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56" r:id="rId2"/>
    <p:sldId id="304" r:id="rId3"/>
    <p:sldId id="305" r:id="rId4"/>
    <p:sldId id="306" r:id="rId5"/>
    <p:sldId id="260" r:id="rId6"/>
    <p:sldId id="275" r:id="rId7"/>
    <p:sldId id="274" r:id="rId8"/>
    <p:sldId id="300" r:id="rId9"/>
    <p:sldId id="307" r:id="rId10"/>
    <p:sldId id="281" r:id="rId11"/>
    <p:sldId id="301" r:id="rId12"/>
    <p:sldId id="308" r:id="rId13"/>
    <p:sldId id="309" r:id="rId14"/>
    <p:sldId id="269" r:id="rId1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A3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浅色样式 1 - 强调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84" autoAdjust="0"/>
    <p:restoredTop sz="94660"/>
  </p:normalViewPr>
  <p:slideViewPr>
    <p:cSldViewPr snapToGrid="0">
      <p:cViewPr varScale="1">
        <p:scale>
          <a:sx n="59" d="100"/>
          <a:sy n="59" d="100"/>
        </p:scale>
        <p:origin x="60" y="224"/>
      </p:cViewPr>
      <p:guideLst/>
    </p:cSldViewPr>
  </p:slideViewPr>
  <p:notesTextViewPr>
    <p:cViewPr>
      <p:scale>
        <a:sx n="1" d="1"/>
        <a:sy n="1" d="1"/>
      </p:scale>
      <p:origin x="0" y="0"/>
    </p:cViewPr>
  </p:notesTextViewPr>
  <p:notesViewPr>
    <p:cSldViewPr snapToGrid="0">
      <p:cViewPr varScale="1">
        <p:scale>
          <a:sx n="51" d="100"/>
          <a:sy n="51" d="100"/>
        </p:scale>
        <p:origin x="2692" y="5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Sheet1!$B$1</c:f>
              <c:strCache>
                <c:ptCount val="1"/>
                <c:pt idx="0">
                  <c:v>可维修性</c:v>
                </c:pt>
              </c:strCache>
            </c:strRef>
          </c:tx>
          <c:spPr>
            <a:ln w="28575" cap="rnd">
              <a:noFill/>
              <a:round/>
            </a:ln>
            <a:effectLst/>
          </c:spPr>
          <c:marker>
            <c:symbol val="none"/>
          </c:marker>
          <c:xVal>
            <c:numRef>
              <c:f>Sheet1!$A$2:$A$3</c:f>
              <c:numCache>
                <c:formatCode>General</c:formatCode>
                <c:ptCount val="2"/>
                <c:pt idx="0">
                  <c:v>-10</c:v>
                </c:pt>
                <c:pt idx="1">
                  <c:v>10</c:v>
                </c:pt>
              </c:numCache>
            </c:numRef>
          </c:xVal>
          <c:yVal>
            <c:numRef>
              <c:f>Sheet1!$B$2:$B$3</c:f>
              <c:numCache>
                <c:formatCode>General</c:formatCode>
                <c:ptCount val="2"/>
                <c:pt idx="0">
                  <c:v>-10</c:v>
                </c:pt>
                <c:pt idx="1">
                  <c:v>10</c:v>
                </c:pt>
              </c:numCache>
            </c:numRef>
          </c:yVal>
          <c:smooth val="0"/>
        </c:ser>
        <c:dLbls>
          <c:showLegendKey val="0"/>
          <c:showVal val="0"/>
          <c:showCatName val="0"/>
          <c:showSerName val="0"/>
          <c:showPercent val="0"/>
          <c:showBubbleSize val="0"/>
        </c:dLbls>
        <c:axId val="1945082112"/>
        <c:axId val="1945100608"/>
      </c:scatterChart>
      <c:valAx>
        <c:axId val="1945082112"/>
        <c:scaling>
          <c:orientation val="minMax"/>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OPPOSans R" panose="00020600040101010101" pitchFamily="18" charset="-122"/>
                    <a:ea typeface="OPPOSans R" panose="00020600040101010101" pitchFamily="18" charset="-122"/>
                    <a:cs typeface="+mn-cs"/>
                  </a:defRPr>
                </a:pPr>
                <a:r>
                  <a:rPr lang="zh-CN" altLang="en-US" sz="1000" dirty="0" smtClean="0"/>
                  <a:t>产品体积</a:t>
                </a:r>
                <a:endParaRPr lang="en-US" altLang="zh-CN" sz="1000" dirty="0" smtClean="0"/>
              </a:p>
              <a:p>
                <a:pPr>
                  <a:defRPr sz="1000"/>
                </a:pPr>
                <a:r>
                  <a:rPr lang="en-US" altLang="zh-CN" sz="1000" dirty="0" smtClean="0"/>
                  <a:t>Product size</a:t>
                </a:r>
                <a:endParaRPr lang="zh-CN" sz="1000" dirty="0"/>
              </a:p>
            </c:rich>
          </c:tx>
          <c:layout>
            <c:manualLayout>
              <c:xMode val="edge"/>
              <c:yMode val="edge"/>
              <c:x val="0.97312993360933642"/>
              <c:y val="0.49951554537278919"/>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OPPOSans R" panose="00020600040101010101" pitchFamily="18" charset="-122"/>
                  <a:ea typeface="OPPOSans R" panose="00020600040101010101" pitchFamily="18" charset="-122"/>
                  <a:cs typeface="+mn-cs"/>
                </a:defRPr>
              </a:pPr>
              <a:endParaRPr lang="zh-CN"/>
            </a:p>
          </c:txPr>
        </c:title>
        <c:numFmt formatCode="General" sourceLinked="1"/>
        <c:majorTickMark val="out"/>
        <c:minorTickMark val="none"/>
        <c:tickLblPos val="none"/>
        <c:spPr>
          <a:noFill/>
          <a:ln w="9525" cap="flat" cmpd="sng" algn="ctr">
            <a:solidFill>
              <a:srgbClr val="046A38"/>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OPPOSans R" panose="00020600040101010101" pitchFamily="18" charset="-122"/>
                <a:ea typeface="OPPOSans R" panose="00020600040101010101" pitchFamily="18" charset="-122"/>
                <a:cs typeface="+mn-cs"/>
              </a:defRPr>
            </a:pPr>
            <a:endParaRPr lang="zh-CN"/>
          </a:p>
        </c:txPr>
        <c:crossAx val="1945100608"/>
        <c:crosses val="autoZero"/>
        <c:crossBetween val="midCat"/>
      </c:valAx>
      <c:valAx>
        <c:axId val="1945100608"/>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OPPOSans R" panose="00020600040101010101" pitchFamily="18" charset="-122"/>
                    <a:ea typeface="OPPOSans R" panose="00020600040101010101" pitchFamily="18" charset="-122"/>
                    <a:cs typeface="+mn-cs"/>
                  </a:defRPr>
                </a:pPr>
                <a:r>
                  <a:rPr lang="zh-CN" sz="1000" dirty="0"/>
                  <a:t>可维修</a:t>
                </a:r>
                <a:r>
                  <a:rPr lang="zh-CN" sz="1000" dirty="0" smtClean="0"/>
                  <a:t>性</a:t>
                </a:r>
                <a:endParaRPr lang="en-US" altLang="zh-CN" sz="1000" dirty="0" smtClean="0"/>
              </a:p>
              <a:p>
                <a:pPr>
                  <a:defRPr sz="1000"/>
                </a:pPr>
                <a:r>
                  <a:rPr lang="en-US" altLang="zh-CN" sz="1000" dirty="0" smtClean="0"/>
                  <a:t>Repairability</a:t>
                </a:r>
                <a:endParaRPr lang="zh-CN" sz="1000" dirty="0"/>
              </a:p>
            </c:rich>
          </c:tx>
          <c:layout>
            <c:manualLayout>
              <c:xMode val="edge"/>
              <c:yMode val="edge"/>
              <c:x val="0.47130295097239572"/>
              <c:y val="5.2864739275645268E-3"/>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OPPOSans R" panose="00020600040101010101" pitchFamily="18" charset="-122"/>
                  <a:ea typeface="OPPOSans R" panose="00020600040101010101" pitchFamily="18" charset="-122"/>
                  <a:cs typeface="+mn-cs"/>
                </a:defRPr>
              </a:pPr>
              <a:endParaRPr lang="zh-CN"/>
            </a:p>
          </c:txPr>
        </c:title>
        <c:numFmt formatCode="General" sourceLinked="1"/>
        <c:majorTickMark val="none"/>
        <c:minorTickMark val="none"/>
        <c:tickLblPos val="none"/>
        <c:spPr>
          <a:noFill/>
          <a:ln w="9525" cap="flat" cmpd="sng" algn="ctr">
            <a:solidFill>
              <a:srgbClr val="046A38"/>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OPPOSans R" panose="00020600040101010101" pitchFamily="18" charset="-122"/>
                <a:ea typeface="OPPOSans R" panose="00020600040101010101" pitchFamily="18" charset="-122"/>
                <a:cs typeface="+mn-cs"/>
              </a:defRPr>
            </a:pPr>
            <a:endParaRPr lang="zh-CN"/>
          </a:p>
        </c:txPr>
        <c:crossAx val="1945082112"/>
        <c:crosses val="autoZero"/>
        <c:crossBetween val="midCat"/>
      </c:valAx>
      <c:spPr>
        <a:noFill/>
        <a:ln>
          <a:noFill/>
        </a:ln>
        <a:effectLst/>
      </c:spPr>
    </c:plotArea>
    <c:plotVisOnly val="1"/>
    <c:dispBlanksAs val="gap"/>
    <c:showDLblsOverMax val="0"/>
  </c:chart>
  <c:spPr>
    <a:noFill/>
    <a:ln>
      <a:noFill/>
    </a:ln>
    <a:effectLst/>
  </c:spPr>
  <c:txPr>
    <a:bodyPr/>
    <a:lstStyle/>
    <a:p>
      <a:pPr>
        <a:defRPr sz="2000">
          <a:latin typeface="OPPOSans R" panose="00020600040101010101" pitchFamily="18" charset="-122"/>
          <a:ea typeface="OPPOSans R" panose="00020600040101010101" pitchFamily="18" charset="-122"/>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21A4DAB-9184-46E0-AF53-C4CD6C30AAF0}" type="doc">
      <dgm:prSet loTypeId="urn:microsoft.com/office/officeart/2005/8/layout/process1" loCatId="process" qsTypeId="urn:microsoft.com/office/officeart/2005/8/quickstyle/simple1" qsCatId="simple" csTypeId="urn:microsoft.com/office/officeart/2005/8/colors/accent0_3" csCatId="mainScheme" phldr="1"/>
      <dgm:spPr/>
    </dgm:pt>
    <dgm:pt modelId="{6B5E7E53-F543-4954-87BA-A44DF1ECD433}">
      <dgm:prSet phldrT="[文本]" custT="1"/>
      <dgm:spPr/>
      <dgm:t>
        <a:bodyPr/>
        <a:lstStyle/>
        <a:p>
          <a:r>
            <a:rPr lang="zh-CN" altLang="en-US" sz="1200" dirty="0" smtClean="0"/>
            <a:t>备件组：获取</a:t>
          </a:r>
          <a:r>
            <a:rPr lang="en-US" altLang="zh-CN" sz="1200" dirty="0" smtClean="0"/>
            <a:t>IoT</a:t>
          </a:r>
          <a:r>
            <a:rPr lang="zh-CN" altLang="en-US" sz="1200" dirty="0" smtClean="0"/>
            <a:t>产品信息并传递至各上市区域</a:t>
          </a:r>
          <a:endParaRPr lang="en-US" altLang="zh-CN" sz="1200" dirty="0" smtClean="0"/>
        </a:p>
        <a:p>
          <a:r>
            <a:rPr lang="en-US" altLang="zh-CN" sz="1200" dirty="0" smtClean="0"/>
            <a:t>SP team: Get IoT products launching info &amp; transfer to overseas region</a:t>
          </a:r>
          <a:endParaRPr lang="zh-CN" altLang="en-US" sz="1200" dirty="0"/>
        </a:p>
      </dgm:t>
    </dgm:pt>
    <dgm:pt modelId="{92F56056-CB0D-49B5-9C40-033C6D7B0F1D}" type="parTrans" cxnId="{9F54A81F-248A-4C7E-9B8C-5373269AD50D}">
      <dgm:prSet/>
      <dgm:spPr/>
      <dgm:t>
        <a:bodyPr/>
        <a:lstStyle/>
        <a:p>
          <a:endParaRPr lang="zh-CN" altLang="en-US" sz="1200"/>
        </a:p>
      </dgm:t>
    </dgm:pt>
    <dgm:pt modelId="{D6CF87B0-580E-42B5-9999-4E9AB91BAEB6}" type="sibTrans" cxnId="{9F54A81F-248A-4C7E-9B8C-5373269AD50D}">
      <dgm:prSet custT="1"/>
      <dgm:spPr/>
      <dgm:t>
        <a:bodyPr/>
        <a:lstStyle/>
        <a:p>
          <a:endParaRPr lang="zh-CN" altLang="en-US" sz="1200"/>
        </a:p>
      </dgm:t>
    </dgm:pt>
    <dgm:pt modelId="{971BD5C7-B625-49A5-8573-858BC49A3064}">
      <dgm:prSet phldrT="[文本]" custT="1"/>
      <dgm:spPr/>
      <dgm:t>
        <a:bodyPr/>
        <a:lstStyle/>
        <a:p>
          <a:r>
            <a:rPr lang="zh-CN" altLang="en-US" sz="1200" dirty="0" smtClean="0"/>
            <a:t>备件组：初期备料并维护系统信息</a:t>
          </a:r>
          <a:endParaRPr lang="en-US" altLang="zh-CN" sz="1200" dirty="0" smtClean="0"/>
        </a:p>
        <a:p>
          <a:r>
            <a:rPr lang="en-US" altLang="zh-CN" sz="1200" dirty="0" smtClean="0"/>
            <a:t>SP team: Initial stock &amp; set product info in SP system</a:t>
          </a:r>
          <a:endParaRPr lang="zh-CN" altLang="en-US" sz="1200" dirty="0"/>
        </a:p>
      </dgm:t>
    </dgm:pt>
    <dgm:pt modelId="{D863740E-A3D0-43A9-AED5-A0C7C82AB49E}" type="parTrans" cxnId="{7CF309C2-13CC-42FF-A5E3-30417D52D5AE}">
      <dgm:prSet/>
      <dgm:spPr/>
      <dgm:t>
        <a:bodyPr/>
        <a:lstStyle/>
        <a:p>
          <a:endParaRPr lang="zh-CN" altLang="en-US" sz="1200"/>
        </a:p>
      </dgm:t>
    </dgm:pt>
    <dgm:pt modelId="{2DCFE366-1388-4BFC-B8E5-2BC2172E2BCD}" type="sibTrans" cxnId="{7CF309C2-13CC-42FF-A5E3-30417D52D5AE}">
      <dgm:prSet custT="1"/>
      <dgm:spPr/>
      <dgm:t>
        <a:bodyPr/>
        <a:lstStyle/>
        <a:p>
          <a:endParaRPr lang="zh-CN" altLang="en-US" sz="1200"/>
        </a:p>
      </dgm:t>
    </dgm:pt>
    <dgm:pt modelId="{F5F43191-8603-4933-BBDE-73F2B08306BE}">
      <dgm:prSet phldrT="[文本]" custT="1"/>
      <dgm:spPr/>
      <dgm:t>
        <a:bodyPr/>
        <a:lstStyle/>
        <a:p>
          <a:r>
            <a:rPr lang="zh-CN" altLang="en-US" sz="1200" dirty="0" smtClean="0"/>
            <a:t>海外各区域：向销售团队了解当地</a:t>
          </a:r>
          <a:r>
            <a:rPr lang="en-US" altLang="zh-CN" sz="1200" dirty="0" smtClean="0"/>
            <a:t>IoT</a:t>
          </a:r>
          <a:r>
            <a:rPr lang="zh-CN" altLang="en-US" sz="1200" dirty="0" smtClean="0"/>
            <a:t>产品出货规模</a:t>
          </a:r>
          <a:endParaRPr lang="en-US" altLang="zh-CN" sz="1200" dirty="0" smtClean="0"/>
        </a:p>
        <a:p>
          <a:r>
            <a:rPr lang="en-US" altLang="zh-CN" sz="1200" dirty="0" smtClean="0"/>
            <a:t>Overseas region: Get IoT product sales volume from local sales team</a:t>
          </a:r>
          <a:endParaRPr lang="zh-CN" altLang="en-US" sz="1200" dirty="0"/>
        </a:p>
      </dgm:t>
    </dgm:pt>
    <dgm:pt modelId="{EF27B916-82FF-4218-90F5-6642F4DDE686}" type="parTrans" cxnId="{B5C222E8-F441-4E72-808F-69A92AD742F4}">
      <dgm:prSet/>
      <dgm:spPr/>
      <dgm:t>
        <a:bodyPr/>
        <a:lstStyle/>
        <a:p>
          <a:endParaRPr lang="zh-CN" altLang="en-US" sz="1200"/>
        </a:p>
      </dgm:t>
    </dgm:pt>
    <dgm:pt modelId="{CE3E5B40-88FB-406A-9627-9F1C6C436B23}" type="sibTrans" cxnId="{B5C222E8-F441-4E72-808F-69A92AD742F4}">
      <dgm:prSet custT="1"/>
      <dgm:spPr/>
      <dgm:t>
        <a:bodyPr/>
        <a:lstStyle/>
        <a:p>
          <a:endParaRPr lang="zh-CN" altLang="en-US" sz="1200"/>
        </a:p>
      </dgm:t>
    </dgm:pt>
    <dgm:pt modelId="{F4F968FD-1DF0-4D82-95F4-B001B2860F05}">
      <dgm:prSet phldrT="[文本]" custT="1"/>
      <dgm:spPr/>
      <dgm:t>
        <a:bodyPr/>
        <a:lstStyle/>
        <a:p>
          <a:r>
            <a:rPr lang="zh-CN" altLang="en-US" sz="1200" dirty="0" smtClean="0"/>
            <a:t>海外各区域：向销售团队调用整机或向备件组申请整机及备件</a:t>
          </a:r>
          <a:endParaRPr lang="en-US" altLang="zh-CN" sz="1200" dirty="0" smtClean="0"/>
        </a:p>
        <a:p>
          <a:r>
            <a:rPr lang="en-US" altLang="zh-CN" sz="1200" dirty="0" smtClean="0"/>
            <a:t>Overseas region: Get finish goods from local sales team or order from HQ</a:t>
          </a:r>
          <a:endParaRPr lang="zh-CN" altLang="en-US" sz="1200" dirty="0"/>
        </a:p>
      </dgm:t>
    </dgm:pt>
    <dgm:pt modelId="{DDA293DE-E67C-4B91-AEBC-6B554327873E}" type="parTrans" cxnId="{E30E82E5-FF6A-46A4-AB44-0C9F7A232791}">
      <dgm:prSet/>
      <dgm:spPr/>
      <dgm:t>
        <a:bodyPr/>
        <a:lstStyle/>
        <a:p>
          <a:endParaRPr lang="zh-CN" altLang="en-US" sz="2800"/>
        </a:p>
      </dgm:t>
    </dgm:pt>
    <dgm:pt modelId="{6C57974C-4372-4816-A60E-C78DDF73D021}" type="sibTrans" cxnId="{E30E82E5-FF6A-46A4-AB44-0C9F7A232791}">
      <dgm:prSet/>
      <dgm:spPr/>
      <dgm:t>
        <a:bodyPr/>
        <a:lstStyle/>
        <a:p>
          <a:endParaRPr lang="zh-CN" altLang="en-US" sz="2800"/>
        </a:p>
      </dgm:t>
    </dgm:pt>
    <dgm:pt modelId="{FCA46EC5-6B0D-4AF0-A0F6-0048AFA06E9E}" type="pres">
      <dgm:prSet presAssocID="{C21A4DAB-9184-46E0-AF53-C4CD6C30AAF0}" presName="Name0" presStyleCnt="0">
        <dgm:presLayoutVars>
          <dgm:dir/>
          <dgm:resizeHandles val="exact"/>
        </dgm:presLayoutVars>
      </dgm:prSet>
      <dgm:spPr/>
    </dgm:pt>
    <dgm:pt modelId="{54B1639F-D288-4266-83C6-EB632A27F3DC}" type="pres">
      <dgm:prSet presAssocID="{6B5E7E53-F543-4954-87BA-A44DF1ECD433}" presName="node" presStyleLbl="node1" presStyleIdx="0" presStyleCnt="4">
        <dgm:presLayoutVars>
          <dgm:bulletEnabled val="1"/>
        </dgm:presLayoutVars>
      </dgm:prSet>
      <dgm:spPr/>
      <dgm:t>
        <a:bodyPr/>
        <a:lstStyle/>
        <a:p>
          <a:endParaRPr lang="zh-CN" altLang="en-US"/>
        </a:p>
      </dgm:t>
    </dgm:pt>
    <dgm:pt modelId="{F4AE23E4-7CF6-4DA5-8A2A-E4D7BB4EF6FD}" type="pres">
      <dgm:prSet presAssocID="{D6CF87B0-580E-42B5-9999-4E9AB91BAEB6}" presName="sibTrans" presStyleLbl="sibTrans2D1" presStyleIdx="0" presStyleCnt="3"/>
      <dgm:spPr/>
      <dgm:t>
        <a:bodyPr/>
        <a:lstStyle/>
        <a:p>
          <a:endParaRPr lang="zh-CN" altLang="en-US"/>
        </a:p>
      </dgm:t>
    </dgm:pt>
    <dgm:pt modelId="{E5FF1A98-84B3-44A7-92D8-033D79571978}" type="pres">
      <dgm:prSet presAssocID="{D6CF87B0-580E-42B5-9999-4E9AB91BAEB6}" presName="connectorText" presStyleLbl="sibTrans2D1" presStyleIdx="0" presStyleCnt="3"/>
      <dgm:spPr/>
      <dgm:t>
        <a:bodyPr/>
        <a:lstStyle/>
        <a:p>
          <a:endParaRPr lang="zh-CN" altLang="en-US"/>
        </a:p>
      </dgm:t>
    </dgm:pt>
    <dgm:pt modelId="{74302D1B-10FE-4A5A-A138-D85BF299752B}" type="pres">
      <dgm:prSet presAssocID="{971BD5C7-B625-49A5-8573-858BC49A3064}" presName="node" presStyleLbl="node1" presStyleIdx="1" presStyleCnt="4">
        <dgm:presLayoutVars>
          <dgm:bulletEnabled val="1"/>
        </dgm:presLayoutVars>
      </dgm:prSet>
      <dgm:spPr/>
      <dgm:t>
        <a:bodyPr/>
        <a:lstStyle/>
        <a:p>
          <a:endParaRPr lang="zh-CN" altLang="en-US"/>
        </a:p>
      </dgm:t>
    </dgm:pt>
    <dgm:pt modelId="{795DA7D9-985D-4B77-8755-D79A32508290}" type="pres">
      <dgm:prSet presAssocID="{2DCFE366-1388-4BFC-B8E5-2BC2172E2BCD}" presName="sibTrans" presStyleLbl="sibTrans2D1" presStyleIdx="1" presStyleCnt="3"/>
      <dgm:spPr/>
      <dgm:t>
        <a:bodyPr/>
        <a:lstStyle/>
        <a:p>
          <a:endParaRPr lang="zh-CN" altLang="en-US"/>
        </a:p>
      </dgm:t>
    </dgm:pt>
    <dgm:pt modelId="{D8799CDC-9922-4DAC-A2F9-E96937F70178}" type="pres">
      <dgm:prSet presAssocID="{2DCFE366-1388-4BFC-B8E5-2BC2172E2BCD}" presName="connectorText" presStyleLbl="sibTrans2D1" presStyleIdx="1" presStyleCnt="3"/>
      <dgm:spPr/>
      <dgm:t>
        <a:bodyPr/>
        <a:lstStyle/>
        <a:p>
          <a:endParaRPr lang="zh-CN" altLang="en-US"/>
        </a:p>
      </dgm:t>
    </dgm:pt>
    <dgm:pt modelId="{DB1271E1-FBF6-4131-A1A9-290A9BB34E09}" type="pres">
      <dgm:prSet presAssocID="{F5F43191-8603-4933-BBDE-73F2B08306BE}" presName="node" presStyleLbl="node1" presStyleIdx="2" presStyleCnt="4">
        <dgm:presLayoutVars>
          <dgm:bulletEnabled val="1"/>
        </dgm:presLayoutVars>
      </dgm:prSet>
      <dgm:spPr/>
      <dgm:t>
        <a:bodyPr/>
        <a:lstStyle/>
        <a:p>
          <a:endParaRPr lang="zh-CN" altLang="en-US"/>
        </a:p>
      </dgm:t>
    </dgm:pt>
    <dgm:pt modelId="{0A470720-4A4F-4405-9051-38FF54D4D53F}" type="pres">
      <dgm:prSet presAssocID="{CE3E5B40-88FB-406A-9627-9F1C6C436B23}" presName="sibTrans" presStyleLbl="sibTrans2D1" presStyleIdx="2" presStyleCnt="3"/>
      <dgm:spPr/>
      <dgm:t>
        <a:bodyPr/>
        <a:lstStyle/>
        <a:p>
          <a:endParaRPr lang="zh-CN" altLang="en-US"/>
        </a:p>
      </dgm:t>
    </dgm:pt>
    <dgm:pt modelId="{B816C955-375F-4D6E-B2C4-6E48D343C0AE}" type="pres">
      <dgm:prSet presAssocID="{CE3E5B40-88FB-406A-9627-9F1C6C436B23}" presName="connectorText" presStyleLbl="sibTrans2D1" presStyleIdx="2" presStyleCnt="3"/>
      <dgm:spPr/>
      <dgm:t>
        <a:bodyPr/>
        <a:lstStyle/>
        <a:p>
          <a:endParaRPr lang="zh-CN" altLang="en-US"/>
        </a:p>
      </dgm:t>
    </dgm:pt>
    <dgm:pt modelId="{F546D709-AC5C-4F07-8368-609EA70EC873}" type="pres">
      <dgm:prSet presAssocID="{F4F968FD-1DF0-4D82-95F4-B001B2860F05}" presName="node" presStyleLbl="node1" presStyleIdx="3" presStyleCnt="4">
        <dgm:presLayoutVars>
          <dgm:bulletEnabled val="1"/>
        </dgm:presLayoutVars>
      </dgm:prSet>
      <dgm:spPr/>
      <dgm:t>
        <a:bodyPr/>
        <a:lstStyle/>
        <a:p>
          <a:endParaRPr lang="zh-CN" altLang="en-US"/>
        </a:p>
      </dgm:t>
    </dgm:pt>
  </dgm:ptLst>
  <dgm:cxnLst>
    <dgm:cxn modelId="{9F54A81F-248A-4C7E-9B8C-5373269AD50D}" srcId="{C21A4DAB-9184-46E0-AF53-C4CD6C30AAF0}" destId="{6B5E7E53-F543-4954-87BA-A44DF1ECD433}" srcOrd="0" destOrd="0" parTransId="{92F56056-CB0D-49B5-9C40-033C6D7B0F1D}" sibTransId="{D6CF87B0-580E-42B5-9999-4E9AB91BAEB6}"/>
    <dgm:cxn modelId="{B5C222E8-F441-4E72-808F-69A92AD742F4}" srcId="{C21A4DAB-9184-46E0-AF53-C4CD6C30AAF0}" destId="{F5F43191-8603-4933-BBDE-73F2B08306BE}" srcOrd="2" destOrd="0" parTransId="{EF27B916-82FF-4218-90F5-6642F4DDE686}" sibTransId="{CE3E5B40-88FB-406A-9627-9F1C6C436B23}"/>
    <dgm:cxn modelId="{BD1807EB-693E-4126-88B1-4EAECB171A4A}" type="presOf" srcId="{F5F43191-8603-4933-BBDE-73F2B08306BE}" destId="{DB1271E1-FBF6-4131-A1A9-290A9BB34E09}" srcOrd="0" destOrd="0" presId="urn:microsoft.com/office/officeart/2005/8/layout/process1"/>
    <dgm:cxn modelId="{F7E148F1-04D5-44DA-879F-72FE4CE3F3F4}" type="presOf" srcId="{D6CF87B0-580E-42B5-9999-4E9AB91BAEB6}" destId="{E5FF1A98-84B3-44A7-92D8-033D79571978}" srcOrd="1" destOrd="0" presId="urn:microsoft.com/office/officeart/2005/8/layout/process1"/>
    <dgm:cxn modelId="{2F619D8C-19D9-4814-9BE6-549715F9A84D}" type="presOf" srcId="{F4F968FD-1DF0-4D82-95F4-B001B2860F05}" destId="{F546D709-AC5C-4F07-8368-609EA70EC873}" srcOrd="0" destOrd="0" presId="urn:microsoft.com/office/officeart/2005/8/layout/process1"/>
    <dgm:cxn modelId="{61FF956D-44FF-4AB2-86CA-3E030BE8F7BE}" type="presOf" srcId="{2DCFE366-1388-4BFC-B8E5-2BC2172E2BCD}" destId="{795DA7D9-985D-4B77-8755-D79A32508290}" srcOrd="0" destOrd="0" presId="urn:microsoft.com/office/officeart/2005/8/layout/process1"/>
    <dgm:cxn modelId="{E30E82E5-FF6A-46A4-AB44-0C9F7A232791}" srcId="{C21A4DAB-9184-46E0-AF53-C4CD6C30AAF0}" destId="{F4F968FD-1DF0-4D82-95F4-B001B2860F05}" srcOrd="3" destOrd="0" parTransId="{DDA293DE-E67C-4B91-AEBC-6B554327873E}" sibTransId="{6C57974C-4372-4816-A60E-C78DDF73D021}"/>
    <dgm:cxn modelId="{D0A83552-4147-48AD-8606-C6664596C1DE}" type="presOf" srcId="{CE3E5B40-88FB-406A-9627-9F1C6C436B23}" destId="{0A470720-4A4F-4405-9051-38FF54D4D53F}" srcOrd="0" destOrd="0" presId="urn:microsoft.com/office/officeart/2005/8/layout/process1"/>
    <dgm:cxn modelId="{6367D7BC-248F-41C9-B2C1-1AB4DE4CD979}" type="presOf" srcId="{C21A4DAB-9184-46E0-AF53-C4CD6C30AAF0}" destId="{FCA46EC5-6B0D-4AF0-A0F6-0048AFA06E9E}" srcOrd="0" destOrd="0" presId="urn:microsoft.com/office/officeart/2005/8/layout/process1"/>
    <dgm:cxn modelId="{C8A72D8F-B9F0-4333-911D-4E6C401BF0C8}" type="presOf" srcId="{CE3E5B40-88FB-406A-9627-9F1C6C436B23}" destId="{B816C955-375F-4D6E-B2C4-6E48D343C0AE}" srcOrd="1" destOrd="0" presId="urn:microsoft.com/office/officeart/2005/8/layout/process1"/>
    <dgm:cxn modelId="{E029A3AD-6189-4F3D-B5AC-B7A199AF6AA6}" type="presOf" srcId="{6B5E7E53-F543-4954-87BA-A44DF1ECD433}" destId="{54B1639F-D288-4266-83C6-EB632A27F3DC}" srcOrd="0" destOrd="0" presId="urn:microsoft.com/office/officeart/2005/8/layout/process1"/>
    <dgm:cxn modelId="{7CF309C2-13CC-42FF-A5E3-30417D52D5AE}" srcId="{C21A4DAB-9184-46E0-AF53-C4CD6C30AAF0}" destId="{971BD5C7-B625-49A5-8573-858BC49A3064}" srcOrd="1" destOrd="0" parTransId="{D863740E-A3D0-43A9-AED5-A0C7C82AB49E}" sibTransId="{2DCFE366-1388-4BFC-B8E5-2BC2172E2BCD}"/>
    <dgm:cxn modelId="{565F974F-93F8-4B20-84B7-9ADB6166D5C4}" type="presOf" srcId="{D6CF87B0-580E-42B5-9999-4E9AB91BAEB6}" destId="{F4AE23E4-7CF6-4DA5-8A2A-E4D7BB4EF6FD}" srcOrd="0" destOrd="0" presId="urn:microsoft.com/office/officeart/2005/8/layout/process1"/>
    <dgm:cxn modelId="{D2CEE76B-91CF-4A13-BB00-A47C05A363EB}" type="presOf" srcId="{2DCFE366-1388-4BFC-B8E5-2BC2172E2BCD}" destId="{D8799CDC-9922-4DAC-A2F9-E96937F70178}" srcOrd="1" destOrd="0" presId="urn:microsoft.com/office/officeart/2005/8/layout/process1"/>
    <dgm:cxn modelId="{BD5DC215-960B-46D4-BF3A-45291D396131}" type="presOf" srcId="{971BD5C7-B625-49A5-8573-858BC49A3064}" destId="{74302D1B-10FE-4A5A-A138-D85BF299752B}" srcOrd="0" destOrd="0" presId="urn:microsoft.com/office/officeart/2005/8/layout/process1"/>
    <dgm:cxn modelId="{28E6EA53-4C61-43DD-8328-0399489D8DF2}" type="presParOf" srcId="{FCA46EC5-6B0D-4AF0-A0F6-0048AFA06E9E}" destId="{54B1639F-D288-4266-83C6-EB632A27F3DC}" srcOrd="0" destOrd="0" presId="urn:microsoft.com/office/officeart/2005/8/layout/process1"/>
    <dgm:cxn modelId="{F116F8C7-C76E-4CAC-BBF8-BF43EBB54C65}" type="presParOf" srcId="{FCA46EC5-6B0D-4AF0-A0F6-0048AFA06E9E}" destId="{F4AE23E4-7CF6-4DA5-8A2A-E4D7BB4EF6FD}" srcOrd="1" destOrd="0" presId="urn:microsoft.com/office/officeart/2005/8/layout/process1"/>
    <dgm:cxn modelId="{A4BF941D-9D08-4A37-9E78-7B136DB502B2}" type="presParOf" srcId="{F4AE23E4-7CF6-4DA5-8A2A-E4D7BB4EF6FD}" destId="{E5FF1A98-84B3-44A7-92D8-033D79571978}" srcOrd="0" destOrd="0" presId="urn:microsoft.com/office/officeart/2005/8/layout/process1"/>
    <dgm:cxn modelId="{F55899AC-8F87-4F90-8F6E-29318C2051B8}" type="presParOf" srcId="{FCA46EC5-6B0D-4AF0-A0F6-0048AFA06E9E}" destId="{74302D1B-10FE-4A5A-A138-D85BF299752B}" srcOrd="2" destOrd="0" presId="urn:microsoft.com/office/officeart/2005/8/layout/process1"/>
    <dgm:cxn modelId="{9B2AE795-5CA7-45CC-A6C9-B936021C96A7}" type="presParOf" srcId="{FCA46EC5-6B0D-4AF0-A0F6-0048AFA06E9E}" destId="{795DA7D9-985D-4B77-8755-D79A32508290}" srcOrd="3" destOrd="0" presId="urn:microsoft.com/office/officeart/2005/8/layout/process1"/>
    <dgm:cxn modelId="{9BD4C68F-2F0E-4A7E-8EAB-5EF6156228E1}" type="presParOf" srcId="{795DA7D9-985D-4B77-8755-D79A32508290}" destId="{D8799CDC-9922-4DAC-A2F9-E96937F70178}" srcOrd="0" destOrd="0" presId="urn:microsoft.com/office/officeart/2005/8/layout/process1"/>
    <dgm:cxn modelId="{468EBC4E-E38C-4418-A162-40C0FADB0721}" type="presParOf" srcId="{FCA46EC5-6B0D-4AF0-A0F6-0048AFA06E9E}" destId="{DB1271E1-FBF6-4131-A1A9-290A9BB34E09}" srcOrd="4" destOrd="0" presId="urn:microsoft.com/office/officeart/2005/8/layout/process1"/>
    <dgm:cxn modelId="{5C80F54C-7F82-47C2-ABAB-4E24EB5078C6}" type="presParOf" srcId="{FCA46EC5-6B0D-4AF0-A0F6-0048AFA06E9E}" destId="{0A470720-4A4F-4405-9051-38FF54D4D53F}" srcOrd="5" destOrd="0" presId="urn:microsoft.com/office/officeart/2005/8/layout/process1"/>
    <dgm:cxn modelId="{FD838529-DDD8-44C0-BB65-81196EF67AA2}" type="presParOf" srcId="{0A470720-4A4F-4405-9051-38FF54D4D53F}" destId="{B816C955-375F-4D6E-B2C4-6E48D343C0AE}" srcOrd="0" destOrd="0" presId="urn:microsoft.com/office/officeart/2005/8/layout/process1"/>
    <dgm:cxn modelId="{7B2314D5-326D-47F5-AA7A-42F320B3CDA3}" type="presParOf" srcId="{FCA46EC5-6B0D-4AF0-A0F6-0048AFA06E9E}" destId="{F546D709-AC5C-4F07-8368-609EA70EC873}" srcOrd="6"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B1639F-D288-4266-83C6-EB632A27F3DC}">
      <dsp:nvSpPr>
        <dsp:cNvPr id="0" name=""/>
        <dsp:cNvSpPr/>
      </dsp:nvSpPr>
      <dsp:spPr>
        <a:xfrm>
          <a:off x="4781" y="831548"/>
          <a:ext cx="2090520" cy="2037032"/>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zh-CN" altLang="en-US" sz="1200" kern="1200" dirty="0" smtClean="0"/>
            <a:t>备件组：获取</a:t>
          </a:r>
          <a:r>
            <a:rPr lang="en-US" altLang="zh-CN" sz="1200" kern="1200" dirty="0" smtClean="0"/>
            <a:t>IoT</a:t>
          </a:r>
          <a:r>
            <a:rPr lang="zh-CN" altLang="en-US" sz="1200" kern="1200" dirty="0" smtClean="0"/>
            <a:t>产品信息并传递至各上市区域</a:t>
          </a:r>
          <a:endParaRPr lang="en-US" altLang="zh-CN" sz="1200" kern="1200" dirty="0" smtClean="0"/>
        </a:p>
        <a:p>
          <a:pPr lvl="0" algn="ctr" defTabSz="533400">
            <a:lnSpc>
              <a:spcPct val="90000"/>
            </a:lnSpc>
            <a:spcBef>
              <a:spcPct val="0"/>
            </a:spcBef>
            <a:spcAft>
              <a:spcPct val="35000"/>
            </a:spcAft>
          </a:pPr>
          <a:r>
            <a:rPr lang="en-US" altLang="zh-CN" sz="1200" kern="1200" dirty="0" smtClean="0"/>
            <a:t>SP team: Get IoT products launching info &amp; transfer to overseas region</a:t>
          </a:r>
          <a:endParaRPr lang="zh-CN" altLang="en-US" sz="1200" kern="1200" dirty="0"/>
        </a:p>
      </dsp:txBody>
      <dsp:txXfrm>
        <a:off x="64444" y="891211"/>
        <a:ext cx="1971194" cy="1917706"/>
      </dsp:txXfrm>
    </dsp:sp>
    <dsp:sp modelId="{F4AE23E4-7CF6-4DA5-8A2A-E4D7BB4EF6FD}">
      <dsp:nvSpPr>
        <dsp:cNvPr id="0" name=""/>
        <dsp:cNvSpPr/>
      </dsp:nvSpPr>
      <dsp:spPr>
        <a:xfrm>
          <a:off x="2304353" y="1590840"/>
          <a:ext cx="443190" cy="518448"/>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zh-CN" altLang="en-US" sz="1200" kern="1200"/>
        </a:p>
      </dsp:txBody>
      <dsp:txXfrm>
        <a:off x="2304353" y="1694530"/>
        <a:ext cx="310233" cy="311068"/>
      </dsp:txXfrm>
    </dsp:sp>
    <dsp:sp modelId="{74302D1B-10FE-4A5A-A138-D85BF299752B}">
      <dsp:nvSpPr>
        <dsp:cNvPr id="0" name=""/>
        <dsp:cNvSpPr/>
      </dsp:nvSpPr>
      <dsp:spPr>
        <a:xfrm>
          <a:off x="2931509" y="831548"/>
          <a:ext cx="2090520" cy="2037032"/>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zh-CN" altLang="en-US" sz="1200" kern="1200" dirty="0" smtClean="0"/>
            <a:t>备件组：初期备料并维护系统信息</a:t>
          </a:r>
          <a:endParaRPr lang="en-US" altLang="zh-CN" sz="1200" kern="1200" dirty="0" smtClean="0"/>
        </a:p>
        <a:p>
          <a:pPr lvl="0" algn="ctr" defTabSz="533400">
            <a:lnSpc>
              <a:spcPct val="90000"/>
            </a:lnSpc>
            <a:spcBef>
              <a:spcPct val="0"/>
            </a:spcBef>
            <a:spcAft>
              <a:spcPct val="35000"/>
            </a:spcAft>
          </a:pPr>
          <a:r>
            <a:rPr lang="en-US" altLang="zh-CN" sz="1200" kern="1200" dirty="0" smtClean="0"/>
            <a:t>SP team: Initial stock &amp; set product info in SP system</a:t>
          </a:r>
          <a:endParaRPr lang="zh-CN" altLang="en-US" sz="1200" kern="1200" dirty="0"/>
        </a:p>
      </dsp:txBody>
      <dsp:txXfrm>
        <a:off x="2991172" y="891211"/>
        <a:ext cx="1971194" cy="1917706"/>
      </dsp:txXfrm>
    </dsp:sp>
    <dsp:sp modelId="{795DA7D9-985D-4B77-8755-D79A32508290}">
      <dsp:nvSpPr>
        <dsp:cNvPr id="0" name=""/>
        <dsp:cNvSpPr/>
      </dsp:nvSpPr>
      <dsp:spPr>
        <a:xfrm>
          <a:off x="5231081" y="1590840"/>
          <a:ext cx="443190" cy="518448"/>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zh-CN" altLang="en-US" sz="1200" kern="1200"/>
        </a:p>
      </dsp:txBody>
      <dsp:txXfrm>
        <a:off x="5231081" y="1694530"/>
        <a:ext cx="310233" cy="311068"/>
      </dsp:txXfrm>
    </dsp:sp>
    <dsp:sp modelId="{DB1271E1-FBF6-4131-A1A9-290A9BB34E09}">
      <dsp:nvSpPr>
        <dsp:cNvPr id="0" name=""/>
        <dsp:cNvSpPr/>
      </dsp:nvSpPr>
      <dsp:spPr>
        <a:xfrm>
          <a:off x="5858237" y="831548"/>
          <a:ext cx="2090520" cy="2037032"/>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zh-CN" altLang="en-US" sz="1200" kern="1200" dirty="0" smtClean="0"/>
            <a:t>海外各区域：向销售团队了解当地</a:t>
          </a:r>
          <a:r>
            <a:rPr lang="en-US" altLang="zh-CN" sz="1200" kern="1200" dirty="0" smtClean="0"/>
            <a:t>IoT</a:t>
          </a:r>
          <a:r>
            <a:rPr lang="zh-CN" altLang="en-US" sz="1200" kern="1200" dirty="0" smtClean="0"/>
            <a:t>产品出货规模</a:t>
          </a:r>
          <a:endParaRPr lang="en-US" altLang="zh-CN" sz="1200" kern="1200" dirty="0" smtClean="0"/>
        </a:p>
        <a:p>
          <a:pPr lvl="0" algn="ctr" defTabSz="533400">
            <a:lnSpc>
              <a:spcPct val="90000"/>
            </a:lnSpc>
            <a:spcBef>
              <a:spcPct val="0"/>
            </a:spcBef>
            <a:spcAft>
              <a:spcPct val="35000"/>
            </a:spcAft>
          </a:pPr>
          <a:r>
            <a:rPr lang="en-US" altLang="zh-CN" sz="1200" kern="1200" dirty="0" smtClean="0"/>
            <a:t>Overseas region: Get IoT product sales volume from local sales team</a:t>
          </a:r>
          <a:endParaRPr lang="zh-CN" altLang="en-US" sz="1200" kern="1200" dirty="0"/>
        </a:p>
      </dsp:txBody>
      <dsp:txXfrm>
        <a:off x="5917900" y="891211"/>
        <a:ext cx="1971194" cy="1917706"/>
      </dsp:txXfrm>
    </dsp:sp>
    <dsp:sp modelId="{0A470720-4A4F-4405-9051-38FF54D4D53F}">
      <dsp:nvSpPr>
        <dsp:cNvPr id="0" name=""/>
        <dsp:cNvSpPr/>
      </dsp:nvSpPr>
      <dsp:spPr>
        <a:xfrm>
          <a:off x="8157809" y="1590840"/>
          <a:ext cx="443190" cy="518448"/>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zh-CN" altLang="en-US" sz="1200" kern="1200"/>
        </a:p>
      </dsp:txBody>
      <dsp:txXfrm>
        <a:off x="8157809" y="1694530"/>
        <a:ext cx="310233" cy="311068"/>
      </dsp:txXfrm>
    </dsp:sp>
    <dsp:sp modelId="{F546D709-AC5C-4F07-8368-609EA70EC873}">
      <dsp:nvSpPr>
        <dsp:cNvPr id="0" name=""/>
        <dsp:cNvSpPr/>
      </dsp:nvSpPr>
      <dsp:spPr>
        <a:xfrm>
          <a:off x="8784965" y="831548"/>
          <a:ext cx="2090520" cy="2037032"/>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zh-CN" altLang="en-US" sz="1200" kern="1200" dirty="0" smtClean="0"/>
            <a:t>海外各区域：向销售团队调用整机或向备件组申请整机及备件</a:t>
          </a:r>
          <a:endParaRPr lang="en-US" altLang="zh-CN" sz="1200" kern="1200" dirty="0" smtClean="0"/>
        </a:p>
        <a:p>
          <a:pPr lvl="0" algn="ctr" defTabSz="533400">
            <a:lnSpc>
              <a:spcPct val="90000"/>
            </a:lnSpc>
            <a:spcBef>
              <a:spcPct val="0"/>
            </a:spcBef>
            <a:spcAft>
              <a:spcPct val="35000"/>
            </a:spcAft>
          </a:pPr>
          <a:r>
            <a:rPr lang="en-US" altLang="zh-CN" sz="1200" kern="1200" dirty="0" smtClean="0"/>
            <a:t>Overseas region: Get finish goods from local sales team or order from HQ</a:t>
          </a:r>
          <a:endParaRPr lang="zh-CN" altLang="en-US" sz="1200" kern="1200" dirty="0"/>
        </a:p>
      </dsp:txBody>
      <dsp:txXfrm>
        <a:off x="8844628" y="891211"/>
        <a:ext cx="1971194" cy="1917706"/>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a:extLst>
              <a:ext uri="{FF2B5EF4-FFF2-40B4-BE49-F238E27FC236}">
                <a16:creationId xmlns="" xmlns:a16="http://schemas.microsoft.com/office/drawing/2014/main" id="{173420DB-0497-49D3-BC45-5EAED20DE67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a:extLst>
              <a:ext uri="{FF2B5EF4-FFF2-40B4-BE49-F238E27FC236}">
                <a16:creationId xmlns="" xmlns:a16="http://schemas.microsoft.com/office/drawing/2014/main" id="{4556044B-3936-440F-89C9-C532973D422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3718073-1517-4B35-930F-BF91D21D40E9}" type="datetimeFigureOut">
              <a:rPr lang="zh-CN" altLang="en-US" smtClean="0"/>
              <a:t>2020/6/16</a:t>
            </a:fld>
            <a:endParaRPr lang="zh-CN" altLang="en-US"/>
          </a:p>
        </p:txBody>
      </p:sp>
      <p:sp>
        <p:nvSpPr>
          <p:cNvPr id="4" name="页脚占位符 3">
            <a:extLst>
              <a:ext uri="{FF2B5EF4-FFF2-40B4-BE49-F238E27FC236}">
                <a16:creationId xmlns="" xmlns:a16="http://schemas.microsoft.com/office/drawing/2014/main" id="{F8EAB355-B4C6-48EB-A230-331025962BB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a:extLst>
              <a:ext uri="{FF2B5EF4-FFF2-40B4-BE49-F238E27FC236}">
                <a16:creationId xmlns="" xmlns:a16="http://schemas.microsoft.com/office/drawing/2014/main" id="{9BBDE176-FA7B-4F50-8143-A0A77852190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070D605-1365-481E-9DB1-4735E3A7205D}" type="slidenum">
              <a:rPr lang="zh-CN" altLang="en-US" smtClean="0"/>
              <a:t>‹#›</a:t>
            </a:fld>
            <a:endParaRPr lang="zh-CN" altLang="en-US"/>
          </a:p>
        </p:txBody>
      </p:sp>
    </p:spTree>
    <p:extLst>
      <p:ext uri="{BB962C8B-B14F-4D97-AF65-F5344CB8AC3E}">
        <p14:creationId xmlns:p14="http://schemas.microsoft.com/office/powerpoint/2010/main" val="15207814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D51CAB-D271-495A-91EA-6DE085316C18}" type="datetimeFigureOut">
              <a:rPr lang="zh-CN" altLang="en-US" smtClean="0"/>
              <a:t>2020/6/16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B61779-9DA7-4762-9763-B6D7D9903B8F}" type="slidenum">
              <a:rPr lang="zh-CN" altLang="en-US" smtClean="0"/>
              <a:t>‹#›</a:t>
            </a:fld>
            <a:endParaRPr lang="zh-CN" altLang="en-US"/>
          </a:p>
        </p:txBody>
      </p:sp>
    </p:spTree>
    <p:extLst>
      <p:ext uri="{BB962C8B-B14F-4D97-AF65-F5344CB8AC3E}">
        <p14:creationId xmlns:p14="http://schemas.microsoft.com/office/powerpoint/2010/main" val="4695201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OPPO">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007FD7B1-EBB3-4012-931C-742D792487C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15483" y="2696569"/>
            <a:ext cx="6161034" cy="1464861"/>
          </a:xfrm>
          <a:prstGeom prst="rect">
            <a:avLst/>
          </a:prstGeom>
          <a:noFill/>
        </p:spPr>
      </p:pic>
    </p:spTree>
    <p:extLst>
      <p:ext uri="{BB962C8B-B14F-4D97-AF65-F5344CB8AC3E}">
        <p14:creationId xmlns:p14="http://schemas.microsoft.com/office/powerpoint/2010/main" val="3831099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9A7CDE9-65C3-4AE9-BB48-22CBB58144FD}"/>
              </a:ext>
            </a:extLst>
          </p:cNvPr>
          <p:cNvSpPr>
            <a:spLocks noGrp="1"/>
          </p:cNvSpPr>
          <p:nvPr>
            <p:ph type="title" hasCustomPrompt="1"/>
          </p:nvPr>
        </p:nvSpPr>
        <p:spPr>
          <a:xfrm>
            <a:off x="182031" y="101599"/>
            <a:ext cx="11772000" cy="489600"/>
          </a:xfrm>
        </p:spPr>
        <p:txBody>
          <a:bodyPr>
            <a:normAutofit/>
          </a:bodyPr>
          <a:lstStyle>
            <a:lvl1pPr>
              <a:defRPr sz="2000">
                <a:solidFill>
                  <a:srgbClr val="006A38"/>
                </a:solidFill>
                <a:latin typeface="OPPOSans B" panose="00020600040101010101" pitchFamily="18" charset="-122"/>
                <a:ea typeface="OPPOSans B" panose="00020600040101010101" pitchFamily="18" charset="-122"/>
              </a:defRPr>
            </a:lvl1pPr>
          </a:lstStyle>
          <a:p>
            <a:r>
              <a:rPr lang="zh-CN" altLang="en-US"/>
              <a:t>标题 </a:t>
            </a:r>
            <a:r>
              <a:rPr lang="en-US" altLang="zh-CN"/>
              <a:t>Storyline</a:t>
            </a:r>
            <a:endParaRPr lang="zh-CN" altLang="en-US"/>
          </a:p>
        </p:txBody>
      </p:sp>
      <p:pic>
        <p:nvPicPr>
          <p:cNvPr id="7" name="直接连接符 34">
            <a:extLst>
              <a:ext uri="{FF2B5EF4-FFF2-40B4-BE49-F238E27FC236}">
                <a16:creationId xmlns="" xmlns:a16="http://schemas.microsoft.com/office/drawing/2014/main" id="{A4937068-983B-4217-8710-A34E02288FBF}"/>
              </a:ext>
            </a:extLst>
          </p:cNvPr>
          <p:cNvPicPr>
            <a:picLocks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flipH="1">
            <a:off x="200031" y="603814"/>
            <a:ext cx="11736000" cy="18000"/>
          </a:xfrm>
          <a:prstGeom prst="rect">
            <a:avLst/>
          </a:prstGeom>
          <a:solidFill>
            <a:srgbClr val="006A38"/>
          </a:solidFill>
          <a:ln>
            <a:noFill/>
          </a:ln>
          <a:extLst/>
        </p:spPr>
      </p:pic>
      <p:sp>
        <p:nvSpPr>
          <p:cNvPr id="9" name="页脚占位符 4">
            <a:extLst>
              <a:ext uri="{FF2B5EF4-FFF2-40B4-BE49-F238E27FC236}">
                <a16:creationId xmlns="" xmlns:a16="http://schemas.microsoft.com/office/drawing/2014/main" id="{84A99F71-47A9-4FD3-B955-50BA02DC8DBC}"/>
              </a:ext>
            </a:extLst>
          </p:cNvPr>
          <p:cNvSpPr txBox="1">
            <a:spLocks/>
          </p:cNvSpPr>
          <p:nvPr userDrawn="1"/>
        </p:nvSpPr>
        <p:spPr>
          <a:xfrm>
            <a:off x="207374" y="6440471"/>
            <a:ext cx="2565646" cy="365125"/>
          </a:xfrm>
          <a:prstGeom prst="rect">
            <a:avLst/>
          </a:prstGeom>
        </p:spPr>
        <p:txBody>
          <a:bodyPr vert="horz" lIns="91440" tIns="45720" rIns="91440" bIns="45720" rtlCol="0" anchor="ctr"/>
          <a:lstStyle>
            <a:defPPr>
              <a:defRPr lang="zh-CN"/>
            </a:defPPr>
            <a:lvl1pPr marL="0" algn="l" defTabSz="914400" rtl="0" eaLnBrk="1" latinLnBrk="0" hangingPunct="1">
              <a:defRPr sz="1050" kern="1200">
                <a:solidFill>
                  <a:schemeClr val="tx1">
                    <a:tint val="75000"/>
                  </a:schemeClr>
                </a:solidFill>
                <a:latin typeface="OPPOSans R" panose="00020600040101010101" pitchFamily="18" charset="-122"/>
                <a:ea typeface="OPPOSans R" panose="00020600040101010101" pitchFamily="18" charset="-122"/>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rgbClr val="006A38"/>
                </a:solidFill>
              </a:rPr>
              <a:t>OPPO Global Service Department</a:t>
            </a:r>
            <a:endParaRPr lang="zh-CN" altLang="en-US" dirty="0">
              <a:solidFill>
                <a:srgbClr val="006A38"/>
              </a:solidFill>
            </a:endParaRPr>
          </a:p>
        </p:txBody>
      </p:sp>
    </p:spTree>
    <p:extLst>
      <p:ext uri="{BB962C8B-B14F-4D97-AF65-F5344CB8AC3E}">
        <p14:creationId xmlns:p14="http://schemas.microsoft.com/office/powerpoint/2010/main" val="9871314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13359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hank you">
    <p:spTree>
      <p:nvGrpSpPr>
        <p:cNvPr id="1" name=""/>
        <p:cNvGrpSpPr/>
        <p:nvPr/>
      </p:nvGrpSpPr>
      <p:grpSpPr>
        <a:xfrm>
          <a:off x="0" y="0"/>
          <a:ext cx="0" cy="0"/>
          <a:chOff x="0" y="0"/>
          <a:chExt cx="0" cy="0"/>
        </a:xfrm>
      </p:grpSpPr>
      <p:sp>
        <p:nvSpPr>
          <p:cNvPr id="5" name="矩形: 圆角 4">
            <a:extLst>
              <a:ext uri="{FF2B5EF4-FFF2-40B4-BE49-F238E27FC236}">
                <a16:creationId xmlns="" xmlns:a16="http://schemas.microsoft.com/office/drawing/2014/main" id="{2B0440D1-47CE-4892-A0D5-723F6D94B04A}"/>
              </a:ext>
            </a:extLst>
          </p:cNvPr>
          <p:cNvSpPr/>
          <p:nvPr userDrawn="1"/>
        </p:nvSpPr>
        <p:spPr>
          <a:xfrm>
            <a:off x="0" y="0"/>
            <a:ext cx="12191999" cy="68580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500" i="1">
                <a:solidFill>
                  <a:srgbClr val="006A38"/>
                </a:solidFill>
                <a:latin typeface="MS PGothic" panose="020B0600070205080204" pitchFamily="34" charset="-128"/>
                <a:ea typeface="MS PGothic" panose="020B0600070205080204" pitchFamily="34" charset="-128"/>
                <a:cs typeface="MV Boli" panose="02000500030200090000" pitchFamily="2" charset="0"/>
              </a:rPr>
              <a:t>Thank You</a:t>
            </a:r>
            <a:endParaRPr lang="zh-CN" altLang="en-US" sz="11500" i="1">
              <a:solidFill>
                <a:srgbClr val="006A38"/>
              </a:solidFill>
              <a:latin typeface="MS PGothic" panose="020B0600070205080204" pitchFamily="34" charset="-128"/>
              <a:ea typeface="MS PGothic" panose="020B0600070205080204" pitchFamily="34" charset="-128"/>
              <a:cs typeface="MV Boli" panose="02000500030200090000" pitchFamily="2" charset="0"/>
            </a:endParaRPr>
          </a:p>
        </p:txBody>
      </p:sp>
    </p:spTree>
    <p:extLst>
      <p:ext uri="{BB962C8B-B14F-4D97-AF65-F5344CB8AC3E}">
        <p14:creationId xmlns:p14="http://schemas.microsoft.com/office/powerpoint/2010/main" val="24997043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Q&amp; A">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863FEEED-2FAA-4A81-8C9D-7D66E28995C3}"/>
              </a:ext>
            </a:extLst>
          </p:cNvPr>
          <p:cNvGrpSpPr/>
          <p:nvPr userDrawn="1"/>
        </p:nvGrpSpPr>
        <p:grpSpPr>
          <a:xfrm>
            <a:off x="3782025" y="2597382"/>
            <a:ext cx="4627950" cy="1663236"/>
            <a:chOff x="3406341" y="2549257"/>
            <a:chExt cx="5616516" cy="2018516"/>
          </a:xfrm>
        </p:grpSpPr>
        <p:sp>
          <p:nvSpPr>
            <p:cNvPr id="7" name="椭圆 6">
              <a:extLst>
                <a:ext uri="{FF2B5EF4-FFF2-40B4-BE49-F238E27FC236}">
                  <a16:creationId xmlns="" xmlns:a16="http://schemas.microsoft.com/office/drawing/2014/main" id="{94276996-AD93-4E5C-B3EB-1F19713383A8}"/>
                </a:ext>
              </a:extLst>
            </p:cNvPr>
            <p:cNvSpPr/>
            <p:nvPr userDrawn="1"/>
          </p:nvSpPr>
          <p:spPr>
            <a:xfrm>
              <a:off x="3406341" y="2705725"/>
              <a:ext cx="1800519" cy="1800519"/>
            </a:xfrm>
            <a:prstGeom prst="ellipse">
              <a:avLst/>
            </a:prstGeom>
            <a:noFill/>
            <a:ln w="127000">
              <a:solidFill>
                <a:srgbClr val="006A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i="0"/>
            </a:p>
          </p:txBody>
        </p:sp>
        <p:cxnSp>
          <p:nvCxnSpPr>
            <p:cNvPr id="8" name="直接连接符 7">
              <a:extLst>
                <a:ext uri="{FF2B5EF4-FFF2-40B4-BE49-F238E27FC236}">
                  <a16:creationId xmlns="" xmlns:a16="http://schemas.microsoft.com/office/drawing/2014/main" id="{AEC02F41-ADF6-44C2-B6B7-D82E95BB1C2B}"/>
                </a:ext>
              </a:extLst>
            </p:cNvPr>
            <p:cNvCxnSpPr>
              <a:cxnSpLocks/>
            </p:cNvCxnSpPr>
            <p:nvPr userDrawn="1"/>
          </p:nvCxnSpPr>
          <p:spPr>
            <a:xfrm>
              <a:off x="4620042" y="3919426"/>
              <a:ext cx="586818" cy="586818"/>
            </a:xfrm>
            <a:prstGeom prst="line">
              <a:avLst/>
            </a:prstGeom>
            <a:ln w="127000">
              <a:solidFill>
                <a:srgbClr val="006A38"/>
              </a:solidFill>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 xmlns:a16="http://schemas.microsoft.com/office/drawing/2014/main" id="{5F1D73B8-0858-44DC-9E13-392D51B36C1C}"/>
                </a:ext>
              </a:extLst>
            </p:cNvPr>
            <p:cNvCxnSpPr>
              <a:cxnSpLocks/>
            </p:cNvCxnSpPr>
            <p:nvPr userDrawn="1"/>
          </p:nvCxnSpPr>
          <p:spPr>
            <a:xfrm>
              <a:off x="8152758" y="2549257"/>
              <a:ext cx="870099" cy="2018516"/>
            </a:xfrm>
            <a:prstGeom prst="line">
              <a:avLst/>
            </a:prstGeom>
            <a:ln w="127000">
              <a:solidFill>
                <a:srgbClr val="006A38"/>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997C919F-3469-4FD2-B361-39CF7160F3A7}"/>
                </a:ext>
              </a:extLst>
            </p:cNvPr>
            <p:cNvCxnSpPr>
              <a:cxnSpLocks/>
            </p:cNvCxnSpPr>
            <p:nvPr userDrawn="1"/>
          </p:nvCxnSpPr>
          <p:spPr>
            <a:xfrm flipH="1">
              <a:off x="7363739" y="2549257"/>
              <a:ext cx="873864" cy="2018516"/>
            </a:xfrm>
            <a:prstGeom prst="line">
              <a:avLst/>
            </a:prstGeom>
            <a:ln w="127000">
              <a:solidFill>
                <a:srgbClr val="006A38"/>
              </a:solidFill>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 xmlns:a16="http://schemas.microsoft.com/office/drawing/2014/main" id="{07592955-516E-49A3-9CB8-9071F77BC7C7}"/>
                </a:ext>
              </a:extLst>
            </p:cNvPr>
            <p:cNvCxnSpPr>
              <a:cxnSpLocks/>
            </p:cNvCxnSpPr>
            <p:nvPr userDrawn="1"/>
          </p:nvCxnSpPr>
          <p:spPr>
            <a:xfrm flipH="1">
              <a:off x="7661548" y="3764726"/>
              <a:ext cx="1069078" cy="0"/>
            </a:xfrm>
            <a:prstGeom prst="line">
              <a:avLst/>
            </a:prstGeom>
            <a:ln w="127000">
              <a:solidFill>
                <a:srgbClr val="006A38"/>
              </a:solidFill>
            </a:ln>
          </p:spPr>
          <p:style>
            <a:lnRef idx="1">
              <a:schemeClr val="accent1"/>
            </a:lnRef>
            <a:fillRef idx="0">
              <a:schemeClr val="accent1"/>
            </a:fillRef>
            <a:effectRef idx="0">
              <a:schemeClr val="accent1"/>
            </a:effectRef>
            <a:fontRef idx="minor">
              <a:schemeClr val="tx1"/>
            </a:fontRef>
          </p:style>
        </p:cxnSp>
        <p:sp>
          <p:nvSpPr>
            <p:cNvPr id="12" name="文本框 11">
              <a:extLst>
                <a:ext uri="{FF2B5EF4-FFF2-40B4-BE49-F238E27FC236}">
                  <a16:creationId xmlns="" xmlns:a16="http://schemas.microsoft.com/office/drawing/2014/main" id="{23864852-0A9E-43AC-AD21-1FB7BF6F7AD1}"/>
                </a:ext>
              </a:extLst>
            </p:cNvPr>
            <p:cNvSpPr txBox="1"/>
            <p:nvPr userDrawn="1"/>
          </p:nvSpPr>
          <p:spPr>
            <a:xfrm>
              <a:off x="5699882" y="2705725"/>
              <a:ext cx="1346618" cy="1755544"/>
            </a:xfrm>
            <a:prstGeom prst="rect">
              <a:avLst/>
            </a:prstGeom>
            <a:noFill/>
          </p:spPr>
          <p:txBody>
            <a:bodyPr wrap="none" rtlCol="0">
              <a:spAutoFit/>
            </a:bodyPr>
            <a:lstStyle/>
            <a:p>
              <a:r>
                <a:rPr lang="en-US" altLang="zh-CN" sz="8800" b="0" i="0" dirty="0">
                  <a:solidFill>
                    <a:srgbClr val="006A38"/>
                  </a:solidFill>
                  <a:latin typeface="OPPOSans B" panose="00020600040101010101" pitchFamily="18" charset="-122"/>
                  <a:ea typeface="OPPOSans B" panose="00020600040101010101" pitchFamily="18" charset="-122"/>
                </a:rPr>
                <a:t>&amp;</a:t>
              </a:r>
              <a:endParaRPr lang="zh-CN" altLang="en-US" sz="8800" b="0" i="0" dirty="0">
                <a:solidFill>
                  <a:srgbClr val="006A38"/>
                </a:solidFill>
                <a:latin typeface="OPPOSans B" panose="00020600040101010101" pitchFamily="18" charset="-122"/>
                <a:ea typeface="OPPOSans B" panose="00020600040101010101" pitchFamily="18" charset="-122"/>
              </a:endParaRPr>
            </a:p>
          </p:txBody>
        </p:sp>
      </p:grpSp>
    </p:spTree>
    <p:extLst>
      <p:ext uri="{BB962C8B-B14F-4D97-AF65-F5344CB8AC3E}">
        <p14:creationId xmlns:p14="http://schemas.microsoft.com/office/powerpoint/2010/main" val="7544378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正式内容">
    <p:spTree>
      <p:nvGrpSpPr>
        <p:cNvPr id="1" name=""/>
        <p:cNvGrpSpPr/>
        <p:nvPr/>
      </p:nvGrpSpPr>
      <p:grpSpPr>
        <a:xfrm>
          <a:off x="0" y="0"/>
          <a:ext cx="0" cy="0"/>
          <a:chOff x="0" y="0"/>
          <a:chExt cx="0" cy="0"/>
        </a:xfrm>
      </p:grpSpPr>
      <p:cxnSp>
        <p:nvCxnSpPr>
          <p:cNvPr id="11" name="直接连接符 10">
            <a:extLst>
              <a:ext uri="{FF2B5EF4-FFF2-40B4-BE49-F238E27FC236}">
                <a16:creationId xmlns:a16="http://schemas.microsoft.com/office/drawing/2014/main" xmlns="" id="{273A8576-9C5A-4DA5-B41D-8E659E03B6B3}"/>
              </a:ext>
            </a:extLst>
          </p:cNvPr>
          <p:cNvCxnSpPr>
            <a:cxnSpLocks/>
          </p:cNvCxnSpPr>
          <p:nvPr userDrawn="1"/>
        </p:nvCxnSpPr>
        <p:spPr>
          <a:xfrm>
            <a:off x="195309" y="636583"/>
            <a:ext cx="11773269" cy="0"/>
          </a:xfrm>
          <a:prstGeom prst="line">
            <a:avLst/>
          </a:prstGeom>
          <a:ln w="28575">
            <a:solidFill>
              <a:srgbClr val="006A38"/>
            </a:solidFill>
          </a:ln>
        </p:spPr>
        <p:style>
          <a:lnRef idx="1">
            <a:schemeClr val="accent1"/>
          </a:lnRef>
          <a:fillRef idx="0">
            <a:schemeClr val="accent1"/>
          </a:fillRef>
          <a:effectRef idx="0">
            <a:schemeClr val="accent1"/>
          </a:effectRef>
          <a:fontRef idx="minor">
            <a:schemeClr val="tx1"/>
          </a:fontRef>
        </p:style>
      </p:cxnSp>
      <p:sp>
        <p:nvSpPr>
          <p:cNvPr id="15" name="页脚占位符 4">
            <a:extLst>
              <a:ext uri="{FF2B5EF4-FFF2-40B4-BE49-F238E27FC236}">
                <a16:creationId xmlns:a16="http://schemas.microsoft.com/office/drawing/2014/main" xmlns="" id="{73EAD33D-3E94-4524-8AC4-FA3375E5B04A}"/>
              </a:ext>
            </a:extLst>
          </p:cNvPr>
          <p:cNvSpPr txBox="1">
            <a:spLocks/>
          </p:cNvSpPr>
          <p:nvPr userDrawn="1"/>
        </p:nvSpPr>
        <p:spPr>
          <a:xfrm>
            <a:off x="195309" y="6404098"/>
            <a:ext cx="2565646" cy="365125"/>
          </a:xfrm>
          <a:prstGeom prst="rect">
            <a:avLst/>
          </a:prstGeom>
        </p:spPr>
        <p:txBody>
          <a:bodyPr vert="horz" lIns="91440" tIns="45720" rIns="91440" bIns="45720" rtlCol="0" anchor="ctr"/>
          <a:lstStyle>
            <a:defPPr>
              <a:defRPr lang="zh-CN"/>
            </a:defPPr>
            <a:lvl1pPr marL="0" algn="l" defTabSz="914400" rtl="0" eaLnBrk="1" latinLnBrk="0" hangingPunct="1">
              <a:defRPr sz="1050" kern="1200">
                <a:solidFill>
                  <a:schemeClr val="tx1">
                    <a:tint val="75000"/>
                  </a:schemeClr>
                </a:solidFill>
                <a:latin typeface="OPPOSans R" panose="00020600040101010101" pitchFamily="18" charset="-122"/>
                <a:ea typeface="OPPOSans R" panose="00020600040101010101" pitchFamily="18" charset="-122"/>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rgbClr val="006A38"/>
                </a:solidFill>
              </a:rPr>
              <a:t>OPPO Global Service Department</a:t>
            </a:r>
            <a:endParaRPr lang="zh-CN" altLang="en-US" dirty="0">
              <a:solidFill>
                <a:srgbClr val="006A38"/>
              </a:solidFill>
            </a:endParaRPr>
          </a:p>
        </p:txBody>
      </p:sp>
      <p:sp>
        <p:nvSpPr>
          <p:cNvPr id="5" name="文本占位符 11">
            <a:extLst>
              <a:ext uri="{FF2B5EF4-FFF2-40B4-BE49-F238E27FC236}">
                <a16:creationId xmlns:a16="http://schemas.microsoft.com/office/drawing/2014/main" xmlns="" id="{12C43C3D-AD38-432F-AA44-F49AED78F90E}"/>
              </a:ext>
            </a:extLst>
          </p:cNvPr>
          <p:cNvSpPr>
            <a:spLocks noGrp="1"/>
          </p:cNvSpPr>
          <p:nvPr>
            <p:ph type="body" sz="quarter" idx="18" hasCustomPrompt="1"/>
          </p:nvPr>
        </p:nvSpPr>
        <p:spPr>
          <a:xfrm>
            <a:off x="223422" y="146045"/>
            <a:ext cx="5246703" cy="490538"/>
          </a:xfrm>
          <a:prstGeom prst="roundRect">
            <a:avLst/>
          </a:prstGeom>
          <a:noFill/>
          <a:ln w="19050">
            <a:noFill/>
            <a:prstDash val="lgDash"/>
          </a:ln>
        </p:spPr>
        <p:txBody>
          <a:bodyPr vert="horz" lIns="91440" tIns="45720" rIns="91440" bIns="45720" rtlCol="0" anchor="ctr">
            <a:noAutofit/>
          </a:bodyPr>
          <a:lstStyle>
            <a:lvl1pPr>
              <a:defRPr lang="en-US" altLang="zh-CN" sz="2000" b="0" baseline="0" dirty="0">
                <a:solidFill>
                  <a:srgbClr val="006A38"/>
                </a:solidFill>
                <a:latin typeface="OPPOSans B" panose="00020600040101010101" pitchFamily="18" charset="-122"/>
                <a:ea typeface="OPPOSans B" panose="00020600040101010101" pitchFamily="18" charset="-122"/>
              </a:defRPr>
            </a:lvl1pPr>
          </a:lstStyle>
          <a:p>
            <a:pPr marL="0" lvl="0" indent="0">
              <a:buFontTx/>
              <a:buNone/>
            </a:pPr>
            <a:r>
              <a:rPr lang="zh-CN" altLang="en-US" dirty="0"/>
              <a:t>标题</a:t>
            </a:r>
            <a:r>
              <a:rPr lang="en-US" altLang="zh-CN" dirty="0"/>
              <a:t>Storyline</a:t>
            </a:r>
          </a:p>
        </p:txBody>
      </p:sp>
    </p:spTree>
    <p:extLst>
      <p:ext uri="{BB962C8B-B14F-4D97-AF65-F5344CB8AC3E}">
        <p14:creationId xmlns:p14="http://schemas.microsoft.com/office/powerpoint/2010/main" val="26793246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训练营">
    <p:spTree>
      <p:nvGrpSpPr>
        <p:cNvPr id="1" name=""/>
        <p:cNvGrpSpPr/>
        <p:nvPr/>
      </p:nvGrpSpPr>
      <p:grpSpPr>
        <a:xfrm>
          <a:off x="0" y="0"/>
          <a:ext cx="0" cy="0"/>
          <a:chOff x="0" y="0"/>
          <a:chExt cx="0" cy="0"/>
        </a:xfrm>
      </p:grpSpPr>
      <p:grpSp>
        <p:nvGrpSpPr>
          <p:cNvPr id="7" name="Group 2">
            <a:extLst>
              <a:ext uri="{FF2B5EF4-FFF2-40B4-BE49-F238E27FC236}">
                <a16:creationId xmlns="" xmlns:a16="http://schemas.microsoft.com/office/drawing/2014/main" id="{7FDBA5C6-3F63-43F1-9360-C3D2CFA5CE16}"/>
              </a:ext>
            </a:extLst>
          </p:cNvPr>
          <p:cNvGrpSpPr>
            <a:grpSpLocks noChangeAspect="1"/>
          </p:cNvGrpSpPr>
          <p:nvPr userDrawn="1"/>
        </p:nvGrpSpPr>
        <p:grpSpPr>
          <a:xfrm>
            <a:off x="1600200" y="1203809"/>
            <a:ext cx="9042399" cy="4450381"/>
            <a:chOff x="815256" y="742950"/>
            <a:chExt cx="6726508" cy="3688771"/>
          </a:xfrm>
          <a:solidFill>
            <a:schemeClr val="bg1">
              <a:lumMod val="95000"/>
              <a:alpha val="95000"/>
            </a:schemeClr>
          </a:solidFill>
        </p:grpSpPr>
        <p:sp>
          <p:nvSpPr>
            <p:cNvPr id="8" name="Freeform 5">
              <a:extLst>
                <a:ext uri="{FF2B5EF4-FFF2-40B4-BE49-F238E27FC236}">
                  <a16:creationId xmlns="" xmlns:a16="http://schemas.microsoft.com/office/drawing/2014/main" id="{2B908081-9C94-4DB2-916C-8FCD029D2EA4}"/>
                </a:ext>
              </a:extLst>
            </p:cNvPr>
            <p:cNvSpPr>
              <a:spLocks noEditPoints="1"/>
            </p:cNvSpPr>
            <p:nvPr/>
          </p:nvSpPr>
          <p:spPr bwMode="auto">
            <a:xfrm>
              <a:off x="1287450" y="2365392"/>
              <a:ext cx="99071" cy="75912"/>
            </a:xfrm>
            <a:custGeom>
              <a:avLst/>
              <a:gdLst>
                <a:gd name="T0" fmla="*/ 0 w 77"/>
                <a:gd name="T1" fmla="*/ 7 h 59"/>
                <a:gd name="T2" fmla="*/ 3 w 77"/>
                <a:gd name="T3" fmla="*/ 3 h 59"/>
                <a:gd name="T4" fmla="*/ 0 w 77"/>
                <a:gd name="T5" fmla="*/ 3 h 59"/>
                <a:gd name="T6" fmla="*/ 0 w 77"/>
                <a:gd name="T7" fmla="*/ 7 h 59"/>
                <a:gd name="T8" fmla="*/ 0 w 77"/>
                <a:gd name="T9" fmla="*/ 7 h 59"/>
                <a:gd name="T10" fmla="*/ 0 w 77"/>
                <a:gd name="T11" fmla="*/ 7 h 59"/>
                <a:gd name="T12" fmla="*/ 14 w 77"/>
                <a:gd name="T13" fmla="*/ 3 h 59"/>
                <a:gd name="T14" fmla="*/ 14 w 77"/>
                <a:gd name="T15" fmla="*/ 0 h 59"/>
                <a:gd name="T16" fmla="*/ 14 w 77"/>
                <a:gd name="T17" fmla="*/ 0 h 59"/>
                <a:gd name="T18" fmla="*/ 11 w 77"/>
                <a:gd name="T19" fmla="*/ 0 h 59"/>
                <a:gd name="T20" fmla="*/ 11 w 77"/>
                <a:gd name="T21" fmla="*/ 3 h 59"/>
                <a:gd name="T22" fmla="*/ 11 w 77"/>
                <a:gd name="T23" fmla="*/ 3 h 59"/>
                <a:gd name="T24" fmla="*/ 14 w 77"/>
                <a:gd name="T25" fmla="*/ 3 h 59"/>
                <a:gd name="T26" fmla="*/ 14 w 77"/>
                <a:gd name="T27" fmla="*/ 3 h 59"/>
                <a:gd name="T28" fmla="*/ 37 w 77"/>
                <a:gd name="T29" fmla="*/ 15 h 59"/>
                <a:gd name="T30" fmla="*/ 37 w 77"/>
                <a:gd name="T31" fmla="*/ 15 h 59"/>
                <a:gd name="T32" fmla="*/ 33 w 77"/>
                <a:gd name="T33" fmla="*/ 11 h 59"/>
                <a:gd name="T34" fmla="*/ 33 w 77"/>
                <a:gd name="T35" fmla="*/ 11 h 59"/>
                <a:gd name="T36" fmla="*/ 29 w 77"/>
                <a:gd name="T37" fmla="*/ 11 h 59"/>
                <a:gd name="T38" fmla="*/ 33 w 77"/>
                <a:gd name="T39" fmla="*/ 15 h 59"/>
                <a:gd name="T40" fmla="*/ 37 w 77"/>
                <a:gd name="T41" fmla="*/ 15 h 59"/>
                <a:gd name="T42" fmla="*/ 37 w 77"/>
                <a:gd name="T43" fmla="*/ 15 h 59"/>
                <a:gd name="T44" fmla="*/ 37 w 77"/>
                <a:gd name="T45" fmla="*/ 15 h 59"/>
                <a:gd name="T46" fmla="*/ 51 w 77"/>
                <a:gd name="T47" fmla="*/ 18 h 59"/>
                <a:gd name="T48" fmla="*/ 48 w 77"/>
                <a:gd name="T49" fmla="*/ 18 h 59"/>
                <a:gd name="T50" fmla="*/ 48 w 77"/>
                <a:gd name="T51" fmla="*/ 18 h 59"/>
                <a:gd name="T52" fmla="*/ 44 w 77"/>
                <a:gd name="T53" fmla="*/ 18 h 59"/>
                <a:gd name="T54" fmla="*/ 48 w 77"/>
                <a:gd name="T55" fmla="*/ 18 h 59"/>
                <a:gd name="T56" fmla="*/ 51 w 77"/>
                <a:gd name="T57" fmla="*/ 18 h 59"/>
                <a:gd name="T58" fmla="*/ 51 w 77"/>
                <a:gd name="T59" fmla="*/ 18 h 59"/>
                <a:gd name="T60" fmla="*/ 51 w 77"/>
                <a:gd name="T61" fmla="*/ 18 h 59"/>
                <a:gd name="T62" fmla="*/ 55 w 77"/>
                <a:gd name="T63" fmla="*/ 26 h 59"/>
                <a:gd name="T64" fmla="*/ 55 w 77"/>
                <a:gd name="T65" fmla="*/ 26 h 59"/>
                <a:gd name="T66" fmla="*/ 51 w 77"/>
                <a:gd name="T67" fmla="*/ 22 h 59"/>
                <a:gd name="T68" fmla="*/ 51 w 77"/>
                <a:gd name="T69" fmla="*/ 22 h 59"/>
                <a:gd name="T70" fmla="*/ 51 w 77"/>
                <a:gd name="T71" fmla="*/ 22 h 59"/>
                <a:gd name="T72" fmla="*/ 55 w 77"/>
                <a:gd name="T73" fmla="*/ 22 h 59"/>
                <a:gd name="T74" fmla="*/ 59 w 77"/>
                <a:gd name="T75" fmla="*/ 22 h 59"/>
                <a:gd name="T76" fmla="*/ 63 w 77"/>
                <a:gd name="T77" fmla="*/ 26 h 59"/>
                <a:gd name="T78" fmla="*/ 59 w 77"/>
                <a:gd name="T79" fmla="*/ 26 h 59"/>
                <a:gd name="T80" fmla="*/ 55 w 77"/>
                <a:gd name="T81" fmla="*/ 26 h 59"/>
                <a:gd name="T82" fmla="*/ 55 w 77"/>
                <a:gd name="T83" fmla="*/ 26 h 59"/>
                <a:gd name="T84" fmla="*/ 59 w 77"/>
                <a:gd name="T85" fmla="*/ 44 h 59"/>
                <a:gd name="T86" fmla="*/ 63 w 77"/>
                <a:gd name="T87" fmla="*/ 48 h 59"/>
                <a:gd name="T88" fmla="*/ 63 w 77"/>
                <a:gd name="T89" fmla="*/ 55 h 59"/>
                <a:gd name="T90" fmla="*/ 66 w 77"/>
                <a:gd name="T91" fmla="*/ 59 h 59"/>
                <a:gd name="T92" fmla="*/ 70 w 77"/>
                <a:gd name="T93" fmla="*/ 52 h 59"/>
                <a:gd name="T94" fmla="*/ 77 w 77"/>
                <a:gd name="T95" fmla="*/ 48 h 59"/>
                <a:gd name="T96" fmla="*/ 77 w 77"/>
                <a:gd name="T97" fmla="*/ 48 h 59"/>
                <a:gd name="T98" fmla="*/ 74 w 77"/>
                <a:gd name="T99" fmla="*/ 44 h 59"/>
                <a:gd name="T100" fmla="*/ 74 w 77"/>
                <a:gd name="T101" fmla="*/ 44 h 59"/>
                <a:gd name="T102" fmla="*/ 74 w 77"/>
                <a:gd name="T103" fmla="*/ 41 h 59"/>
                <a:gd name="T104" fmla="*/ 74 w 77"/>
                <a:gd name="T105" fmla="*/ 41 h 59"/>
                <a:gd name="T106" fmla="*/ 70 w 77"/>
                <a:gd name="T107" fmla="*/ 41 h 59"/>
                <a:gd name="T108" fmla="*/ 66 w 77"/>
                <a:gd name="T109" fmla="*/ 37 h 59"/>
                <a:gd name="T110" fmla="*/ 63 w 77"/>
                <a:gd name="T111" fmla="*/ 33 h 59"/>
                <a:gd name="T112" fmla="*/ 63 w 77"/>
                <a:gd name="T113" fmla="*/ 37 h 59"/>
                <a:gd name="T114" fmla="*/ 63 w 77"/>
                <a:gd name="T115" fmla="*/ 37 h 59"/>
                <a:gd name="T116" fmla="*/ 63 w 77"/>
                <a:gd name="T117" fmla="*/ 41 h 59"/>
                <a:gd name="T118" fmla="*/ 59 w 77"/>
                <a:gd name="T119" fmla="*/ 44 h 59"/>
                <a:gd name="T120" fmla="*/ 59 w 77"/>
                <a:gd name="T121" fmla="*/ 44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7" h="59">
                  <a:moveTo>
                    <a:pt x="0" y="7"/>
                  </a:moveTo>
                  <a:lnTo>
                    <a:pt x="3" y="3"/>
                  </a:lnTo>
                  <a:lnTo>
                    <a:pt x="0" y="3"/>
                  </a:lnTo>
                  <a:lnTo>
                    <a:pt x="0" y="7"/>
                  </a:lnTo>
                  <a:lnTo>
                    <a:pt x="0" y="7"/>
                  </a:lnTo>
                  <a:lnTo>
                    <a:pt x="0" y="7"/>
                  </a:lnTo>
                  <a:close/>
                  <a:moveTo>
                    <a:pt x="14" y="3"/>
                  </a:moveTo>
                  <a:lnTo>
                    <a:pt x="14" y="0"/>
                  </a:lnTo>
                  <a:lnTo>
                    <a:pt x="14" y="0"/>
                  </a:lnTo>
                  <a:lnTo>
                    <a:pt x="11" y="0"/>
                  </a:lnTo>
                  <a:lnTo>
                    <a:pt x="11" y="3"/>
                  </a:lnTo>
                  <a:lnTo>
                    <a:pt x="11" y="3"/>
                  </a:lnTo>
                  <a:lnTo>
                    <a:pt x="14" y="3"/>
                  </a:lnTo>
                  <a:lnTo>
                    <a:pt x="14" y="3"/>
                  </a:lnTo>
                  <a:close/>
                  <a:moveTo>
                    <a:pt x="37" y="15"/>
                  </a:moveTo>
                  <a:lnTo>
                    <a:pt x="37" y="15"/>
                  </a:lnTo>
                  <a:lnTo>
                    <a:pt x="33" y="11"/>
                  </a:lnTo>
                  <a:lnTo>
                    <a:pt x="33" y="11"/>
                  </a:lnTo>
                  <a:lnTo>
                    <a:pt x="29" y="11"/>
                  </a:lnTo>
                  <a:lnTo>
                    <a:pt x="33" y="15"/>
                  </a:lnTo>
                  <a:lnTo>
                    <a:pt x="37" y="15"/>
                  </a:lnTo>
                  <a:lnTo>
                    <a:pt x="37" y="15"/>
                  </a:lnTo>
                  <a:lnTo>
                    <a:pt x="37" y="15"/>
                  </a:lnTo>
                  <a:close/>
                  <a:moveTo>
                    <a:pt x="51" y="18"/>
                  </a:moveTo>
                  <a:lnTo>
                    <a:pt x="48" y="18"/>
                  </a:lnTo>
                  <a:lnTo>
                    <a:pt x="48" y="18"/>
                  </a:lnTo>
                  <a:lnTo>
                    <a:pt x="44" y="18"/>
                  </a:lnTo>
                  <a:lnTo>
                    <a:pt x="48" y="18"/>
                  </a:lnTo>
                  <a:lnTo>
                    <a:pt x="51" y="18"/>
                  </a:lnTo>
                  <a:lnTo>
                    <a:pt x="51" y="18"/>
                  </a:lnTo>
                  <a:lnTo>
                    <a:pt x="51" y="18"/>
                  </a:lnTo>
                  <a:close/>
                  <a:moveTo>
                    <a:pt x="55" y="26"/>
                  </a:moveTo>
                  <a:lnTo>
                    <a:pt x="55" y="26"/>
                  </a:lnTo>
                  <a:lnTo>
                    <a:pt x="51" y="22"/>
                  </a:lnTo>
                  <a:lnTo>
                    <a:pt x="51" y="22"/>
                  </a:lnTo>
                  <a:lnTo>
                    <a:pt x="51" y="22"/>
                  </a:lnTo>
                  <a:lnTo>
                    <a:pt x="55" y="22"/>
                  </a:lnTo>
                  <a:lnTo>
                    <a:pt x="59" y="22"/>
                  </a:lnTo>
                  <a:lnTo>
                    <a:pt x="63" y="26"/>
                  </a:lnTo>
                  <a:lnTo>
                    <a:pt x="59" y="26"/>
                  </a:lnTo>
                  <a:lnTo>
                    <a:pt x="55" y="26"/>
                  </a:lnTo>
                  <a:lnTo>
                    <a:pt x="55" y="26"/>
                  </a:lnTo>
                  <a:close/>
                  <a:moveTo>
                    <a:pt x="59" y="44"/>
                  </a:moveTo>
                  <a:lnTo>
                    <a:pt x="63" y="48"/>
                  </a:lnTo>
                  <a:lnTo>
                    <a:pt x="63" y="55"/>
                  </a:lnTo>
                  <a:lnTo>
                    <a:pt x="66" y="59"/>
                  </a:lnTo>
                  <a:lnTo>
                    <a:pt x="70" y="52"/>
                  </a:lnTo>
                  <a:lnTo>
                    <a:pt x="77" y="48"/>
                  </a:lnTo>
                  <a:lnTo>
                    <a:pt x="77" y="48"/>
                  </a:lnTo>
                  <a:lnTo>
                    <a:pt x="74" y="44"/>
                  </a:lnTo>
                  <a:lnTo>
                    <a:pt x="74" y="44"/>
                  </a:lnTo>
                  <a:lnTo>
                    <a:pt x="74" y="41"/>
                  </a:lnTo>
                  <a:lnTo>
                    <a:pt x="74" y="41"/>
                  </a:lnTo>
                  <a:lnTo>
                    <a:pt x="70" y="41"/>
                  </a:lnTo>
                  <a:lnTo>
                    <a:pt x="66" y="37"/>
                  </a:lnTo>
                  <a:lnTo>
                    <a:pt x="63" y="33"/>
                  </a:lnTo>
                  <a:lnTo>
                    <a:pt x="63" y="37"/>
                  </a:lnTo>
                  <a:lnTo>
                    <a:pt x="63" y="37"/>
                  </a:lnTo>
                  <a:lnTo>
                    <a:pt x="63" y="41"/>
                  </a:lnTo>
                  <a:lnTo>
                    <a:pt x="59" y="44"/>
                  </a:lnTo>
                  <a:lnTo>
                    <a:pt x="59" y="44"/>
                  </a:lnTo>
                  <a:close/>
                </a:path>
              </a:pathLst>
            </a:custGeom>
            <a:grpFill/>
            <a:ln>
              <a:noFill/>
            </a:ln>
          </p:spPr>
          <p:txBody>
            <a:bodyPr vert="horz" wrap="square" lIns="91440" tIns="45720" rIns="91440" bIns="45720" numCol="1" anchor="t" anchorCtr="0" compatLnSpc="1"/>
            <a:lstStyle/>
            <a:p>
              <a:endParaRPr lang="en-US"/>
            </a:p>
          </p:txBody>
        </p:sp>
        <p:sp>
          <p:nvSpPr>
            <p:cNvPr id="9" name="Freeform 6">
              <a:extLst>
                <a:ext uri="{FF2B5EF4-FFF2-40B4-BE49-F238E27FC236}">
                  <a16:creationId xmlns="" xmlns:a16="http://schemas.microsoft.com/office/drawing/2014/main" id="{6F0901DA-A017-4378-92AE-E99ACD39EB08}"/>
                </a:ext>
              </a:extLst>
            </p:cNvPr>
            <p:cNvSpPr/>
            <p:nvPr/>
          </p:nvSpPr>
          <p:spPr bwMode="auto">
            <a:xfrm>
              <a:off x="5241266" y="3424288"/>
              <a:ext cx="5147" cy="10293"/>
            </a:xfrm>
            <a:custGeom>
              <a:avLst/>
              <a:gdLst>
                <a:gd name="T0" fmla="*/ 0 w 4"/>
                <a:gd name="T1" fmla="*/ 4 h 8"/>
                <a:gd name="T2" fmla="*/ 0 w 4"/>
                <a:gd name="T3" fmla="*/ 0 h 8"/>
                <a:gd name="T4" fmla="*/ 0 w 4"/>
                <a:gd name="T5" fmla="*/ 0 h 8"/>
                <a:gd name="T6" fmla="*/ 4 w 4"/>
                <a:gd name="T7" fmla="*/ 0 h 8"/>
                <a:gd name="T8" fmla="*/ 4 w 4"/>
                <a:gd name="T9" fmla="*/ 0 h 8"/>
                <a:gd name="T10" fmla="*/ 4 w 4"/>
                <a:gd name="T11" fmla="*/ 8 h 8"/>
                <a:gd name="T12" fmla="*/ 0 w 4"/>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4" h="8">
                  <a:moveTo>
                    <a:pt x="0" y="4"/>
                  </a:moveTo>
                  <a:lnTo>
                    <a:pt x="0" y="0"/>
                  </a:lnTo>
                  <a:lnTo>
                    <a:pt x="0" y="0"/>
                  </a:lnTo>
                  <a:lnTo>
                    <a:pt x="4" y="0"/>
                  </a:lnTo>
                  <a:lnTo>
                    <a:pt x="4" y="0"/>
                  </a:lnTo>
                  <a:lnTo>
                    <a:pt x="4" y="8"/>
                  </a:lnTo>
                  <a:lnTo>
                    <a:pt x="0" y="4"/>
                  </a:lnTo>
                  <a:close/>
                </a:path>
              </a:pathLst>
            </a:custGeom>
            <a:grpFill/>
            <a:ln>
              <a:noFill/>
            </a:ln>
          </p:spPr>
          <p:txBody>
            <a:bodyPr vert="horz" wrap="square" lIns="91440" tIns="45720" rIns="91440" bIns="45720" numCol="1" anchor="t" anchorCtr="0" compatLnSpc="1"/>
            <a:lstStyle/>
            <a:p>
              <a:endParaRPr lang="en-US"/>
            </a:p>
          </p:txBody>
        </p:sp>
        <p:sp>
          <p:nvSpPr>
            <p:cNvPr id="10" name="Freeform 7">
              <a:extLst>
                <a:ext uri="{FF2B5EF4-FFF2-40B4-BE49-F238E27FC236}">
                  <a16:creationId xmlns="" xmlns:a16="http://schemas.microsoft.com/office/drawing/2014/main" id="{869D9AB3-F37A-4B1F-B95E-60F5AEAE5DA3}"/>
                </a:ext>
              </a:extLst>
            </p:cNvPr>
            <p:cNvSpPr>
              <a:spLocks noEditPoints="1"/>
            </p:cNvSpPr>
            <p:nvPr/>
          </p:nvSpPr>
          <p:spPr bwMode="auto">
            <a:xfrm>
              <a:off x="5202669" y="3395983"/>
              <a:ext cx="28306" cy="24446"/>
            </a:xfrm>
            <a:custGeom>
              <a:avLst/>
              <a:gdLst>
                <a:gd name="T0" fmla="*/ 4 w 22"/>
                <a:gd name="T1" fmla="*/ 11 h 19"/>
                <a:gd name="T2" fmla="*/ 4 w 22"/>
                <a:gd name="T3" fmla="*/ 7 h 19"/>
                <a:gd name="T4" fmla="*/ 4 w 22"/>
                <a:gd name="T5" fmla="*/ 4 h 19"/>
                <a:gd name="T6" fmla="*/ 4 w 22"/>
                <a:gd name="T7" fmla="*/ 4 h 19"/>
                <a:gd name="T8" fmla="*/ 4 w 22"/>
                <a:gd name="T9" fmla="*/ 0 h 19"/>
                <a:gd name="T10" fmla="*/ 0 w 22"/>
                <a:gd name="T11" fmla="*/ 0 h 19"/>
                <a:gd name="T12" fmla="*/ 0 w 22"/>
                <a:gd name="T13" fmla="*/ 4 h 19"/>
                <a:gd name="T14" fmla="*/ 0 w 22"/>
                <a:gd name="T15" fmla="*/ 7 h 19"/>
                <a:gd name="T16" fmla="*/ 0 w 22"/>
                <a:gd name="T17" fmla="*/ 7 h 19"/>
                <a:gd name="T18" fmla="*/ 0 w 22"/>
                <a:gd name="T19" fmla="*/ 11 h 19"/>
                <a:gd name="T20" fmla="*/ 4 w 22"/>
                <a:gd name="T21" fmla="*/ 11 h 19"/>
                <a:gd name="T22" fmla="*/ 4 w 22"/>
                <a:gd name="T23" fmla="*/ 11 h 19"/>
                <a:gd name="T24" fmla="*/ 4 w 22"/>
                <a:gd name="T25" fmla="*/ 15 h 19"/>
                <a:gd name="T26" fmla="*/ 8 w 22"/>
                <a:gd name="T27" fmla="*/ 15 h 19"/>
                <a:gd name="T28" fmla="*/ 8 w 22"/>
                <a:gd name="T29" fmla="*/ 19 h 19"/>
                <a:gd name="T30" fmla="*/ 4 w 22"/>
                <a:gd name="T31" fmla="*/ 19 h 19"/>
                <a:gd name="T32" fmla="*/ 4 w 22"/>
                <a:gd name="T33" fmla="*/ 15 h 19"/>
                <a:gd name="T34" fmla="*/ 4 w 22"/>
                <a:gd name="T35" fmla="*/ 15 h 19"/>
                <a:gd name="T36" fmla="*/ 4 w 22"/>
                <a:gd name="T37" fmla="*/ 15 h 19"/>
                <a:gd name="T38" fmla="*/ 22 w 22"/>
                <a:gd name="T39" fmla="*/ 19 h 19"/>
                <a:gd name="T40" fmla="*/ 22 w 22"/>
                <a:gd name="T41" fmla="*/ 15 h 19"/>
                <a:gd name="T42" fmla="*/ 22 w 22"/>
                <a:gd name="T43" fmla="*/ 11 h 19"/>
                <a:gd name="T44" fmla="*/ 22 w 22"/>
                <a:gd name="T45" fmla="*/ 15 h 19"/>
                <a:gd name="T46" fmla="*/ 19 w 22"/>
                <a:gd name="T47" fmla="*/ 15 h 19"/>
                <a:gd name="T48" fmla="*/ 19 w 22"/>
                <a:gd name="T49" fmla="*/ 15 h 19"/>
                <a:gd name="T50" fmla="*/ 22 w 22"/>
                <a:gd name="T51"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2" h="19">
                  <a:moveTo>
                    <a:pt x="4" y="11"/>
                  </a:moveTo>
                  <a:lnTo>
                    <a:pt x="4" y="7"/>
                  </a:lnTo>
                  <a:lnTo>
                    <a:pt x="4" y="4"/>
                  </a:lnTo>
                  <a:lnTo>
                    <a:pt x="4" y="4"/>
                  </a:lnTo>
                  <a:lnTo>
                    <a:pt x="4" y="0"/>
                  </a:lnTo>
                  <a:lnTo>
                    <a:pt x="0" y="0"/>
                  </a:lnTo>
                  <a:lnTo>
                    <a:pt x="0" y="4"/>
                  </a:lnTo>
                  <a:lnTo>
                    <a:pt x="0" y="7"/>
                  </a:lnTo>
                  <a:lnTo>
                    <a:pt x="0" y="7"/>
                  </a:lnTo>
                  <a:lnTo>
                    <a:pt x="0" y="11"/>
                  </a:lnTo>
                  <a:lnTo>
                    <a:pt x="4" y="11"/>
                  </a:lnTo>
                  <a:lnTo>
                    <a:pt x="4" y="11"/>
                  </a:lnTo>
                  <a:close/>
                  <a:moveTo>
                    <a:pt x="4" y="15"/>
                  </a:moveTo>
                  <a:lnTo>
                    <a:pt x="8" y="15"/>
                  </a:lnTo>
                  <a:lnTo>
                    <a:pt x="8" y="19"/>
                  </a:lnTo>
                  <a:lnTo>
                    <a:pt x="4" y="19"/>
                  </a:lnTo>
                  <a:lnTo>
                    <a:pt x="4" y="15"/>
                  </a:lnTo>
                  <a:lnTo>
                    <a:pt x="4" y="15"/>
                  </a:lnTo>
                  <a:lnTo>
                    <a:pt x="4" y="15"/>
                  </a:lnTo>
                  <a:close/>
                  <a:moveTo>
                    <a:pt x="22" y="19"/>
                  </a:moveTo>
                  <a:lnTo>
                    <a:pt x="22" y="15"/>
                  </a:lnTo>
                  <a:lnTo>
                    <a:pt x="22" y="11"/>
                  </a:lnTo>
                  <a:lnTo>
                    <a:pt x="22" y="15"/>
                  </a:lnTo>
                  <a:lnTo>
                    <a:pt x="19" y="15"/>
                  </a:lnTo>
                  <a:lnTo>
                    <a:pt x="19" y="15"/>
                  </a:lnTo>
                  <a:lnTo>
                    <a:pt x="22" y="19"/>
                  </a:lnTo>
                  <a:close/>
                </a:path>
              </a:pathLst>
            </a:custGeom>
            <a:grpFill/>
            <a:ln>
              <a:noFill/>
            </a:ln>
          </p:spPr>
          <p:txBody>
            <a:bodyPr vert="horz" wrap="square" lIns="91440" tIns="45720" rIns="91440" bIns="45720" numCol="1" anchor="t" anchorCtr="0" compatLnSpc="1"/>
            <a:lstStyle/>
            <a:p>
              <a:endParaRPr lang="en-US"/>
            </a:p>
          </p:txBody>
        </p:sp>
        <p:sp>
          <p:nvSpPr>
            <p:cNvPr id="11" name="Freeform 8">
              <a:extLst>
                <a:ext uri="{FF2B5EF4-FFF2-40B4-BE49-F238E27FC236}">
                  <a16:creationId xmlns="" xmlns:a16="http://schemas.microsoft.com/office/drawing/2014/main" id="{06950934-33AD-4EB2-8CCA-C935FEAE2B06}"/>
                </a:ext>
              </a:extLst>
            </p:cNvPr>
            <p:cNvSpPr>
              <a:spLocks noEditPoints="1"/>
            </p:cNvSpPr>
            <p:nvPr/>
          </p:nvSpPr>
          <p:spPr bwMode="auto">
            <a:xfrm>
              <a:off x="5269572" y="3267319"/>
              <a:ext cx="200714" cy="100357"/>
            </a:xfrm>
            <a:custGeom>
              <a:avLst/>
              <a:gdLst>
                <a:gd name="T0" fmla="*/ 152 w 156"/>
                <a:gd name="T1" fmla="*/ 4 h 78"/>
                <a:gd name="T2" fmla="*/ 156 w 156"/>
                <a:gd name="T3" fmla="*/ 4 h 78"/>
                <a:gd name="T4" fmla="*/ 156 w 156"/>
                <a:gd name="T5" fmla="*/ 4 h 78"/>
                <a:gd name="T6" fmla="*/ 152 w 156"/>
                <a:gd name="T7" fmla="*/ 0 h 78"/>
                <a:gd name="T8" fmla="*/ 152 w 156"/>
                <a:gd name="T9" fmla="*/ 4 h 78"/>
                <a:gd name="T10" fmla="*/ 152 w 156"/>
                <a:gd name="T11" fmla="*/ 4 h 78"/>
                <a:gd name="T12" fmla="*/ 152 w 156"/>
                <a:gd name="T13" fmla="*/ 4 h 78"/>
                <a:gd name="T14" fmla="*/ 4 w 156"/>
                <a:gd name="T15" fmla="*/ 78 h 78"/>
                <a:gd name="T16" fmla="*/ 7 w 156"/>
                <a:gd name="T17" fmla="*/ 78 h 78"/>
                <a:gd name="T18" fmla="*/ 4 w 156"/>
                <a:gd name="T19" fmla="*/ 78 h 78"/>
                <a:gd name="T20" fmla="*/ 4 w 156"/>
                <a:gd name="T21" fmla="*/ 78 h 78"/>
                <a:gd name="T22" fmla="*/ 4 w 156"/>
                <a:gd name="T23" fmla="*/ 78 h 78"/>
                <a:gd name="T24" fmla="*/ 0 w 156"/>
                <a:gd name="T25" fmla="*/ 70 h 78"/>
                <a:gd name="T26" fmla="*/ 4 w 156"/>
                <a:gd name="T27" fmla="*/ 70 h 78"/>
                <a:gd name="T28" fmla="*/ 4 w 156"/>
                <a:gd name="T29" fmla="*/ 70 h 78"/>
                <a:gd name="T30" fmla="*/ 7 w 156"/>
                <a:gd name="T31" fmla="*/ 70 h 78"/>
                <a:gd name="T32" fmla="*/ 4 w 156"/>
                <a:gd name="T33" fmla="*/ 70 h 78"/>
                <a:gd name="T34" fmla="*/ 4 w 156"/>
                <a:gd name="T35" fmla="*/ 74 h 78"/>
                <a:gd name="T36" fmla="*/ 0 w 156"/>
                <a:gd name="T37" fmla="*/ 7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6" h="78">
                  <a:moveTo>
                    <a:pt x="152" y="4"/>
                  </a:moveTo>
                  <a:lnTo>
                    <a:pt x="156" y="4"/>
                  </a:lnTo>
                  <a:lnTo>
                    <a:pt x="156" y="4"/>
                  </a:lnTo>
                  <a:lnTo>
                    <a:pt x="152" y="0"/>
                  </a:lnTo>
                  <a:lnTo>
                    <a:pt x="152" y="4"/>
                  </a:lnTo>
                  <a:lnTo>
                    <a:pt x="152" y="4"/>
                  </a:lnTo>
                  <a:lnTo>
                    <a:pt x="152" y="4"/>
                  </a:lnTo>
                  <a:close/>
                  <a:moveTo>
                    <a:pt x="4" y="78"/>
                  </a:moveTo>
                  <a:lnTo>
                    <a:pt x="7" y="78"/>
                  </a:lnTo>
                  <a:lnTo>
                    <a:pt x="4" y="78"/>
                  </a:lnTo>
                  <a:lnTo>
                    <a:pt x="4" y="78"/>
                  </a:lnTo>
                  <a:lnTo>
                    <a:pt x="4" y="78"/>
                  </a:lnTo>
                  <a:close/>
                  <a:moveTo>
                    <a:pt x="0" y="70"/>
                  </a:moveTo>
                  <a:lnTo>
                    <a:pt x="4" y="70"/>
                  </a:lnTo>
                  <a:lnTo>
                    <a:pt x="4" y="70"/>
                  </a:lnTo>
                  <a:lnTo>
                    <a:pt x="7" y="70"/>
                  </a:lnTo>
                  <a:lnTo>
                    <a:pt x="4" y="70"/>
                  </a:lnTo>
                  <a:lnTo>
                    <a:pt x="4" y="74"/>
                  </a:lnTo>
                  <a:lnTo>
                    <a:pt x="0" y="70"/>
                  </a:lnTo>
                  <a:close/>
                </a:path>
              </a:pathLst>
            </a:custGeom>
            <a:grpFill/>
            <a:ln>
              <a:noFill/>
            </a:ln>
          </p:spPr>
          <p:txBody>
            <a:bodyPr vert="horz" wrap="square" lIns="91440" tIns="45720" rIns="91440" bIns="45720" numCol="1" anchor="t" anchorCtr="0" compatLnSpc="1"/>
            <a:lstStyle/>
            <a:p>
              <a:endParaRPr lang="en-US"/>
            </a:p>
          </p:txBody>
        </p:sp>
        <p:sp>
          <p:nvSpPr>
            <p:cNvPr id="12" name="Freeform 9">
              <a:extLst>
                <a:ext uri="{FF2B5EF4-FFF2-40B4-BE49-F238E27FC236}">
                  <a16:creationId xmlns="" xmlns:a16="http://schemas.microsoft.com/office/drawing/2014/main" id="{E1DD8456-FCCF-4C2E-AEEC-6ED2E95903B6}"/>
                </a:ext>
              </a:extLst>
            </p:cNvPr>
            <p:cNvSpPr>
              <a:spLocks noEditPoints="1"/>
            </p:cNvSpPr>
            <p:nvPr/>
          </p:nvSpPr>
          <p:spPr bwMode="auto">
            <a:xfrm>
              <a:off x="6240979" y="2909636"/>
              <a:ext cx="47606" cy="137670"/>
            </a:xfrm>
            <a:custGeom>
              <a:avLst/>
              <a:gdLst>
                <a:gd name="T0" fmla="*/ 4 w 10"/>
                <a:gd name="T1" fmla="*/ 5 h 29"/>
                <a:gd name="T2" fmla="*/ 4 w 10"/>
                <a:gd name="T3" fmla="*/ 3 h 29"/>
                <a:gd name="T4" fmla="*/ 4 w 10"/>
                <a:gd name="T5" fmla="*/ 1 h 29"/>
                <a:gd name="T6" fmla="*/ 4 w 10"/>
                <a:gd name="T7" fmla="*/ 0 h 29"/>
                <a:gd name="T8" fmla="*/ 3 w 10"/>
                <a:gd name="T9" fmla="*/ 1 h 29"/>
                <a:gd name="T10" fmla="*/ 3 w 10"/>
                <a:gd name="T11" fmla="*/ 3 h 29"/>
                <a:gd name="T12" fmla="*/ 3 w 10"/>
                <a:gd name="T13" fmla="*/ 5 h 29"/>
                <a:gd name="T14" fmla="*/ 3 w 10"/>
                <a:gd name="T15" fmla="*/ 10 h 29"/>
                <a:gd name="T16" fmla="*/ 3 w 10"/>
                <a:gd name="T17" fmla="*/ 8 h 29"/>
                <a:gd name="T18" fmla="*/ 3 w 10"/>
                <a:gd name="T19" fmla="*/ 7 h 29"/>
                <a:gd name="T20" fmla="*/ 4 w 10"/>
                <a:gd name="T21" fmla="*/ 6 h 29"/>
                <a:gd name="T22" fmla="*/ 3 w 10"/>
                <a:gd name="T23" fmla="*/ 7 h 29"/>
                <a:gd name="T24" fmla="*/ 3 w 10"/>
                <a:gd name="T25" fmla="*/ 9 h 29"/>
                <a:gd name="T26" fmla="*/ 3 w 10"/>
                <a:gd name="T27" fmla="*/ 10 h 29"/>
                <a:gd name="T28" fmla="*/ 1 w 10"/>
                <a:gd name="T29" fmla="*/ 9 h 29"/>
                <a:gd name="T30" fmla="*/ 0 w 10"/>
                <a:gd name="T31" fmla="*/ 9 h 29"/>
                <a:gd name="T32" fmla="*/ 3 w 10"/>
                <a:gd name="T33" fmla="*/ 14 h 29"/>
                <a:gd name="T34" fmla="*/ 3 w 10"/>
                <a:gd name="T35" fmla="*/ 12 h 29"/>
                <a:gd name="T36" fmla="*/ 2 w 10"/>
                <a:gd name="T37" fmla="*/ 13 h 29"/>
                <a:gd name="T38" fmla="*/ 5 w 10"/>
                <a:gd name="T39" fmla="*/ 19 h 29"/>
                <a:gd name="T40" fmla="*/ 4 w 10"/>
                <a:gd name="T41" fmla="*/ 19 h 29"/>
                <a:gd name="T42" fmla="*/ 6 w 10"/>
                <a:gd name="T43" fmla="*/ 22 h 29"/>
                <a:gd name="T44" fmla="*/ 7 w 10"/>
                <a:gd name="T45" fmla="*/ 23 h 29"/>
                <a:gd name="T46" fmla="*/ 6 w 10"/>
                <a:gd name="T47" fmla="*/ 22 h 29"/>
                <a:gd name="T48" fmla="*/ 8 w 10"/>
                <a:gd name="T49" fmla="*/ 23 h 29"/>
                <a:gd name="T50" fmla="*/ 8 w 10"/>
                <a:gd name="T51" fmla="*/ 23 h 29"/>
                <a:gd name="T52" fmla="*/ 8 w 10"/>
                <a:gd name="T53" fmla="*/ 22 h 29"/>
                <a:gd name="T54" fmla="*/ 7 w 10"/>
                <a:gd name="T55" fmla="*/ 25 h 29"/>
                <a:gd name="T56" fmla="*/ 7 w 10"/>
                <a:gd name="T57" fmla="*/ 24 h 29"/>
                <a:gd name="T58" fmla="*/ 7 w 10"/>
                <a:gd name="T59" fmla="*/ 24 h 29"/>
                <a:gd name="T60" fmla="*/ 9 w 10"/>
                <a:gd name="T61" fmla="*/ 26 h 29"/>
                <a:gd name="T62" fmla="*/ 8 w 10"/>
                <a:gd name="T63" fmla="*/ 26 h 29"/>
                <a:gd name="T64" fmla="*/ 9 w 10"/>
                <a:gd name="T65" fmla="*/ 27 h 29"/>
                <a:gd name="T66" fmla="*/ 9 w 10"/>
                <a:gd name="T67" fmla="*/ 28 h 29"/>
                <a:gd name="T68" fmla="*/ 9 w 10"/>
                <a:gd name="T69" fmla="*/ 29 h 29"/>
                <a:gd name="T70" fmla="*/ 10 w 10"/>
                <a:gd name="T71" fmla="*/ 28 h 29"/>
                <a:gd name="T72" fmla="*/ 9 w 10"/>
                <a:gd name="T73" fmla="*/ 2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 h="29">
                  <a:moveTo>
                    <a:pt x="3" y="5"/>
                  </a:moveTo>
                  <a:cubicBezTo>
                    <a:pt x="4" y="5"/>
                    <a:pt x="4" y="5"/>
                    <a:pt x="4" y="5"/>
                  </a:cubicBezTo>
                  <a:cubicBezTo>
                    <a:pt x="4" y="4"/>
                    <a:pt x="4" y="4"/>
                    <a:pt x="4" y="4"/>
                  </a:cubicBezTo>
                  <a:cubicBezTo>
                    <a:pt x="4" y="3"/>
                    <a:pt x="4" y="3"/>
                    <a:pt x="4" y="3"/>
                  </a:cubicBezTo>
                  <a:cubicBezTo>
                    <a:pt x="4" y="2"/>
                    <a:pt x="4" y="2"/>
                    <a:pt x="4" y="2"/>
                  </a:cubicBezTo>
                  <a:cubicBezTo>
                    <a:pt x="4" y="1"/>
                    <a:pt x="4" y="1"/>
                    <a:pt x="4" y="1"/>
                  </a:cubicBezTo>
                  <a:cubicBezTo>
                    <a:pt x="4" y="1"/>
                    <a:pt x="4" y="1"/>
                    <a:pt x="4" y="1"/>
                  </a:cubicBezTo>
                  <a:cubicBezTo>
                    <a:pt x="4" y="0"/>
                    <a:pt x="4" y="0"/>
                    <a:pt x="4" y="0"/>
                  </a:cubicBezTo>
                  <a:cubicBezTo>
                    <a:pt x="4" y="0"/>
                    <a:pt x="4" y="0"/>
                    <a:pt x="4" y="0"/>
                  </a:cubicBezTo>
                  <a:cubicBezTo>
                    <a:pt x="3" y="1"/>
                    <a:pt x="3" y="1"/>
                    <a:pt x="3" y="1"/>
                  </a:cubicBezTo>
                  <a:cubicBezTo>
                    <a:pt x="3" y="2"/>
                    <a:pt x="3" y="2"/>
                    <a:pt x="3" y="2"/>
                  </a:cubicBezTo>
                  <a:cubicBezTo>
                    <a:pt x="3" y="3"/>
                    <a:pt x="3" y="3"/>
                    <a:pt x="3" y="3"/>
                  </a:cubicBezTo>
                  <a:cubicBezTo>
                    <a:pt x="3" y="3"/>
                    <a:pt x="3" y="3"/>
                    <a:pt x="3" y="3"/>
                  </a:cubicBezTo>
                  <a:cubicBezTo>
                    <a:pt x="3" y="5"/>
                    <a:pt x="3" y="5"/>
                    <a:pt x="3" y="5"/>
                  </a:cubicBezTo>
                  <a:cubicBezTo>
                    <a:pt x="3" y="5"/>
                    <a:pt x="3" y="5"/>
                    <a:pt x="3" y="5"/>
                  </a:cubicBezTo>
                  <a:close/>
                  <a:moveTo>
                    <a:pt x="3" y="10"/>
                  </a:moveTo>
                  <a:cubicBezTo>
                    <a:pt x="3" y="9"/>
                    <a:pt x="3" y="9"/>
                    <a:pt x="3" y="9"/>
                  </a:cubicBezTo>
                  <a:cubicBezTo>
                    <a:pt x="3" y="8"/>
                    <a:pt x="3" y="8"/>
                    <a:pt x="3" y="8"/>
                  </a:cubicBezTo>
                  <a:cubicBezTo>
                    <a:pt x="3" y="7"/>
                    <a:pt x="3" y="7"/>
                    <a:pt x="3" y="7"/>
                  </a:cubicBezTo>
                  <a:cubicBezTo>
                    <a:pt x="3" y="7"/>
                    <a:pt x="3" y="7"/>
                    <a:pt x="3" y="7"/>
                  </a:cubicBezTo>
                  <a:cubicBezTo>
                    <a:pt x="4" y="6"/>
                    <a:pt x="4" y="6"/>
                    <a:pt x="4" y="6"/>
                  </a:cubicBezTo>
                  <a:cubicBezTo>
                    <a:pt x="4" y="6"/>
                    <a:pt x="4" y="6"/>
                    <a:pt x="4" y="6"/>
                  </a:cubicBezTo>
                  <a:cubicBezTo>
                    <a:pt x="3" y="6"/>
                    <a:pt x="3" y="6"/>
                    <a:pt x="3" y="6"/>
                  </a:cubicBezTo>
                  <a:cubicBezTo>
                    <a:pt x="3" y="7"/>
                    <a:pt x="3" y="7"/>
                    <a:pt x="3" y="7"/>
                  </a:cubicBezTo>
                  <a:cubicBezTo>
                    <a:pt x="2" y="8"/>
                    <a:pt x="2" y="8"/>
                    <a:pt x="2" y="8"/>
                  </a:cubicBezTo>
                  <a:cubicBezTo>
                    <a:pt x="3" y="9"/>
                    <a:pt x="3" y="9"/>
                    <a:pt x="3" y="9"/>
                  </a:cubicBezTo>
                  <a:cubicBezTo>
                    <a:pt x="3" y="9"/>
                    <a:pt x="3" y="9"/>
                    <a:pt x="3" y="9"/>
                  </a:cubicBezTo>
                  <a:cubicBezTo>
                    <a:pt x="3" y="10"/>
                    <a:pt x="3" y="10"/>
                    <a:pt x="3" y="10"/>
                  </a:cubicBezTo>
                  <a:close/>
                  <a:moveTo>
                    <a:pt x="0" y="9"/>
                  </a:moveTo>
                  <a:cubicBezTo>
                    <a:pt x="1" y="9"/>
                    <a:pt x="1" y="9"/>
                    <a:pt x="1" y="9"/>
                  </a:cubicBezTo>
                  <a:cubicBezTo>
                    <a:pt x="1" y="9"/>
                    <a:pt x="1" y="9"/>
                    <a:pt x="1" y="9"/>
                  </a:cubicBezTo>
                  <a:cubicBezTo>
                    <a:pt x="0" y="9"/>
                    <a:pt x="0" y="9"/>
                    <a:pt x="0" y="9"/>
                  </a:cubicBezTo>
                  <a:close/>
                  <a:moveTo>
                    <a:pt x="2" y="14"/>
                  </a:moveTo>
                  <a:cubicBezTo>
                    <a:pt x="3" y="14"/>
                    <a:pt x="3" y="14"/>
                    <a:pt x="3" y="14"/>
                  </a:cubicBezTo>
                  <a:cubicBezTo>
                    <a:pt x="3" y="13"/>
                    <a:pt x="3" y="13"/>
                    <a:pt x="3" y="13"/>
                  </a:cubicBezTo>
                  <a:cubicBezTo>
                    <a:pt x="3" y="12"/>
                    <a:pt x="3" y="12"/>
                    <a:pt x="3" y="12"/>
                  </a:cubicBezTo>
                  <a:cubicBezTo>
                    <a:pt x="2" y="12"/>
                    <a:pt x="2" y="12"/>
                    <a:pt x="2" y="12"/>
                  </a:cubicBezTo>
                  <a:cubicBezTo>
                    <a:pt x="2" y="13"/>
                    <a:pt x="2" y="13"/>
                    <a:pt x="2" y="13"/>
                  </a:cubicBezTo>
                  <a:cubicBezTo>
                    <a:pt x="2" y="13"/>
                    <a:pt x="2" y="14"/>
                    <a:pt x="2" y="14"/>
                  </a:cubicBezTo>
                  <a:close/>
                  <a:moveTo>
                    <a:pt x="5" y="19"/>
                  </a:moveTo>
                  <a:cubicBezTo>
                    <a:pt x="4" y="19"/>
                    <a:pt x="4" y="19"/>
                    <a:pt x="4" y="19"/>
                  </a:cubicBezTo>
                  <a:cubicBezTo>
                    <a:pt x="4" y="19"/>
                    <a:pt x="4" y="19"/>
                    <a:pt x="4" y="19"/>
                  </a:cubicBezTo>
                  <a:cubicBezTo>
                    <a:pt x="5" y="19"/>
                    <a:pt x="5" y="19"/>
                    <a:pt x="5" y="19"/>
                  </a:cubicBezTo>
                  <a:close/>
                  <a:moveTo>
                    <a:pt x="6" y="22"/>
                  </a:moveTo>
                  <a:cubicBezTo>
                    <a:pt x="6" y="22"/>
                    <a:pt x="6" y="22"/>
                    <a:pt x="6" y="22"/>
                  </a:cubicBezTo>
                  <a:cubicBezTo>
                    <a:pt x="7" y="23"/>
                    <a:pt x="7" y="23"/>
                    <a:pt x="7" y="23"/>
                  </a:cubicBezTo>
                  <a:cubicBezTo>
                    <a:pt x="6" y="22"/>
                    <a:pt x="6" y="22"/>
                    <a:pt x="6" y="22"/>
                  </a:cubicBezTo>
                  <a:cubicBezTo>
                    <a:pt x="6" y="22"/>
                    <a:pt x="6" y="22"/>
                    <a:pt x="6" y="22"/>
                  </a:cubicBezTo>
                  <a:close/>
                  <a:moveTo>
                    <a:pt x="8" y="22"/>
                  </a:moveTo>
                  <a:cubicBezTo>
                    <a:pt x="8" y="23"/>
                    <a:pt x="8" y="23"/>
                    <a:pt x="8" y="23"/>
                  </a:cubicBezTo>
                  <a:cubicBezTo>
                    <a:pt x="8" y="24"/>
                    <a:pt x="8" y="24"/>
                    <a:pt x="8" y="24"/>
                  </a:cubicBezTo>
                  <a:cubicBezTo>
                    <a:pt x="8" y="23"/>
                    <a:pt x="8" y="23"/>
                    <a:pt x="8" y="23"/>
                  </a:cubicBezTo>
                  <a:cubicBezTo>
                    <a:pt x="8" y="23"/>
                    <a:pt x="8" y="23"/>
                    <a:pt x="8" y="23"/>
                  </a:cubicBezTo>
                  <a:cubicBezTo>
                    <a:pt x="8" y="22"/>
                    <a:pt x="8" y="22"/>
                    <a:pt x="8" y="22"/>
                  </a:cubicBezTo>
                  <a:close/>
                  <a:moveTo>
                    <a:pt x="7" y="24"/>
                  </a:moveTo>
                  <a:cubicBezTo>
                    <a:pt x="7" y="25"/>
                    <a:pt x="7" y="25"/>
                    <a:pt x="7" y="25"/>
                  </a:cubicBezTo>
                  <a:cubicBezTo>
                    <a:pt x="8" y="24"/>
                    <a:pt x="8" y="24"/>
                    <a:pt x="8" y="24"/>
                  </a:cubicBezTo>
                  <a:cubicBezTo>
                    <a:pt x="7" y="24"/>
                    <a:pt x="7" y="24"/>
                    <a:pt x="7" y="24"/>
                  </a:cubicBezTo>
                  <a:cubicBezTo>
                    <a:pt x="7" y="24"/>
                    <a:pt x="7" y="24"/>
                    <a:pt x="7" y="24"/>
                  </a:cubicBezTo>
                  <a:cubicBezTo>
                    <a:pt x="7" y="24"/>
                    <a:pt x="7" y="24"/>
                    <a:pt x="7" y="24"/>
                  </a:cubicBezTo>
                  <a:close/>
                  <a:moveTo>
                    <a:pt x="8" y="26"/>
                  </a:moveTo>
                  <a:cubicBezTo>
                    <a:pt x="9" y="26"/>
                    <a:pt x="9" y="26"/>
                    <a:pt x="9" y="26"/>
                  </a:cubicBezTo>
                  <a:cubicBezTo>
                    <a:pt x="9" y="26"/>
                    <a:pt x="9" y="26"/>
                    <a:pt x="9" y="26"/>
                  </a:cubicBezTo>
                  <a:cubicBezTo>
                    <a:pt x="8" y="26"/>
                    <a:pt x="8" y="26"/>
                    <a:pt x="8" y="26"/>
                  </a:cubicBezTo>
                  <a:cubicBezTo>
                    <a:pt x="8" y="26"/>
                    <a:pt x="8" y="26"/>
                    <a:pt x="8" y="26"/>
                  </a:cubicBezTo>
                  <a:close/>
                  <a:moveTo>
                    <a:pt x="9" y="27"/>
                  </a:moveTo>
                  <a:cubicBezTo>
                    <a:pt x="8" y="27"/>
                    <a:pt x="8" y="27"/>
                    <a:pt x="8" y="27"/>
                  </a:cubicBezTo>
                  <a:cubicBezTo>
                    <a:pt x="9" y="28"/>
                    <a:pt x="9" y="28"/>
                    <a:pt x="9" y="28"/>
                  </a:cubicBezTo>
                  <a:cubicBezTo>
                    <a:pt x="9" y="28"/>
                    <a:pt x="9" y="28"/>
                    <a:pt x="9" y="28"/>
                  </a:cubicBezTo>
                  <a:cubicBezTo>
                    <a:pt x="9" y="28"/>
                    <a:pt x="9" y="29"/>
                    <a:pt x="9" y="29"/>
                  </a:cubicBezTo>
                  <a:cubicBezTo>
                    <a:pt x="10" y="29"/>
                    <a:pt x="10" y="29"/>
                    <a:pt x="10" y="29"/>
                  </a:cubicBezTo>
                  <a:cubicBezTo>
                    <a:pt x="10" y="28"/>
                    <a:pt x="10" y="28"/>
                    <a:pt x="10" y="28"/>
                  </a:cubicBezTo>
                  <a:cubicBezTo>
                    <a:pt x="10" y="27"/>
                    <a:pt x="10" y="27"/>
                    <a:pt x="10" y="27"/>
                  </a:cubicBezTo>
                  <a:lnTo>
                    <a:pt x="9" y="27"/>
                  </a:lnTo>
                  <a:close/>
                </a:path>
              </a:pathLst>
            </a:custGeom>
            <a:grpFill/>
            <a:ln>
              <a:noFill/>
            </a:ln>
          </p:spPr>
          <p:txBody>
            <a:bodyPr vert="horz" wrap="square" lIns="91440" tIns="45720" rIns="91440" bIns="45720" numCol="1" anchor="t" anchorCtr="0" compatLnSpc="1"/>
            <a:lstStyle/>
            <a:p>
              <a:endParaRPr lang="en-US"/>
            </a:p>
          </p:txBody>
        </p:sp>
        <p:sp>
          <p:nvSpPr>
            <p:cNvPr id="13" name="Freeform 10">
              <a:extLst>
                <a:ext uri="{FF2B5EF4-FFF2-40B4-BE49-F238E27FC236}">
                  <a16:creationId xmlns="" xmlns:a16="http://schemas.microsoft.com/office/drawing/2014/main" id="{20B296BC-27D7-4BDE-85C2-92AA61783176}"/>
                </a:ext>
              </a:extLst>
            </p:cNvPr>
            <p:cNvSpPr>
              <a:spLocks noEditPoints="1"/>
            </p:cNvSpPr>
            <p:nvPr/>
          </p:nvSpPr>
          <p:spPr bwMode="auto">
            <a:xfrm>
              <a:off x="4760068" y="808568"/>
              <a:ext cx="2781696" cy="1523371"/>
            </a:xfrm>
            <a:custGeom>
              <a:avLst/>
              <a:gdLst>
                <a:gd name="T0" fmla="*/ 447 w 584"/>
                <a:gd name="T1" fmla="*/ 261 h 319"/>
                <a:gd name="T2" fmla="*/ 408 w 584"/>
                <a:gd name="T3" fmla="*/ 228 h 319"/>
                <a:gd name="T4" fmla="*/ 364 w 584"/>
                <a:gd name="T5" fmla="*/ 257 h 319"/>
                <a:gd name="T6" fmla="*/ 283 w 584"/>
                <a:gd name="T7" fmla="*/ 258 h 319"/>
                <a:gd name="T8" fmla="*/ 199 w 584"/>
                <a:gd name="T9" fmla="*/ 245 h 319"/>
                <a:gd name="T10" fmla="*/ 147 w 584"/>
                <a:gd name="T11" fmla="*/ 252 h 319"/>
                <a:gd name="T12" fmla="*/ 99 w 584"/>
                <a:gd name="T13" fmla="*/ 272 h 319"/>
                <a:gd name="T14" fmla="*/ 84 w 584"/>
                <a:gd name="T15" fmla="*/ 318 h 319"/>
                <a:gd name="T16" fmla="*/ 49 w 584"/>
                <a:gd name="T17" fmla="*/ 272 h 319"/>
                <a:gd name="T18" fmla="*/ 8 w 584"/>
                <a:gd name="T19" fmla="*/ 214 h 319"/>
                <a:gd name="T20" fmla="*/ 16 w 584"/>
                <a:gd name="T21" fmla="*/ 152 h 319"/>
                <a:gd name="T22" fmla="*/ 21 w 584"/>
                <a:gd name="T23" fmla="*/ 173 h 319"/>
                <a:gd name="T24" fmla="*/ 59 w 584"/>
                <a:gd name="T25" fmla="*/ 168 h 319"/>
                <a:gd name="T26" fmla="*/ 91 w 584"/>
                <a:gd name="T27" fmla="*/ 153 h 319"/>
                <a:gd name="T28" fmla="*/ 144 w 584"/>
                <a:gd name="T29" fmla="*/ 144 h 319"/>
                <a:gd name="T30" fmla="*/ 160 w 584"/>
                <a:gd name="T31" fmla="*/ 145 h 319"/>
                <a:gd name="T32" fmla="*/ 174 w 584"/>
                <a:gd name="T33" fmla="*/ 141 h 319"/>
                <a:gd name="T34" fmla="*/ 168 w 584"/>
                <a:gd name="T35" fmla="*/ 110 h 319"/>
                <a:gd name="T36" fmla="*/ 175 w 584"/>
                <a:gd name="T37" fmla="*/ 92 h 319"/>
                <a:gd name="T38" fmla="*/ 193 w 584"/>
                <a:gd name="T39" fmla="*/ 62 h 319"/>
                <a:gd name="T40" fmla="*/ 220 w 584"/>
                <a:gd name="T41" fmla="*/ 42 h 319"/>
                <a:gd name="T42" fmla="*/ 257 w 584"/>
                <a:gd name="T43" fmla="*/ 61 h 319"/>
                <a:gd name="T44" fmla="*/ 272 w 584"/>
                <a:gd name="T45" fmla="*/ 73 h 319"/>
                <a:gd name="T46" fmla="*/ 329 w 584"/>
                <a:gd name="T47" fmla="*/ 70 h 319"/>
                <a:gd name="T48" fmla="*/ 371 w 584"/>
                <a:gd name="T49" fmla="*/ 66 h 319"/>
                <a:gd name="T50" fmla="*/ 410 w 584"/>
                <a:gd name="T51" fmla="*/ 59 h 319"/>
                <a:gd name="T52" fmla="*/ 497 w 584"/>
                <a:gd name="T53" fmla="*/ 60 h 319"/>
                <a:gd name="T54" fmla="*/ 553 w 584"/>
                <a:gd name="T55" fmla="*/ 50 h 319"/>
                <a:gd name="T56" fmla="*/ 578 w 584"/>
                <a:gd name="T57" fmla="*/ 63 h 319"/>
                <a:gd name="T58" fmla="*/ 562 w 584"/>
                <a:gd name="T59" fmla="*/ 84 h 319"/>
                <a:gd name="T60" fmla="*/ 565 w 584"/>
                <a:gd name="T61" fmla="*/ 120 h 319"/>
                <a:gd name="T62" fmla="*/ 535 w 584"/>
                <a:gd name="T63" fmla="*/ 159 h 319"/>
                <a:gd name="T64" fmla="*/ 545 w 584"/>
                <a:gd name="T65" fmla="*/ 217 h 319"/>
                <a:gd name="T66" fmla="*/ 523 w 584"/>
                <a:gd name="T67" fmla="*/ 132 h 319"/>
                <a:gd name="T68" fmla="*/ 498 w 584"/>
                <a:gd name="T69" fmla="*/ 147 h 319"/>
                <a:gd name="T70" fmla="*/ 467 w 584"/>
                <a:gd name="T71" fmla="*/ 169 h 319"/>
                <a:gd name="T72" fmla="*/ 460 w 584"/>
                <a:gd name="T73" fmla="*/ 213 h 319"/>
                <a:gd name="T74" fmla="*/ 463 w 584"/>
                <a:gd name="T75" fmla="*/ 290 h 319"/>
                <a:gd name="T76" fmla="*/ 39 w 584"/>
                <a:gd name="T77" fmla="*/ 33 h 319"/>
                <a:gd name="T78" fmla="*/ 54 w 584"/>
                <a:gd name="T79" fmla="*/ 20 h 319"/>
                <a:gd name="T80" fmla="*/ 50 w 584"/>
                <a:gd name="T81" fmla="*/ 33 h 319"/>
                <a:gd name="T82" fmla="*/ 52 w 584"/>
                <a:gd name="T83" fmla="*/ 34 h 319"/>
                <a:gd name="T84" fmla="*/ 65 w 584"/>
                <a:gd name="T85" fmla="*/ 29 h 319"/>
                <a:gd name="T86" fmla="*/ 84 w 584"/>
                <a:gd name="T87" fmla="*/ 110 h 319"/>
                <a:gd name="T88" fmla="*/ 102 w 584"/>
                <a:gd name="T89" fmla="*/ 72 h 319"/>
                <a:gd name="T90" fmla="*/ 80 w 584"/>
                <a:gd name="T91" fmla="*/ 102 h 319"/>
                <a:gd name="T92" fmla="*/ 76 w 584"/>
                <a:gd name="T93" fmla="*/ 115 h 319"/>
                <a:gd name="T94" fmla="*/ 96 w 584"/>
                <a:gd name="T95" fmla="*/ 135 h 319"/>
                <a:gd name="T96" fmla="*/ 187 w 584"/>
                <a:gd name="T97" fmla="*/ 122 h 319"/>
                <a:gd name="T98" fmla="*/ 146 w 584"/>
                <a:gd name="T99" fmla="*/ 106 h 319"/>
                <a:gd name="T100" fmla="*/ 158 w 584"/>
                <a:gd name="T101" fmla="*/ 70 h 319"/>
                <a:gd name="T102" fmla="*/ 190 w 584"/>
                <a:gd name="T103" fmla="*/ 51 h 319"/>
                <a:gd name="T104" fmla="*/ 145 w 584"/>
                <a:gd name="T105" fmla="*/ 6 h 319"/>
                <a:gd name="T106" fmla="*/ 166 w 584"/>
                <a:gd name="T107" fmla="*/ 25 h 319"/>
                <a:gd name="T108" fmla="*/ 360 w 584"/>
                <a:gd name="T109" fmla="*/ 17 h 319"/>
                <a:gd name="T110" fmla="*/ 326 w 584"/>
                <a:gd name="T111" fmla="*/ 25 h 319"/>
                <a:gd name="T112" fmla="*/ 195 w 584"/>
                <a:gd name="T113" fmla="*/ 19 h 319"/>
                <a:gd name="T114" fmla="*/ 265 w 584"/>
                <a:gd name="T115" fmla="*/ 66 h 319"/>
                <a:gd name="T116" fmla="*/ 461 w 584"/>
                <a:gd name="T117" fmla="*/ 63 h 319"/>
                <a:gd name="T118" fmla="*/ 494 w 584"/>
                <a:gd name="T119" fmla="*/ 243 h 319"/>
                <a:gd name="T120" fmla="*/ 490 w 584"/>
                <a:gd name="T121" fmla="*/ 257 h 319"/>
                <a:gd name="T122" fmla="*/ 540 w 584"/>
                <a:gd name="T123" fmla="*/ 162 h 319"/>
                <a:gd name="T124" fmla="*/ 537 w 584"/>
                <a:gd name="T125" fmla="*/ 243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84" h="319">
                  <a:moveTo>
                    <a:pt x="453" y="293"/>
                  </a:moveTo>
                  <a:cubicBezTo>
                    <a:pt x="453" y="293"/>
                    <a:pt x="453" y="293"/>
                    <a:pt x="453" y="293"/>
                  </a:cubicBezTo>
                  <a:cubicBezTo>
                    <a:pt x="452" y="292"/>
                    <a:pt x="452" y="292"/>
                    <a:pt x="452" y="292"/>
                  </a:cubicBezTo>
                  <a:cubicBezTo>
                    <a:pt x="452" y="292"/>
                    <a:pt x="452" y="292"/>
                    <a:pt x="452" y="292"/>
                  </a:cubicBezTo>
                  <a:cubicBezTo>
                    <a:pt x="452" y="292"/>
                    <a:pt x="452" y="292"/>
                    <a:pt x="452" y="292"/>
                  </a:cubicBezTo>
                  <a:cubicBezTo>
                    <a:pt x="452" y="291"/>
                    <a:pt x="452" y="291"/>
                    <a:pt x="452" y="291"/>
                  </a:cubicBezTo>
                  <a:cubicBezTo>
                    <a:pt x="452" y="291"/>
                    <a:pt x="452" y="291"/>
                    <a:pt x="452" y="291"/>
                  </a:cubicBezTo>
                  <a:cubicBezTo>
                    <a:pt x="452" y="290"/>
                    <a:pt x="452" y="290"/>
                    <a:pt x="452" y="290"/>
                  </a:cubicBezTo>
                  <a:cubicBezTo>
                    <a:pt x="452" y="290"/>
                    <a:pt x="452" y="290"/>
                    <a:pt x="452" y="290"/>
                  </a:cubicBezTo>
                  <a:cubicBezTo>
                    <a:pt x="452" y="290"/>
                    <a:pt x="452" y="290"/>
                    <a:pt x="452" y="290"/>
                  </a:cubicBezTo>
                  <a:cubicBezTo>
                    <a:pt x="453" y="290"/>
                    <a:pt x="453" y="290"/>
                    <a:pt x="453" y="290"/>
                  </a:cubicBezTo>
                  <a:cubicBezTo>
                    <a:pt x="454" y="290"/>
                    <a:pt x="454" y="290"/>
                    <a:pt x="454" y="290"/>
                  </a:cubicBezTo>
                  <a:cubicBezTo>
                    <a:pt x="454" y="289"/>
                    <a:pt x="454" y="289"/>
                    <a:pt x="454" y="289"/>
                  </a:cubicBezTo>
                  <a:cubicBezTo>
                    <a:pt x="454" y="289"/>
                    <a:pt x="454" y="289"/>
                    <a:pt x="454" y="289"/>
                  </a:cubicBezTo>
                  <a:cubicBezTo>
                    <a:pt x="454" y="288"/>
                    <a:pt x="454" y="288"/>
                    <a:pt x="454" y="288"/>
                  </a:cubicBezTo>
                  <a:cubicBezTo>
                    <a:pt x="454" y="288"/>
                    <a:pt x="454" y="288"/>
                    <a:pt x="454" y="288"/>
                  </a:cubicBezTo>
                  <a:cubicBezTo>
                    <a:pt x="454" y="287"/>
                    <a:pt x="454" y="287"/>
                    <a:pt x="454" y="287"/>
                  </a:cubicBezTo>
                  <a:cubicBezTo>
                    <a:pt x="454" y="286"/>
                    <a:pt x="454" y="286"/>
                    <a:pt x="454" y="286"/>
                  </a:cubicBezTo>
                  <a:cubicBezTo>
                    <a:pt x="453" y="286"/>
                    <a:pt x="453" y="286"/>
                    <a:pt x="453" y="286"/>
                  </a:cubicBezTo>
                  <a:cubicBezTo>
                    <a:pt x="453" y="285"/>
                    <a:pt x="453" y="285"/>
                    <a:pt x="453" y="285"/>
                  </a:cubicBezTo>
                  <a:cubicBezTo>
                    <a:pt x="453" y="284"/>
                    <a:pt x="453" y="284"/>
                    <a:pt x="453" y="284"/>
                  </a:cubicBezTo>
                  <a:cubicBezTo>
                    <a:pt x="453" y="283"/>
                    <a:pt x="453" y="283"/>
                    <a:pt x="453" y="283"/>
                  </a:cubicBezTo>
                  <a:cubicBezTo>
                    <a:pt x="453" y="282"/>
                    <a:pt x="453" y="282"/>
                    <a:pt x="453" y="282"/>
                  </a:cubicBezTo>
                  <a:cubicBezTo>
                    <a:pt x="452" y="282"/>
                    <a:pt x="452" y="282"/>
                    <a:pt x="452" y="282"/>
                  </a:cubicBezTo>
                  <a:cubicBezTo>
                    <a:pt x="452" y="281"/>
                    <a:pt x="452" y="281"/>
                    <a:pt x="452" y="281"/>
                  </a:cubicBezTo>
                  <a:cubicBezTo>
                    <a:pt x="452" y="280"/>
                    <a:pt x="452" y="280"/>
                    <a:pt x="452" y="280"/>
                  </a:cubicBezTo>
                  <a:cubicBezTo>
                    <a:pt x="451" y="279"/>
                    <a:pt x="451" y="279"/>
                    <a:pt x="451" y="279"/>
                  </a:cubicBezTo>
                  <a:cubicBezTo>
                    <a:pt x="451" y="278"/>
                    <a:pt x="451" y="278"/>
                    <a:pt x="451" y="278"/>
                  </a:cubicBezTo>
                  <a:cubicBezTo>
                    <a:pt x="451" y="278"/>
                    <a:pt x="451" y="278"/>
                    <a:pt x="451" y="278"/>
                  </a:cubicBezTo>
                  <a:cubicBezTo>
                    <a:pt x="451" y="278"/>
                    <a:pt x="451" y="278"/>
                    <a:pt x="451" y="278"/>
                  </a:cubicBezTo>
                  <a:cubicBezTo>
                    <a:pt x="452" y="278"/>
                    <a:pt x="452" y="278"/>
                    <a:pt x="452" y="278"/>
                  </a:cubicBezTo>
                  <a:cubicBezTo>
                    <a:pt x="452" y="277"/>
                    <a:pt x="452" y="277"/>
                    <a:pt x="452" y="277"/>
                  </a:cubicBezTo>
                  <a:cubicBezTo>
                    <a:pt x="452" y="277"/>
                    <a:pt x="452" y="277"/>
                    <a:pt x="452" y="277"/>
                  </a:cubicBezTo>
                  <a:cubicBezTo>
                    <a:pt x="453" y="275"/>
                    <a:pt x="453" y="275"/>
                    <a:pt x="453" y="275"/>
                  </a:cubicBezTo>
                  <a:cubicBezTo>
                    <a:pt x="454" y="275"/>
                    <a:pt x="454" y="275"/>
                    <a:pt x="454" y="275"/>
                  </a:cubicBezTo>
                  <a:cubicBezTo>
                    <a:pt x="454" y="275"/>
                    <a:pt x="454" y="275"/>
                    <a:pt x="454" y="275"/>
                  </a:cubicBezTo>
                  <a:cubicBezTo>
                    <a:pt x="455" y="276"/>
                    <a:pt x="455" y="276"/>
                    <a:pt x="455" y="276"/>
                  </a:cubicBezTo>
                  <a:cubicBezTo>
                    <a:pt x="458" y="276"/>
                    <a:pt x="458" y="276"/>
                    <a:pt x="458" y="276"/>
                  </a:cubicBezTo>
                  <a:cubicBezTo>
                    <a:pt x="458" y="276"/>
                    <a:pt x="458" y="276"/>
                    <a:pt x="458" y="276"/>
                  </a:cubicBezTo>
                  <a:cubicBezTo>
                    <a:pt x="459" y="276"/>
                    <a:pt x="459" y="276"/>
                    <a:pt x="459" y="276"/>
                  </a:cubicBezTo>
                  <a:cubicBezTo>
                    <a:pt x="459" y="276"/>
                    <a:pt x="459" y="276"/>
                    <a:pt x="459" y="276"/>
                  </a:cubicBezTo>
                  <a:cubicBezTo>
                    <a:pt x="459" y="275"/>
                    <a:pt x="459" y="275"/>
                    <a:pt x="459" y="275"/>
                  </a:cubicBezTo>
                  <a:cubicBezTo>
                    <a:pt x="459" y="275"/>
                    <a:pt x="459" y="275"/>
                    <a:pt x="459" y="275"/>
                  </a:cubicBezTo>
                  <a:cubicBezTo>
                    <a:pt x="459" y="274"/>
                    <a:pt x="459" y="274"/>
                    <a:pt x="459" y="274"/>
                  </a:cubicBezTo>
                  <a:cubicBezTo>
                    <a:pt x="459" y="274"/>
                    <a:pt x="459" y="274"/>
                    <a:pt x="459" y="274"/>
                  </a:cubicBezTo>
                  <a:cubicBezTo>
                    <a:pt x="459" y="274"/>
                    <a:pt x="459" y="274"/>
                    <a:pt x="459" y="274"/>
                  </a:cubicBezTo>
                  <a:cubicBezTo>
                    <a:pt x="458" y="273"/>
                    <a:pt x="458" y="273"/>
                    <a:pt x="458" y="273"/>
                  </a:cubicBezTo>
                  <a:cubicBezTo>
                    <a:pt x="459" y="272"/>
                    <a:pt x="459" y="272"/>
                    <a:pt x="459" y="272"/>
                  </a:cubicBezTo>
                  <a:cubicBezTo>
                    <a:pt x="459" y="272"/>
                    <a:pt x="459" y="272"/>
                    <a:pt x="459" y="272"/>
                  </a:cubicBezTo>
                  <a:cubicBezTo>
                    <a:pt x="459" y="272"/>
                    <a:pt x="459" y="272"/>
                    <a:pt x="459" y="272"/>
                  </a:cubicBezTo>
                  <a:cubicBezTo>
                    <a:pt x="459" y="271"/>
                    <a:pt x="459" y="271"/>
                    <a:pt x="459" y="271"/>
                  </a:cubicBezTo>
                  <a:cubicBezTo>
                    <a:pt x="459" y="271"/>
                    <a:pt x="459" y="271"/>
                    <a:pt x="459" y="271"/>
                  </a:cubicBezTo>
                  <a:cubicBezTo>
                    <a:pt x="459" y="271"/>
                    <a:pt x="459" y="271"/>
                    <a:pt x="459" y="271"/>
                  </a:cubicBezTo>
                  <a:cubicBezTo>
                    <a:pt x="459" y="270"/>
                    <a:pt x="459" y="270"/>
                    <a:pt x="459" y="270"/>
                  </a:cubicBezTo>
                  <a:cubicBezTo>
                    <a:pt x="459" y="270"/>
                    <a:pt x="459" y="270"/>
                    <a:pt x="459" y="270"/>
                  </a:cubicBezTo>
                  <a:cubicBezTo>
                    <a:pt x="459" y="269"/>
                    <a:pt x="459" y="269"/>
                    <a:pt x="459" y="269"/>
                  </a:cubicBezTo>
                  <a:cubicBezTo>
                    <a:pt x="459" y="269"/>
                    <a:pt x="459" y="269"/>
                    <a:pt x="459" y="269"/>
                  </a:cubicBezTo>
                  <a:cubicBezTo>
                    <a:pt x="459" y="269"/>
                    <a:pt x="459" y="269"/>
                    <a:pt x="459" y="269"/>
                  </a:cubicBezTo>
                  <a:cubicBezTo>
                    <a:pt x="459" y="268"/>
                    <a:pt x="459" y="268"/>
                    <a:pt x="459" y="268"/>
                  </a:cubicBezTo>
                  <a:cubicBezTo>
                    <a:pt x="459" y="268"/>
                    <a:pt x="459" y="268"/>
                    <a:pt x="459" y="268"/>
                  </a:cubicBezTo>
                  <a:cubicBezTo>
                    <a:pt x="459" y="267"/>
                    <a:pt x="459" y="267"/>
                    <a:pt x="459" y="267"/>
                  </a:cubicBezTo>
                  <a:cubicBezTo>
                    <a:pt x="459" y="266"/>
                    <a:pt x="459" y="266"/>
                    <a:pt x="459" y="266"/>
                  </a:cubicBezTo>
                  <a:cubicBezTo>
                    <a:pt x="459" y="266"/>
                    <a:pt x="459" y="266"/>
                    <a:pt x="459" y="266"/>
                  </a:cubicBezTo>
                  <a:cubicBezTo>
                    <a:pt x="459" y="266"/>
                    <a:pt x="459" y="266"/>
                    <a:pt x="459" y="266"/>
                  </a:cubicBezTo>
                  <a:cubicBezTo>
                    <a:pt x="459" y="265"/>
                    <a:pt x="459" y="265"/>
                    <a:pt x="459" y="265"/>
                  </a:cubicBezTo>
                  <a:cubicBezTo>
                    <a:pt x="459" y="265"/>
                    <a:pt x="459" y="265"/>
                    <a:pt x="459" y="265"/>
                  </a:cubicBezTo>
                  <a:cubicBezTo>
                    <a:pt x="459" y="265"/>
                    <a:pt x="459" y="265"/>
                    <a:pt x="459" y="265"/>
                  </a:cubicBezTo>
                  <a:cubicBezTo>
                    <a:pt x="459" y="264"/>
                    <a:pt x="459" y="264"/>
                    <a:pt x="459" y="264"/>
                  </a:cubicBezTo>
                  <a:cubicBezTo>
                    <a:pt x="458" y="264"/>
                    <a:pt x="458" y="264"/>
                    <a:pt x="458" y="264"/>
                  </a:cubicBezTo>
                  <a:cubicBezTo>
                    <a:pt x="459" y="264"/>
                    <a:pt x="459" y="264"/>
                    <a:pt x="459" y="264"/>
                  </a:cubicBezTo>
                  <a:cubicBezTo>
                    <a:pt x="459" y="263"/>
                    <a:pt x="459" y="263"/>
                    <a:pt x="459" y="263"/>
                  </a:cubicBezTo>
                  <a:cubicBezTo>
                    <a:pt x="459" y="263"/>
                    <a:pt x="459" y="263"/>
                    <a:pt x="459" y="263"/>
                  </a:cubicBezTo>
                  <a:cubicBezTo>
                    <a:pt x="458" y="262"/>
                    <a:pt x="458" y="262"/>
                    <a:pt x="458" y="262"/>
                  </a:cubicBezTo>
                  <a:cubicBezTo>
                    <a:pt x="458" y="262"/>
                    <a:pt x="458" y="262"/>
                    <a:pt x="458" y="262"/>
                  </a:cubicBezTo>
                  <a:cubicBezTo>
                    <a:pt x="459" y="261"/>
                    <a:pt x="459" y="261"/>
                    <a:pt x="459" y="261"/>
                  </a:cubicBezTo>
                  <a:cubicBezTo>
                    <a:pt x="459" y="261"/>
                    <a:pt x="459" y="261"/>
                    <a:pt x="459" y="261"/>
                  </a:cubicBezTo>
                  <a:cubicBezTo>
                    <a:pt x="460" y="261"/>
                    <a:pt x="460" y="261"/>
                    <a:pt x="460" y="261"/>
                  </a:cubicBezTo>
                  <a:cubicBezTo>
                    <a:pt x="460" y="260"/>
                    <a:pt x="460" y="260"/>
                    <a:pt x="460" y="260"/>
                  </a:cubicBezTo>
                  <a:cubicBezTo>
                    <a:pt x="460" y="259"/>
                    <a:pt x="460" y="259"/>
                    <a:pt x="460" y="259"/>
                  </a:cubicBezTo>
                  <a:cubicBezTo>
                    <a:pt x="459" y="259"/>
                    <a:pt x="459" y="259"/>
                    <a:pt x="459" y="259"/>
                  </a:cubicBezTo>
                  <a:cubicBezTo>
                    <a:pt x="459" y="258"/>
                    <a:pt x="459" y="258"/>
                    <a:pt x="459" y="258"/>
                  </a:cubicBezTo>
                  <a:cubicBezTo>
                    <a:pt x="459" y="258"/>
                    <a:pt x="459" y="258"/>
                    <a:pt x="459" y="258"/>
                  </a:cubicBezTo>
                  <a:cubicBezTo>
                    <a:pt x="458" y="257"/>
                    <a:pt x="458" y="257"/>
                    <a:pt x="458" y="257"/>
                  </a:cubicBezTo>
                  <a:cubicBezTo>
                    <a:pt x="458" y="257"/>
                    <a:pt x="458" y="257"/>
                    <a:pt x="458" y="257"/>
                  </a:cubicBezTo>
                  <a:cubicBezTo>
                    <a:pt x="458" y="256"/>
                    <a:pt x="458" y="256"/>
                    <a:pt x="458" y="256"/>
                  </a:cubicBezTo>
                  <a:cubicBezTo>
                    <a:pt x="458" y="256"/>
                    <a:pt x="458" y="256"/>
                    <a:pt x="458" y="256"/>
                  </a:cubicBezTo>
                  <a:cubicBezTo>
                    <a:pt x="458" y="255"/>
                    <a:pt x="458" y="255"/>
                    <a:pt x="458" y="255"/>
                  </a:cubicBezTo>
                  <a:cubicBezTo>
                    <a:pt x="457" y="255"/>
                    <a:pt x="457" y="255"/>
                    <a:pt x="457" y="255"/>
                  </a:cubicBezTo>
                  <a:cubicBezTo>
                    <a:pt x="456" y="255"/>
                    <a:pt x="456" y="255"/>
                    <a:pt x="456" y="255"/>
                  </a:cubicBezTo>
                  <a:cubicBezTo>
                    <a:pt x="456" y="255"/>
                    <a:pt x="456" y="255"/>
                    <a:pt x="456" y="255"/>
                  </a:cubicBezTo>
                  <a:cubicBezTo>
                    <a:pt x="455" y="255"/>
                    <a:pt x="455" y="255"/>
                    <a:pt x="455" y="255"/>
                  </a:cubicBezTo>
                  <a:cubicBezTo>
                    <a:pt x="454" y="255"/>
                    <a:pt x="454" y="255"/>
                    <a:pt x="454" y="255"/>
                  </a:cubicBezTo>
                  <a:cubicBezTo>
                    <a:pt x="454" y="255"/>
                    <a:pt x="454" y="255"/>
                    <a:pt x="454" y="255"/>
                  </a:cubicBezTo>
                  <a:cubicBezTo>
                    <a:pt x="454" y="256"/>
                    <a:pt x="454" y="256"/>
                    <a:pt x="454" y="256"/>
                  </a:cubicBezTo>
                  <a:cubicBezTo>
                    <a:pt x="453" y="256"/>
                    <a:pt x="453" y="256"/>
                    <a:pt x="453" y="256"/>
                  </a:cubicBezTo>
                  <a:cubicBezTo>
                    <a:pt x="453" y="256"/>
                    <a:pt x="453" y="256"/>
                    <a:pt x="453" y="256"/>
                  </a:cubicBezTo>
                  <a:cubicBezTo>
                    <a:pt x="453" y="257"/>
                    <a:pt x="453" y="257"/>
                    <a:pt x="453" y="257"/>
                  </a:cubicBezTo>
                  <a:cubicBezTo>
                    <a:pt x="452" y="257"/>
                    <a:pt x="452" y="257"/>
                    <a:pt x="452" y="257"/>
                  </a:cubicBezTo>
                  <a:cubicBezTo>
                    <a:pt x="451" y="257"/>
                    <a:pt x="451" y="257"/>
                    <a:pt x="451" y="257"/>
                  </a:cubicBezTo>
                  <a:cubicBezTo>
                    <a:pt x="451" y="258"/>
                    <a:pt x="451" y="258"/>
                    <a:pt x="451" y="258"/>
                  </a:cubicBezTo>
                  <a:cubicBezTo>
                    <a:pt x="451" y="258"/>
                    <a:pt x="451" y="258"/>
                    <a:pt x="451" y="258"/>
                  </a:cubicBezTo>
                  <a:cubicBezTo>
                    <a:pt x="450" y="259"/>
                    <a:pt x="450" y="259"/>
                    <a:pt x="450" y="259"/>
                  </a:cubicBezTo>
                  <a:cubicBezTo>
                    <a:pt x="450" y="259"/>
                    <a:pt x="450" y="259"/>
                    <a:pt x="450" y="259"/>
                  </a:cubicBezTo>
                  <a:cubicBezTo>
                    <a:pt x="450" y="260"/>
                    <a:pt x="450" y="260"/>
                    <a:pt x="450" y="260"/>
                  </a:cubicBezTo>
                  <a:cubicBezTo>
                    <a:pt x="450" y="260"/>
                    <a:pt x="450" y="260"/>
                    <a:pt x="450" y="260"/>
                  </a:cubicBezTo>
                  <a:cubicBezTo>
                    <a:pt x="449" y="260"/>
                    <a:pt x="449" y="260"/>
                    <a:pt x="449" y="260"/>
                  </a:cubicBezTo>
                  <a:cubicBezTo>
                    <a:pt x="448" y="261"/>
                    <a:pt x="448" y="261"/>
                    <a:pt x="448" y="261"/>
                  </a:cubicBezTo>
                  <a:cubicBezTo>
                    <a:pt x="448" y="261"/>
                    <a:pt x="448" y="261"/>
                    <a:pt x="448" y="261"/>
                  </a:cubicBezTo>
                  <a:cubicBezTo>
                    <a:pt x="447" y="261"/>
                    <a:pt x="447" y="261"/>
                    <a:pt x="447" y="261"/>
                  </a:cubicBezTo>
                  <a:cubicBezTo>
                    <a:pt x="447" y="261"/>
                    <a:pt x="447" y="261"/>
                    <a:pt x="447" y="261"/>
                  </a:cubicBezTo>
                  <a:cubicBezTo>
                    <a:pt x="446" y="261"/>
                    <a:pt x="446" y="261"/>
                    <a:pt x="446" y="261"/>
                  </a:cubicBezTo>
                  <a:cubicBezTo>
                    <a:pt x="446" y="261"/>
                    <a:pt x="446" y="261"/>
                    <a:pt x="446" y="261"/>
                  </a:cubicBezTo>
                  <a:cubicBezTo>
                    <a:pt x="445" y="260"/>
                    <a:pt x="445" y="260"/>
                    <a:pt x="445" y="260"/>
                  </a:cubicBezTo>
                  <a:cubicBezTo>
                    <a:pt x="445" y="260"/>
                    <a:pt x="445" y="260"/>
                    <a:pt x="445" y="260"/>
                  </a:cubicBezTo>
                  <a:cubicBezTo>
                    <a:pt x="444" y="261"/>
                    <a:pt x="444" y="261"/>
                    <a:pt x="444" y="261"/>
                  </a:cubicBezTo>
                  <a:cubicBezTo>
                    <a:pt x="443" y="261"/>
                    <a:pt x="443" y="261"/>
                    <a:pt x="443" y="261"/>
                  </a:cubicBezTo>
                  <a:cubicBezTo>
                    <a:pt x="443" y="260"/>
                    <a:pt x="443" y="260"/>
                    <a:pt x="443" y="260"/>
                  </a:cubicBezTo>
                  <a:cubicBezTo>
                    <a:pt x="443" y="260"/>
                    <a:pt x="443" y="260"/>
                    <a:pt x="443" y="260"/>
                  </a:cubicBezTo>
                  <a:cubicBezTo>
                    <a:pt x="442" y="259"/>
                    <a:pt x="442" y="259"/>
                    <a:pt x="442" y="259"/>
                  </a:cubicBezTo>
                  <a:cubicBezTo>
                    <a:pt x="441" y="258"/>
                    <a:pt x="441" y="258"/>
                    <a:pt x="441" y="258"/>
                  </a:cubicBezTo>
                  <a:cubicBezTo>
                    <a:pt x="441" y="258"/>
                    <a:pt x="441" y="258"/>
                    <a:pt x="441" y="258"/>
                  </a:cubicBezTo>
                  <a:cubicBezTo>
                    <a:pt x="442" y="258"/>
                    <a:pt x="442" y="258"/>
                    <a:pt x="442" y="258"/>
                  </a:cubicBezTo>
                  <a:cubicBezTo>
                    <a:pt x="442" y="257"/>
                    <a:pt x="442" y="257"/>
                    <a:pt x="442" y="257"/>
                  </a:cubicBezTo>
                  <a:cubicBezTo>
                    <a:pt x="441" y="256"/>
                    <a:pt x="441" y="256"/>
                    <a:pt x="441" y="256"/>
                  </a:cubicBezTo>
                  <a:cubicBezTo>
                    <a:pt x="441" y="255"/>
                    <a:pt x="441" y="255"/>
                    <a:pt x="441" y="255"/>
                  </a:cubicBezTo>
                  <a:cubicBezTo>
                    <a:pt x="441" y="255"/>
                    <a:pt x="441" y="255"/>
                    <a:pt x="441" y="255"/>
                  </a:cubicBezTo>
                  <a:cubicBezTo>
                    <a:pt x="440" y="255"/>
                    <a:pt x="440" y="255"/>
                    <a:pt x="440" y="255"/>
                  </a:cubicBezTo>
                  <a:cubicBezTo>
                    <a:pt x="440" y="254"/>
                    <a:pt x="440" y="254"/>
                    <a:pt x="440" y="254"/>
                  </a:cubicBezTo>
                  <a:cubicBezTo>
                    <a:pt x="441" y="254"/>
                    <a:pt x="441" y="254"/>
                    <a:pt x="441" y="254"/>
                  </a:cubicBezTo>
                  <a:cubicBezTo>
                    <a:pt x="441" y="253"/>
                    <a:pt x="441" y="253"/>
                    <a:pt x="441" y="253"/>
                  </a:cubicBezTo>
                  <a:cubicBezTo>
                    <a:pt x="441" y="253"/>
                    <a:pt x="441" y="253"/>
                    <a:pt x="441" y="253"/>
                  </a:cubicBezTo>
                  <a:cubicBezTo>
                    <a:pt x="440" y="253"/>
                    <a:pt x="440" y="253"/>
                    <a:pt x="440" y="253"/>
                  </a:cubicBezTo>
                  <a:cubicBezTo>
                    <a:pt x="440" y="254"/>
                    <a:pt x="440" y="254"/>
                    <a:pt x="440" y="254"/>
                  </a:cubicBezTo>
                  <a:cubicBezTo>
                    <a:pt x="439" y="254"/>
                    <a:pt x="439" y="254"/>
                    <a:pt x="439" y="254"/>
                  </a:cubicBezTo>
                  <a:cubicBezTo>
                    <a:pt x="439" y="254"/>
                    <a:pt x="439" y="254"/>
                    <a:pt x="439" y="254"/>
                  </a:cubicBezTo>
                  <a:cubicBezTo>
                    <a:pt x="438" y="254"/>
                    <a:pt x="438" y="254"/>
                    <a:pt x="438" y="254"/>
                  </a:cubicBezTo>
                  <a:cubicBezTo>
                    <a:pt x="438" y="253"/>
                    <a:pt x="438" y="253"/>
                    <a:pt x="438" y="253"/>
                  </a:cubicBezTo>
                  <a:cubicBezTo>
                    <a:pt x="437" y="253"/>
                    <a:pt x="437" y="253"/>
                    <a:pt x="437" y="253"/>
                  </a:cubicBezTo>
                  <a:cubicBezTo>
                    <a:pt x="437" y="253"/>
                    <a:pt x="437" y="253"/>
                    <a:pt x="437" y="253"/>
                  </a:cubicBezTo>
                  <a:cubicBezTo>
                    <a:pt x="436" y="253"/>
                    <a:pt x="436" y="253"/>
                    <a:pt x="436" y="253"/>
                  </a:cubicBezTo>
                  <a:cubicBezTo>
                    <a:pt x="436" y="252"/>
                    <a:pt x="436" y="252"/>
                    <a:pt x="436" y="252"/>
                  </a:cubicBezTo>
                  <a:cubicBezTo>
                    <a:pt x="436" y="252"/>
                    <a:pt x="436" y="252"/>
                    <a:pt x="436" y="252"/>
                  </a:cubicBezTo>
                  <a:cubicBezTo>
                    <a:pt x="435" y="252"/>
                    <a:pt x="435" y="252"/>
                    <a:pt x="435" y="252"/>
                  </a:cubicBezTo>
                  <a:cubicBezTo>
                    <a:pt x="435" y="252"/>
                    <a:pt x="435" y="252"/>
                    <a:pt x="435" y="252"/>
                  </a:cubicBezTo>
                  <a:cubicBezTo>
                    <a:pt x="435" y="251"/>
                    <a:pt x="435" y="251"/>
                    <a:pt x="435" y="251"/>
                  </a:cubicBezTo>
                  <a:cubicBezTo>
                    <a:pt x="434" y="251"/>
                    <a:pt x="434" y="251"/>
                    <a:pt x="434" y="251"/>
                  </a:cubicBezTo>
                  <a:cubicBezTo>
                    <a:pt x="434" y="251"/>
                    <a:pt x="434" y="251"/>
                    <a:pt x="434" y="251"/>
                  </a:cubicBezTo>
                  <a:cubicBezTo>
                    <a:pt x="434" y="250"/>
                    <a:pt x="434" y="250"/>
                    <a:pt x="434" y="250"/>
                  </a:cubicBezTo>
                  <a:cubicBezTo>
                    <a:pt x="433" y="250"/>
                    <a:pt x="433" y="250"/>
                    <a:pt x="433" y="250"/>
                  </a:cubicBezTo>
                  <a:cubicBezTo>
                    <a:pt x="433" y="250"/>
                    <a:pt x="433" y="250"/>
                    <a:pt x="433" y="250"/>
                  </a:cubicBezTo>
                  <a:cubicBezTo>
                    <a:pt x="433" y="251"/>
                    <a:pt x="433" y="251"/>
                    <a:pt x="433" y="251"/>
                  </a:cubicBezTo>
                  <a:cubicBezTo>
                    <a:pt x="432" y="250"/>
                    <a:pt x="432" y="250"/>
                    <a:pt x="432" y="250"/>
                  </a:cubicBezTo>
                  <a:cubicBezTo>
                    <a:pt x="432" y="251"/>
                    <a:pt x="432" y="251"/>
                    <a:pt x="432" y="251"/>
                  </a:cubicBezTo>
                  <a:cubicBezTo>
                    <a:pt x="432" y="251"/>
                    <a:pt x="432" y="251"/>
                    <a:pt x="432" y="251"/>
                  </a:cubicBezTo>
                  <a:cubicBezTo>
                    <a:pt x="431" y="251"/>
                    <a:pt x="431" y="251"/>
                    <a:pt x="431" y="251"/>
                  </a:cubicBezTo>
                  <a:cubicBezTo>
                    <a:pt x="431" y="250"/>
                    <a:pt x="431" y="250"/>
                    <a:pt x="431" y="250"/>
                  </a:cubicBezTo>
                  <a:cubicBezTo>
                    <a:pt x="430" y="250"/>
                    <a:pt x="430" y="250"/>
                    <a:pt x="430" y="250"/>
                  </a:cubicBezTo>
                  <a:cubicBezTo>
                    <a:pt x="429" y="250"/>
                    <a:pt x="429" y="250"/>
                    <a:pt x="429" y="250"/>
                  </a:cubicBezTo>
                  <a:cubicBezTo>
                    <a:pt x="429" y="250"/>
                    <a:pt x="429" y="250"/>
                    <a:pt x="429" y="250"/>
                  </a:cubicBezTo>
                  <a:cubicBezTo>
                    <a:pt x="429" y="249"/>
                    <a:pt x="429" y="249"/>
                    <a:pt x="429" y="249"/>
                  </a:cubicBezTo>
                  <a:cubicBezTo>
                    <a:pt x="429" y="249"/>
                    <a:pt x="429" y="249"/>
                    <a:pt x="429" y="249"/>
                  </a:cubicBezTo>
                  <a:cubicBezTo>
                    <a:pt x="429" y="249"/>
                    <a:pt x="429" y="249"/>
                    <a:pt x="429" y="249"/>
                  </a:cubicBezTo>
                  <a:cubicBezTo>
                    <a:pt x="428" y="250"/>
                    <a:pt x="428" y="250"/>
                    <a:pt x="428" y="250"/>
                  </a:cubicBezTo>
                  <a:cubicBezTo>
                    <a:pt x="427" y="249"/>
                    <a:pt x="427" y="249"/>
                    <a:pt x="427" y="249"/>
                  </a:cubicBezTo>
                  <a:cubicBezTo>
                    <a:pt x="427" y="250"/>
                    <a:pt x="427" y="250"/>
                    <a:pt x="427" y="250"/>
                  </a:cubicBezTo>
                  <a:cubicBezTo>
                    <a:pt x="427" y="249"/>
                    <a:pt x="427" y="249"/>
                    <a:pt x="427" y="249"/>
                  </a:cubicBezTo>
                  <a:cubicBezTo>
                    <a:pt x="426" y="250"/>
                    <a:pt x="426" y="250"/>
                    <a:pt x="426" y="250"/>
                  </a:cubicBezTo>
                  <a:cubicBezTo>
                    <a:pt x="426" y="249"/>
                    <a:pt x="426" y="249"/>
                    <a:pt x="426" y="249"/>
                  </a:cubicBezTo>
                  <a:cubicBezTo>
                    <a:pt x="425" y="249"/>
                    <a:pt x="425" y="249"/>
                    <a:pt x="425" y="249"/>
                  </a:cubicBezTo>
                  <a:cubicBezTo>
                    <a:pt x="425" y="249"/>
                    <a:pt x="425" y="249"/>
                    <a:pt x="425" y="249"/>
                  </a:cubicBezTo>
                  <a:cubicBezTo>
                    <a:pt x="424" y="248"/>
                    <a:pt x="424" y="248"/>
                    <a:pt x="424" y="248"/>
                  </a:cubicBezTo>
                  <a:cubicBezTo>
                    <a:pt x="423" y="247"/>
                    <a:pt x="423" y="247"/>
                    <a:pt x="423" y="247"/>
                  </a:cubicBezTo>
                  <a:cubicBezTo>
                    <a:pt x="423" y="246"/>
                    <a:pt x="423" y="246"/>
                    <a:pt x="423" y="246"/>
                  </a:cubicBezTo>
                  <a:cubicBezTo>
                    <a:pt x="423" y="246"/>
                    <a:pt x="423" y="246"/>
                    <a:pt x="423" y="246"/>
                  </a:cubicBezTo>
                  <a:cubicBezTo>
                    <a:pt x="422" y="246"/>
                    <a:pt x="422" y="246"/>
                    <a:pt x="422" y="246"/>
                  </a:cubicBezTo>
                  <a:cubicBezTo>
                    <a:pt x="422" y="245"/>
                    <a:pt x="422" y="245"/>
                    <a:pt x="422" y="245"/>
                  </a:cubicBezTo>
                  <a:cubicBezTo>
                    <a:pt x="422" y="245"/>
                    <a:pt x="422" y="245"/>
                    <a:pt x="422" y="245"/>
                  </a:cubicBezTo>
                  <a:cubicBezTo>
                    <a:pt x="422" y="244"/>
                    <a:pt x="422" y="244"/>
                    <a:pt x="422" y="244"/>
                  </a:cubicBezTo>
                  <a:cubicBezTo>
                    <a:pt x="421" y="244"/>
                    <a:pt x="421" y="244"/>
                    <a:pt x="421" y="244"/>
                  </a:cubicBezTo>
                  <a:cubicBezTo>
                    <a:pt x="421" y="243"/>
                    <a:pt x="421" y="243"/>
                    <a:pt x="421" y="243"/>
                  </a:cubicBezTo>
                  <a:cubicBezTo>
                    <a:pt x="420" y="242"/>
                    <a:pt x="420" y="242"/>
                    <a:pt x="420" y="242"/>
                  </a:cubicBezTo>
                  <a:cubicBezTo>
                    <a:pt x="419" y="241"/>
                    <a:pt x="419" y="241"/>
                    <a:pt x="419" y="241"/>
                  </a:cubicBezTo>
                  <a:cubicBezTo>
                    <a:pt x="419" y="240"/>
                    <a:pt x="419" y="240"/>
                    <a:pt x="419" y="240"/>
                  </a:cubicBezTo>
                  <a:cubicBezTo>
                    <a:pt x="418" y="240"/>
                    <a:pt x="418" y="240"/>
                    <a:pt x="418" y="240"/>
                  </a:cubicBezTo>
                  <a:cubicBezTo>
                    <a:pt x="418" y="240"/>
                    <a:pt x="418" y="240"/>
                    <a:pt x="418" y="240"/>
                  </a:cubicBezTo>
                  <a:cubicBezTo>
                    <a:pt x="417" y="240"/>
                    <a:pt x="417" y="240"/>
                    <a:pt x="417" y="240"/>
                  </a:cubicBezTo>
                  <a:cubicBezTo>
                    <a:pt x="418" y="239"/>
                    <a:pt x="418" y="239"/>
                    <a:pt x="418" y="239"/>
                  </a:cubicBezTo>
                  <a:cubicBezTo>
                    <a:pt x="418" y="239"/>
                    <a:pt x="418" y="239"/>
                    <a:pt x="418" y="239"/>
                  </a:cubicBezTo>
                  <a:cubicBezTo>
                    <a:pt x="417" y="239"/>
                    <a:pt x="417" y="239"/>
                    <a:pt x="417" y="239"/>
                  </a:cubicBezTo>
                  <a:cubicBezTo>
                    <a:pt x="417" y="238"/>
                    <a:pt x="417" y="238"/>
                    <a:pt x="417" y="238"/>
                  </a:cubicBezTo>
                  <a:cubicBezTo>
                    <a:pt x="416" y="238"/>
                    <a:pt x="416" y="238"/>
                    <a:pt x="416" y="238"/>
                  </a:cubicBezTo>
                  <a:cubicBezTo>
                    <a:pt x="416" y="237"/>
                    <a:pt x="416" y="237"/>
                    <a:pt x="416" y="237"/>
                  </a:cubicBezTo>
                  <a:cubicBezTo>
                    <a:pt x="416" y="237"/>
                    <a:pt x="416" y="237"/>
                    <a:pt x="416" y="237"/>
                  </a:cubicBezTo>
                  <a:cubicBezTo>
                    <a:pt x="415" y="236"/>
                    <a:pt x="415" y="236"/>
                    <a:pt x="415" y="236"/>
                  </a:cubicBezTo>
                  <a:cubicBezTo>
                    <a:pt x="414" y="235"/>
                    <a:pt x="414" y="235"/>
                    <a:pt x="414" y="235"/>
                  </a:cubicBezTo>
                  <a:cubicBezTo>
                    <a:pt x="414" y="235"/>
                    <a:pt x="414" y="235"/>
                    <a:pt x="414" y="235"/>
                  </a:cubicBezTo>
                  <a:cubicBezTo>
                    <a:pt x="414" y="234"/>
                    <a:pt x="414" y="234"/>
                    <a:pt x="414" y="234"/>
                  </a:cubicBezTo>
                  <a:cubicBezTo>
                    <a:pt x="414" y="234"/>
                    <a:pt x="414" y="234"/>
                    <a:pt x="414" y="234"/>
                  </a:cubicBezTo>
                  <a:cubicBezTo>
                    <a:pt x="413" y="234"/>
                    <a:pt x="413" y="234"/>
                    <a:pt x="413" y="234"/>
                  </a:cubicBezTo>
                  <a:cubicBezTo>
                    <a:pt x="413" y="234"/>
                    <a:pt x="413" y="234"/>
                    <a:pt x="413" y="234"/>
                  </a:cubicBezTo>
                  <a:cubicBezTo>
                    <a:pt x="413" y="233"/>
                    <a:pt x="413" y="233"/>
                    <a:pt x="413" y="233"/>
                  </a:cubicBezTo>
                  <a:cubicBezTo>
                    <a:pt x="413" y="233"/>
                    <a:pt x="413" y="233"/>
                    <a:pt x="413" y="233"/>
                  </a:cubicBezTo>
                  <a:cubicBezTo>
                    <a:pt x="413" y="232"/>
                    <a:pt x="413" y="232"/>
                    <a:pt x="413" y="232"/>
                  </a:cubicBezTo>
                  <a:cubicBezTo>
                    <a:pt x="412" y="232"/>
                    <a:pt x="412" y="232"/>
                    <a:pt x="412" y="232"/>
                  </a:cubicBezTo>
                  <a:cubicBezTo>
                    <a:pt x="412" y="231"/>
                    <a:pt x="412" y="231"/>
                    <a:pt x="412" y="231"/>
                  </a:cubicBezTo>
                  <a:cubicBezTo>
                    <a:pt x="412" y="231"/>
                    <a:pt x="412" y="231"/>
                    <a:pt x="412" y="231"/>
                  </a:cubicBezTo>
                  <a:cubicBezTo>
                    <a:pt x="412" y="231"/>
                    <a:pt x="412" y="231"/>
                    <a:pt x="412" y="231"/>
                  </a:cubicBezTo>
                  <a:cubicBezTo>
                    <a:pt x="411" y="231"/>
                    <a:pt x="411" y="231"/>
                    <a:pt x="411" y="231"/>
                  </a:cubicBezTo>
                  <a:cubicBezTo>
                    <a:pt x="410" y="231"/>
                    <a:pt x="410" y="231"/>
                    <a:pt x="410" y="231"/>
                  </a:cubicBezTo>
                  <a:cubicBezTo>
                    <a:pt x="410" y="230"/>
                    <a:pt x="410" y="230"/>
                    <a:pt x="410" y="230"/>
                  </a:cubicBezTo>
                  <a:cubicBezTo>
                    <a:pt x="410" y="230"/>
                    <a:pt x="410" y="230"/>
                    <a:pt x="410" y="230"/>
                  </a:cubicBezTo>
                  <a:cubicBezTo>
                    <a:pt x="410" y="230"/>
                    <a:pt x="410" y="230"/>
                    <a:pt x="410" y="230"/>
                  </a:cubicBezTo>
                  <a:cubicBezTo>
                    <a:pt x="410" y="229"/>
                    <a:pt x="410" y="229"/>
                    <a:pt x="410" y="229"/>
                  </a:cubicBezTo>
                  <a:cubicBezTo>
                    <a:pt x="409" y="230"/>
                    <a:pt x="409" y="230"/>
                    <a:pt x="409" y="230"/>
                  </a:cubicBezTo>
                  <a:cubicBezTo>
                    <a:pt x="409" y="229"/>
                    <a:pt x="409" y="229"/>
                    <a:pt x="409" y="229"/>
                  </a:cubicBezTo>
                  <a:cubicBezTo>
                    <a:pt x="409" y="229"/>
                    <a:pt x="409" y="229"/>
                    <a:pt x="409" y="229"/>
                  </a:cubicBezTo>
                  <a:cubicBezTo>
                    <a:pt x="408" y="229"/>
                    <a:pt x="408" y="229"/>
                    <a:pt x="408" y="229"/>
                  </a:cubicBezTo>
                  <a:cubicBezTo>
                    <a:pt x="409" y="229"/>
                    <a:pt x="409" y="229"/>
                    <a:pt x="409" y="229"/>
                  </a:cubicBezTo>
                  <a:cubicBezTo>
                    <a:pt x="408" y="228"/>
                    <a:pt x="408" y="228"/>
                    <a:pt x="408" y="228"/>
                  </a:cubicBezTo>
                  <a:cubicBezTo>
                    <a:pt x="408" y="228"/>
                    <a:pt x="408" y="228"/>
                    <a:pt x="408" y="228"/>
                  </a:cubicBezTo>
                  <a:cubicBezTo>
                    <a:pt x="407" y="228"/>
                    <a:pt x="407" y="228"/>
                    <a:pt x="407" y="228"/>
                  </a:cubicBezTo>
                  <a:cubicBezTo>
                    <a:pt x="407" y="228"/>
                    <a:pt x="407" y="228"/>
                    <a:pt x="407" y="228"/>
                  </a:cubicBezTo>
                  <a:cubicBezTo>
                    <a:pt x="406" y="228"/>
                    <a:pt x="406" y="228"/>
                    <a:pt x="406" y="228"/>
                  </a:cubicBezTo>
                  <a:cubicBezTo>
                    <a:pt x="406" y="228"/>
                    <a:pt x="406" y="228"/>
                    <a:pt x="406" y="228"/>
                  </a:cubicBezTo>
                  <a:cubicBezTo>
                    <a:pt x="405" y="228"/>
                    <a:pt x="405" y="228"/>
                    <a:pt x="405" y="228"/>
                  </a:cubicBezTo>
                  <a:cubicBezTo>
                    <a:pt x="405" y="228"/>
                    <a:pt x="405" y="228"/>
                    <a:pt x="405" y="228"/>
                  </a:cubicBezTo>
                  <a:cubicBezTo>
                    <a:pt x="405" y="228"/>
                    <a:pt x="405" y="228"/>
                    <a:pt x="405" y="228"/>
                  </a:cubicBezTo>
                  <a:cubicBezTo>
                    <a:pt x="405" y="229"/>
                    <a:pt x="405" y="229"/>
                    <a:pt x="405" y="229"/>
                  </a:cubicBezTo>
                  <a:cubicBezTo>
                    <a:pt x="404" y="228"/>
                    <a:pt x="404" y="228"/>
                    <a:pt x="404" y="228"/>
                  </a:cubicBezTo>
                  <a:cubicBezTo>
                    <a:pt x="404" y="228"/>
                    <a:pt x="404" y="228"/>
                    <a:pt x="404" y="228"/>
                  </a:cubicBezTo>
                  <a:cubicBezTo>
                    <a:pt x="403" y="228"/>
                    <a:pt x="403" y="228"/>
                    <a:pt x="403" y="228"/>
                  </a:cubicBezTo>
                  <a:cubicBezTo>
                    <a:pt x="402" y="228"/>
                    <a:pt x="402" y="228"/>
                    <a:pt x="402" y="228"/>
                  </a:cubicBezTo>
                  <a:cubicBezTo>
                    <a:pt x="402" y="228"/>
                    <a:pt x="402" y="228"/>
                    <a:pt x="402" y="228"/>
                  </a:cubicBezTo>
                  <a:cubicBezTo>
                    <a:pt x="401" y="227"/>
                    <a:pt x="401" y="227"/>
                    <a:pt x="401" y="227"/>
                  </a:cubicBezTo>
                  <a:cubicBezTo>
                    <a:pt x="400" y="227"/>
                    <a:pt x="400" y="227"/>
                    <a:pt x="400" y="227"/>
                  </a:cubicBezTo>
                  <a:cubicBezTo>
                    <a:pt x="399" y="227"/>
                    <a:pt x="399" y="227"/>
                    <a:pt x="399" y="227"/>
                  </a:cubicBezTo>
                  <a:cubicBezTo>
                    <a:pt x="399" y="227"/>
                    <a:pt x="399" y="227"/>
                    <a:pt x="399" y="227"/>
                  </a:cubicBezTo>
                  <a:cubicBezTo>
                    <a:pt x="398" y="227"/>
                    <a:pt x="398" y="227"/>
                    <a:pt x="398" y="227"/>
                  </a:cubicBezTo>
                  <a:cubicBezTo>
                    <a:pt x="398" y="227"/>
                    <a:pt x="398" y="227"/>
                    <a:pt x="398" y="227"/>
                  </a:cubicBezTo>
                  <a:cubicBezTo>
                    <a:pt x="397" y="227"/>
                    <a:pt x="397" y="227"/>
                    <a:pt x="397" y="227"/>
                  </a:cubicBezTo>
                  <a:cubicBezTo>
                    <a:pt x="396" y="227"/>
                    <a:pt x="396" y="227"/>
                    <a:pt x="396" y="227"/>
                  </a:cubicBezTo>
                  <a:cubicBezTo>
                    <a:pt x="396" y="227"/>
                    <a:pt x="396" y="227"/>
                    <a:pt x="396" y="227"/>
                  </a:cubicBezTo>
                  <a:cubicBezTo>
                    <a:pt x="396" y="228"/>
                    <a:pt x="396" y="228"/>
                    <a:pt x="396" y="228"/>
                  </a:cubicBezTo>
                  <a:cubicBezTo>
                    <a:pt x="395" y="228"/>
                    <a:pt x="395" y="228"/>
                    <a:pt x="395" y="228"/>
                  </a:cubicBezTo>
                  <a:cubicBezTo>
                    <a:pt x="394" y="228"/>
                    <a:pt x="394" y="228"/>
                    <a:pt x="394" y="228"/>
                  </a:cubicBezTo>
                  <a:cubicBezTo>
                    <a:pt x="393" y="228"/>
                    <a:pt x="393" y="228"/>
                    <a:pt x="393" y="228"/>
                  </a:cubicBezTo>
                  <a:cubicBezTo>
                    <a:pt x="393" y="228"/>
                    <a:pt x="393" y="228"/>
                    <a:pt x="393" y="228"/>
                  </a:cubicBezTo>
                  <a:cubicBezTo>
                    <a:pt x="392" y="228"/>
                    <a:pt x="392" y="228"/>
                    <a:pt x="392" y="228"/>
                  </a:cubicBezTo>
                  <a:cubicBezTo>
                    <a:pt x="392" y="229"/>
                    <a:pt x="392" y="229"/>
                    <a:pt x="392" y="229"/>
                  </a:cubicBezTo>
                  <a:cubicBezTo>
                    <a:pt x="391" y="229"/>
                    <a:pt x="391" y="229"/>
                    <a:pt x="391" y="229"/>
                  </a:cubicBezTo>
                  <a:cubicBezTo>
                    <a:pt x="390" y="229"/>
                    <a:pt x="390" y="229"/>
                    <a:pt x="390" y="229"/>
                  </a:cubicBezTo>
                  <a:cubicBezTo>
                    <a:pt x="390" y="229"/>
                    <a:pt x="390" y="229"/>
                    <a:pt x="390" y="229"/>
                  </a:cubicBezTo>
                  <a:cubicBezTo>
                    <a:pt x="390" y="229"/>
                    <a:pt x="390" y="229"/>
                    <a:pt x="390" y="229"/>
                  </a:cubicBezTo>
                  <a:cubicBezTo>
                    <a:pt x="389" y="229"/>
                    <a:pt x="389" y="229"/>
                    <a:pt x="389" y="229"/>
                  </a:cubicBezTo>
                  <a:cubicBezTo>
                    <a:pt x="388" y="230"/>
                    <a:pt x="388" y="230"/>
                    <a:pt x="388" y="230"/>
                  </a:cubicBezTo>
                  <a:cubicBezTo>
                    <a:pt x="387" y="230"/>
                    <a:pt x="387" y="230"/>
                    <a:pt x="387" y="230"/>
                  </a:cubicBezTo>
                  <a:cubicBezTo>
                    <a:pt x="387" y="230"/>
                    <a:pt x="387" y="230"/>
                    <a:pt x="387" y="230"/>
                  </a:cubicBezTo>
                  <a:cubicBezTo>
                    <a:pt x="387" y="231"/>
                    <a:pt x="387" y="231"/>
                    <a:pt x="387" y="231"/>
                  </a:cubicBezTo>
                  <a:cubicBezTo>
                    <a:pt x="386" y="232"/>
                    <a:pt x="386" y="232"/>
                    <a:pt x="386" y="232"/>
                  </a:cubicBezTo>
                  <a:cubicBezTo>
                    <a:pt x="386" y="232"/>
                    <a:pt x="386" y="232"/>
                    <a:pt x="386" y="232"/>
                  </a:cubicBezTo>
                  <a:cubicBezTo>
                    <a:pt x="386" y="233"/>
                    <a:pt x="386" y="233"/>
                    <a:pt x="386" y="233"/>
                  </a:cubicBezTo>
                  <a:cubicBezTo>
                    <a:pt x="386" y="233"/>
                    <a:pt x="386" y="233"/>
                    <a:pt x="386" y="233"/>
                  </a:cubicBezTo>
                  <a:cubicBezTo>
                    <a:pt x="386" y="234"/>
                    <a:pt x="386" y="234"/>
                    <a:pt x="386" y="234"/>
                  </a:cubicBezTo>
                  <a:cubicBezTo>
                    <a:pt x="386" y="234"/>
                    <a:pt x="386" y="234"/>
                    <a:pt x="386" y="234"/>
                  </a:cubicBezTo>
                  <a:cubicBezTo>
                    <a:pt x="387" y="234"/>
                    <a:pt x="387" y="234"/>
                    <a:pt x="387" y="234"/>
                  </a:cubicBezTo>
                  <a:cubicBezTo>
                    <a:pt x="388" y="234"/>
                    <a:pt x="388" y="234"/>
                    <a:pt x="388" y="234"/>
                  </a:cubicBezTo>
                  <a:cubicBezTo>
                    <a:pt x="388" y="234"/>
                    <a:pt x="388" y="234"/>
                    <a:pt x="388" y="234"/>
                  </a:cubicBezTo>
                  <a:cubicBezTo>
                    <a:pt x="389" y="234"/>
                    <a:pt x="389" y="234"/>
                    <a:pt x="389" y="234"/>
                  </a:cubicBezTo>
                  <a:cubicBezTo>
                    <a:pt x="389" y="235"/>
                    <a:pt x="389" y="235"/>
                    <a:pt x="389" y="235"/>
                  </a:cubicBezTo>
                  <a:cubicBezTo>
                    <a:pt x="390" y="235"/>
                    <a:pt x="390" y="235"/>
                    <a:pt x="390" y="235"/>
                  </a:cubicBezTo>
                  <a:cubicBezTo>
                    <a:pt x="390" y="236"/>
                    <a:pt x="390" y="236"/>
                    <a:pt x="390" y="236"/>
                  </a:cubicBezTo>
                  <a:cubicBezTo>
                    <a:pt x="390" y="236"/>
                    <a:pt x="390" y="236"/>
                    <a:pt x="390" y="236"/>
                  </a:cubicBezTo>
                  <a:cubicBezTo>
                    <a:pt x="391" y="237"/>
                    <a:pt x="391" y="237"/>
                    <a:pt x="391" y="237"/>
                  </a:cubicBezTo>
                  <a:cubicBezTo>
                    <a:pt x="390" y="238"/>
                    <a:pt x="390" y="238"/>
                    <a:pt x="390" y="238"/>
                  </a:cubicBezTo>
                  <a:cubicBezTo>
                    <a:pt x="390" y="238"/>
                    <a:pt x="390" y="238"/>
                    <a:pt x="390" y="238"/>
                  </a:cubicBezTo>
                  <a:cubicBezTo>
                    <a:pt x="389" y="239"/>
                    <a:pt x="389" y="239"/>
                    <a:pt x="389" y="239"/>
                  </a:cubicBezTo>
                  <a:cubicBezTo>
                    <a:pt x="389" y="240"/>
                    <a:pt x="389" y="240"/>
                    <a:pt x="389" y="240"/>
                  </a:cubicBezTo>
                  <a:cubicBezTo>
                    <a:pt x="389" y="240"/>
                    <a:pt x="389" y="240"/>
                    <a:pt x="389" y="240"/>
                  </a:cubicBezTo>
                  <a:cubicBezTo>
                    <a:pt x="388" y="241"/>
                    <a:pt x="388" y="241"/>
                    <a:pt x="388" y="241"/>
                  </a:cubicBezTo>
                  <a:cubicBezTo>
                    <a:pt x="388" y="242"/>
                    <a:pt x="388" y="242"/>
                    <a:pt x="388" y="242"/>
                  </a:cubicBezTo>
                  <a:cubicBezTo>
                    <a:pt x="388" y="242"/>
                    <a:pt x="388" y="242"/>
                    <a:pt x="388" y="242"/>
                  </a:cubicBezTo>
                  <a:cubicBezTo>
                    <a:pt x="388" y="243"/>
                    <a:pt x="388" y="243"/>
                    <a:pt x="388" y="243"/>
                  </a:cubicBezTo>
                  <a:cubicBezTo>
                    <a:pt x="388" y="244"/>
                    <a:pt x="388" y="244"/>
                    <a:pt x="388" y="244"/>
                  </a:cubicBezTo>
                  <a:cubicBezTo>
                    <a:pt x="389" y="244"/>
                    <a:pt x="389" y="244"/>
                    <a:pt x="389" y="244"/>
                  </a:cubicBezTo>
                  <a:cubicBezTo>
                    <a:pt x="389" y="245"/>
                    <a:pt x="389" y="245"/>
                    <a:pt x="389" y="245"/>
                  </a:cubicBezTo>
                  <a:cubicBezTo>
                    <a:pt x="388" y="245"/>
                    <a:pt x="388" y="245"/>
                    <a:pt x="388" y="245"/>
                  </a:cubicBezTo>
                  <a:cubicBezTo>
                    <a:pt x="388" y="246"/>
                    <a:pt x="388" y="246"/>
                    <a:pt x="388" y="246"/>
                  </a:cubicBezTo>
                  <a:cubicBezTo>
                    <a:pt x="389" y="246"/>
                    <a:pt x="389" y="246"/>
                    <a:pt x="389" y="246"/>
                  </a:cubicBezTo>
                  <a:cubicBezTo>
                    <a:pt x="389" y="248"/>
                    <a:pt x="389" y="248"/>
                    <a:pt x="389" y="248"/>
                  </a:cubicBezTo>
                  <a:cubicBezTo>
                    <a:pt x="388" y="248"/>
                    <a:pt x="388" y="248"/>
                    <a:pt x="388" y="248"/>
                  </a:cubicBezTo>
                  <a:cubicBezTo>
                    <a:pt x="388" y="249"/>
                    <a:pt x="388" y="249"/>
                    <a:pt x="388" y="249"/>
                  </a:cubicBezTo>
                  <a:cubicBezTo>
                    <a:pt x="389" y="249"/>
                    <a:pt x="389" y="249"/>
                    <a:pt x="389" y="249"/>
                  </a:cubicBezTo>
                  <a:cubicBezTo>
                    <a:pt x="389" y="249"/>
                    <a:pt x="389" y="249"/>
                    <a:pt x="389" y="249"/>
                  </a:cubicBezTo>
                  <a:cubicBezTo>
                    <a:pt x="389" y="249"/>
                    <a:pt x="389" y="249"/>
                    <a:pt x="389" y="249"/>
                  </a:cubicBezTo>
                  <a:cubicBezTo>
                    <a:pt x="390" y="249"/>
                    <a:pt x="390" y="249"/>
                    <a:pt x="390" y="249"/>
                  </a:cubicBezTo>
                  <a:cubicBezTo>
                    <a:pt x="390" y="250"/>
                    <a:pt x="390" y="250"/>
                    <a:pt x="390" y="250"/>
                  </a:cubicBezTo>
                  <a:cubicBezTo>
                    <a:pt x="390" y="251"/>
                    <a:pt x="390" y="251"/>
                    <a:pt x="390" y="251"/>
                  </a:cubicBezTo>
                  <a:cubicBezTo>
                    <a:pt x="389" y="252"/>
                    <a:pt x="389" y="252"/>
                    <a:pt x="389" y="252"/>
                  </a:cubicBezTo>
                  <a:cubicBezTo>
                    <a:pt x="387" y="252"/>
                    <a:pt x="387" y="252"/>
                    <a:pt x="387" y="252"/>
                  </a:cubicBezTo>
                  <a:cubicBezTo>
                    <a:pt x="386" y="252"/>
                    <a:pt x="386" y="252"/>
                    <a:pt x="386" y="252"/>
                  </a:cubicBezTo>
                  <a:cubicBezTo>
                    <a:pt x="384" y="254"/>
                    <a:pt x="384" y="254"/>
                    <a:pt x="384" y="254"/>
                  </a:cubicBezTo>
                  <a:cubicBezTo>
                    <a:pt x="384" y="254"/>
                    <a:pt x="384" y="254"/>
                    <a:pt x="384" y="254"/>
                  </a:cubicBezTo>
                  <a:cubicBezTo>
                    <a:pt x="383" y="254"/>
                    <a:pt x="383" y="254"/>
                    <a:pt x="383" y="254"/>
                  </a:cubicBezTo>
                  <a:cubicBezTo>
                    <a:pt x="382" y="254"/>
                    <a:pt x="382" y="254"/>
                    <a:pt x="382" y="254"/>
                  </a:cubicBezTo>
                  <a:cubicBezTo>
                    <a:pt x="381" y="254"/>
                    <a:pt x="381" y="254"/>
                    <a:pt x="381" y="254"/>
                  </a:cubicBezTo>
                  <a:cubicBezTo>
                    <a:pt x="381" y="254"/>
                    <a:pt x="381" y="254"/>
                    <a:pt x="381" y="254"/>
                  </a:cubicBezTo>
                  <a:cubicBezTo>
                    <a:pt x="380" y="253"/>
                    <a:pt x="380" y="253"/>
                    <a:pt x="380" y="253"/>
                  </a:cubicBezTo>
                  <a:cubicBezTo>
                    <a:pt x="380" y="254"/>
                    <a:pt x="380" y="254"/>
                    <a:pt x="380" y="254"/>
                  </a:cubicBezTo>
                  <a:cubicBezTo>
                    <a:pt x="379" y="253"/>
                    <a:pt x="379" y="253"/>
                    <a:pt x="379" y="253"/>
                  </a:cubicBezTo>
                  <a:cubicBezTo>
                    <a:pt x="378" y="253"/>
                    <a:pt x="378" y="253"/>
                    <a:pt x="378" y="253"/>
                  </a:cubicBezTo>
                  <a:cubicBezTo>
                    <a:pt x="376" y="253"/>
                    <a:pt x="376" y="253"/>
                    <a:pt x="376" y="253"/>
                  </a:cubicBezTo>
                  <a:cubicBezTo>
                    <a:pt x="376" y="253"/>
                    <a:pt x="376" y="253"/>
                    <a:pt x="376" y="253"/>
                  </a:cubicBezTo>
                  <a:cubicBezTo>
                    <a:pt x="375" y="254"/>
                    <a:pt x="375" y="254"/>
                    <a:pt x="375" y="254"/>
                  </a:cubicBezTo>
                  <a:cubicBezTo>
                    <a:pt x="374" y="254"/>
                    <a:pt x="374" y="254"/>
                    <a:pt x="374" y="254"/>
                  </a:cubicBezTo>
                  <a:cubicBezTo>
                    <a:pt x="374" y="254"/>
                    <a:pt x="374" y="254"/>
                    <a:pt x="374" y="254"/>
                  </a:cubicBezTo>
                  <a:cubicBezTo>
                    <a:pt x="373" y="254"/>
                    <a:pt x="373" y="254"/>
                    <a:pt x="373" y="254"/>
                  </a:cubicBezTo>
                  <a:cubicBezTo>
                    <a:pt x="373" y="254"/>
                    <a:pt x="373" y="254"/>
                    <a:pt x="373" y="254"/>
                  </a:cubicBezTo>
                  <a:cubicBezTo>
                    <a:pt x="372" y="253"/>
                    <a:pt x="372" y="253"/>
                    <a:pt x="372" y="253"/>
                  </a:cubicBezTo>
                  <a:cubicBezTo>
                    <a:pt x="371" y="252"/>
                    <a:pt x="371" y="252"/>
                    <a:pt x="371" y="252"/>
                  </a:cubicBezTo>
                  <a:cubicBezTo>
                    <a:pt x="370" y="252"/>
                    <a:pt x="370" y="252"/>
                    <a:pt x="370" y="252"/>
                  </a:cubicBezTo>
                  <a:cubicBezTo>
                    <a:pt x="369" y="253"/>
                    <a:pt x="369" y="253"/>
                    <a:pt x="369" y="253"/>
                  </a:cubicBezTo>
                  <a:cubicBezTo>
                    <a:pt x="369" y="252"/>
                    <a:pt x="369" y="252"/>
                    <a:pt x="369" y="252"/>
                  </a:cubicBezTo>
                  <a:cubicBezTo>
                    <a:pt x="368" y="252"/>
                    <a:pt x="368" y="252"/>
                    <a:pt x="368" y="252"/>
                  </a:cubicBezTo>
                  <a:cubicBezTo>
                    <a:pt x="367" y="253"/>
                    <a:pt x="367" y="253"/>
                    <a:pt x="367" y="253"/>
                  </a:cubicBezTo>
                  <a:cubicBezTo>
                    <a:pt x="367" y="254"/>
                    <a:pt x="367" y="254"/>
                    <a:pt x="367" y="254"/>
                  </a:cubicBezTo>
                  <a:cubicBezTo>
                    <a:pt x="366" y="254"/>
                    <a:pt x="366" y="254"/>
                    <a:pt x="366" y="254"/>
                  </a:cubicBezTo>
                  <a:cubicBezTo>
                    <a:pt x="365" y="255"/>
                    <a:pt x="365" y="255"/>
                    <a:pt x="365" y="255"/>
                  </a:cubicBezTo>
                  <a:cubicBezTo>
                    <a:pt x="365" y="256"/>
                    <a:pt x="365" y="256"/>
                    <a:pt x="365" y="256"/>
                  </a:cubicBezTo>
                  <a:cubicBezTo>
                    <a:pt x="365" y="256"/>
                    <a:pt x="365" y="256"/>
                    <a:pt x="365" y="256"/>
                  </a:cubicBezTo>
                  <a:cubicBezTo>
                    <a:pt x="364" y="257"/>
                    <a:pt x="364" y="257"/>
                    <a:pt x="364" y="257"/>
                  </a:cubicBezTo>
                  <a:cubicBezTo>
                    <a:pt x="363" y="257"/>
                    <a:pt x="363" y="257"/>
                    <a:pt x="363" y="257"/>
                  </a:cubicBezTo>
                  <a:cubicBezTo>
                    <a:pt x="361" y="257"/>
                    <a:pt x="361" y="257"/>
                    <a:pt x="361" y="257"/>
                  </a:cubicBezTo>
                  <a:cubicBezTo>
                    <a:pt x="361" y="258"/>
                    <a:pt x="361" y="258"/>
                    <a:pt x="361" y="258"/>
                  </a:cubicBezTo>
                  <a:cubicBezTo>
                    <a:pt x="360" y="258"/>
                    <a:pt x="360" y="258"/>
                    <a:pt x="360" y="258"/>
                  </a:cubicBezTo>
                  <a:cubicBezTo>
                    <a:pt x="359" y="258"/>
                    <a:pt x="359" y="258"/>
                    <a:pt x="359" y="258"/>
                  </a:cubicBezTo>
                  <a:cubicBezTo>
                    <a:pt x="357" y="259"/>
                    <a:pt x="357" y="259"/>
                    <a:pt x="357" y="259"/>
                  </a:cubicBezTo>
                  <a:cubicBezTo>
                    <a:pt x="357" y="260"/>
                    <a:pt x="357" y="260"/>
                    <a:pt x="357" y="260"/>
                  </a:cubicBezTo>
                  <a:cubicBezTo>
                    <a:pt x="356" y="260"/>
                    <a:pt x="356" y="260"/>
                    <a:pt x="356" y="260"/>
                  </a:cubicBezTo>
                  <a:cubicBezTo>
                    <a:pt x="355" y="260"/>
                    <a:pt x="355" y="260"/>
                    <a:pt x="355" y="260"/>
                  </a:cubicBezTo>
                  <a:cubicBezTo>
                    <a:pt x="354" y="260"/>
                    <a:pt x="354" y="260"/>
                    <a:pt x="354" y="260"/>
                  </a:cubicBezTo>
                  <a:cubicBezTo>
                    <a:pt x="354" y="260"/>
                    <a:pt x="354" y="260"/>
                    <a:pt x="354" y="260"/>
                  </a:cubicBezTo>
                  <a:cubicBezTo>
                    <a:pt x="353" y="260"/>
                    <a:pt x="353" y="260"/>
                    <a:pt x="353" y="260"/>
                  </a:cubicBezTo>
                  <a:cubicBezTo>
                    <a:pt x="350" y="260"/>
                    <a:pt x="350" y="260"/>
                    <a:pt x="350" y="260"/>
                  </a:cubicBezTo>
                  <a:cubicBezTo>
                    <a:pt x="348" y="260"/>
                    <a:pt x="348" y="260"/>
                    <a:pt x="348" y="260"/>
                  </a:cubicBezTo>
                  <a:cubicBezTo>
                    <a:pt x="346" y="260"/>
                    <a:pt x="346" y="260"/>
                    <a:pt x="346" y="260"/>
                  </a:cubicBezTo>
                  <a:cubicBezTo>
                    <a:pt x="346" y="260"/>
                    <a:pt x="346" y="260"/>
                    <a:pt x="346" y="260"/>
                  </a:cubicBezTo>
                  <a:cubicBezTo>
                    <a:pt x="345" y="259"/>
                    <a:pt x="345" y="259"/>
                    <a:pt x="345" y="259"/>
                  </a:cubicBezTo>
                  <a:cubicBezTo>
                    <a:pt x="344" y="259"/>
                    <a:pt x="344" y="259"/>
                    <a:pt x="344" y="259"/>
                  </a:cubicBezTo>
                  <a:cubicBezTo>
                    <a:pt x="344" y="259"/>
                    <a:pt x="344" y="259"/>
                    <a:pt x="344" y="259"/>
                  </a:cubicBezTo>
                  <a:cubicBezTo>
                    <a:pt x="343" y="258"/>
                    <a:pt x="343" y="258"/>
                    <a:pt x="343" y="258"/>
                  </a:cubicBezTo>
                  <a:cubicBezTo>
                    <a:pt x="342" y="257"/>
                    <a:pt x="342" y="257"/>
                    <a:pt x="342" y="257"/>
                  </a:cubicBezTo>
                  <a:cubicBezTo>
                    <a:pt x="342" y="257"/>
                    <a:pt x="342" y="257"/>
                    <a:pt x="342" y="257"/>
                  </a:cubicBezTo>
                  <a:cubicBezTo>
                    <a:pt x="341" y="257"/>
                    <a:pt x="341" y="257"/>
                    <a:pt x="341" y="257"/>
                  </a:cubicBezTo>
                  <a:cubicBezTo>
                    <a:pt x="340" y="257"/>
                    <a:pt x="340" y="257"/>
                    <a:pt x="340" y="257"/>
                  </a:cubicBezTo>
                  <a:cubicBezTo>
                    <a:pt x="338" y="256"/>
                    <a:pt x="338" y="256"/>
                    <a:pt x="338" y="256"/>
                  </a:cubicBezTo>
                  <a:cubicBezTo>
                    <a:pt x="337" y="255"/>
                    <a:pt x="337" y="255"/>
                    <a:pt x="337" y="255"/>
                  </a:cubicBezTo>
                  <a:cubicBezTo>
                    <a:pt x="336" y="255"/>
                    <a:pt x="336" y="255"/>
                    <a:pt x="336" y="255"/>
                  </a:cubicBezTo>
                  <a:cubicBezTo>
                    <a:pt x="334" y="255"/>
                    <a:pt x="334" y="255"/>
                    <a:pt x="334" y="255"/>
                  </a:cubicBezTo>
                  <a:cubicBezTo>
                    <a:pt x="333" y="255"/>
                    <a:pt x="333" y="255"/>
                    <a:pt x="333" y="255"/>
                  </a:cubicBezTo>
                  <a:cubicBezTo>
                    <a:pt x="332" y="255"/>
                    <a:pt x="332" y="255"/>
                    <a:pt x="332" y="255"/>
                  </a:cubicBezTo>
                  <a:cubicBezTo>
                    <a:pt x="331" y="255"/>
                    <a:pt x="331" y="255"/>
                    <a:pt x="331" y="255"/>
                  </a:cubicBezTo>
                  <a:cubicBezTo>
                    <a:pt x="330" y="255"/>
                    <a:pt x="330" y="255"/>
                    <a:pt x="330" y="255"/>
                  </a:cubicBezTo>
                  <a:cubicBezTo>
                    <a:pt x="328" y="255"/>
                    <a:pt x="328" y="255"/>
                    <a:pt x="328" y="255"/>
                  </a:cubicBezTo>
                  <a:cubicBezTo>
                    <a:pt x="327" y="256"/>
                    <a:pt x="327" y="256"/>
                    <a:pt x="327" y="256"/>
                  </a:cubicBezTo>
                  <a:cubicBezTo>
                    <a:pt x="326" y="257"/>
                    <a:pt x="326" y="257"/>
                    <a:pt x="326" y="257"/>
                  </a:cubicBezTo>
                  <a:cubicBezTo>
                    <a:pt x="326" y="257"/>
                    <a:pt x="326" y="257"/>
                    <a:pt x="326" y="257"/>
                  </a:cubicBezTo>
                  <a:cubicBezTo>
                    <a:pt x="325" y="257"/>
                    <a:pt x="325" y="257"/>
                    <a:pt x="325" y="257"/>
                  </a:cubicBezTo>
                  <a:cubicBezTo>
                    <a:pt x="324" y="257"/>
                    <a:pt x="324" y="257"/>
                    <a:pt x="324" y="257"/>
                  </a:cubicBezTo>
                  <a:cubicBezTo>
                    <a:pt x="324" y="257"/>
                    <a:pt x="324" y="257"/>
                    <a:pt x="324" y="257"/>
                  </a:cubicBezTo>
                  <a:cubicBezTo>
                    <a:pt x="323" y="257"/>
                    <a:pt x="323" y="257"/>
                    <a:pt x="323" y="257"/>
                  </a:cubicBezTo>
                  <a:cubicBezTo>
                    <a:pt x="322" y="257"/>
                    <a:pt x="322" y="257"/>
                    <a:pt x="322" y="257"/>
                  </a:cubicBezTo>
                  <a:cubicBezTo>
                    <a:pt x="322" y="257"/>
                    <a:pt x="322" y="257"/>
                    <a:pt x="322" y="257"/>
                  </a:cubicBezTo>
                  <a:cubicBezTo>
                    <a:pt x="320" y="256"/>
                    <a:pt x="320" y="256"/>
                    <a:pt x="320" y="256"/>
                  </a:cubicBezTo>
                  <a:cubicBezTo>
                    <a:pt x="319" y="256"/>
                    <a:pt x="319" y="256"/>
                    <a:pt x="319" y="256"/>
                  </a:cubicBezTo>
                  <a:cubicBezTo>
                    <a:pt x="319" y="256"/>
                    <a:pt x="319" y="256"/>
                    <a:pt x="319" y="256"/>
                  </a:cubicBezTo>
                  <a:cubicBezTo>
                    <a:pt x="318" y="255"/>
                    <a:pt x="318" y="255"/>
                    <a:pt x="318" y="255"/>
                  </a:cubicBezTo>
                  <a:cubicBezTo>
                    <a:pt x="317" y="255"/>
                    <a:pt x="317" y="255"/>
                    <a:pt x="317" y="255"/>
                  </a:cubicBezTo>
                  <a:cubicBezTo>
                    <a:pt x="317" y="255"/>
                    <a:pt x="317" y="255"/>
                    <a:pt x="317" y="255"/>
                  </a:cubicBezTo>
                  <a:cubicBezTo>
                    <a:pt x="317" y="254"/>
                    <a:pt x="317" y="254"/>
                    <a:pt x="317" y="254"/>
                  </a:cubicBezTo>
                  <a:cubicBezTo>
                    <a:pt x="316" y="253"/>
                    <a:pt x="316" y="253"/>
                    <a:pt x="316" y="253"/>
                  </a:cubicBezTo>
                  <a:cubicBezTo>
                    <a:pt x="316" y="253"/>
                    <a:pt x="316" y="253"/>
                    <a:pt x="316" y="253"/>
                  </a:cubicBezTo>
                  <a:cubicBezTo>
                    <a:pt x="316" y="252"/>
                    <a:pt x="316" y="252"/>
                    <a:pt x="316" y="252"/>
                  </a:cubicBezTo>
                  <a:cubicBezTo>
                    <a:pt x="315" y="251"/>
                    <a:pt x="315" y="251"/>
                    <a:pt x="315" y="251"/>
                  </a:cubicBezTo>
                  <a:cubicBezTo>
                    <a:pt x="315" y="251"/>
                    <a:pt x="315" y="251"/>
                    <a:pt x="315" y="251"/>
                  </a:cubicBezTo>
                  <a:cubicBezTo>
                    <a:pt x="315" y="250"/>
                    <a:pt x="315" y="250"/>
                    <a:pt x="315" y="250"/>
                  </a:cubicBezTo>
                  <a:cubicBezTo>
                    <a:pt x="314" y="250"/>
                    <a:pt x="314" y="250"/>
                    <a:pt x="314" y="250"/>
                  </a:cubicBezTo>
                  <a:cubicBezTo>
                    <a:pt x="313" y="250"/>
                    <a:pt x="313" y="250"/>
                    <a:pt x="313" y="250"/>
                  </a:cubicBezTo>
                  <a:cubicBezTo>
                    <a:pt x="312" y="250"/>
                    <a:pt x="312" y="250"/>
                    <a:pt x="312" y="250"/>
                  </a:cubicBezTo>
                  <a:cubicBezTo>
                    <a:pt x="311" y="250"/>
                    <a:pt x="311" y="250"/>
                    <a:pt x="311" y="250"/>
                  </a:cubicBezTo>
                  <a:cubicBezTo>
                    <a:pt x="310" y="250"/>
                    <a:pt x="310" y="250"/>
                    <a:pt x="310" y="250"/>
                  </a:cubicBezTo>
                  <a:cubicBezTo>
                    <a:pt x="310" y="249"/>
                    <a:pt x="310" y="249"/>
                    <a:pt x="310" y="249"/>
                  </a:cubicBezTo>
                  <a:cubicBezTo>
                    <a:pt x="309" y="249"/>
                    <a:pt x="309" y="249"/>
                    <a:pt x="309" y="249"/>
                  </a:cubicBezTo>
                  <a:cubicBezTo>
                    <a:pt x="307" y="249"/>
                    <a:pt x="307" y="249"/>
                    <a:pt x="307" y="249"/>
                  </a:cubicBezTo>
                  <a:cubicBezTo>
                    <a:pt x="306" y="249"/>
                    <a:pt x="306" y="249"/>
                    <a:pt x="306" y="249"/>
                  </a:cubicBezTo>
                  <a:cubicBezTo>
                    <a:pt x="305" y="248"/>
                    <a:pt x="305" y="248"/>
                    <a:pt x="305" y="248"/>
                  </a:cubicBezTo>
                  <a:cubicBezTo>
                    <a:pt x="305" y="248"/>
                    <a:pt x="305" y="248"/>
                    <a:pt x="305" y="248"/>
                  </a:cubicBezTo>
                  <a:cubicBezTo>
                    <a:pt x="304" y="248"/>
                    <a:pt x="304" y="248"/>
                    <a:pt x="304" y="248"/>
                  </a:cubicBezTo>
                  <a:cubicBezTo>
                    <a:pt x="303" y="247"/>
                    <a:pt x="303" y="247"/>
                    <a:pt x="303" y="247"/>
                  </a:cubicBezTo>
                  <a:cubicBezTo>
                    <a:pt x="302" y="247"/>
                    <a:pt x="302" y="247"/>
                    <a:pt x="302" y="247"/>
                  </a:cubicBezTo>
                  <a:cubicBezTo>
                    <a:pt x="301" y="247"/>
                    <a:pt x="301" y="247"/>
                    <a:pt x="301" y="247"/>
                  </a:cubicBezTo>
                  <a:cubicBezTo>
                    <a:pt x="301" y="247"/>
                    <a:pt x="301" y="247"/>
                    <a:pt x="301" y="247"/>
                  </a:cubicBezTo>
                  <a:cubicBezTo>
                    <a:pt x="301" y="248"/>
                    <a:pt x="301" y="248"/>
                    <a:pt x="301" y="248"/>
                  </a:cubicBezTo>
                  <a:cubicBezTo>
                    <a:pt x="301" y="249"/>
                    <a:pt x="301" y="249"/>
                    <a:pt x="301" y="249"/>
                  </a:cubicBezTo>
                  <a:cubicBezTo>
                    <a:pt x="301" y="249"/>
                    <a:pt x="301" y="249"/>
                    <a:pt x="301" y="249"/>
                  </a:cubicBezTo>
                  <a:cubicBezTo>
                    <a:pt x="300" y="249"/>
                    <a:pt x="300" y="249"/>
                    <a:pt x="300" y="249"/>
                  </a:cubicBezTo>
                  <a:cubicBezTo>
                    <a:pt x="299" y="249"/>
                    <a:pt x="299" y="249"/>
                    <a:pt x="299" y="249"/>
                  </a:cubicBezTo>
                  <a:cubicBezTo>
                    <a:pt x="299" y="250"/>
                    <a:pt x="299" y="250"/>
                    <a:pt x="299" y="250"/>
                  </a:cubicBezTo>
                  <a:cubicBezTo>
                    <a:pt x="299" y="251"/>
                    <a:pt x="299" y="251"/>
                    <a:pt x="299" y="251"/>
                  </a:cubicBezTo>
                  <a:cubicBezTo>
                    <a:pt x="298" y="252"/>
                    <a:pt x="298" y="252"/>
                    <a:pt x="298" y="252"/>
                  </a:cubicBezTo>
                  <a:cubicBezTo>
                    <a:pt x="298" y="254"/>
                    <a:pt x="298" y="254"/>
                    <a:pt x="298" y="254"/>
                  </a:cubicBezTo>
                  <a:cubicBezTo>
                    <a:pt x="298" y="255"/>
                    <a:pt x="298" y="255"/>
                    <a:pt x="298" y="255"/>
                  </a:cubicBezTo>
                  <a:cubicBezTo>
                    <a:pt x="300" y="255"/>
                    <a:pt x="300" y="255"/>
                    <a:pt x="300" y="255"/>
                  </a:cubicBezTo>
                  <a:cubicBezTo>
                    <a:pt x="300" y="255"/>
                    <a:pt x="300" y="255"/>
                    <a:pt x="300" y="255"/>
                  </a:cubicBezTo>
                  <a:cubicBezTo>
                    <a:pt x="301" y="256"/>
                    <a:pt x="301" y="256"/>
                    <a:pt x="301" y="256"/>
                  </a:cubicBezTo>
                  <a:cubicBezTo>
                    <a:pt x="301" y="256"/>
                    <a:pt x="301" y="256"/>
                    <a:pt x="301" y="256"/>
                  </a:cubicBezTo>
                  <a:cubicBezTo>
                    <a:pt x="301" y="258"/>
                    <a:pt x="301" y="258"/>
                    <a:pt x="301" y="258"/>
                  </a:cubicBezTo>
                  <a:cubicBezTo>
                    <a:pt x="301" y="259"/>
                    <a:pt x="301" y="259"/>
                    <a:pt x="301" y="259"/>
                  </a:cubicBezTo>
                  <a:cubicBezTo>
                    <a:pt x="302" y="259"/>
                    <a:pt x="302" y="259"/>
                    <a:pt x="302" y="259"/>
                  </a:cubicBezTo>
                  <a:cubicBezTo>
                    <a:pt x="302" y="260"/>
                    <a:pt x="302" y="260"/>
                    <a:pt x="302" y="260"/>
                  </a:cubicBezTo>
                  <a:cubicBezTo>
                    <a:pt x="301" y="261"/>
                    <a:pt x="301" y="261"/>
                    <a:pt x="301" y="261"/>
                  </a:cubicBezTo>
                  <a:cubicBezTo>
                    <a:pt x="300" y="261"/>
                    <a:pt x="300" y="261"/>
                    <a:pt x="300" y="261"/>
                  </a:cubicBezTo>
                  <a:cubicBezTo>
                    <a:pt x="299" y="261"/>
                    <a:pt x="299" y="261"/>
                    <a:pt x="299" y="261"/>
                  </a:cubicBezTo>
                  <a:cubicBezTo>
                    <a:pt x="299" y="261"/>
                    <a:pt x="299" y="261"/>
                    <a:pt x="299" y="261"/>
                  </a:cubicBezTo>
                  <a:cubicBezTo>
                    <a:pt x="298" y="261"/>
                    <a:pt x="298" y="261"/>
                    <a:pt x="298" y="261"/>
                  </a:cubicBezTo>
                  <a:cubicBezTo>
                    <a:pt x="297" y="261"/>
                    <a:pt x="297" y="261"/>
                    <a:pt x="297" y="261"/>
                  </a:cubicBezTo>
                  <a:cubicBezTo>
                    <a:pt x="295" y="261"/>
                    <a:pt x="295" y="261"/>
                    <a:pt x="295" y="261"/>
                  </a:cubicBezTo>
                  <a:cubicBezTo>
                    <a:pt x="295" y="261"/>
                    <a:pt x="295" y="261"/>
                    <a:pt x="295" y="261"/>
                  </a:cubicBezTo>
                  <a:cubicBezTo>
                    <a:pt x="294" y="261"/>
                    <a:pt x="294" y="261"/>
                    <a:pt x="294" y="261"/>
                  </a:cubicBezTo>
                  <a:cubicBezTo>
                    <a:pt x="293" y="261"/>
                    <a:pt x="293" y="261"/>
                    <a:pt x="293" y="261"/>
                  </a:cubicBezTo>
                  <a:cubicBezTo>
                    <a:pt x="292" y="261"/>
                    <a:pt x="292" y="261"/>
                    <a:pt x="292" y="261"/>
                  </a:cubicBezTo>
                  <a:cubicBezTo>
                    <a:pt x="291" y="261"/>
                    <a:pt x="291" y="261"/>
                    <a:pt x="291" y="261"/>
                  </a:cubicBezTo>
                  <a:cubicBezTo>
                    <a:pt x="290" y="262"/>
                    <a:pt x="290" y="262"/>
                    <a:pt x="290" y="262"/>
                  </a:cubicBezTo>
                  <a:cubicBezTo>
                    <a:pt x="290" y="262"/>
                    <a:pt x="290" y="262"/>
                    <a:pt x="290" y="262"/>
                  </a:cubicBezTo>
                  <a:cubicBezTo>
                    <a:pt x="288" y="261"/>
                    <a:pt x="288" y="261"/>
                    <a:pt x="288" y="261"/>
                  </a:cubicBezTo>
                  <a:cubicBezTo>
                    <a:pt x="287" y="261"/>
                    <a:pt x="287" y="261"/>
                    <a:pt x="287" y="261"/>
                  </a:cubicBezTo>
                  <a:cubicBezTo>
                    <a:pt x="285" y="259"/>
                    <a:pt x="285" y="259"/>
                    <a:pt x="285" y="259"/>
                  </a:cubicBezTo>
                  <a:cubicBezTo>
                    <a:pt x="285" y="259"/>
                    <a:pt x="285" y="259"/>
                    <a:pt x="285" y="259"/>
                  </a:cubicBezTo>
                  <a:cubicBezTo>
                    <a:pt x="285" y="258"/>
                    <a:pt x="285" y="258"/>
                    <a:pt x="285" y="258"/>
                  </a:cubicBezTo>
                  <a:cubicBezTo>
                    <a:pt x="285" y="258"/>
                    <a:pt x="285" y="258"/>
                    <a:pt x="285" y="258"/>
                  </a:cubicBezTo>
                  <a:cubicBezTo>
                    <a:pt x="283" y="258"/>
                    <a:pt x="283" y="258"/>
                    <a:pt x="283" y="258"/>
                  </a:cubicBezTo>
                  <a:cubicBezTo>
                    <a:pt x="283" y="258"/>
                    <a:pt x="283" y="258"/>
                    <a:pt x="283" y="258"/>
                  </a:cubicBezTo>
                  <a:cubicBezTo>
                    <a:pt x="282" y="258"/>
                    <a:pt x="282" y="258"/>
                    <a:pt x="282" y="258"/>
                  </a:cubicBezTo>
                  <a:cubicBezTo>
                    <a:pt x="281" y="258"/>
                    <a:pt x="281" y="258"/>
                    <a:pt x="281" y="258"/>
                  </a:cubicBezTo>
                  <a:cubicBezTo>
                    <a:pt x="280" y="258"/>
                    <a:pt x="280" y="258"/>
                    <a:pt x="280" y="258"/>
                  </a:cubicBezTo>
                  <a:cubicBezTo>
                    <a:pt x="280" y="258"/>
                    <a:pt x="280" y="258"/>
                    <a:pt x="280" y="258"/>
                  </a:cubicBezTo>
                  <a:cubicBezTo>
                    <a:pt x="280" y="257"/>
                    <a:pt x="280" y="257"/>
                    <a:pt x="280" y="257"/>
                  </a:cubicBezTo>
                  <a:cubicBezTo>
                    <a:pt x="279" y="257"/>
                    <a:pt x="279" y="257"/>
                    <a:pt x="279" y="257"/>
                  </a:cubicBezTo>
                  <a:cubicBezTo>
                    <a:pt x="279" y="257"/>
                    <a:pt x="279" y="257"/>
                    <a:pt x="279" y="257"/>
                  </a:cubicBezTo>
                  <a:cubicBezTo>
                    <a:pt x="278" y="257"/>
                    <a:pt x="278" y="257"/>
                    <a:pt x="278" y="257"/>
                  </a:cubicBezTo>
                  <a:cubicBezTo>
                    <a:pt x="277" y="257"/>
                    <a:pt x="277" y="257"/>
                    <a:pt x="277" y="257"/>
                  </a:cubicBezTo>
                  <a:cubicBezTo>
                    <a:pt x="277" y="257"/>
                    <a:pt x="277" y="257"/>
                    <a:pt x="277" y="257"/>
                  </a:cubicBezTo>
                  <a:cubicBezTo>
                    <a:pt x="276" y="257"/>
                    <a:pt x="276" y="257"/>
                    <a:pt x="276" y="257"/>
                  </a:cubicBezTo>
                  <a:cubicBezTo>
                    <a:pt x="274" y="257"/>
                    <a:pt x="274" y="257"/>
                    <a:pt x="274" y="257"/>
                  </a:cubicBezTo>
                  <a:cubicBezTo>
                    <a:pt x="273" y="258"/>
                    <a:pt x="273" y="258"/>
                    <a:pt x="273" y="258"/>
                  </a:cubicBezTo>
                  <a:cubicBezTo>
                    <a:pt x="273" y="259"/>
                    <a:pt x="273" y="259"/>
                    <a:pt x="273" y="259"/>
                  </a:cubicBezTo>
                  <a:cubicBezTo>
                    <a:pt x="272" y="259"/>
                    <a:pt x="272" y="259"/>
                    <a:pt x="272" y="259"/>
                  </a:cubicBezTo>
                  <a:cubicBezTo>
                    <a:pt x="271" y="259"/>
                    <a:pt x="271" y="259"/>
                    <a:pt x="271" y="259"/>
                  </a:cubicBezTo>
                  <a:cubicBezTo>
                    <a:pt x="271" y="259"/>
                    <a:pt x="271" y="259"/>
                    <a:pt x="271" y="259"/>
                  </a:cubicBezTo>
                  <a:cubicBezTo>
                    <a:pt x="271" y="259"/>
                    <a:pt x="271" y="259"/>
                    <a:pt x="271" y="259"/>
                  </a:cubicBezTo>
                  <a:cubicBezTo>
                    <a:pt x="271" y="260"/>
                    <a:pt x="271" y="260"/>
                    <a:pt x="271" y="260"/>
                  </a:cubicBezTo>
                  <a:cubicBezTo>
                    <a:pt x="271" y="260"/>
                    <a:pt x="271" y="260"/>
                    <a:pt x="271" y="260"/>
                  </a:cubicBezTo>
                  <a:cubicBezTo>
                    <a:pt x="270" y="261"/>
                    <a:pt x="270" y="261"/>
                    <a:pt x="270" y="261"/>
                  </a:cubicBezTo>
                  <a:cubicBezTo>
                    <a:pt x="269" y="261"/>
                    <a:pt x="269" y="261"/>
                    <a:pt x="269" y="261"/>
                  </a:cubicBezTo>
                  <a:cubicBezTo>
                    <a:pt x="269" y="262"/>
                    <a:pt x="269" y="262"/>
                    <a:pt x="269" y="262"/>
                  </a:cubicBezTo>
                  <a:cubicBezTo>
                    <a:pt x="269" y="262"/>
                    <a:pt x="269" y="262"/>
                    <a:pt x="269" y="262"/>
                  </a:cubicBezTo>
                  <a:cubicBezTo>
                    <a:pt x="267" y="263"/>
                    <a:pt x="267" y="263"/>
                    <a:pt x="267" y="263"/>
                  </a:cubicBezTo>
                  <a:cubicBezTo>
                    <a:pt x="267" y="264"/>
                    <a:pt x="267" y="264"/>
                    <a:pt x="267" y="264"/>
                  </a:cubicBezTo>
                  <a:cubicBezTo>
                    <a:pt x="267" y="264"/>
                    <a:pt x="267" y="264"/>
                    <a:pt x="267" y="264"/>
                  </a:cubicBezTo>
                  <a:cubicBezTo>
                    <a:pt x="266" y="265"/>
                    <a:pt x="266" y="265"/>
                    <a:pt x="266" y="265"/>
                  </a:cubicBezTo>
                  <a:cubicBezTo>
                    <a:pt x="265" y="266"/>
                    <a:pt x="265" y="266"/>
                    <a:pt x="265" y="266"/>
                  </a:cubicBezTo>
                  <a:cubicBezTo>
                    <a:pt x="265" y="266"/>
                    <a:pt x="265" y="266"/>
                    <a:pt x="265" y="266"/>
                  </a:cubicBezTo>
                  <a:cubicBezTo>
                    <a:pt x="263" y="266"/>
                    <a:pt x="263" y="266"/>
                    <a:pt x="263" y="266"/>
                  </a:cubicBezTo>
                  <a:cubicBezTo>
                    <a:pt x="262" y="266"/>
                    <a:pt x="262" y="266"/>
                    <a:pt x="262" y="266"/>
                  </a:cubicBezTo>
                  <a:cubicBezTo>
                    <a:pt x="261" y="268"/>
                    <a:pt x="261" y="268"/>
                    <a:pt x="261" y="268"/>
                  </a:cubicBezTo>
                  <a:cubicBezTo>
                    <a:pt x="261" y="268"/>
                    <a:pt x="261" y="268"/>
                    <a:pt x="261" y="268"/>
                  </a:cubicBezTo>
                  <a:cubicBezTo>
                    <a:pt x="261" y="268"/>
                    <a:pt x="261" y="268"/>
                    <a:pt x="261" y="268"/>
                  </a:cubicBezTo>
                  <a:cubicBezTo>
                    <a:pt x="260" y="268"/>
                    <a:pt x="260" y="268"/>
                    <a:pt x="260" y="268"/>
                  </a:cubicBezTo>
                  <a:cubicBezTo>
                    <a:pt x="259" y="268"/>
                    <a:pt x="259" y="268"/>
                    <a:pt x="259" y="268"/>
                  </a:cubicBezTo>
                  <a:cubicBezTo>
                    <a:pt x="259" y="267"/>
                    <a:pt x="259" y="267"/>
                    <a:pt x="259" y="267"/>
                  </a:cubicBezTo>
                  <a:cubicBezTo>
                    <a:pt x="258" y="267"/>
                    <a:pt x="258" y="267"/>
                    <a:pt x="258" y="267"/>
                  </a:cubicBezTo>
                  <a:cubicBezTo>
                    <a:pt x="257" y="266"/>
                    <a:pt x="257" y="266"/>
                    <a:pt x="257" y="266"/>
                  </a:cubicBezTo>
                  <a:cubicBezTo>
                    <a:pt x="256" y="266"/>
                    <a:pt x="256" y="266"/>
                    <a:pt x="256" y="266"/>
                  </a:cubicBezTo>
                  <a:cubicBezTo>
                    <a:pt x="256" y="265"/>
                    <a:pt x="256" y="265"/>
                    <a:pt x="256" y="265"/>
                  </a:cubicBezTo>
                  <a:cubicBezTo>
                    <a:pt x="256" y="264"/>
                    <a:pt x="256" y="264"/>
                    <a:pt x="256" y="264"/>
                  </a:cubicBezTo>
                  <a:cubicBezTo>
                    <a:pt x="256" y="264"/>
                    <a:pt x="256" y="264"/>
                    <a:pt x="256" y="264"/>
                  </a:cubicBezTo>
                  <a:cubicBezTo>
                    <a:pt x="255" y="265"/>
                    <a:pt x="255" y="265"/>
                    <a:pt x="255" y="265"/>
                  </a:cubicBezTo>
                  <a:cubicBezTo>
                    <a:pt x="254" y="265"/>
                    <a:pt x="254" y="265"/>
                    <a:pt x="254" y="265"/>
                  </a:cubicBezTo>
                  <a:cubicBezTo>
                    <a:pt x="253" y="265"/>
                    <a:pt x="253" y="265"/>
                    <a:pt x="253" y="265"/>
                  </a:cubicBezTo>
                  <a:cubicBezTo>
                    <a:pt x="251" y="266"/>
                    <a:pt x="251" y="266"/>
                    <a:pt x="251" y="266"/>
                  </a:cubicBezTo>
                  <a:cubicBezTo>
                    <a:pt x="251" y="266"/>
                    <a:pt x="251" y="266"/>
                    <a:pt x="251" y="266"/>
                  </a:cubicBezTo>
                  <a:cubicBezTo>
                    <a:pt x="250" y="266"/>
                    <a:pt x="250" y="266"/>
                    <a:pt x="250" y="266"/>
                  </a:cubicBezTo>
                  <a:cubicBezTo>
                    <a:pt x="250" y="266"/>
                    <a:pt x="250" y="266"/>
                    <a:pt x="250" y="266"/>
                  </a:cubicBezTo>
                  <a:cubicBezTo>
                    <a:pt x="249" y="266"/>
                    <a:pt x="249" y="266"/>
                    <a:pt x="249" y="266"/>
                  </a:cubicBezTo>
                  <a:cubicBezTo>
                    <a:pt x="248" y="266"/>
                    <a:pt x="248" y="266"/>
                    <a:pt x="248" y="266"/>
                  </a:cubicBezTo>
                  <a:cubicBezTo>
                    <a:pt x="248" y="266"/>
                    <a:pt x="248" y="266"/>
                    <a:pt x="248" y="266"/>
                  </a:cubicBezTo>
                  <a:cubicBezTo>
                    <a:pt x="248" y="265"/>
                    <a:pt x="248" y="265"/>
                    <a:pt x="248" y="265"/>
                  </a:cubicBezTo>
                  <a:cubicBezTo>
                    <a:pt x="248" y="265"/>
                    <a:pt x="248" y="265"/>
                    <a:pt x="248" y="265"/>
                  </a:cubicBezTo>
                  <a:cubicBezTo>
                    <a:pt x="248" y="264"/>
                    <a:pt x="248" y="264"/>
                    <a:pt x="248" y="264"/>
                  </a:cubicBezTo>
                  <a:cubicBezTo>
                    <a:pt x="248" y="264"/>
                    <a:pt x="248" y="264"/>
                    <a:pt x="248" y="264"/>
                  </a:cubicBezTo>
                  <a:cubicBezTo>
                    <a:pt x="248" y="263"/>
                    <a:pt x="248" y="263"/>
                    <a:pt x="248" y="263"/>
                  </a:cubicBezTo>
                  <a:cubicBezTo>
                    <a:pt x="247" y="263"/>
                    <a:pt x="247" y="263"/>
                    <a:pt x="247" y="263"/>
                  </a:cubicBezTo>
                  <a:cubicBezTo>
                    <a:pt x="247" y="263"/>
                    <a:pt x="247" y="263"/>
                    <a:pt x="247" y="263"/>
                  </a:cubicBezTo>
                  <a:cubicBezTo>
                    <a:pt x="246" y="262"/>
                    <a:pt x="246" y="262"/>
                    <a:pt x="246" y="262"/>
                  </a:cubicBezTo>
                  <a:cubicBezTo>
                    <a:pt x="245" y="262"/>
                    <a:pt x="245" y="262"/>
                    <a:pt x="245" y="262"/>
                  </a:cubicBezTo>
                  <a:cubicBezTo>
                    <a:pt x="244" y="262"/>
                    <a:pt x="244" y="262"/>
                    <a:pt x="244" y="262"/>
                  </a:cubicBezTo>
                  <a:cubicBezTo>
                    <a:pt x="244" y="261"/>
                    <a:pt x="244" y="261"/>
                    <a:pt x="244" y="261"/>
                  </a:cubicBezTo>
                  <a:cubicBezTo>
                    <a:pt x="243" y="260"/>
                    <a:pt x="243" y="260"/>
                    <a:pt x="243" y="260"/>
                  </a:cubicBezTo>
                  <a:cubicBezTo>
                    <a:pt x="242" y="259"/>
                    <a:pt x="242" y="259"/>
                    <a:pt x="242" y="259"/>
                  </a:cubicBezTo>
                  <a:cubicBezTo>
                    <a:pt x="240" y="259"/>
                    <a:pt x="240" y="259"/>
                    <a:pt x="240" y="259"/>
                  </a:cubicBezTo>
                  <a:cubicBezTo>
                    <a:pt x="239" y="259"/>
                    <a:pt x="239" y="259"/>
                    <a:pt x="239" y="259"/>
                  </a:cubicBezTo>
                  <a:cubicBezTo>
                    <a:pt x="237" y="259"/>
                    <a:pt x="237" y="259"/>
                    <a:pt x="237" y="259"/>
                  </a:cubicBezTo>
                  <a:cubicBezTo>
                    <a:pt x="237" y="259"/>
                    <a:pt x="237" y="259"/>
                    <a:pt x="237" y="259"/>
                  </a:cubicBezTo>
                  <a:cubicBezTo>
                    <a:pt x="238" y="260"/>
                    <a:pt x="238" y="260"/>
                    <a:pt x="238" y="260"/>
                  </a:cubicBezTo>
                  <a:cubicBezTo>
                    <a:pt x="237" y="260"/>
                    <a:pt x="237" y="260"/>
                    <a:pt x="237" y="260"/>
                  </a:cubicBezTo>
                  <a:cubicBezTo>
                    <a:pt x="236" y="260"/>
                    <a:pt x="236" y="260"/>
                    <a:pt x="236" y="260"/>
                  </a:cubicBezTo>
                  <a:cubicBezTo>
                    <a:pt x="236" y="260"/>
                    <a:pt x="236" y="260"/>
                    <a:pt x="236" y="260"/>
                  </a:cubicBezTo>
                  <a:cubicBezTo>
                    <a:pt x="235" y="261"/>
                    <a:pt x="235" y="261"/>
                    <a:pt x="235" y="261"/>
                  </a:cubicBezTo>
                  <a:cubicBezTo>
                    <a:pt x="234" y="260"/>
                    <a:pt x="234" y="260"/>
                    <a:pt x="234" y="260"/>
                  </a:cubicBezTo>
                  <a:cubicBezTo>
                    <a:pt x="233" y="260"/>
                    <a:pt x="233" y="260"/>
                    <a:pt x="233" y="260"/>
                  </a:cubicBezTo>
                  <a:cubicBezTo>
                    <a:pt x="232" y="261"/>
                    <a:pt x="232" y="261"/>
                    <a:pt x="232" y="261"/>
                  </a:cubicBezTo>
                  <a:cubicBezTo>
                    <a:pt x="232" y="261"/>
                    <a:pt x="232" y="261"/>
                    <a:pt x="232" y="261"/>
                  </a:cubicBezTo>
                  <a:cubicBezTo>
                    <a:pt x="231" y="260"/>
                    <a:pt x="231" y="260"/>
                    <a:pt x="231" y="260"/>
                  </a:cubicBezTo>
                  <a:cubicBezTo>
                    <a:pt x="230" y="260"/>
                    <a:pt x="230" y="260"/>
                    <a:pt x="230" y="260"/>
                  </a:cubicBezTo>
                  <a:cubicBezTo>
                    <a:pt x="230" y="259"/>
                    <a:pt x="230" y="259"/>
                    <a:pt x="230" y="259"/>
                  </a:cubicBezTo>
                  <a:cubicBezTo>
                    <a:pt x="230" y="259"/>
                    <a:pt x="230" y="259"/>
                    <a:pt x="230" y="259"/>
                  </a:cubicBezTo>
                  <a:cubicBezTo>
                    <a:pt x="229" y="258"/>
                    <a:pt x="229" y="258"/>
                    <a:pt x="229" y="258"/>
                  </a:cubicBezTo>
                  <a:cubicBezTo>
                    <a:pt x="228" y="258"/>
                    <a:pt x="228" y="258"/>
                    <a:pt x="228" y="258"/>
                  </a:cubicBezTo>
                  <a:cubicBezTo>
                    <a:pt x="228" y="259"/>
                    <a:pt x="228" y="259"/>
                    <a:pt x="228" y="259"/>
                  </a:cubicBezTo>
                  <a:cubicBezTo>
                    <a:pt x="228" y="259"/>
                    <a:pt x="228" y="259"/>
                    <a:pt x="228" y="259"/>
                  </a:cubicBezTo>
                  <a:cubicBezTo>
                    <a:pt x="228" y="260"/>
                    <a:pt x="228" y="260"/>
                    <a:pt x="228" y="260"/>
                  </a:cubicBezTo>
                  <a:cubicBezTo>
                    <a:pt x="227" y="260"/>
                    <a:pt x="227" y="260"/>
                    <a:pt x="227" y="260"/>
                  </a:cubicBezTo>
                  <a:cubicBezTo>
                    <a:pt x="226" y="260"/>
                    <a:pt x="226" y="260"/>
                    <a:pt x="226" y="260"/>
                  </a:cubicBezTo>
                  <a:cubicBezTo>
                    <a:pt x="215" y="248"/>
                    <a:pt x="215" y="248"/>
                    <a:pt x="215" y="248"/>
                  </a:cubicBezTo>
                  <a:cubicBezTo>
                    <a:pt x="207" y="243"/>
                    <a:pt x="207" y="243"/>
                    <a:pt x="207" y="243"/>
                  </a:cubicBezTo>
                  <a:cubicBezTo>
                    <a:pt x="207" y="242"/>
                    <a:pt x="207" y="242"/>
                    <a:pt x="207" y="242"/>
                  </a:cubicBezTo>
                  <a:cubicBezTo>
                    <a:pt x="208" y="242"/>
                    <a:pt x="208" y="242"/>
                    <a:pt x="208" y="242"/>
                  </a:cubicBezTo>
                  <a:cubicBezTo>
                    <a:pt x="208" y="241"/>
                    <a:pt x="208" y="241"/>
                    <a:pt x="208" y="241"/>
                  </a:cubicBezTo>
                  <a:cubicBezTo>
                    <a:pt x="208" y="241"/>
                    <a:pt x="208" y="241"/>
                    <a:pt x="208" y="241"/>
                  </a:cubicBezTo>
                  <a:cubicBezTo>
                    <a:pt x="208" y="240"/>
                    <a:pt x="208" y="240"/>
                    <a:pt x="208" y="240"/>
                  </a:cubicBezTo>
                  <a:cubicBezTo>
                    <a:pt x="207" y="241"/>
                    <a:pt x="207" y="241"/>
                    <a:pt x="207" y="241"/>
                  </a:cubicBezTo>
                  <a:cubicBezTo>
                    <a:pt x="206" y="241"/>
                    <a:pt x="206" y="241"/>
                    <a:pt x="206" y="241"/>
                  </a:cubicBezTo>
                  <a:cubicBezTo>
                    <a:pt x="205" y="241"/>
                    <a:pt x="205" y="241"/>
                    <a:pt x="205" y="241"/>
                  </a:cubicBezTo>
                  <a:cubicBezTo>
                    <a:pt x="205" y="242"/>
                    <a:pt x="205" y="242"/>
                    <a:pt x="205" y="242"/>
                  </a:cubicBezTo>
                  <a:cubicBezTo>
                    <a:pt x="204" y="243"/>
                    <a:pt x="204" y="243"/>
                    <a:pt x="204" y="243"/>
                  </a:cubicBezTo>
                  <a:cubicBezTo>
                    <a:pt x="203" y="243"/>
                    <a:pt x="203" y="243"/>
                    <a:pt x="203" y="243"/>
                  </a:cubicBezTo>
                  <a:cubicBezTo>
                    <a:pt x="203" y="244"/>
                    <a:pt x="203" y="244"/>
                    <a:pt x="203" y="244"/>
                  </a:cubicBezTo>
                  <a:cubicBezTo>
                    <a:pt x="202" y="244"/>
                    <a:pt x="202" y="244"/>
                    <a:pt x="202" y="244"/>
                  </a:cubicBezTo>
                  <a:cubicBezTo>
                    <a:pt x="202" y="245"/>
                    <a:pt x="202" y="245"/>
                    <a:pt x="202" y="245"/>
                  </a:cubicBezTo>
                  <a:cubicBezTo>
                    <a:pt x="200" y="245"/>
                    <a:pt x="200" y="245"/>
                    <a:pt x="200" y="245"/>
                  </a:cubicBezTo>
                  <a:cubicBezTo>
                    <a:pt x="199" y="245"/>
                    <a:pt x="199" y="245"/>
                    <a:pt x="199" y="245"/>
                  </a:cubicBezTo>
                  <a:cubicBezTo>
                    <a:pt x="200" y="246"/>
                    <a:pt x="200" y="246"/>
                    <a:pt x="200" y="246"/>
                  </a:cubicBezTo>
                  <a:cubicBezTo>
                    <a:pt x="199" y="247"/>
                    <a:pt x="199" y="247"/>
                    <a:pt x="199" y="247"/>
                  </a:cubicBezTo>
                  <a:cubicBezTo>
                    <a:pt x="199" y="246"/>
                    <a:pt x="199" y="246"/>
                    <a:pt x="199" y="246"/>
                  </a:cubicBezTo>
                  <a:cubicBezTo>
                    <a:pt x="197" y="246"/>
                    <a:pt x="197" y="246"/>
                    <a:pt x="197" y="246"/>
                  </a:cubicBezTo>
                  <a:cubicBezTo>
                    <a:pt x="196" y="246"/>
                    <a:pt x="196" y="246"/>
                    <a:pt x="196" y="246"/>
                  </a:cubicBezTo>
                  <a:cubicBezTo>
                    <a:pt x="195" y="247"/>
                    <a:pt x="195" y="247"/>
                    <a:pt x="195" y="247"/>
                  </a:cubicBezTo>
                  <a:cubicBezTo>
                    <a:pt x="195" y="247"/>
                    <a:pt x="195" y="247"/>
                    <a:pt x="195" y="247"/>
                  </a:cubicBezTo>
                  <a:cubicBezTo>
                    <a:pt x="194" y="246"/>
                    <a:pt x="194" y="246"/>
                    <a:pt x="194" y="246"/>
                  </a:cubicBezTo>
                  <a:cubicBezTo>
                    <a:pt x="194" y="245"/>
                    <a:pt x="194" y="245"/>
                    <a:pt x="194" y="245"/>
                  </a:cubicBezTo>
                  <a:cubicBezTo>
                    <a:pt x="195" y="245"/>
                    <a:pt x="195" y="245"/>
                    <a:pt x="195" y="245"/>
                  </a:cubicBezTo>
                  <a:cubicBezTo>
                    <a:pt x="195" y="244"/>
                    <a:pt x="195" y="244"/>
                    <a:pt x="195" y="244"/>
                  </a:cubicBezTo>
                  <a:cubicBezTo>
                    <a:pt x="195" y="244"/>
                    <a:pt x="195" y="244"/>
                    <a:pt x="195" y="244"/>
                  </a:cubicBezTo>
                  <a:cubicBezTo>
                    <a:pt x="194" y="244"/>
                    <a:pt x="194" y="244"/>
                    <a:pt x="194" y="244"/>
                  </a:cubicBezTo>
                  <a:cubicBezTo>
                    <a:pt x="193" y="244"/>
                    <a:pt x="193" y="244"/>
                    <a:pt x="193" y="244"/>
                  </a:cubicBezTo>
                  <a:cubicBezTo>
                    <a:pt x="192" y="243"/>
                    <a:pt x="192" y="243"/>
                    <a:pt x="192" y="243"/>
                  </a:cubicBezTo>
                  <a:cubicBezTo>
                    <a:pt x="191" y="243"/>
                    <a:pt x="191" y="243"/>
                    <a:pt x="191" y="243"/>
                  </a:cubicBezTo>
                  <a:cubicBezTo>
                    <a:pt x="191" y="244"/>
                    <a:pt x="191" y="244"/>
                    <a:pt x="191" y="244"/>
                  </a:cubicBezTo>
                  <a:cubicBezTo>
                    <a:pt x="191" y="244"/>
                    <a:pt x="191" y="244"/>
                    <a:pt x="191" y="244"/>
                  </a:cubicBezTo>
                  <a:cubicBezTo>
                    <a:pt x="191" y="245"/>
                    <a:pt x="191" y="245"/>
                    <a:pt x="191" y="245"/>
                  </a:cubicBezTo>
                  <a:cubicBezTo>
                    <a:pt x="190" y="245"/>
                    <a:pt x="190" y="245"/>
                    <a:pt x="190" y="245"/>
                  </a:cubicBezTo>
                  <a:cubicBezTo>
                    <a:pt x="190" y="244"/>
                    <a:pt x="190" y="244"/>
                    <a:pt x="190" y="244"/>
                  </a:cubicBezTo>
                  <a:cubicBezTo>
                    <a:pt x="190" y="243"/>
                    <a:pt x="190" y="243"/>
                    <a:pt x="190" y="243"/>
                  </a:cubicBezTo>
                  <a:cubicBezTo>
                    <a:pt x="188" y="242"/>
                    <a:pt x="188" y="242"/>
                    <a:pt x="188" y="242"/>
                  </a:cubicBezTo>
                  <a:cubicBezTo>
                    <a:pt x="188" y="242"/>
                    <a:pt x="188" y="242"/>
                    <a:pt x="188" y="242"/>
                  </a:cubicBezTo>
                  <a:cubicBezTo>
                    <a:pt x="188" y="243"/>
                    <a:pt x="188" y="243"/>
                    <a:pt x="188" y="243"/>
                  </a:cubicBezTo>
                  <a:cubicBezTo>
                    <a:pt x="188" y="243"/>
                    <a:pt x="188" y="243"/>
                    <a:pt x="188" y="243"/>
                  </a:cubicBezTo>
                  <a:cubicBezTo>
                    <a:pt x="187" y="243"/>
                    <a:pt x="187" y="243"/>
                    <a:pt x="187" y="243"/>
                  </a:cubicBezTo>
                  <a:cubicBezTo>
                    <a:pt x="187" y="242"/>
                    <a:pt x="187" y="242"/>
                    <a:pt x="187" y="242"/>
                  </a:cubicBezTo>
                  <a:cubicBezTo>
                    <a:pt x="187" y="243"/>
                    <a:pt x="187" y="243"/>
                    <a:pt x="187" y="243"/>
                  </a:cubicBezTo>
                  <a:cubicBezTo>
                    <a:pt x="186" y="243"/>
                    <a:pt x="186" y="243"/>
                    <a:pt x="186" y="243"/>
                  </a:cubicBezTo>
                  <a:cubicBezTo>
                    <a:pt x="186" y="243"/>
                    <a:pt x="186" y="243"/>
                    <a:pt x="186" y="243"/>
                  </a:cubicBezTo>
                  <a:cubicBezTo>
                    <a:pt x="185" y="243"/>
                    <a:pt x="185" y="243"/>
                    <a:pt x="185" y="243"/>
                  </a:cubicBezTo>
                  <a:cubicBezTo>
                    <a:pt x="184" y="243"/>
                    <a:pt x="184" y="243"/>
                    <a:pt x="184" y="243"/>
                  </a:cubicBezTo>
                  <a:cubicBezTo>
                    <a:pt x="184" y="243"/>
                    <a:pt x="184" y="243"/>
                    <a:pt x="184" y="243"/>
                  </a:cubicBezTo>
                  <a:cubicBezTo>
                    <a:pt x="183" y="242"/>
                    <a:pt x="183" y="242"/>
                    <a:pt x="183" y="242"/>
                  </a:cubicBezTo>
                  <a:cubicBezTo>
                    <a:pt x="184" y="242"/>
                    <a:pt x="184" y="242"/>
                    <a:pt x="184" y="242"/>
                  </a:cubicBezTo>
                  <a:cubicBezTo>
                    <a:pt x="184" y="242"/>
                    <a:pt x="184" y="242"/>
                    <a:pt x="184" y="242"/>
                  </a:cubicBezTo>
                  <a:cubicBezTo>
                    <a:pt x="184" y="241"/>
                    <a:pt x="184" y="241"/>
                    <a:pt x="184" y="241"/>
                  </a:cubicBezTo>
                  <a:cubicBezTo>
                    <a:pt x="184" y="240"/>
                    <a:pt x="184" y="240"/>
                    <a:pt x="184" y="240"/>
                  </a:cubicBezTo>
                  <a:cubicBezTo>
                    <a:pt x="184" y="240"/>
                    <a:pt x="184" y="240"/>
                    <a:pt x="184" y="240"/>
                  </a:cubicBezTo>
                  <a:cubicBezTo>
                    <a:pt x="183" y="240"/>
                    <a:pt x="183" y="240"/>
                    <a:pt x="183" y="240"/>
                  </a:cubicBezTo>
                  <a:cubicBezTo>
                    <a:pt x="183" y="239"/>
                    <a:pt x="183" y="239"/>
                    <a:pt x="183" y="239"/>
                  </a:cubicBezTo>
                  <a:cubicBezTo>
                    <a:pt x="182" y="238"/>
                    <a:pt x="182" y="238"/>
                    <a:pt x="182" y="238"/>
                  </a:cubicBezTo>
                  <a:cubicBezTo>
                    <a:pt x="182" y="238"/>
                    <a:pt x="182" y="238"/>
                    <a:pt x="182" y="238"/>
                  </a:cubicBezTo>
                  <a:cubicBezTo>
                    <a:pt x="182" y="237"/>
                    <a:pt x="182" y="237"/>
                    <a:pt x="182" y="237"/>
                  </a:cubicBezTo>
                  <a:cubicBezTo>
                    <a:pt x="181" y="237"/>
                    <a:pt x="181" y="237"/>
                    <a:pt x="181" y="237"/>
                  </a:cubicBezTo>
                  <a:cubicBezTo>
                    <a:pt x="180" y="237"/>
                    <a:pt x="180" y="237"/>
                    <a:pt x="180" y="237"/>
                  </a:cubicBezTo>
                  <a:cubicBezTo>
                    <a:pt x="179" y="237"/>
                    <a:pt x="179" y="237"/>
                    <a:pt x="179" y="237"/>
                  </a:cubicBezTo>
                  <a:cubicBezTo>
                    <a:pt x="178" y="237"/>
                    <a:pt x="178" y="237"/>
                    <a:pt x="178" y="237"/>
                  </a:cubicBezTo>
                  <a:cubicBezTo>
                    <a:pt x="177" y="237"/>
                    <a:pt x="177" y="237"/>
                    <a:pt x="177" y="237"/>
                  </a:cubicBezTo>
                  <a:cubicBezTo>
                    <a:pt x="175" y="236"/>
                    <a:pt x="175" y="236"/>
                    <a:pt x="175" y="236"/>
                  </a:cubicBezTo>
                  <a:cubicBezTo>
                    <a:pt x="175" y="237"/>
                    <a:pt x="175" y="237"/>
                    <a:pt x="175" y="237"/>
                  </a:cubicBezTo>
                  <a:cubicBezTo>
                    <a:pt x="174" y="236"/>
                    <a:pt x="174" y="236"/>
                    <a:pt x="174" y="236"/>
                  </a:cubicBezTo>
                  <a:cubicBezTo>
                    <a:pt x="173" y="237"/>
                    <a:pt x="173" y="237"/>
                    <a:pt x="173" y="237"/>
                  </a:cubicBezTo>
                  <a:cubicBezTo>
                    <a:pt x="173" y="238"/>
                    <a:pt x="173" y="238"/>
                    <a:pt x="173" y="238"/>
                  </a:cubicBezTo>
                  <a:cubicBezTo>
                    <a:pt x="172" y="238"/>
                    <a:pt x="172" y="238"/>
                    <a:pt x="172" y="238"/>
                  </a:cubicBezTo>
                  <a:cubicBezTo>
                    <a:pt x="172" y="238"/>
                    <a:pt x="172" y="238"/>
                    <a:pt x="172" y="238"/>
                  </a:cubicBezTo>
                  <a:cubicBezTo>
                    <a:pt x="172" y="239"/>
                    <a:pt x="172" y="239"/>
                    <a:pt x="172" y="239"/>
                  </a:cubicBezTo>
                  <a:cubicBezTo>
                    <a:pt x="172" y="239"/>
                    <a:pt x="172" y="239"/>
                    <a:pt x="172" y="239"/>
                  </a:cubicBezTo>
                  <a:cubicBezTo>
                    <a:pt x="171" y="239"/>
                    <a:pt x="171" y="239"/>
                    <a:pt x="171" y="239"/>
                  </a:cubicBezTo>
                  <a:cubicBezTo>
                    <a:pt x="170" y="239"/>
                    <a:pt x="170" y="239"/>
                    <a:pt x="170" y="239"/>
                  </a:cubicBezTo>
                  <a:cubicBezTo>
                    <a:pt x="170" y="240"/>
                    <a:pt x="170" y="240"/>
                    <a:pt x="170" y="240"/>
                  </a:cubicBezTo>
                  <a:cubicBezTo>
                    <a:pt x="169" y="240"/>
                    <a:pt x="169" y="240"/>
                    <a:pt x="169" y="240"/>
                  </a:cubicBezTo>
                  <a:cubicBezTo>
                    <a:pt x="168" y="240"/>
                    <a:pt x="168" y="240"/>
                    <a:pt x="168" y="240"/>
                  </a:cubicBezTo>
                  <a:cubicBezTo>
                    <a:pt x="168" y="240"/>
                    <a:pt x="168" y="240"/>
                    <a:pt x="168" y="240"/>
                  </a:cubicBezTo>
                  <a:cubicBezTo>
                    <a:pt x="166" y="242"/>
                    <a:pt x="166" y="242"/>
                    <a:pt x="166" y="242"/>
                  </a:cubicBezTo>
                  <a:cubicBezTo>
                    <a:pt x="165" y="242"/>
                    <a:pt x="165" y="242"/>
                    <a:pt x="165" y="242"/>
                  </a:cubicBezTo>
                  <a:cubicBezTo>
                    <a:pt x="164" y="242"/>
                    <a:pt x="164" y="242"/>
                    <a:pt x="164" y="242"/>
                  </a:cubicBezTo>
                  <a:cubicBezTo>
                    <a:pt x="163" y="242"/>
                    <a:pt x="163" y="242"/>
                    <a:pt x="163" y="242"/>
                  </a:cubicBezTo>
                  <a:cubicBezTo>
                    <a:pt x="163" y="242"/>
                    <a:pt x="163" y="242"/>
                    <a:pt x="163" y="242"/>
                  </a:cubicBezTo>
                  <a:cubicBezTo>
                    <a:pt x="162" y="242"/>
                    <a:pt x="162" y="242"/>
                    <a:pt x="162" y="242"/>
                  </a:cubicBezTo>
                  <a:cubicBezTo>
                    <a:pt x="162" y="243"/>
                    <a:pt x="162" y="243"/>
                    <a:pt x="162" y="243"/>
                  </a:cubicBezTo>
                  <a:cubicBezTo>
                    <a:pt x="161" y="243"/>
                    <a:pt x="161" y="243"/>
                    <a:pt x="161" y="243"/>
                  </a:cubicBezTo>
                  <a:cubicBezTo>
                    <a:pt x="161" y="243"/>
                    <a:pt x="161" y="243"/>
                    <a:pt x="161" y="243"/>
                  </a:cubicBezTo>
                  <a:cubicBezTo>
                    <a:pt x="161" y="244"/>
                    <a:pt x="161" y="244"/>
                    <a:pt x="161" y="244"/>
                  </a:cubicBezTo>
                  <a:cubicBezTo>
                    <a:pt x="160" y="244"/>
                    <a:pt x="160" y="244"/>
                    <a:pt x="160" y="244"/>
                  </a:cubicBezTo>
                  <a:cubicBezTo>
                    <a:pt x="160" y="244"/>
                    <a:pt x="160" y="244"/>
                    <a:pt x="160" y="244"/>
                  </a:cubicBezTo>
                  <a:cubicBezTo>
                    <a:pt x="159" y="244"/>
                    <a:pt x="159" y="244"/>
                    <a:pt x="159" y="244"/>
                  </a:cubicBezTo>
                  <a:cubicBezTo>
                    <a:pt x="158" y="244"/>
                    <a:pt x="158" y="244"/>
                    <a:pt x="158" y="244"/>
                  </a:cubicBezTo>
                  <a:cubicBezTo>
                    <a:pt x="157" y="245"/>
                    <a:pt x="157" y="245"/>
                    <a:pt x="157" y="245"/>
                  </a:cubicBezTo>
                  <a:cubicBezTo>
                    <a:pt x="156" y="245"/>
                    <a:pt x="156" y="245"/>
                    <a:pt x="156" y="245"/>
                  </a:cubicBezTo>
                  <a:cubicBezTo>
                    <a:pt x="156" y="246"/>
                    <a:pt x="156" y="246"/>
                    <a:pt x="156" y="246"/>
                  </a:cubicBezTo>
                  <a:cubicBezTo>
                    <a:pt x="155" y="246"/>
                    <a:pt x="155" y="246"/>
                    <a:pt x="155" y="246"/>
                  </a:cubicBezTo>
                  <a:cubicBezTo>
                    <a:pt x="154" y="246"/>
                    <a:pt x="154" y="246"/>
                    <a:pt x="154" y="246"/>
                  </a:cubicBezTo>
                  <a:cubicBezTo>
                    <a:pt x="153" y="246"/>
                    <a:pt x="153" y="246"/>
                    <a:pt x="153" y="246"/>
                  </a:cubicBezTo>
                  <a:cubicBezTo>
                    <a:pt x="151" y="247"/>
                    <a:pt x="151" y="247"/>
                    <a:pt x="151" y="247"/>
                  </a:cubicBezTo>
                  <a:cubicBezTo>
                    <a:pt x="151" y="247"/>
                    <a:pt x="151" y="247"/>
                    <a:pt x="151" y="247"/>
                  </a:cubicBezTo>
                  <a:cubicBezTo>
                    <a:pt x="151" y="248"/>
                    <a:pt x="151" y="248"/>
                    <a:pt x="151" y="248"/>
                  </a:cubicBezTo>
                  <a:cubicBezTo>
                    <a:pt x="150" y="247"/>
                    <a:pt x="150" y="247"/>
                    <a:pt x="150" y="247"/>
                  </a:cubicBezTo>
                  <a:cubicBezTo>
                    <a:pt x="149" y="247"/>
                    <a:pt x="149" y="247"/>
                    <a:pt x="149" y="247"/>
                  </a:cubicBezTo>
                  <a:cubicBezTo>
                    <a:pt x="149" y="247"/>
                    <a:pt x="149" y="247"/>
                    <a:pt x="149" y="247"/>
                  </a:cubicBezTo>
                  <a:cubicBezTo>
                    <a:pt x="149" y="248"/>
                    <a:pt x="149" y="248"/>
                    <a:pt x="149" y="248"/>
                  </a:cubicBezTo>
                  <a:cubicBezTo>
                    <a:pt x="148" y="248"/>
                    <a:pt x="148" y="248"/>
                    <a:pt x="148" y="248"/>
                  </a:cubicBezTo>
                  <a:cubicBezTo>
                    <a:pt x="147" y="248"/>
                    <a:pt x="147" y="248"/>
                    <a:pt x="147" y="248"/>
                  </a:cubicBezTo>
                  <a:cubicBezTo>
                    <a:pt x="146" y="248"/>
                    <a:pt x="146" y="248"/>
                    <a:pt x="146" y="248"/>
                  </a:cubicBezTo>
                  <a:cubicBezTo>
                    <a:pt x="146" y="247"/>
                    <a:pt x="146" y="247"/>
                    <a:pt x="146" y="247"/>
                  </a:cubicBezTo>
                  <a:cubicBezTo>
                    <a:pt x="145" y="247"/>
                    <a:pt x="145" y="247"/>
                    <a:pt x="145" y="247"/>
                  </a:cubicBezTo>
                  <a:cubicBezTo>
                    <a:pt x="145" y="248"/>
                    <a:pt x="145" y="248"/>
                    <a:pt x="145" y="248"/>
                  </a:cubicBezTo>
                  <a:cubicBezTo>
                    <a:pt x="144" y="248"/>
                    <a:pt x="144" y="248"/>
                    <a:pt x="144" y="248"/>
                  </a:cubicBezTo>
                  <a:cubicBezTo>
                    <a:pt x="144" y="248"/>
                    <a:pt x="144" y="248"/>
                    <a:pt x="144" y="248"/>
                  </a:cubicBezTo>
                  <a:cubicBezTo>
                    <a:pt x="144" y="249"/>
                    <a:pt x="144" y="249"/>
                    <a:pt x="144" y="249"/>
                  </a:cubicBezTo>
                  <a:cubicBezTo>
                    <a:pt x="144" y="250"/>
                    <a:pt x="144" y="250"/>
                    <a:pt x="144" y="250"/>
                  </a:cubicBezTo>
                  <a:cubicBezTo>
                    <a:pt x="145" y="250"/>
                    <a:pt x="145" y="250"/>
                    <a:pt x="145" y="250"/>
                  </a:cubicBezTo>
                  <a:cubicBezTo>
                    <a:pt x="146" y="250"/>
                    <a:pt x="146" y="250"/>
                    <a:pt x="146" y="250"/>
                  </a:cubicBezTo>
                  <a:cubicBezTo>
                    <a:pt x="146" y="251"/>
                    <a:pt x="146" y="251"/>
                    <a:pt x="146" y="251"/>
                  </a:cubicBezTo>
                  <a:cubicBezTo>
                    <a:pt x="145" y="251"/>
                    <a:pt x="145" y="251"/>
                    <a:pt x="145" y="251"/>
                  </a:cubicBezTo>
                  <a:cubicBezTo>
                    <a:pt x="144" y="251"/>
                    <a:pt x="144" y="251"/>
                    <a:pt x="144" y="251"/>
                  </a:cubicBezTo>
                  <a:cubicBezTo>
                    <a:pt x="145" y="251"/>
                    <a:pt x="145" y="251"/>
                    <a:pt x="145" y="251"/>
                  </a:cubicBezTo>
                  <a:cubicBezTo>
                    <a:pt x="146" y="251"/>
                    <a:pt x="146" y="251"/>
                    <a:pt x="146" y="251"/>
                  </a:cubicBezTo>
                  <a:cubicBezTo>
                    <a:pt x="147" y="252"/>
                    <a:pt x="147" y="252"/>
                    <a:pt x="147" y="252"/>
                  </a:cubicBezTo>
                  <a:cubicBezTo>
                    <a:pt x="147" y="251"/>
                    <a:pt x="147" y="251"/>
                    <a:pt x="147" y="251"/>
                  </a:cubicBezTo>
                  <a:cubicBezTo>
                    <a:pt x="148" y="251"/>
                    <a:pt x="148" y="251"/>
                    <a:pt x="148" y="251"/>
                  </a:cubicBezTo>
                  <a:cubicBezTo>
                    <a:pt x="149" y="252"/>
                    <a:pt x="149" y="252"/>
                    <a:pt x="149" y="252"/>
                  </a:cubicBezTo>
                  <a:cubicBezTo>
                    <a:pt x="149" y="252"/>
                    <a:pt x="149" y="252"/>
                    <a:pt x="149" y="252"/>
                  </a:cubicBezTo>
                  <a:cubicBezTo>
                    <a:pt x="149" y="253"/>
                    <a:pt x="149" y="253"/>
                    <a:pt x="149" y="253"/>
                  </a:cubicBezTo>
                  <a:cubicBezTo>
                    <a:pt x="149" y="253"/>
                    <a:pt x="149" y="253"/>
                    <a:pt x="149" y="253"/>
                  </a:cubicBezTo>
                  <a:cubicBezTo>
                    <a:pt x="148" y="253"/>
                    <a:pt x="148" y="253"/>
                    <a:pt x="148" y="253"/>
                  </a:cubicBezTo>
                  <a:cubicBezTo>
                    <a:pt x="146" y="253"/>
                    <a:pt x="146" y="253"/>
                    <a:pt x="146" y="253"/>
                  </a:cubicBezTo>
                  <a:cubicBezTo>
                    <a:pt x="145" y="254"/>
                    <a:pt x="145" y="254"/>
                    <a:pt x="145" y="254"/>
                  </a:cubicBezTo>
                  <a:cubicBezTo>
                    <a:pt x="144" y="255"/>
                    <a:pt x="144" y="255"/>
                    <a:pt x="144" y="255"/>
                  </a:cubicBezTo>
                  <a:cubicBezTo>
                    <a:pt x="144" y="256"/>
                    <a:pt x="144" y="256"/>
                    <a:pt x="144" y="256"/>
                  </a:cubicBezTo>
                  <a:cubicBezTo>
                    <a:pt x="145" y="256"/>
                    <a:pt x="145" y="256"/>
                    <a:pt x="145" y="256"/>
                  </a:cubicBezTo>
                  <a:cubicBezTo>
                    <a:pt x="145" y="257"/>
                    <a:pt x="145" y="257"/>
                    <a:pt x="145" y="257"/>
                  </a:cubicBezTo>
                  <a:cubicBezTo>
                    <a:pt x="145" y="258"/>
                    <a:pt x="145" y="258"/>
                    <a:pt x="145" y="258"/>
                  </a:cubicBezTo>
                  <a:cubicBezTo>
                    <a:pt x="144" y="259"/>
                    <a:pt x="144" y="259"/>
                    <a:pt x="144" y="259"/>
                  </a:cubicBezTo>
                  <a:cubicBezTo>
                    <a:pt x="144" y="259"/>
                    <a:pt x="144" y="259"/>
                    <a:pt x="144" y="259"/>
                  </a:cubicBezTo>
                  <a:cubicBezTo>
                    <a:pt x="143" y="259"/>
                    <a:pt x="143" y="259"/>
                    <a:pt x="143" y="259"/>
                  </a:cubicBezTo>
                  <a:cubicBezTo>
                    <a:pt x="144" y="260"/>
                    <a:pt x="144" y="260"/>
                    <a:pt x="144" y="260"/>
                  </a:cubicBezTo>
                  <a:cubicBezTo>
                    <a:pt x="144" y="260"/>
                    <a:pt x="144" y="260"/>
                    <a:pt x="144" y="260"/>
                  </a:cubicBezTo>
                  <a:cubicBezTo>
                    <a:pt x="145" y="260"/>
                    <a:pt x="145" y="260"/>
                    <a:pt x="145" y="260"/>
                  </a:cubicBezTo>
                  <a:cubicBezTo>
                    <a:pt x="145" y="261"/>
                    <a:pt x="145" y="261"/>
                    <a:pt x="145" y="261"/>
                  </a:cubicBezTo>
                  <a:cubicBezTo>
                    <a:pt x="146" y="261"/>
                    <a:pt x="146" y="261"/>
                    <a:pt x="146" y="261"/>
                  </a:cubicBezTo>
                  <a:cubicBezTo>
                    <a:pt x="147" y="262"/>
                    <a:pt x="147" y="262"/>
                    <a:pt x="147" y="262"/>
                  </a:cubicBezTo>
                  <a:cubicBezTo>
                    <a:pt x="147" y="262"/>
                    <a:pt x="147" y="262"/>
                    <a:pt x="147" y="262"/>
                  </a:cubicBezTo>
                  <a:cubicBezTo>
                    <a:pt x="149" y="262"/>
                    <a:pt x="149" y="262"/>
                    <a:pt x="149" y="262"/>
                  </a:cubicBezTo>
                  <a:cubicBezTo>
                    <a:pt x="149" y="262"/>
                    <a:pt x="149" y="262"/>
                    <a:pt x="149" y="262"/>
                  </a:cubicBezTo>
                  <a:cubicBezTo>
                    <a:pt x="149" y="266"/>
                    <a:pt x="149" y="266"/>
                    <a:pt x="149" y="266"/>
                  </a:cubicBezTo>
                  <a:cubicBezTo>
                    <a:pt x="149" y="266"/>
                    <a:pt x="149" y="266"/>
                    <a:pt x="149" y="266"/>
                  </a:cubicBezTo>
                  <a:cubicBezTo>
                    <a:pt x="147" y="267"/>
                    <a:pt x="147" y="267"/>
                    <a:pt x="147" y="267"/>
                  </a:cubicBezTo>
                  <a:cubicBezTo>
                    <a:pt x="146" y="267"/>
                    <a:pt x="146" y="267"/>
                    <a:pt x="146" y="267"/>
                  </a:cubicBezTo>
                  <a:cubicBezTo>
                    <a:pt x="145" y="266"/>
                    <a:pt x="145" y="266"/>
                    <a:pt x="145" y="266"/>
                  </a:cubicBezTo>
                  <a:cubicBezTo>
                    <a:pt x="144" y="266"/>
                    <a:pt x="144" y="266"/>
                    <a:pt x="144" y="266"/>
                  </a:cubicBezTo>
                  <a:cubicBezTo>
                    <a:pt x="144" y="267"/>
                    <a:pt x="144" y="267"/>
                    <a:pt x="144" y="267"/>
                  </a:cubicBezTo>
                  <a:cubicBezTo>
                    <a:pt x="144" y="268"/>
                    <a:pt x="144" y="268"/>
                    <a:pt x="144" y="268"/>
                  </a:cubicBezTo>
                  <a:cubicBezTo>
                    <a:pt x="143" y="268"/>
                    <a:pt x="143" y="268"/>
                    <a:pt x="143" y="268"/>
                  </a:cubicBezTo>
                  <a:cubicBezTo>
                    <a:pt x="141" y="267"/>
                    <a:pt x="141" y="267"/>
                    <a:pt x="141" y="267"/>
                  </a:cubicBezTo>
                  <a:cubicBezTo>
                    <a:pt x="140" y="267"/>
                    <a:pt x="140" y="267"/>
                    <a:pt x="140" y="267"/>
                  </a:cubicBezTo>
                  <a:cubicBezTo>
                    <a:pt x="139" y="267"/>
                    <a:pt x="139" y="267"/>
                    <a:pt x="139" y="267"/>
                  </a:cubicBezTo>
                  <a:cubicBezTo>
                    <a:pt x="139" y="267"/>
                    <a:pt x="139" y="267"/>
                    <a:pt x="139" y="267"/>
                  </a:cubicBezTo>
                  <a:cubicBezTo>
                    <a:pt x="138" y="267"/>
                    <a:pt x="138" y="267"/>
                    <a:pt x="138" y="267"/>
                  </a:cubicBezTo>
                  <a:cubicBezTo>
                    <a:pt x="137" y="266"/>
                    <a:pt x="137" y="266"/>
                    <a:pt x="137" y="266"/>
                  </a:cubicBezTo>
                  <a:cubicBezTo>
                    <a:pt x="138" y="266"/>
                    <a:pt x="138" y="266"/>
                    <a:pt x="138" y="266"/>
                  </a:cubicBezTo>
                  <a:cubicBezTo>
                    <a:pt x="138" y="265"/>
                    <a:pt x="138" y="265"/>
                    <a:pt x="138" y="265"/>
                  </a:cubicBezTo>
                  <a:cubicBezTo>
                    <a:pt x="138" y="265"/>
                    <a:pt x="138" y="265"/>
                    <a:pt x="138" y="265"/>
                  </a:cubicBezTo>
                  <a:cubicBezTo>
                    <a:pt x="137" y="264"/>
                    <a:pt x="137" y="264"/>
                    <a:pt x="137" y="264"/>
                  </a:cubicBezTo>
                  <a:cubicBezTo>
                    <a:pt x="136" y="265"/>
                    <a:pt x="136" y="265"/>
                    <a:pt x="136" y="265"/>
                  </a:cubicBezTo>
                  <a:cubicBezTo>
                    <a:pt x="135" y="265"/>
                    <a:pt x="135" y="265"/>
                    <a:pt x="135" y="265"/>
                  </a:cubicBezTo>
                  <a:cubicBezTo>
                    <a:pt x="134" y="265"/>
                    <a:pt x="134" y="265"/>
                    <a:pt x="134" y="265"/>
                  </a:cubicBezTo>
                  <a:cubicBezTo>
                    <a:pt x="135" y="266"/>
                    <a:pt x="135" y="266"/>
                    <a:pt x="135" y="266"/>
                  </a:cubicBezTo>
                  <a:cubicBezTo>
                    <a:pt x="133" y="266"/>
                    <a:pt x="133" y="266"/>
                    <a:pt x="133" y="266"/>
                  </a:cubicBezTo>
                  <a:cubicBezTo>
                    <a:pt x="133" y="266"/>
                    <a:pt x="133" y="266"/>
                    <a:pt x="133" y="266"/>
                  </a:cubicBezTo>
                  <a:cubicBezTo>
                    <a:pt x="132" y="265"/>
                    <a:pt x="132" y="265"/>
                    <a:pt x="132" y="265"/>
                  </a:cubicBezTo>
                  <a:cubicBezTo>
                    <a:pt x="131" y="265"/>
                    <a:pt x="131" y="265"/>
                    <a:pt x="131" y="265"/>
                  </a:cubicBezTo>
                  <a:cubicBezTo>
                    <a:pt x="130" y="265"/>
                    <a:pt x="130" y="265"/>
                    <a:pt x="130" y="265"/>
                  </a:cubicBezTo>
                  <a:cubicBezTo>
                    <a:pt x="130" y="265"/>
                    <a:pt x="130" y="265"/>
                    <a:pt x="130" y="265"/>
                  </a:cubicBezTo>
                  <a:cubicBezTo>
                    <a:pt x="129" y="265"/>
                    <a:pt x="129" y="265"/>
                    <a:pt x="129" y="265"/>
                  </a:cubicBezTo>
                  <a:cubicBezTo>
                    <a:pt x="129" y="266"/>
                    <a:pt x="129" y="266"/>
                    <a:pt x="129" y="266"/>
                  </a:cubicBezTo>
                  <a:cubicBezTo>
                    <a:pt x="128" y="266"/>
                    <a:pt x="128" y="266"/>
                    <a:pt x="128" y="266"/>
                  </a:cubicBezTo>
                  <a:cubicBezTo>
                    <a:pt x="128" y="267"/>
                    <a:pt x="128" y="267"/>
                    <a:pt x="128" y="267"/>
                  </a:cubicBezTo>
                  <a:cubicBezTo>
                    <a:pt x="127" y="268"/>
                    <a:pt x="127" y="268"/>
                    <a:pt x="127" y="268"/>
                  </a:cubicBezTo>
                  <a:cubicBezTo>
                    <a:pt x="126" y="268"/>
                    <a:pt x="126" y="268"/>
                    <a:pt x="126" y="268"/>
                  </a:cubicBezTo>
                  <a:cubicBezTo>
                    <a:pt x="126" y="267"/>
                    <a:pt x="126" y="267"/>
                    <a:pt x="126" y="267"/>
                  </a:cubicBezTo>
                  <a:cubicBezTo>
                    <a:pt x="124" y="267"/>
                    <a:pt x="124" y="267"/>
                    <a:pt x="124" y="267"/>
                  </a:cubicBezTo>
                  <a:cubicBezTo>
                    <a:pt x="124" y="266"/>
                    <a:pt x="124" y="266"/>
                    <a:pt x="124" y="266"/>
                  </a:cubicBezTo>
                  <a:cubicBezTo>
                    <a:pt x="123" y="267"/>
                    <a:pt x="123" y="267"/>
                    <a:pt x="123" y="267"/>
                  </a:cubicBezTo>
                  <a:cubicBezTo>
                    <a:pt x="123" y="268"/>
                    <a:pt x="123" y="268"/>
                    <a:pt x="123" y="268"/>
                  </a:cubicBezTo>
                  <a:cubicBezTo>
                    <a:pt x="122" y="268"/>
                    <a:pt x="122" y="268"/>
                    <a:pt x="122" y="268"/>
                  </a:cubicBezTo>
                  <a:cubicBezTo>
                    <a:pt x="122" y="268"/>
                    <a:pt x="122" y="268"/>
                    <a:pt x="122" y="268"/>
                  </a:cubicBezTo>
                  <a:cubicBezTo>
                    <a:pt x="122" y="267"/>
                    <a:pt x="122" y="267"/>
                    <a:pt x="122" y="267"/>
                  </a:cubicBezTo>
                  <a:cubicBezTo>
                    <a:pt x="121" y="267"/>
                    <a:pt x="121" y="267"/>
                    <a:pt x="121" y="267"/>
                  </a:cubicBezTo>
                  <a:cubicBezTo>
                    <a:pt x="121" y="267"/>
                    <a:pt x="121" y="267"/>
                    <a:pt x="121" y="267"/>
                  </a:cubicBezTo>
                  <a:cubicBezTo>
                    <a:pt x="119" y="266"/>
                    <a:pt x="119" y="266"/>
                    <a:pt x="119" y="266"/>
                  </a:cubicBezTo>
                  <a:cubicBezTo>
                    <a:pt x="119" y="265"/>
                    <a:pt x="119" y="265"/>
                    <a:pt x="119" y="265"/>
                  </a:cubicBezTo>
                  <a:cubicBezTo>
                    <a:pt x="118" y="265"/>
                    <a:pt x="118" y="265"/>
                    <a:pt x="118" y="265"/>
                  </a:cubicBezTo>
                  <a:cubicBezTo>
                    <a:pt x="117" y="264"/>
                    <a:pt x="117" y="264"/>
                    <a:pt x="117" y="264"/>
                  </a:cubicBezTo>
                  <a:cubicBezTo>
                    <a:pt x="116" y="264"/>
                    <a:pt x="116" y="264"/>
                    <a:pt x="116" y="264"/>
                  </a:cubicBezTo>
                  <a:cubicBezTo>
                    <a:pt x="116" y="263"/>
                    <a:pt x="116" y="263"/>
                    <a:pt x="116" y="263"/>
                  </a:cubicBezTo>
                  <a:cubicBezTo>
                    <a:pt x="115" y="263"/>
                    <a:pt x="115" y="263"/>
                    <a:pt x="115" y="263"/>
                  </a:cubicBezTo>
                  <a:cubicBezTo>
                    <a:pt x="113" y="264"/>
                    <a:pt x="113" y="264"/>
                    <a:pt x="113" y="264"/>
                  </a:cubicBezTo>
                  <a:cubicBezTo>
                    <a:pt x="112" y="263"/>
                    <a:pt x="112" y="263"/>
                    <a:pt x="112" y="263"/>
                  </a:cubicBezTo>
                  <a:cubicBezTo>
                    <a:pt x="112" y="262"/>
                    <a:pt x="112" y="262"/>
                    <a:pt x="112" y="262"/>
                  </a:cubicBezTo>
                  <a:cubicBezTo>
                    <a:pt x="111" y="262"/>
                    <a:pt x="111" y="262"/>
                    <a:pt x="111" y="262"/>
                  </a:cubicBezTo>
                  <a:cubicBezTo>
                    <a:pt x="110" y="263"/>
                    <a:pt x="110" y="263"/>
                    <a:pt x="110" y="263"/>
                  </a:cubicBezTo>
                  <a:cubicBezTo>
                    <a:pt x="109" y="263"/>
                    <a:pt x="109" y="263"/>
                    <a:pt x="109" y="263"/>
                  </a:cubicBezTo>
                  <a:cubicBezTo>
                    <a:pt x="109" y="263"/>
                    <a:pt x="109" y="263"/>
                    <a:pt x="109" y="263"/>
                  </a:cubicBezTo>
                  <a:cubicBezTo>
                    <a:pt x="109" y="264"/>
                    <a:pt x="109" y="264"/>
                    <a:pt x="109" y="264"/>
                  </a:cubicBezTo>
                  <a:cubicBezTo>
                    <a:pt x="109" y="263"/>
                    <a:pt x="109" y="263"/>
                    <a:pt x="109" y="263"/>
                  </a:cubicBezTo>
                  <a:cubicBezTo>
                    <a:pt x="108" y="263"/>
                    <a:pt x="108" y="263"/>
                    <a:pt x="108" y="263"/>
                  </a:cubicBezTo>
                  <a:cubicBezTo>
                    <a:pt x="108" y="264"/>
                    <a:pt x="108" y="264"/>
                    <a:pt x="108" y="264"/>
                  </a:cubicBezTo>
                  <a:cubicBezTo>
                    <a:pt x="107" y="265"/>
                    <a:pt x="107" y="265"/>
                    <a:pt x="107" y="265"/>
                  </a:cubicBezTo>
                  <a:cubicBezTo>
                    <a:pt x="107" y="264"/>
                    <a:pt x="107" y="264"/>
                    <a:pt x="107" y="264"/>
                  </a:cubicBezTo>
                  <a:cubicBezTo>
                    <a:pt x="107" y="263"/>
                    <a:pt x="107" y="263"/>
                    <a:pt x="107" y="263"/>
                  </a:cubicBezTo>
                  <a:cubicBezTo>
                    <a:pt x="107" y="263"/>
                    <a:pt x="107" y="263"/>
                    <a:pt x="107" y="263"/>
                  </a:cubicBezTo>
                  <a:cubicBezTo>
                    <a:pt x="106" y="263"/>
                    <a:pt x="106" y="263"/>
                    <a:pt x="106" y="263"/>
                  </a:cubicBezTo>
                  <a:cubicBezTo>
                    <a:pt x="105" y="262"/>
                    <a:pt x="105" y="262"/>
                    <a:pt x="105" y="262"/>
                  </a:cubicBezTo>
                  <a:cubicBezTo>
                    <a:pt x="105" y="262"/>
                    <a:pt x="105" y="262"/>
                    <a:pt x="105" y="262"/>
                  </a:cubicBezTo>
                  <a:cubicBezTo>
                    <a:pt x="105" y="263"/>
                    <a:pt x="105" y="263"/>
                    <a:pt x="105" y="263"/>
                  </a:cubicBezTo>
                  <a:cubicBezTo>
                    <a:pt x="105" y="264"/>
                    <a:pt x="105" y="264"/>
                    <a:pt x="105" y="264"/>
                  </a:cubicBezTo>
                  <a:cubicBezTo>
                    <a:pt x="104" y="264"/>
                    <a:pt x="104" y="264"/>
                    <a:pt x="104" y="264"/>
                  </a:cubicBezTo>
                  <a:cubicBezTo>
                    <a:pt x="103" y="264"/>
                    <a:pt x="103" y="264"/>
                    <a:pt x="103" y="264"/>
                  </a:cubicBezTo>
                  <a:cubicBezTo>
                    <a:pt x="103" y="265"/>
                    <a:pt x="103" y="265"/>
                    <a:pt x="103" y="265"/>
                  </a:cubicBezTo>
                  <a:cubicBezTo>
                    <a:pt x="102" y="265"/>
                    <a:pt x="102" y="265"/>
                    <a:pt x="102" y="265"/>
                  </a:cubicBezTo>
                  <a:cubicBezTo>
                    <a:pt x="101" y="266"/>
                    <a:pt x="101" y="266"/>
                    <a:pt x="101" y="266"/>
                  </a:cubicBezTo>
                  <a:cubicBezTo>
                    <a:pt x="101" y="267"/>
                    <a:pt x="101" y="267"/>
                    <a:pt x="101" y="267"/>
                  </a:cubicBezTo>
                  <a:cubicBezTo>
                    <a:pt x="101" y="268"/>
                    <a:pt x="101" y="268"/>
                    <a:pt x="101" y="268"/>
                  </a:cubicBezTo>
                  <a:cubicBezTo>
                    <a:pt x="101" y="268"/>
                    <a:pt x="101" y="268"/>
                    <a:pt x="101" y="268"/>
                  </a:cubicBezTo>
                  <a:cubicBezTo>
                    <a:pt x="100" y="268"/>
                    <a:pt x="100" y="268"/>
                    <a:pt x="100" y="268"/>
                  </a:cubicBezTo>
                  <a:cubicBezTo>
                    <a:pt x="98" y="269"/>
                    <a:pt x="98" y="269"/>
                    <a:pt x="98" y="269"/>
                  </a:cubicBezTo>
                  <a:cubicBezTo>
                    <a:pt x="99" y="272"/>
                    <a:pt x="99" y="272"/>
                    <a:pt x="99" y="272"/>
                  </a:cubicBezTo>
                  <a:cubicBezTo>
                    <a:pt x="99" y="272"/>
                    <a:pt x="99" y="272"/>
                    <a:pt x="99" y="272"/>
                  </a:cubicBezTo>
                  <a:cubicBezTo>
                    <a:pt x="99" y="273"/>
                    <a:pt x="99" y="273"/>
                    <a:pt x="99" y="273"/>
                  </a:cubicBezTo>
                  <a:cubicBezTo>
                    <a:pt x="98" y="274"/>
                    <a:pt x="98" y="274"/>
                    <a:pt x="98" y="274"/>
                  </a:cubicBezTo>
                  <a:cubicBezTo>
                    <a:pt x="96" y="273"/>
                    <a:pt x="96" y="273"/>
                    <a:pt x="96" y="273"/>
                  </a:cubicBezTo>
                  <a:cubicBezTo>
                    <a:pt x="96" y="272"/>
                    <a:pt x="96" y="272"/>
                    <a:pt x="96" y="272"/>
                  </a:cubicBezTo>
                  <a:cubicBezTo>
                    <a:pt x="94" y="270"/>
                    <a:pt x="94" y="270"/>
                    <a:pt x="94" y="270"/>
                  </a:cubicBezTo>
                  <a:cubicBezTo>
                    <a:pt x="93" y="271"/>
                    <a:pt x="93" y="271"/>
                    <a:pt x="93" y="271"/>
                  </a:cubicBezTo>
                  <a:cubicBezTo>
                    <a:pt x="93" y="272"/>
                    <a:pt x="93" y="272"/>
                    <a:pt x="93" y="272"/>
                  </a:cubicBezTo>
                  <a:cubicBezTo>
                    <a:pt x="92" y="273"/>
                    <a:pt x="92" y="273"/>
                    <a:pt x="92" y="273"/>
                  </a:cubicBezTo>
                  <a:cubicBezTo>
                    <a:pt x="91" y="274"/>
                    <a:pt x="91" y="274"/>
                    <a:pt x="91" y="274"/>
                  </a:cubicBezTo>
                  <a:cubicBezTo>
                    <a:pt x="91" y="276"/>
                    <a:pt x="91" y="276"/>
                    <a:pt x="91" y="276"/>
                  </a:cubicBezTo>
                  <a:cubicBezTo>
                    <a:pt x="92" y="276"/>
                    <a:pt x="92" y="276"/>
                    <a:pt x="92" y="276"/>
                  </a:cubicBezTo>
                  <a:cubicBezTo>
                    <a:pt x="91" y="279"/>
                    <a:pt x="91" y="279"/>
                    <a:pt x="91" y="279"/>
                  </a:cubicBezTo>
                  <a:cubicBezTo>
                    <a:pt x="91" y="280"/>
                    <a:pt x="91" y="280"/>
                    <a:pt x="91" y="280"/>
                  </a:cubicBezTo>
                  <a:cubicBezTo>
                    <a:pt x="93" y="281"/>
                    <a:pt x="93" y="281"/>
                    <a:pt x="93" y="281"/>
                  </a:cubicBezTo>
                  <a:cubicBezTo>
                    <a:pt x="93" y="282"/>
                    <a:pt x="93" y="282"/>
                    <a:pt x="93" y="282"/>
                  </a:cubicBezTo>
                  <a:cubicBezTo>
                    <a:pt x="93" y="282"/>
                    <a:pt x="93" y="282"/>
                    <a:pt x="93" y="282"/>
                  </a:cubicBezTo>
                  <a:cubicBezTo>
                    <a:pt x="95" y="284"/>
                    <a:pt x="95" y="284"/>
                    <a:pt x="95" y="284"/>
                  </a:cubicBezTo>
                  <a:cubicBezTo>
                    <a:pt x="95" y="283"/>
                    <a:pt x="95" y="283"/>
                    <a:pt x="95" y="283"/>
                  </a:cubicBezTo>
                  <a:cubicBezTo>
                    <a:pt x="98" y="284"/>
                    <a:pt x="98" y="284"/>
                    <a:pt x="98" y="284"/>
                  </a:cubicBezTo>
                  <a:cubicBezTo>
                    <a:pt x="100" y="285"/>
                    <a:pt x="100" y="285"/>
                    <a:pt x="100" y="285"/>
                  </a:cubicBezTo>
                  <a:cubicBezTo>
                    <a:pt x="102" y="288"/>
                    <a:pt x="102" y="288"/>
                    <a:pt x="102" y="288"/>
                  </a:cubicBezTo>
                  <a:cubicBezTo>
                    <a:pt x="100" y="288"/>
                    <a:pt x="100" y="288"/>
                    <a:pt x="100" y="288"/>
                  </a:cubicBezTo>
                  <a:cubicBezTo>
                    <a:pt x="100" y="289"/>
                    <a:pt x="100" y="289"/>
                    <a:pt x="100" y="289"/>
                  </a:cubicBezTo>
                  <a:cubicBezTo>
                    <a:pt x="101" y="290"/>
                    <a:pt x="101" y="290"/>
                    <a:pt x="101" y="290"/>
                  </a:cubicBezTo>
                  <a:cubicBezTo>
                    <a:pt x="103" y="289"/>
                    <a:pt x="103" y="289"/>
                    <a:pt x="103" y="289"/>
                  </a:cubicBezTo>
                  <a:cubicBezTo>
                    <a:pt x="104" y="290"/>
                    <a:pt x="104" y="290"/>
                    <a:pt x="104" y="290"/>
                  </a:cubicBezTo>
                  <a:cubicBezTo>
                    <a:pt x="104" y="290"/>
                    <a:pt x="104" y="290"/>
                    <a:pt x="104" y="290"/>
                  </a:cubicBezTo>
                  <a:cubicBezTo>
                    <a:pt x="104" y="290"/>
                    <a:pt x="104" y="290"/>
                    <a:pt x="104" y="290"/>
                  </a:cubicBezTo>
                  <a:cubicBezTo>
                    <a:pt x="104" y="290"/>
                    <a:pt x="104" y="290"/>
                    <a:pt x="104" y="290"/>
                  </a:cubicBezTo>
                  <a:cubicBezTo>
                    <a:pt x="104" y="291"/>
                    <a:pt x="104" y="291"/>
                    <a:pt x="104" y="291"/>
                  </a:cubicBezTo>
                  <a:cubicBezTo>
                    <a:pt x="103" y="291"/>
                    <a:pt x="103" y="291"/>
                    <a:pt x="103" y="291"/>
                  </a:cubicBezTo>
                  <a:cubicBezTo>
                    <a:pt x="103" y="291"/>
                    <a:pt x="103" y="291"/>
                    <a:pt x="103" y="291"/>
                  </a:cubicBezTo>
                  <a:cubicBezTo>
                    <a:pt x="103" y="292"/>
                    <a:pt x="103" y="292"/>
                    <a:pt x="103" y="292"/>
                  </a:cubicBezTo>
                  <a:cubicBezTo>
                    <a:pt x="103" y="292"/>
                    <a:pt x="103" y="292"/>
                    <a:pt x="103" y="292"/>
                  </a:cubicBezTo>
                  <a:cubicBezTo>
                    <a:pt x="103" y="292"/>
                    <a:pt x="103" y="292"/>
                    <a:pt x="103" y="292"/>
                  </a:cubicBezTo>
                  <a:cubicBezTo>
                    <a:pt x="103" y="292"/>
                    <a:pt x="103" y="292"/>
                    <a:pt x="103" y="292"/>
                  </a:cubicBezTo>
                  <a:cubicBezTo>
                    <a:pt x="103" y="292"/>
                    <a:pt x="103" y="292"/>
                    <a:pt x="103" y="292"/>
                  </a:cubicBezTo>
                  <a:cubicBezTo>
                    <a:pt x="102" y="292"/>
                    <a:pt x="102" y="292"/>
                    <a:pt x="102" y="292"/>
                  </a:cubicBezTo>
                  <a:cubicBezTo>
                    <a:pt x="101" y="292"/>
                    <a:pt x="101" y="292"/>
                    <a:pt x="101" y="292"/>
                  </a:cubicBezTo>
                  <a:cubicBezTo>
                    <a:pt x="101" y="292"/>
                    <a:pt x="101" y="292"/>
                    <a:pt x="101" y="292"/>
                  </a:cubicBezTo>
                  <a:cubicBezTo>
                    <a:pt x="102" y="293"/>
                    <a:pt x="102" y="293"/>
                    <a:pt x="102" y="293"/>
                  </a:cubicBezTo>
                  <a:cubicBezTo>
                    <a:pt x="102" y="293"/>
                    <a:pt x="102" y="293"/>
                    <a:pt x="102" y="293"/>
                  </a:cubicBezTo>
                  <a:cubicBezTo>
                    <a:pt x="102" y="294"/>
                    <a:pt x="102" y="294"/>
                    <a:pt x="102" y="294"/>
                  </a:cubicBezTo>
                  <a:cubicBezTo>
                    <a:pt x="102" y="293"/>
                    <a:pt x="102" y="293"/>
                    <a:pt x="102" y="293"/>
                  </a:cubicBezTo>
                  <a:cubicBezTo>
                    <a:pt x="102" y="293"/>
                    <a:pt x="101" y="293"/>
                    <a:pt x="101" y="293"/>
                  </a:cubicBezTo>
                  <a:cubicBezTo>
                    <a:pt x="101" y="293"/>
                    <a:pt x="100" y="293"/>
                    <a:pt x="100" y="293"/>
                  </a:cubicBezTo>
                  <a:cubicBezTo>
                    <a:pt x="100" y="293"/>
                    <a:pt x="100" y="293"/>
                    <a:pt x="100" y="293"/>
                  </a:cubicBezTo>
                  <a:cubicBezTo>
                    <a:pt x="101" y="293"/>
                    <a:pt x="101" y="293"/>
                    <a:pt x="101" y="293"/>
                  </a:cubicBezTo>
                  <a:cubicBezTo>
                    <a:pt x="101" y="294"/>
                    <a:pt x="101" y="294"/>
                    <a:pt x="101" y="294"/>
                  </a:cubicBezTo>
                  <a:cubicBezTo>
                    <a:pt x="100" y="294"/>
                    <a:pt x="100" y="294"/>
                    <a:pt x="100" y="294"/>
                  </a:cubicBezTo>
                  <a:cubicBezTo>
                    <a:pt x="100" y="294"/>
                    <a:pt x="100" y="294"/>
                    <a:pt x="100" y="294"/>
                  </a:cubicBezTo>
                  <a:cubicBezTo>
                    <a:pt x="99" y="295"/>
                    <a:pt x="99" y="295"/>
                    <a:pt x="99" y="295"/>
                  </a:cubicBezTo>
                  <a:cubicBezTo>
                    <a:pt x="99" y="294"/>
                    <a:pt x="99" y="294"/>
                    <a:pt x="99" y="294"/>
                  </a:cubicBezTo>
                  <a:cubicBezTo>
                    <a:pt x="99" y="295"/>
                    <a:pt x="99" y="295"/>
                    <a:pt x="99" y="295"/>
                  </a:cubicBezTo>
                  <a:cubicBezTo>
                    <a:pt x="98" y="295"/>
                    <a:pt x="98" y="295"/>
                    <a:pt x="98" y="295"/>
                  </a:cubicBezTo>
                  <a:cubicBezTo>
                    <a:pt x="98" y="295"/>
                    <a:pt x="98" y="295"/>
                    <a:pt x="98" y="295"/>
                  </a:cubicBezTo>
                  <a:cubicBezTo>
                    <a:pt x="97" y="294"/>
                    <a:pt x="97" y="294"/>
                    <a:pt x="97" y="294"/>
                  </a:cubicBezTo>
                  <a:cubicBezTo>
                    <a:pt x="97" y="295"/>
                    <a:pt x="97" y="295"/>
                    <a:pt x="97" y="295"/>
                  </a:cubicBezTo>
                  <a:cubicBezTo>
                    <a:pt x="97" y="296"/>
                    <a:pt x="97" y="296"/>
                    <a:pt x="97" y="296"/>
                  </a:cubicBezTo>
                  <a:cubicBezTo>
                    <a:pt x="97" y="296"/>
                    <a:pt x="97" y="296"/>
                    <a:pt x="97" y="296"/>
                  </a:cubicBezTo>
                  <a:cubicBezTo>
                    <a:pt x="96" y="297"/>
                    <a:pt x="96" y="297"/>
                    <a:pt x="96" y="297"/>
                  </a:cubicBezTo>
                  <a:cubicBezTo>
                    <a:pt x="96" y="298"/>
                    <a:pt x="96" y="298"/>
                    <a:pt x="96" y="298"/>
                  </a:cubicBezTo>
                  <a:cubicBezTo>
                    <a:pt x="96" y="298"/>
                    <a:pt x="96" y="298"/>
                    <a:pt x="96" y="298"/>
                  </a:cubicBezTo>
                  <a:cubicBezTo>
                    <a:pt x="96" y="300"/>
                    <a:pt x="96" y="300"/>
                    <a:pt x="96" y="300"/>
                  </a:cubicBezTo>
                  <a:cubicBezTo>
                    <a:pt x="95" y="300"/>
                    <a:pt x="95" y="300"/>
                    <a:pt x="95" y="300"/>
                  </a:cubicBezTo>
                  <a:cubicBezTo>
                    <a:pt x="95" y="301"/>
                    <a:pt x="95" y="301"/>
                    <a:pt x="95" y="301"/>
                  </a:cubicBezTo>
                  <a:cubicBezTo>
                    <a:pt x="95" y="302"/>
                    <a:pt x="95" y="302"/>
                    <a:pt x="95" y="302"/>
                  </a:cubicBezTo>
                  <a:cubicBezTo>
                    <a:pt x="96" y="302"/>
                    <a:pt x="96" y="302"/>
                    <a:pt x="96" y="302"/>
                  </a:cubicBezTo>
                  <a:cubicBezTo>
                    <a:pt x="97" y="302"/>
                    <a:pt x="97" y="302"/>
                    <a:pt x="97" y="302"/>
                  </a:cubicBezTo>
                  <a:cubicBezTo>
                    <a:pt x="97" y="303"/>
                    <a:pt x="97" y="303"/>
                    <a:pt x="97" y="303"/>
                  </a:cubicBezTo>
                  <a:cubicBezTo>
                    <a:pt x="98" y="303"/>
                    <a:pt x="98" y="303"/>
                    <a:pt x="98" y="303"/>
                  </a:cubicBezTo>
                  <a:cubicBezTo>
                    <a:pt x="98" y="304"/>
                    <a:pt x="98" y="304"/>
                    <a:pt x="98" y="304"/>
                  </a:cubicBezTo>
                  <a:cubicBezTo>
                    <a:pt x="99" y="305"/>
                    <a:pt x="99" y="305"/>
                    <a:pt x="99" y="305"/>
                  </a:cubicBezTo>
                  <a:cubicBezTo>
                    <a:pt x="99" y="304"/>
                    <a:pt x="99" y="304"/>
                    <a:pt x="99" y="304"/>
                  </a:cubicBezTo>
                  <a:cubicBezTo>
                    <a:pt x="100" y="304"/>
                    <a:pt x="100" y="304"/>
                    <a:pt x="100" y="304"/>
                  </a:cubicBezTo>
                  <a:cubicBezTo>
                    <a:pt x="100" y="305"/>
                    <a:pt x="100" y="305"/>
                    <a:pt x="100" y="305"/>
                  </a:cubicBezTo>
                  <a:cubicBezTo>
                    <a:pt x="99" y="306"/>
                    <a:pt x="99" y="306"/>
                    <a:pt x="99" y="306"/>
                  </a:cubicBezTo>
                  <a:cubicBezTo>
                    <a:pt x="99" y="306"/>
                    <a:pt x="99" y="306"/>
                    <a:pt x="99" y="306"/>
                  </a:cubicBezTo>
                  <a:cubicBezTo>
                    <a:pt x="99" y="306"/>
                    <a:pt x="99" y="306"/>
                    <a:pt x="99" y="306"/>
                  </a:cubicBezTo>
                  <a:cubicBezTo>
                    <a:pt x="99" y="306"/>
                    <a:pt x="99" y="306"/>
                    <a:pt x="99" y="306"/>
                  </a:cubicBezTo>
                  <a:cubicBezTo>
                    <a:pt x="100" y="307"/>
                    <a:pt x="100" y="307"/>
                    <a:pt x="100" y="307"/>
                  </a:cubicBezTo>
                  <a:cubicBezTo>
                    <a:pt x="100" y="307"/>
                    <a:pt x="100" y="307"/>
                    <a:pt x="100" y="307"/>
                  </a:cubicBezTo>
                  <a:cubicBezTo>
                    <a:pt x="100" y="308"/>
                    <a:pt x="100" y="308"/>
                    <a:pt x="100" y="308"/>
                  </a:cubicBezTo>
                  <a:cubicBezTo>
                    <a:pt x="101" y="309"/>
                    <a:pt x="101" y="309"/>
                    <a:pt x="101" y="309"/>
                  </a:cubicBezTo>
                  <a:cubicBezTo>
                    <a:pt x="101" y="310"/>
                    <a:pt x="101" y="310"/>
                    <a:pt x="101" y="310"/>
                  </a:cubicBezTo>
                  <a:cubicBezTo>
                    <a:pt x="103" y="312"/>
                    <a:pt x="103" y="312"/>
                    <a:pt x="103" y="312"/>
                  </a:cubicBezTo>
                  <a:cubicBezTo>
                    <a:pt x="105" y="314"/>
                    <a:pt x="105" y="314"/>
                    <a:pt x="105" y="314"/>
                  </a:cubicBezTo>
                  <a:cubicBezTo>
                    <a:pt x="105" y="314"/>
                    <a:pt x="105" y="314"/>
                    <a:pt x="105" y="314"/>
                  </a:cubicBezTo>
                  <a:cubicBezTo>
                    <a:pt x="105" y="314"/>
                    <a:pt x="105" y="314"/>
                    <a:pt x="105" y="314"/>
                  </a:cubicBezTo>
                  <a:cubicBezTo>
                    <a:pt x="104" y="316"/>
                    <a:pt x="104" y="316"/>
                    <a:pt x="104" y="316"/>
                  </a:cubicBezTo>
                  <a:cubicBezTo>
                    <a:pt x="102" y="316"/>
                    <a:pt x="102" y="316"/>
                    <a:pt x="102" y="316"/>
                  </a:cubicBezTo>
                  <a:cubicBezTo>
                    <a:pt x="102" y="317"/>
                    <a:pt x="102" y="317"/>
                    <a:pt x="102" y="317"/>
                  </a:cubicBezTo>
                  <a:cubicBezTo>
                    <a:pt x="100" y="317"/>
                    <a:pt x="100" y="317"/>
                    <a:pt x="100" y="317"/>
                  </a:cubicBezTo>
                  <a:cubicBezTo>
                    <a:pt x="99" y="316"/>
                    <a:pt x="99" y="316"/>
                    <a:pt x="99" y="316"/>
                  </a:cubicBezTo>
                  <a:cubicBezTo>
                    <a:pt x="97" y="315"/>
                    <a:pt x="97" y="315"/>
                    <a:pt x="97" y="315"/>
                  </a:cubicBezTo>
                  <a:cubicBezTo>
                    <a:pt x="96" y="314"/>
                    <a:pt x="96" y="314"/>
                    <a:pt x="96" y="314"/>
                  </a:cubicBezTo>
                  <a:cubicBezTo>
                    <a:pt x="96" y="316"/>
                    <a:pt x="96" y="316"/>
                    <a:pt x="96" y="316"/>
                  </a:cubicBezTo>
                  <a:cubicBezTo>
                    <a:pt x="97" y="316"/>
                    <a:pt x="97" y="316"/>
                    <a:pt x="97" y="316"/>
                  </a:cubicBezTo>
                  <a:cubicBezTo>
                    <a:pt x="97" y="317"/>
                    <a:pt x="97" y="317"/>
                    <a:pt x="97" y="317"/>
                  </a:cubicBezTo>
                  <a:cubicBezTo>
                    <a:pt x="97" y="319"/>
                    <a:pt x="97" y="319"/>
                    <a:pt x="97" y="319"/>
                  </a:cubicBezTo>
                  <a:cubicBezTo>
                    <a:pt x="96" y="318"/>
                    <a:pt x="96" y="318"/>
                    <a:pt x="96" y="318"/>
                  </a:cubicBezTo>
                  <a:cubicBezTo>
                    <a:pt x="94" y="318"/>
                    <a:pt x="94" y="318"/>
                    <a:pt x="94" y="318"/>
                  </a:cubicBezTo>
                  <a:cubicBezTo>
                    <a:pt x="91" y="317"/>
                    <a:pt x="91" y="317"/>
                    <a:pt x="91" y="317"/>
                  </a:cubicBezTo>
                  <a:cubicBezTo>
                    <a:pt x="90" y="317"/>
                    <a:pt x="90" y="317"/>
                    <a:pt x="90" y="317"/>
                  </a:cubicBezTo>
                  <a:cubicBezTo>
                    <a:pt x="90" y="318"/>
                    <a:pt x="90" y="318"/>
                    <a:pt x="90" y="318"/>
                  </a:cubicBezTo>
                  <a:cubicBezTo>
                    <a:pt x="91" y="319"/>
                    <a:pt x="91" y="319"/>
                    <a:pt x="91" y="319"/>
                  </a:cubicBezTo>
                  <a:cubicBezTo>
                    <a:pt x="90" y="318"/>
                    <a:pt x="90" y="318"/>
                    <a:pt x="90" y="318"/>
                  </a:cubicBezTo>
                  <a:cubicBezTo>
                    <a:pt x="87" y="318"/>
                    <a:pt x="87" y="318"/>
                    <a:pt x="87" y="318"/>
                  </a:cubicBezTo>
                  <a:cubicBezTo>
                    <a:pt x="86" y="318"/>
                    <a:pt x="86" y="318"/>
                    <a:pt x="86" y="318"/>
                  </a:cubicBezTo>
                  <a:cubicBezTo>
                    <a:pt x="84" y="318"/>
                    <a:pt x="84" y="318"/>
                    <a:pt x="84" y="318"/>
                  </a:cubicBezTo>
                  <a:cubicBezTo>
                    <a:pt x="83" y="318"/>
                    <a:pt x="83" y="318"/>
                    <a:pt x="83" y="318"/>
                  </a:cubicBezTo>
                  <a:cubicBezTo>
                    <a:pt x="83" y="318"/>
                    <a:pt x="83" y="318"/>
                    <a:pt x="83" y="318"/>
                  </a:cubicBezTo>
                  <a:cubicBezTo>
                    <a:pt x="82" y="318"/>
                    <a:pt x="82" y="318"/>
                    <a:pt x="82" y="318"/>
                  </a:cubicBezTo>
                  <a:cubicBezTo>
                    <a:pt x="80" y="317"/>
                    <a:pt x="80" y="317"/>
                    <a:pt x="80" y="317"/>
                  </a:cubicBezTo>
                  <a:cubicBezTo>
                    <a:pt x="80" y="317"/>
                    <a:pt x="80" y="317"/>
                    <a:pt x="80" y="317"/>
                  </a:cubicBezTo>
                  <a:cubicBezTo>
                    <a:pt x="79" y="317"/>
                    <a:pt x="79" y="317"/>
                    <a:pt x="79" y="317"/>
                  </a:cubicBezTo>
                  <a:cubicBezTo>
                    <a:pt x="78" y="317"/>
                    <a:pt x="78" y="317"/>
                    <a:pt x="78" y="317"/>
                  </a:cubicBezTo>
                  <a:cubicBezTo>
                    <a:pt x="77" y="317"/>
                    <a:pt x="77" y="317"/>
                    <a:pt x="77" y="317"/>
                  </a:cubicBezTo>
                  <a:cubicBezTo>
                    <a:pt x="77" y="317"/>
                    <a:pt x="77" y="317"/>
                    <a:pt x="77" y="317"/>
                  </a:cubicBezTo>
                  <a:cubicBezTo>
                    <a:pt x="76" y="317"/>
                    <a:pt x="76" y="317"/>
                    <a:pt x="76" y="317"/>
                  </a:cubicBezTo>
                  <a:cubicBezTo>
                    <a:pt x="76" y="316"/>
                    <a:pt x="76" y="316"/>
                    <a:pt x="76" y="316"/>
                  </a:cubicBezTo>
                  <a:cubicBezTo>
                    <a:pt x="76" y="316"/>
                    <a:pt x="76" y="316"/>
                    <a:pt x="76" y="316"/>
                  </a:cubicBezTo>
                  <a:cubicBezTo>
                    <a:pt x="76" y="316"/>
                    <a:pt x="76" y="316"/>
                    <a:pt x="76" y="316"/>
                  </a:cubicBezTo>
                  <a:cubicBezTo>
                    <a:pt x="76" y="316"/>
                    <a:pt x="76" y="316"/>
                    <a:pt x="76" y="316"/>
                  </a:cubicBezTo>
                  <a:cubicBezTo>
                    <a:pt x="76" y="316"/>
                    <a:pt x="76" y="316"/>
                    <a:pt x="76" y="316"/>
                  </a:cubicBezTo>
                  <a:cubicBezTo>
                    <a:pt x="76" y="315"/>
                    <a:pt x="76" y="315"/>
                    <a:pt x="76" y="315"/>
                  </a:cubicBezTo>
                  <a:cubicBezTo>
                    <a:pt x="75" y="314"/>
                    <a:pt x="75" y="314"/>
                    <a:pt x="75" y="314"/>
                  </a:cubicBezTo>
                  <a:cubicBezTo>
                    <a:pt x="75" y="312"/>
                    <a:pt x="75" y="312"/>
                    <a:pt x="75" y="312"/>
                  </a:cubicBezTo>
                  <a:cubicBezTo>
                    <a:pt x="74" y="312"/>
                    <a:pt x="74" y="312"/>
                    <a:pt x="74" y="312"/>
                  </a:cubicBezTo>
                  <a:cubicBezTo>
                    <a:pt x="73" y="310"/>
                    <a:pt x="73" y="310"/>
                    <a:pt x="73" y="310"/>
                  </a:cubicBezTo>
                  <a:cubicBezTo>
                    <a:pt x="72" y="310"/>
                    <a:pt x="72" y="310"/>
                    <a:pt x="72" y="310"/>
                  </a:cubicBezTo>
                  <a:cubicBezTo>
                    <a:pt x="72" y="310"/>
                    <a:pt x="72" y="310"/>
                    <a:pt x="72" y="310"/>
                  </a:cubicBezTo>
                  <a:cubicBezTo>
                    <a:pt x="71" y="309"/>
                    <a:pt x="71" y="309"/>
                    <a:pt x="71" y="309"/>
                  </a:cubicBezTo>
                  <a:cubicBezTo>
                    <a:pt x="71" y="309"/>
                    <a:pt x="71" y="309"/>
                    <a:pt x="71" y="309"/>
                  </a:cubicBezTo>
                  <a:cubicBezTo>
                    <a:pt x="70" y="309"/>
                    <a:pt x="70" y="309"/>
                    <a:pt x="70" y="309"/>
                  </a:cubicBezTo>
                  <a:cubicBezTo>
                    <a:pt x="69" y="309"/>
                    <a:pt x="69" y="309"/>
                    <a:pt x="69" y="309"/>
                  </a:cubicBezTo>
                  <a:cubicBezTo>
                    <a:pt x="69" y="308"/>
                    <a:pt x="69" y="308"/>
                    <a:pt x="69" y="308"/>
                  </a:cubicBezTo>
                  <a:cubicBezTo>
                    <a:pt x="68" y="308"/>
                    <a:pt x="68" y="308"/>
                    <a:pt x="68" y="308"/>
                  </a:cubicBezTo>
                  <a:cubicBezTo>
                    <a:pt x="67" y="307"/>
                    <a:pt x="67" y="307"/>
                    <a:pt x="67" y="307"/>
                  </a:cubicBezTo>
                  <a:cubicBezTo>
                    <a:pt x="67" y="307"/>
                    <a:pt x="67" y="307"/>
                    <a:pt x="67" y="307"/>
                  </a:cubicBezTo>
                  <a:cubicBezTo>
                    <a:pt x="66" y="307"/>
                    <a:pt x="66" y="307"/>
                    <a:pt x="66" y="307"/>
                  </a:cubicBezTo>
                  <a:cubicBezTo>
                    <a:pt x="66" y="306"/>
                    <a:pt x="66" y="306"/>
                    <a:pt x="66" y="306"/>
                  </a:cubicBezTo>
                  <a:cubicBezTo>
                    <a:pt x="65" y="306"/>
                    <a:pt x="65" y="306"/>
                    <a:pt x="65" y="306"/>
                  </a:cubicBezTo>
                  <a:cubicBezTo>
                    <a:pt x="65" y="306"/>
                    <a:pt x="65" y="306"/>
                    <a:pt x="65" y="306"/>
                  </a:cubicBezTo>
                  <a:cubicBezTo>
                    <a:pt x="64" y="305"/>
                    <a:pt x="64" y="305"/>
                    <a:pt x="64" y="305"/>
                  </a:cubicBezTo>
                  <a:cubicBezTo>
                    <a:pt x="61" y="303"/>
                    <a:pt x="61" y="303"/>
                    <a:pt x="61" y="303"/>
                  </a:cubicBezTo>
                  <a:cubicBezTo>
                    <a:pt x="60" y="302"/>
                    <a:pt x="60" y="302"/>
                    <a:pt x="60" y="302"/>
                  </a:cubicBezTo>
                  <a:cubicBezTo>
                    <a:pt x="58" y="301"/>
                    <a:pt x="58" y="301"/>
                    <a:pt x="58" y="301"/>
                  </a:cubicBezTo>
                  <a:cubicBezTo>
                    <a:pt x="57" y="302"/>
                    <a:pt x="57" y="302"/>
                    <a:pt x="57" y="302"/>
                  </a:cubicBezTo>
                  <a:cubicBezTo>
                    <a:pt x="56" y="301"/>
                    <a:pt x="56" y="301"/>
                    <a:pt x="56" y="301"/>
                  </a:cubicBezTo>
                  <a:cubicBezTo>
                    <a:pt x="56" y="300"/>
                    <a:pt x="56" y="300"/>
                    <a:pt x="56" y="300"/>
                  </a:cubicBezTo>
                  <a:cubicBezTo>
                    <a:pt x="54" y="299"/>
                    <a:pt x="54" y="299"/>
                    <a:pt x="54" y="299"/>
                  </a:cubicBezTo>
                  <a:cubicBezTo>
                    <a:pt x="54" y="299"/>
                    <a:pt x="54" y="299"/>
                    <a:pt x="54" y="299"/>
                  </a:cubicBezTo>
                  <a:cubicBezTo>
                    <a:pt x="53" y="299"/>
                    <a:pt x="53" y="299"/>
                    <a:pt x="53" y="299"/>
                  </a:cubicBezTo>
                  <a:cubicBezTo>
                    <a:pt x="53" y="299"/>
                    <a:pt x="53" y="299"/>
                    <a:pt x="53" y="299"/>
                  </a:cubicBezTo>
                  <a:cubicBezTo>
                    <a:pt x="54" y="298"/>
                    <a:pt x="54" y="298"/>
                    <a:pt x="54" y="298"/>
                  </a:cubicBezTo>
                  <a:cubicBezTo>
                    <a:pt x="54" y="298"/>
                    <a:pt x="54" y="298"/>
                    <a:pt x="54" y="298"/>
                  </a:cubicBezTo>
                  <a:cubicBezTo>
                    <a:pt x="54" y="297"/>
                    <a:pt x="54" y="297"/>
                    <a:pt x="54" y="297"/>
                  </a:cubicBezTo>
                  <a:cubicBezTo>
                    <a:pt x="55" y="298"/>
                    <a:pt x="55" y="298"/>
                    <a:pt x="55" y="298"/>
                  </a:cubicBezTo>
                  <a:cubicBezTo>
                    <a:pt x="55" y="298"/>
                    <a:pt x="55" y="298"/>
                    <a:pt x="55" y="298"/>
                  </a:cubicBezTo>
                  <a:cubicBezTo>
                    <a:pt x="56" y="298"/>
                    <a:pt x="56" y="298"/>
                    <a:pt x="56" y="298"/>
                  </a:cubicBezTo>
                  <a:cubicBezTo>
                    <a:pt x="57" y="298"/>
                    <a:pt x="57" y="298"/>
                    <a:pt x="57" y="298"/>
                  </a:cubicBezTo>
                  <a:cubicBezTo>
                    <a:pt x="57" y="297"/>
                    <a:pt x="57" y="297"/>
                    <a:pt x="57" y="297"/>
                  </a:cubicBezTo>
                  <a:cubicBezTo>
                    <a:pt x="56" y="297"/>
                    <a:pt x="56" y="297"/>
                    <a:pt x="56" y="297"/>
                  </a:cubicBezTo>
                  <a:cubicBezTo>
                    <a:pt x="56" y="296"/>
                    <a:pt x="56" y="296"/>
                    <a:pt x="56" y="296"/>
                  </a:cubicBezTo>
                  <a:cubicBezTo>
                    <a:pt x="57" y="295"/>
                    <a:pt x="57" y="295"/>
                    <a:pt x="57" y="295"/>
                  </a:cubicBezTo>
                  <a:cubicBezTo>
                    <a:pt x="57" y="295"/>
                    <a:pt x="57" y="295"/>
                    <a:pt x="57" y="295"/>
                  </a:cubicBezTo>
                  <a:cubicBezTo>
                    <a:pt x="58" y="294"/>
                    <a:pt x="58" y="294"/>
                    <a:pt x="58" y="294"/>
                  </a:cubicBezTo>
                  <a:cubicBezTo>
                    <a:pt x="58" y="294"/>
                    <a:pt x="58" y="294"/>
                    <a:pt x="58" y="294"/>
                  </a:cubicBezTo>
                  <a:cubicBezTo>
                    <a:pt x="59" y="294"/>
                    <a:pt x="59" y="294"/>
                    <a:pt x="59" y="294"/>
                  </a:cubicBezTo>
                  <a:cubicBezTo>
                    <a:pt x="59" y="294"/>
                    <a:pt x="59" y="294"/>
                    <a:pt x="59" y="294"/>
                  </a:cubicBezTo>
                  <a:cubicBezTo>
                    <a:pt x="59" y="294"/>
                    <a:pt x="59" y="294"/>
                    <a:pt x="59" y="294"/>
                  </a:cubicBezTo>
                  <a:cubicBezTo>
                    <a:pt x="58" y="293"/>
                    <a:pt x="58" y="293"/>
                    <a:pt x="58" y="293"/>
                  </a:cubicBezTo>
                  <a:cubicBezTo>
                    <a:pt x="58" y="293"/>
                    <a:pt x="58" y="293"/>
                    <a:pt x="58" y="293"/>
                  </a:cubicBezTo>
                  <a:cubicBezTo>
                    <a:pt x="58" y="293"/>
                    <a:pt x="58" y="293"/>
                    <a:pt x="58" y="293"/>
                  </a:cubicBezTo>
                  <a:cubicBezTo>
                    <a:pt x="57" y="293"/>
                    <a:pt x="57" y="293"/>
                    <a:pt x="57" y="293"/>
                  </a:cubicBezTo>
                  <a:cubicBezTo>
                    <a:pt x="56" y="291"/>
                    <a:pt x="56" y="291"/>
                    <a:pt x="56" y="291"/>
                  </a:cubicBezTo>
                  <a:cubicBezTo>
                    <a:pt x="58" y="291"/>
                    <a:pt x="58" y="291"/>
                    <a:pt x="58" y="291"/>
                  </a:cubicBezTo>
                  <a:cubicBezTo>
                    <a:pt x="59" y="291"/>
                    <a:pt x="59" y="291"/>
                    <a:pt x="59" y="291"/>
                  </a:cubicBezTo>
                  <a:cubicBezTo>
                    <a:pt x="59" y="291"/>
                    <a:pt x="59" y="291"/>
                    <a:pt x="59" y="291"/>
                  </a:cubicBezTo>
                  <a:cubicBezTo>
                    <a:pt x="59" y="291"/>
                    <a:pt x="59" y="291"/>
                    <a:pt x="59" y="291"/>
                  </a:cubicBezTo>
                  <a:cubicBezTo>
                    <a:pt x="58" y="291"/>
                    <a:pt x="58" y="291"/>
                    <a:pt x="58" y="291"/>
                  </a:cubicBezTo>
                  <a:cubicBezTo>
                    <a:pt x="59" y="290"/>
                    <a:pt x="59" y="290"/>
                    <a:pt x="59" y="290"/>
                  </a:cubicBezTo>
                  <a:cubicBezTo>
                    <a:pt x="62" y="289"/>
                    <a:pt x="62" y="289"/>
                    <a:pt x="62" y="289"/>
                  </a:cubicBezTo>
                  <a:cubicBezTo>
                    <a:pt x="62" y="288"/>
                    <a:pt x="62" y="288"/>
                    <a:pt x="62" y="288"/>
                  </a:cubicBezTo>
                  <a:cubicBezTo>
                    <a:pt x="62" y="288"/>
                    <a:pt x="62" y="288"/>
                    <a:pt x="62" y="288"/>
                  </a:cubicBezTo>
                  <a:cubicBezTo>
                    <a:pt x="61" y="288"/>
                    <a:pt x="61" y="288"/>
                    <a:pt x="61" y="288"/>
                  </a:cubicBezTo>
                  <a:cubicBezTo>
                    <a:pt x="60" y="288"/>
                    <a:pt x="60" y="288"/>
                    <a:pt x="60" y="288"/>
                  </a:cubicBezTo>
                  <a:cubicBezTo>
                    <a:pt x="59" y="288"/>
                    <a:pt x="59" y="288"/>
                    <a:pt x="59" y="288"/>
                  </a:cubicBezTo>
                  <a:cubicBezTo>
                    <a:pt x="58" y="288"/>
                    <a:pt x="58" y="288"/>
                    <a:pt x="58" y="288"/>
                  </a:cubicBezTo>
                  <a:cubicBezTo>
                    <a:pt x="58" y="288"/>
                    <a:pt x="58" y="288"/>
                    <a:pt x="58" y="288"/>
                  </a:cubicBezTo>
                  <a:cubicBezTo>
                    <a:pt x="59" y="287"/>
                    <a:pt x="59" y="287"/>
                    <a:pt x="59" y="287"/>
                  </a:cubicBezTo>
                  <a:cubicBezTo>
                    <a:pt x="59" y="286"/>
                    <a:pt x="59" y="286"/>
                    <a:pt x="59" y="286"/>
                  </a:cubicBezTo>
                  <a:cubicBezTo>
                    <a:pt x="60" y="285"/>
                    <a:pt x="60" y="285"/>
                    <a:pt x="60" y="285"/>
                  </a:cubicBezTo>
                  <a:cubicBezTo>
                    <a:pt x="62" y="285"/>
                    <a:pt x="62" y="285"/>
                    <a:pt x="62" y="285"/>
                  </a:cubicBezTo>
                  <a:cubicBezTo>
                    <a:pt x="63" y="284"/>
                    <a:pt x="63" y="284"/>
                    <a:pt x="63" y="284"/>
                  </a:cubicBezTo>
                  <a:cubicBezTo>
                    <a:pt x="63" y="283"/>
                    <a:pt x="63" y="283"/>
                    <a:pt x="63" y="283"/>
                  </a:cubicBezTo>
                  <a:cubicBezTo>
                    <a:pt x="64" y="282"/>
                    <a:pt x="64" y="282"/>
                    <a:pt x="64" y="282"/>
                  </a:cubicBezTo>
                  <a:cubicBezTo>
                    <a:pt x="63" y="281"/>
                    <a:pt x="63" y="281"/>
                    <a:pt x="63" y="281"/>
                  </a:cubicBezTo>
                  <a:cubicBezTo>
                    <a:pt x="62" y="280"/>
                    <a:pt x="62" y="280"/>
                    <a:pt x="62" y="280"/>
                  </a:cubicBezTo>
                  <a:cubicBezTo>
                    <a:pt x="62" y="278"/>
                    <a:pt x="62" y="278"/>
                    <a:pt x="62" y="278"/>
                  </a:cubicBezTo>
                  <a:cubicBezTo>
                    <a:pt x="63" y="278"/>
                    <a:pt x="63" y="278"/>
                    <a:pt x="63" y="278"/>
                  </a:cubicBezTo>
                  <a:cubicBezTo>
                    <a:pt x="64" y="277"/>
                    <a:pt x="64" y="277"/>
                    <a:pt x="64" y="277"/>
                  </a:cubicBezTo>
                  <a:cubicBezTo>
                    <a:pt x="64" y="276"/>
                    <a:pt x="64" y="276"/>
                    <a:pt x="64" y="276"/>
                  </a:cubicBezTo>
                  <a:cubicBezTo>
                    <a:pt x="63" y="276"/>
                    <a:pt x="63" y="276"/>
                    <a:pt x="63" y="276"/>
                  </a:cubicBezTo>
                  <a:cubicBezTo>
                    <a:pt x="63" y="275"/>
                    <a:pt x="63" y="275"/>
                    <a:pt x="63" y="275"/>
                  </a:cubicBezTo>
                  <a:cubicBezTo>
                    <a:pt x="62" y="275"/>
                    <a:pt x="62" y="275"/>
                    <a:pt x="62" y="275"/>
                  </a:cubicBezTo>
                  <a:cubicBezTo>
                    <a:pt x="61" y="275"/>
                    <a:pt x="61" y="275"/>
                    <a:pt x="61" y="275"/>
                  </a:cubicBezTo>
                  <a:cubicBezTo>
                    <a:pt x="60" y="274"/>
                    <a:pt x="60" y="274"/>
                    <a:pt x="60" y="274"/>
                  </a:cubicBezTo>
                  <a:cubicBezTo>
                    <a:pt x="59" y="275"/>
                    <a:pt x="59" y="275"/>
                    <a:pt x="59" y="275"/>
                  </a:cubicBezTo>
                  <a:cubicBezTo>
                    <a:pt x="58" y="274"/>
                    <a:pt x="58" y="274"/>
                    <a:pt x="58" y="274"/>
                  </a:cubicBezTo>
                  <a:cubicBezTo>
                    <a:pt x="57" y="274"/>
                    <a:pt x="57" y="274"/>
                    <a:pt x="57" y="274"/>
                  </a:cubicBezTo>
                  <a:cubicBezTo>
                    <a:pt x="55" y="274"/>
                    <a:pt x="55" y="274"/>
                    <a:pt x="55" y="274"/>
                  </a:cubicBezTo>
                  <a:cubicBezTo>
                    <a:pt x="55" y="274"/>
                    <a:pt x="55" y="274"/>
                    <a:pt x="55" y="274"/>
                  </a:cubicBezTo>
                  <a:cubicBezTo>
                    <a:pt x="54" y="274"/>
                    <a:pt x="54" y="274"/>
                    <a:pt x="54" y="274"/>
                  </a:cubicBezTo>
                  <a:cubicBezTo>
                    <a:pt x="53" y="273"/>
                    <a:pt x="53" y="273"/>
                    <a:pt x="53" y="273"/>
                  </a:cubicBezTo>
                  <a:cubicBezTo>
                    <a:pt x="52" y="271"/>
                    <a:pt x="52" y="271"/>
                    <a:pt x="52" y="271"/>
                  </a:cubicBezTo>
                  <a:cubicBezTo>
                    <a:pt x="51" y="271"/>
                    <a:pt x="51" y="271"/>
                    <a:pt x="51" y="271"/>
                  </a:cubicBezTo>
                  <a:cubicBezTo>
                    <a:pt x="50" y="272"/>
                    <a:pt x="50" y="272"/>
                    <a:pt x="50" y="272"/>
                  </a:cubicBezTo>
                  <a:cubicBezTo>
                    <a:pt x="49" y="272"/>
                    <a:pt x="49" y="272"/>
                    <a:pt x="49" y="272"/>
                  </a:cubicBezTo>
                  <a:cubicBezTo>
                    <a:pt x="48" y="272"/>
                    <a:pt x="48" y="272"/>
                    <a:pt x="48" y="272"/>
                  </a:cubicBezTo>
                  <a:cubicBezTo>
                    <a:pt x="46" y="271"/>
                    <a:pt x="46" y="271"/>
                    <a:pt x="46" y="271"/>
                  </a:cubicBezTo>
                  <a:cubicBezTo>
                    <a:pt x="46" y="272"/>
                    <a:pt x="46" y="272"/>
                    <a:pt x="46" y="272"/>
                  </a:cubicBezTo>
                  <a:cubicBezTo>
                    <a:pt x="44" y="270"/>
                    <a:pt x="44" y="270"/>
                    <a:pt x="44" y="270"/>
                  </a:cubicBezTo>
                  <a:cubicBezTo>
                    <a:pt x="43" y="269"/>
                    <a:pt x="43" y="269"/>
                    <a:pt x="43" y="269"/>
                  </a:cubicBezTo>
                  <a:cubicBezTo>
                    <a:pt x="43" y="268"/>
                    <a:pt x="43" y="268"/>
                    <a:pt x="43" y="268"/>
                  </a:cubicBezTo>
                  <a:cubicBezTo>
                    <a:pt x="42" y="268"/>
                    <a:pt x="42" y="268"/>
                    <a:pt x="42" y="268"/>
                  </a:cubicBezTo>
                  <a:cubicBezTo>
                    <a:pt x="42" y="267"/>
                    <a:pt x="42" y="267"/>
                    <a:pt x="42" y="267"/>
                  </a:cubicBezTo>
                  <a:cubicBezTo>
                    <a:pt x="41" y="266"/>
                    <a:pt x="41" y="266"/>
                    <a:pt x="41" y="266"/>
                  </a:cubicBezTo>
                  <a:cubicBezTo>
                    <a:pt x="39" y="267"/>
                    <a:pt x="39" y="267"/>
                    <a:pt x="39" y="267"/>
                  </a:cubicBezTo>
                  <a:cubicBezTo>
                    <a:pt x="38" y="265"/>
                    <a:pt x="38" y="265"/>
                    <a:pt x="38" y="265"/>
                  </a:cubicBezTo>
                  <a:cubicBezTo>
                    <a:pt x="38" y="264"/>
                    <a:pt x="38" y="264"/>
                    <a:pt x="38" y="264"/>
                  </a:cubicBezTo>
                  <a:cubicBezTo>
                    <a:pt x="37" y="264"/>
                    <a:pt x="37" y="264"/>
                    <a:pt x="37" y="264"/>
                  </a:cubicBezTo>
                  <a:cubicBezTo>
                    <a:pt x="37" y="262"/>
                    <a:pt x="37" y="262"/>
                    <a:pt x="37" y="262"/>
                  </a:cubicBezTo>
                  <a:cubicBezTo>
                    <a:pt x="36" y="262"/>
                    <a:pt x="36" y="262"/>
                    <a:pt x="36" y="262"/>
                  </a:cubicBezTo>
                  <a:cubicBezTo>
                    <a:pt x="34" y="262"/>
                    <a:pt x="34" y="262"/>
                    <a:pt x="34" y="262"/>
                  </a:cubicBezTo>
                  <a:cubicBezTo>
                    <a:pt x="32" y="262"/>
                    <a:pt x="32" y="262"/>
                    <a:pt x="32" y="262"/>
                  </a:cubicBezTo>
                  <a:cubicBezTo>
                    <a:pt x="30" y="262"/>
                    <a:pt x="30" y="262"/>
                    <a:pt x="30" y="262"/>
                  </a:cubicBezTo>
                  <a:cubicBezTo>
                    <a:pt x="29" y="262"/>
                    <a:pt x="29" y="262"/>
                    <a:pt x="29" y="262"/>
                  </a:cubicBezTo>
                  <a:cubicBezTo>
                    <a:pt x="29" y="263"/>
                    <a:pt x="29" y="263"/>
                    <a:pt x="29" y="263"/>
                  </a:cubicBezTo>
                  <a:cubicBezTo>
                    <a:pt x="28" y="263"/>
                    <a:pt x="28" y="263"/>
                    <a:pt x="28" y="263"/>
                  </a:cubicBezTo>
                  <a:cubicBezTo>
                    <a:pt x="28" y="263"/>
                    <a:pt x="28" y="263"/>
                    <a:pt x="28" y="263"/>
                  </a:cubicBezTo>
                  <a:cubicBezTo>
                    <a:pt x="28" y="262"/>
                    <a:pt x="28" y="262"/>
                    <a:pt x="28" y="262"/>
                  </a:cubicBezTo>
                  <a:cubicBezTo>
                    <a:pt x="27" y="261"/>
                    <a:pt x="27" y="261"/>
                    <a:pt x="27" y="261"/>
                  </a:cubicBezTo>
                  <a:cubicBezTo>
                    <a:pt x="27" y="260"/>
                    <a:pt x="27" y="260"/>
                    <a:pt x="27" y="260"/>
                  </a:cubicBezTo>
                  <a:cubicBezTo>
                    <a:pt x="26" y="259"/>
                    <a:pt x="26" y="259"/>
                    <a:pt x="26" y="259"/>
                  </a:cubicBezTo>
                  <a:cubicBezTo>
                    <a:pt x="26" y="258"/>
                    <a:pt x="26" y="258"/>
                    <a:pt x="26" y="258"/>
                  </a:cubicBezTo>
                  <a:cubicBezTo>
                    <a:pt x="26" y="257"/>
                    <a:pt x="26" y="257"/>
                    <a:pt x="26" y="257"/>
                  </a:cubicBezTo>
                  <a:cubicBezTo>
                    <a:pt x="27" y="258"/>
                    <a:pt x="27" y="258"/>
                    <a:pt x="27" y="258"/>
                  </a:cubicBezTo>
                  <a:cubicBezTo>
                    <a:pt x="29" y="258"/>
                    <a:pt x="29" y="258"/>
                    <a:pt x="29" y="258"/>
                  </a:cubicBezTo>
                  <a:cubicBezTo>
                    <a:pt x="30" y="256"/>
                    <a:pt x="30" y="256"/>
                    <a:pt x="30" y="256"/>
                  </a:cubicBezTo>
                  <a:cubicBezTo>
                    <a:pt x="31" y="256"/>
                    <a:pt x="31" y="256"/>
                    <a:pt x="31" y="256"/>
                  </a:cubicBezTo>
                  <a:cubicBezTo>
                    <a:pt x="30" y="255"/>
                    <a:pt x="30" y="255"/>
                    <a:pt x="30" y="255"/>
                  </a:cubicBezTo>
                  <a:cubicBezTo>
                    <a:pt x="30" y="254"/>
                    <a:pt x="30" y="254"/>
                    <a:pt x="30" y="254"/>
                  </a:cubicBezTo>
                  <a:cubicBezTo>
                    <a:pt x="28" y="253"/>
                    <a:pt x="28" y="253"/>
                    <a:pt x="28" y="253"/>
                  </a:cubicBezTo>
                  <a:cubicBezTo>
                    <a:pt x="26" y="253"/>
                    <a:pt x="26" y="253"/>
                    <a:pt x="26" y="253"/>
                  </a:cubicBezTo>
                  <a:cubicBezTo>
                    <a:pt x="26" y="251"/>
                    <a:pt x="26" y="251"/>
                    <a:pt x="26" y="251"/>
                  </a:cubicBezTo>
                  <a:cubicBezTo>
                    <a:pt x="25" y="251"/>
                    <a:pt x="25" y="251"/>
                    <a:pt x="25" y="251"/>
                  </a:cubicBezTo>
                  <a:cubicBezTo>
                    <a:pt x="24" y="249"/>
                    <a:pt x="24" y="249"/>
                    <a:pt x="24" y="249"/>
                  </a:cubicBezTo>
                  <a:cubicBezTo>
                    <a:pt x="23" y="248"/>
                    <a:pt x="23" y="248"/>
                    <a:pt x="23" y="248"/>
                  </a:cubicBezTo>
                  <a:cubicBezTo>
                    <a:pt x="22" y="247"/>
                    <a:pt x="22" y="247"/>
                    <a:pt x="22" y="247"/>
                  </a:cubicBezTo>
                  <a:cubicBezTo>
                    <a:pt x="22" y="246"/>
                    <a:pt x="22" y="246"/>
                    <a:pt x="22" y="246"/>
                  </a:cubicBezTo>
                  <a:cubicBezTo>
                    <a:pt x="22" y="245"/>
                    <a:pt x="22" y="245"/>
                    <a:pt x="22" y="245"/>
                  </a:cubicBezTo>
                  <a:cubicBezTo>
                    <a:pt x="22" y="244"/>
                    <a:pt x="22" y="244"/>
                    <a:pt x="22" y="244"/>
                  </a:cubicBezTo>
                  <a:cubicBezTo>
                    <a:pt x="22" y="243"/>
                    <a:pt x="22" y="243"/>
                    <a:pt x="22" y="243"/>
                  </a:cubicBezTo>
                  <a:cubicBezTo>
                    <a:pt x="20" y="243"/>
                    <a:pt x="20" y="243"/>
                    <a:pt x="20" y="243"/>
                  </a:cubicBezTo>
                  <a:cubicBezTo>
                    <a:pt x="19" y="243"/>
                    <a:pt x="19" y="243"/>
                    <a:pt x="19" y="243"/>
                  </a:cubicBezTo>
                  <a:cubicBezTo>
                    <a:pt x="19" y="242"/>
                    <a:pt x="19" y="242"/>
                    <a:pt x="19" y="242"/>
                  </a:cubicBezTo>
                  <a:cubicBezTo>
                    <a:pt x="17" y="242"/>
                    <a:pt x="17" y="242"/>
                    <a:pt x="17" y="242"/>
                  </a:cubicBezTo>
                  <a:cubicBezTo>
                    <a:pt x="16" y="243"/>
                    <a:pt x="16" y="243"/>
                    <a:pt x="16" y="243"/>
                  </a:cubicBezTo>
                  <a:cubicBezTo>
                    <a:pt x="15" y="242"/>
                    <a:pt x="15" y="242"/>
                    <a:pt x="15" y="242"/>
                  </a:cubicBezTo>
                  <a:cubicBezTo>
                    <a:pt x="14" y="242"/>
                    <a:pt x="14" y="242"/>
                    <a:pt x="14" y="242"/>
                  </a:cubicBezTo>
                  <a:cubicBezTo>
                    <a:pt x="13" y="242"/>
                    <a:pt x="13" y="242"/>
                    <a:pt x="13" y="242"/>
                  </a:cubicBezTo>
                  <a:cubicBezTo>
                    <a:pt x="12" y="241"/>
                    <a:pt x="12" y="241"/>
                    <a:pt x="12" y="241"/>
                  </a:cubicBezTo>
                  <a:cubicBezTo>
                    <a:pt x="12" y="242"/>
                    <a:pt x="12" y="242"/>
                    <a:pt x="12" y="242"/>
                  </a:cubicBezTo>
                  <a:cubicBezTo>
                    <a:pt x="11" y="241"/>
                    <a:pt x="11" y="241"/>
                    <a:pt x="11" y="241"/>
                  </a:cubicBezTo>
                  <a:cubicBezTo>
                    <a:pt x="10" y="241"/>
                    <a:pt x="10" y="241"/>
                    <a:pt x="10" y="241"/>
                  </a:cubicBezTo>
                  <a:cubicBezTo>
                    <a:pt x="10" y="240"/>
                    <a:pt x="10" y="240"/>
                    <a:pt x="10" y="240"/>
                  </a:cubicBezTo>
                  <a:cubicBezTo>
                    <a:pt x="10" y="239"/>
                    <a:pt x="10" y="239"/>
                    <a:pt x="10" y="239"/>
                  </a:cubicBezTo>
                  <a:cubicBezTo>
                    <a:pt x="9" y="238"/>
                    <a:pt x="9" y="238"/>
                    <a:pt x="9" y="238"/>
                  </a:cubicBezTo>
                  <a:cubicBezTo>
                    <a:pt x="9" y="238"/>
                    <a:pt x="9" y="238"/>
                    <a:pt x="9" y="238"/>
                  </a:cubicBezTo>
                  <a:cubicBezTo>
                    <a:pt x="8" y="237"/>
                    <a:pt x="8" y="237"/>
                    <a:pt x="8" y="237"/>
                  </a:cubicBezTo>
                  <a:cubicBezTo>
                    <a:pt x="8" y="236"/>
                    <a:pt x="8" y="236"/>
                    <a:pt x="8" y="236"/>
                  </a:cubicBezTo>
                  <a:cubicBezTo>
                    <a:pt x="8" y="236"/>
                    <a:pt x="8" y="236"/>
                    <a:pt x="8" y="236"/>
                  </a:cubicBezTo>
                  <a:cubicBezTo>
                    <a:pt x="8" y="235"/>
                    <a:pt x="8" y="235"/>
                    <a:pt x="8" y="235"/>
                  </a:cubicBezTo>
                  <a:cubicBezTo>
                    <a:pt x="8" y="235"/>
                    <a:pt x="8" y="235"/>
                    <a:pt x="8" y="235"/>
                  </a:cubicBezTo>
                  <a:cubicBezTo>
                    <a:pt x="8" y="234"/>
                    <a:pt x="8" y="234"/>
                    <a:pt x="8" y="234"/>
                  </a:cubicBezTo>
                  <a:cubicBezTo>
                    <a:pt x="7" y="234"/>
                    <a:pt x="7" y="234"/>
                    <a:pt x="7" y="234"/>
                  </a:cubicBezTo>
                  <a:cubicBezTo>
                    <a:pt x="8" y="233"/>
                    <a:pt x="8" y="233"/>
                    <a:pt x="8" y="233"/>
                  </a:cubicBezTo>
                  <a:cubicBezTo>
                    <a:pt x="7" y="232"/>
                    <a:pt x="7" y="232"/>
                    <a:pt x="7" y="232"/>
                  </a:cubicBezTo>
                  <a:cubicBezTo>
                    <a:pt x="8" y="232"/>
                    <a:pt x="8" y="232"/>
                    <a:pt x="8" y="232"/>
                  </a:cubicBezTo>
                  <a:cubicBezTo>
                    <a:pt x="8" y="231"/>
                    <a:pt x="8" y="231"/>
                    <a:pt x="8" y="231"/>
                  </a:cubicBezTo>
                  <a:cubicBezTo>
                    <a:pt x="6" y="228"/>
                    <a:pt x="6" y="228"/>
                    <a:pt x="6" y="228"/>
                  </a:cubicBezTo>
                  <a:cubicBezTo>
                    <a:pt x="6" y="225"/>
                    <a:pt x="6" y="225"/>
                    <a:pt x="6" y="225"/>
                  </a:cubicBezTo>
                  <a:cubicBezTo>
                    <a:pt x="7" y="224"/>
                    <a:pt x="7" y="224"/>
                    <a:pt x="7" y="224"/>
                  </a:cubicBezTo>
                  <a:cubicBezTo>
                    <a:pt x="7" y="223"/>
                    <a:pt x="7" y="223"/>
                    <a:pt x="7" y="223"/>
                  </a:cubicBezTo>
                  <a:cubicBezTo>
                    <a:pt x="8" y="222"/>
                    <a:pt x="8" y="222"/>
                    <a:pt x="8" y="222"/>
                  </a:cubicBezTo>
                  <a:cubicBezTo>
                    <a:pt x="8" y="222"/>
                    <a:pt x="8" y="222"/>
                    <a:pt x="8" y="222"/>
                  </a:cubicBezTo>
                  <a:cubicBezTo>
                    <a:pt x="8" y="222"/>
                    <a:pt x="8" y="222"/>
                    <a:pt x="8" y="222"/>
                  </a:cubicBezTo>
                  <a:cubicBezTo>
                    <a:pt x="8" y="221"/>
                    <a:pt x="8" y="221"/>
                    <a:pt x="8" y="221"/>
                  </a:cubicBezTo>
                  <a:cubicBezTo>
                    <a:pt x="8" y="221"/>
                    <a:pt x="8" y="221"/>
                    <a:pt x="8" y="221"/>
                  </a:cubicBezTo>
                  <a:cubicBezTo>
                    <a:pt x="8" y="220"/>
                    <a:pt x="8" y="220"/>
                    <a:pt x="8" y="220"/>
                  </a:cubicBezTo>
                  <a:cubicBezTo>
                    <a:pt x="7" y="220"/>
                    <a:pt x="7" y="220"/>
                    <a:pt x="7" y="220"/>
                  </a:cubicBezTo>
                  <a:cubicBezTo>
                    <a:pt x="7" y="219"/>
                    <a:pt x="7" y="219"/>
                    <a:pt x="7" y="219"/>
                  </a:cubicBezTo>
                  <a:cubicBezTo>
                    <a:pt x="8" y="219"/>
                    <a:pt x="8" y="219"/>
                    <a:pt x="8" y="219"/>
                  </a:cubicBezTo>
                  <a:cubicBezTo>
                    <a:pt x="8" y="220"/>
                    <a:pt x="8" y="220"/>
                    <a:pt x="8" y="220"/>
                  </a:cubicBezTo>
                  <a:cubicBezTo>
                    <a:pt x="9" y="220"/>
                    <a:pt x="9" y="220"/>
                    <a:pt x="9" y="220"/>
                  </a:cubicBezTo>
                  <a:cubicBezTo>
                    <a:pt x="9" y="219"/>
                    <a:pt x="9" y="219"/>
                    <a:pt x="9" y="219"/>
                  </a:cubicBezTo>
                  <a:cubicBezTo>
                    <a:pt x="10" y="219"/>
                    <a:pt x="10" y="219"/>
                    <a:pt x="10" y="219"/>
                  </a:cubicBezTo>
                  <a:cubicBezTo>
                    <a:pt x="10" y="219"/>
                    <a:pt x="10" y="219"/>
                    <a:pt x="10" y="219"/>
                  </a:cubicBezTo>
                  <a:cubicBezTo>
                    <a:pt x="11" y="218"/>
                    <a:pt x="11" y="218"/>
                    <a:pt x="11" y="218"/>
                  </a:cubicBezTo>
                  <a:cubicBezTo>
                    <a:pt x="12" y="218"/>
                    <a:pt x="12" y="218"/>
                    <a:pt x="12" y="218"/>
                  </a:cubicBezTo>
                  <a:cubicBezTo>
                    <a:pt x="12" y="217"/>
                    <a:pt x="12" y="217"/>
                    <a:pt x="12" y="217"/>
                  </a:cubicBezTo>
                  <a:cubicBezTo>
                    <a:pt x="14" y="218"/>
                    <a:pt x="14" y="218"/>
                    <a:pt x="14" y="218"/>
                  </a:cubicBezTo>
                  <a:cubicBezTo>
                    <a:pt x="14" y="217"/>
                    <a:pt x="14" y="217"/>
                    <a:pt x="14" y="217"/>
                  </a:cubicBezTo>
                  <a:cubicBezTo>
                    <a:pt x="13" y="216"/>
                    <a:pt x="13" y="216"/>
                    <a:pt x="13" y="216"/>
                  </a:cubicBezTo>
                  <a:cubicBezTo>
                    <a:pt x="13" y="216"/>
                    <a:pt x="13" y="216"/>
                    <a:pt x="13" y="216"/>
                  </a:cubicBezTo>
                  <a:cubicBezTo>
                    <a:pt x="12" y="216"/>
                    <a:pt x="12" y="216"/>
                    <a:pt x="12" y="216"/>
                  </a:cubicBezTo>
                  <a:cubicBezTo>
                    <a:pt x="11" y="216"/>
                    <a:pt x="11" y="216"/>
                    <a:pt x="11" y="216"/>
                  </a:cubicBezTo>
                  <a:cubicBezTo>
                    <a:pt x="11" y="216"/>
                    <a:pt x="11" y="216"/>
                    <a:pt x="11" y="216"/>
                  </a:cubicBezTo>
                  <a:cubicBezTo>
                    <a:pt x="10" y="216"/>
                    <a:pt x="10" y="216"/>
                    <a:pt x="10" y="216"/>
                  </a:cubicBezTo>
                  <a:cubicBezTo>
                    <a:pt x="9" y="215"/>
                    <a:pt x="9" y="215"/>
                    <a:pt x="9" y="215"/>
                  </a:cubicBezTo>
                  <a:cubicBezTo>
                    <a:pt x="9" y="214"/>
                    <a:pt x="9" y="214"/>
                    <a:pt x="9" y="214"/>
                  </a:cubicBezTo>
                  <a:cubicBezTo>
                    <a:pt x="10" y="215"/>
                    <a:pt x="10" y="215"/>
                    <a:pt x="10" y="215"/>
                  </a:cubicBezTo>
                  <a:cubicBezTo>
                    <a:pt x="10" y="214"/>
                    <a:pt x="10" y="214"/>
                    <a:pt x="10" y="214"/>
                  </a:cubicBezTo>
                  <a:cubicBezTo>
                    <a:pt x="9" y="214"/>
                    <a:pt x="9" y="214"/>
                    <a:pt x="9" y="214"/>
                  </a:cubicBezTo>
                  <a:cubicBezTo>
                    <a:pt x="10" y="213"/>
                    <a:pt x="10" y="213"/>
                    <a:pt x="10" y="213"/>
                  </a:cubicBezTo>
                  <a:cubicBezTo>
                    <a:pt x="9" y="213"/>
                    <a:pt x="9" y="213"/>
                    <a:pt x="9" y="213"/>
                  </a:cubicBezTo>
                  <a:cubicBezTo>
                    <a:pt x="9" y="213"/>
                    <a:pt x="8" y="214"/>
                    <a:pt x="8" y="214"/>
                  </a:cubicBezTo>
                  <a:cubicBezTo>
                    <a:pt x="8" y="214"/>
                    <a:pt x="8" y="214"/>
                    <a:pt x="8" y="214"/>
                  </a:cubicBezTo>
                  <a:cubicBezTo>
                    <a:pt x="8" y="214"/>
                    <a:pt x="8" y="214"/>
                    <a:pt x="8" y="214"/>
                  </a:cubicBezTo>
                  <a:cubicBezTo>
                    <a:pt x="7" y="213"/>
                    <a:pt x="7" y="213"/>
                    <a:pt x="7" y="213"/>
                  </a:cubicBezTo>
                  <a:cubicBezTo>
                    <a:pt x="9" y="211"/>
                    <a:pt x="9" y="211"/>
                    <a:pt x="9" y="211"/>
                  </a:cubicBezTo>
                  <a:cubicBezTo>
                    <a:pt x="11" y="211"/>
                    <a:pt x="11" y="211"/>
                    <a:pt x="11" y="211"/>
                  </a:cubicBezTo>
                  <a:cubicBezTo>
                    <a:pt x="12" y="209"/>
                    <a:pt x="12" y="209"/>
                    <a:pt x="12" y="209"/>
                  </a:cubicBezTo>
                  <a:cubicBezTo>
                    <a:pt x="13" y="207"/>
                    <a:pt x="13" y="207"/>
                    <a:pt x="13" y="207"/>
                  </a:cubicBezTo>
                  <a:cubicBezTo>
                    <a:pt x="14" y="205"/>
                    <a:pt x="14" y="205"/>
                    <a:pt x="14" y="205"/>
                  </a:cubicBezTo>
                  <a:cubicBezTo>
                    <a:pt x="16" y="202"/>
                    <a:pt x="16" y="202"/>
                    <a:pt x="16" y="202"/>
                  </a:cubicBezTo>
                  <a:cubicBezTo>
                    <a:pt x="17" y="200"/>
                    <a:pt x="17" y="200"/>
                    <a:pt x="17" y="200"/>
                  </a:cubicBezTo>
                  <a:cubicBezTo>
                    <a:pt x="17" y="198"/>
                    <a:pt x="17" y="198"/>
                    <a:pt x="17" y="198"/>
                  </a:cubicBezTo>
                  <a:cubicBezTo>
                    <a:pt x="15" y="196"/>
                    <a:pt x="15" y="196"/>
                    <a:pt x="15" y="196"/>
                  </a:cubicBezTo>
                  <a:cubicBezTo>
                    <a:pt x="14" y="196"/>
                    <a:pt x="14" y="196"/>
                    <a:pt x="14" y="196"/>
                  </a:cubicBezTo>
                  <a:cubicBezTo>
                    <a:pt x="12" y="193"/>
                    <a:pt x="12" y="193"/>
                    <a:pt x="12" y="193"/>
                  </a:cubicBezTo>
                  <a:cubicBezTo>
                    <a:pt x="12" y="192"/>
                    <a:pt x="12" y="192"/>
                    <a:pt x="12" y="192"/>
                  </a:cubicBezTo>
                  <a:cubicBezTo>
                    <a:pt x="13" y="191"/>
                    <a:pt x="13" y="191"/>
                    <a:pt x="13" y="191"/>
                  </a:cubicBezTo>
                  <a:cubicBezTo>
                    <a:pt x="13" y="190"/>
                    <a:pt x="13" y="190"/>
                    <a:pt x="13" y="190"/>
                  </a:cubicBezTo>
                  <a:cubicBezTo>
                    <a:pt x="11" y="189"/>
                    <a:pt x="11" y="189"/>
                    <a:pt x="11" y="189"/>
                  </a:cubicBezTo>
                  <a:cubicBezTo>
                    <a:pt x="11" y="188"/>
                    <a:pt x="11" y="188"/>
                    <a:pt x="11" y="188"/>
                  </a:cubicBezTo>
                  <a:cubicBezTo>
                    <a:pt x="11" y="187"/>
                    <a:pt x="11" y="187"/>
                    <a:pt x="11" y="187"/>
                  </a:cubicBezTo>
                  <a:cubicBezTo>
                    <a:pt x="11" y="186"/>
                    <a:pt x="11" y="186"/>
                    <a:pt x="11" y="186"/>
                  </a:cubicBezTo>
                  <a:cubicBezTo>
                    <a:pt x="11" y="186"/>
                    <a:pt x="11" y="186"/>
                    <a:pt x="11" y="186"/>
                  </a:cubicBezTo>
                  <a:cubicBezTo>
                    <a:pt x="10" y="185"/>
                    <a:pt x="10" y="185"/>
                    <a:pt x="10" y="185"/>
                  </a:cubicBezTo>
                  <a:cubicBezTo>
                    <a:pt x="9" y="185"/>
                    <a:pt x="9" y="185"/>
                    <a:pt x="9" y="185"/>
                  </a:cubicBezTo>
                  <a:cubicBezTo>
                    <a:pt x="9" y="183"/>
                    <a:pt x="9" y="183"/>
                    <a:pt x="9" y="183"/>
                  </a:cubicBezTo>
                  <a:cubicBezTo>
                    <a:pt x="10" y="183"/>
                    <a:pt x="10" y="183"/>
                    <a:pt x="10" y="183"/>
                  </a:cubicBezTo>
                  <a:cubicBezTo>
                    <a:pt x="9" y="183"/>
                    <a:pt x="9" y="183"/>
                    <a:pt x="9" y="183"/>
                  </a:cubicBezTo>
                  <a:cubicBezTo>
                    <a:pt x="9" y="182"/>
                    <a:pt x="9" y="182"/>
                    <a:pt x="9" y="182"/>
                  </a:cubicBezTo>
                  <a:cubicBezTo>
                    <a:pt x="9" y="179"/>
                    <a:pt x="9" y="179"/>
                    <a:pt x="9" y="179"/>
                  </a:cubicBezTo>
                  <a:cubicBezTo>
                    <a:pt x="10" y="179"/>
                    <a:pt x="10" y="179"/>
                    <a:pt x="10" y="179"/>
                  </a:cubicBezTo>
                  <a:cubicBezTo>
                    <a:pt x="8" y="175"/>
                    <a:pt x="8" y="175"/>
                    <a:pt x="8" y="175"/>
                  </a:cubicBezTo>
                  <a:cubicBezTo>
                    <a:pt x="6" y="172"/>
                    <a:pt x="6" y="172"/>
                    <a:pt x="6" y="172"/>
                  </a:cubicBezTo>
                  <a:cubicBezTo>
                    <a:pt x="6" y="171"/>
                    <a:pt x="6" y="171"/>
                    <a:pt x="6" y="171"/>
                  </a:cubicBezTo>
                  <a:cubicBezTo>
                    <a:pt x="5" y="170"/>
                    <a:pt x="5" y="170"/>
                    <a:pt x="5" y="170"/>
                  </a:cubicBezTo>
                  <a:cubicBezTo>
                    <a:pt x="5" y="168"/>
                    <a:pt x="5" y="168"/>
                    <a:pt x="5" y="168"/>
                  </a:cubicBezTo>
                  <a:cubicBezTo>
                    <a:pt x="6" y="166"/>
                    <a:pt x="6" y="166"/>
                    <a:pt x="6" y="166"/>
                  </a:cubicBezTo>
                  <a:cubicBezTo>
                    <a:pt x="7" y="165"/>
                    <a:pt x="7" y="165"/>
                    <a:pt x="7" y="165"/>
                  </a:cubicBezTo>
                  <a:cubicBezTo>
                    <a:pt x="6" y="165"/>
                    <a:pt x="6" y="165"/>
                    <a:pt x="6" y="165"/>
                  </a:cubicBezTo>
                  <a:cubicBezTo>
                    <a:pt x="4" y="164"/>
                    <a:pt x="4" y="164"/>
                    <a:pt x="4" y="164"/>
                  </a:cubicBezTo>
                  <a:cubicBezTo>
                    <a:pt x="4" y="163"/>
                    <a:pt x="4" y="163"/>
                    <a:pt x="4" y="163"/>
                  </a:cubicBezTo>
                  <a:cubicBezTo>
                    <a:pt x="3" y="162"/>
                    <a:pt x="3" y="162"/>
                    <a:pt x="3" y="162"/>
                  </a:cubicBezTo>
                  <a:cubicBezTo>
                    <a:pt x="2" y="161"/>
                    <a:pt x="2" y="161"/>
                    <a:pt x="2" y="161"/>
                  </a:cubicBezTo>
                  <a:cubicBezTo>
                    <a:pt x="1" y="161"/>
                    <a:pt x="1" y="161"/>
                    <a:pt x="1" y="161"/>
                  </a:cubicBezTo>
                  <a:cubicBezTo>
                    <a:pt x="0" y="159"/>
                    <a:pt x="0" y="159"/>
                    <a:pt x="0" y="159"/>
                  </a:cubicBezTo>
                  <a:cubicBezTo>
                    <a:pt x="0" y="159"/>
                    <a:pt x="0" y="159"/>
                    <a:pt x="0" y="159"/>
                  </a:cubicBezTo>
                  <a:cubicBezTo>
                    <a:pt x="0" y="157"/>
                    <a:pt x="0" y="157"/>
                    <a:pt x="0" y="157"/>
                  </a:cubicBezTo>
                  <a:cubicBezTo>
                    <a:pt x="0" y="156"/>
                    <a:pt x="0" y="156"/>
                    <a:pt x="0" y="156"/>
                  </a:cubicBezTo>
                  <a:cubicBezTo>
                    <a:pt x="0" y="156"/>
                    <a:pt x="0" y="156"/>
                    <a:pt x="0" y="156"/>
                  </a:cubicBezTo>
                  <a:cubicBezTo>
                    <a:pt x="0" y="156"/>
                    <a:pt x="0" y="156"/>
                    <a:pt x="0" y="156"/>
                  </a:cubicBezTo>
                  <a:cubicBezTo>
                    <a:pt x="1" y="155"/>
                    <a:pt x="1" y="155"/>
                    <a:pt x="1" y="155"/>
                  </a:cubicBezTo>
                  <a:cubicBezTo>
                    <a:pt x="1" y="155"/>
                    <a:pt x="1" y="155"/>
                    <a:pt x="1" y="155"/>
                  </a:cubicBezTo>
                  <a:cubicBezTo>
                    <a:pt x="2" y="155"/>
                    <a:pt x="2" y="155"/>
                    <a:pt x="2" y="155"/>
                  </a:cubicBezTo>
                  <a:cubicBezTo>
                    <a:pt x="2" y="154"/>
                    <a:pt x="2" y="154"/>
                    <a:pt x="2" y="154"/>
                  </a:cubicBezTo>
                  <a:cubicBezTo>
                    <a:pt x="3" y="153"/>
                    <a:pt x="3" y="153"/>
                    <a:pt x="3" y="153"/>
                  </a:cubicBezTo>
                  <a:cubicBezTo>
                    <a:pt x="4" y="153"/>
                    <a:pt x="4" y="153"/>
                    <a:pt x="4" y="153"/>
                  </a:cubicBezTo>
                  <a:cubicBezTo>
                    <a:pt x="5" y="152"/>
                    <a:pt x="5" y="152"/>
                    <a:pt x="5" y="152"/>
                  </a:cubicBezTo>
                  <a:cubicBezTo>
                    <a:pt x="5" y="151"/>
                    <a:pt x="5" y="151"/>
                    <a:pt x="5" y="151"/>
                  </a:cubicBezTo>
                  <a:cubicBezTo>
                    <a:pt x="6" y="151"/>
                    <a:pt x="6" y="151"/>
                    <a:pt x="6" y="151"/>
                  </a:cubicBezTo>
                  <a:cubicBezTo>
                    <a:pt x="7" y="151"/>
                    <a:pt x="7" y="151"/>
                    <a:pt x="7" y="151"/>
                  </a:cubicBezTo>
                  <a:cubicBezTo>
                    <a:pt x="7" y="150"/>
                    <a:pt x="7" y="150"/>
                    <a:pt x="7" y="150"/>
                  </a:cubicBezTo>
                  <a:cubicBezTo>
                    <a:pt x="7" y="149"/>
                    <a:pt x="7" y="149"/>
                    <a:pt x="7" y="149"/>
                  </a:cubicBezTo>
                  <a:cubicBezTo>
                    <a:pt x="7" y="149"/>
                    <a:pt x="7" y="149"/>
                    <a:pt x="7" y="149"/>
                  </a:cubicBezTo>
                  <a:cubicBezTo>
                    <a:pt x="8" y="150"/>
                    <a:pt x="8" y="150"/>
                    <a:pt x="8" y="150"/>
                  </a:cubicBezTo>
                  <a:cubicBezTo>
                    <a:pt x="8" y="150"/>
                    <a:pt x="8" y="150"/>
                    <a:pt x="8" y="150"/>
                  </a:cubicBezTo>
                  <a:cubicBezTo>
                    <a:pt x="8" y="151"/>
                    <a:pt x="8" y="151"/>
                    <a:pt x="8" y="151"/>
                  </a:cubicBezTo>
                  <a:cubicBezTo>
                    <a:pt x="9" y="151"/>
                    <a:pt x="9" y="151"/>
                    <a:pt x="9" y="151"/>
                  </a:cubicBezTo>
                  <a:cubicBezTo>
                    <a:pt x="9" y="150"/>
                    <a:pt x="9" y="150"/>
                    <a:pt x="9" y="150"/>
                  </a:cubicBezTo>
                  <a:cubicBezTo>
                    <a:pt x="9" y="150"/>
                    <a:pt x="9" y="150"/>
                    <a:pt x="9" y="150"/>
                  </a:cubicBezTo>
                  <a:cubicBezTo>
                    <a:pt x="10" y="150"/>
                    <a:pt x="10" y="150"/>
                    <a:pt x="10" y="150"/>
                  </a:cubicBezTo>
                  <a:cubicBezTo>
                    <a:pt x="10" y="149"/>
                    <a:pt x="10" y="149"/>
                    <a:pt x="10" y="149"/>
                  </a:cubicBezTo>
                  <a:cubicBezTo>
                    <a:pt x="9" y="149"/>
                    <a:pt x="9" y="149"/>
                    <a:pt x="9" y="149"/>
                  </a:cubicBezTo>
                  <a:cubicBezTo>
                    <a:pt x="9" y="149"/>
                    <a:pt x="9" y="149"/>
                    <a:pt x="9" y="149"/>
                  </a:cubicBezTo>
                  <a:cubicBezTo>
                    <a:pt x="10" y="149"/>
                    <a:pt x="10" y="149"/>
                    <a:pt x="10" y="149"/>
                  </a:cubicBezTo>
                  <a:cubicBezTo>
                    <a:pt x="10" y="149"/>
                    <a:pt x="10" y="149"/>
                    <a:pt x="10" y="149"/>
                  </a:cubicBezTo>
                  <a:cubicBezTo>
                    <a:pt x="10" y="148"/>
                    <a:pt x="10" y="148"/>
                    <a:pt x="10" y="148"/>
                  </a:cubicBezTo>
                  <a:cubicBezTo>
                    <a:pt x="10" y="148"/>
                    <a:pt x="10" y="148"/>
                    <a:pt x="10" y="148"/>
                  </a:cubicBezTo>
                  <a:cubicBezTo>
                    <a:pt x="10" y="148"/>
                    <a:pt x="10" y="148"/>
                    <a:pt x="10" y="148"/>
                  </a:cubicBezTo>
                  <a:cubicBezTo>
                    <a:pt x="10" y="148"/>
                    <a:pt x="10" y="148"/>
                    <a:pt x="10" y="148"/>
                  </a:cubicBezTo>
                  <a:cubicBezTo>
                    <a:pt x="11" y="148"/>
                    <a:pt x="11" y="148"/>
                    <a:pt x="11" y="148"/>
                  </a:cubicBezTo>
                  <a:cubicBezTo>
                    <a:pt x="12" y="148"/>
                    <a:pt x="12" y="148"/>
                    <a:pt x="12" y="148"/>
                  </a:cubicBezTo>
                  <a:cubicBezTo>
                    <a:pt x="12" y="149"/>
                    <a:pt x="12" y="149"/>
                    <a:pt x="12" y="149"/>
                  </a:cubicBezTo>
                  <a:cubicBezTo>
                    <a:pt x="13" y="149"/>
                    <a:pt x="13" y="149"/>
                    <a:pt x="13" y="149"/>
                  </a:cubicBezTo>
                  <a:cubicBezTo>
                    <a:pt x="13" y="149"/>
                    <a:pt x="13" y="149"/>
                    <a:pt x="13" y="149"/>
                  </a:cubicBezTo>
                  <a:cubicBezTo>
                    <a:pt x="14" y="149"/>
                    <a:pt x="14" y="149"/>
                    <a:pt x="14" y="149"/>
                  </a:cubicBezTo>
                  <a:cubicBezTo>
                    <a:pt x="14" y="149"/>
                    <a:pt x="14" y="149"/>
                    <a:pt x="14" y="149"/>
                  </a:cubicBezTo>
                  <a:cubicBezTo>
                    <a:pt x="15" y="150"/>
                    <a:pt x="15" y="150"/>
                    <a:pt x="15" y="150"/>
                  </a:cubicBezTo>
                  <a:cubicBezTo>
                    <a:pt x="15" y="150"/>
                    <a:pt x="15" y="150"/>
                    <a:pt x="15" y="150"/>
                  </a:cubicBezTo>
                  <a:cubicBezTo>
                    <a:pt x="14" y="151"/>
                    <a:pt x="14" y="151"/>
                    <a:pt x="14" y="151"/>
                  </a:cubicBezTo>
                  <a:cubicBezTo>
                    <a:pt x="13" y="150"/>
                    <a:pt x="13" y="150"/>
                    <a:pt x="13" y="150"/>
                  </a:cubicBezTo>
                  <a:cubicBezTo>
                    <a:pt x="12" y="150"/>
                    <a:pt x="12" y="150"/>
                    <a:pt x="12" y="150"/>
                  </a:cubicBezTo>
                  <a:cubicBezTo>
                    <a:pt x="11" y="150"/>
                    <a:pt x="11" y="150"/>
                    <a:pt x="11" y="150"/>
                  </a:cubicBezTo>
                  <a:cubicBezTo>
                    <a:pt x="11" y="149"/>
                    <a:pt x="11" y="149"/>
                    <a:pt x="11" y="149"/>
                  </a:cubicBezTo>
                  <a:cubicBezTo>
                    <a:pt x="11" y="150"/>
                    <a:pt x="11" y="150"/>
                    <a:pt x="11" y="150"/>
                  </a:cubicBezTo>
                  <a:cubicBezTo>
                    <a:pt x="11" y="151"/>
                    <a:pt x="11" y="151"/>
                    <a:pt x="11" y="151"/>
                  </a:cubicBezTo>
                  <a:cubicBezTo>
                    <a:pt x="11" y="151"/>
                    <a:pt x="11" y="151"/>
                    <a:pt x="11" y="151"/>
                  </a:cubicBezTo>
                  <a:cubicBezTo>
                    <a:pt x="12" y="151"/>
                    <a:pt x="12" y="151"/>
                    <a:pt x="12" y="151"/>
                  </a:cubicBezTo>
                  <a:cubicBezTo>
                    <a:pt x="12" y="151"/>
                    <a:pt x="12" y="151"/>
                    <a:pt x="12" y="151"/>
                  </a:cubicBezTo>
                  <a:cubicBezTo>
                    <a:pt x="12" y="152"/>
                    <a:pt x="12" y="152"/>
                    <a:pt x="12" y="152"/>
                  </a:cubicBezTo>
                  <a:cubicBezTo>
                    <a:pt x="13" y="151"/>
                    <a:pt x="13" y="151"/>
                    <a:pt x="13" y="151"/>
                  </a:cubicBezTo>
                  <a:cubicBezTo>
                    <a:pt x="14" y="151"/>
                    <a:pt x="14" y="151"/>
                    <a:pt x="14" y="151"/>
                  </a:cubicBezTo>
                  <a:cubicBezTo>
                    <a:pt x="14" y="152"/>
                    <a:pt x="14" y="152"/>
                    <a:pt x="14" y="152"/>
                  </a:cubicBezTo>
                  <a:cubicBezTo>
                    <a:pt x="14" y="152"/>
                    <a:pt x="14" y="152"/>
                    <a:pt x="14" y="152"/>
                  </a:cubicBezTo>
                  <a:cubicBezTo>
                    <a:pt x="14" y="152"/>
                    <a:pt x="14" y="152"/>
                    <a:pt x="14" y="152"/>
                  </a:cubicBezTo>
                  <a:cubicBezTo>
                    <a:pt x="15" y="152"/>
                    <a:pt x="15" y="152"/>
                    <a:pt x="15" y="152"/>
                  </a:cubicBezTo>
                  <a:cubicBezTo>
                    <a:pt x="15" y="152"/>
                    <a:pt x="15" y="152"/>
                    <a:pt x="15" y="152"/>
                  </a:cubicBezTo>
                  <a:cubicBezTo>
                    <a:pt x="15" y="153"/>
                    <a:pt x="15" y="153"/>
                    <a:pt x="15" y="153"/>
                  </a:cubicBezTo>
                  <a:cubicBezTo>
                    <a:pt x="15" y="152"/>
                    <a:pt x="15" y="152"/>
                    <a:pt x="15" y="152"/>
                  </a:cubicBezTo>
                  <a:cubicBezTo>
                    <a:pt x="16" y="151"/>
                    <a:pt x="16" y="151"/>
                    <a:pt x="16" y="151"/>
                  </a:cubicBezTo>
                  <a:cubicBezTo>
                    <a:pt x="16" y="152"/>
                    <a:pt x="16" y="152"/>
                    <a:pt x="16" y="152"/>
                  </a:cubicBezTo>
                  <a:cubicBezTo>
                    <a:pt x="16" y="152"/>
                    <a:pt x="16" y="152"/>
                    <a:pt x="16" y="152"/>
                  </a:cubicBezTo>
                  <a:cubicBezTo>
                    <a:pt x="16" y="152"/>
                    <a:pt x="16" y="152"/>
                    <a:pt x="16" y="152"/>
                  </a:cubicBezTo>
                  <a:cubicBezTo>
                    <a:pt x="16" y="152"/>
                    <a:pt x="16" y="152"/>
                    <a:pt x="16" y="152"/>
                  </a:cubicBezTo>
                  <a:cubicBezTo>
                    <a:pt x="17" y="153"/>
                    <a:pt x="17" y="153"/>
                    <a:pt x="17" y="153"/>
                  </a:cubicBezTo>
                  <a:cubicBezTo>
                    <a:pt x="16" y="153"/>
                    <a:pt x="16" y="153"/>
                    <a:pt x="16" y="153"/>
                  </a:cubicBezTo>
                  <a:cubicBezTo>
                    <a:pt x="16" y="154"/>
                    <a:pt x="16" y="154"/>
                    <a:pt x="16" y="154"/>
                  </a:cubicBezTo>
                  <a:cubicBezTo>
                    <a:pt x="17" y="154"/>
                    <a:pt x="17" y="154"/>
                    <a:pt x="17" y="154"/>
                  </a:cubicBezTo>
                  <a:cubicBezTo>
                    <a:pt x="17" y="153"/>
                    <a:pt x="17" y="153"/>
                    <a:pt x="17" y="153"/>
                  </a:cubicBezTo>
                  <a:cubicBezTo>
                    <a:pt x="17" y="152"/>
                    <a:pt x="17" y="152"/>
                    <a:pt x="17" y="152"/>
                  </a:cubicBezTo>
                  <a:cubicBezTo>
                    <a:pt x="17" y="152"/>
                    <a:pt x="17" y="152"/>
                    <a:pt x="17" y="152"/>
                  </a:cubicBezTo>
                  <a:cubicBezTo>
                    <a:pt x="18" y="152"/>
                    <a:pt x="18" y="152"/>
                    <a:pt x="18" y="152"/>
                  </a:cubicBezTo>
                  <a:cubicBezTo>
                    <a:pt x="19" y="152"/>
                    <a:pt x="19" y="152"/>
                    <a:pt x="19" y="152"/>
                  </a:cubicBezTo>
                  <a:cubicBezTo>
                    <a:pt x="19" y="152"/>
                    <a:pt x="19" y="152"/>
                    <a:pt x="19" y="152"/>
                  </a:cubicBezTo>
                  <a:cubicBezTo>
                    <a:pt x="18" y="151"/>
                    <a:pt x="18" y="151"/>
                    <a:pt x="18" y="151"/>
                  </a:cubicBezTo>
                  <a:cubicBezTo>
                    <a:pt x="18" y="151"/>
                    <a:pt x="18" y="151"/>
                    <a:pt x="18" y="151"/>
                  </a:cubicBezTo>
                  <a:cubicBezTo>
                    <a:pt x="19" y="151"/>
                    <a:pt x="19" y="151"/>
                    <a:pt x="19" y="151"/>
                  </a:cubicBezTo>
                  <a:cubicBezTo>
                    <a:pt x="20" y="152"/>
                    <a:pt x="20" y="152"/>
                    <a:pt x="20" y="152"/>
                  </a:cubicBezTo>
                  <a:cubicBezTo>
                    <a:pt x="21" y="152"/>
                    <a:pt x="21" y="152"/>
                    <a:pt x="21" y="152"/>
                  </a:cubicBezTo>
                  <a:cubicBezTo>
                    <a:pt x="22" y="152"/>
                    <a:pt x="22" y="152"/>
                    <a:pt x="22" y="152"/>
                  </a:cubicBezTo>
                  <a:cubicBezTo>
                    <a:pt x="23" y="152"/>
                    <a:pt x="23" y="152"/>
                    <a:pt x="23" y="152"/>
                  </a:cubicBezTo>
                  <a:cubicBezTo>
                    <a:pt x="23" y="152"/>
                    <a:pt x="23" y="152"/>
                    <a:pt x="23" y="152"/>
                  </a:cubicBezTo>
                  <a:cubicBezTo>
                    <a:pt x="24" y="152"/>
                    <a:pt x="24" y="152"/>
                    <a:pt x="24" y="152"/>
                  </a:cubicBezTo>
                  <a:cubicBezTo>
                    <a:pt x="25" y="152"/>
                    <a:pt x="25" y="152"/>
                    <a:pt x="25" y="152"/>
                  </a:cubicBezTo>
                  <a:cubicBezTo>
                    <a:pt x="25" y="152"/>
                    <a:pt x="25" y="152"/>
                    <a:pt x="25" y="152"/>
                  </a:cubicBezTo>
                  <a:cubicBezTo>
                    <a:pt x="26" y="152"/>
                    <a:pt x="26" y="152"/>
                    <a:pt x="26" y="152"/>
                  </a:cubicBezTo>
                  <a:cubicBezTo>
                    <a:pt x="30" y="155"/>
                    <a:pt x="30" y="155"/>
                    <a:pt x="30" y="155"/>
                  </a:cubicBezTo>
                  <a:cubicBezTo>
                    <a:pt x="33" y="156"/>
                    <a:pt x="33" y="156"/>
                    <a:pt x="33" y="156"/>
                  </a:cubicBezTo>
                  <a:cubicBezTo>
                    <a:pt x="34" y="157"/>
                    <a:pt x="34" y="157"/>
                    <a:pt x="34" y="157"/>
                  </a:cubicBezTo>
                  <a:cubicBezTo>
                    <a:pt x="35" y="157"/>
                    <a:pt x="35" y="157"/>
                    <a:pt x="35" y="157"/>
                  </a:cubicBezTo>
                  <a:cubicBezTo>
                    <a:pt x="36" y="159"/>
                    <a:pt x="36" y="159"/>
                    <a:pt x="36" y="159"/>
                  </a:cubicBezTo>
                  <a:cubicBezTo>
                    <a:pt x="37" y="159"/>
                    <a:pt x="37" y="159"/>
                    <a:pt x="37" y="159"/>
                  </a:cubicBezTo>
                  <a:cubicBezTo>
                    <a:pt x="36" y="158"/>
                    <a:pt x="36" y="158"/>
                    <a:pt x="36" y="158"/>
                  </a:cubicBezTo>
                  <a:cubicBezTo>
                    <a:pt x="36" y="158"/>
                    <a:pt x="36" y="158"/>
                    <a:pt x="36" y="158"/>
                  </a:cubicBezTo>
                  <a:cubicBezTo>
                    <a:pt x="37" y="158"/>
                    <a:pt x="37" y="158"/>
                    <a:pt x="37" y="158"/>
                  </a:cubicBezTo>
                  <a:cubicBezTo>
                    <a:pt x="38" y="159"/>
                    <a:pt x="38" y="159"/>
                    <a:pt x="38" y="159"/>
                  </a:cubicBezTo>
                  <a:cubicBezTo>
                    <a:pt x="39" y="159"/>
                    <a:pt x="39" y="159"/>
                    <a:pt x="39" y="159"/>
                  </a:cubicBezTo>
                  <a:cubicBezTo>
                    <a:pt x="40" y="160"/>
                    <a:pt x="40" y="160"/>
                    <a:pt x="40" y="160"/>
                  </a:cubicBezTo>
                  <a:cubicBezTo>
                    <a:pt x="41" y="160"/>
                    <a:pt x="41" y="160"/>
                    <a:pt x="41" y="160"/>
                  </a:cubicBezTo>
                  <a:cubicBezTo>
                    <a:pt x="40" y="159"/>
                    <a:pt x="40" y="159"/>
                    <a:pt x="40" y="159"/>
                  </a:cubicBezTo>
                  <a:cubicBezTo>
                    <a:pt x="40" y="159"/>
                    <a:pt x="40" y="159"/>
                    <a:pt x="40" y="159"/>
                  </a:cubicBezTo>
                  <a:cubicBezTo>
                    <a:pt x="40" y="159"/>
                    <a:pt x="40" y="159"/>
                    <a:pt x="40" y="159"/>
                  </a:cubicBezTo>
                  <a:cubicBezTo>
                    <a:pt x="41" y="159"/>
                    <a:pt x="41" y="159"/>
                    <a:pt x="41" y="159"/>
                  </a:cubicBezTo>
                  <a:cubicBezTo>
                    <a:pt x="41" y="160"/>
                    <a:pt x="41" y="160"/>
                    <a:pt x="41" y="160"/>
                  </a:cubicBezTo>
                  <a:cubicBezTo>
                    <a:pt x="43" y="161"/>
                    <a:pt x="43" y="161"/>
                    <a:pt x="43" y="161"/>
                  </a:cubicBezTo>
                  <a:cubicBezTo>
                    <a:pt x="43" y="162"/>
                    <a:pt x="43" y="162"/>
                    <a:pt x="43" y="162"/>
                  </a:cubicBezTo>
                  <a:cubicBezTo>
                    <a:pt x="44" y="162"/>
                    <a:pt x="44" y="162"/>
                    <a:pt x="44" y="162"/>
                  </a:cubicBezTo>
                  <a:cubicBezTo>
                    <a:pt x="44" y="162"/>
                    <a:pt x="44" y="162"/>
                    <a:pt x="44" y="162"/>
                  </a:cubicBezTo>
                  <a:cubicBezTo>
                    <a:pt x="45" y="162"/>
                    <a:pt x="45" y="162"/>
                    <a:pt x="45" y="162"/>
                  </a:cubicBezTo>
                  <a:cubicBezTo>
                    <a:pt x="46" y="163"/>
                    <a:pt x="46" y="163"/>
                    <a:pt x="46" y="163"/>
                  </a:cubicBezTo>
                  <a:cubicBezTo>
                    <a:pt x="46" y="164"/>
                    <a:pt x="46" y="164"/>
                    <a:pt x="46" y="164"/>
                  </a:cubicBezTo>
                  <a:cubicBezTo>
                    <a:pt x="46" y="164"/>
                    <a:pt x="46" y="164"/>
                    <a:pt x="46" y="164"/>
                  </a:cubicBezTo>
                  <a:cubicBezTo>
                    <a:pt x="47" y="165"/>
                    <a:pt x="47" y="165"/>
                    <a:pt x="47" y="165"/>
                  </a:cubicBezTo>
                  <a:cubicBezTo>
                    <a:pt x="47" y="165"/>
                    <a:pt x="47" y="165"/>
                    <a:pt x="47" y="165"/>
                  </a:cubicBezTo>
                  <a:cubicBezTo>
                    <a:pt x="48" y="165"/>
                    <a:pt x="48" y="165"/>
                    <a:pt x="48" y="165"/>
                  </a:cubicBezTo>
                  <a:cubicBezTo>
                    <a:pt x="48" y="166"/>
                    <a:pt x="48" y="166"/>
                    <a:pt x="48" y="166"/>
                  </a:cubicBezTo>
                  <a:cubicBezTo>
                    <a:pt x="48" y="167"/>
                    <a:pt x="48" y="167"/>
                    <a:pt x="48" y="167"/>
                  </a:cubicBezTo>
                  <a:cubicBezTo>
                    <a:pt x="48" y="169"/>
                    <a:pt x="48" y="169"/>
                    <a:pt x="48" y="169"/>
                  </a:cubicBezTo>
                  <a:cubicBezTo>
                    <a:pt x="47" y="169"/>
                    <a:pt x="47" y="169"/>
                    <a:pt x="47" y="169"/>
                  </a:cubicBezTo>
                  <a:cubicBezTo>
                    <a:pt x="47" y="170"/>
                    <a:pt x="47" y="170"/>
                    <a:pt x="47" y="170"/>
                  </a:cubicBezTo>
                  <a:cubicBezTo>
                    <a:pt x="46" y="171"/>
                    <a:pt x="46" y="171"/>
                    <a:pt x="46" y="171"/>
                  </a:cubicBezTo>
                  <a:cubicBezTo>
                    <a:pt x="46" y="171"/>
                    <a:pt x="46" y="171"/>
                    <a:pt x="46" y="171"/>
                  </a:cubicBezTo>
                  <a:cubicBezTo>
                    <a:pt x="45" y="173"/>
                    <a:pt x="45" y="173"/>
                    <a:pt x="45" y="173"/>
                  </a:cubicBezTo>
                  <a:cubicBezTo>
                    <a:pt x="43" y="174"/>
                    <a:pt x="43" y="174"/>
                    <a:pt x="43" y="174"/>
                  </a:cubicBezTo>
                  <a:cubicBezTo>
                    <a:pt x="42" y="174"/>
                    <a:pt x="42" y="174"/>
                    <a:pt x="42" y="174"/>
                  </a:cubicBezTo>
                  <a:cubicBezTo>
                    <a:pt x="41" y="175"/>
                    <a:pt x="41" y="175"/>
                    <a:pt x="41" y="175"/>
                  </a:cubicBezTo>
                  <a:cubicBezTo>
                    <a:pt x="40" y="175"/>
                    <a:pt x="40" y="175"/>
                    <a:pt x="40" y="175"/>
                  </a:cubicBezTo>
                  <a:cubicBezTo>
                    <a:pt x="40" y="175"/>
                    <a:pt x="40" y="175"/>
                    <a:pt x="40" y="175"/>
                  </a:cubicBezTo>
                  <a:cubicBezTo>
                    <a:pt x="38" y="175"/>
                    <a:pt x="38" y="175"/>
                    <a:pt x="38" y="175"/>
                  </a:cubicBezTo>
                  <a:cubicBezTo>
                    <a:pt x="35" y="175"/>
                    <a:pt x="35" y="175"/>
                    <a:pt x="35" y="175"/>
                  </a:cubicBezTo>
                  <a:cubicBezTo>
                    <a:pt x="34" y="175"/>
                    <a:pt x="34" y="175"/>
                    <a:pt x="34" y="175"/>
                  </a:cubicBezTo>
                  <a:cubicBezTo>
                    <a:pt x="33" y="174"/>
                    <a:pt x="33" y="174"/>
                    <a:pt x="33" y="174"/>
                  </a:cubicBezTo>
                  <a:cubicBezTo>
                    <a:pt x="32" y="174"/>
                    <a:pt x="32" y="174"/>
                    <a:pt x="32" y="174"/>
                  </a:cubicBezTo>
                  <a:cubicBezTo>
                    <a:pt x="31" y="174"/>
                    <a:pt x="31" y="174"/>
                    <a:pt x="31" y="174"/>
                  </a:cubicBezTo>
                  <a:cubicBezTo>
                    <a:pt x="30" y="174"/>
                    <a:pt x="30" y="174"/>
                    <a:pt x="30" y="174"/>
                  </a:cubicBezTo>
                  <a:cubicBezTo>
                    <a:pt x="30" y="174"/>
                    <a:pt x="30" y="174"/>
                    <a:pt x="30" y="174"/>
                  </a:cubicBezTo>
                  <a:cubicBezTo>
                    <a:pt x="29" y="174"/>
                    <a:pt x="29" y="174"/>
                    <a:pt x="29" y="174"/>
                  </a:cubicBezTo>
                  <a:cubicBezTo>
                    <a:pt x="28" y="174"/>
                    <a:pt x="28" y="174"/>
                    <a:pt x="28" y="174"/>
                  </a:cubicBezTo>
                  <a:cubicBezTo>
                    <a:pt x="27" y="173"/>
                    <a:pt x="27" y="173"/>
                    <a:pt x="27" y="173"/>
                  </a:cubicBezTo>
                  <a:cubicBezTo>
                    <a:pt x="27" y="173"/>
                    <a:pt x="27" y="173"/>
                    <a:pt x="27" y="173"/>
                  </a:cubicBezTo>
                  <a:cubicBezTo>
                    <a:pt x="26" y="173"/>
                    <a:pt x="26" y="173"/>
                    <a:pt x="26" y="173"/>
                  </a:cubicBezTo>
                  <a:cubicBezTo>
                    <a:pt x="26" y="173"/>
                    <a:pt x="26" y="173"/>
                    <a:pt x="26" y="173"/>
                  </a:cubicBezTo>
                  <a:cubicBezTo>
                    <a:pt x="26" y="172"/>
                    <a:pt x="26" y="172"/>
                    <a:pt x="26" y="172"/>
                  </a:cubicBezTo>
                  <a:cubicBezTo>
                    <a:pt x="25" y="172"/>
                    <a:pt x="25" y="172"/>
                    <a:pt x="25" y="172"/>
                  </a:cubicBezTo>
                  <a:cubicBezTo>
                    <a:pt x="24" y="173"/>
                    <a:pt x="24" y="173"/>
                    <a:pt x="24" y="173"/>
                  </a:cubicBezTo>
                  <a:cubicBezTo>
                    <a:pt x="23" y="173"/>
                    <a:pt x="23" y="173"/>
                    <a:pt x="23" y="173"/>
                  </a:cubicBezTo>
                  <a:cubicBezTo>
                    <a:pt x="23" y="172"/>
                    <a:pt x="23" y="172"/>
                    <a:pt x="23" y="172"/>
                  </a:cubicBezTo>
                  <a:cubicBezTo>
                    <a:pt x="23" y="172"/>
                    <a:pt x="23" y="172"/>
                    <a:pt x="23" y="172"/>
                  </a:cubicBezTo>
                  <a:cubicBezTo>
                    <a:pt x="24" y="172"/>
                    <a:pt x="24" y="172"/>
                    <a:pt x="24" y="172"/>
                  </a:cubicBezTo>
                  <a:cubicBezTo>
                    <a:pt x="23" y="171"/>
                    <a:pt x="23" y="171"/>
                    <a:pt x="23" y="171"/>
                  </a:cubicBezTo>
                  <a:cubicBezTo>
                    <a:pt x="23" y="172"/>
                    <a:pt x="23" y="172"/>
                    <a:pt x="23" y="172"/>
                  </a:cubicBezTo>
                  <a:cubicBezTo>
                    <a:pt x="21" y="172"/>
                    <a:pt x="21" y="172"/>
                    <a:pt x="21" y="172"/>
                  </a:cubicBezTo>
                  <a:cubicBezTo>
                    <a:pt x="21" y="171"/>
                    <a:pt x="21" y="171"/>
                    <a:pt x="21" y="171"/>
                  </a:cubicBezTo>
                  <a:cubicBezTo>
                    <a:pt x="20" y="171"/>
                    <a:pt x="20" y="171"/>
                    <a:pt x="20" y="171"/>
                  </a:cubicBezTo>
                  <a:cubicBezTo>
                    <a:pt x="20" y="171"/>
                    <a:pt x="20" y="171"/>
                    <a:pt x="20" y="171"/>
                  </a:cubicBezTo>
                  <a:cubicBezTo>
                    <a:pt x="18" y="170"/>
                    <a:pt x="18" y="170"/>
                    <a:pt x="18" y="170"/>
                  </a:cubicBezTo>
                  <a:cubicBezTo>
                    <a:pt x="18" y="169"/>
                    <a:pt x="18" y="169"/>
                    <a:pt x="18" y="169"/>
                  </a:cubicBezTo>
                  <a:cubicBezTo>
                    <a:pt x="17" y="169"/>
                    <a:pt x="17" y="169"/>
                    <a:pt x="17" y="169"/>
                  </a:cubicBezTo>
                  <a:cubicBezTo>
                    <a:pt x="16" y="169"/>
                    <a:pt x="16" y="169"/>
                    <a:pt x="16" y="169"/>
                  </a:cubicBezTo>
                  <a:cubicBezTo>
                    <a:pt x="15" y="169"/>
                    <a:pt x="15" y="169"/>
                    <a:pt x="15" y="169"/>
                  </a:cubicBezTo>
                  <a:cubicBezTo>
                    <a:pt x="15" y="169"/>
                    <a:pt x="15" y="169"/>
                    <a:pt x="15" y="169"/>
                  </a:cubicBezTo>
                  <a:cubicBezTo>
                    <a:pt x="16" y="170"/>
                    <a:pt x="16" y="170"/>
                    <a:pt x="16" y="170"/>
                  </a:cubicBezTo>
                  <a:cubicBezTo>
                    <a:pt x="16" y="171"/>
                    <a:pt x="16" y="171"/>
                    <a:pt x="16" y="171"/>
                  </a:cubicBezTo>
                  <a:cubicBezTo>
                    <a:pt x="17" y="171"/>
                    <a:pt x="17" y="171"/>
                    <a:pt x="17" y="171"/>
                  </a:cubicBezTo>
                  <a:cubicBezTo>
                    <a:pt x="18" y="172"/>
                    <a:pt x="18" y="172"/>
                    <a:pt x="18" y="172"/>
                  </a:cubicBezTo>
                  <a:cubicBezTo>
                    <a:pt x="19" y="172"/>
                    <a:pt x="19" y="172"/>
                    <a:pt x="19" y="172"/>
                  </a:cubicBezTo>
                  <a:cubicBezTo>
                    <a:pt x="19" y="172"/>
                    <a:pt x="19" y="172"/>
                    <a:pt x="19" y="172"/>
                  </a:cubicBezTo>
                  <a:cubicBezTo>
                    <a:pt x="18" y="173"/>
                    <a:pt x="18" y="173"/>
                    <a:pt x="18" y="173"/>
                  </a:cubicBezTo>
                  <a:cubicBezTo>
                    <a:pt x="18" y="173"/>
                    <a:pt x="18" y="173"/>
                    <a:pt x="18" y="173"/>
                  </a:cubicBezTo>
                  <a:cubicBezTo>
                    <a:pt x="18" y="174"/>
                    <a:pt x="18" y="174"/>
                    <a:pt x="18" y="174"/>
                  </a:cubicBezTo>
                  <a:cubicBezTo>
                    <a:pt x="20" y="173"/>
                    <a:pt x="20" y="173"/>
                    <a:pt x="20" y="173"/>
                  </a:cubicBezTo>
                  <a:cubicBezTo>
                    <a:pt x="20" y="173"/>
                    <a:pt x="20" y="173"/>
                    <a:pt x="20" y="173"/>
                  </a:cubicBezTo>
                  <a:cubicBezTo>
                    <a:pt x="21" y="173"/>
                    <a:pt x="21" y="173"/>
                    <a:pt x="21" y="173"/>
                  </a:cubicBezTo>
                  <a:cubicBezTo>
                    <a:pt x="20" y="173"/>
                    <a:pt x="20" y="173"/>
                    <a:pt x="20" y="173"/>
                  </a:cubicBezTo>
                  <a:cubicBezTo>
                    <a:pt x="20" y="174"/>
                    <a:pt x="20" y="174"/>
                    <a:pt x="20" y="174"/>
                  </a:cubicBezTo>
                  <a:cubicBezTo>
                    <a:pt x="21" y="174"/>
                    <a:pt x="21" y="174"/>
                    <a:pt x="21" y="174"/>
                  </a:cubicBezTo>
                  <a:cubicBezTo>
                    <a:pt x="21" y="174"/>
                    <a:pt x="21" y="174"/>
                    <a:pt x="21" y="174"/>
                  </a:cubicBezTo>
                  <a:cubicBezTo>
                    <a:pt x="20" y="175"/>
                    <a:pt x="20" y="175"/>
                    <a:pt x="20" y="175"/>
                  </a:cubicBezTo>
                  <a:cubicBezTo>
                    <a:pt x="20" y="175"/>
                    <a:pt x="20" y="175"/>
                    <a:pt x="20" y="175"/>
                  </a:cubicBezTo>
                  <a:cubicBezTo>
                    <a:pt x="21" y="175"/>
                    <a:pt x="21" y="175"/>
                    <a:pt x="21" y="175"/>
                  </a:cubicBezTo>
                  <a:cubicBezTo>
                    <a:pt x="21" y="175"/>
                    <a:pt x="21" y="175"/>
                    <a:pt x="21" y="175"/>
                  </a:cubicBezTo>
                  <a:cubicBezTo>
                    <a:pt x="22" y="175"/>
                    <a:pt x="22" y="175"/>
                    <a:pt x="22" y="175"/>
                  </a:cubicBezTo>
                  <a:cubicBezTo>
                    <a:pt x="22" y="175"/>
                    <a:pt x="22" y="175"/>
                    <a:pt x="22" y="175"/>
                  </a:cubicBezTo>
                  <a:cubicBezTo>
                    <a:pt x="23" y="175"/>
                    <a:pt x="23" y="175"/>
                    <a:pt x="23" y="175"/>
                  </a:cubicBezTo>
                  <a:cubicBezTo>
                    <a:pt x="25" y="176"/>
                    <a:pt x="25" y="176"/>
                    <a:pt x="25" y="176"/>
                  </a:cubicBezTo>
                  <a:cubicBezTo>
                    <a:pt x="26" y="177"/>
                    <a:pt x="26" y="177"/>
                    <a:pt x="26" y="177"/>
                  </a:cubicBezTo>
                  <a:cubicBezTo>
                    <a:pt x="26" y="177"/>
                    <a:pt x="26" y="177"/>
                    <a:pt x="26" y="177"/>
                  </a:cubicBezTo>
                  <a:cubicBezTo>
                    <a:pt x="26" y="177"/>
                    <a:pt x="26" y="177"/>
                    <a:pt x="26" y="177"/>
                  </a:cubicBezTo>
                  <a:cubicBezTo>
                    <a:pt x="26" y="178"/>
                    <a:pt x="26" y="178"/>
                    <a:pt x="26" y="178"/>
                  </a:cubicBezTo>
                  <a:cubicBezTo>
                    <a:pt x="26" y="178"/>
                    <a:pt x="26" y="178"/>
                    <a:pt x="26" y="178"/>
                  </a:cubicBezTo>
                  <a:cubicBezTo>
                    <a:pt x="26" y="179"/>
                    <a:pt x="26" y="179"/>
                    <a:pt x="26" y="179"/>
                  </a:cubicBezTo>
                  <a:cubicBezTo>
                    <a:pt x="26" y="180"/>
                    <a:pt x="26" y="180"/>
                    <a:pt x="26" y="180"/>
                  </a:cubicBezTo>
                  <a:cubicBezTo>
                    <a:pt x="25" y="180"/>
                    <a:pt x="25" y="180"/>
                    <a:pt x="25" y="180"/>
                  </a:cubicBezTo>
                  <a:cubicBezTo>
                    <a:pt x="25" y="181"/>
                    <a:pt x="25" y="181"/>
                    <a:pt x="25" y="181"/>
                  </a:cubicBezTo>
                  <a:cubicBezTo>
                    <a:pt x="26" y="181"/>
                    <a:pt x="26" y="181"/>
                    <a:pt x="26" y="181"/>
                  </a:cubicBezTo>
                  <a:cubicBezTo>
                    <a:pt x="26" y="182"/>
                    <a:pt x="26" y="182"/>
                    <a:pt x="26" y="182"/>
                  </a:cubicBezTo>
                  <a:cubicBezTo>
                    <a:pt x="27" y="183"/>
                    <a:pt x="27" y="183"/>
                    <a:pt x="27" y="183"/>
                  </a:cubicBezTo>
                  <a:cubicBezTo>
                    <a:pt x="27" y="184"/>
                    <a:pt x="27" y="184"/>
                    <a:pt x="27" y="184"/>
                  </a:cubicBezTo>
                  <a:cubicBezTo>
                    <a:pt x="28" y="184"/>
                    <a:pt x="28" y="184"/>
                    <a:pt x="28" y="184"/>
                  </a:cubicBezTo>
                  <a:cubicBezTo>
                    <a:pt x="28" y="185"/>
                    <a:pt x="28" y="185"/>
                    <a:pt x="28" y="185"/>
                  </a:cubicBezTo>
                  <a:cubicBezTo>
                    <a:pt x="28" y="186"/>
                    <a:pt x="28" y="186"/>
                    <a:pt x="28" y="186"/>
                  </a:cubicBezTo>
                  <a:cubicBezTo>
                    <a:pt x="28" y="187"/>
                    <a:pt x="28" y="187"/>
                    <a:pt x="28" y="187"/>
                  </a:cubicBezTo>
                  <a:cubicBezTo>
                    <a:pt x="28" y="187"/>
                    <a:pt x="28" y="187"/>
                    <a:pt x="28" y="187"/>
                  </a:cubicBezTo>
                  <a:cubicBezTo>
                    <a:pt x="29" y="188"/>
                    <a:pt x="29" y="188"/>
                    <a:pt x="29" y="188"/>
                  </a:cubicBezTo>
                  <a:cubicBezTo>
                    <a:pt x="30" y="188"/>
                    <a:pt x="30" y="188"/>
                    <a:pt x="30" y="188"/>
                  </a:cubicBezTo>
                  <a:cubicBezTo>
                    <a:pt x="31" y="188"/>
                    <a:pt x="31" y="188"/>
                    <a:pt x="31" y="188"/>
                  </a:cubicBezTo>
                  <a:cubicBezTo>
                    <a:pt x="32" y="188"/>
                    <a:pt x="32" y="188"/>
                    <a:pt x="32" y="188"/>
                  </a:cubicBezTo>
                  <a:cubicBezTo>
                    <a:pt x="32" y="189"/>
                    <a:pt x="32" y="189"/>
                    <a:pt x="32" y="189"/>
                  </a:cubicBezTo>
                  <a:cubicBezTo>
                    <a:pt x="33" y="189"/>
                    <a:pt x="33" y="189"/>
                    <a:pt x="33" y="189"/>
                  </a:cubicBezTo>
                  <a:cubicBezTo>
                    <a:pt x="33" y="190"/>
                    <a:pt x="33" y="190"/>
                    <a:pt x="33" y="190"/>
                  </a:cubicBezTo>
                  <a:cubicBezTo>
                    <a:pt x="34" y="190"/>
                    <a:pt x="34" y="190"/>
                    <a:pt x="34" y="190"/>
                  </a:cubicBezTo>
                  <a:cubicBezTo>
                    <a:pt x="35" y="190"/>
                    <a:pt x="35" y="190"/>
                    <a:pt x="35" y="190"/>
                  </a:cubicBezTo>
                  <a:cubicBezTo>
                    <a:pt x="35" y="191"/>
                    <a:pt x="35" y="191"/>
                    <a:pt x="35" y="191"/>
                  </a:cubicBezTo>
                  <a:cubicBezTo>
                    <a:pt x="37" y="191"/>
                    <a:pt x="37" y="191"/>
                    <a:pt x="37" y="191"/>
                  </a:cubicBezTo>
                  <a:cubicBezTo>
                    <a:pt x="38" y="191"/>
                    <a:pt x="38" y="191"/>
                    <a:pt x="38" y="191"/>
                  </a:cubicBezTo>
                  <a:cubicBezTo>
                    <a:pt x="38" y="192"/>
                    <a:pt x="38" y="192"/>
                    <a:pt x="38" y="192"/>
                  </a:cubicBezTo>
                  <a:cubicBezTo>
                    <a:pt x="39" y="191"/>
                    <a:pt x="39" y="191"/>
                    <a:pt x="39" y="191"/>
                  </a:cubicBezTo>
                  <a:cubicBezTo>
                    <a:pt x="40" y="191"/>
                    <a:pt x="40" y="191"/>
                    <a:pt x="40" y="191"/>
                  </a:cubicBezTo>
                  <a:cubicBezTo>
                    <a:pt x="40" y="190"/>
                    <a:pt x="40" y="190"/>
                    <a:pt x="40" y="190"/>
                  </a:cubicBezTo>
                  <a:cubicBezTo>
                    <a:pt x="40" y="189"/>
                    <a:pt x="40" y="189"/>
                    <a:pt x="40" y="189"/>
                  </a:cubicBezTo>
                  <a:cubicBezTo>
                    <a:pt x="40" y="189"/>
                    <a:pt x="40" y="189"/>
                    <a:pt x="40" y="189"/>
                  </a:cubicBezTo>
                  <a:cubicBezTo>
                    <a:pt x="40" y="188"/>
                    <a:pt x="40" y="188"/>
                    <a:pt x="40" y="188"/>
                  </a:cubicBezTo>
                  <a:cubicBezTo>
                    <a:pt x="40" y="188"/>
                    <a:pt x="40" y="188"/>
                    <a:pt x="40" y="188"/>
                  </a:cubicBezTo>
                  <a:cubicBezTo>
                    <a:pt x="39" y="187"/>
                    <a:pt x="39" y="187"/>
                    <a:pt x="39" y="187"/>
                  </a:cubicBezTo>
                  <a:cubicBezTo>
                    <a:pt x="39" y="187"/>
                    <a:pt x="39" y="187"/>
                    <a:pt x="39" y="187"/>
                  </a:cubicBezTo>
                  <a:cubicBezTo>
                    <a:pt x="38" y="187"/>
                    <a:pt x="38" y="187"/>
                    <a:pt x="38" y="187"/>
                  </a:cubicBezTo>
                  <a:cubicBezTo>
                    <a:pt x="38" y="187"/>
                    <a:pt x="38" y="187"/>
                    <a:pt x="38" y="187"/>
                  </a:cubicBezTo>
                  <a:cubicBezTo>
                    <a:pt x="37" y="188"/>
                    <a:pt x="37" y="188"/>
                    <a:pt x="37" y="188"/>
                  </a:cubicBezTo>
                  <a:cubicBezTo>
                    <a:pt x="36" y="187"/>
                    <a:pt x="36" y="187"/>
                    <a:pt x="36" y="187"/>
                  </a:cubicBezTo>
                  <a:cubicBezTo>
                    <a:pt x="35" y="186"/>
                    <a:pt x="35" y="186"/>
                    <a:pt x="35" y="186"/>
                  </a:cubicBezTo>
                  <a:cubicBezTo>
                    <a:pt x="34" y="186"/>
                    <a:pt x="34" y="186"/>
                    <a:pt x="34" y="186"/>
                  </a:cubicBezTo>
                  <a:cubicBezTo>
                    <a:pt x="33" y="185"/>
                    <a:pt x="33" y="185"/>
                    <a:pt x="33" y="185"/>
                  </a:cubicBezTo>
                  <a:cubicBezTo>
                    <a:pt x="33" y="184"/>
                    <a:pt x="33" y="184"/>
                    <a:pt x="33" y="184"/>
                  </a:cubicBezTo>
                  <a:cubicBezTo>
                    <a:pt x="34" y="184"/>
                    <a:pt x="34" y="184"/>
                    <a:pt x="34" y="184"/>
                  </a:cubicBezTo>
                  <a:cubicBezTo>
                    <a:pt x="34" y="183"/>
                    <a:pt x="34" y="183"/>
                    <a:pt x="34" y="183"/>
                  </a:cubicBezTo>
                  <a:cubicBezTo>
                    <a:pt x="34" y="183"/>
                    <a:pt x="34" y="183"/>
                    <a:pt x="34" y="183"/>
                  </a:cubicBezTo>
                  <a:cubicBezTo>
                    <a:pt x="34" y="182"/>
                    <a:pt x="34" y="182"/>
                    <a:pt x="34" y="182"/>
                  </a:cubicBezTo>
                  <a:cubicBezTo>
                    <a:pt x="34" y="182"/>
                    <a:pt x="34" y="182"/>
                    <a:pt x="34" y="182"/>
                  </a:cubicBezTo>
                  <a:cubicBezTo>
                    <a:pt x="34" y="181"/>
                    <a:pt x="34" y="181"/>
                    <a:pt x="34" y="181"/>
                  </a:cubicBezTo>
                  <a:cubicBezTo>
                    <a:pt x="35" y="181"/>
                    <a:pt x="35" y="181"/>
                    <a:pt x="35" y="181"/>
                  </a:cubicBezTo>
                  <a:cubicBezTo>
                    <a:pt x="36" y="182"/>
                    <a:pt x="36" y="182"/>
                    <a:pt x="36" y="182"/>
                  </a:cubicBezTo>
                  <a:cubicBezTo>
                    <a:pt x="37" y="182"/>
                    <a:pt x="37" y="182"/>
                    <a:pt x="37" y="182"/>
                  </a:cubicBezTo>
                  <a:cubicBezTo>
                    <a:pt x="38" y="183"/>
                    <a:pt x="38" y="183"/>
                    <a:pt x="38" y="183"/>
                  </a:cubicBezTo>
                  <a:cubicBezTo>
                    <a:pt x="39" y="184"/>
                    <a:pt x="39" y="184"/>
                    <a:pt x="39" y="184"/>
                  </a:cubicBezTo>
                  <a:cubicBezTo>
                    <a:pt x="40" y="184"/>
                    <a:pt x="40" y="184"/>
                    <a:pt x="40" y="184"/>
                  </a:cubicBezTo>
                  <a:cubicBezTo>
                    <a:pt x="41" y="184"/>
                    <a:pt x="41" y="184"/>
                    <a:pt x="41" y="184"/>
                  </a:cubicBezTo>
                  <a:cubicBezTo>
                    <a:pt x="42" y="184"/>
                    <a:pt x="42" y="184"/>
                    <a:pt x="42" y="184"/>
                  </a:cubicBezTo>
                  <a:cubicBezTo>
                    <a:pt x="44" y="185"/>
                    <a:pt x="44" y="185"/>
                    <a:pt x="44" y="185"/>
                  </a:cubicBezTo>
                  <a:cubicBezTo>
                    <a:pt x="46" y="186"/>
                    <a:pt x="46" y="186"/>
                    <a:pt x="46" y="186"/>
                  </a:cubicBezTo>
                  <a:cubicBezTo>
                    <a:pt x="46" y="186"/>
                    <a:pt x="46" y="186"/>
                    <a:pt x="46" y="186"/>
                  </a:cubicBezTo>
                  <a:cubicBezTo>
                    <a:pt x="47" y="185"/>
                    <a:pt x="47" y="185"/>
                    <a:pt x="47" y="185"/>
                  </a:cubicBezTo>
                  <a:cubicBezTo>
                    <a:pt x="47" y="184"/>
                    <a:pt x="47" y="184"/>
                    <a:pt x="47" y="184"/>
                  </a:cubicBezTo>
                  <a:cubicBezTo>
                    <a:pt x="47" y="184"/>
                    <a:pt x="47" y="184"/>
                    <a:pt x="47" y="184"/>
                  </a:cubicBezTo>
                  <a:cubicBezTo>
                    <a:pt x="48" y="184"/>
                    <a:pt x="48" y="184"/>
                    <a:pt x="48" y="184"/>
                  </a:cubicBezTo>
                  <a:cubicBezTo>
                    <a:pt x="47" y="182"/>
                    <a:pt x="47" y="182"/>
                    <a:pt x="47" y="182"/>
                  </a:cubicBezTo>
                  <a:cubicBezTo>
                    <a:pt x="45" y="180"/>
                    <a:pt x="45" y="180"/>
                    <a:pt x="45" y="180"/>
                  </a:cubicBezTo>
                  <a:cubicBezTo>
                    <a:pt x="45" y="179"/>
                    <a:pt x="45" y="179"/>
                    <a:pt x="45" y="179"/>
                  </a:cubicBezTo>
                  <a:cubicBezTo>
                    <a:pt x="45" y="178"/>
                    <a:pt x="45" y="178"/>
                    <a:pt x="45" y="178"/>
                  </a:cubicBezTo>
                  <a:cubicBezTo>
                    <a:pt x="46" y="178"/>
                    <a:pt x="46" y="178"/>
                    <a:pt x="46" y="178"/>
                  </a:cubicBezTo>
                  <a:cubicBezTo>
                    <a:pt x="47" y="176"/>
                    <a:pt x="47" y="176"/>
                    <a:pt x="47" y="176"/>
                  </a:cubicBezTo>
                  <a:cubicBezTo>
                    <a:pt x="47" y="175"/>
                    <a:pt x="47" y="175"/>
                    <a:pt x="47" y="175"/>
                  </a:cubicBezTo>
                  <a:cubicBezTo>
                    <a:pt x="48" y="175"/>
                    <a:pt x="48" y="175"/>
                    <a:pt x="48" y="175"/>
                  </a:cubicBezTo>
                  <a:cubicBezTo>
                    <a:pt x="49" y="174"/>
                    <a:pt x="49" y="174"/>
                    <a:pt x="49" y="174"/>
                  </a:cubicBezTo>
                  <a:cubicBezTo>
                    <a:pt x="50" y="173"/>
                    <a:pt x="50" y="173"/>
                    <a:pt x="50" y="173"/>
                  </a:cubicBezTo>
                  <a:cubicBezTo>
                    <a:pt x="51" y="171"/>
                    <a:pt x="51" y="171"/>
                    <a:pt x="51" y="171"/>
                  </a:cubicBezTo>
                  <a:cubicBezTo>
                    <a:pt x="52" y="171"/>
                    <a:pt x="52" y="171"/>
                    <a:pt x="52" y="171"/>
                  </a:cubicBezTo>
                  <a:cubicBezTo>
                    <a:pt x="53" y="171"/>
                    <a:pt x="53" y="171"/>
                    <a:pt x="53" y="171"/>
                  </a:cubicBezTo>
                  <a:cubicBezTo>
                    <a:pt x="54" y="172"/>
                    <a:pt x="54" y="172"/>
                    <a:pt x="54" y="172"/>
                  </a:cubicBezTo>
                  <a:cubicBezTo>
                    <a:pt x="55" y="172"/>
                    <a:pt x="55" y="172"/>
                    <a:pt x="55" y="172"/>
                  </a:cubicBezTo>
                  <a:cubicBezTo>
                    <a:pt x="57" y="172"/>
                    <a:pt x="57" y="172"/>
                    <a:pt x="57" y="172"/>
                  </a:cubicBezTo>
                  <a:cubicBezTo>
                    <a:pt x="57" y="172"/>
                    <a:pt x="57" y="172"/>
                    <a:pt x="57" y="172"/>
                  </a:cubicBezTo>
                  <a:cubicBezTo>
                    <a:pt x="57" y="173"/>
                    <a:pt x="57" y="173"/>
                    <a:pt x="57" y="173"/>
                  </a:cubicBezTo>
                  <a:cubicBezTo>
                    <a:pt x="58" y="172"/>
                    <a:pt x="58" y="172"/>
                    <a:pt x="58" y="172"/>
                  </a:cubicBezTo>
                  <a:cubicBezTo>
                    <a:pt x="59" y="173"/>
                    <a:pt x="59" y="173"/>
                    <a:pt x="59" y="173"/>
                  </a:cubicBezTo>
                  <a:cubicBezTo>
                    <a:pt x="59" y="174"/>
                    <a:pt x="59" y="174"/>
                    <a:pt x="59" y="174"/>
                  </a:cubicBezTo>
                  <a:cubicBezTo>
                    <a:pt x="60" y="175"/>
                    <a:pt x="60" y="175"/>
                    <a:pt x="60" y="175"/>
                  </a:cubicBezTo>
                  <a:cubicBezTo>
                    <a:pt x="60" y="173"/>
                    <a:pt x="60" y="173"/>
                    <a:pt x="60" y="173"/>
                  </a:cubicBezTo>
                  <a:cubicBezTo>
                    <a:pt x="59" y="172"/>
                    <a:pt x="59" y="172"/>
                    <a:pt x="59" y="172"/>
                  </a:cubicBezTo>
                  <a:cubicBezTo>
                    <a:pt x="60" y="172"/>
                    <a:pt x="60" y="172"/>
                    <a:pt x="60" y="172"/>
                  </a:cubicBezTo>
                  <a:cubicBezTo>
                    <a:pt x="60" y="170"/>
                    <a:pt x="60" y="170"/>
                    <a:pt x="60" y="170"/>
                  </a:cubicBezTo>
                  <a:cubicBezTo>
                    <a:pt x="60" y="169"/>
                    <a:pt x="60" y="169"/>
                    <a:pt x="60" y="169"/>
                  </a:cubicBezTo>
                  <a:cubicBezTo>
                    <a:pt x="59" y="169"/>
                    <a:pt x="59" y="169"/>
                    <a:pt x="59" y="169"/>
                  </a:cubicBezTo>
                  <a:cubicBezTo>
                    <a:pt x="59" y="168"/>
                    <a:pt x="59" y="168"/>
                    <a:pt x="59" y="168"/>
                  </a:cubicBezTo>
                  <a:cubicBezTo>
                    <a:pt x="60" y="168"/>
                    <a:pt x="60" y="168"/>
                    <a:pt x="60" y="168"/>
                  </a:cubicBezTo>
                  <a:cubicBezTo>
                    <a:pt x="59" y="167"/>
                    <a:pt x="59" y="167"/>
                    <a:pt x="59" y="167"/>
                  </a:cubicBezTo>
                  <a:cubicBezTo>
                    <a:pt x="60" y="167"/>
                    <a:pt x="60" y="167"/>
                    <a:pt x="60" y="167"/>
                  </a:cubicBezTo>
                  <a:cubicBezTo>
                    <a:pt x="59" y="166"/>
                    <a:pt x="59" y="166"/>
                    <a:pt x="59" y="166"/>
                  </a:cubicBezTo>
                  <a:cubicBezTo>
                    <a:pt x="58" y="166"/>
                    <a:pt x="58" y="166"/>
                    <a:pt x="58" y="166"/>
                  </a:cubicBezTo>
                  <a:cubicBezTo>
                    <a:pt x="57" y="166"/>
                    <a:pt x="57" y="166"/>
                    <a:pt x="57" y="166"/>
                  </a:cubicBezTo>
                  <a:cubicBezTo>
                    <a:pt x="56" y="165"/>
                    <a:pt x="56" y="165"/>
                    <a:pt x="56" y="165"/>
                  </a:cubicBezTo>
                  <a:cubicBezTo>
                    <a:pt x="57" y="164"/>
                    <a:pt x="57" y="164"/>
                    <a:pt x="57" y="164"/>
                  </a:cubicBezTo>
                  <a:cubicBezTo>
                    <a:pt x="57" y="162"/>
                    <a:pt x="57" y="162"/>
                    <a:pt x="57" y="162"/>
                  </a:cubicBezTo>
                  <a:cubicBezTo>
                    <a:pt x="57" y="162"/>
                    <a:pt x="57" y="162"/>
                    <a:pt x="57" y="162"/>
                  </a:cubicBezTo>
                  <a:cubicBezTo>
                    <a:pt x="57" y="161"/>
                    <a:pt x="57" y="161"/>
                    <a:pt x="57" y="161"/>
                  </a:cubicBezTo>
                  <a:cubicBezTo>
                    <a:pt x="57" y="161"/>
                    <a:pt x="57" y="161"/>
                    <a:pt x="57" y="161"/>
                  </a:cubicBezTo>
                  <a:cubicBezTo>
                    <a:pt x="57" y="160"/>
                    <a:pt x="57" y="160"/>
                    <a:pt x="57" y="160"/>
                  </a:cubicBezTo>
                  <a:cubicBezTo>
                    <a:pt x="57" y="160"/>
                    <a:pt x="57" y="160"/>
                    <a:pt x="57" y="160"/>
                  </a:cubicBezTo>
                  <a:cubicBezTo>
                    <a:pt x="57" y="159"/>
                    <a:pt x="57" y="159"/>
                    <a:pt x="57" y="159"/>
                  </a:cubicBezTo>
                  <a:cubicBezTo>
                    <a:pt x="56" y="157"/>
                    <a:pt x="56" y="157"/>
                    <a:pt x="56" y="157"/>
                  </a:cubicBezTo>
                  <a:cubicBezTo>
                    <a:pt x="55" y="156"/>
                    <a:pt x="55" y="156"/>
                    <a:pt x="55" y="156"/>
                  </a:cubicBezTo>
                  <a:cubicBezTo>
                    <a:pt x="53" y="155"/>
                    <a:pt x="53" y="155"/>
                    <a:pt x="53" y="155"/>
                  </a:cubicBezTo>
                  <a:cubicBezTo>
                    <a:pt x="53" y="154"/>
                    <a:pt x="53" y="154"/>
                    <a:pt x="53" y="154"/>
                  </a:cubicBezTo>
                  <a:cubicBezTo>
                    <a:pt x="54" y="154"/>
                    <a:pt x="54" y="154"/>
                    <a:pt x="54" y="154"/>
                  </a:cubicBezTo>
                  <a:cubicBezTo>
                    <a:pt x="55" y="155"/>
                    <a:pt x="55" y="155"/>
                    <a:pt x="55" y="155"/>
                  </a:cubicBezTo>
                  <a:cubicBezTo>
                    <a:pt x="56" y="155"/>
                    <a:pt x="56" y="155"/>
                    <a:pt x="56" y="155"/>
                  </a:cubicBezTo>
                  <a:cubicBezTo>
                    <a:pt x="57" y="155"/>
                    <a:pt x="57" y="155"/>
                    <a:pt x="57" y="155"/>
                  </a:cubicBezTo>
                  <a:cubicBezTo>
                    <a:pt x="59" y="155"/>
                    <a:pt x="59" y="155"/>
                    <a:pt x="59" y="155"/>
                  </a:cubicBezTo>
                  <a:cubicBezTo>
                    <a:pt x="61" y="155"/>
                    <a:pt x="61" y="155"/>
                    <a:pt x="61" y="155"/>
                  </a:cubicBezTo>
                  <a:cubicBezTo>
                    <a:pt x="62" y="156"/>
                    <a:pt x="62" y="156"/>
                    <a:pt x="62" y="156"/>
                  </a:cubicBezTo>
                  <a:cubicBezTo>
                    <a:pt x="62" y="156"/>
                    <a:pt x="62" y="156"/>
                    <a:pt x="62" y="156"/>
                  </a:cubicBezTo>
                  <a:cubicBezTo>
                    <a:pt x="63" y="157"/>
                    <a:pt x="63" y="157"/>
                    <a:pt x="63" y="157"/>
                  </a:cubicBezTo>
                  <a:cubicBezTo>
                    <a:pt x="64" y="158"/>
                    <a:pt x="64" y="158"/>
                    <a:pt x="64" y="158"/>
                  </a:cubicBezTo>
                  <a:cubicBezTo>
                    <a:pt x="64" y="158"/>
                    <a:pt x="64" y="158"/>
                    <a:pt x="64" y="158"/>
                  </a:cubicBezTo>
                  <a:cubicBezTo>
                    <a:pt x="66" y="160"/>
                    <a:pt x="66" y="160"/>
                    <a:pt x="66" y="160"/>
                  </a:cubicBezTo>
                  <a:cubicBezTo>
                    <a:pt x="65" y="160"/>
                    <a:pt x="65" y="160"/>
                    <a:pt x="65" y="160"/>
                  </a:cubicBezTo>
                  <a:cubicBezTo>
                    <a:pt x="64" y="160"/>
                    <a:pt x="64" y="160"/>
                    <a:pt x="64" y="160"/>
                  </a:cubicBezTo>
                  <a:cubicBezTo>
                    <a:pt x="63" y="161"/>
                    <a:pt x="63" y="161"/>
                    <a:pt x="63" y="161"/>
                  </a:cubicBezTo>
                  <a:cubicBezTo>
                    <a:pt x="62" y="161"/>
                    <a:pt x="62" y="161"/>
                    <a:pt x="62" y="161"/>
                  </a:cubicBezTo>
                  <a:cubicBezTo>
                    <a:pt x="62" y="161"/>
                    <a:pt x="62" y="161"/>
                    <a:pt x="62" y="161"/>
                  </a:cubicBezTo>
                  <a:cubicBezTo>
                    <a:pt x="62" y="162"/>
                    <a:pt x="62" y="162"/>
                    <a:pt x="62" y="162"/>
                  </a:cubicBezTo>
                  <a:cubicBezTo>
                    <a:pt x="61" y="162"/>
                    <a:pt x="61" y="162"/>
                    <a:pt x="61" y="162"/>
                  </a:cubicBezTo>
                  <a:cubicBezTo>
                    <a:pt x="61" y="162"/>
                    <a:pt x="61" y="162"/>
                    <a:pt x="61" y="162"/>
                  </a:cubicBezTo>
                  <a:cubicBezTo>
                    <a:pt x="61" y="162"/>
                    <a:pt x="61" y="162"/>
                    <a:pt x="61" y="162"/>
                  </a:cubicBezTo>
                  <a:cubicBezTo>
                    <a:pt x="61" y="164"/>
                    <a:pt x="61" y="164"/>
                    <a:pt x="61" y="164"/>
                  </a:cubicBezTo>
                  <a:cubicBezTo>
                    <a:pt x="61" y="164"/>
                    <a:pt x="61" y="164"/>
                    <a:pt x="61" y="164"/>
                  </a:cubicBezTo>
                  <a:cubicBezTo>
                    <a:pt x="63" y="165"/>
                    <a:pt x="63" y="165"/>
                    <a:pt x="63" y="165"/>
                  </a:cubicBezTo>
                  <a:cubicBezTo>
                    <a:pt x="65" y="167"/>
                    <a:pt x="65" y="167"/>
                    <a:pt x="65" y="167"/>
                  </a:cubicBezTo>
                  <a:cubicBezTo>
                    <a:pt x="66" y="167"/>
                    <a:pt x="66" y="167"/>
                    <a:pt x="66" y="167"/>
                  </a:cubicBezTo>
                  <a:cubicBezTo>
                    <a:pt x="67" y="167"/>
                    <a:pt x="67" y="167"/>
                    <a:pt x="67" y="167"/>
                  </a:cubicBezTo>
                  <a:cubicBezTo>
                    <a:pt x="67" y="168"/>
                    <a:pt x="67" y="168"/>
                    <a:pt x="67" y="168"/>
                  </a:cubicBezTo>
                  <a:cubicBezTo>
                    <a:pt x="68" y="167"/>
                    <a:pt x="68" y="167"/>
                    <a:pt x="68" y="167"/>
                  </a:cubicBezTo>
                  <a:cubicBezTo>
                    <a:pt x="69" y="167"/>
                    <a:pt x="69" y="167"/>
                    <a:pt x="69" y="167"/>
                  </a:cubicBezTo>
                  <a:cubicBezTo>
                    <a:pt x="69" y="167"/>
                    <a:pt x="69" y="167"/>
                    <a:pt x="69" y="167"/>
                  </a:cubicBezTo>
                  <a:cubicBezTo>
                    <a:pt x="71" y="166"/>
                    <a:pt x="71" y="166"/>
                    <a:pt x="71" y="166"/>
                  </a:cubicBezTo>
                  <a:cubicBezTo>
                    <a:pt x="71" y="165"/>
                    <a:pt x="71" y="165"/>
                    <a:pt x="71" y="165"/>
                  </a:cubicBezTo>
                  <a:cubicBezTo>
                    <a:pt x="70" y="164"/>
                    <a:pt x="70" y="164"/>
                    <a:pt x="70" y="164"/>
                  </a:cubicBezTo>
                  <a:cubicBezTo>
                    <a:pt x="71" y="163"/>
                    <a:pt x="71" y="163"/>
                    <a:pt x="71" y="163"/>
                  </a:cubicBezTo>
                  <a:cubicBezTo>
                    <a:pt x="71" y="162"/>
                    <a:pt x="71" y="162"/>
                    <a:pt x="71" y="162"/>
                  </a:cubicBezTo>
                  <a:cubicBezTo>
                    <a:pt x="70" y="162"/>
                    <a:pt x="70" y="162"/>
                    <a:pt x="70" y="162"/>
                  </a:cubicBezTo>
                  <a:cubicBezTo>
                    <a:pt x="71" y="161"/>
                    <a:pt x="71" y="161"/>
                    <a:pt x="71" y="161"/>
                  </a:cubicBezTo>
                  <a:cubicBezTo>
                    <a:pt x="73" y="161"/>
                    <a:pt x="73" y="161"/>
                    <a:pt x="73" y="161"/>
                  </a:cubicBezTo>
                  <a:cubicBezTo>
                    <a:pt x="74" y="161"/>
                    <a:pt x="74" y="161"/>
                    <a:pt x="74" y="161"/>
                  </a:cubicBezTo>
                  <a:cubicBezTo>
                    <a:pt x="75" y="161"/>
                    <a:pt x="75" y="161"/>
                    <a:pt x="75" y="161"/>
                  </a:cubicBezTo>
                  <a:cubicBezTo>
                    <a:pt x="75" y="160"/>
                    <a:pt x="75" y="160"/>
                    <a:pt x="75" y="160"/>
                  </a:cubicBezTo>
                  <a:cubicBezTo>
                    <a:pt x="74" y="160"/>
                    <a:pt x="74" y="160"/>
                    <a:pt x="74" y="160"/>
                  </a:cubicBezTo>
                  <a:cubicBezTo>
                    <a:pt x="73" y="159"/>
                    <a:pt x="73" y="159"/>
                    <a:pt x="73" y="159"/>
                  </a:cubicBezTo>
                  <a:cubicBezTo>
                    <a:pt x="74" y="159"/>
                    <a:pt x="74" y="159"/>
                    <a:pt x="74" y="159"/>
                  </a:cubicBezTo>
                  <a:cubicBezTo>
                    <a:pt x="74" y="159"/>
                    <a:pt x="74" y="159"/>
                    <a:pt x="74" y="159"/>
                  </a:cubicBezTo>
                  <a:cubicBezTo>
                    <a:pt x="75" y="159"/>
                    <a:pt x="75" y="159"/>
                    <a:pt x="75" y="159"/>
                  </a:cubicBezTo>
                  <a:cubicBezTo>
                    <a:pt x="77" y="157"/>
                    <a:pt x="77" y="157"/>
                    <a:pt x="77" y="157"/>
                  </a:cubicBezTo>
                  <a:cubicBezTo>
                    <a:pt x="77" y="157"/>
                    <a:pt x="77" y="157"/>
                    <a:pt x="77" y="157"/>
                  </a:cubicBezTo>
                  <a:cubicBezTo>
                    <a:pt x="79" y="155"/>
                    <a:pt x="79" y="155"/>
                    <a:pt x="79" y="155"/>
                  </a:cubicBezTo>
                  <a:cubicBezTo>
                    <a:pt x="79" y="155"/>
                    <a:pt x="79" y="155"/>
                    <a:pt x="79" y="155"/>
                  </a:cubicBezTo>
                  <a:cubicBezTo>
                    <a:pt x="80" y="154"/>
                    <a:pt x="80" y="154"/>
                    <a:pt x="80" y="154"/>
                  </a:cubicBezTo>
                  <a:cubicBezTo>
                    <a:pt x="81" y="155"/>
                    <a:pt x="81" y="155"/>
                    <a:pt x="81" y="155"/>
                  </a:cubicBezTo>
                  <a:cubicBezTo>
                    <a:pt x="82" y="154"/>
                    <a:pt x="82" y="154"/>
                    <a:pt x="82" y="154"/>
                  </a:cubicBezTo>
                  <a:cubicBezTo>
                    <a:pt x="82" y="154"/>
                    <a:pt x="82" y="154"/>
                    <a:pt x="82" y="154"/>
                  </a:cubicBezTo>
                  <a:cubicBezTo>
                    <a:pt x="84" y="153"/>
                    <a:pt x="84" y="153"/>
                    <a:pt x="84" y="153"/>
                  </a:cubicBezTo>
                  <a:cubicBezTo>
                    <a:pt x="84" y="154"/>
                    <a:pt x="84" y="154"/>
                    <a:pt x="84" y="154"/>
                  </a:cubicBezTo>
                  <a:cubicBezTo>
                    <a:pt x="84" y="154"/>
                    <a:pt x="84" y="154"/>
                    <a:pt x="84" y="154"/>
                  </a:cubicBezTo>
                  <a:cubicBezTo>
                    <a:pt x="84" y="154"/>
                    <a:pt x="84" y="154"/>
                    <a:pt x="84" y="154"/>
                  </a:cubicBezTo>
                  <a:cubicBezTo>
                    <a:pt x="84" y="155"/>
                    <a:pt x="84" y="155"/>
                    <a:pt x="84" y="155"/>
                  </a:cubicBezTo>
                  <a:cubicBezTo>
                    <a:pt x="84" y="155"/>
                    <a:pt x="84" y="155"/>
                    <a:pt x="84" y="155"/>
                  </a:cubicBezTo>
                  <a:cubicBezTo>
                    <a:pt x="85" y="154"/>
                    <a:pt x="85" y="154"/>
                    <a:pt x="85" y="154"/>
                  </a:cubicBezTo>
                  <a:cubicBezTo>
                    <a:pt x="86" y="154"/>
                    <a:pt x="86" y="154"/>
                    <a:pt x="86" y="154"/>
                  </a:cubicBezTo>
                  <a:cubicBezTo>
                    <a:pt x="85" y="153"/>
                    <a:pt x="85" y="153"/>
                    <a:pt x="85" y="153"/>
                  </a:cubicBezTo>
                  <a:cubicBezTo>
                    <a:pt x="84" y="153"/>
                    <a:pt x="84" y="153"/>
                    <a:pt x="84" y="153"/>
                  </a:cubicBezTo>
                  <a:cubicBezTo>
                    <a:pt x="84" y="152"/>
                    <a:pt x="84" y="152"/>
                    <a:pt x="84" y="152"/>
                  </a:cubicBezTo>
                  <a:cubicBezTo>
                    <a:pt x="86" y="151"/>
                    <a:pt x="86" y="151"/>
                    <a:pt x="86" y="151"/>
                  </a:cubicBezTo>
                  <a:cubicBezTo>
                    <a:pt x="86" y="151"/>
                    <a:pt x="86" y="151"/>
                    <a:pt x="86" y="151"/>
                  </a:cubicBezTo>
                  <a:cubicBezTo>
                    <a:pt x="86" y="151"/>
                    <a:pt x="86" y="151"/>
                    <a:pt x="86" y="151"/>
                  </a:cubicBezTo>
                  <a:cubicBezTo>
                    <a:pt x="86" y="152"/>
                    <a:pt x="86" y="152"/>
                    <a:pt x="86" y="152"/>
                  </a:cubicBezTo>
                  <a:cubicBezTo>
                    <a:pt x="86" y="152"/>
                    <a:pt x="86" y="152"/>
                    <a:pt x="86" y="152"/>
                  </a:cubicBezTo>
                  <a:cubicBezTo>
                    <a:pt x="87" y="153"/>
                    <a:pt x="87" y="153"/>
                    <a:pt x="87" y="153"/>
                  </a:cubicBezTo>
                  <a:cubicBezTo>
                    <a:pt x="87" y="153"/>
                    <a:pt x="87" y="153"/>
                    <a:pt x="87" y="153"/>
                  </a:cubicBezTo>
                  <a:cubicBezTo>
                    <a:pt x="88" y="152"/>
                    <a:pt x="88" y="152"/>
                    <a:pt x="88" y="152"/>
                  </a:cubicBezTo>
                  <a:cubicBezTo>
                    <a:pt x="87" y="152"/>
                    <a:pt x="87" y="152"/>
                    <a:pt x="87" y="152"/>
                  </a:cubicBezTo>
                  <a:cubicBezTo>
                    <a:pt x="87" y="151"/>
                    <a:pt x="87" y="151"/>
                    <a:pt x="87" y="151"/>
                  </a:cubicBezTo>
                  <a:cubicBezTo>
                    <a:pt x="87" y="150"/>
                    <a:pt x="87" y="150"/>
                    <a:pt x="87" y="150"/>
                  </a:cubicBezTo>
                  <a:cubicBezTo>
                    <a:pt x="87" y="150"/>
                    <a:pt x="87" y="150"/>
                    <a:pt x="87" y="150"/>
                  </a:cubicBezTo>
                  <a:cubicBezTo>
                    <a:pt x="90" y="149"/>
                    <a:pt x="90" y="149"/>
                    <a:pt x="90" y="149"/>
                  </a:cubicBezTo>
                  <a:cubicBezTo>
                    <a:pt x="91" y="149"/>
                    <a:pt x="91" y="149"/>
                    <a:pt x="91" y="149"/>
                  </a:cubicBezTo>
                  <a:cubicBezTo>
                    <a:pt x="92" y="149"/>
                    <a:pt x="92" y="149"/>
                    <a:pt x="92" y="149"/>
                  </a:cubicBezTo>
                  <a:cubicBezTo>
                    <a:pt x="91" y="150"/>
                    <a:pt x="91" y="150"/>
                    <a:pt x="91" y="150"/>
                  </a:cubicBezTo>
                  <a:cubicBezTo>
                    <a:pt x="90" y="150"/>
                    <a:pt x="90" y="150"/>
                    <a:pt x="90" y="150"/>
                  </a:cubicBezTo>
                  <a:cubicBezTo>
                    <a:pt x="88" y="150"/>
                    <a:pt x="88" y="150"/>
                    <a:pt x="88" y="150"/>
                  </a:cubicBezTo>
                  <a:cubicBezTo>
                    <a:pt x="89" y="151"/>
                    <a:pt x="89" y="151"/>
                    <a:pt x="89" y="151"/>
                  </a:cubicBezTo>
                  <a:cubicBezTo>
                    <a:pt x="89" y="151"/>
                    <a:pt x="89" y="151"/>
                    <a:pt x="89" y="151"/>
                  </a:cubicBezTo>
                  <a:cubicBezTo>
                    <a:pt x="90" y="151"/>
                    <a:pt x="90" y="151"/>
                    <a:pt x="90" y="151"/>
                  </a:cubicBezTo>
                  <a:cubicBezTo>
                    <a:pt x="91" y="151"/>
                    <a:pt x="91" y="151"/>
                    <a:pt x="91" y="151"/>
                  </a:cubicBezTo>
                  <a:cubicBezTo>
                    <a:pt x="90" y="152"/>
                    <a:pt x="90" y="152"/>
                    <a:pt x="90" y="152"/>
                  </a:cubicBezTo>
                  <a:cubicBezTo>
                    <a:pt x="90" y="152"/>
                    <a:pt x="90" y="152"/>
                    <a:pt x="90" y="152"/>
                  </a:cubicBezTo>
                  <a:cubicBezTo>
                    <a:pt x="91" y="153"/>
                    <a:pt x="91" y="153"/>
                    <a:pt x="91" y="153"/>
                  </a:cubicBezTo>
                  <a:cubicBezTo>
                    <a:pt x="90" y="153"/>
                    <a:pt x="90" y="153"/>
                    <a:pt x="90" y="153"/>
                  </a:cubicBezTo>
                  <a:cubicBezTo>
                    <a:pt x="89" y="153"/>
                    <a:pt x="89" y="153"/>
                    <a:pt x="89" y="153"/>
                  </a:cubicBezTo>
                  <a:cubicBezTo>
                    <a:pt x="88" y="154"/>
                    <a:pt x="88" y="154"/>
                    <a:pt x="88" y="154"/>
                  </a:cubicBezTo>
                  <a:cubicBezTo>
                    <a:pt x="89" y="155"/>
                    <a:pt x="89" y="155"/>
                    <a:pt x="89" y="155"/>
                  </a:cubicBezTo>
                  <a:cubicBezTo>
                    <a:pt x="89" y="155"/>
                    <a:pt x="89" y="155"/>
                    <a:pt x="89" y="155"/>
                  </a:cubicBezTo>
                  <a:cubicBezTo>
                    <a:pt x="90" y="155"/>
                    <a:pt x="90" y="155"/>
                    <a:pt x="90" y="155"/>
                  </a:cubicBezTo>
                  <a:cubicBezTo>
                    <a:pt x="91" y="155"/>
                    <a:pt x="91" y="155"/>
                    <a:pt x="91" y="155"/>
                  </a:cubicBezTo>
                  <a:cubicBezTo>
                    <a:pt x="91" y="155"/>
                    <a:pt x="91" y="155"/>
                    <a:pt x="91" y="155"/>
                  </a:cubicBezTo>
                  <a:cubicBezTo>
                    <a:pt x="92" y="155"/>
                    <a:pt x="92" y="155"/>
                    <a:pt x="92" y="155"/>
                  </a:cubicBezTo>
                  <a:cubicBezTo>
                    <a:pt x="92" y="156"/>
                    <a:pt x="92" y="156"/>
                    <a:pt x="92" y="156"/>
                  </a:cubicBezTo>
                  <a:cubicBezTo>
                    <a:pt x="92" y="155"/>
                    <a:pt x="92" y="155"/>
                    <a:pt x="92" y="155"/>
                  </a:cubicBezTo>
                  <a:cubicBezTo>
                    <a:pt x="93" y="154"/>
                    <a:pt x="93" y="154"/>
                    <a:pt x="93" y="154"/>
                  </a:cubicBezTo>
                  <a:cubicBezTo>
                    <a:pt x="94" y="154"/>
                    <a:pt x="94" y="154"/>
                    <a:pt x="94" y="154"/>
                  </a:cubicBezTo>
                  <a:cubicBezTo>
                    <a:pt x="94" y="154"/>
                    <a:pt x="94" y="154"/>
                    <a:pt x="94" y="154"/>
                  </a:cubicBezTo>
                  <a:cubicBezTo>
                    <a:pt x="95" y="155"/>
                    <a:pt x="95" y="155"/>
                    <a:pt x="95" y="155"/>
                  </a:cubicBezTo>
                  <a:cubicBezTo>
                    <a:pt x="95" y="155"/>
                    <a:pt x="95" y="155"/>
                    <a:pt x="95" y="155"/>
                  </a:cubicBezTo>
                  <a:cubicBezTo>
                    <a:pt x="95" y="154"/>
                    <a:pt x="95" y="154"/>
                    <a:pt x="95" y="154"/>
                  </a:cubicBezTo>
                  <a:cubicBezTo>
                    <a:pt x="95" y="154"/>
                    <a:pt x="95" y="154"/>
                    <a:pt x="95" y="154"/>
                  </a:cubicBezTo>
                  <a:cubicBezTo>
                    <a:pt x="95" y="153"/>
                    <a:pt x="95" y="153"/>
                    <a:pt x="95" y="153"/>
                  </a:cubicBezTo>
                  <a:cubicBezTo>
                    <a:pt x="95" y="153"/>
                    <a:pt x="95" y="153"/>
                    <a:pt x="95" y="153"/>
                  </a:cubicBezTo>
                  <a:cubicBezTo>
                    <a:pt x="95" y="152"/>
                    <a:pt x="95" y="152"/>
                    <a:pt x="95" y="152"/>
                  </a:cubicBezTo>
                  <a:cubicBezTo>
                    <a:pt x="96" y="152"/>
                    <a:pt x="96" y="152"/>
                    <a:pt x="96" y="152"/>
                  </a:cubicBezTo>
                  <a:cubicBezTo>
                    <a:pt x="97" y="151"/>
                    <a:pt x="97" y="151"/>
                    <a:pt x="97" y="151"/>
                  </a:cubicBezTo>
                  <a:cubicBezTo>
                    <a:pt x="98" y="151"/>
                    <a:pt x="98" y="151"/>
                    <a:pt x="98" y="151"/>
                  </a:cubicBezTo>
                  <a:cubicBezTo>
                    <a:pt x="98" y="151"/>
                    <a:pt x="98" y="151"/>
                    <a:pt x="98" y="151"/>
                  </a:cubicBezTo>
                  <a:cubicBezTo>
                    <a:pt x="99" y="151"/>
                    <a:pt x="99" y="151"/>
                    <a:pt x="99" y="151"/>
                  </a:cubicBezTo>
                  <a:cubicBezTo>
                    <a:pt x="99" y="151"/>
                    <a:pt x="99" y="151"/>
                    <a:pt x="99" y="151"/>
                  </a:cubicBezTo>
                  <a:cubicBezTo>
                    <a:pt x="100" y="151"/>
                    <a:pt x="100" y="151"/>
                    <a:pt x="100" y="151"/>
                  </a:cubicBezTo>
                  <a:cubicBezTo>
                    <a:pt x="102" y="151"/>
                    <a:pt x="102" y="151"/>
                    <a:pt x="102" y="151"/>
                  </a:cubicBezTo>
                  <a:cubicBezTo>
                    <a:pt x="102" y="151"/>
                    <a:pt x="102" y="151"/>
                    <a:pt x="102" y="151"/>
                  </a:cubicBezTo>
                  <a:cubicBezTo>
                    <a:pt x="102" y="150"/>
                    <a:pt x="102" y="150"/>
                    <a:pt x="102" y="150"/>
                  </a:cubicBezTo>
                  <a:cubicBezTo>
                    <a:pt x="103" y="150"/>
                    <a:pt x="103" y="150"/>
                    <a:pt x="103" y="150"/>
                  </a:cubicBezTo>
                  <a:cubicBezTo>
                    <a:pt x="104" y="150"/>
                    <a:pt x="104" y="150"/>
                    <a:pt x="104" y="150"/>
                  </a:cubicBezTo>
                  <a:cubicBezTo>
                    <a:pt x="104" y="149"/>
                    <a:pt x="104" y="149"/>
                    <a:pt x="104" y="149"/>
                  </a:cubicBezTo>
                  <a:cubicBezTo>
                    <a:pt x="105" y="149"/>
                    <a:pt x="105" y="149"/>
                    <a:pt x="105" y="149"/>
                  </a:cubicBezTo>
                  <a:cubicBezTo>
                    <a:pt x="106" y="148"/>
                    <a:pt x="106" y="148"/>
                    <a:pt x="106" y="148"/>
                  </a:cubicBezTo>
                  <a:cubicBezTo>
                    <a:pt x="107" y="147"/>
                    <a:pt x="107" y="147"/>
                    <a:pt x="107" y="147"/>
                  </a:cubicBezTo>
                  <a:cubicBezTo>
                    <a:pt x="107" y="147"/>
                    <a:pt x="107" y="147"/>
                    <a:pt x="107" y="147"/>
                  </a:cubicBezTo>
                  <a:cubicBezTo>
                    <a:pt x="108" y="147"/>
                    <a:pt x="108" y="147"/>
                    <a:pt x="108" y="147"/>
                  </a:cubicBezTo>
                  <a:cubicBezTo>
                    <a:pt x="108" y="147"/>
                    <a:pt x="108" y="147"/>
                    <a:pt x="108" y="147"/>
                  </a:cubicBezTo>
                  <a:cubicBezTo>
                    <a:pt x="107" y="148"/>
                    <a:pt x="107" y="148"/>
                    <a:pt x="107" y="148"/>
                  </a:cubicBezTo>
                  <a:cubicBezTo>
                    <a:pt x="108" y="148"/>
                    <a:pt x="108" y="148"/>
                    <a:pt x="108" y="148"/>
                  </a:cubicBezTo>
                  <a:cubicBezTo>
                    <a:pt x="109" y="149"/>
                    <a:pt x="109" y="149"/>
                    <a:pt x="109" y="149"/>
                  </a:cubicBezTo>
                  <a:cubicBezTo>
                    <a:pt x="109" y="150"/>
                    <a:pt x="109" y="150"/>
                    <a:pt x="109" y="150"/>
                  </a:cubicBezTo>
                  <a:cubicBezTo>
                    <a:pt x="108" y="150"/>
                    <a:pt x="108" y="150"/>
                    <a:pt x="108" y="150"/>
                  </a:cubicBezTo>
                  <a:cubicBezTo>
                    <a:pt x="109" y="151"/>
                    <a:pt x="109" y="151"/>
                    <a:pt x="109" y="151"/>
                  </a:cubicBezTo>
                  <a:cubicBezTo>
                    <a:pt x="109" y="152"/>
                    <a:pt x="109" y="152"/>
                    <a:pt x="109" y="152"/>
                  </a:cubicBezTo>
                  <a:cubicBezTo>
                    <a:pt x="109" y="152"/>
                    <a:pt x="109" y="152"/>
                    <a:pt x="109" y="152"/>
                  </a:cubicBezTo>
                  <a:cubicBezTo>
                    <a:pt x="111" y="152"/>
                    <a:pt x="111" y="152"/>
                    <a:pt x="111" y="152"/>
                  </a:cubicBezTo>
                  <a:cubicBezTo>
                    <a:pt x="112" y="152"/>
                    <a:pt x="112" y="152"/>
                    <a:pt x="112" y="152"/>
                  </a:cubicBezTo>
                  <a:cubicBezTo>
                    <a:pt x="112" y="151"/>
                    <a:pt x="112" y="151"/>
                    <a:pt x="112" y="151"/>
                  </a:cubicBezTo>
                  <a:cubicBezTo>
                    <a:pt x="111" y="151"/>
                    <a:pt x="111" y="151"/>
                    <a:pt x="111" y="151"/>
                  </a:cubicBezTo>
                  <a:cubicBezTo>
                    <a:pt x="110" y="150"/>
                    <a:pt x="110" y="150"/>
                    <a:pt x="110" y="150"/>
                  </a:cubicBezTo>
                  <a:cubicBezTo>
                    <a:pt x="111" y="150"/>
                    <a:pt x="111" y="150"/>
                    <a:pt x="111" y="150"/>
                  </a:cubicBezTo>
                  <a:cubicBezTo>
                    <a:pt x="111" y="149"/>
                    <a:pt x="111" y="149"/>
                    <a:pt x="111" y="149"/>
                  </a:cubicBezTo>
                  <a:cubicBezTo>
                    <a:pt x="112" y="150"/>
                    <a:pt x="112" y="150"/>
                    <a:pt x="112" y="150"/>
                  </a:cubicBezTo>
                  <a:cubicBezTo>
                    <a:pt x="113" y="149"/>
                    <a:pt x="113" y="149"/>
                    <a:pt x="113" y="149"/>
                  </a:cubicBezTo>
                  <a:cubicBezTo>
                    <a:pt x="114" y="148"/>
                    <a:pt x="114" y="148"/>
                    <a:pt x="114" y="148"/>
                  </a:cubicBezTo>
                  <a:cubicBezTo>
                    <a:pt x="114" y="148"/>
                    <a:pt x="114" y="148"/>
                    <a:pt x="114" y="148"/>
                  </a:cubicBezTo>
                  <a:cubicBezTo>
                    <a:pt x="115" y="148"/>
                    <a:pt x="115" y="148"/>
                    <a:pt x="115" y="148"/>
                  </a:cubicBezTo>
                  <a:cubicBezTo>
                    <a:pt x="116" y="148"/>
                    <a:pt x="116" y="148"/>
                    <a:pt x="116" y="148"/>
                  </a:cubicBezTo>
                  <a:cubicBezTo>
                    <a:pt x="115" y="147"/>
                    <a:pt x="115" y="147"/>
                    <a:pt x="115" y="147"/>
                  </a:cubicBezTo>
                  <a:cubicBezTo>
                    <a:pt x="114" y="147"/>
                    <a:pt x="114" y="147"/>
                    <a:pt x="114" y="147"/>
                  </a:cubicBezTo>
                  <a:cubicBezTo>
                    <a:pt x="114" y="146"/>
                    <a:pt x="114" y="146"/>
                    <a:pt x="114" y="146"/>
                  </a:cubicBezTo>
                  <a:cubicBezTo>
                    <a:pt x="113" y="145"/>
                    <a:pt x="113" y="145"/>
                    <a:pt x="113" y="145"/>
                  </a:cubicBezTo>
                  <a:cubicBezTo>
                    <a:pt x="112" y="145"/>
                    <a:pt x="112" y="145"/>
                    <a:pt x="112" y="145"/>
                  </a:cubicBezTo>
                  <a:cubicBezTo>
                    <a:pt x="112" y="145"/>
                    <a:pt x="112" y="145"/>
                    <a:pt x="112" y="145"/>
                  </a:cubicBezTo>
                  <a:cubicBezTo>
                    <a:pt x="112" y="145"/>
                    <a:pt x="112" y="145"/>
                    <a:pt x="112" y="145"/>
                  </a:cubicBezTo>
                  <a:cubicBezTo>
                    <a:pt x="111" y="143"/>
                    <a:pt x="111" y="143"/>
                    <a:pt x="111" y="143"/>
                  </a:cubicBezTo>
                  <a:cubicBezTo>
                    <a:pt x="111" y="143"/>
                    <a:pt x="111" y="143"/>
                    <a:pt x="111" y="143"/>
                  </a:cubicBezTo>
                  <a:cubicBezTo>
                    <a:pt x="110" y="142"/>
                    <a:pt x="110" y="142"/>
                    <a:pt x="110" y="142"/>
                  </a:cubicBezTo>
                  <a:cubicBezTo>
                    <a:pt x="110" y="142"/>
                    <a:pt x="110" y="142"/>
                    <a:pt x="110" y="142"/>
                  </a:cubicBezTo>
                  <a:cubicBezTo>
                    <a:pt x="111" y="141"/>
                    <a:pt x="111" y="141"/>
                    <a:pt x="111" y="141"/>
                  </a:cubicBezTo>
                  <a:cubicBezTo>
                    <a:pt x="111" y="141"/>
                    <a:pt x="111" y="141"/>
                    <a:pt x="111" y="141"/>
                  </a:cubicBezTo>
                  <a:cubicBezTo>
                    <a:pt x="110" y="140"/>
                    <a:pt x="110" y="140"/>
                    <a:pt x="110" y="140"/>
                  </a:cubicBezTo>
                  <a:cubicBezTo>
                    <a:pt x="111" y="139"/>
                    <a:pt x="111" y="139"/>
                    <a:pt x="111" y="139"/>
                  </a:cubicBezTo>
                  <a:cubicBezTo>
                    <a:pt x="112" y="140"/>
                    <a:pt x="112" y="140"/>
                    <a:pt x="112" y="140"/>
                  </a:cubicBezTo>
                  <a:cubicBezTo>
                    <a:pt x="112" y="139"/>
                    <a:pt x="112" y="139"/>
                    <a:pt x="112" y="139"/>
                  </a:cubicBezTo>
                  <a:cubicBezTo>
                    <a:pt x="113" y="140"/>
                    <a:pt x="113" y="140"/>
                    <a:pt x="113" y="140"/>
                  </a:cubicBezTo>
                  <a:cubicBezTo>
                    <a:pt x="114" y="140"/>
                    <a:pt x="114" y="140"/>
                    <a:pt x="114" y="140"/>
                  </a:cubicBezTo>
                  <a:cubicBezTo>
                    <a:pt x="115" y="140"/>
                    <a:pt x="115" y="140"/>
                    <a:pt x="115" y="140"/>
                  </a:cubicBezTo>
                  <a:cubicBezTo>
                    <a:pt x="118" y="140"/>
                    <a:pt x="118" y="140"/>
                    <a:pt x="118" y="140"/>
                  </a:cubicBezTo>
                  <a:cubicBezTo>
                    <a:pt x="122" y="140"/>
                    <a:pt x="122" y="140"/>
                    <a:pt x="122" y="140"/>
                  </a:cubicBezTo>
                  <a:cubicBezTo>
                    <a:pt x="123" y="141"/>
                    <a:pt x="123" y="141"/>
                    <a:pt x="123" y="141"/>
                  </a:cubicBezTo>
                  <a:cubicBezTo>
                    <a:pt x="126" y="141"/>
                    <a:pt x="126" y="141"/>
                    <a:pt x="126" y="141"/>
                  </a:cubicBezTo>
                  <a:cubicBezTo>
                    <a:pt x="126" y="142"/>
                    <a:pt x="126" y="142"/>
                    <a:pt x="126" y="142"/>
                  </a:cubicBezTo>
                  <a:cubicBezTo>
                    <a:pt x="126" y="142"/>
                    <a:pt x="126" y="142"/>
                    <a:pt x="126" y="142"/>
                  </a:cubicBezTo>
                  <a:cubicBezTo>
                    <a:pt x="127" y="143"/>
                    <a:pt x="127" y="143"/>
                    <a:pt x="127" y="143"/>
                  </a:cubicBezTo>
                  <a:cubicBezTo>
                    <a:pt x="127" y="143"/>
                    <a:pt x="127" y="143"/>
                    <a:pt x="127" y="143"/>
                  </a:cubicBezTo>
                  <a:cubicBezTo>
                    <a:pt x="129" y="142"/>
                    <a:pt x="129" y="142"/>
                    <a:pt x="129" y="142"/>
                  </a:cubicBezTo>
                  <a:cubicBezTo>
                    <a:pt x="129" y="143"/>
                    <a:pt x="129" y="143"/>
                    <a:pt x="129" y="143"/>
                  </a:cubicBezTo>
                  <a:cubicBezTo>
                    <a:pt x="130" y="143"/>
                    <a:pt x="130" y="143"/>
                    <a:pt x="130" y="143"/>
                  </a:cubicBezTo>
                  <a:cubicBezTo>
                    <a:pt x="130" y="144"/>
                    <a:pt x="130" y="144"/>
                    <a:pt x="130" y="144"/>
                  </a:cubicBezTo>
                  <a:cubicBezTo>
                    <a:pt x="132" y="144"/>
                    <a:pt x="132" y="144"/>
                    <a:pt x="132" y="144"/>
                  </a:cubicBezTo>
                  <a:cubicBezTo>
                    <a:pt x="134" y="145"/>
                    <a:pt x="134" y="145"/>
                    <a:pt x="134" y="145"/>
                  </a:cubicBezTo>
                  <a:cubicBezTo>
                    <a:pt x="137" y="145"/>
                    <a:pt x="137" y="145"/>
                    <a:pt x="137" y="145"/>
                  </a:cubicBezTo>
                  <a:cubicBezTo>
                    <a:pt x="137" y="146"/>
                    <a:pt x="137" y="146"/>
                    <a:pt x="137" y="146"/>
                  </a:cubicBezTo>
                  <a:cubicBezTo>
                    <a:pt x="138" y="147"/>
                    <a:pt x="138" y="147"/>
                    <a:pt x="138" y="147"/>
                  </a:cubicBezTo>
                  <a:cubicBezTo>
                    <a:pt x="139" y="147"/>
                    <a:pt x="139" y="147"/>
                    <a:pt x="139" y="147"/>
                  </a:cubicBezTo>
                  <a:cubicBezTo>
                    <a:pt x="141" y="148"/>
                    <a:pt x="141" y="148"/>
                    <a:pt x="141" y="148"/>
                  </a:cubicBezTo>
                  <a:cubicBezTo>
                    <a:pt x="142" y="150"/>
                    <a:pt x="142" y="150"/>
                    <a:pt x="142" y="150"/>
                  </a:cubicBezTo>
                  <a:cubicBezTo>
                    <a:pt x="143" y="150"/>
                    <a:pt x="143" y="150"/>
                    <a:pt x="143" y="150"/>
                  </a:cubicBezTo>
                  <a:cubicBezTo>
                    <a:pt x="143" y="150"/>
                    <a:pt x="143" y="150"/>
                    <a:pt x="143" y="150"/>
                  </a:cubicBezTo>
                  <a:cubicBezTo>
                    <a:pt x="142" y="149"/>
                    <a:pt x="142" y="149"/>
                    <a:pt x="142" y="149"/>
                  </a:cubicBezTo>
                  <a:cubicBezTo>
                    <a:pt x="143" y="148"/>
                    <a:pt x="143" y="148"/>
                    <a:pt x="143" y="148"/>
                  </a:cubicBezTo>
                  <a:cubicBezTo>
                    <a:pt x="143" y="148"/>
                    <a:pt x="143" y="148"/>
                    <a:pt x="143" y="148"/>
                  </a:cubicBezTo>
                  <a:cubicBezTo>
                    <a:pt x="143" y="147"/>
                    <a:pt x="143" y="147"/>
                    <a:pt x="143" y="147"/>
                  </a:cubicBezTo>
                  <a:cubicBezTo>
                    <a:pt x="143" y="147"/>
                    <a:pt x="143" y="147"/>
                    <a:pt x="143" y="147"/>
                  </a:cubicBezTo>
                  <a:cubicBezTo>
                    <a:pt x="143" y="144"/>
                    <a:pt x="143" y="144"/>
                    <a:pt x="143" y="144"/>
                  </a:cubicBezTo>
                  <a:cubicBezTo>
                    <a:pt x="144" y="144"/>
                    <a:pt x="144" y="144"/>
                    <a:pt x="144" y="144"/>
                  </a:cubicBezTo>
                  <a:cubicBezTo>
                    <a:pt x="143" y="144"/>
                    <a:pt x="143" y="144"/>
                    <a:pt x="143" y="144"/>
                  </a:cubicBezTo>
                  <a:cubicBezTo>
                    <a:pt x="143" y="144"/>
                    <a:pt x="143" y="144"/>
                    <a:pt x="143" y="144"/>
                  </a:cubicBezTo>
                  <a:cubicBezTo>
                    <a:pt x="142" y="144"/>
                    <a:pt x="142" y="144"/>
                    <a:pt x="142" y="144"/>
                  </a:cubicBezTo>
                  <a:cubicBezTo>
                    <a:pt x="141" y="144"/>
                    <a:pt x="141" y="144"/>
                    <a:pt x="141" y="144"/>
                  </a:cubicBezTo>
                  <a:cubicBezTo>
                    <a:pt x="140" y="144"/>
                    <a:pt x="140" y="144"/>
                    <a:pt x="140" y="144"/>
                  </a:cubicBezTo>
                  <a:cubicBezTo>
                    <a:pt x="138" y="142"/>
                    <a:pt x="138" y="142"/>
                    <a:pt x="138" y="142"/>
                  </a:cubicBezTo>
                  <a:cubicBezTo>
                    <a:pt x="138" y="142"/>
                    <a:pt x="138" y="142"/>
                    <a:pt x="138" y="142"/>
                  </a:cubicBezTo>
                  <a:cubicBezTo>
                    <a:pt x="137" y="141"/>
                    <a:pt x="137" y="141"/>
                    <a:pt x="137" y="141"/>
                  </a:cubicBezTo>
                  <a:cubicBezTo>
                    <a:pt x="137" y="140"/>
                    <a:pt x="137" y="140"/>
                    <a:pt x="137" y="140"/>
                  </a:cubicBezTo>
                  <a:cubicBezTo>
                    <a:pt x="137" y="139"/>
                    <a:pt x="137" y="139"/>
                    <a:pt x="137" y="139"/>
                  </a:cubicBezTo>
                  <a:cubicBezTo>
                    <a:pt x="136" y="140"/>
                    <a:pt x="136" y="140"/>
                    <a:pt x="136" y="140"/>
                  </a:cubicBezTo>
                  <a:cubicBezTo>
                    <a:pt x="135" y="140"/>
                    <a:pt x="135" y="140"/>
                    <a:pt x="135" y="140"/>
                  </a:cubicBezTo>
                  <a:cubicBezTo>
                    <a:pt x="134" y="140"/>
                    <a:pt x="134" y="140"/>
                    <a:pt x="134" y="140"/>
                  </a:cubicBezTo>
                  <a:cubicBezTo>
                    <a:pt x="133" y="139"/>
                    <a:pt x="133" y="139"/>
                    <a:pt x="133" y="139"/>
                  </a:cubicBezTo>
                  <a:cubicBezTo>
                    <a:pt x="133" y="140"/>
                    <a:pt x="133" y="140"/>
                    <a:pt x="133" y="140"/>
                  </a:cubicBezTo>
                  <a:cubicBezTo>
                    <a:pt x="132" y="138"/>
                    <a:pt x="132" y="138"/>
                    <a:pt x="132" y="138"/>
                  </a:cubicBezTo>
                  <a:cubicBezTo>
                    <a:pt x="132" y="138"/>
                    <a:pt x="132" y="138"/>
                    <a:pt x="132" y="138"/>
                  </a:cubicBezTo>
                  <a:cubicBezTo>
                    <a:pt x="131" y="136"/>
                    <a:pt x="131" y="136"/>
                    <a:pt x="131" y="136"/>
                  </a:cubicBezTo>
                  <a:cubicBezTo>
                    <a:pt x="131" y="136"/>
                    <a:pt x="131" y="136"/>
                    <a:pt x="131" y="136"/>
                  </a:cubicBezTo>
                  <a:cubicBezTo>
                    <a:pt x="132" y="136"/>
                    <a:pt x="132" y="136"/>
                    <a:pt x="132" y="136"/>
                  </a:cubicBezTo>
                  <a:cubicBezTo>
                    <a:pt x="132" y="135"/>
                    <a:pt x="132" y="135"/>
                    <a:pt x="132" y="135"/>
                  </a:cubicBezTo>
                  <a:cubicBezTo>
                    <a:pt x="132" y="134"/>
                    <a:pt x="132" y="134"/>
                    <a:pt x="132" y="134"/>
                  </a:cubicBezTo>
                  <a:cubicBezTo>
                    <a:pt x="131" y="134"/>
                    <a:pt x="131" y="134"/>
                    <a:pt x="131" y="134"/>
                  </a:cubicBezTo>
                  <a:cubicBezTo>
                    <a:pt x="131" y="133"/>
                    <a:pt x="131" y="133"/>
                    <a:pt x="131" y="133"/>
                  </a:cubicBezTo>
                  <a:cubicBezTo>
                    <a:pt x="132" y="132"/>
                    <a:pt x="132" y="132"/>
                    <a:pt x="132" y="132"/>
                  </a:cubicBezTo>
                  <a:cubicBezTo>
                    <a:pt x="132" y="132"/>
                    <a:pt x="132" y="132"/>
                    <a:pt x="132" y="132"/>
                  </a:cubicBezTo>
                  <a:cubicBezTo>
                    <a:pt x="131" y="131"/>
                    <a:pt x="131" y="131"/>
                    <a:pt x="131" y="131"/>
                  </a:cubicBezTo>
                  <a:cubicBezTo>
                    <a:pt x="130" y="131"/>
                    <a:pt x="130" y="131"/>
                    <a:pt x="130" y="131"/>
                  </a:cubicBezTo>
                  <a:cubicBezTo>
                    <a:pt x="130" y="130"/>
                    <a:pt x="130" y="130"/>
                    <a:pt x="130" y="130"/>
                  </a:cubicBezTo>
                  <a:cubicBezTo>
                    <a:pt x="129" y="129"/>
                    <a:pt x="129" y="129"/>
                    <a:pt x="129" y="129"/>
                  </a:cubicBezTo>
                  <a:cubicBezTo>
                    <a:pt x="129" y="130"/>
                    <a:pt x="129" y="130"/>
                    <a:pt x="129" y="130"/>
                  </a:cubicBezTo>
                  <a:cubicBezTo>
                    <a:pt x="128" y="129"/>
                    <a:pt x="128" y="129"/>
                    <a:pt x="128" y="129"/>
                  </a:cubicBezTo>
                  <a:cubicBezTo>
                    <a:pt x="128" y="127"/>
                    <a:pt x="128" y="127"/>
                    <a:pt x="128" y="127"/>
                  </a:cubicBezTo>
                  <a:cubicBezTo>
                    <a:pt x="128" y="127"/>
                    <a:pt x="128" y="127"/>
                    <a:pt x="128" y="127"/>
                  </a:cubicBezTo>
                  <a:cubicBezTo>
                    <a:pt x="128" y="126"/>
                    <a:pt x="128" y="126"/>
                    <a:pt x="128" y="126"/>
                  </a:cubicBezTo>
                  <a:cubicBezTo>
                    <a:pt x="127" y="125"/>
                    <a:pt x="127" y="125"/>
                    <a:pt x="127" y="125"/>
                  </a:cubicBezTo>
                  <a:cubicBezTo>
                    <a:pt x="128" y="125"/>
                    <a:pt x="128" y="125"/>
                    <a:pt x="128" y="125"/>
                  </a:cubicBezTo>
                  <a:cubicBezTo>
                    <a:pt x="130" y="123"/>
                    <a:pt x="130" y="123"/>
                    <a:pt x="130" y="123"/>
                  </a:cubicBezTo>
                  <a:cubicBezTo>
                    <a:pt x="131" y="122"/>
                    <a:pt x="131" y="122"/>
                    <a:pt x="131" y="122"/>
                  </a:cubicBezTo>
                  <a:cubicBezTo>
                    <a:pt x="131" y="122"/>
                    <a:pt x="131" y="122"/>
                    <a:pt x="131" y="122"/>
                  </a:cubicBezTo>
                  <a:cubicBezTo>
                    <a:pt x="130" y="121"/>
                    <a:pt x="130" y="121"/>
                    <a:pt x="130" y="121"/>
                  </a:cubicBezTo>
                  <a:cubicBezTo>
                    <a:pt x="130" y="120"/>
                    <a:pt x="130" y="120"/>
                    <a:pt x="130" y="120"/>
                  </a:cubicBezTo>
                  <a:cubicBezTo>
                    <a:pt x="131" y="119"/>
                    <a:pt x="131" y="119"/>
                    <a:pt x="131" y="119"/>
                  </a:cubicBezTo>
                  <a:cubicBezTo>
                    <a:pt x="130" y="118"/>
                    <a:pt x="130" y="118"/>
                    <a:pt x="130" y="118"/>
                  </a:cubicBezTo>
                  <a:cubicBezTo>
                    <a:pt x="130" y="117"/>
                    <a:pt x="130" y="117"/>
                    <a:pt x="130" y="117"/>
                  </a:cubicBezTo>
                  <a:cubicBezTo>
                    <a:pt x="130" y="116"/>
                    <a:pt x="130" y="116"/>
                    <a:pt x="130" y="116"/>
                  </a:cubicBezTo>
                  <a:cubicBezTo>
                    <a:pt x="130" y="115"/>
                    <a:pt x="130" y="115"/>
                    <a:pt x="130" y="115"/>
                  </a:cubicBezTo>
                  <a:cubicBezTo>
                    <a:pt x="130" y="115"/>
                    <a:pt x="130" y="115"/>
                    <a:pt x="130" y="115"/>
                  </a:cubicBezTo>
                  <a:cubicBezTo>
                    <a:pt x="130" y="114"/>
                    <a:pt x="130" y="114"/>
                    <a:pt x="130" y="114"/>
                  </a:cubicBezTo>
                  <a:cubicBezTo>
                    <a:pt x="130" y="113"/>
                    <a:pt x="130" y="113"/>
                    <a:pt x="130" y="113"/>
                  </a:cubicBezTo>
                  <a:cubicBezTo>
                    <a:pt x="130" y="112"/>
                    <a:pt x="130" y="112"/>
                    <a:pt x="130" y="112"/>
                  </a:cubicBezTo>
                  <a:cubicBezTo>
                    <a:pt x="130" y="111"/>
                    <a:pt x="130" y="111"/>
                    <a:pt x="130" y="111"/>
                  </a:cubicBezTo>
                  <a:cubicBezTo>
                    <a:pt x="130" y="110"/>
                    <a:pt x="130" y="110"/>
                    <a:pt x="130" y="110"/>
                  </a:cubicBezTo>
                  <a:cubicBezTo>
                    <a:pt x="130" y="108"/>
                    <a:pt x="130" y="108"/>
                    <a:pt x="130" y="108"/>
                  </a:cubicBezTo>
                  <a:cubicBezTo>
                    <a:pt x="130" y="108"/>
                    <a:pt x="130" y="108"/>
                    <a:pt x="130" y="108"/>
                  </a:cubicBezTo>
                  <a:cubicBezTo>
                    <a:pt x="131" y="108"/>
                    <a:pt x="131" y="108"/>
                    <a:pt x="131" y="108"/>
                  </a:cubicBezTo>
                  <a:cubicBezTo>
                    <a:pt x="131" y="109"/>
                    <a:pt x="131" y="109"/>
                    <a:pt x="131" y="109"/>
                  </a:cubicBezTo>
                  <a:cubicBezTo>
                    <a:pt x="131" y="109"/>
                    <a:pt x="131" y="109"/>
                    <a:pt x="131" y="109"/>
                  </a:cubicBezTo>
                  <a:cubicBezTo>
                    <a:pt x="132" y="109"/>
                    <a:pt x="132" y="109"/>
                    <a:pt x="132" y="109"/>
                  </a:cubicBezTo>
                  <a:cubicBezTo>
                    <a:pt x="133" y="109"/>
                    <a:pt x="133" y="109"/>
                    <a:pt x="133" y="109"/>
                  </a:cubicBezTo>
                  <a:cubicBezTo>
                    <a:pt x="135" y="108"/>
                    <a:pt x="135" y="108"/>
                    <a:pt x="135" y="108"/>
                  </a:cubicBezTo>
                  <a:cubicBezTo>
                    <a:pt x="135" y="108"/>
                    <a:pt x="135" y="108"/>
                    <a:pt x="135" y="108"/>
                  </a:cubicBezTo>
                  <a:cubicBezTo>
                    <a:pt x="136" y="109"/>
                    <a:pt x="136" y="109"/>
                    <a:pt x="136" y="109"/>
                  </a:cubicBezTo>
                  <a:cubicBezTo>
                    <a:pt x="137" y="108"/>
                    <a:pt x="137" y="108"/>
                    <a:pt x="137" y="108"/>
                  </a:cubicBezTo>
                  <a:cubicBezTo>
                    <a:pt x="138" y="108"/>
                    <a:pt x="138" y="108"/>
                    <a:pt x="138" y="108"/>
                  </a:cubicBezTo>
                  <a:cubicBezTo>
                    <a:pt x="140" y="109"/>
                    <a:pt x="140" y="109"/>
                    <a:pt x="140" y="109"/>
                  </a:cubicBezTo>
                  <a:cubicBezTo>
                    <a:pt x="142" y="109"/>
                    <a:pt x="142" y="109"/>
                    <a:pt x="142" y="109"/>
                  </a:cubicBezTo>
                  <a:cubicBezTo>
                    <a:pt x="142" y="109"/>
                    <a:pt x="142" y="109"/>
                    <a:pt x="142" y="109"/>
                  </a:cubicBezTo>
                  <a:cubicBezTo>
                    <a:pt x="143" y="110"/>
                    <a:pt x="143" y="110"/>
                    <a:pt x="143" y="110"/>
                  </a:cubicBezTo>
                  <a:cubicBezTo>
                    <a:pt x="142" y="110"/>
                    <a:pt x="142" y="110"/>
                    <a:pt x="142" y="110"/>
                  </a:cubicBezTo>
                  <a:cubicBezTo>
                    <a:pt x="143" y="111"/>
                    <a:pt x="143" y="111"/>
                    <a:pt x="143" y="111"/>
                  </a:cubicBezTo>
                  <a:cubicBezTo>
                    <a:pt x="143" y="112"/>
                    <a:pt x="143" y="112"/>
                    <a:pt x="143" y="112"/>
                  </a:cubicBezTo>
                  <a:cubicBezTo>
                    <a:pt x="143" y="113"/>
                    <a:pt x="143" y="113"/>
                    <a:pt x="143" y="113"/>
                  </a:cubicBezTo>
                  <a:cubicBezTo>
                    <a:pt x="143" y="114"/>
                    <a:pt x="143" y="114"/>
                    <a:pt x="143" y="114"/>
                  </a:cubicBezTo>
                  <a:cubicBezTo>
                    <a:pt x="144" y="115"/>
                    <a:pt x="144" y="115"/>
                    <a:pt x="144" y="115"/>
                  </a:cubicBezTo>
                  <a:cubicBezTo>
                    <a:pt x="143" y="118"/>
                    <a:pt x="143" y="118"/>
                    <a:pt x="143" y="118"/>
                  </a:cubicBezTo>
                  <a:cubicBezTo>
                    <a:pt x="144" y="118"/>
                    <a:pt x="144" y="118"/>
                    <a:pt x="144" y="118"/>
                  </a:cubicBezTo>
                  <a:cubicBezTo>
                    <a:pt x="144" y="119"/>
                    <a:pt x="144" y="119"/>
                    <a:pt x="144" y="119"/>
                  </a:cubicBezTo>
                  <a:cubicBezTo>
                    <a:pt x="144" y="119"/>
                    <a:pt x="144" y="119"/>
                    <a:pt x="144" y="119"/>
                  </a:cubicBezTo>
                  <a:cubicBezTo>
                    <a:pt x="144" y="120"/>
                    <a:pt x="144" y="120"/>
                    <a:pt x="144" y="120"/>
                  </a:cubicBezTo>
                  <a:cubicBezTo>
                    <a:pt x="143" y="120"/>
                    <a:pt x="143" y="120"/>
                    <a:pt x="143" y="120"/>
                  </a:cubicBezTo>
                  <a:cubicBezTo>
                    <a:pt x="144" y="121"/>
                    <a:pt x="144" y="121"/>
                    <a:pt x="144" y="121"/>
                  </a:cubicBezTo>
                  <a:cubicBezTo>
                    <a:pt x="144" y="122"/>
                    <a:pt x="144" y="122"/>
                    <a:pt x="144" y="122"/>
                  </a:cubicBezTo>
                  <a:cubicBezTo>
                    <a:pt x="145" y="123"/>
                    <a:pt x="145" y="123"/>
                    <a:pt x="145" y="123"/>
                  </a:cubicBezTo>
                  <a:cubicBezTo>
                    <a:pt x="146" y="123"/>
                    <a:pt x="146" y="123"/>
                    <a:pt x="146" y="123"/>
                  </a:cubicBezTo>
                  <a:cubicBezTo>
                    <a:pt x="146" y="124"/>
                    <a:pt x="146" y="124"/>
                    <a:pt x="146" y="124"/>
                  </a:cubicBezTo>
                  <a:cubicBezTo>
                    <a:pt x="147" y="123"/>
                    <a:pt x="147" y="123"/>
                    <a:pt x="147" y="123"/>
                  </a:cubicBezTo>
                  <a:cubicBezTo>
                    <a:pt x="147" y="124"/>
                    <a:pt x="147" y="124"/>
                    <a:pt x="147" y="124"/>
                  </a:cubicBezTo>
                  <a:cubicBezTo>
                    <a:pt x="148" y="125"/>
                    <a:pt x="148" y="125"/>
                    <a:pt x="148" y="125"/>
                  </a:cubicBezTo>
                  <a:cubicBezTo>
                    <a:pt x="149" y="126"/>
                    <a:pt x="149" y="126"/>
                    <a:pt x="149" y="126"/>
                  </a:cubicBezTo>
                  <a:cubicBezTo>
                    <a:pt x="149" y="127"/>
                    <a:pt x="149" y="127"/>
                    <a:pt x="149" y="127"/>
                  </a:cubicBezTo>
                  <a:cubicBezTo>
                    <a:pt x="150" y="129"/>
                    <a:pt x="150" y="129"/>
                    <a:pt x="150" y="129"/>
                  </a:cubicBezTo>
                  <a:cubicBezTo>
                    <a:pt x="150" y="130"/>
                    <a:pt x="150" y="130"/>
                    <a:pt x="150" y="130"/>
                  </a:cubicBezTo>
                  <a:cubicBezTo>
                    <a:pt x="150" y="130"/>
                    <a:pt x="150" y="130"/>
                    <a:pt x="150" y="130"/>
                  </a:cubicBezTo>
                  <a:cubicBezTo>
                    <a:pt x="150" y="131"/>
                    <a:pt x="150" y="131"/>
                    <a:pt x="150" y="131"/>
                  </a:cubicBezTo>
                  <a:cubicBezTo>
                    <a:pt x="151" y="132"/>
                    <a:pt x="151" y="132"/>
                    <a:pt x="151" y="132"/>
                  </a:cubicBezTo>
                  <a:cubicBezTo>
                    <a:pt x="151" y="133"/>
                    <a:pt x="151" y="133"/>
                    <a:pt x="151" y="133"/>
                  </a:cubicBezTo>
                  <a:cubicBezTo>
                    <a:pt x="152" y="135"/>
                    <a:pt x="152" y="135"/>
                    <a:pt x="152" y="135"/>
                  </a:cubicBezTo>
                  <a:cubicBezTo>
                    <a:pt x="152" y="136"/>
                    <a:pt x="152" y="136"/>
                    <a:pt x="152" y="136"/>
                  </a:cubicBezTo>
                  <a:cubicBezTo>
                    <a:pt x="153" y="137"/>
                    <a:pt x="153" y="137"/>
                    <a:pt x="153" y="137"/>
                  </a:cubicBezTo>
                  <a:cubicBezTo>
                    <a:pt x="153" y="137"/>
                    <a:pt x="153" y="137"/>
                    <a:pt x="153" y="137"/>
                  </a:cubicBezTo>
                  <a:cubicBezTo>
                    <a:pt x="153" y="138"/>
                    <a:pt x="153" y="138"/>
                    <a:pt x="153" y="138"/>
                  </a:cubicBezTo>
                  <a:cubicBezTo>
                    <a:pt x="154" y="139"/>
                    <a:pt x="154" y="139"/>
                    <a:pt x="154" y="139"/>
                  </a:cubicBezTo>
                  <a:cubicBezTo>
                    <a:pt x="154" y="140"/>
                    <a:pt x="154" y="140"/>
                    <a:pt x="154" y="140"/>
                  </a:cubicBezTo>
                  <a:cubicBezTo>
                    <a:pt x="156" y="142"/>
                    <a:pt x="156" y="142"/>
                    <a:pt x="156" y="142"/>
                  </a:cubicBezTo>
                  <a:cubicBezTo>
                    <a:pt x="157" y="143"/>
                    <a:pt x="157" y="143"/>
                    <a:pt x="157" y="143"/>
                  </a:cubicBezTo>
                  <a:cubicBezTo>
                    <a:pt x="158" y="143"/>
                    <a:pt x="158" y="143"/>
                    <a:pt x="158" y="143"/>
                  </a:cubicBezTo>
                  <a:cubicBezTo>
                    <a:pt x="158" y="144"/>
                    <a:pt x="158" y="144"/>
                    <a:pt x="158" y="144"/>
                  </a:cubicBezTo>
                  <a:cubicBezTo>
                    <a:pt x="160" y="145"/>
                    <a:pt x="160" y="145"/>
                    <a:pt x="160" y="145"/>
                  </a:cubicBezTo>
                  <a:cubicBezTo>
                    <a:pt x="160" y="145"/>
                    <a:pt x="160" y="145"/>
                    <a:pt x="160" y="145"/>
                  </a:cubicBezTo>
                  <a:cubicBezTo>
                    <a:pt x="159" y="145"/>
                    <a:pt x="159" y="145"/>
                    <a:pt x="159" y="145"/>
                  </a:cubicBezTo>
                  <a:cubicBezTo>
                    <a:pt x="159" y="146"/>
                    <a:pt x="159" y="146"/>
                    <a:pt x="159" y="146"/>
                  </a:cubicBezTo>
                  <a:cubicBezTo>
                    <a:pt x="159" y="147"/>
                    <a:pt x="159" y="147"/>
                    <a:pt x="159" y="147"/>
                  </a:cubicBezTo>
                  <a:cubicBezTo>
                    <a:pt x="160" y="149"/>
                    <a:pt x="160" y="149"/>
                    <a:pt x="160" y="149"/>
                  </a:cubicBezTo>
                  <a:cubicBezTo>
                    <a:pt x="161" y="150"/>
                    <a:pt x="161" y="150"/>
                    <a:pt x="161" y="150"/>
                  </a:cubicBezTo>
                  <a:cubicBezTo>
                    <a:pt x="161" y="151"/>
                    <a:pt x="161" y="151"/>
                    <a:pt x="161" y="151"/>
                  </a:cubicBezTo>
                  <a:cubicBezTo>
                    <a:pt x="160" y="152"/>
                    <a:pt x="160" y="152"/>
                    <a:pt x="160" y="152"/>
                  </a:cubicBezTo>
                  <a:cubicBezTo>
                    <a:pt x="160" y="152"/>
                    <a:pt x="160" y="152"/>
                    <a:pt x="160" y="152"/>
                  </a:cubicBezTo>
                  <a:cubicBezTo>
                    <a:pt x="159" y="153"/>
                    <a:pt x="159" y="153"/>
                    <a:pt x="159" y="153"/>
                  </a:cubicBezTo>
                  <a:cubicBezTo>
                    <a:pt x="160" y="153"/>
                    <a:pt x="160" y="153"/>
                    <a:pt x="160" y="153"/>
                  </a:cubicBezTo>
                  <a:cubicBezTo>
                    <a:pt x="160" y="155"/>
                    <a:pt x="160" y="155"/>
                    <a:pt x="160" y="155"/>
                  </a:cubicBezTo>
                  <a:cubicBezTo>
                    <a:pt x="159" y="155"/>
                    <a:pt x="159" y="155"/>
                    <a:pt x="159" y="155"/>
                  </a:cubicBezTo>
                  <a:cubicBezTo>
                    <a:pt x="159" y="156"/>
                    <a:pt x="159" y="156"/>
                    <a:pt x="159" y="156"/>
                  </a:cubicBezTo>
                  <a:cubicBezTo>
                    <a:pt x="160" y="155"/>
                    <a:pt x="160" y="155"/>
                    <a:pt x="160" y="155"/>
                  </a:cubicBezTo>
                  <a:cubicBezTo>
                    <a:pt x="160" y="156"/>
                    <a:pt x="160" y="156"/>
                    <a:pt x="160" y="156"/>
                  </a:cubicBezTo>
                  <a:cubicBezTo>
                    <a:pt x="159" y="156"/>
                    <a:pt x="159" y="156"/>
                    <a:pt x="159" y="156"/>
                  </a:cubicBezTo>
                  <a:cubicBezTo>
                    <a:pt x="159" y="158"/>
                    <a:pt x="159" y="158"/>
                    <a:pt x="159" y="158"/>
                  </a:cubicBezTo>
                  <a:cubicBezTo>
                    <a:pt x="158" y="159"/>
                    <a:pt x="158" y="159"/>
                    <a:pt x="158" y="159"/>
                  </a:cubicBezTo>
                  <a:cubicBezTo>
                    <a:pt x="157" y="158"/>
                    <a:pt x="157" y="158"/>
                    <a:pt x="157" y="158"/>
                  </a:cubicBezTo>
                  <a:cubicBezTo>
                    <a:pt x="157" y="159"/>
                    <a:pt x="157" y="159"/>
                    <a:pt x="157" y="159"/>
                  </a:cubicBezTo>
                  <a:cubicBezTo>
                    <a:pt x="158" y="160"/>
                    <a:pt x="158" y="160"/>
                    <a:pt x="158" y="160"/>
                  </a:cubicBezTo>
                  <a:cubicBezTo>
                    <a:pt x="158" y="160"/>
                    <a:pt x="158" y="160"/>
                    <a:pt x="158" y="160"/>
                  </a:cubicBezTo>
                  <a:cubicBezTo>
                    <a:pt x="157" y="161"/>
                    <a:pt x="157" y="161"/>
                    <a:pt x="157" y="161"/>
                  </a:cubicBezTo>
                  <a:cubicBezTo>
                    <a:pt x="156" y="161"/>
                    <a:pt x="156" y="161"/>
                    <a:pt x="156" y="161"/>
                  </a:cubicBezTo>
                  <a:cubicBezTo>
                    <a:pt x="155" y="161"/>
                    <a:pt x="155" y="161"/>
                    <a:pt x="155" y="161"/>
                  </a:cubicBezTo>
                  <a:cubicBezTo>
                    <a:pt x="154" y="161"/>
                    <a:pt x="154" y="161"/>
                    <a:pt x="154" y="161"/>
                  </a:cubicBezTo>
                  <a:cubicBezTo>
                    <a:pt x="155" y="160"/>
                    <a:pt x="155" y="160"/>
                    <a:pt x="155" y="160"/>
                  </a:cubicBezTo>
                  <a:cubicBezTo>
                    <a:pt x="155" y="160"/>
                    <a:pt x="155" y="160"/>
                    <a:pt x="155" y="160"/>
                  </a:cubicBezTo>
                  <a:cubicBezTo>
                    <a:pt x="154" y="160"/>
                    <a:pt x="154" y="160"/>
                    <a:pt x="154" y="160"/>
                  </a:cubicBezTo>
                  <a:cubicBezTo>
                    <a:pt x="154" y="160"/>
                    <a:pt x="154" y="160"/>
                    <a:pt x="154" y="160"/>
                  </a:cubicBezTo>
                  <a:cubicBezTo>
                    <a:pt x="154" y="160"/>
                    <a:pt x="154" y="160"/>
                    <a:pt x="154" y="160"/>
                  </a:cubicBezTo>
                  <a:cubicBezTo>
                    <a:pt x="152" y="159"/>
                    <a:pt x="152" y="159"/>
                    <a:pt x="152" y="159"/>
                  </a:cubicBezTo>
                  <a:cubicBezTo>
                    <a:pt x="151" y="160"/>
                    <a:pt x="151" y="160"/>
                    <a:pt x="151" y="160"/>
                  </a:cubicBezTo>
                  <a:cubicBezTo>
                    <a:pt x="149" y="160"/>
                    <a:pt x="149" y="160"/>
                    <a:pt x="149" y="160"/>
                  </a:cubicBezTo>
                  <a:cubicBezTo>
                    <a:pt x="147" y="160"/>
                    <a:pt x="147" y="160"/>
                    <a:pt x="147" y="160"/>
                  </a:cubicBezTo>
                  <a:cubicBezTo>
                    <a:pt x="147" y="161"/>
                    <a:pt x="147" y="161"/>
                    <a:pt x="147" y="161"/>
                  </a:cubicBezTo>
                  <a:cubicBezTo>
                    <a:pt x="147" y="161"/>
                    <a:pt x="147" y="161"/>
                    <a:pt x="147" y="161"/>
                  </a:cubicBezTo>
                  <a:cubicBezTo>
                    <a:pt x="148" y="161"/>
                    <a:pt x="148" y="161"/>
                    <a:pt x="148" y="161"/>
                  </a:cubicBezTo>
                  <a:cubicBezTo>
                    <a:pt x="148" y="161"/>
                    <a:pt x="148" y="161"/>
                    <a:pt x="148" y="161"/>
                  </a:cubicBezTo>
                  <a:cubicBezTo>
                    <a:pt x="149" y="160"/>
                    <a:pt x="149" y="160"/>
                    <a:pt x="149" y="160"/>
                  </a:cubicBezTo>
                  <a:cubicBezTo>
                    <a:pt x="150" y="161"/>
                    <a:pt x="150" y="161"/>
                    <a:pt x="150" y="161"/>
                  </a:cubicBezTo>
                  <a:cubicBezTo>
                    <a:pt x="151" y="162"/>
                    <a:pt x="151" y="162"/>
                    <a:pt x="151" y="162"/>
                  </a:cubicBezTo>
                  <a:cubicBezTo>
                    <a:pt x="154" y="163"/>
                    <a:pt x="154" y="163"/>
                    <a:pt x="154" y="163"/>
                  </a:cubicBezTo>
                  <a:cubicBezTo>
                    <a:pt x="156" y="163"/>
                    <a:pt x="156" y="163"/>
                    <a:pt x="156" y="163"/>
                  </a:cubicBezTo>
                  <a:cubicBezTo>
                    <a:pt x="157" y="163"/>
                    <a:pt x="157" y="163"/>
                    <a:pt x="157" y="163"/>
                  </a:cubicBezTo>
                  <a:cubicBezTo>
                    <a:pt x="159" y="163"/>
                    <a:pt x="159" y="163"/>
                    <a:pt x="159" y="163"/>
                  </a:cubicBezTo>
                  <a:cubicBezTo>
                    <a:pt x="159" y="163"/>
                    <a:pt x="159" y="163"/>
                    <a:pt x="159" y="163"/>
                  </a:cubicBezTo>
                  <a:cubicBezTo>
                    <a:pt x="161" y="164"/>
                    <a:pt x="161" y="164"/>
                    <a:pt x="161" y="164"/>
                  </a:cubicBezTo>
                  <a:cubicBezTo>
                    <a:pt x="162" y="163"/>
                    <a:pt x="162" y="163"/>
                    <a:pt x="162" y="163"/>
                  </a:cubicBezTo>
                  <a:cubicBezTo>
                    <a:pt x="162" y="162"/>
                    <a:pt x="162" y="162"/>
                    <a:pt x="162" y="162"/>
                  </a:cubicBezTo>
                  <a:cubicBezTo>
                    <a:pt x="162" y="162"/>
                    <a:pt x="162" y="162"/>
                    <a:pt x="162" y="162"/>
                  </a:cubicBezTo>
                  <a:cubicBezTo>
                    <a:pt x="162" y="161"/>
                    <a:pt x="162" y="161"/>
                    <a:pt x="162" y="161"/>
                  </a:cubicBezTo>
                  <a:cubicBezTo>
                    <a:pt x="162" y="160"/>
                    <a:pt x="162" y="160"/>
                    <a:pt x="162" y="160"/>
                  </a:cubicBezTo>
                  <a:cubicBezTo>
                    <a:pt x="163" y="159"/>
                    <a:pt x="163" y="159"/>
                    <a:pt x="163" y="159"/>
                  </a:cubicBezTo>
                  <a:cubicBezTo>
                    <a:pt x="163" y="159"/>
                    <a:pt x="163" y="159"/>
                    <a:pt x="163" y="159"/>
                  </a:cubicBezTo>
                  <a:cubicBezTo>
                    <a:pt x="164" y="158"/>
                    <a:pt x="164" y="158"/>
                    <a:pt x="164" y="158"/>
                  </a:cubicBezTo>
                  <a:cubicBezTo>
                    <a:pt x="164" y="157"/>
                    <a:pt x="164" y="157"/>
                    <a:pt x="164" y="157"/>
                  </a:cubicBezTo>
                  <a:cubicBezTo>
                    <a:pt x="165" y="155"/>
                    <a:pt x="165" y="155"/>
                    <a:pt x="165" y="155"/>
                  </a:cubicBezTo>
                  <a:cubicBezTo>
                    <a:pt x="164" y="154"/>
                    <a:pt x="164" y="154"/>
                    <a:pt x="164" y="154"/>
                  </a:cubicBezTo>
                  <a:cubicBezTo>
                    <a:pt x="165" y="153"/>
                    <a:pt x="165" y="153"/>
                    <a:pt x="165" y="153"/>
                  </a:cubicBezTo>
                  <a:cubicBezTo>
                    <a:pt x="166" y="150"/>
                    <a:pt x="166" y="150"/>
                    <a:pt x="166" y="150"/>
                  </a:cubicBezTo>
                  <a:cubicBezTo>
                    <a:pt x="166" y="150"/>
                    <a:pt x="166" y="150"/>
                    <a:pt x="166" y="150"/>
                  </a:cubicBezTo>
                  <a:cubicBezTo>
                    <a:pt x="165" y="147"/>
                    <a:pt x="165" y="147"/>
                    <a:pt x="165" y="147"/>
                  </a:cubicBezTo>
                  <a:cubicBezTo>
                    <a:pt x="163" y="146"/>
                    <a:pt x="163" y="146"/>
                    <a:pt x="163" y="146"/>
                  </a:cubicBezTo>
                  <a:cubicBezTo>
                    <a:pt x="163" y="145"/>
                    <a:pt x="163" y="145"/>
                    <a:pt x="163" y="145"/>
                  </a:cubicBezTo>
                  <a:cubicBezTo>
                    <a:pt x="162" y="143"/>
                    <a:pt x="162" y="143"/>
                    <a:pt x="162" y="143"/>
                  </a:cubicBezTo>
                  <a:cubicBezTo>
                    <a:pt x="164" y="142"/>
                    <a:pt x="164" y="142"/>
                    <a:pt x="164" y="142"/>
                  </a:cubicBezTo>
                  <a:cubicBezTo>
                    <a:pt x="164" y="141"/>
                    <a:pt x="164" y="141"/>
                    <a:pt x="164" y="141"/>
                  </a:cubicBezTo>
                  <a:cubicBezTo>
                    <a:pt x="166" y="141"/>
                    <a:pt x="166" y="141"/>
                    <a:pt x="166" y="141"/>
                  </a:cubicBezTo>
                  <a:cubicBezTo>
                    <a:pt x="167" y="139"/>
                    <a:pt x="167" y="139"/>
                    <a:pt x="167" y="139"/>
                  </a:cubicBezTo>
                  <a:cubicBezTo>
                    <a:pt x="169" y="139"/>
                    <a:pt x="169" y="139"/>
                    <a:pt x="169" y="139"/>
                  </a:cubicBezTo>
                  <a:cubicBezTo>
                    <a:pt x="170" y="140"/>
                    <a:pt x="170" y="140"/>
                    <a:pt x="170" y="140"/>
                  </a:cubicBezTo>
                  <a:cubicBezTo>
                    <a:pt x="170" y="141"/>
                    <a:pt x="170" y="141"/>
                    <a:pt x="170" y="141"/>
                  </a:cubicBezTo>
                  <a:cubicBezTo>
                    <a:pt x="171" y="142"/>
                    <a:pt x="171" y="142"/>
                    <a:pt x="171" y="142"/>
                  </a:cubicBezTo>
                  <a:cubicBezTo>
                    <a:pt x="172" y="143"/>
                    <a:pt x="172" y="143"/>
                    <a:pt x="172" y="143"/>
                  </a:cubicBezTo>
                  <a:cubicBezTo>
                    <a:pt x="172" y="143"/>
                    <a:pt x="172" y="143"/>
                    <a:pt x="172" y="143"/>
                  </a:cubicBezTo>
                  <a:cubicBezTo>
                    <a:pt x="173" y="144"/>
                    <a:pt x="173" y="144"/>
                    <a:pt x="173" y="144"/>
                  </a:cubicBezTo>
                  <a:cubicBezTo>
                    <a:pt x="173" y="145"/>
                    <a:pt x="173" y="145"/>
                    <a:pt x="173" y="145"/>
                  </a:cubicBezTo>
                  <a:cubicBezTo>
                    <a:pt x="174" y="145"/>
                    <a:pt x="174" y="145"/>
                    <a:pt x="174" y="145"/>
                  </a:cubicBezTo>
                  <a:cubicBezTo>
                    <a:pt x="174" y="146"/>
                    <a:pt x="174" y="146"/>
                    <a:pt x="174" y="146"/>
                  </a:cubicBezTo>
                  <a:cubicBezTo>
                    <a:pt x="175" y="147"/>
                    <a:pt x="175" y="147"/>
                    <a:pt x="175" y="147"/>
                  </a:cubicBezTo>
                  <a:cubicBezTo>
                    <a:pt x="175" y="148"/>
                    <a:pt x="175" y="148"/>
                    <a:pt x="175" y="148"/>
                  </a:cubicBezTo>
                  <a:cubicBezTo>
                    <a:pt x="175" y="149"/>
                    <a:pt x="175" y="149"/>
                    <a:pt x="175" y="149"/>
                  </a:cubicBezTo>
                  <a:cubicBezTo>
                    <a:pt x="175" y="149"/>
                    <a:pt x="175" y="149"/>
                    <a:pt x="175" y="149"/>
                  </a:cubicBezTo>
                  <a:cubicBezTo>
                    <a:pt x="177" y="150"/>
                    <a:pt x="177" y="150"/>
                    <a:pt x="177" y="150"/>
                  </a:cubicBezTo>
                  <a:cubicBezTo>
                    <a:pt x="178" y="150"/>
                    <a:pt x="178" y="150"/>
                    <a:pt x="178" y="150"/>
                  </a:cubicBezTo>
                  <a:cubicBezTo>
                    <a:pt x="179" y="150"/>
                    <a:pt x="179" y="150"/>
                    <a:pt x="179" y="150"/>
                  </a:cubicBezTo>
                  <a:cubicBezTo>
                    <a:pt x="180" y="150"/>
                    <a:pt x="180" y="150"/>
                    <a:pt x="180" y="150"/>
                  </a:cubicBezTo>
                  <a:cubicBezTo>
                    <a:pt x="181" y="150"/>
                    <a:pt x="181" y="150"/>
                    <a:pt x="181" y="150"/>
                  </a:cubicBezTo>
                  <a:cubicBezTo>
                    <a:pt x="181" y="149"/>
                    <a:pt x="181" y="149"/>
                    <a:pt x="181" y="149"/>
                  </a:cubicBezTo>
                  <a:cubicBezTo>
                    <a:pt x="182" y="149"/>
                    <a:pt x="182" y="149"/>
                    <a:pt x="182" y="149"/>
                  </a:cubicBezTo>
                  <a:cubicBezTo>
                    <a:pt x="181" y="149"/>
                    <a:pt x="181" y="149"/>
                    <a:pt x="181" y="149"/>
                  </a:cubicBezTo>
                  <a:cubicBezTo>
                    <a:pt x="180" y="149"/>
                    <a:pt x="180" y="149"/>
                    <a:pt x="180" y="149"/>
                  </a:cubicBezTo>
                  <a:cubicBezTo>
                    <a:pt x="180" y="148"/>
                    <a:pt x="180" y="148"/>
                    <a:pt x="180" y="148"/>
                  </a:cubicBezTo>
                  <a:cubicBezTo>
                    <a:pt x="179" y="149"/>
                    <a:pt x="179" y="149"/>
                    <a:pt x="179" y="149"/>
                  </a:cubicBezTo>
                  <a:cubicBezTo>
                    <a:pt x="178" y="149"/>
                    <a:pt x="178" y="149"/>
                    <a:pt x="178" y="149"/>
                  </a:cubicBezTo>
                  <a:cubicBezTo>
                    <a:pt x="177" y="149"/>
                    <a:pt x="177" y="149"/>
                    <a:pt x="177" y="149"/>
                  </a:cubicBezTo>
                  <a:cubicBezTo>
                    <a:pt x="176" y="149"/>
                    <a:pt x="176" y="149"/>
                    <a:pt x="176" y="149"/>
                  </a:cubicBezTo>
                  <a:cubicBezTo>
                    <a:pt x="176" y="148"/>
                    <a:pt x="176" y="148"/>
                    <a:pt x="176" y="148"/>
                  </a:cubicBezTo>
                  <a:cubicBezTo>
                    <a:pt x="176" y="147"/>
                    <a:pt x="176" y="147"/>
                    <a:pt x="176" y="147"/>
                  </a:cubicBezTo>
                  <a:cubicBezTo>
                    <a:pt x="176" y="147"/>
                    <a:pt x="176" y="147"/>
                    <a:pt x="176" y="147"/>
                  </a:cubicBezTo>
                  <a:cubicBezTo>
                    <a:pt x="175" y="146"/>
                    <a:pt x="175" y="146"/>
                    <a:pt x="175" y="146"/>
                  </a:cubicBezTo>
                  <a:cubicBezTo>
                    <a:pt x="175" y="145"/>
                    <a:pt x="175" y="145"/>
                    <a:pt x="175" y="145"/>
                  </a:cubicBezTo>
                  <a:cubicBezTo>
                    <a:pt x="176" y="144"/>
                    <a:pt x="176" y="144"/>
                    <a:pt x="176" y="144"/>
                  </a:cubicBezTo>
                  <a:cubicBezTo>
                    <a:pt x="177" y="144"/>
                    <a:pt x="177" y="144"/>
                    <a:pt x="177" y="144"/>
                  </a:cubicBezTo>
                  <a:cubicBezTo>
                    <a:pt x="176" y="143"/>
                    <a:pt x="176" y="143"/>
                    <a:pt x="176" y="143"/>
                  </a:cubicBezTo>
                  <a:cubicBezTo>
                    <a:pt x="176" y="143"/>
                    <a:pt x="176" y="143"/>
                    <a:pt x="176" y="143"/>
                  </a:cubicBezTo>
                  <a:cubicBezTo>
                    <a:pt x="176" y="143"/>
                    <a:pt x="176" y="143"/>
                    <a:pt x="176" y="143"/>
                  </a:cubicBezTo>
                  <a:cubicBezTo>
                    <a:pt x="175" y="142"/>
                    <a:pt x="175" y="142"/>
                    <a:pt x="175" y="142"/>
                  </a:cubicBezTo>
                  <a:cubicBezTo>
                    <a:pt x="174" y="141"/>
                    <a:pt x="174" y="141"/>
                    <a:pt x="174" y="141"/>
                  </a:cubicBezTo>
                  <a:cubicBezTo>
                    <a:pt x="174" y="141"/>
                    <a:pt x="174" y="141"/>
                    <a:pt x="174" y="141"/>
                  </a:cubicBezTo>
                  <a:cubicBezTo>
                    <a:pt x="173" y="139"/>
                    <a:pt x="173" y="139"/>
                    <a:pt x="173" y="139"/>
                  </a:cubicBezTo>
                  <a:cubicBezTo>
                    <a:pt x="171" y="139"/>
                    <a:pt x="171" y="139"/>
                    <a:pt x="171" y="139"/>
                  </a:cubicBezTo>
                  <a:cubicBezTo>
                    <a:pt x="169" y="139"/>
                    <a:pt x="169" y="139"/>
                    <a:pt x="169" y="139"/>
                  </a:cubicBezTo>
                  <a:cubicBezTo>
                    <a:pt x="169" y="138"/>
                    <a:pt x="169" y="138"/>
                    <a:pt x="169" y="138"/>
                  </a:cubicBezTo>
                  <a:cubicBezTo>
                    <a:pt x="168" y="138"/>
                    <a:pt x="168" y="138"/>
                    <a:pt x="168" y="138"/>
                  </a:cubicBezTo>
                  <a:cubicBezTo>
                    <a:pt x="166" y="137"/>
                    <a:pt x="166" y="137"/>
                    <a:pt x="166" y="137"/>
                  </a:cubicBezTo>
                  <a:cubicBezTo>
                    <a:pt x="165" y="137"/>
                    <a:pt x="165" y="137"/>
                    <a:pt x="165" y="137"/>
                  </a:cubicBezTo>
                  <a:cubicBezTo>
                    <a:pt x="164" y="137"/>
                    <a:pt x="164" y="137"/>
                    <a:pt x="164" y="137"/>
                  </a:cubicBezTo>
                  <a:cubicBezTo>
                    <a:pt x="163" y="138"/>
                    <a:pt x="163" y="138"/>
                    <a:pt x="163" y="138"/>
                  </a:cubicBezTo>
                  <a:cubicBezTo>
                    <a:pt x="163" y="139"/>
                    <a:pt x="163" y="139"/>
                    <a:pt x="163" y="139"/>
                  </a:cubicBezTo>
                  <a:cubicBezTo>
                    <a:pt x="162" y="140"/>
                    <a:pt x="162" y="140"/>
                    <a:pt x="162" y="140"/>
                  </a:cubicBezTo>
                  <a:cubicBezTo>
                    <a:pt x="161" y="139"/>
                    <a:pt x="161" y="139"/>
                    <a:pt x="161" y="139"/>
                  </a:cubicBezTo>
                  <a:cubicBezTo>
                    <a:pt x="159" y="140"/>
                    <a:pt x="159" y="140"/>
                    <a:pt x="159" y="140"/>
                  </a:cubicBezTo>
                  <a:cubicBezTo>
                    <a:pt x="158" y="140"/>
                    <a:pt x="158" y="140"/>
                    <a:pt x="158" y="140"/>
                  </a:cubicBezTo>
                  <a:cubicBezTo>
                    <a:pt x="158" y="139"/>
                    <a:pt x="158" y="139"/>
                    <a:pt x="158" y="139"/>
                  </a:cubicBezTo>
                  <a:cubicBezTo>
                    <a:pt x="158" y="138"/>
                    <a:pt x="158" y="138"/>
                    <a:pt x="158" y="138"/>
                  </a:cubicBezTo>
                  <a:cubicBezTo>
                    <a:pt x="158" y="137"/>
                    <a:pt x="158" y="137"/>
                    <a:pt x="158" y="137"/>
                  </a:cubicBezTo>
                  <a:cubicBezTo>
                    <a:pt x="156" y="136"/>
                    <a:pt x="156" y="136"/>
                    <a:pt x="156" y="136"/>
                  </a:cubicBezTo>
                  <a:cubicBezTo>
                    <a:pt x="156" y="135"/>
                    <a:pt x="156" y="135"/>
                    <a:pt x="156" y="135"/>
                  </a:cubicBezTo>
                  <a:cubicBezTo>
                    <a:pt x="156" y="133"/>
                    <a:pt x="156" y="133"/>
                    <a:pt x="156" y="133"/>
                  </a:cubicBezTo>
                  <a:cubicBezTo>
                    <a:pt x="155" y="131"/>
                    <a:pt x="155" y="131"/>
                    <a:pt x="155" y="131"/>
                  </a:cubicBezTo>
                  <a:cubicBezTo>
                    <a:pt x="155" y="130"/>
                    <a:pt x="155" y="130"/>
                    <a:pt x="155" y="130"/>
                  </a:cubicBezTo>
                  <a:cubicBezTo>
                    <a:pt x="155" y="128"/>
                    <a:pt x="155" y="128"/>
                    <a:pt x="155" y="128"/>
                  </a:cubicBezTo>
                  <a:cubicBezTo>
                    <a:pt x="154" y="126"/>
                    <a:pt x="154" y="126"/>
                    <a:pt x="154" y="126"/>
                  </a:cubicBezTo>
                  <a:cubicBezTo>
                    <a:pt x="153" y="125"/>
                    <a:pt x="153" y="125"/>
                    <a:pt x="153" y="125"/>
                  </a:cubicBezTo>
                  <a:cubicBezTo>
                    <a:pt x="152" y="125"/>
                    <a:pt x="152" y="125"/>
                    <a:pt x="152" y="125"/>
                  </a:cubicBezTo>
                  <a:cubicBezTo>
                    <a:pt x="152" y="124"/>
                    <a:pt x="152" y="124"/>
                    <a:pt x="152" y="124"/>
                  </a:cubicBezTo>
                  <a:cubicBezTo>
                    <a:pt x="150" y="123"/>
                    <a:pt x="150" y="123"/>
                    <a:pt x="150" y="123"/>
                  </a:cubicBezTo>
                  <a:cubicBezTo>
                    <a:pt x="148" y="122"/>
                    <a:pt x="148" y="122"/>
                    <a:pt x="148" y="122"/>
                  </a:cubicBezTo>
                  <a:cubicBezTo>
                    <a:pt x="148" y="121"/>
                    <a:pt x="148" y="121"/>
                    <a:pt x="148" y="121"/>
                  </a:cubicBezTo>
                  <a:cubicBezTo>
                    <a:pt x="149" y="119"/>
                    <a:pt x="149" y="119"/>
                    <a:pt x="149" y="119"/>
                  </a:cubicBezTo>
                  <a:cubicBezTo>
                    <a:pt x="148" y="118"/>
                    <a:pt x="148" y="118"/>
                    <a:pt x="148" y="118"/>
                  </a:cubicBezTo>
                  <a:cubicBezTo>
                    <a:pt x="148" y="117"/>
                    <a:pt x="148" y="117"/>
                    <a:pt x="148" y="117"/>
                  </a:cubicBezTo>
                  <a:cubicBezTo>
                    <a:pt x="148" y="117"/>
                    <a:pt x="148" y="117"/>
                    <a:pt x="148" y="117"/>
                  </a:cubicBezTo>
                  <a:cubicBezTo>
                    <a:pt x="149" y="116"/>
                    <a:pt x="149" y="116"/>
                    <a:pt x="149" y="116"/>
                  </a:cubicBezTo>
                  <a:cubicBezTo>
                    <a:pt x="150" y="114"/>
                    <a:pt x="150" y="114"/>
                    <a:pt x="150" y="114"/>
                  </a:cubicBezTo>
                  <a:cubicBezTo>
                    <a:pt x="151" y="113"/>
                    <a:pt x="151" y="113"/>
                    <a:pt x="151" y="113"/>
                  </a:cubicBezTo>
                  <a:cubicBezTo>
                    <a:pt x="150" y="111"/>
                    <a:pt x="150" y="111"/>
                    <a:pt x="150" y="111"/>
                  </a:cubicBezTo>
                  <a:cubicBezTo>
                    <a:pt x="148" y="107"/>
                    <a:pt x="148" y="107"/>
                    <a:pt x="148" y="107"/>
                  </a:cubicBezTo>
                  <a:cubicBezTo>
                    <a:pt x="149" y="107"/>
                    <a:pt x="149" y="107"/>
                    <a:pt x="149" y="107"/>
                  </a:cubicBezTo>
                  <a:cubicBezTo>
                    <a:pt x="150" y="108"/>
                    <a:pt x="150" y="108"/>
                    <a:pt x="150" y="108"/>
                  </a:cubicBezTo>
                  <a:cubicBezTo>
                    <a:pt x="150" y="109"/>
                    <a:pt x="150" y="109"/>
                    <a:pt x="150" y="109"/>
                  </a:cubicBezTo>
                  <a:cubicBezTo>
                    <a:pt x="151" y="109"/>
                    <a:pt x="151" y="109"/>
                    <a:pt x="151" y="109"/>
                  </a:cubicBezTo>
                  <a:cubicBezTo>
                    <a:pt x="151" y="109"/>
                    <a:pt x="151" y="109"/>
                    <a:pt x="151" y="109"/>
                  </a:cubicBezTo>
                  <a:cubicBezTo>
                    <a:pt x="151" y="111"/>
                    <a:pt x="151" y="111"/>
                    <a:pt x="151" y="111"/>
                  </a:cubicBezTo>
                  <a:cubicBezTo>
                    <a:pt x="152" y="112"/>
                    <a:pt x="152" y="112"/>
                    <a:pt x="152" y="112"/>
                  </a:cubicBezTo>
                  <a:cubicBezTo>
                    <a:pt x="152" y="113"/>
                    <a:pt x="152" y="113"/>
                    <a:pt x="152" y="113"/>
                  </a:cubicBezTo>
                  <a:cubicBezTo>
                    <a:pt x="153" y="114"/>
                    <a:pt x="153" y="114"/>
                    <a:pt x="153" y="114"/>
                  </a:cubicBezTo>
                  <a:cubicBezTo>
                    <a:pt x="153" y="115"/>
                    <a:pt x="153" y="115"/>
                    <a:pt x="153" y="115"/>
                  </a:cubicBezTo>
                  <a:cubicBezTo>
                    <a:pt x="153" y="116"/>
                    <a:pt x="153" y="116"/>
                    <a:pt x="153" y="116"/>
                  </a:cubicBezTo>
                  <a:cubicBezTo>
                    <a:pt x="154" y="117"/>
                    <a:pt x="154" y="117"/>
                    <a:pt x="154" y="117"/>
                  </a:cubicBezTo>
                  <a:cubicBezTo>
                    <a:pt x="154" y="118"/>
                    <a:pt x="154" y="118"/>
                    <a:pt x="154" y="118"/>
                  </a:cubicBezTo>
                  <a:cubicBezTo>
                    <a:pt x="155" y="119"/>
                    <a:pt x="155" y="119"/>
                    <a:pt x="155" y="119"/>
                  </a:cubicBezTo>
                  <a:cubicBezTo>
                    <a:pt x="155" y="119"/>
                    <a:pt x="155" y="119"/>
                    <a:pt x="155" y="119"/>
                  </a:cubicBezTo>
                  <a:cubicBezTo>
                    <a:pt x="154" y="120"/>
                    <a:pt x="154" y="120"/>
                    <a:pt x="154" y="120"/>
                  </a:cubicBezTo>
                  <a:cubicBezTo>
                    <a:pt x="155" y="120"/>
                    <a:pt x="155" y="120"/>
                    <a:pt x="155" y="120"/>
                  </a:cubicBezTo>
                  <a:cubicBezTo>
                    <a:pt x="156" y="120"/>
                    <a:pt x="156" y="120"/>
                    <a:pt x="156" y="120"/>
                  </a:cubicBezTo>
                  <a:cubicBezTo>
                    <a:pt x="157" y="121"/>
                    <a:pt x="157" y="121"/>
                    <a:pt x="157" y="121"/>
                  </a:cubicBezTo>
                  <a:cubicBezTo>
                    <a:pt x="159" y="121"/>
                    <a:pt x="159" y="121"/>
                    <a:pt x="159" y="121"/>
                  </a:cubicBezTo>
                  <a:cubicBezTo>
                    <a:pt x="160" y="120"/>
                    <a:pt x="160" y="120"/>
                    <a:pt x="160" y="120"/>
                  </a:cubicBezTo>
                  <a:cubicBezTo>
                    <a:pt x="160" y="121"/>
                    <a:pt x="160" y="121"/>
                    <a:pt x="160" y="121"/>
                  </a:cubicBezTo>
                  <a:cubicBezTo>
                    <a:pt x="161" y="122"/>
                    <a:pt x="161" y="122"/>
                    <a:pt x="161" y="122"/>
                  </a:cubicBezTo>
                  <a:cubicBezTo>
                    <a:pt x="161" y="121"/>
                    <a:pt x="161" y="121"/>
                    <a:pt x="161" y="121"/>
                  </a:cubicBezTo>
                  <a:cubicBezTo>
                    <a:pt x="162" y="121"/>
                    <a:pt x="162" y="121"/>
                    <a:pt x="162" y="121"/>
                  </a:cubicBezTo>
                  <a:cubicBezTo>
                    <a:pt x="163" y="120"/>
                    <a:pt x="163" y="120"/>
                    <a:pt x="163" y="120"/>
                  </a:cubicBezTo>
                  <a:cubicBezTo>
                    <a:pt x="164" y="120"/>
                    <a:pt x="164" y="120"/>
                    <a:pt x="164" y="120"/>
                  </a:cubicBezTo>
                  <a:cubicBezTo>
                    <a:pt x="165" y="122"/>
                    <a:pt x="165" y="122"/>
                    <a:pt x="165" y="122"/>
                  </a:cubicBezTo>
                  <a:cubicBezTo>
                    <a:pt x="166" y="122"/>
                    <a:pt x="166" y="122"/>
                    <a:pt x="166" y="122"/>
                  </a:cubicBezTo>
                  <a:cubicBezTo>
                    <a:pt x="167" y="122"/>
                    <a:pt x="167" y="122"/>
                    <a:pt x="167" y="122"/>
                  </a:cubicBezTo>
                  <a:cubicBezTo>
                    <a:pt x="169" y="122"/>
                    <a:pt x="169" y="122"/>
                    <a:pt x="169" y="122"/>
                  </a:cubicBezTo>
                  <a:cubicBezTo>
                    <a:pt x="170" y="121"/>
                    <a:pt x="170" y="121"/>
                    <a:pt x="170" y="121"/>
                  </a:cubicBezTo>
                  <a:cubicBezTo>
                    <a:pt x="169" y="122"/>
                    <a:pt x="169" y="122"/>
                    <a:pt x="169" y="122"/>
                  </a:cubicBezTo>
                  <a:cubicBezTo>
                    <a:pt x="167" y="122"/>
                    <a:pt x="167" y="122"/>
                    <a:pt x="167" y="122"/>
                  </a:cubicBezTo>
                  <a:cubicBezTo>
                    <a:pt x="167" y="121"/>
                    <a:pt x="167" y="121"/>
                    <a:pt x="167" y="121"/>
                  </a:cubicBezTo>
                  <a:cubicBezTo>
                    <a:pt x="166" y="121"/>
                    <a:pt x="166" y="121"/>
                    <a:pt x="166" y="121"/>
                  </a:cubicBezTo>
                  <a:cubicBezTo>
                    <a:pt x="166" y="120"/>
                    <a:pt x="166" y="120"/>
                    <a:pt x="166" y="120"/>
                  </a:cubicBezTo>
                  <a:cubicBezTo>
                    <a:pt x="164" y="120"/>
                    <a:pt x="164" y="120"/>
                    <a:pt x="164" y="120"/>
                  </a:cubicBezTo>
                  <a:cubicBezTo>
                    <a:pt x="164" y="119"/>
                    <a:pt x="164" y="119"/>
                    <a:pt x="164" y="119"/>
                  </a:cubicBezTo>
                  <a:cubicBezTo>
                    <a:pt x="164" y="119"/>
                    <a:pt x="164" y="119"/>
                    <a:pt x="164" y="119"/>
                  </a:cubicBezTo>
                  <a:cubicBezTo>
                    <a:pt x="163" y="119"/>
                    <a:pt x="163" y="119"/>
                    <a:pt x="163" y="119"/>
                  </a:cubicBezTo>
                  <a:cubicBezTo>
                    <a:pt x="161" y="119"/>
                    <a:pt x="161" y="119"/>
                    <a:pt x="161" y="119"/>
                  </a:cubicBezTo>
                  <a:cubicBezTo>
                    <a:pt x="160" y="119"/>
                    <a:pt x="160" y="119"/>
                    <a:pt x="160" y="119"/>
                  </a:cubicBezTo>
                  <a:cubicBezTo>
                    <a:pt x="159" y="119"/>
                    <a:pt x="159" y="119"/>
                    <a:pt x="159" y="119"/>
                  </a:cubicBezTo>
                  <a:cubicBezTo>
                    <a:pt x="157" y="117"/>
                    <a:pt x="157" y="117"/>
                    <a:pt x="157" y="117"/>
                  </a:cubicBezTo>
                  <a:cubicBezTo>
                    <a:pt x="157" y="116"/>
                    <a:pt x="157" y="116"/>
                    <a:pt x="157" y="116"/>
                  </a:cubicBezTo>
                  <a:cubicBezTo>
                    <a:pt x="156" y="116"/>
                    <a:pt x="156" y="116"/>
                    <a:pt x="156" y="116"/>
                  </a:cubicBezTo>
                  <a:cubicBezTo>
                    <a:pt x="155" y="114"/>
                    <a:pt x="155" y="114"/>
                    <a:pt x="155" y="114"/>
                  </a:cubicBezTo>
                  <a:cubicBezTo>
                    <a:pt x="156" y="114"/>
                    <a:pt x="156" y="114"/>
                    <a:pt x="156" y="114"/>
                  </a:cubicBezTo>
                  <a:cubicBezTo>
                    <a:pt x="156" y="114"/>
                    <a:pt x="156" y="114"/>
                    <a:pt x="156" y="114"/>
                  </a:cubicBezTo>
                  <a:cubicBezTo>
                    <a:pt x="157" y="113"/>
                    <a:pt x="157" y="113"/>
                    <a:pt x="157" y="113"/>
                  </a:cubicBezTo>
                  <a:cubicBezTo>
                    <a:pt x="158" y="113"/>
                    <a:pt x="158" y="113"/>
                    <a:pt x="158" y="113"/>
                  </a:cubicBezTo>
                  <a:cubicBezTo>
                    <a:pt x="159" y="114"/>
                    <a:pt x="159" y="114"/>
                    <a:pt x="159" y="114"/>
                  </a:cubicBezTo>
                  <a:cubicBezTo>
                    <a:pt x="161" y="115"/>
                    <a:pt x="161" y="115"/>
                    <a:pt x="161" y="115"/>
                  </a:cubicBezTo>
                  <a:cubicBezTo>
                    <a:pt x="162" y="115"/>
                    <a:pt x="162" y="115"/>
                    <a:pt x="162" y="115"/>
                  </a:cubicBezTo>
                  <a:cubicBezTo>
                    <a:pt x="163" y="113"/>
                    <a:pt x="163" y="113"/>
                    <a:pt x="163" y="113"/>
                  </a:cubicBezTo>
                  <a:cubicBezTo>
                    <a:pt x="163" y="112"/>
                    <a:pt x="163" y="112"/>
                    <a:pt x="163" y="112"/>
                  </a:cubicBezTo>
                  <a:cubicBezTo>
                    <a:pt x="161" y="111"/>
                    <a:pt x="161" y="111"/>
                    <a:pt x="161" y="111"/>
                  </a:cubicBezTo>
                  <a:cubicBezTo>
                    <a:pt x="159" y="112"/>
                    <a:pt x="159" y="112"/>
                    <a:pt x="159" y="112"/>
                  </a:cubicBezTo>
                  <a:cubicBezTo>
                    <a:pt x="159" y="112"/>
                    <a:pt x="159" y="112"/>
                    <a:pt x="159" y="112"/>
                  </a:cubicBezTo>
                  <a:cubicBezTo>
                    <a:pt x="159" y="111"/>
                    <a:pt x="159" y="111"/>
                    <a:pt x="159" y="111"/>
                  </a:cubicBezTo>
                  <a:cubicBezTo>
                    <a:pt x="160" y="111"/>
                    <a:pt x="160" y="111"/>
                    <a:pt x="160" y="111"/>
                  </a:cubicBezTo>
                  <a:cubicBezTo>
                    <a:pt x="160" y="111"/>
                    <a:pt x="160" y="111"/>
                    <a:pt x="160" y="111"/>
                  </a:cubicBezTo>
                  <a:cubicBezTo>
                    <a:pt x="160" y="110"/>
                    <a:pt x="160" y="110"/>
                    <a:pt x="160" y="110"/>
                  </a:cubicBezTo>
                  <a:cubicBezTo>
                    <a:pt x="161" y="109"/>
                    <a:pt x="161" y="109"/>
                    <a:pt x="161" y="109"/>
                  </a:cubicBezTo>
                  <a:cubicBezTo>
                    <a:pt x="162" y="108"/>
                    <a:pt x="162" y="108"/>
                    <a:pt x="162" y="108"/>
                  </a:cubicBezTo>
                  <a:cubicBezTo>
                    <a:pt x="163" y="108"/>
                    <a:pt x="163" y="108"/>
                    <a:pt x="163" y="108"/>
                  </a:cubicBezTo>
                  <a:cubicBezTo>
                    <a:pt x="166" y="108"/>
                    <a:pt x="166" y="108"/>
                    <a:pt x="166" y="108"/>
                  </a:cubicBezTo>
                  <a:cubicBezTo>
                    <a:pt x="167" y="109"/>
                    <a:pt x="167" y="109"/>
                    <a:pt x="167" y="109"/>
                  </a:cubicBezTo>
                  <a:cubicBezTo>
                    <a:pt x="168" y="110"/>
                    <a:pt x="168" y="110"/>
                    <a:pt x="168" y="110"/>
                  </a:cubicBezTo>
                  <a:cubicBezTo>
                    <a:pt x="171" y="110"/>
                    <a:pt x="171" y="110"/>
                    <a:pt x="171" y="110"/>
                  </a:cubicBezTo>
                  <a:cubicBezTo>
                    <a:pt x="171" y="111"/>
                    <a:pt x="171" y="111"/>
                    <a:pt x="171" y="111"/>
                  </a:cubicBezTo>
                  <a:cubicBezTo>
                    <a:pt x="172" y="112"/>
                    <a:pt x="172" y="112"/>
                    <a:pt x="172" y="112"/>
                  </a:cubicBezTo>
                  <a:cubicBezTo>
                    <a:pt x="174" y="113"/>
                    <a:pt x="174" y="113"/>
                    <a:pt x="174" y="113"/>
                  </a:cubicBezTo>
                  <a:cubicBezTo>
                    <a:pt x="175" y="113"/>
                    <a:pt x="175" y="113"/>
                    <a:pt x="175" y="113"/>
                  </a:cubicBezTo>
                  <a:cubicBezTo>
                    <a:pt x="178" y="113"/>
                    <a:pt x="178" y="113"/>
                    <a:pt x="178" y="113"/>
                  </a:cubicBezTo>
                  <a:cubicBezTo>
                    <a:pt x="180" y="112"/>
                    <a:pt x="180" y="112"/>
                    <a:pt x="180" y="112"/>
                  </a:cubicBezTo>
                  <a:cubicBezTo>
                    <a:pt x="180" y="113"/>
                    <a:pt x="180" y="113"/>
                    <a:pt x="180" y="113"/>
                  </a:cubicBezTo>
                  <a:cubicBezTo>
                    <a:pt x="181" y="113"/>
                    <a:pt x="181" y="113"/>
                    <a:pt x="181" y="113"/>
                  </a:cubicBezTo>
                  <a:cubicBezTo>
                    <a:pt x="182" y="113"/>
                    <a:pt x="182" y="113"/>
                    <a:pt x="182" y="113"/>
                  </a:cubicBezTo>
                  <a:cubicBezTo>
                    <a:pt x="181" y="114"/>
                    <a:pt x="181" y="114"/>
                    <a:pt x="181" y="114"/>
                  </a:cubicBezTo>
                  <a:cubicBezTo>
                    <a:pt x="182" y="115"/>
                    <a:pt x="182" y="115"/>
                    <a:pt x="182" y="115"/>
                  </a:cubicBezTo>
                  <a:cubicBezTo>
                    <a:pt x="181" y="115"/>
                    <a:pt x="181" y="115"/>
                    <a:pt x="181" y="115"/>
                  </a:cubicBezTo>
                  <a:cubicBezTo>
                    <a:pt x="180" y="116"/>
                    <a:pt x="180" y="116"/>
                    <a:pt x="180" y="116"/>
                  </a:cubicBezTo>
                  <a:cubicBezTo>
                    <a:pt x="180" y="117"/>
                    <a:pt x="180" y="117"/>
                    <a:pt x="180" y="117"/>
                  </a:cubicBezTo>
                  <a:cubicBezTo>
                    <a:pt x="181" y="118"/>
                    <a:pt x="181" y="118"/>
                    <a:pt x="181" y="118"/>
                  </a:cubicBezTo>
                  <a:cubicBezTo>
                    <a:pt x="181" y="119"/>
                    <a:pt x="181" y="119"/>
                    <a:pt x="181" y="119"/>
                  </a:cubicBezTo>
                  <a:cubicBezTo>
                    <a:pt x="182" y="121"/>
                    <a:pt x="182" y="121"/>
                    <a:pt x="182" y="121"/>
                  </a:cubicBezTo>
                  <a:cubicBezTo>
                    <a:pt x="182" y="121"/>
                    <a:pt x="182" y="121"/>
                    <a:pt x="182" y="121"/>
                  </a:cubicBezTo>
                  <a:cubicBezTo>
                    <a:pt x="182" y="122"/>
                    <a:pt x="182" y="122"/>
                    <a:pt x="182" y="122"/>
                  </a:cubicBezTo>
                  <a:cubicBezTo>
                    <a:pt x="182" y="125"/>
                    <a:pt x="182" y="125"/>
                    <a:pt x="182" y="125"/>
                  </a:cubicBezTo>
                  <a:cubicBezTo>
                    <a:pt x="183" y="125"/>
                    <a:pt x="183" y="125"/>
                    <a:pt x="183" y="125"/>
                  </a:cubicBezTo>
                  <a:cubicBezTo>
                    <a:pt x="183" y="124"/>
                    <a:pt x="183" y="124"/>
                    <a:pt x="183" y="124"/>
                  </a:cubicBezTo>
                  <a:cubicBezTo>
                    <a:pt x="183" y="123"/>
                    <a:pt x="183" y="123"/>
                    <a:pt x="183" y="123"/>
                  </a:cubicBezTo>
                  <a:cubicBezTo>
                    <a:pt x="183" y="123"/>
                    <a:pt x="183" y="123"/>
                    <a:pt x="183" y="123"/>
                  </a:cubicBezTo>
                  <a:cubicBezTo>
                    <a:pt x="183" y="122"/>
                    <a:pt x="183" y="122"/>
                    <a:pt x="183" y="122"/>
                  </a:cubicBezTo>
                  <a:cubicBezTo>
                    <a:pt x="184" y="121"/>
                    <a:pt x="184" y="121"/>
                    <a:pt x="184" y="121"/>
                  </a:cubicBezTo>
                  <a:cubicBezTo>
                    <a:pt x="184" y="120"/>
                    <a:pt x="184" y="120"/>
                    <a:pt x="184" y="120"/>
                  </a:cubicBezTo>
                  <a:cubicBezTo>
                    <a:pt x="185" y="121"/>
                    <a:pt x="185" y="121"/>
                    <a:pt x="185" y="121"/>
                  </a:cubicBezTo>
                  <a:cubicBezTo>
                    <a:pt x="185" y="122"/>
                    <a:pt x="185" y="122"/>
                    <a:pt x="185" y="122"/>
                  </a:cubicBezTo>
                  <a:cubicBezTo>
                    <a:pt x="186" y="124"/>
                    <a:pt x="186" y="124"/>
                    <a:pt x="186" y="124"/>
                  </a:cubicBezTo>
                  <a:cubicBezTo>
                    <a:pt x="186" y="124"/>
                    <a:pt x="186" y="124"/>
                    <a:pt x="186" y="124"/>
                  </a:cubicBezTo>
                  <a:cubicBezTo>
                    <a:pt x="185" y="125"/>
                    <a:pt x="185" y="125"/>
                    <a:pt x="185" y="125"/>
                  </a:cubicBezTo>
                  <a:cubicBezTo>
                    <a:pt x="185" y="126"/>
                    <a:pt x="185" y="126"/>
                    <a:pt x="185" y="126"/>
                  </a:cubicBezTo>
                  <a:cubicBezTo>
                    <a:pt x="185" y="126"/>
                    <a:pt x="185" y="126"/>
                    <a:pt x="185" y="126"/>
                  </a:cubicBezTo>
                  <a:cubicBezTo>
                    <a:pt x="186" y="127"/>
                    <a:pt x="186" y="127"/>
                    <a:pt x="186" y="127"/>
                  </a:cubicBezTo>
                  <a:cubicBezTo>
                    <a:pt x="188" y="127"/>
                    <a:pt x="188" y="127"/>
                    <a:pt x="188" y="127"/>
                  </a:cubicBezTo>
                  <a:cubicBezTo>
                    <a:pt x="189" y="127"/>
                    <a:pt x="189" y="127"/>
                    <a:pt x="189" y="127"/>
                  </a:cubicBezTo>
                  <a:cubicBezTo>
                    <a:pt x="190" y="128"/>
                    <a:pt x="190" y="128"/>
                    <a:pt x="190" y="128"/>
                  </a:cubicBezTo>
                  <a:cubicBezTo>
                    <a:pt x="190" y="129"/>
                    <a:pt x="190" y="129"/>
                    <a:pt x="190" y="129"/>
                  </a:cubicBezTo>
                  <a:cubicBezTo>
                    <a:pt x="191" y="130"/>
                    <a:pt x="191" y="130"/>
                    <a:pt x="191" y="130"/>
                  </a:cubicBezTo>
                  <a:cubicBezTo>
                    <a:pt x="193" y="130"/>
                    <a:pt x="193" y="130"/>
                    <a:pt x="193" y="130"/>
                  </a:cubicBezTo>
                  <a:cubicBezTo>
                    <a:pt x="195" y="131"/>
                    <a:pt x="195" y="131"/>
                    <a:pt x="195" y="131"/>
                  </a:cubicBezTo>
                  <a:cubicBezTo>
                    <a:pt x="194" y="131"/>
                    <a:pt x="194" y="131"/>
                    <a:pt x="194" y="131"/>
                  </a:cubicBezTo>
                  <a:cubicBezTo>
                    <a:pt x="194" y="130"/>
                    <a:pt x="194" y="130"/>
                    <a:pt x="194" y="130"/>
                  </a:cubicBezTo>
                  <a:cubicBezTo>
                    <a:pt x="196" y="129"/>
                    <a:pt x="196" y="129"/>
                    <a:pt x="196" y="129"/>
                  </a:cubicBezTo>
                  <a:cubicBezTo>
                    <a:pt x="197" y="128"/>
                    <a:pt x="197" y="128"/>
                    <a:pt x="197" y="128"/>
                  </a:cubicBezTo>
                  <a:cubicBezTo>
                    <a:pt x="199" y="130"/>
                    <a:pt x="199" y="130"/>
                    <a:pt x="199" y="130"/>
                  </a:cubicBezTo>
                  <a:cubicBezTo>
                    <a:pt x="200" y="130"/>
                    <a:pt x="200" y="130"/>
                    <a:pt x="200" y="130"/>
                  </a:cubicBezTo>
                  <a:cubicBezTo>
                    <a:pt x="201" y="131"/>
                    <a:pt x="201" y="131"/>
                    <a:pt x="201" y="131"/>
                  </a:cubicBezTo>
                  <a:cubicBezTo>
                    <a:pt x="201" y="132"/>
                    <a:pt x="201" y="132"/>
                    <a:pt x="201" y="132"/>
                  </a:cubicBezTo>
                  <a:cubicBezTo>
                    <a:pt x="201" y="131"/>
                    <a:pt x="201" y="131"/>
                    <a:pt x="201" y="131"/>
                  </a:cubicBezTo>
                  <a:cubicBezTo>
                    <a:pt x="200" y="129"/>
                    <a:pt x="200" y="129"/>
                    <a:pt x="200" y="129"/>
                  </a:cubicBezTo>
                  <a:cubicBezTo>
                    <a:pt x="200" y="129"/>
                    <a:pt x="200" y="129"/>
                    <a:pt x="200" y="129"/>
                  </a:cubicBezTo>
                  <a:cubicBezTo>
                    <a:pt x="198" y="129"/>
                    <a:pt x="198" y="129"/>
                    <a:pt x="198" y="129"/>
                  </a:cubicBezTo>
                  <a:cubicBezTo>
                    <a:pt x="197" y="128"/>
                    <a:pt x="197" y="128"/>
                    <a:pt x="197" y="128"/>
                  </a:cubicBezTo>
                  <a:cubicBezTo>
                    <a:pt x="195" y="128"/>
                    <a:pt x="195" y="128"/>
                    <a:pt x="195" y="128"/>
                  </a:cubicBezTo>
                  <a:cubicBezTo>
                    <a:pt x="194" y="129"/>
                    <a:pt x="194" y="129"/>
                    <a:pt x="194" y="129"/>
                  </a:cubicBezTo>
                  <a:cubicBezTo>
                    <a:pt x="193" y="129"/>
                    <a:pt x="193" y="129"/>
                    <a:pt x="193" y="129"/>
                  </a:cubicBezTo>
                  <a:cubicBezTo>
                    <a:pt x="193" y="129"/>
                    <a:pt x="193" y="129"/>
                    <a:pt x="193" y="129"/>
                  </a:cubicBezTo>
                  <a:cubicBezTo>
                    <a:pt x="191" y="129"/>
                    <a:pt x="191" y="129"/>
                    <a:pt x="191" y="129"/>
                  </a:cubicBezTo>
                  <a:cubicBezTo>
                    <a:pt x="190" y="127"/>
                    <a:pt x="190" y="127"/>
                    <a:pt x="190" y="127"/>
                  </a:cubicBezTo>
                  <a:cubicBezTo>
                    <a:pt x="189" y="127"/>
                    <a:pt x="189" y="127"/>
                    <a:pt x="189" y="127"/>
                  </a:cubicBezTo>
                  <a:cubicBezTo>
                    <a:pt x="187" y="126"/>
                    <a:pt x="187" y="126"/>
                    <a:pt x="187" y="126"/>
                  </a:cubicBezTo>
                  <a:cubicBezTo>
                    <a:pt x="187" y="125"/>
                    <a:pt x="187" y="125"/>
                    <a:pt x="187" y="125"/>
                  </a:cubicBezTo>
                  <a:cubicBezTo>
                    <a:pt x="187" y="125"/>
                    <a:pt x="187" y="125"/>
                    <a:pt x="187" y="125"/>
                  </a:cubicBezTo>
                  <a:cubicBezTo>
                    <a:pt x="188" y="125"/>
                    <a:pt x="188" y="125"/>
                    <a:pt x="188" y="125"/>
                  </a:cubicBezTo>
                  <a:cubicBezTo>
                    <a:pt x="189" y="124"/>
                    <a:pt x="189" y="124"/>
                    <a:pt x="189" y="124"/>
                  </a:cubicBezTo>
                  <a:cubicBezTo>
                    <a:pt x="189" y="123"/>
                    <a:pt x="189" y="123"/>
                    <a:pt x="189" y="123"/>
                  </a:cubicBezTo>
                  <a:cubicBezTo>
                    <a:pt x="187" y="122"/>
                    <a:pt x="187" y="122"/>
                    <a:pt x="187" y="122"/>
                  </a:cubicBezTo>
                  <a:cubicBezTo>
                    <a:pt x="187" y="120"/>
                    <a:pt x="187" y="120"/>
                    <a:pt x="187" y="120"/>
                  </a:cubicBezTo>
                  <a:cubicBezTo>
                    <a:pt x="185" y="118"/>
                    <a:pt x="185" y="118"/>
                    <a:pt x="185" y="118"/>
                  </a:cubicBezTo>
                  <a:cubicBezTo>
                    <a:pt x="184" y="118"/>
                    <a:pt x="184" y="118"/>
                    <a:pt x="184" y="118"/>
                  </a:cubicBezTo>
                  <a:cubicBezTo>
                    <a:pt x="183" y="117"/>
                    <a:pt x="183" y="117"/>
                    <a:pt x="183" y="117"/>
                  </a:cubicBezTo>
                  <a:cubicBezTo>
                    <a:pt x="184" y="116"/>
                    <a:pt x="184" y="116"/>
                    <a:pt x="184" y="116"/>
                  </a:cubicBezTo>
                  <a:cubicBezTo>
                    <a:pt x="183" y="115"/>
                    <a:pt x="183" y="115"/>
                    <a:pt x="183" y="115"/>
                  </a:cubicBezTo>
                  <a:cubicBezTo>
                    <a:pt x="183" y="113"/>
                    <a:pt x="183" y="113"/>
                    <a:pt x="183" y="113"/>
                  </a:cubicBezTo>
                  <a:cubicBezTo>
                    <a:pt x="182" y="112"/>
                    <a:pt x="182" y="112"/>
                    <a:pt x="182" y="112"/>
                  </a:cubicBezTo>
                  <a:cubicBezTo>
                    <a:pt x="182" y="112"/>
                    <a:pt x="182" y="112"/>
                    <a:pt x="182" y="112"/>
                  </a:cubicBezTo>
                  <a:cubicBezTo>
                    <a:pt x="180" y="111"/>
                    <a:pt x="180" y="111"/>
                    <a:pt x="180" y="111"/>
                  </a:cubicBezTo>
                  <a:cubicBezTo>
                    <a:pt x="178" y="111"/>
                    <a:pt x="178" y="111"/>
                    <a:pt x="178" y="111"/>
                  </a:cubicBezTo>
                  <a:cubicBezTo>
                    <a:pt x="177" y="110"/>
                    <a:pt x="177" y="110"/>
                    <a:pt x="177" y="110"/>
                  </a:cubicBezTo>
                  <a:cubicBezTo>
                    <a:pt x="176" y="109"/>
                    <a:pt x="176" y="109"/>
                    <a:pt x="176" y="109"/>
                  </a:cubicBezTo>
                  <a:cubicBezTo>
                    <a:pt x="176" y="108"/>
                    <a:pt x="176" y="108"/>
                    <a:pt x="176" y="108"/>
                  </a:cubicBezTo>
                  <a:cubicBezTo>
                    <a:pt x="175" y="107"/>
                    <a:pt x="175" y="107"/>
                    <a:pt x="175" y="107"/>
                  </a:cubicBezTo>
                  <a:cubicBezTo>
                    <a:pt x="175" y="107"/>
                    <a:pt x="175" y="107"/>
                    <a:pt x="175" y="107"/>
                  </a:cubicBezTo>
                  <a:cubicBezTo>
                    <a:pt x="174" y="107"/>
                    <a:pt x="174" y="107"/>
                    <a:pt x="174" y="107"/>
                  </a:cubicBezTo>
                  <a:cubicBezTo>
                    <a:pt x="171" y="107"/>
                    <a:pt x="171" y="107"/>
                    <a:pt x="171" y="107"/>
                  </a:cubicBezTo>
                  <a:cubicBezTo>
                    <a:pt x="170" y="107"/>
                    <a:pt x="170" y="107"/>
                    <a:pt x="170" y="107"/>
                  </a:cubicBezTo>
                  <a:cubicBezTo>
                    <a:pt x="169" y="107"/>
                    <a:pt x="169" y="107"/>
                    <a:pt x="169" y="107"/>
                  </a:cubicBezTo>
                  <a:cubicBezTo>
                    <a:pt x="169" y="105"/>
                    <a:pt x="169" y="105"/>
                    <a:pt x="169" y="105"/>
                  </a:cubicBezTo>
                  <a:cubicBezTo>
                    <a:pt x="168" y="105"/>
                    <a:pt x="168" y="105"/>
                    <a:pt x="168" y="105"/>
                  </a:cubicBezTo>
                  <a:cubicBezTo>
                    <a:pt x="168" y="105"/>
                    <a:pt x="168" y="105"/>
                    <a:pt x="168" y="105"/>
                  </a:cubicBezTo>
                  <a:cubicBezTo>
                    <a:pt x="168" y="103"/>
                    <a:pt x="168" y="103"/>
                    <a:pt x="168" y="103"/>
                  </a:cubicBezTo>
                  <a:cubicBezTo>
                    <a:pt x="167" y="102"/>
                    <a:pt x="167" y="102"/>
                    <a:pt x="167" y="102"/>
                  </a:cubicBezTo>
                  <a:cubicBezTo>
                    <a:pt x="165" y="101"/>
                    <a:pt x="165" y="101"/>
                    <a:pt x="165" y="101"/>
                  </a:cubicBezTo>
                  <a:cubicBezTo>
                    <a:pt x="166" y="100"/>
                    <a:pt x="166" y="100"/>
                    <a:pt x="166" y="100"/>
                  </a:cubicBezTo>
                  <a:cubicBezTo>
                    <a:pt x="166" y="100"/>
                    <a:pt x="166" y="100"/>
                    <a:pt x="166" y="100"/>
                  </a:cubicBezTo>
                  <a:cubicBezTo>
                    <a:pt x="165" y="100"/>
                    <a:pt x="165" y="100"/>
                    <a:pt x="165" y="100"/>
                  </a:cubicBezTo>
                  <a:cubicBezTo>
                    <a:pt x="164" y="99"/>
                    <a:pt x="164" y="99"/>
                    <a:pt x="164" y="99"/>
                  </a:cubicBezTo>
                  <a:cubicBezTo>
                    <a:pt x="165" y="98"/>
                    <a:pt x="165" y="98"/>
                    <a:pt x="165" y="98"/>
                  </a:cubicBezTo>
                  <a:cubicBezTo>
                    <a:pt x="165" y="97"/>
                    <a:pt x="165" y="97"/>
                    <a:pt x="165" y="97"/>
                  </a:cubicBezTo>
                  <a:cubicBezTo>
                    <a:pt x="164" y="97"/>
                    <a:pt x="164" y="97"/>
                    <a:pt x="164" y="97"/>
                  </a:cubicBezTo>
                  <a:cubicBezTo>
                    <a:pt x="164" y="96"/>
                    <a:pt x="164" y="96"/>
                    <a:pt x="164" y="96"/>
                  </a:cubicBezTo>
                  <a:cubicBezTo>
                    <a:pt x="165" y="96"/>
                    <a:pt x="165" y="96"/>
                    <a:pt x="165" y="96"/>
                  </a:cubicBezTo>
                  <a:cubicBezTo>
                    <a:pt x="167" y="95"/>
                    <a:pt x="167" y="95"/>
                    <a:pt x="167" y="95"/>
                  </a:cubicBezTo>
                  <a:cubicBezTo>
                    <a:pt x="168" y="95"/>
                    <a:pt x="168" y="95"/>
                    <a:pt x="168" y="95"/>
                  </a:cubicBezTo>
                  <a:cubicBezTo>
                    <a:pt x="170" y="95"/>
                    <a:pt x="170" y="95"/>
                    <a:pt x="170" y="95"/>
                  </a:cubicBezTo>
                  <a:cubicBezTo>
                    <a:pt x="173" y="93"/>
                    <a:pt x="173" y="93"/>
                    <a:pt x="173" y="93"/>
                  </a:cubicBezTo>
                  <a:cubicBezTo>
                    <a:pt x="175" y="92"/>
                    <a:pt x="175" y="92"/>
                    <a:pt x="175" y="92"/>
                  </a:cubicBezTo>
                  <a:cubicBezTo>
                    <a:pt x="176" y="92"/>
                    <a:pt x="176" y="92"/>
                    <a:pt x="176" y="92"/>
                  </a:cubicBezTo>
                  <a:cubicBezTo>
                    <a:pt x="177" y="93"/>
                    <a:pt x="177" y="93"/>
                    <a:pt x="177" y="93"/>
                  </a:cubicBezTo>
                  <a:cubicBezTo>
                    <a:pt x="178" y="92"/>
                    <a:pt x="178" y="92"/>
                    <a:pt x="178" y="92"/>
                  </a:cubicBezTo>
                  <a:cubicBezTo>
                    <a:pt x="178" y="91"/>
                    <a:pt x="178" y="91"/>
                    <a:pt x="178" y="91"/>
                  </a:cubicBezTo>
                  <a:cubicBezTo>
                    <a:pt x="180" y="91"/>
                    <a:pt x="180" y="91"/>
                    <a:pt x="180" y="91"/>
                  </a:cubicBezTo>
                  <a:cubicBezTo>
                    <a:pt x="183" y="89"/>
                    <a:pt x="183" y="89"/>
                    <a:pt x="183" y="89"/>
                  </a:cubicBezTo>
                  <a:cubicBezTo>
                    <a:pt x="183" y="90"/>
                    <a:pt x="183" y="90"/>
                    <a:pt x="183" y="90"/>
                  </a:cubicBezTo>
                  <a:cubicBezTo>
                    <a:pt x="183" y="91"/>
                    <a:pt x="183" y="91"/>
                    <a:pt x="183" y="91"/>
                  </a:cubicBezTo>
                  <a:cubicBezTo>
                    <a:pt x="183" y="91"/>
                    <a:pt x="183" y="91"/>
                    <a:pt x="183" y="91"/>
                  </a:cubicBezTo>
                  <a:cubicBezTo>
                    <a:pt x="182" y="92"/>
                    <a:pt x="182" y="92"/>
                    <a:pt x="182" y="92"/>
                  </a:cubicBezTo>
                  <a:cubicBezTo>
                    <a:pt x="181" y="93"/>
                    <a:pt x="181" y="93"/>
                    <a:pt x="181" y="93"/>
                  </a:cubicBezTo>
                  <a:cubicBezTo>
                    <a:pt x="181" y="94"/>
                    <a:pt x="181" y="94"/>
                    <a:pt x="181" y="94"/>
                  </a:cubicBezTo>
                  <a:cubicBezTo>
                    <a:pt x="183" y="96"/>
                    <a:pt x="183" y="96"/>
                    <a:pt x="183" y="96"/>
                  </a:cubicBezTo>
                  <a:cubicBezTo>
                    <a:pt x="185" y="96"/>
                    <a:pt x="185" y="96"/>
                    <a:pt x="185" y="96"/>
                  </a:cubicBezTo>
                  <a:cubicBezTo>
                    <a:pt x="184" y="95"/>
                    <a:pt x="184" y="95"/>
                    <a:pt x="184" y="95"/>
                  </a:cubicBezTo>
                  <a:cubicBezTo>
                    <a:pt x="182" y="94"/>
                    <a:pt x="182" y="94"/>
                    <a:pt x="182" y="94"/>
                  </a:cubicBezTo>
                  <a:cubicBezTo>
                    <a:pt x="182" y="93"/>
                    <a:pt x="182" y="93"/>
                    <a:pt x="182" y="93"/>
                  </a:cubicBezTo>
                  <a:cubicBezTo>
                    <a:pt x="183" y="92"/>
                    <a:pt x="183" y="92"/>
                    <a:pt x="183" y="92"/>
                  </a:cubicBezTo>
                  <a:cubicBezTo>
                    <a:pt x="185" y="91"/>
                    <a:pt x="185" y="91"/>
                    <a:pt x="185" y="91"/>
                  </a:cubicBezTo>
                  <a:cubicBezTo>
                    <a:pt x="185" y="90"/>
                    <a:pt x="185" y="90"/>
                    <a:pt x="185" y="90"/>
                  </a:cubicBezTo>
                  <a:cubicBezTo>
                    <a:pt x="185" y="89"/>
                    <a:pt x="185" y="89"/>
                    <a:pt x="185" y="89"/>
                  </a:cubicBezTo>
                  <a:cubicBezTo>
                    <a:pt x="184" y="89"/>
                    <a:pt x="184" y="89"/>
                    <a:pt x="184" y="89"/>
                  </a:cubicBezTo>
                  <a:cubicBezTo>
                    <a:pt x="182" y="88"/>
                    <a:pt x="182" y="88"/>
                    <a:pt x="182" y="88"/>
                  </a:cubicBezTo>
                  <a:cubicBezTo>
                    <a:pt x="183" y="87"/>
                    <a:pt x="183" y="87"/>
                    <a:pt x="183" y="87"/>
                  </a:cubicBezTo>
                  <a:cubicBezTo>
                    <a:pt x="181" y="87"/>
                    <a:pt x="181" y="87"/>
                    <a:pt x="181" y="87"/>
                  </a:cubicBezTo>
                  <a:cubicBezTo>
                    <a:pt x="181" y="88"/>
                    <a:pt x="181" y="88"/>
                    <a:pt x="181" y="88"/>
                  </a:cubicBezTo>
                  <a:cubicBezTo>
                    <a:pt x="180" y="87"/>
                    <a:pt x="180" y="87"/>
                    <a:pt x="180" y="87"/>
                  </a:cubicBezTo>
                  <a:cubicBezTo>
                    <a:pt x="180" y="86"/>
                    <a:pt x="180" y="86"/>
                    <a:pt x="180" y="86"/>
                  </a:cubicBezTo>
                  <a:cubicBezTo>
                    <a:pt x="178" y="86"/>
                    <a:pt x="178" y="86"/>
                    <a:pt x="178" y="86"/>
                  </a:cubicBezTo>
                  <a:cubicBezTo>
                    <a:pt x="178" y="87"/>
                    <a:pt x="178" y="87"/>
                    <a:pt x="178" y="87"/>
                  </a:cubicBezTo>
                  <a:cubicBezTo>
                    <a:pt x="177" y="85"/>
                    <a:pt x="177" y="85"/>
                    <a:pt x="177" y="85"/>
                  </a:cubicBezTo>
                  <a:cubicBezTo>
                    <a:pt x="177" y="85"/>
                    <a:pt x="177" y="85"/>
                    <a:pt x="177" y="85"/>
                  </a:cubicBezTo>
                  <a:cubicBezTo>
                    <a:pt x="177" y="84"/>
                    <a:pt x="177" y="84"/>
                    <a:pt x="177" y="84"/>
                  </a:cubicBezTo>
                  <a:cubicBezTo>
                    <a:pt x="178" y="84"/>
                    <a:pt x="178" y="84"/>
                    <a:pt x="178" y="84"/>
                  </a:cubicBezTo>
                  <a:cubicBezTo>
                    <a:pt x="179" y="85"/>
                    <a:pt x="179" y="85"/>
                    <a:pt x="179" y="85"/>
                  </a:cubicBezTo>
                  <a:cubicBezTo>
                    <a:pt x="180" y="85"/>
                    <a:pt x="180" y="85"/>
                    <a:pt x="180" y="85"/>
                  </a:cubicBezTo>
                  <a:cubicBezTo>
                    <a:pt x="181" y="84"/>
                    <a:pt x="181" y="84"/>
                    <a:pt x="181" y="84"/>
                  </a:cubicBezTo>
                  <a:cubicBezTo>
                    <a:pt x="180" y="84"/>
                    <a:pt x="180" y="84"/>
                    <a:pt x="180" y="84"/>
                  </a:cubicBezTo>
                  <a:cubicBezTo>
                    <a:pt x="180" y="84"/>
                    <a:pt x="180" y="84"/>
                    <a:pt x="180" y="84"/>
                  </a:cubicBezTo>
                  <a:cubicBezTo>
                    <a:pt x="179" y="84"/>
                    <a:pt x="179" y="84"/>
                    <a:pt x="179" y="84"/>
                  </a:cubicBezTo>
                  <a:cubicBezTo>
                    <a:pt x="178" y="84"/>
                    <a:pt x="178" y="84"/>
                    <a:pt x="178" y="84"/>
                  </a:cubicBezTo>
                  <a:cubicBezTo>
                    <a:pt x="178" y="83"/>
                    <a:pt x="178" y="83"/>
                    <a:pt x="178" y="83"/>
                  </a:cubicBezTo>
                  <a:cubicBezTo>
                    <a:pt x="177" y="83"/>
                    <a:pt x="177" y="83"/>
                    <a:pt x="177" y="83"/>
                  </a:cubicBezTo>
                  <a:cubicBezTo>
                    <a:pt x="175" y="83"/>
                    <a:pt x="175" y="83"/>
                    <a:pt x="175" y="83"/>
                  </a:cubicBezTo>
                  <a:cubicBezTo>
                    <a:pt x="175" y="83"/>
                    <a:pt x="175" y="83"/>
                    <a:pt x="175" y="83"/>
                  </a:cubicBezTo>
                  <a:cubicBezTo>
                    <a:pt x="174" y="82"/>
                    <a:pt x="174" y="82"/>
                    <a:pt x="174" y="82"/>
                  </a:cubicBezTo>
                  <a:cubicBezTo>
                    <a:pt x="175" y="82"/>
                    <a:pt x="175" y="82"/>
                    <a:pt x="175" y="82"/>
                  </a:cubicBezTo>
                  <a:cubicBezTo>
                    <a:pt x="174" y="81"/>
                    <a:pt x="174" y="81"/>
                    <a:pt x="174" y="81"/>
                  </a:cubicBezTo>
                  <a:cubicBezTo>
                    <a:pt x="174" y="80"/>
                    <a:pt x="174" y="80"/>
                    <a:pt x="174" y="80"/>
                  </a:cubicBezTo>
                  <a:cubicBezTo>
                    <a:pt x="174" y="80"/>
                    <a:pt x="174" y="80"/>
                    <a:pt x="174" y="80"/>
                  </a:cubicBezTo>
                  <a:cubicBezTo>
                    <a:pt x="175" y="80"/>
                    <a:pt x="175" y="80"/>
                    <a:pt x="175" y="80"/>
                  </a:cubicBezTo>
                  <a:cubicBezTo>
                    <a:pt x="176" y="81"/>
                    <a:pt x="176" y="81"/>
                    <a:pt x="176" y="81"/>
                  </a:cubicBezTo>
                  <a:cubicBezTo>
                    <a:pt x="176" y="81"/>
                    <a:pt x="176" y="81"/>
                    <a:pt x="176" y="81"/>
                  </a:cubicBezTo>
                  <a:cubicBezTo>
                    <a:pt x="177" y="82"/>
                    <a:pt x="177" y="82"/>
                    <a:pt x="177" y="82"/>
                  </a:cubicBezTo>
                  <a:cubicBezTo>
                    <a:pt x="178" y="82"/>
                    <a:pt x="178" y="82"/>
                    <a:pt x="178" y="82"/>
                  </a:cubicBezTo>
                  <a:cubicBezTo>
                    <a:pt x="177" y="81"/>
                    <a:pt x="177" y="81"/>
                    <a:pt x="177" y="81"/>
                  </a:cubicBezTo>
                  <a:cubicBezTo>
                    <a:pt x="178" y="81"/>
                    <a:pt x="178" y="81"/>
                    <a:pt x="178" y="81"/>
                  </a:cubicBezTo>
                  <a:cubicBezTo>
                    <a:pt x="178" y="79"/>
                    <a:pt x="178" y="79"/>
                    <a:pt x="178" y="79"/>
                  </a:cubicBezTo>
                  <a:cubicBezTo>
                    <a:pt x="178" y="78"/>
                    <a:pt x="178" y="78"/>
                    <a:pt x="178" y="78"/>
                  </a:cubicBezTo>
                  <a:cubicBezTo>
                    <a:pt x="178" y="78"/>
                    <a:pt x="178" y="78"/>
                    <a:pt x="178" y="78"/>
                  </a:cubicBezTo>
                  <a:cubicBezTo>
                    <a:pt x="179" y="78"/>
                    <a:pt x="179" y="78"/>
                    <a:pt x="179" y="78"/>
                  </a:cubicBezTo>
                  <a:cubicBezTo>
                    <a:pt x="179" y="78"/>
                    <a:pt x="179" y="78"/>
                    <a:pt x="179" y="78"/>
                  </a:cubicBezTo>
                  <a:cubicBezTo>
                    <a:pt x="177" y="77"/>
                    <a:pt x="177" y="77"/>
                    <a:pt x="177" y="77"/>
                  </a:cubicBezTo>
                  <a:cubicBezTo>
                    <a:pt x="177" y="78"/>
                    <a:pt x="177" y="78"/>
                    <a:pt x="177" y="78"/>
                  </a:cubicBezTo>
                  <a:cubicBezTo>
                    <a:pt x="176" y="78"/>
                    <a:pt x="176" y="78"/>
                    <a:pt x="176" y="78"/>
                  </a:cubicBezTo>
                  <a:cubicBezTo>
                    <a:pt x="176" y="77"/>
                    <a:pt x="176" y="77"/>
                    <a:pt x="176" y="77"/>
                  </a:cubicBezTo>
                  <a:cubicBezTo>
                    <a:pt x="177" y="76"/>
                    <a:pt x="177" y="76"/>
                    <a:pt x="177" y="76"/>
                  </a:cubicBezTo>
                  <a:cubicBezTo>
                    <a:pt x="179" y="76"/>
                    <a:pt x="179" y="76"/>
                    <a:pt x="179" y="76"/>
                  </a:cubicBezTo>
                  <a:cubicBezTo>
                    <a:pt x="180" y="76"/>
                    <a:pt x="180" y="76"/>
                    <a:pt x="180" y="76"/>
                  </a:cubicBezTo>
                  <a:cubicBezTo>
                    <a:pt x="179" y="75"/>
                    <a:pt x="179" y="75"/>
                    <a:pt x="179" y="75"/>
                  </a:cubicBezTo>
                  <a:cubicBezTo>
                    <a:pt x="180" y="74"/>
                    <a:pt x="180" y="74"/>
                    <a:pt x="180" y="74"/>
                  </a:cubicBezTo>
                  <a:cubicBezTo>
                    <a:pt x="180" y="74"/>
                    <a:pt x="180" y="74"/>
                    <a:pt x="180" y="74"/>
                  </a:cubicBezTo>
                  <a:cubicBezTo>
                    <a:pt x="181" y="73"/>
                    <a:pt x="181" y="73"/>
                    <a:pt x="181" y="73"/>
                  </a:cubicBezTo>
                  <a:cubicBezTo>
                    <a:pt x="181" y="73"/>
                    <a:pt x="181" y="73"/>
                    <a:pt x="181" y="73"/>
                  </a:cubicBezTo>
                  <a:cubicBezTo>
                    <a:pt x="181" y="72"/>
                    <a:pt x="181" y="72"/>
                    <a:pt x="181" y="72"/>
                  </a:cubicBezTo>
                  <a:cubicBezTo>
                    <a:pt x="182" y="72"/>
                    <a:pt x="182" y="72"/>
                    <a:pt x="182" y="72"/>
                  </a:cubicBezTo>
                  <a:cubicBezTo>
                    <a:pt x="182" y="72"/>
                    <a:pt x="182" y="72"/>
                    <a:pt x="182" y="72"/>
                  </a:cubicBezTo>
                  <a:cubicBezTo>
                    <a:pt x="183" y="72"/>
                    <a:pt x="183" y="72"/>
                    <a:pt x="183" y="72"/>
                  </a:cubicBezTo>
                  <a:cubicBezTo>
                    <a:pt x="183" y="71"/>
                    <a:pt x="183" y="71"/>
                    <a:pt x="183" y="71"/>
                  </a:cubicBezTo>
                  <a:cubicBezTo>
                    <a:pt x="183" y="71"/>
                    <a:pt x="183" y="71"/>
                    <a:pt x="183" y="71"/>
                  </a:cubicBezTo>
                  <a:cubicBezTo>
                    <a:pt x="183" y="71"/>
                    <a:pt x="183" y="71"/>
                    <a:pt x="183" y="71"/>
                  </a:cubicBezTo>
                  <a:cubicBezTo>
                    <a:pt x="183" y="70"/>
                    <a:pt x="183" y="70"/>
                    <a:pt x="183" y="70"/>
                  </a:cubicBezTo>
                  <a:cubicBezTo>
                    <a:pt x="184" y="70"/>
                    <a:pt x="184" y="70"/>
                    <a:pt x="184" y="70"/>
                  </a:cubicBezTo>
                  <a:cubicBezTo>
                    <a:pt x="185" y="70"/>
                    <a:pt x="185" y="70"/>
                    <a:pt x="185" y="70"/>
                  </a:cubicBezTo>
                  <a:cubicBezTo>
                    <a:pt x="185" y="69"/>
                    <a:pt x="185" y="69"/>
                    <a:pt x="185" y="69"/>
                  </a:cubicBezTo>
                  <a:cubicBezTo>
                    <a:pt x="185" y="69"/>
                    <a:pt x="185" y="69"/>
                    <a:pt x="185" y="69"/>
                  </a:cubicBezTo>
                  <a:cubicBezTo>
                    <a:pt x="186" y="69"/>
                    <a:pt x="186" y="69"/>
                    <a:pt x="186" y="69"/>
                  </a:cubicBezTo>
                  <a:cubicBezTo>
                    <a:pt x="188" y="69"/>
                    <a:pt x="188" y="69"/>
                    <a:pt x="188" y="69"/>
                  </a:cubicBezTo>
                  <a:cubicBezTo>
                    <a:pt x="187" y="68"/>
                    <a:pt x="187" y="68"/>
                    <a:pt x="187" y="68"/>
                  </a:cubicBezTo>
                  <a:cubicBezTo>
                    <a:pt x="187" y="68"/>
                    <a:pt x="187" y="68"/>
                    <a:pt x="187" y="68"/>
                  </a:cubicBezTo>
                  <a:cubicBezTo>
                    <a:pt x="189" y="67"/>
                    <a:pt x="189" y="67"/>
                    <a:pt x="189" y="67"/>
                  </a:cubicBezTo>
                  <a:cubicBezTo>
                    <a:pt x="190" y="67"/>
                    <a:pt x="190" y="67"/>
                    <a:pt x="190" y="67"/>
                  </a:cubicBezTo>
                  <a:cubicBezTo>
                    <a:pt x="191" y="66"/>
                    <a:pt x="191" y="66"/>
                    <a:pt x="191" y="66"/>
                  </a:cubicBezTo>
                  <a:cubicBezTo>
                    <a:pt x="193" y="65"/>
                    <a:pt x="193" y="65"/>
                    <a:pt x="193" y="65"/>
                  </a:cubicBezTo>
                  <a:cubicBezTo>
                    <a:pt x="194" y="64"/>
                    <a:pt x="194" y="64"/>
                    <a:pt x="194" y="64"/>
                  </a:cubicBezTo>
                  <a:cubicBezTo>
                    <a:pt x="193" y="64"/>
                    <a:pt x="193" y="64"/>
                    <a:pt x="193" y="64"/>
                  </a:cubicBezTo>
                  <a:cubicBezTo>
                    <a:pt x="192" y="65"/>
                    <a:pt x="192" y="65"/>
                    <a:pt x="192" y="65"/>
                  </a:cubicBezTo>
                  <a:cubicBezTo>
                    <a:pt x="191" y="65"/>
                    <a:pt x="191" y="65"/>
                    <a:pt x="191" y="65"/>
                  </a:cubicBezTo>
                  <a:cubicBezTo>
                    <a:pt x="190" y="65"/>
                    <a:pt x="190" y="65"/>
                    <a:pt x="190" y="65"/>
                  </a:cubicBezTo>
                  <a:cubicBezTo>
                    <a:pt x="190" y="65"/>
                    <a:pt x="190" y="65"/>
                    <a:pt x="190" y="65"/>
                  </a:cubicBezTo>
                  <a:cubicBezTo>
                    <a:pt x="190" y="63"/>
                    <a:pt x="190" y="63"/>
                    <a:pt x="190" y="63"/>
                  </a:cubicBezTo>
                  <a:cubicBezTo>
                    <a:pt x="190" y="63"/>
                    <a:pt x="190" y="63"/>
                    <a:pt x="190" y="63"/>
                  </a:cubicBezTo>
                  <a:cubicBezTo>
                    <a:pt x="190" y="62"/>
                    <a:pt x="190" y="62"/>
                    <a:pt x="190" y="62"/>
                  </a:cubicBezTo>
                  <a:cubicBezTo>
                    <a:pt x="191" y="62"/>
                    <a:pt x="191" y="62"/>
                    <a:pt x="191" y="62"/>
                  </a:cubicBezTo>
                  <a:cubicBezTo>
                    <a:pt x="191" y="63"/>
                    <a:pt x="191" y="63"/>
                    <a:pt x="191" y="63"/>
                  </a:cubicBezTo>
                  <a:cubicBezTo>
                    <a:pt x="191" y="63"/>
                    <a:pt x="191" y="63"/>
                    <a:pt x="191" y="63"/>
                  </a:cubicBezTo>
                  <a:cubicBezTo>
                    <a:pt x="192" y="62"/>
                    <a:pt x="192" y="62"/>
                    <a:pt x="192" y="62"/>
                  </a:cubicBezTo>
                  <a:cubicBezTo>
                    <a:pt x="191" y="61"/>
                    <a:pt x="191" y="61"/>
                    <a:pt x="191" y="61"/>
                  </a:cubicBezTo>
                  <a:cubicBezTo>
                    <a:pt x="192" y="61"/>
                    <a:pt x="192" y="61"/>
                    <a:pt x="192" y="61"/>
                  </a:cubicBezTo>
                  <a:cubicBezTo>
                    <a:pt x="193" y="62"/>
                    <a:pt x="193" y="62"/>
                    <a:pt x="193" y="62"/>
                  </a:cubicBezTo>
                  <a:cubicBezTo>
                    <a:pt x="194" y="62"/>
                    <a:pt x="194" y="62"/>
                    <a:pt x="194" y="62"/>
                  </a:cubicBezTo>
                  <a:cubicBezTo>
                    <a:pt x="195" y="61"/>
                    <a:pt x="195" y="61"/>
                    <a:pt x="195" y="61"/>
                  </a:cubicBezTo>
                  <a:cubicBezTo>
                    <a:pt x="196" y="61"/>
                    <a:pt x="196" y="61"/>
                    <a:pt x="196" y="61"/>
                  </a:cubicBezTo>
                  <a:cubicBezTo>
                    <a:pt x="198" y="61"/>
                    <a:pt x="198" y="61"/>
                    <a:pt x="198" y="61"/>
                  </a:cubicBezTo>
                  <a:cubicBezTo>
                    <a:pt x="199" y="61"/>
                    <a:pt x="199" y="61"/>
                    <a:pt x="199" y="61"/>
                  </a:cubicBezTo>
                  <a:cubicBezTo>
                    <a:pt x="199" y="61"/>
                    <a:pt x="199" y="61"/>
                    <a:pt x="199" y="61"/>
                  </a:cubicBezTo>
                  <a:cubicBezTo>
                    <a:pt x="198" y="63"/>
                    <a:pt x="198" y="63"/>
                    <a:pt x="198" y="63"/>
                  </a:cubicBezTo>
                  <a:cubicBezTo>
                    <a:pt x="198" y="64"/>
                    <a:pt x="198" y="64"/>
                    <a:pt x="198" y="64"/>
                  </a:cubicBezTo>
                  <a:cubicBezTo>
                    <a:pt x="199" y="64"/>
                    <a:pt x="199" y="64"/>
                    <a:pt x="199" y="64"/>
                  </a:cubicBezTo>
                  <a:cubicBezTo>
                    <a:pt x="200" y="63"/>
                    <a:pt x="200" y="63"/>
                    <a:pt x="200" y="63"/>
                  </a:cubicBezTo>
                  <a:cubicBezTo>
                    <a:pt x="201" y="62"/>
                    <a:pt x="201" y="62"/>
                    <a:pt x="201" y="62"/>
                  </a:cubicBezTo>
                  <a:cubicBezTo>
                    <a:pt x="200" y="61"/>
                    <a:pt x="200" y="61"/>
                    <a:pt x="200" y="61"/>
                  </a:cubicBezTo>
                  <a:cubicBezTo>
                    <a:pt x="201" y="61"/>
                    <a:pt x="201" y="61"/>
                    <a:pt x="201" y="61"/>
                  </a:cubicBezTo>
                  <a:cubicBezTo>
                    <a:pt x="201" y="62"/>
                    <a:pt x="201" y="62"/>
                    <a:pt x="201" y="62"/>
                  </a:cubicBezTo>
                  <a:cubicBezTo>
                    <a:pt x="201" y="63"/>
                    <a:pt x="201" y="63"/>
                    <a:pt x="201" y="63"/>
                  </a:cubicBezTo>
                  <a:cubicBezTo>
                    <a:pt x="202" y="63"/>
                    <a:pt x="202" y="63"/>
                    <a:pt x="202" y="63"/>
                  </a:cubicBezTo>
                  <a:cubicBezTo>
                    <a:pt x="202" y="62"/>
                    <a:pt x="202" y="62"/>
                    <a:pt x="202" y="62"/>
                  </a:cubicBezTo>
                  <a:cubicBezTo>
                    <a:pt x="202" y="61"/>
                    <a:pt x="202" y="61"/>
                    <a:pt x="202" y="61"/>
                  </a:cubicBezTo>
                  <a:cubicBezTo>
                    <a:pt x="203" y="61"/>
                    <a:pt x="203" y="61"/>
                    <a:pt x="203" y="61"/>
                  </a:cubicBezTo>
                  <a:cubicBezTo>
                    <a:pt x="203" y="61"/>
                    <a:pt x="203" y="61"/>
                    <a:pt x="203" y="61"/>
                  </a:cubicBezTo>
                  <a:cubicBezTo>
                    <a:pt x="203" y="62"/>
                    <a:pt x="203" y="62"/>
                    <a:pt x="203" y="62"/>
                  </a:cubicBezTo>
                  <a:cubicBezTo>
                    <a:pt x="205" y="61"/>
                    <a:pt x="205" y="61"/>
                    <a:pt x="205" y="61"/>
                  </a:cubicBezTo>
                  <a:cubicBezTo>
                    <a:pt x="205" y="60"/>
                    <a:pt x="205" y="60"/>
                    <a:pt x="205" y="60"/>
                  </a:cubicBezTo>
                  <a:cubicBezTo>
                    <a:pt x="204" y="60"/>
                    <a:pt x="204" y="60"/>
                    <a:pt x="204" y="60"/>
                  </a:cubicBezTo>
                  <a:cubicBezTo>
                    <a:pt x="205" y="60"/>
                    <a:pt x="205" y="60"/>
                    <a:pt x="205" y="60"/>
                  </a:cubicBezTo>
                  <a:cubicBezTo>
                    <a:pt x="206" y="59"/>
                    <a:pt x="206" y="59"/>
                    <a:pt x="206" y="59"/>
                  </a:cubicBezTo>
                  <a:cubicBezTo>
                    <a:pt x="205" y="59"/>
                    <a:pt x="205" y="59"/>
                    <a:pt x="205" y="59"/>
                  </a:cubicBezTo>
                  <a:cubicBezTo>
                    <a:pt x="206" y="58"/>
                    <a:pt x="206" y="58"/>
                    <a:pt x="206" y="58"/>
                  </a:cubicBezTo>
                  <a:cubicBezTo>
                    <a:pt x="207" y="58"/>
                    <a:pt x="207" y="58"/>
                    <a:pt x="207" y="58"/>
                  </a:cubicBezTo>
                  <a:cubicBezTo>
                    <a:pt x="208" y="57"/>
                    <a:pt x="208" y="57"/>
                    <a:pt x="208" y="57"/>
                  </a:cubicBezTo>
                  <a:cubicBezTo>
                    <a:pt x="208" y="58"/>
                    <a:pt x="208" y="58"/>
                    <a:pt x="208" y="58"/>
                  </a:cubicBezTo>
                  <a:cubicBezTo>
                    <a:pt x="208" y="58"/>
                    <a:pt x="208" y="58"/>
                    <a:pt x="208" y="58"/>
                  </a:cubicBezTo>
                  <a:cubicBezTo>
                    <a:pt x="209" y="58"/>
                    <a:pt x="209" y="58"/>
                    <a:pt x="209" y="58"/>
                  </a:cubicBezTo>
                  <a:cubicBezTo>
                    <a:pt x="210" y="58"/>
                    <a:pt x="210" y="58"/>
                    <a:pt x="210" y="58"/>
                  </a:cubicBezTo>
                  <a:cubicBezTo>
                    <a:pt x="210" y="60"/>
                    <a:pt x="210" y="60"/>
                    <a:pt x="210" y="60"/>
                  </a:cubicBezTo>
                  <a:cubicBezTo>
                    <a:pt x="210" y="60"/>
                    <a:pt x="210" y="60"/>
                    <a:pt x="210" y="60"/>
                  </a:cubicBezTo>
                  <a:cubicBezTo>
                    <a:pt x="210" y="62"/>
                    <a:pt x="210" y="62"/>
                    <a:pt x="210" y="62"/>
                  </a:cubicBezTo>
                  <a:cubicBezTo>
                    <a:pt x="211" y="61"/>
                    <a:pt x="211" y="61"/>
                    <a:pt x="211" y="61"/>
                  </a:cubicBezTo>
                  <a:cubicBezTo>
                    <a:pt x="212" y="60"/>
                    <a:pt x="212" y="60"/>
                    <a:pt x="212" y="60"/>
                  </a:cubicBezTo>
                  <a:cubicBezTo>
                    <a:pt x="211" y="58"/>
                    <a:pt x="211" y="58"/>
                    <a:pt x="211" y="58"/>
                  </a:cubicBezTo>
                  <a:cubicBezTo>
                    <a:pt x="210" y="57"/>
                    <a:pt x="210" y="57"/>
                    <a:pt x="210" y="57"/>
                  </a:cubicBezTo>
                  <a:cubicBezTo>
                    <a:pt x="209" y="56"/>
                    <a:pt x="209" y="56"/>
                    <a:pt x="209" y="56"/>
                  </a:cubicBezTo>
                  <a:cubicBezTo>
                    <a:pt x="208" y="57"/>
                    <a:pt x="208" y="57"/>
                    <a:pt x="208" y="57"/>
                  </a:cubicBezTo>
                  <a:cubicBezTo>
                    <a:pt x="207" y="57"/>
                    <a:pt x="207" y="57"/>
                    <a:pt x="207" y="57"/>
                  </a:cubicBezTo>
                  <a:cubicBezTo>
                    <a:pt x="206" y="57"/>
                    <a:pt x="206" y="57"/>
                    <a:pt x="206" y="57"/>
                  </a:cubicBezTo>
                  <a:cubicBezTo>
                    <a:pt x="206" y="56"/>
                    <a:pt x="206" y="56"/>
                    <a:pt x="206" y="56"/>
                  </a:cubicBezTo>
                  <a:cubicBezTo>
                    <a:pt x="205" y="56"/>
                    <a:pt x="205" y="56"/>
                    <a:pt x="205" y="56"/>
                  </a:cubicBezTo>
                  <a:cubicBezTo>
                    <a:pt x="205" y="55"/>
                    <a:pt x="205" y="55"/>
                    <a:pt x="205" y="55"/>
                  </a:cubicBezTo>
                  <a:cubicBezTo>
                    <a:pt x="206" y="55"/>
                    <a:pt x="206" y="55"/>
                    <a:pt x="206" y="55"/>
                  </a:cubicBezTo>
                  <a:cubicBezTo>
                    <a:pt x="208" y="55"/>
                    <a:pt x="208" y="55"/>
                    <a:pt x="208" y="55"/>
                  </a:cubicBezTo>
                  <a:cubicBezTo>
                    <a:pt x="208" y="54"/>
                    <a:pt x="208" y="54"/>
                    <a:pt x="208" y="54"/>
                  </a:cubicBezTo>
                  <a:cubicBezTo>
                    <a:pt x="209" y="54"/>
                    <a:pt x="209" y="54"/>
                    <a:pt x="209" y="54"/>
                  </a:cubicBezTo>
                  <a:cubicBezTo>
                    <a:pt x="210" y="54"/>
                    <a:pt x="210" y="54"/>
                    <a:pt x="210" y="54"/>
                  </a:cubicBezTo>
                  <a:cubicBezTo>
                    <a:pt x="211" y="54"/>
                    <a:pt x="211" y="54"/>
                    <a:pt x="211" y="54"/>
                  </a:cubicBezTo>
                  <a:cubicBezTo>
                    <a:pt x="211" y="54"/>
                    <a:pt x="211" y="54"/>
                    <a:pt x="211" y="54"/>
                  </a:cubicBezTo>
                  <a:cubicBezTo>
                    <a:pt x="213" y="54"/>
                    <a:pt x="213" y="54"/>
                    <a:pt x="213" y="54"/>
                  </a:cubicBezTo>
                  <a:cubicBezTo>
                    <a:pt x="214" y="54"/>
                    <a:pt x="214" y="54"/>
                    <a:pt x="214" y="54"/>
                  </a:cubicBezTo>
                  <a:cubicBezTo>
                    <a:pt x="215" y="54"/>
                    <a:pt x="215" y="54"/>
                    <a:pt x="215" y="54"/>
                  </a:cubicBezTo>
                  <a:cubicBezTo>
                    <a:pt x="216" y="54"/>
                    <a:pt x="216" y="54"/>
                    <a:pt x="216" y="54"/>
                  </a:cubicBezTo>
                  <a:cubicBezTo>
                    <a:pt x="217" y="54"/>
                    <a:pt x="217" y="54"/>
                    <a:pt x="217" y="54"/>
                  </a:cubicBezTo>
                  <a:cubicBezTo>
                    <a:pt x="216" y="53"/>
                    <a:pt x="216" y="53"/>
                    <a:pt x="216" y="53"/>
                  </a:cubicBezTo>
                  <a:cubicBezTo>
                    <a:pt x="215" y="53"/>
                    <a:pt x="215" y="53"/>
                    <a:pt x="215" y="53"/>
                  </a:cubicBezTo>
                  <a:cubicBezTo>
                    <a:pt x="213" y="53"/>
                    <a:pt x="213" y="53"/>
                    <a:pt x="213" y="53"/>
                  </a:cubicBezTo>
                  <a:cubicBezTo>
                    <a:pt x="212" y="53"/>
                    <a:pt x="212" y="53"/>
                    <a:pt x="212" y="53"/>
                  </a:cubicBezTo>
                  <a:cubicBezTo>
                    <a:pt x="211" y="53"/>
                    <a:pt x="211" y="53"/>
                    <a:pt x="211" y="53"/>
                  </a:cubicBezTo>
                  <a:cubicBezTo>
                    <a:pt x="211" y="52"/>
                    <a:pt x="211" y="52"/>
                    <a:pt x="211" y="52"/>
                  </a:cubicBezTo>
                  <a:cubicBezTo>
                    <a:pt x="210" y="51"/>
                    <a:pt x="210" y="51"/>
                    <a:pt x="210" y="51"/>
                  </a:cubicBezTo>
                  <a:cubicBezTo>
                    <a:pt x="212" y="51"/>
                    <a:pt x="212" y="51"/>
                    <a:pt x="212" y="51"/>
                  </a:cubicBezTo>
                  <a:cubicBezTo>
                    <a:pt x="210" y="50"/>
                    <a:pt x="210" y="50"/>
                    <a:pt x="210" y="50"/>
                  </a:cubicBezTo>
                  <a:cubicBezTo>
                    <a:pt x="209" y="49"/>
                    <a:pt x="209" y="49"/>
                    <a:pt x="209" y="49"/>
                  </a:cubicBezTo>
                  <a:cubicBezTo>
                    <a:pt x="208" y="49"/>
                    <a:pt x="208" y="49"/>
                    <a:pt x="208" y="49"/>
                  </a:cubicBezTo>
                  <a:cubicBezTo>
                    <a:pt x="208" y="48"/>
                    <a:pt x="208" y="48"/>
                    <a:pt x="208" y="48"/>
                  </a:cubicBezTo>
                  <a:cubicBezTo>
                    <a:pt x="208" y="47"/>
                    <a:pt x="208" y="47"/>
                    <a:pt x="208" y="47"/>
                  </a:cubicBezTo>
                  <a:cubicBezTo>
                    <a:pt x="208" y="47"/>
                    <a:pt x="208" y="47"/>
                    <a:pt x="208" y="47"/>
                  </a:cubicBezTo>
                  <a:cubicBezTo>
                    <a:pt x="208" y="46"/>
                    <a:pt x="208" y="46"/>
                    <a:pt x="208" y="46"/>
                  </a:cubicBezTo>
                  <a:cubicBezTo>
                    <a:pt x="207" y="45"/>
                    <a:pt x="207" y="45"/>
                    <a:pt x="207" y="45"/>
                  </a:cubicBezTo>
                  <a:cubicBezTo>
                    <a:pt x="207" y="42"/>
                    <a:pt x="207" y="42"/>
                    <a:pt x="207" y="42"/>
                  </a:cubicBezTo>
                  <a:cubicBezTo>
                    <a:pt x="208" y="41"/>
                    <a:pt x="208" y="41"/>
                    <a:pt x="208" y="41"/>
                  </a:cubicBezTo>
                  <a:cubicBezTo>
                    <a:pt x="208" y="40"/>
                    <a:pt x="208" y="40"/>
                    <a:pt x="208" y="40"/>
                  </a:cubicBezTo>
                  <a:cubicBezTo>
                    <a:pt x="208" y="38"/>
                    <a:pt x="208" y="38"/>
                    <a:pt x="208" y="38"/>
                  </a:cubicBezTo>
                  <a:cubicBezTo>
                    <a:pt x="209" y="38"/>
                    <a:pt x="209" y="38"/>
                    <a:pt x="209" y="38"/>
                  </a:cubicBezTo>
                  <a:cubicBezTo>
                    <a:pt x="208" y="37"/>
                    <a:pt x="208" y="37"/>
                    <a:pt x="208" y="37"/>
                  </a:cubicBezTo>
                  <a:cubicBezTo>
                    <a:pt x="209" y="37"/>
                    <a:pt x="209" y="37"/>
                    <a:pt x="209" y="37"/>
                  </a:cubicBezTo>
                  <a:cubicBezTo>
                    <a:pt x="209" y="36"/>
                    <a:pt x="209" y="36"/>
                    <a:pt x="209" y="36"/>
                  </a:cubicBezTo>
                  <a:cubicBezTo>
                    <a:pt x="211" y="35"/>
                    <a:pt x="211" y="35"/>
                    <a:pt x="211" y="35"/>
                  </a:cubicBezTo>
                  <a:cubicBezTo>
                    <a:pt x="211" y="35"/>
                    <a:pt x="211" y="35"/>
                    <a:pt x="211" y="35"/>
                  </a:cubicBezTo>
                  <a:cubicBezTo>
                    <a:pt x="212" y="36"/>
                    <a:pt x="212" y="36"/>
                    <a:pt x="212" y="36"/>
                  </a:cubicBezTo>
                  <a:cubicBezTo>
                    <a:pt x="213" y="35"/>
                    <a:pt x="213" y="35"/>
                    <a:pt x="213" y="35"/>
                  </a:cubicBezTo>
                  <a:cubicBezTo>
                    <a:pt x="214" y="35"/>
                    <a:pt x="214" y="35"/>
                    <a:pt x="214" y="35"/>
                  </a:cubicBezTo>
                  <a:cubicBezTo>
                    <a:pt x="214" y="37"/>
                    <a:pt x="214" y="37"/>
                    <a:pt x="214" y="37"/>
                  </a:cubicBezTo>
                  <a:cubicBezTo>
                    <a:pt x="216" y="37"/>
                    <a:pt x="216" y="37"/>
                    <a:pt x="216" y="37"/>
                  </a:cubicBezTo>
                  <a:cubicBezTo>
                    <a:pt x="217" y="36"/>
                    <a:pt x="217" y="36"/>
                    <a:pt x="217" y="36"/>
                  </a:cubicBezTo>
                  <a:cubicBezTo>
                    <a:pt x="217" y="36"/>
                    <a:pt x="217" y="36"/>
                    <a:pt x="217" y="36"/>
                  </a:cubicBezTo>
                  <a:cubicBezTo>
                    <a:pt x="217" y="37"/>
                    <a:pt x="217" y="37"/>
                    <a:pt x="217" y="37"/>
                  </a:cubicBezTo>
                  <a:cubicBezTo>
                    <a:pt x="218" y="37"/>
                    <a:pt x="218" y="37"/>
                    <a:pt x="218" y="37"/>
                  </a:cubicBezTo>
                  <a:cubicBezTo>
                    <a:pt x="219" y="38"/>
                    <a:pt x="219" y="38"/>
                    <a:pt x="219" y="38"/>
                  </a:cubicBezTo>
                  <a:cubicBezTo>
                    <a:pt x="219" y="38"/>
                    <a:pt x="219" y="38"/>
                    <a:pt x="219" y="38"/>
                  </a:cubicBezTo>
                  <a:cubicBezTo>
                    <a:pt x="218" y="39"/>
                    <a:pt x="218" y="39"/>
                    <a:pt x="218" y="39"/>
                  </a:cubicBezTo>
                  <a:cubicBezTo>
                    <a:pt x="218" y="39"/>
                    <a:pt x="218" y="39"/>
                    <a:pt x="218" y="39"/>
                  </a:cubicBezTo>
                  <a:cubicBezTo>
                    <a:pt x="218" y="40"/>
                    <a:pt x="218" y="40"/>
                    <a:pt x="218" y="40"/>
                  </a:cubicBezTo>
                  <a:cubicBezTo>
                    <a:pt x="218" y="41"/>
                    <a:pt x="218" y="41"/>
                    <a:pt x="218" y="41"/>
                  </a:cubicBezTo>
                  <a:cubicBezTo>
                    <a:pt x="217" y="42"/>
                    <a:pt x="217" y="42"/>
                    <a:pt x="217" y="42"/>
                  </a:cubicBezTo>
                  <a:cubicBezTo>
                    <a:pt x="216" y="42"/>
                    <a:pt x="216" y="42"/>
                    <a:pt x="216" y="42"/>
                  </a:cubicBezTo>
                  <a:cubicBezTo>
                    <a:pt x="215" y="43"/>
                    <a:pt x="215" y="43"/>
                    <a:pt x="215" y="43"/>
                  </a:cubicBezTo>
                  <a:cubicBezTo>
                    <a:pt x="216" y="43"/>
                    <a:pt x="216" y="43"/>
                    <a:pt x="216" y="43"/>
                  </a:cubicBezTo>
                  <a:cubicBezTo>
                    <a:pt x="218" y="43"/>
                    <a:pt x="218" y="43"/>
                    <a:pt x="218" y="43"/>
                  </a:cubicBezTo>
                  <a:cubicBezTo>
                    <a:pt x="220" y="41"/>
                    <a:pt x="220" y="41"/>
                    <a:pt x="220" y="41"/>
                  </a:cubicBezTo>
                  <a:cubicBezTo>
                    <a:pt x="220" y="41"/>
                    <a:pt x="220" y="41"/>
                    <a:pt x="220" y="41"/>
                  </a:cubicBezTo>
                  <a:cubicBezTo>
                    <a:pt x="220" y="41"/>
                    <a:pt x="220" y="41"/>
                    <a:pt x="220" y="41"/>
                  </a:cubicBezTo>
                  <a:cubicBezTo>
                    <a:pt x="220" y="42"/>
                    <a:pt x="220" y="42"/>
                    <a:pt x="220" y="42"/>
                  </a:cubicBezTo>
                  <a:cubicBezTo>
                    <a:pt x="220" y="43"/>
                    <a:pt x="220" y="43"/>
                    <a:pt x="220" y="43"/>
                  </a:cubicBezTo>
                  <a:cubicBezTo>
                    <a:pt x="221" y="43"/>
                    <a:pt x="221" y="43"/>
                    <a:pt x="221" y="43"/>
                  </a:cubicBezTo>
                  <a:cubicBezTo>
                    <a:pt x="221" y="42"/>
                    <a:pt x="221" y="42"/>
                    <a:pt x="221" y="42"/>
                  </a:cubicBezTo>
                  <a:cubicBezTo>
                    <a:pt x="222" y="41"/>
                    <a:pt x="222" y="41"/>
                    <a:pt x="222" y="41"/>
                  </a:cubicBezTo>
                  <a:cubicBezTo>
                    <a:pt x="223" y="42"/>
                    <a:pt x="223" y="42"/>
                    <a:pt x="223" y="42"/>
                  </a:cubicBezTo>
                  <a:cubicBezTo>
                    <a:pt x="224" y="41"/>
                    <a:pt x="224" y="41"/>
                    <a:pt x="224" y="41"/>
                  </a:cubicBezTo>
                  <a:cubicBezTo>
                    <a:pt x="224" y="41"/>
                    <a:pt x="224" y="41"/>
                    <a:pt x="224" y="41"/>
                  </a:cubicBezTo>
                  <a:cubicBezTo>
                    <a:pt x="224" y="40"/>
                    <a:pt x="224" y="40"/>
                    <a:pt x="224" y="40"/>
                  </a:cubicBezTo>
                  <a:cubicBezTo>
                    <a:pt x="225" y="41"/>
                    <a:pt x="225" y="41"/>
                    <a:pt x="225" y="41"/>
                  </a:cubicBezTo>
                  <a:cubicBezTo>
                    <a:pt x="226" y="40"/>
                    <a:pt x="226" y="40"/>
                    <a:pt x="226" y="40"/>
                  </a:cubicBezTo>
                  <a:cubicBezTo>
                    <a:pt x="227" y="42"/>
                    <a:pt x="227" y="42"/>
                    <a:pt x="227" y="42"/>
                  </a:cubicBezTo>
                  <a:cubicBezTo>
                    <a:pt x="227" y="42"/>
                    <a:pt x="227" y="42"/>
                    <a:pt x="227" y="42"/>
                  </a:cubicBezTo>
                  <a:cubicBezTo>
                    <a:pt x="227" y="44"/>
                    <a:pt x="227" y="44"/>
                    <a:pt x="227" y="44"/>
                  </a:cubicBezTo>
                  <a:cubicBezTo>
                    <a:pt x="227" y="44"/>
                    <a:pt x="227" y="44"/>
                    <a:pt x="227" y="44"/>
                  </a:cubicBezTo>
                  <a:cubicBezTo>
                    <a:pt x="227" y="45"/>
                    <a:pt x="227" y="45"/>
                    <a:pt x="227" y="45"/>
                  </a:cubicBezTo>
                  <a:cubicBezTo>
                    <a:pt x="226" y="46"/>
                    <a:pt x="226" y="46"/>
                    <a:pt x="226" y="46"/>
                  </a:cubicBezTo>
                  <a:cubicBezTo>
                    <a:pt x="228" y="48"/>
                    <a:pt x="228" y="48"/>
                    <a:pt x="228" y="48"/>
                  </a:cubicBezTo>
                  <a:cubicBezTo>
                    <a:pt x="227" y="48"/>
                    <a:pt x="227" y="48"/>
                    <a:pt x="227" y="48"/>
                  </a:cubicBezTo>
                  <a:cubicBezTo>
                    <a:pt x="227" y="49"/>
                    <a:pt x="227" y="49"/>
                    <a:pt x="227" y="49"/>
                  </a:cubicBezTo>
                  <a:cubicBezTo>
                    <a:pt x="226" y="49"/>
                    <a:pt x="226" y="49"/>
                    <a:pt x="226" y="49"/>
                  </a:cubicBezTo>
                  <a:cubicBezTo>
                    <a:pt x="227" y="49"/>
                    <a:pt x="227" y="49"/>
                    <a:pt x="227" y="49"/>
                  </a:cubicBezTo>
                  <a:cubicBezTo>
                    <a:pt x="228" y="49"/>
                    <a:pt x="228" y="49"/>
                    <a:pt x="228" y="49"/>
                  </a:cubicBezTo>
                  <a:cubicBezTo>
                    <a:pt x="229" y="48"/>
                    <a:pt x="229" y="48"/>
                    <a:pt x="229" y="48"/>
                  </a:cubicBezTo>
                  <a:cubicBezTo>
                    <a:pt x="231" y="48"/>
                    <a:pt x="231" y="48"/>
                    <a:pt x="231" y="48"/>
                  </a:cubicBezTo>
                  <a:cubicBezTo>
                    <a:pt x="231" y="47"/>
                    <a:pt x="231" y="47"/>
                    <a:pt x="231" y="47"/>
                  </a:cubicBezTo>
                  <a:cubicBezTo>
                    <a:pt x="231" y="45"/>
                    <a:pt x="231" y="45"/>
                    <a:pt x="231" y="45"/>
                  </a:cubicBezTo>
                  <a:cubicBezTo>
                    <a:pt x="231" y="44"/>
                    <a:pt x="231" y="44"/>
                    <a:pt x="231" y="44"/>
                  </a:cubicBezTo>
                  <a:cubicBezTo>
                    <a:pt x="230" y="44"/>
                    <a:pt x="230" y="44"/>
                    <a:pt x="230" y="44"/>
                  </a:cubicBezTo>
                  <a:cubicBezTo>
                    <a:pt x="230" y="44"/>
                    <a:pt x="230" y="44"/>
                    <a:pt x="230" y="44"/>
                  </a:cubicBezTo>
                  <a:cubicBezTo>
                    <a:pt x="230" y="43"/>
                    <a:pt x="230" y="43"/>
                    <a:pt x="230" y="43"/>
                  </a:cubicBezTo>
                  <a:cubicBezTo>
                    <a:pt x="230" y="43"/>
                    <a:pt x="230" y="43"/>
                    <a:pt x="230" y="43"/>
                  </a:cubicBezTo>
                  <a:cubicBezTo>
                    <a:pt x="231" y="43"/>
                    <a:pt x="231" y="43"/>
                    <a:pt x="231" y="43"/>
                  </a:cubicBezTo>
                  <a:cubicBezTo>
                    <a:pt x="231" y="43"/>
                    <a:pt x="231" y="43"/>
                    <a:pt x="231" y="43"/>
                  </a:cubicBezTo>
                  <a:cubicBezTo>
                    <a:pt x="232" y="43"/>
                    <a:pt x="232" y="43"/>
                    <a:pt x="232" y="43"/>
                  </a:cubicBezTo>
                  <a:cubicBezTo>
                    <a:pt x="233" y="43"/>
                    <a:pt x="233" y="43"/>
                    <a:pt x="233" y="43"/>
                  </a:cubicBezTo>
                  <a:cubicBezTo>
                    <a:pt x="234" y="42"/>
                    <a:pt x="234" y="42"/>
                    <a:pt x="234" y="42"/>
                  </a:cubicBezTo>
                  <a:cubicBezTo>
                    <a:pt x="235" y="42"/>
                    <a:pt x="235" y="42"/>
                    <a:pt x="235" y="42"/>
                  </a:cubicBezTo>
                  <a:cubicBezTo>
                    <a:pt x="236" y="42"/>
                    <a:pt x="236" y="42"/>
                    <a:pt x="236" y="42"/>
                  </a:cubicBezTo>
                  <a:cubicBezTo>
                    <a:pt x="236" y="41"/>
                    <a:pt x="236" y="41"/>
                    <a:pt x="236" y="41"/>
                  </a:cubicBezTo>
                  <a:cubicBezTo>
                    <a:pt x="237" y="40"/>
                    <a:pt x="237" y="40"/>
                    <a:pt x="237" y="40"/>
                  </a:cubicBezTo>
                  <a:cubicBezTo>
                    <a:pt x="237" y="41"/>
                    <a:pt x="237" y="41"/>
                    <a:pt x="237" y="41"/>
                  </a:cubicBezTo>
                  <a:cubicBezTo>
                    <a:pt x="238" y="40"/>
                    <a:pt x="238" y="40"/>
                    <a:pt x="238" y="40"/>
                  </a:cubicBezTo>
                  <a:cubicBezTo>
                    <a:pt x="239" y="40"/>
                    <a:pt x="239" y="40"/>
                    <a:pt x="239" y="40"/>
                  </a:cubicBezTo>
                  <a:cubicBezTo>
                    <a:pt x="239" y="40"/>
                    <a:pt x="239" y="40"/>
                    <a:pt x="239" y="40"/>
                  </a:cubicBezTo>
                  <a:cubicBezTo>
                    <a:pt x="240" y="40"/>
                    <a:pt x="240" y="40"/>
                    <a:pt x="240" y="40"/>
                  </a:cubicBezTo>
                  <a:cubicBezTo>
                    <a:pt x="240" y="40"/>
                    <a:pt x="240" y="40"/>
                    <a:pt x="240" y="40"/>
                  </a:cubicBezTo>
                  <a:cubicBezTo>
                    <a:pt x="240" y="41"/>
                    <a:pt x="240" y="41"/>
                    <a:pt x="240" y="41"/>
                  </a:cubicBezTo>
                  <a:cubicBezTo>
                    <a:pt x="240" y="42"/>
                    <a:pt x="240" y="42"/>
                    <a:pt x="240" y="42"/>
                  </a:cubicBezTo>
                  <a:cubicBezTo>
                    <a:pt x="242" y="41"/>
                    <a:pt x="242" y="41"/>
                    <a:pt x="242" y="41"/>
                  </a:cubicBezTo>
                  <a:cubicBezTo>
                    <a:pt x="243" y="42"/>
                    <a:pt x="243" y="42"/>
                    <a:pt x="243" y="42"/>
                  </a:cubicBezTo>
                  <a:cubicBezTo>
                    <a:pt x="243" y="42"/>
                    <a:pt x="243" y="42"/>
                    <a:pt x="243" y="42"/>
                  </a:cubicBezTo>
                  <a:cubicBezTo>
                    <a:pt x="247" y="44"/>
                    <a:pt x="247" y="44"/>
                    <a:pt x="247" y="44"/>
                  </a:cubicBezTo>
                  <a:cubicBezTo>
                    <a:pt x="248" y="44"/>
                    <a:pt x="248" y="44"/>
                    <a:pt x="248" y="44"/>
                  </a:cubicBezTo>
                  <a:cubicBezTo>
                    <a:pt x="248" y="45"/>
                    <a:pt x="248" y="45"/>
                    <a:pt x="248" y="45"/>
                  </a:cubicBezTo>
                  <a:cubicBezTo>
                    <a:pt x="248" y="45"/>
                    <a:pt x="248" y="45"/>
                    <a:pt x="248" y="45"/>
                  </a:cubicBezTo>
                  <a:cubicBezTo>
                    <a:pt x="249" y="47"/>
                    <a:pt x="249" y="47"/>
                    <a:pt x="249" y="47"/>
                  </a:cubicBezTo>
                  <a:cubicBezTo>
                    <a:pt x="250" y="47"/>
                    <a:pt x="250" y="47"/>
                    <a:pt x="250" y="47"/>
                  </a:cubicBezTo>
                  <a:cubicBezTo>
                    <a:pt x="250" y="46"/>
                    <a:pt x="250" y="46"/>
                    <a:pt x="250" y="46"/>
                  </a:cubicBezTo>
                  <a:cubicBezTo>
                    <a:pt x="250" y="46"/>
                    <a:pt x="250" y="46"/>
                    <a:pt x="250" y="46"/>
                  </a:cubicBezTo>
                  <a:cubicBezTo>
                    <a:pt x="251" y="45"/>
                    <a:pt x="251" y="45"/>
                    <a:pt x="251" y="45"/>
                  </a:cubicBezTo>
                  <a:cubicBezTo>
                    <a:pt x="250" y="45"/>
                    <a:pt x="250" y="45"/>
                    <a:pt x="250" y="45"/>
                  </a:cubicBezTo>
                  <a:cubicBezTo>
                    <a:pt x="249" y="45"/>
                    <a:pt x="249" y="45"/>
                    <a:pt x="249" y="45"/>
                  </a:cubicBezTo>
                  <a:cubicBezTo>
                    <a:pt x="249" y="44"/>
                    <a:pt x="249" y="44"/>
                    <a:pt x="249" y="44"/>
                  </a:cubicBezTo>
                  <a:cubicBezTo>
                    <a:pt x="250" y="44"/>
                    <a:pt x="250" y="44"/>
                    <a:pt x="250" y="44"/>
                  </a:cubicBezTo>
                  <a:cubicBezTo>
                    <a:pt x="250" y="44"/>
                    <a:pt x="250" y="44"/>
                    <a:pt x="250" y="44"/>
                  </a:cubicBezTo>
                  <a:cubicBezTo>
                    <a:pt x="251" y="44"/>
                    <a:pt x="251" y="44"/>
                    <a:pt x="251" y="44"/>
                  </a:cubicBezTo>
                  <a:cubicBezTo>
                    <a:pt x="252" y="45"/>
                    <a:pt x="252" y="45"/>
                    <a:pt x="252" y="45"/>
                  </a:cubicBezTo>
                  <a:cubicBezTo>
                    <a:pt x="252" y="46"/>
                    <a:pt x="252" y="46"/>
                    <a:pt x="252" y="46"/>
                  </a:cubicBezTo>
                  <a:cubicBezTo>
                    <a:pt x="253" y="47"/>
                    <a:pt x="253" y="47"/>
                    <a:pt x="253" y="47"/>
                  </a:cubicBezTo>
                  <a:cubicBezTo>
                    <a:pt x="253" y="48"/>
                    <a:pt x="253" y="48"/>
                    <a:pt x="253" y="48"/>
                  </a:cubicBezTo>
                  <a:cubicBezTo>
                    <a:pt x="254" y="48"/>
                    <a:pt x="254" y="48"/>
                    <a:pt x="254" y="48"/>
                  </a:cubicBezTo>
                  <a:cubicBezTo>
                    <a:pt x="254" y="48"/>
                    <a:pt x="254" y="48"/>
                    <a:pt x="254" y="48"/>
                  </a:cubicBezTo>
                  <a:cubicBezTo>
                    <a:pt x="254" y="47"/>
                    <a:pt x="254" y="47"/>
                    <a:pt x="254" y="47"/>
                  </a:cubicBezTo>
                  <a:cubicBezTo>
                    <a:pt x="255" y="48"/>
                    <a:pt x="255" y="48"/>
                    <a:pt x="255" y="48"/>
                  </a:cubicBezTo>
                  <a:cubicBezTo>
                    <a:pt x="256" y="49"/>
                    <a:pt x="256" y="49"/>
                    <a:pt x="256" y="49"/>
                  </a:cubicBezTo>
                  <a:cubicBezTo>
                    <a:pt x="256" y="49"/>
                    <a:pt x="256" y="49"/>
                    <a:pt x="256" y="49"/>
                  </a:cubicBezTo>
                  <a:cubicBezTo>
                    <a:pt x="256" y="50"/>
                    <a:pt x="256" y="50"/>
                    <a:pt x="256" y="50"/>
                  </a:cubicBezTo>
                  <a:cubicBezTo>
                    <a:pt x="256" y="51"/>
                    <a:pt x="256" y="51"/>
                    <a:pt x="256" y="51"/>
                  </a:cubicBezTo>
                  <a:cubicBezTo>
                    <a:pt x="256" y="51"/>
                    <a:pt x="256" y="51"/>
                    <a:pt x="256" y="51"/>
                  </a:cubicBezTo>
                  <a:cubicBezTo>
                    <a:pt x="256" y="50"/>
                    <a:pt x="256" y="50"/>
                    <a:pt x="256" y="50"/>
                  </a:cubicBezTo>
                  <a:cubicBezTo>
                    <a:pt x="256" y="50"/>
                    <a:pt x="256" y="50"/>
                    <a:pt x="256" y="50"/>
                  </a:cubicBezTo>
                  <a:cubicBezTo>
                    <a:pt x="255" y="50"/>
                    <a:pt x="255" y="50"/>
                    <a:pt x="255" y="50"/>
                  </a:cubicBezTo>
                  <a:cubicBezTo>
                    <a:pt x="255" y="50"/>
                    <a:pt x="255" y="50"/>
                    <a:pt x="255" y="50"/>
                  </a:cubicBezTo>
                  <a:cubicBezTo>
                    <a:pt x="254" y="50"/>
                    <a:pt x="254" y="50"/>
                    <a:pt x="254" y="50"/>
                  </a:cubicBezTo>
                  <a:cubicBezTo>
                    <a:pt x="253" y="49"/>
                    <a:pt x="253" y="49"/>
                    <a:pt x="253" y="49"/>
                  </a:cubicBezTo>
                  <a:cubicBezTo>
                    <a:pt x="251" y="49"/>
                    <a:pt x="251" y="49"/>
                    <a:pt x="251" y="49"/>
                  </a:cubicBezTo>
                  <a:cubicBezTo>
                    <a:pt x="251" y="49"/>
                    <a:pt x="251" y="49"/>
                    <a:pt x="251" y="49"/>
                  </a:cubicBezTo>
                  <a:cubicBezTo>
                    <a:pt x="252" y="50"/>
                    <a:pt x="252" y="50"/>
                    <a:pt x="252" y="50"/>
                  </a:cubicBezTo>
                  <a:cubicBezTo>
                    <a:pt x="253" y="50"/>
                    <a:pt x="253" y="50"/>
                    <a:pt x="253" y="50"/>
                  </a:cubicBezTo>
                  <a:cubicBezTo>
                    <a:pt x="253" y="51"/>
                    <a:pt x="253" y="51"/>
                    <a:pt x="253" y="51"/>
                  </a:cubicBezTo>
                  <a:cubicBezTo>
                    <a:pt x="253" y="51"/>
                    <a:pt x="253" y="51"/>
                    <a:pt x="253" y="51"/>
                  </a:cubicBezTo>
                  <a:cubicBezTo>
                    <a:pt x="254" y="52"/>
                    <a:pt x="254" y="52"/>
                    <a:pt x="254" y="52"/>
                  </a:cubicBezTo>
                  <a:cubicBezTo>
                    <a:pt x="254" y="52"/>
                    <a:pt x="254" y="52"/>
                    <a:pt x="254" y="52"/>
                  </a:cubicBezTo>
                  <a:cubicBezTo>
                    <a:pt x="255" y="52"/>
                    <a:pt x="255" y="52"/>
                    <a:pt x="255" y="52"/>
                  </a:cubicBezTo>
                  <a:cubicBezTo>
                    <a:pt x="255" y="51"/>
                    <a:pt x="255" y="51"/>
                    <a:pt x="255" y="51"/>
                  </a:cubicBezTo>
                  <a:cubicBezTo>
                    <a:pt x="255" y="51"/>
                    <a:pt x="255" y="51"/>
                    <a:pt x="255" y="51"/>
                  </a:cubicBezTo>
                  <a:cubicBezTo>
                    <a:pt x="256" y="51"/>
                    <a:pt x="256" y="51"/>
                    <a:pt x="256" y="51"/>
                  </a:cubicBezTo>
                  <a:cubicBezTo>
                    <a:pt x="256" y="52"/>
                    <a:pt x="256" y="52"/>
                    <a:pt x="256" y="52"/>
                  </a:cubicBezTo>
                  <a:cubicBezTo>
                    <a:pt x="257" y="52"/>
                    <a:pt x="257" y="52"/>
                    <a:pt x="257" y="52"/>
                  </a:cubicBezTo>
                  <a:cubicBezTo>
                    <a:pt x="257" y="52"/>
                    <a:pt x="257" y="52"/>
                    <a:pt x="257" y="52"/>
                  </a:cubicBezTo>
                  <a:cubicBezTo>
                    <a:pt x="258" y="52"/>
                    <a:pt x="258" y="52"/>
                    <a:pt x="258" y="52"/>
                  </a:cubicBezTo>
                  <a:cubicBezTo>
                    <a:pt x="257" y="53"/>
                    <a:pt x="257" y="53"/>
                    <a:pt x="257" y="53"/>
                  </a:cubicBezTo>
                  <a:cubicBezTo>
                    <a:pt x="258" y="54"/>
                    <a:pt x="258" y="54"/>
                    <a:pt x="258" y="54"/>
                  </a:cubicBezTo>
                  <a:cubicBezTo>
                    <a:pt x="258" y="55"/>
                    <a:pt x="258" y="55"/>
                    <a:pt x="258" y="55"/>
                  </a:cubicBezTo>
                  <a:cubicBezTo>
                    <a:pt x="258" y="57"/>
                    <a:pt x="258" y="57"/>
                    <a:pt x="258" y="57"/>
                  </a:cubicBezTo>
                  <a:cubicBezTo>
                    <a:pt x="258" y="58"/>
                    <a:pt x="258" y="58"/>
                    <a:pt x="258" y="58"/>
                  </a:cubicBezTo>
                  <a:cubicBezTo>
                    <a:pt x="257" y="58"/>
                    <a:pt x="257" y="58"/>
                    <a:pt x="257" y="58"/>
                  </a:cubicBezTo>
                  <a:cubicBezTo>
                    <a:pt x="257" y="59"/>
                    <a:pt x="257" y="59"/>
                    <a:pt x="257" y="59"/>
                  </a:cubicBezTo>
                  <a:cubicBezTo>
                    <a:pt x="257" y="60"/>
                    <a:pt x="257" y="60"/>
                    <a:pt x="257" y="60"/>
                  </a:cubicBezTo>
                  <a:cubicBezTo>
                    <a:pt x="257" y="61"/>
                    <a:pt x="257" y="61"/>
                    <a:pt x="257" y="61"/>
                  </a:cubicBezTo>
                  <a:cubicBezTo>
                    <a:pt x="257" y="61"/>
                    <a:pt x="257" y="61"/>
                    <a:pt x="257" y="61"/>
                  </a:cubicBezTo>
                  <a:cubicBezTo>
                    <a:pt x="257" y="62"/>
                    <a:pt x="257" y="62"/>
                    <a:pt x="257" y="62"/>
                  </a:cubicBezTo>
                  <a:cubicBezTo>
                    <a:pt x="257" y="62"/>
                    <a:pt x="257" y="62"/>
                    <a:pt x="257" y="62"/>
                  </a:cubicBezTo>
                  <a:cubicBezTo>
                    <a:pt x="256" y="63"/>
                    <a:pt x="256" y="63"/>
                    <a:pt x="256" y="63"/>
                  </a:cubicBezTo>
                  <a:cubicBezTo>
                    <a:pt x="256" y="64"/>
                    <a:pt x="256" y="64"/>
                    <a:pt x="256" y="64"/>
                  </a:cubicBezTo>
                  <a:cubicBezTo>
                    <a:pt x="256" y="64"/>
                    <a:pt x="256" y="64"/>
                    <a:pt x="256" y="64"/>
                  </a:cubicBezTo>
                  <a:cubicBezTo>
                    <a:pt x="255" y="65"/>
                    <a:pt x="255" y="65"/>
                    <a:pt x="255" y="65"/>
                  </a:cubicBezTo>
                  <a:cubicBezTo>
                    <a:pt x="255" y="66"/>
                    <a:pt x="255" y="66"/>
                    <a:pt x="255" y="66"/>
                  </a:cubicBezTo>
                  <a:cubicBezTo>
                    <a:pt x="255" y="66"/>
                    <a:pt x="255" y="66"/>
                    <a:pt x="255" y="66"/>
                  </a:cubicBezTo>
                  <a:cubicBezTo>
                    <a:pt x="255" y="67"/>
                    <a:pt x="255" y="67"/>
                    <a:pt x="255" y="67"/>
                  </a:cubicBezTo>
                  <a:cubicBezTo>
                    <a:pt x="254" y="67"/>
                    <a:pt x="254" y="67"/>
                    <a:pt x="254" y="67"/>
                  </a:cubicBezTo>
                  <a:cubicBezTo>
                    <a:pt x="253" y="68"/>
                    <a:pt x="253" y="68"/>
                    <a:pt x="253" y="68"/>
                  </a:cubicBezTo>
                  <a:cubicBezTo>
                    <a:pt x="252" y="68"/>
                    <a:pt x="252" y="68"/>
                    <a:pt x="252" y="68"/>
                  </a:cubicBezTo>
                  <a:cubicBezTo>
                    <a:pt x="253" y="68"/>
                    <a:pt x="253" y="68"/>
                    <a:pt x="253" y="68"/>
                  </a:cubicBezTo>
                  <a:cubicBezTo>
                    <a:pt x="254" y="68"/>
                    <a:pt x="254" y="68"/>
                    <a:pt x="254" y="68"/>
                  </a:cubicBezTo>
                  <a:cubicBezTo>
                    <a:pt x="254" y="68"/>
                    <a:pt x="254" y="68"/>
                    <a:pt x="254" y="68"/>
                  </a:cubicBezTo>
                  <a:cubicBezTo>
                    <a:pt x="254" y="68"/>
                    <a:pt x="254" y="68"/>
                    <a:pt x="254" y="68"/>
                  </a:cubicBezTo>
                  <a:cubicBezTo>
                    <a:pt x="255" y="69"/>
                    <a:pt x="255" y="69"/>
                    <a:pt x="255" y="69"/>
                  </a:cubicBezTo>
                  <a:cubicBezTo>
                    <a:pt x="254" y="70"/>
                    <a:pt x="254" y="70"/>
                    <a:pt x="254" y="70"/>
                  </a:cubicBezTo>
                  <a:cubicBezTo>
                    <a:pt x="253" y="71"/>
                    <a:pt x="253" y="71"/>
                    <a:pt x="253" y="71"/>
                  </a:cubicBezTo>
                  <a:cubicBezTo>
                    <a:pt x="253" y="73"/>
                    <a:pt x="253" y="73"/>
                    <a:pt x="253" y="73"/>
                  </a:cubicBezTo>
                  <a:cubicBezTo>
                    <a:pt x="253" y="74"/>
                    <a:pt x="253" y="74"/>
                    <a:pt x="253" y="74"/>
                  </a:cubicBezTo>
                  <a:cubicBezTo>
                    <a:pt x="253" y="75"/>
                    <a:pt x="253" y="75"/>
                    <a:pt x="253" y="75"/>
                  </a:cubicBezTo>
                  <a:cubicBezTo>
                    <a:pt x="253" y="76"/>
                    <a:pt x="253" y="76"/>
                    <a:pt x="253" y="76"/>
                  </a:cubicBezTo>
                  <a:cubicBezTo>
                    <a:pt x="252" y="77"/>
                    <a:pt x="252" y="77"/>
                    <a:pt x="252" y="77"/>
                  </a:cubicBezTo>
                  <a:cubicBezTo>
                    <a:pt x="251" y="77"/>
                    <a:pt x="251" y="77"/>
                    <a:pt x="251" y="77"/>
                  </a:cubicBezTo>
                  <a:cubicBezTo>
                    <a:pt x="251" y="77"/>
                    <a:pt x="251" y="77"/>
                    <a:pt x="251" y="77"/>
                  </a:cubicBezTo>
                  <a:cubicBezTo>
                    <a:pt x="250" y="77"/>
                    <a:pt x="250" y="77"/>
                    <a:pt x="250" y="77"/>
                  </a:cubicBezTo>
                  <a:cubicBezTo>
                    <a:pt x="251" y="78"/>
                    <a:pt x="251" y="78"/>
                    <a:pt x="251" y="78"/>
                  </a:cubicBezTo>
                  <a:cubicBezTo>
                    <a:pt x="251" y="79"/>
                    <a:pt x="251" y="79"/>
                    <a:pt x="251" y="79"/>
                  </a:cubicBezTo>
                  <a:cubicBezTo>
                    <a:pt x="251" y="80"/>
                    <a:pt x="251" y="80"/>
                    <a:pt x="251" y="80"/>
                  </a:cubicBezTo>
                  <a:cubicBezTo>
                    <a:pt x="250" y="80"/>
                    <a:pt x="250" y="80"/>
                    <a:pt x="250" y="80"/>
                  </a:cubicBezTo>
                  <a:cubicBezTo>
                    <a:pt x="249" y="82"/>
                    <a:pt x="249" y="82"/>
                    <a:pt x="249" y="82"/>
                  </a:cubicBezTo>
                  <a:cubicBezTo>
                    <a:pt x="250" y="83"/>
                    <a:pt x="250" y="83"/>
                    <a:pt x="250" y="83"/>
                  </a:cubicBezTo>
                  <a:cubicBezTo>
                    <a:pt x="250" y="84"/>
                    <a:pt x="250" y="84"/>
                    <a:pt x="250" y="84"/>
                  </a:cubicBezTo>
                  <a:cubicBezTo>
                    <a:pt x="250" y="84"/>
                    <a:pt x="250" y="84"/>
                    <a:pt x="250" y="84"/>
                  </a:cubicBezTo>
                  <a:cubicBezTo>
                    <a:pt x="250" y="85"/>
                    <a:pt x="250" y="85"/>
                    <a:pt x="250" y="85"/>
                  </a:cubicBezTo>
                  <a:cubicBezTo>
                    <a:pt x="250" y="85"/>
                    <a:pt x="250" y="85"/>
                    <a:pt x="250" y="85"/>
                  </a:cubicBezTo>
                  <a:cubicBezTo>
                    <a:pt x="250" y="87"/>
                    <a:pt x="250" y="87"/>
                    <a:pt x="250" y="87"/>
                  </a:cubicBezTo>
                  <a:cubicBezTo>
                    <a:pt x="249" y="88"/>
                    <a:pt x="249" y="88"/>
                    <a:pt x="249" y="88"/>
                  </a:cubicBezTo>
                  <a:cubicBezTo>
                    <a:pt x="249" y="88"/>
                    <a:pt x="249" y="88"/>
                    <a:pt x="249" y="88"/>
                  </a:cubicBezTo>
                  <a:cubicBezTo>
                    <a:pt x="249" y="88"/>
                    <a:pt x="249" y="88"/>
                    <a:pt x="249" y="88"/>
                  </a:cubicBezTo>
                  <a:cubicBezTo>
                    <a:pt x="250" y="88"/>
                    <a:pt x="250" y="88"/>
                    <a:pt x="250" y="88"/>
                  </a:cubicBezTo>
                  <a:cubicBezTo>
                    <a:pt x="251" y="87"/>
                    <a:pt x="251" y="87"/>
                    <a:pt x="251" y="87"/>
                  </a:cubicBezTo>
                  <a:cubicBezTo>
                    <a:pt x="251" y="86"/>
                    <a:pt x="251" y="86"/>
                    <a:pt x="251" y="86"/>
                  </a:cubicBezTo>
                  <a:cubicBezTo>
                    <a:pt x="251" y="86"/>
                    <a:pt x="251" y="86"/>
                    <a:pt x="251" y="86"/>
                  </a:cubicBezTo>
                  <a:cubicBezTo>
                    <a:pt x="251" y="86"/>
                    <a:pt x="251" y="86"/>
                    <a:pt x="251" y="86"/>
                  </a:cubicBezTo>
                  <a:cubicBezTo>
                    <a:pt x="252" y="85"/>
                    <a:pt x="252" y="85"/>
                    <a:pt x="252" y="85"/>
                  </a:cubicBezTo>
                  <a:cubicBezTo>
                    <a:pt x="253" y="85"/>
                    <a:pt x="253" y="85"/>
                    <a:pt x="253" y="85"/>
                  </a:cubicBezTo>
                  <a:cubicBezTo>
                    <a:pt x="252" y="85"/>
                    <a:pt x="252" y="85"/>
                    <a:pt x="252" y="85"/>
                  </a:cubicBezTo>
                  <a:cubicBezTo>
                    <a:pt x="251" y="84"/>
                    <a:pt x="251" y="84"/>
                    <a:pt x="251" y="84"/>
                  </a:cubicBezTo>
                  <a:cubicBezTo>
                    <a:pt x="250" y="83"/>
                    <a:pt x="250" y="83"/>
                    <a:pt x="250" y="83"/>
                  </a:cubicBezTo>
                  <a:cubicBezTo>
                    <a:pt x="251" y="82"/>
                    <a:pt x="251" y="82"/>
                    <a:pt x="251" y="82"/>
                  </a:cubicBezTo>
                  <a:cubicBezTo>
                    <a:pt x="252" y="82"/>
                    <a:pt x="252" y="82"/>
                    <a:pt x="252" y="82"/>
                  </a:cubicBezTo>
                  <a:cubicBezTo>
                    <a:pt x="254" y="81"/>
                    <a:pt x="254" y="81"/>
                    <a:pt x="254" y="81"/>
                  </a:cubicBezTo>
                  <a:cubicBezTo>
                    <a:pt x="255" y="80"/>
                    <a:pt x="255" y="80"/>
                    <a:pt x="255" y="80"/>
                  </a:cubicBezTo>
                  <a:cubicBezTo>
                    <a:pt x="256" y="80"/>
                    <a:pt x="256" y="80"/>
                    <a:pt x="256" y="80"/>
                  </a:cubicBezTo>
                  <a:cubicBezTo>
                    <a:pt x="256" y="80"/>
                    <a:pt x="256" y="80"/>
                    <a:pt x="256" y="80"/>
                  </a:cubicBezTo>
                  <a:cubicBezTo>
                    <a:pt x="256" y="79"/>
                    <a:pt x="256" y="79"/>
                    <a:pt x="256" y="79"/>
                  </a:cubicBezTo>
                  <a:cubicBezTo>
                    <a:pt x="257" y="78"/>
                    <a:pt x="257" y="78"/>
                    <a:pt x="257" y="78"/>
                  </a:cubicBezTo>
                  <a:cubicBezTo>
                    <a:pt x="258" y="77"/>
                    <a:pt x="258" y="77"/>
                    <a:pt x="258" y="77"/>
                  </a:cubicBezTo>
                  <a:cubicBezTo>
                    <a:pt x="257" y="77"/>
                    <a:pt x="257" y="77"/>
                    <a:pt x="257" y="77"/>
                  </a:cubicBezTo>
                  <a:cubicBezTo>
                    <a:pt x="257" y="76"/>
                    <a:pt x="257" y="76"/>
                    <a:pt x="257" y="76"/>
                  </a:cubicBezTo>
                  <a:cubicBezTo>
                    <a:pt x="258" y="77"/>
                    <a:pt x="258" y="77"/>
                    <a:pt x="258" y="77"/>
                  </a:cubicBezTo>
                  <a:cubicBezTo>
                    <a:pt x="259" y="77"/>
                    <a:pt x="259" y="77"/>
                    <a:pt x="259" y="77"/>
                  </a:cubicBezTo>
                  <a:cubicBezTo>
                    <a:pt x="260" y="76"/>
                    <a:pt x="260" y="76"/>
                    <a:pt x="260" y="76"/>
                  </a:cubicBezTo>
                  <a:cubicBezTo>
                    <a:pt x="260" y="75"/>
                    <a:pt x="260" y="75"/>
                    <a:pt x="260" y="75"/>
                  </a:cubicBezTo>
                  <a:cubicBezTo>
                    <a:pt x="261" y="74"/>
                    <a:pt x="261" y="74"/>
                    <a:pt x="261" y="74"/>
                  </a:cubicBezTo>
                  <a:cubicBezTo>
                    <a:pt x="261" y="73"/>
                    <a:pt x="261" y="73"/>
                    <a:pt x="261" y="73"/>
                  </a:cubicBezTo>
                  <a:cubicBezTo>
                    <a:pt x="261" y="72"/>
                    <a:pt x="261" y="72"/>
                    <a:pt x="261" y="72"/>
                  </a:cubicBezTo>
                  <a:cubicBezTo>
                    <a:pt x="259" y="73"/>
                    <a:pt x="259" y="73"/>
                    <a:pt x="259" y="73"/>
                  </a:cubicBezTo>
                  <a:cubicBezTo>
                    <a:pt x="259" y="74"/>
                    <a:pt x="259" y="74"/>
                    <a:pt x="259" y="74"/>
                  </a:cubicBezTo>
                  <a:cubicBezTo>
                    <a:pt x="258" y="75"/>
                    <a:pt x="258" y="75"/>
                    <a:pt x="258" y="75"/>
                  </a:cubicBezTo>
                  <a:cubicBezTo>
                    <a:pt x="257" y="74"/>
                    <a:pt x="257" y="74"/>
                    <a:pt x="257" y="74"/>
                  </a:cubicBezTo>
                  <a:cubicBezTo>
                    <a:pt x="256" y="73"/>
                    <a:pt x="256" y="73"/>
                    <a:pt x="256" y="73"/>
                  </a:cubicBezTo>
                  <a:cubicBezTo>
                    <a:pt x="257" y="72"/>
                    <a:pt x="257" y="72"/>
                    <a:pt x="257" y="72"/>
                  </a:cubicBezTo>
                  <a:cubicBezTo>
                    <a:pt x="257" y="71"/>
                    <a:pt x="257" y="71"/>
                    <a:pt x="257" y="71"/>
                  </a:cubicBezTo>
                  <a:cubicBezTo>
                    <a:pt x="258" y="70"/>
                    <a:pt x="258" y="70"/>
                    <a:pt x="258" y="70"/>
                  </a:cubicBezTo>
                  <a:cubicBezTo>
                    <a:pt x="259" y="70"/>
                    <a:pt x="259" y="70"/>
                    <a:pt x="259" y="70"/>
                  </a:cubicBezTo>
                  <a:cubicBezTo>
                    <a:pt x="260" y="71"/>
                    <a:pt x="260" y="71"/>
                    <a:pt x="260" y="71"/>
                  </a:cubicBezTo>
                  <a:cubicBezTo>
                    <a:pt x="261" y="71"/>
                    <a:pt x="261" y="71"/>
                    <a:pt x="261" y="71"/>
                  </a:cubicBezTo>
                  <a:cubicBezTo>
                    <a:pt x="261" y="70"/>
                    <a:pt x="261" y="70"/>
                    <a:pt x="261" y="70"/>
                  </a:cubicBezTo>
                  <a:cubicBezTo>
                    <a:pt x="262" y="69"/>
                    <a:pt x="262" y="69"/>
                    <a:pt x="262" y="69"/>
                  </a:cubicBezTo>
                  <a:cubicBezTo>
                    <a:pt x="262" y="70"/>
                    <a:pt x="262" y="70"/>
                    <a:pt x="262" y="70"/>
                  </a:cubicBezTo>
                  <a:cubicBezTo>
                    <a:pt x="262" y="70"/>
                    <a:pt x="262" y="70"/>
                    <a:pt x="262" y="70"/>
                  </a:cubicBezTo>
                  <a:cubicBezTo>
                    <a:pt x="262" y="71"/>
                    <a:pt x="262" y="71"/>
                    <a:pt x="262" y="71"/>
                  </a:cubicBezTo>
                  <a:cubicBezTo>
                    <a:pt x="264" y="73"/>
                    <a:pt x="264" y="73"/>
                    <a:pt x="264" y="73"/>
                  </a:cubicBezTo>
                  <a:cubicBezTo>
                    <a:pt x="265" y="73"/>
                    <a:pt x="265" y="73"/>
                    <a:pt x="265" y="73"/>
                  </a:cubicBezTo>
                  <a:cubicBezTo>
                    <a:pt x="266" y="73"/>
                    <a:pt x="266" y="73"/>
                    <a:pt x="266" y="73"/>
                  </a:cubicBezTo>
                  <a:cubicBezTo>
                    <a:pt x="268" y="72"/>
                    <a:pt x="268" y="72"/>
                    <a:pt x="268" y="72"/>
                  </a:cubicBezTo>
                  <a:cubicBezTo>
                    <a:pt x="268" y="72"/>
                    <a:pt x="268" y="72"/>
                    <a:pt x="268" y="72"/>
                  </a:cubicBezTo>
                  <a:cubicBezTo>
                    <a:pt x="268" y="71"/>
                    <a:pt x="268" y="71"/>
                    <a:pt x="268" y="71"/>
                  </a:cubicBezTo>
                  <a:cubicBezTo>
                    <a:pt x="267" y="69"/>
                    <a:pt x="267" y="69"/>
                    <a:pt x="267" y="69"/>
                  </a:cubicBezTo>
                  <a:cubicBezTo>
                    <a:pt x="267" y="69"/>
                    <a:pt x="267" y="69"/>
                    <a:pt x="267" y="69"/>
                  </a:cubicBezTo>
                  <a:cubicBezTo>
                    <a:pt x="267" y="69"/>
                    <a:pt x="267" y="69"/>
                    <a:pt x="267" y="69"/>
                  </a:cubicBezTo>
                  <a:cubicBezTo>
                    <a:pt x="269" y="70"/>
                    <a:pt x="269" y="70"/>
                    <a:pt x="269" y="70"/>
                  </a:cubicBezTo>
                  <a:cubicBezTo>
                    <a:pt x="270" y="71"/>
                    <a:pt x="270" y="71"/>
                    <a:pt x="270" y="71"/>
                  </a:cubicBezTo>
                  <a:cubicBezTo>
                    <a:pt x="271" y="71"/>
                    <a:pt x="271" y="71"/>
                    <a:pt x="271" y="71"/>
                  </a:cubicBezTo>
                  <a:cubicBezTo>
                    <a:pt x="270" y="72"/>
                    <a:pt x="270" y="72"/>
                    <a:pt x="270" y="72"/>
                  </a:cubicBezTo>
                  <a:cubicBezTo>
                    <a:pt x="271" y="72"/>
                    <a:pt x="271" y="72"/>
                    <a:pt x="271" y="72"/>
                  </a:cubicBezTo>
                  <a:cubicBezTo>
                    <a:pt x="272" y="73"/>
                    <a:pt x="272" y="73"/>
                    <a:pt x="272" y="73"/>
                  </a:cubicBezTo>
                  <a:cubicBezTo>
                    <a:pt x="272" y="75"/>
                    <a:pt x="272" y="75"/>
                    <a:pt x="272" y="75"/>
                  </a:cubicBezTo>
                  <a:cubicBezTo>
                    <a:pt x="272" y="75"/>
                    <a:pt x="272" y="75"/>
                    <a:pt x="272" y="75"/>
                  </a:cubicBezTo>
                  <a:cubicBezTo>
                    <a:pt x="272" y="75"/>
                    <a:pt x="272" y="75"/>
                    <a:pt x="272" y="75"/>
                  </a:cubicBezTo>
                  <a:cubicBezTo>
                    <a:pt x="273" y="74"/>
                    <a:pt x="273" y="74"/>
                    <a:pt x="273" y="74"/>
                  </a:cubicBezTo>
                  <a:cubicBezTo>
                    <a:pt x="273" y="74"/>
                    <a:pt x="273" y="74"/>
                    <a:pt x="273" y="74"/>
                  </a:cubicBezTo>
                  <a:cubicBezTo>
                    <a:pt x="274" y="73"/>
                    <a:pt x="274" y="73"/>
                    <a:pt x="274" y="73"/>
                  </a:cubicBezTo>
                  <a:cubicBezTo>
                    <a:pt x="274" y="73"/>
                    <a:pt x="274" y="73"/>
                    <a:pt x="274" y="73"/>
                  </a:cubicBezTo>
                  <a:cubicBezTo>
                    <a:pt x="273" y="73"/>
                    <a:pt x="273" y="73"/>
                    <a:pt x="273" y="73"/>
                  </a:cubicBezTo>
                  <a:cubicBezTo>
                    <a:pt x="272" y="73"/>
                    <a:pt x="272" y="73"/>
                    <a:pt x="272" y="73"/>
                  </a:cubicBezTo>
                  <a:cubicBezTo>
                    <a:pt x="272" y="72"/>
                    <a:pt x="272" y="72"/>
                    <a:pt x="272" y="72"/>
                  </a:cubicBezTo>
                  <a:cubicBezTo>
                    <a:pt x="273" y="71"/>
                    <a:pt x="273" y="71"/>
                    <a:pt x="273" y="71"/>
                  </a:cubicBezTo>
                  <a:cubicBezTo>
                    <a:pt x="274" y="71"/>
                    <a:pt x="274" y="71"/>
                    <a:pt x="274" y="71"/>
                  </a:cubicBezTo>
                  <a:cubicBezTo>
                    <a:pt x="274" y="70"/>
                    <a:pt x="274" y="70"/>
                    <a:pt x="274" y="70"/>
                  </a:cubicBezTo>
                  <a:cubicBezTo>
                    <a:pt x="275" y="70"/>
                    <a:pt x="275" y="70"/>
                    <a:pt x="275" y="70"/>
                  </a:cubicBezTo>
                  <a:cubicBezTo>
                    <a:pt x="275" y="70"/>
                    <a:pt x="275" y="70"/>
                    <a:pt x="275" y="70"/>
                  </a:cubicBezTo>
                  <a:cubicBezTo>
                    <a:pt x="277" y="69"/>
                    <a:pt x="277" y="69"/>
                    <a:pt x="277" y="69"/>
                  </a:cubicBezTo>
                  <a:cubicBezTo>
                    <a:pt x="280" y="69"/>
                    <a:pt x="280" y="69"/>
                    <a:pt x="280" y="69"/>
                  </a:cubicBezTo>
                  <a:cubicBezTo>
                    <a:pt x="283" y="68"/>
                    <a:pt x="283" y="68"/>
                    <a:pt x="283" y="68"/>
                  </a:cubicBezTo>
                  <a:cubicBezTo>
                    <a:pt x="286" y="67"/>
                    <a:pt x="286" y="67"/>
                    <a:pt x="286" y="67"/>
                  </a:cubicBezTo>
                  <a:cubicBezTo>
                    <a:pt x="287" y="67"/>
                    <a:pt x="287" y="67"/>
                    <a:pt x="287" y="67"/>
                  </a:cubicBezTo>
                  <a:cubicBezTo>
                    <a:pt x="289" y="68"/>
                    <a:pt x="289" y="68"/>
                    <a:pt x="289" y="68"/>
                  </a:cubicBezTo>
                  <a:cubicBezTo>
                    <a:pt x="289" y="68"/>
                    <a:pt x="289" y="68"/>
                    <a:pt x="289" y="68"/>
                  </a:cubicBezTo>
                  <a:cubicBezTo>
                    <a:pt x="288" y="69"/>
                    <a:pt x="288" y="69"/>
                    <a:pt x="288" y="69"/>
                  </a:cubicBezTo>
                  <a:cubicBezTo>
                    <a:pt x="288" y="69"/>
                    <a:pt x="288" y="69"/>
                    <a:pt x="288" y="69"/>
                  </a:cubicBezTo>
                  <a:cubicBezTo>
                    <a:pt x="288" y="71"/>
                    <a:pt x="288" y="71"/>
                    <a:pt x="288" y="71"/>
                  </a:cubicBezTo>
                  <a:cubicBezTo>
                    <a:pt x="289" y="72"/>
                    <a:pt x="289" y="72"/>
                    <a:pt x="289" y="72"/>
                  </a:cubicBezTo>
                  <a:cubicBezTo>
                    <a:pt x="293" y="72"/>
                    <a:pt x="293" y="72"/>
                    <a:pt x="293" y="72"/>
                  </a:cubicBezTo>
                  <a:cubicBezTo>
                    <a:pt x="294" y="72"/>
                    <a:pt x="294" y="72"/>
                    <a:pt x="294" y="72"/>
                  </a:cubicBezTo>
                  <a:cubicBezTo>
                    <a:pt x="294" y="72"/>
                    <a:pt x="294" y="72"/>
                    <a:pt x="294" y="72"/>
                  </a:cubicBezTo>
                  <a:cubicBezTo>
                    <a:pt x="296" y="72"/>
                    <a:pt x="296" y="72"/>
                    <a:pt x="296" y="72"/>
                  </a:cubicBezTo>
                  <a:cubicBezTo>
                    <a:pt x="297" y="72"/>
                    <a:pt x="297" y="72"/>
                    <a:pt x="297" y="72"/>
                  </a:cubicBezTo>
                  <a:cubicBezTo>
                    <a:pt x="300" y="72"/>
                    <a:pt x="300" y="72"/>
                    <a:pt x="300" y="72"/>
                  </a:cubicBezTo>
                  <a:cubicBezTo>
                    <a:pt x="302" y="71"/>
                    <a:pt x="302" y="71"/>
                    <a:pt x="302" y="71"/>
                  </a:cubicBezTo>
                  <a:cubicBezTo>
                    <a:pt x="302" y="71"/>
                    <a:pt x="302" y="71"/>
                    <a:pt x="302" y="71"/>
                  </a:cubicBezTo>
                  <a:cubicBezTo>
                    <a:pt x="303" y="71"/>
                    <a:pt x="303" y="71"/>
                    <a:pt x="303" y="71"/>
                  </a:cubicBezTo>
                  <a:cubicBezTo>
                    <a:pt x="304" y="70"/>
                    <a:pt x="304" y="70"/>
                    <a:pt x="304" y="70"/>
                  </a:cubicBezTo>
                  <a:cubicBezTo>
                    <a:pt x="303" y="70"/>
                    <a:pt x="303" y="70"/>
                    <a:pt x="303" y="70"/>
                  </a:cubicBezTo>
                  <a:cubicBezTo>
                    <a:pt x="304" y="70"/>
                    <a:pt x="304" y="70"/>
                    <a:pt x="304" y="70"/>
                  </a:cubicBezTo>
                  <a:cubicBezTo>
                    <a:pt x="305" y="70"/>
                    <a:pt x="305" y="70"/>
                    <a:pt x="305" y="70"/>
                  </a:cubicBezTo>
                  <a:cubicBezTo>
                    <a:pt x="306" y="70"/>
                    <a:pt x="306" y="70"/>
                    <a:pt x="306" y="70"/>
                  </a:cubicBezTo>
                  <a:cubicBezTo>
                    <a:pt x="306" y="70"/>
                    <a:pt x="306" y="70"/>
                    <a:pt x="306" y="70"/>
                  </a:cubicBezTo>
                  <a:cubicBezTo>
                    <a:pt x="307" y="70"/>
                    <a:pt x="307" y="70"/>
                    <a:pt x="307" y="70"/>
                  </a:cubicBezTo>
                  <a:cubicBezTo>
                    <a:pt x="307" y="69"/>
                    <a:pt x="307" y="69"/>
                    <a:pt x="307" y="69"/>
                  </a:cubicBezTo>
                  <a:cubicBezTo>
                    <a:pt x="307" y="69"/>
                    <a:pt x="307" y="69"/>
                    <a:pt x="307" y="69"/>
                  </a:cubicBezTo>
                  <a:cubicBezTo>
                    <a:pt x="306" y="68"/>
                    <a:pt x="306" y="68"/>
                    <a:pt x="306" y="68"/>
                  </a:cubicBezTo>
                  <a:cubicBezTo>
                    <a:pt x="307" y="67"/>
                    <a:pt x="307" y="67"/>
                    <a:pt x="307" y="67"/>
                  </a:cubicBezTo>
                  <a:cubicBezTo>
                    <a:pt x="306" y="67"/>
                    <a:pt x="306" y="67"/>
                    <a:pt x="306" y="67"/>
                  </a:cubicBezTo>
                  <a:cubicBezTo>
                    <a:pt x="305" y="67"/>
                    <a:pt x="305" y="67"/>
                    <a:pt x="305" y="67"/>
                  </a:cubicBezTo>
                  <a:cubicBezTo>
                    <a:pt x="305" y="66"/>
                    <a:pt x="305" y="66"/>
                    <a:pt x="305" y="66"/>
                  </a:cubicBezTo>
                  <a:cubicBezTo>
                    <a:pt x="304" y="65"/>
                    <a:pt x="304" y="65"/>
                    <a:pt x="304" y="65"/>
                  </a:cubicBezTo>
                  <a:cubicBezTo>
                    <a:pt x="304" y="65"/>
                    <a:pt x="304" y="65"/>
                    <a:pt x="304" y="65"/>
                  </a:cubicBezTo>
                  <a:cubicBezTo>
                    <a:pt x="304" y="64"/>
                    <a:pt x="304" y="64"/>
                    <a:pt x="304" y="64"/>
                  </a:cubicBezTo>
                  <a:cubicBezTo>
                    <a:pt x="304" y="63"/>
                    <a:pt x="304" y="63"/>
                    <a:pt x="304" y="63"/>
                  </a:cubicBezTo>
                  <a:cubicBezTo>
                    <a:pt x="304" y="62"/>
                    <a:pt x="304" y="62"/>
                    <a:pt x="304" y="62"/>
                  </a:cubicBezTo>
                  <a:cubicBezTo>
                    <a:pt x="304" y="63"/>
                    <a:pt x="304" y="63"/>
                    <a:pt x="304" y="63"/>
                  </a:cubicBezTo>
                  <a:cubicBezTo>
                    <a:pt x="305" y="63"/>
                    <a:pt x="305" y="63"/>
                    <a:pt x="305" y="63"/>
                  </a:cubicBezTo>
                  <a:cubicBezTo>
                    <a:pt x="306" y="62"/>
                    <a:pt x="306" y="62"/>
                    <a:pt x="306" y="62"/>
                  </a:cubicBezTo>
                  <a:cubicBezTo>
                    <a:pt x="305" y="62"/>
                    <a:pt x="305" y="62"/>
                    <a:pt x="305" y="62"/>
                  </a:cubicBezTo>
                  <a:cubicBezTo>
                    <a:pt x="305" y="61"/>
                    <a:pt x="305" y="61"/>
                    <a:pt x="305" y="61"/>
                  </a:cubicBezTo>
                  <a:cubicBezTo>
                    <a:pt x="306" y="61"/>
                    <a:pt x="306" y="61"/>
                    <a:pt x="306" y="61"/>
                  </a:cubicBezTo>
                  <a:cubicBezTo>
                    <a:pt x="307" y="62"/>
                    <a:pt x="307" y="62"/>
                    <a:pt x="307" y="62"/>
                  </a:cubicBezTo>
                  <a:cubicBezTo>
                    <a:pt x="307" y="62"/>
                    <a:pt x="307" y="62"/>
                    <a:pt x="307" y="62"/>
                  </a:cubicBezTo>
                  <a:cubicBezTo>
                    <a:pt x="308" y="61"/>
                    <a:pt x="308" y="61"/>
                    <a:pt x="308" y="61"/>
                  </a:cubicBezTo>
                  <a:cubicBezTo>
                    <a:pt x="308" y="61"/>
                    <a:pt x="308" y="61"/>
                    <a:pt x="308" y="61"/>
                  </a:cubicBezTo>
                  <a:cubicBezTo>
                    <a:pt x="309" y="61"/>
                    <a:pt x="309" y="61"/>
                    <a:pt x="309" y="61"/>
                  </a:cubicBezTo>
                  <a:cubicBezTo>
                    <a:pt x="310" y="61"/>
                    <a:pt x="310" y="61"/>
                    <a:pt x="310" y="61"/>
                  </a:cubicBezTo>
                  <a:cubicBezTo>
                    <a:pt x="310" y="61"/>
                    <a:pt x="310" y="61"/>
                    <a:pt x="310" y="61"/>
                  </a:cubicBezTo>
                  <a:cubicBezTo>
                    <a:pt x="311" y="61"/>
                    <a:pt x="311" y="61"/>
                    <a:pt x="311" y="61"/>
                  </a:cubicBezTo>
                  <a:cubicBezTo>
                    <a:pt x="312" y="62"/>
                    <a:pt x="312" y="62"/>
                    <a:pt x="312" y="62"/>
                  </a:cubicBezTo>
                  <a:cubicBezTo>
                    <a:pt x="312" y="62"/>
                    <a:pt x="312" y="62"/>
                    <a:pt x="312" y="62"/>
                  </a:cubicBezTo>
                  <a:cubicBezTo>
                    <a:pt x="313" y="62"/>
                    <a:pt x="313" y="62"/>
                    <a:pt x="313" y="62"/>
                  </a:cubicBezTo>
                  <a:cubicBezTo>
                    <a:pt x="313" y="61"/>
                    <a:pt x="313" y="61"/>
                    <a:pt x="313" y="61"/>
                  </a:cubicBezTo>
                  <a:cubicBezTo>
                    <a:pt x="313" y="61"/>
                    <a:pt x="313" y="61"/>
                    <a:pt x="313" y="61"/>
                  </a:cubicBezTo>
                  <a:cubicBezTo>
                    <a:pt x="314" y="62"/>
                    <a:pt x="314" y="62"/>
                    <a:pt x="314" y="62"/>
                  </a:cubicBezTo>
                  <a:cubicBezTo>
                    <a:pt x="313" y="63"/>
                    <a:pt x="313" y="63"/>
                    <a:pt x="313" y="63"/>
                  </a:cubicBezTo>
                  <a:cubicBezTo>
                    <a:pt x="313" y="63"/>
                    <a:pt x="313" y="63"/>
                    <a:pt x="313" y="63"/>
                  </a:cubicBezTo>
                  <a:cubicBezTo>
                    <a:pt x="313" y="63"/>
                    <a:pt x="313" y="63"/>
                    <a:pt x="313" y="63"/>
                  </a:cubicBezTo>
                  <a:cubicBezTo>
                    <a:pt x="314" y="63"/>
                    <a:pt x="314" y="63"/>
                    <a:pt x="314" y="63"/>
                  </a:cubicBezTo>
                  <a:cubicBezTo>
                    <a:pt x="315" y="63"/>
                    <a:pt x="315" y="63"/>
                    <a:pt x="315" y="63"/>
                  </a:cubicBezTo>
                  <a:cubicBezTo>
                    <a:pt x="315" y="63"/>
                    <a:pt x="315" y="63"/>
                    <a:pt x="315" y="63"/>
                  </a:cubicBezTo>
                  <a:cubicBezTo>
                    <a:pt x="315" y="63"/>
                    <a:pt x="315" y="63"/>
                    <a:pt x="315" y="63"/>
                  </a:cubicBezTo>
                  <a:cubicBezTo>
                    <a:pt x="316" y="63"/>
                    <a:pt x="316" y="63"/>
                    <a:pt x="316" y="63"/>
                  </a:cubicBezTo>
                  <a:cubicBezTo>
                    <a:pt x="315" y="62"/>
                    <a:pt x="315" y="62"/>
                    <a:pt x="315" y="62"/>
                  </a:cubicBezTo>
                  <a:cubicBezTo>
                    <a:pt x="315" y="62"/>
                    <a:pt x="315" y="62"/>
                    <a:pt x="315" y="62"/>
                  </a:cubicBezTo>
                  <a:cubicBezTo>
                    <a:pt x="315" y="61"/>
                    <a:pt x="315" y="61"/>
                    <a:pt x="315" y="61"/>
                  </a:cubicBezTo>
                  <a:cubicBezTo>
                    <a:pt x="316" y="61"/>
                    <a:pt x="316" y="61"/>
                    <a:pt x="316" y="61"/>
                  </a:cubicBezTo>
                  <a:cubicBezTo>
                    <a:pt x="317" y="61"/>
                    <a:pt x="317" y="61"/>
                    <a:pt x="317" y="61"/>
                  </a:cubicBezTo>
                  <a:cubicBezTo>
                    <a:pt x="318" y="61"/>
                    <a:pt x="318" y="61"/>
                    <a:pt x="318" y="61"/>
                  </a:cubicBezTo>
                  <a:cubicBezTo>
                    <a:pt x="318" y="61"/>
                    <a:pt x="318" y="61"/>
                    <a:pt x="318" y="61"/>
                  </a:cubicBezTo>
                  <a:cubicBezTo>
                    <a:pt x="319" y="61"/>
                    <a:pt x="319" y="61"/>
                    <a:pt x="319" y="61"/>
                  </a:cubicBezTo>
                  <a:cubicBezTo>
                    <a:pt x="319" y="62"/>
                    <a:pt x="319" y="62"/>
                    <a:pt x="319" y="62"/>
                  </a:cubicBezTo>
                  <a:cubicBezTo>
                    <a:pt x="320" y="63"/>
                    <a:pt x="320" y="63"/>
                    <a:pt x="320" y="63"/>
                  </a:cubicBezTo>
                  <a:cubicBezTo>
                    <a:pt x="320" y="62"/>
                    <a:pt x="320" y="62"/>
                    <a:pt x="320" y="62"/>
                  </a:cubicBezTo>
                  <a:cubicBezTo>
                    <a:pt x="320" y="62"/>
                    <a:pt x="320" y="62"/>
                    <a:pt x="320" y="62"/>
                  </a:cubicBezTo>
                  <a:cubicBezTo>
                    <a:pt x="321" y="61"/>
                    <a:pt x="321" y="61"/>
                    <a:pt x="321" y="61"/>
                  </a:cubicBezTo>
                  <a:cubicBezTo>
                    <a:pt x="321" y="62"/>
                    <a:pt x="321" y="62"/>
                    <a:pt x="321" y="62"/>
                  </a:cubicBezTo>
                  <a:cubicBezTo>
                    <a:pt x="322" y="63"/>
                    <a:pt x="322" y="63"/>
                    <a:pt x="322" y="63"/>
                  </a:cubicBezTo>
                  <a:cubicBezTo>
                    <a:pt x="323" y="62"/>
                    <a:pt x="323" y="62"/>
                    <a:pt x="323" y="62"/>
                  </a:cubicBezTo>
                  <a:cubicBezTo>
                    <a:pt x="323" y="63"/>
                    <a:pt x="323" y="63"/>
                    <a:pt x="323" y="63"/>
                  </a:cubicBezTo>
                  <a:cubicBezTo>
                    <a:pt x="324" y="64"/>
                    <a:pt x="324" y="64"/>
                    <a:pt x="324" y="64"/>
                  </a:cubicBezTo>
                  <a:cubicBezTo>
                    <a:pt x="324" y="63"/>
                    <a:pt x="324" y="63"/>
                    <a:pt x="324" y="63"/>
                  </a:cubicBezTo>
                  <a:cubicBezTo>
                    <a:pt x="325" y="63"/>
                    <a:pt x="325" y="63"/>
                    <a:pt x="325" y="63"/>
                  </a:cubicBezTo>
                  <a:cubicBezTo>
                    <a:pt x="325" y="63"/>
                    <a:pt x="325" y="63"/>
                    <a:pt x="325" y="63"/>
                  </a:cubicBezTo>
                  <a:cubicBezTo>
                    <a:pt x="325" y="64"/>
                    <a:pt x="325" y="64"/>
                    <a:pt x="325" y="64"/>
                  </a:cubicBezTo>
                  <a:cubicBezTo>
                    <a:pt x="325" y="65"/>
                    <a:pt x="325" y="65"/>
                    <a:pt x="325" y="65"/>
                  </a:cubicBezTo>
                  <a:cubicBezTo>
                    <a:pt x="326" y="65"/>
                    <a:pt x="326" y="65"/>
                    <a:pt x="326" y="65"/>
                  </a:cubicBezTo>
                  <a:cubicBezTo>
                    <a:pt x="327" y="65"/>
                    <a:pt x="327" y="65"/>
                    <a:pt x="327" y="65"/>
                  </a:cubicBezTo>
                  <a:cubicBezTo>
                    <a:pt x="327" y="66"/>
                    <a:pt x="327" y="66"/>
                    <a:pt x="327" y="66"/>
                  </a:cubicBezTo>
                  <a:cubicBezTo>
                    <a:pt x="327" y="65"/>
                    <a:pt x="327" y="65"/>
                    <a:pt x="327" y="65"/>
                  </a:cubicBezTo>
                  <a:cubicBezTo>
                    <a:pt x="328" y="65"/>
                    <a:pt x="328" y="65"/>
                    <a:pt x="328" y="65"/>
                  </a:cubicBezTo>
                  <a:cubicBezTo>
                    <a:pt x="328" y="66"/>
                    <a:pt x="328" y="66"/>
                    <a:pt x="328" y="66"/>
                  </a:cubicBezTo>
                  <a:cubicBezTo>
                    <a:pt x="327" y="67"/>
                    <a:pt x="327" y="67"/>
                    <a:pt x="327" y="67"/>
                  </a:cubicBezTo>
                  <a:cubicBezTo>
                    <a:pt x="327" y="68"/>
                    <a:pt x="327" y="68"/>
                    <a:pt x="327" y="68"/>
                  </a:cubicBezTo>
                  <a:cubicBezTo>
                    <a:pt x="328" y="67"/>
                    <a:pt x="328" y="67"/>
                    <a:pt x="328" y="67"/>
                  </a:cubicBezTo>
                  <a:cubicBezTo>
                    <a:pt x="329" y="67"/>
                    <a:pt x="329" y="67"/>
                    <a:pt x="329" y="67"/>
                  </a:cubicBezTo>
                  <a:cubicBezTo>
                    <a:pt x="329" y="67"/>
                    <a:pt x="329" y="67"/>
                    <a:pt x="329" y="67"/>
                  </a:cubicBezTo>
                  <a:cubicBezTo>
                    <a:pt x="328" y="69"/>
                    <a:pt x="328" y="69"/>
                    <a:pt x="328" y="69"/>
                  </a:cubicBezTo>
                  <a:cubicBezTo>
                    <a:pt x="328" y="70"/>
                    <a:pt x="328" y="70"/>
                    <a:pt x="328" y="70"/>
                  </a:cubicBezTo>
                  <a:cubicBezTo>
                    <a:pt x="329" y="70"/>
                    <a:pt x="329" y="70"/>
                    <a:pt x="329" y="70"/>
                  </a:cubicBezTo>
                  <a:cubicBezTo>
                    <a:pt x="330" y="70"/>
                    <a:pt x="330" y="70"/>
                    <a:pt x="330" y="70"/>
                  </a:cubicBezTo>
                  <a:cubicBezTo>
                    <a:pt x="330" y="69"/>
                    <a:pt x="330" y="69"/>
                    <a:pt x="330" y="69"/>
                  </a:cubicBezTo>
                  <a:cubicBezTo>
                    <a:pt x="331" y="69"/>
                    <a:pt x="331" y="69"/>
                    <a:pt x="331" y="69"/>
                  </a:cubicBezTo>
                  <a:cubicBezTo>
                    <a:pt x="331" y="70"/>
                    <a:pt x="331" y="70"/>
                    <a:pt x="331" y="70"/>
                  </a:cubicBezTo>
                  <a:cubicBezTo>
                    <a:pt x="332" y="70"/>
                    <a:pt x="332" y="70"/>
                    <a:pt x="332" y="70"/>
                  </a:cubicBezTo>
                  <a:cubicBezTo>
                    <a:pt x="332" y="71"/>
                    <a:pt x="332" y="71"/>
                    <a:pt x="332" y="71"/>
                  </a:cubicBezTo>
                  <a:cubicBezTo>
                    <a:pt x="332" y="72"/>
                    <a:pt x="332" y="72"/>
                    <a:pt x="332" y="72"/>
                  </a:cubicBezTo>
                  <a:cubicBezTo>
                    <a:pt x="333" y="72"/>
                    <a:pt x="333" y="72"/>
                    <a:pt x="333" y="72"/>
                  </a:cubicBezTo>
                  <a:cubicBezTo>
                    <a:pt x="333" y="72"/>
                    <a:pt x="333" y="72"/>
                    <a:pt x="333" y="72"/>
                  </a:cubicBezTo>
                  <a:cubicBezTo>
                    <a:pt x="334" y="72"/>
                    <a:pt x="334" y="72"/>
                    <a:pt x="334" y="72"/>
                  </a:cubicBezTo>
                  <a:cubicBezTo>
                    <a:pt x="334" y="73"/>
                    <a:pt x="334" y="73"/>
                    <a:pt x="334" y="73"/>
                  </a:cubicBezTo>
                  <a:cubicBezTo>
                    <a:pt x="333" y="74"/>
                    <a:pt x="333" y="74"/>
                    <a:pt x="333" y="74"/>
                  </a:cubicBezTo>
                  <a:cubicBezTo>
                    <a:pt x="332" y="74"/>
                    <a:pt x="332" y="74"/>
                    <a:pt x="332" y="74"/>
                  </a:cubicBezTo>
                  <a:cubicBezTo>
                    <a:pt x="331" y="74"/>
                    <a:pt x="331" y="74"/>
                    <a:pt x="331" y="74"/>
                  </a:cubicBezTo>
                  <a:cubicBezTo>
                    <a:pt x="330" y="73"/>
                    <a:pt x="330" y="73"/>
                    <a:pt x="330" y="73"/>
                  </a:cubicBezTo>
                  <a:cubicBezTo>
                    <a:pt x="328" y="73"/>
                    <a:pt x="328" y="73"/>
                    <a:pt x="328" y="73"/>
                  </a:cubicBezTo>
                  <a:cubicBezTo>
                    <a:pt x="329" y="74"/>
                    <a:pt x="329" y="74"/>
                    <a:pt x="329" y="74"/>
                  </a:cubicBezTo>
                  <a:cubicBezTo>
                    <a:pt x="329" y="75"/>
                    <a:pt x="329" y="75"/>
                    <a:pt x="329" y="75"/>
                  </a:cubicBezTo>
                  <a:cubicBezTo>
                    <a:pt x="331" y="75"/>
                    <a:pt x="331" y="75"/>
                    <a:pt x="331" y="75"/>
                  </a:cubicBezTo>
                  <a:cubicBezTo>
                    <a:pt x="331" y="76"/>
                    <a:pt x="331" y="76"/>
                    <a:pt x="331" y="76"/>
                  </a:cubicBezTo>
                  <a:cubicBezTo>
                    <a:pt x="333" y="77"/>
                    <a:pt x="333" y="77"/>
                    <a:pt x="333" y="77"/>
                  </a:cubicBezTo>
                  <a:cubicBezTo>
                    <a:pt x="334" y="77"/>
                    <a:pt x="334" y="77"/>
                    <a:pt x="334" y="77"/>
                  </a:cubicBezTo>
                  <a:cubicBezTo>
                    <a:pt x="335" y="76"/>
                    <a:pt x="335" y="76"/>
                    <a:pt x="335" y="76"/>
                  </a:cubicBezTo>
                  <a:cubicBezTo>
                    <a:pt x="335" y="76"/>
                    <a:pt x="335" y="76"/>
                    <a:pt x="335" y="76"/>
                  </a:cubicBezTo>
                  <a:cubicBezTo>
                    <a:pt x="335" y="75"/>
                    <a:pt x="335" y="75"/>
                    <a:pt x="335" y="75"/>
                  </a:cubicBezTo>
                  <a:cubicBezTo>
                    <a:pt x="334" y="74"/>
                    <a:pt x="334" y="74"/>
                    <a:pt x="334" y="74"/>
                  </a:cubicBezTo>
                  <a:cubicBezTo>
                    <a:pt x="335" y="74"/>
                    <a:pt x="335" y="74"/>
                    <a:pt x="335" y="74"/>
                  </a:cubicBezTo>
                  <a:cubicBezTo>
                    <a:pt x="336" y="75"/>
                    <a:pt x="336" y="75"/>
                    <a:pt x="336" y="75"/>
                  </a:cubicBezTo>
                  <a:cubicBezTo>
                    <a:pt x="337" y="76"/>
                    <a:pt x="337" y="76"/>
                    <a:pt x="337" y="76"/>
                  </a:cubicBezTo>
                  <a:cubicBezTo>
                    <a:pt x="337" y="76"/>
                    <a:pt x="337" y="76"/>
                    <a:pt x="337" y="76"/>
                  </a:cubicBezTo>
                  <a:cubicBezTo>
                    <a:pt x="336" y="76"/>
                    <a:pt x="336" y="76"/>
                    <a:pt x="336" y="76"/>
                  </a:cubicBezTo>
                  <a:cubicBezTo>
                    <a:pt x="335" y="78"/>
                    <a:pt x="335" y="78"/>
                    <a:pt x="335" y="78"/>
                  </a:cubicBezTo>
                  <a:cubicBezTo>
                    <a:pt x="335" y="78"/>
                    <a:pt x="335" y="78"/>
                    <a:pt x="335" y="78"/>
                  </a:cubicBezTo>
                  <a:cubicBezTo>
                    <a:pt x="336" y="78"/>
                    <a:pt x="336" y="78"/>
                    <a:pt x="336" y="78"/>
                  </a:cubicBezTo>
                  <a:cubicBezTo>
                    <a:pt x="336" y="78"/>
                    <a:pt x="336" y="78"/>
                    <a:pt x="336" y="78"/>
                  </a:cubicBezTo>
                  <a:cubicBezTo>
                    <a:pt x="337" y="78"/>
                    <a:pt x="337" y="78"/>
                    <a:pt x="337" y="78"/>
                  </a:cubicBezTo>
                  <a:cubicBezTo>
                    <a:pt x="340" y="80"/>
                    <a:pt x="340" y="80"/>
                    <a:pt x="340" y="80"/>
                  </a:cubicBezTo>
                  <a:cubicBezTo>
                    <a:pt x="341" y="80"/>
                    <a:pt x="341" y="80"/>
                    <a:pt x="341" y="80"/>
                  </a:cubicBezTo>
                  <a:cubicBezTo>
                    <a:pt x="341" y="81"/>
                    <a:pt x="341" y="81"/>
                    <a:pt x="341" y="81"/>
                  </a:cubicBezTo>
                  <a:cubicBezTo>
                    <a:pt x="344" y="82"/>
                    <a:pt x="344" y="82"/>
                    <a:pt x="344" y="82"/>
                  </a:cubicBezTo>
                  <a:cubicBezTo>
                    <a:pt x="345" y="83"/>
                    <a:pt x="345" y="83"/>
                    <a:pt x="345" y="83"/>
                  </a:cubicBezTo>
                  <a:cubicBezTo>
                    <a:pt x="346" y="83"/>
                    <a:pt x="346" y="83"/>
                    <a:pt x="346" y="83"/>
                  </a:cubicBezTo>
                  <a:cubicBezTo>
                    <a:pt x="346" y="83"/>
                    <a:pt x="346" y="83"/>
                    <a:pt x="346" y="83"/>
                  </a:cubicBezTo>
                  <a:cubicBezTo>
                    <a:pt x="346" y="82"/>
                    <a:pt x="346" y="82"/>
                    <a:pt x="346" y="82"/>
                  </a:cubicBezTo>
                  <a:cubicBezTo>
                    <a:pt x="347" y="82"/>
                    <a:pt x="347" y="82"/>
                    <a:pt x="347" y="82"/>
                  </a:cubicBezTo>
                  <a:cubicBezTo>
                    <a:pt x="347" y="83"/>
                    <a:pt x="347" y="83"/>
                    <a:pt x="347" y="83"/>
                  </a:cubicBezTo>
                  <a:cubicBezTo>
                    <a:pt x="348" y="83"/>
                    <a:pt x="348" y="83"/>
                    <a:pt x="348" y="83"/>
                  </a:cubicBezTo>
                  <a:cubicBezTo>
                    <a:pt x="348" y="84"/>
                    <a:pt x="348" y="84"/>
                    <a:pt x="348" y="84"/>
                  </a:cubicBezTo>
                  <a:cubicBezTo>
                    <a:pt x="349" y="84"/>
                    <a:pt x="349" y="84"/>
                    <a:pt x="349" y="84"/>
                  </a:cubicBezTo>
                  <a:cubicBezTo>
                    <a:pt x="349" y="83"/>
                    <a:pt x="349" y="83"/>
                    <a:pt x="349" y="83"/>
                  </a:cubicBezTo>
                  <a:cubicBezTo>
                    <a:pt x="348" y="79"/>
                    <a:pt x="348" y="79"/>
                    <a:pt x="348" y="79"/>
                  </a:cubicBezTo>
                  <a:cubicBezTo>
                    <a:pt x="347" y="77"/>
                    <a:pt x="347" y="77"/>
                    <a:pt x="347" y="77"/>
                  </a:cubicBezTo>
                  <a:cubicBezTo>
                    <a:pt x="346" y="74"/>
                    <a:pt x="346" y="74"/>
                    <a:pt x="346" y="74"/>
                  </a:cubicBezTo>
                  <a:cubicBezTo>
                    <a:pt x="346" y="72"/>
                    <a:pt x="346" y="72"/>
                    <a:pt x="346" y="72"/>
                  </a:cubicBezTo>
                  <a:cubicBezTo>
                    <a:pt x="345" y="71"/>
                    <a:pt x="345" y="71"/>
                    <a:pt x="345" y="71"/>
                  </a:cubicBezTo>
                  <a:cubicBezTo>
                    <a:pt x="345" y="70"/>
                    <a:pt x="345" y="70"/>
                    <a:pt x="345" y="70"/>
                  </a:cubicBezTo>
                  <a:cubicBezTo>
                    <a:pt x="346" y="71"/>
                    <a:pt x="346" y="71"/>
                    <a:pt x="346" y="71"/>
                  </a:cubicBezTo>
                  <a:cubicBezTo>
                    <a:pt x="346" y="72"/>
                    <a:pt x="346" y="72"/>
                    <a:pt x="346" y="72"/>
                  </a:cubicBezTo>
                  <a:cubicBezTo>
                    <a:pt x="347" y="73"/>
                    <a:pt x="347" y="73"/>
                    <a:pt x="347" y="73"/>
                  </a:cubicBezTo>
                  <a:cubicBezTo>
                    <a:pt x="348" y="73"/>
                    <a:pt x="348" y="73"/>
                    <a:pt x="348" y="73"/>
                  </a:cubicBezTo>
                  <a:cubicBezTo>
                    <a:pt x="349" y="74"/>
                    <a:pt x="349" y="74"/>
                    <a:pt x="349" y="74"/>
                  </a:cubicBezTo>
                  <a:cubicBezTo>
                    <a:pt x="351" y="74"/>
                    <a:pt x="351" y="74"/>
                    <a:pt x="351" y="74"/>
                  </a:cubicBezTo>
                  <a:cubicBezTo>
                    <a:pt x="354" y="74"/>
                    <a:pt x="354" y="74"/>
                    <a:pt x="354" y="74"/>
                  </a:cubicBezTo>
                  <a:cubicBezTo>
                    <a:pt x="355" y="74"/>
                    <a:pt x="355" y="74"/>
                    <a:pt x="355" y="74"/>
                  </a:cubicBezTo>
                  <a:cubicBezTo>
                    <a:pt x="356" y="74"/>
                    <a:pt x="356" y="74"/>
                    <a:pt x="356" y="74"/>
                  </a:cubicBezTo>
                  <a:cubicBezTo>
                    <a:pt x="357" y="74"/>
                    <a:pt x="357" y="74"/>
                    <a:pt x="357" y="74"/>
                  </a:cubicBezTo>
                  <a:cubicBezTo>
                    <a:pt x="357" y="74"/>
                    <a:pt x="357" y="74"/>
                    <a:pt x="357" y="74"/>
                  </a:cubicBezTo>
                  <a:cubicBezTo>
                    <a:pt x="356" y="73"/>
                    <a:pt x="356" y="73"/>
                    <a:pt x="356" y="73"/>
                  </a:cubicBezTo>
                  <a:cubicBezTo>
                    <a:pt x="356" y="73"/>
                    <a:pt x="356" y="73"/>
                    <a:pt x="356" y="73"/>
                  </a:cubicBezTo>
                  <a:cubicBezTo>
                    <a:pt x="356" y="72"/>
                    <a:pt x="356" y="72"/>
                    <a:pt x="356" y="72"/>
                  </a:cubicBezTo>
                  <a:cubicBezTo>
                    <a:pt x="356" y="72"/>
                    <a:pt x="356" y="72"/>
                    <a:pt x="356" y="72"/>
                  </a:cubicBezTo>
                  <a:cubicBezTo>
                    <a:pt x="356" y="71"/>
                    <a:pt x="356" y="71"/>
                    <a:pt x="356" y="71"/>
                  </a:cubicBezTo>
                  <a:cubicBezTo>
                    <a:pt x="359" y="70"/>
                    <a:pt x="359" y="70"/>
                    <a:pt x="359" y="70"/>
                  </a:cubicBezTo>
                  <a:cubicBezTo>
                    <a:pt x="360" y="70"/>
                    <a:pt x="360" y="70"/>
                    <a:pt x="360" y="70"/>
                  </a:cubicBezTo>
                  <a:cubicBezTo>
                    <a:pt x="360" y="70"/>
                    <a:pt x="360" y="70"/>
                    <a:pt x="360" y="70"/>
                  </a:cubicBezTo>
                  <a:cubicBezTo>
                    <a:pt x="361" y="70"/>
                    <a:pt x="361" y="70"/>
                    <a:pt x="361" y="70"/>
                  </a:cubicBezTo>
                  <a:cubicBezTo>
                    <a:pt x="363" y="70"/>
                    <a:pt x="363" y="70"/>
                    <a:pt x="363" y="70"/>
                  </a:cubicBezTo>
                  <a:cubicBezTo>
                    <a:pt x="364" y="71"/>
                    <a:pt x="364" y="71"/>
                    <a:pt x="364" y="71"/>
                  </a:cubicBezTo>
                  <a:cubicBezTo>
                    <a:pt x="365" y="72"/>
                    <a:pt x="365" y="72"/>
                    <a:pt x="365" y="72"/>
                  </a:cubicBezTo>
                  <a:cubicBezTo>
                    <a:pt x="365" y="72"/>
                    <a:pt x="365" y="72"/>
                    <a:pt x="365" y="72"/>
                  </a:cubicBezTo>
                  <a:cubicBezTo>
                    <a:pt x="367" y="73"/>
                    <a:pt x="367" y="73"/>
                    <a:pt x="367" y="73"/>
                  </a:cubicBezTo>
                  <a:cubicBezTo>
                    <a:pt x="367" y="73"/>
                    <a:pt x="367" y="73"/>
                    <a:pt x="367" y="73"/>
                  </a:cubicBezTo>
                  <a:cubicBezTo>
                    <a:pt x="369" y="73"/>
                    <a:pt x="369" y="73"/>
                    <a:pt x="369" y="73"/>
                  </a:cubicBezTo>
                  <a:cubicBezTo>
                    <a:pt x="368" y="73"/>
                    <a:pt x="368" y="73"/>
                    <a:pt x="368" y="73"/>
                  </a:cubicBezTo>
                  <a:cubicBezTo>
                    <a:pt x="368" y="72"/>
                    <a:pt x="368" y="72"/>
                    <a:pt x="368" y="72"/>
                  </a:cubicBezTo>
                  <a:cubicBezTo>
                    <a:pt x="369" y="73"/>
                    <a:pt x="369" y="73"/>
                    <a:pt x="369" y="73"/>
                  </a:cubicBezTo>
                  <a:cubicBezTo>
                    <a:pt x="370" y="72"/>
                    <a:pt x="370" y="72"/>
                    <a:pt x="370" y="72"/>
                  </a:cubicBezTo>
                  <a:cubicBezTo>
                    <a:pt x="369" y="72"/>
                    <a:pt x="369" y="72"/>
                    <a:pt x="369" y="72"/>
                  </a:cubicBezTo>
                  <a:cubicBezTo>
                    <a:pt x="370" y="71"/>
                    <a:pt x="370" y="71"/>
                    <a:pt x="370" y="71"/>
                  </a:cubicBezTo>
                  <a:cubicBezTo>
                    <a:pt x="369" y="70"/>
                    <a:pt x="369" y="70"/>
                    <a:pt x="369" y="70"/>
                  </a:cubicBezTo>
                  <a:cubicBezTo>
                    <a:pt x="368" y="71"/>
                    <a:pt x="368" y="71"/>
                    <a:pt x="368" y="71"/>
                  </a:cubicBezTo>
                  <a:cubicBezTo>
                    <a:pt x="367" y="71"/>
                    <a:pt x="367" y="71"/>
                    <a:pt x="367" y="71"/>
                  </a:cubicBezTo>
                  <a:cubicBezTo>
                    <a:pt x="367" y="69"/>
                    <a:pt x="367" y="69"/>
                    <a:pt x="367" y="69"/>
                  </a:cubicBezTo>
                  <a:cubicBezTo>
                    <a:pt x="366" y="68"/>
                    <a:pt x="366" y="68"/>
                    <a:pt x="366" y="68"/>
                  </a:cubicBezTo>
                  <a:cubicBezTo>
                    <a:pt x="367" y="68"/>
                    <a:pt x="367" y="68"/>
                    <a:pt x="367" y="68"/>
                  </a:cubicBezTo>
                  <a:cubicBezTo>
                    <a:pt x="367" y="68"/>
                    <a:pt x="367" y="68"/>
                    <a:pt x="367" y="68"/>
                  </a:cubicBezTo>
                  <a:cubicBezTo>
                    <a:pt x="368" y="68"/>
                    <a:pt x="368" y="68"/>
                    <a:pt x="368" y="68"/>
                  </a:cubicBezTo>
                  <a:cubicBezTo>
                    <a:pt x="368" y="67"/>
                    <a:pt x="368" y="67"/>
                    <a:pt x="368" y="67"/>
                  </a:cubicBezTo>
                  <a:cubicBezTo>
                    <a:pt x="368" y="67"/>
                    <a:pt x="368" y="67"/>
                    <a:pt x="368" y="67"/>
                  </a:cubicBezTo>
                  <a:cubicBezTo>
                    <a:pt x="370" y="68"/>
                    <a:pt x="370" y="68"/>
                    <a:pt x="370" y="68"/>
                  </a:cubicBezTo>
                  <a:cubicBezTo>
                    <a:pt x="370" y="69"/>
                    <a:pt x="370" y="69"/>
                    <a:pt x="370" y="69"/>
                  </a:cubicBezTo>
                  <a:cubicBezTo>
                    <a:pt x="371" y="69"/>
                    <a:pt x="371" y="69"/>
                    <a:pt x="371" y="69"/>
                  </a:cubicBezTo>
                  <a:cubicBezTo>
                    <a:pt x="371" y="69"/>
                    <a:pt x="371" y="69"/>
                    <a:pt x="371" y="69"/>
                  </a:cubicBezTo>
                  <a:cubicBezTo>
                    <a:pt x="372" y="69"/>
                    <a:pt x="372" y="69"/>
                    <a:pt x="372" y="69"/>
                  </a:cubicBezTo>
                  <a:cubicBezTo>
                    <a:pt x="371" y="68"/>
                    <a:pt x="371" y="68"/>
                    <a:pt x="371" y="68"/>
                  </a:cubicBezTo>
                  <a:cubicBezTo>
                    <a:pt x="372" y="68"/>
                    <a:pt x="372" y="68"/>
                    <a:pt x="372" y="68"/>
                  </a:cubicBezTo>
                  <a:cubicBezTo>
                    <a:pt x="373" y="68"/>
                    <a:pt x="373" y="68"/>
                    <a:pt x="373" y="68"/>
                  </a:cubicBezTo>
                  <a:cubicBezTo>
                    <a:pt x="373" y="67"/>
                    <a:pt x="373" y="67"/>
                    <a:pt x="373" y="67"/>
                  </a:cubicBezTo>
                  <a:cubicBezTo>
                    <a:pt x="372" y="66"/>
                    <a:pt x="372" y="66"/>
                    <a:pt x="372" y="66"/>
                  </a:cubicBezTo>
                  <a:cubicBezTo>
                    <a:pt x="371" y="66"/>
                    <a:pt x="371" y="66"/>
                    <a:pt x="371" y="66"/>
                  </a:cubicBezTo>
                  <a:cubicBezTo>
                    <a:pt x="370" y="65"/>
                    <a:pt x="370" y="65"/>
                    <a:pt x="370" y="65"/>
                  </a:cubicBezTo>
                  <a:cubicBezTo>
                    <a:pt x="370" y="64"/>
                    <a:pt x="370" y="64"/>
                    <a:pt x="370" y="64"/>
                  </a:cubicBezTo>
                  <a:cubicBezTo>
                    <a:pt x="369" y="63"/>
                    <a:pt x="369" y="63"/>
                    <a:pt x="369" y="63"/>
                  </a:cubicBezTo>
                  <a:cubicBezTo>
                    <a:pt x="368" y="64"/>
                    <a:pt x="368" y="64"/>
                    <a:pt x="368" y="64"/>
                  </a:cubicBezTo>
                  <a:cubicBezTo>
                    <a:pt x="367" y="63"/>
                    <a:pt x="367" y="63"/>
                    <a:pt x="367" y="63"/>
                  </a:cubicBezTo>
                  <a:cubicBezTo>
                    <a:pt x="369" y="63"/>
                    <a:pt x="369" y="63"/>
                    <a:pt x="369" y="63"/>
                  </a:cubicBezTo>
                  <a:cubicBezTo>
                    <a:pt x="368" y="62"/>
                    <a:pt x="368" y="62"/>
                    <a:pt x="368" y="62"/>
                  </a:cubicBezTo>
                  <a:cubicBezTo>
                    <a:pt x="368" y="62"/>
                    <a:pt x="368" y="62"/>
                    <a:pt x="368" y="62"/>
                  </a:cubicBezTo>
                  <a:cubicBezTo>
                    <a:pt x="368" y="61"/>
                    <a:pt x="368" y="61"/>
                    <a:pt x="368" y="61"/>
                  </a:cubicBezTo>
                  <a:cubicBezTo>
                    <a:pt x="369" y="61"/>
                    <a:pt x="369" y="61"/>
                    <a:pt x="369" y="61"/>
                  </a:cubicBezTo>
                  <a:cubicBezTo>
                    <a:pt x="369" y="59"/>
                    <a:pt x="369" y="59"/>
                    <a:pt x="369" y="59"/>
                  </a:cubicBezTo>
                  <a:cubicBezTo>
                    <a:pt x="368" y="60"/>
                    <a:pt x="368" y="60"/>
                    <a:pt x="368" y="60"/>
                  </a:cubicBezTo>
                  <a:cubicBezTo>
                    <a:pt x="367" y="61"/>
                    <a:pt x="367" y="61"/>
                    <a:pt x="367" y="61"/>
                  </a:cubicBezTo>
                  <a:cubicBezTo>
                    <a:pt x="367" y="62"/>
                    <a:pt x="367" y="62"/>
                    <a:pt x="367" y="62"/>
                  </a:cubicBezTo>
                  <a:cubicBezTo>
                    <a:pt x="365" y="61"/>
                    <a:pt x="365" y="61"/>
                    <a:pt x="365" y="61"/>
                  </a:cubicBezTo>
                  <a:cubicBezTo>
                    <a:pt x="364" y="60"/>
                    <a:pt x="364" y="60"/>
                    <a:pt x="364" y="60"/>
                  </a:cubicBezTo>
                  <a:cubicBezTo>
                    <a:pt x="365" y="59"/>
                    <a:pt x="365" y="59"/>
                    <a:pt x="365" y="59"/>
                  </a:cubicBezTo>
                  <a:cubicBezTo>
                    <a:pt x="365" y="58"/>
                    <a:pt x="365" y="58"/>
                    <a:pt x="365" y="58"/>
                  </a:cubicBezTo>
                  <a:cubicBezTo>
                    <a:pt x="366" y="57"/>
                    <a:pt x="366" y="57"/>
                    <a:pt x="366" y="57"/>
                  </a:cubicBezTo>
                  <a:cubicBezTo>
                    <a:pt x="367" y="57"/>
                    <a:pt x="367" y="57"/>
                    <a:pt x="367" y="57"/>
                  </a:cubicBezTo>
                  <a:cubicBezTo>
                    <a:pt x="369" y="56"/>
                    <a:pt x="369" y="56"/>
                    <a:pt x="369" y="56"/>
                  </a:cubicBezTo>
                  <a:cubicBezTo>
                    <a:pt x="369" y="56"/>
                    <a:pt x="369" y="56"/>
                    <a:pt x="369" y="56"/>
                  </a:cubicBezTo>
                  <a:cubicBezTo>
                    <a:pt x="368" y="55"/>
                    <a:pt x="368" y="55"/>
                    <a:pt x="368" y="55"/>
                  </a:cubicBezTo>
                  <a:cubicBezTo>
                    <a:pt x="367" y="55"/>
                    <a:pt x="367" y="55"/>
                    <a:pt x="367" y="55"/>
                  </a:cubicBezTo>
                  <a:cubicBezTo>
                    <a:pt x="366" y="54"/>
                    <a:pt x="366" y="54"/>
                    <a:pt x="366" y="54"/>
                  </a:cubicBezTo>
                  <a:cubicBezTo>
                    <a:pt x="365" y="54"/>
                    <a:pt x="365" y="54"/>
                    <a:pt x="365" y="54"/>
                  </a:cubicBezTo>
                  <a:cubicBezTo>
                    <a:pt x="364" y="53"/>
                    <a:pt x="364" y="53"/>
                    <a:pt x="364" y="53"/>
                  </a:cubicBezTo>
                  <a:cubicBezTo>
                    <a:pt x="365" y="53"/>
                    <a:pt x="365" y="53"/>
                    <a:pt x="365" y="53"/>
                  </a:cubicBezTo>
                  <a:cubicBezTo>
                    <a:pt x="367" y="53"/>
                    <a:pt x="367" y="53"/>
                    <a:pt x="367" y="53"/>
                  </a:cubicBezTo>
                  <a:cubicBezTo>
                    <a:pt x="369" y="53"/>
                    <a:pt x="369" y="53"/>
                    <a:pt x="369" y="53"/>
                  </a:cubicBezTo>
                  <a:cubicBezTo>
                    <a:pt x="371" y="53"/>
                    <a:pt x="371" y="53"/>
                    <a:pt x="371" y="53"/>
                  </a:cubicBezTo>
                  <a:cubicBezTo>
                    <a:pt x="374" y="53"/>
                    <a:pt x="374" y="53"/>
                    <a:pt x="374" y="53"/>
                  </a:cubicBezTo>
                  <a:cubicBezTo>
                    <a:pt x="379" y="53"/>
                    <a:pt x="379" y="53"/>
                    <a:pt x="379" y="53"/>
                  </a:cubicBezTo>
                  <a:cubicBezTo>
                    <a:pt x="380" y="52"/>
                    <a:pt x="380" y="52"/>
                    <a:pt x="380" y="52"/>
                  </a:cubicBezTo>
                  <a:cubicBezTo>
                    <a:pt x="383" y="52"/>
                    <a:pt x="383" y="52"/>
                    <a:pt x="383" y="52"/>
                  </a:cubicBezTo>
                  <a:cubicBezTo>
                    <a:pt x="385" y="52"/>
                    <a:pt x="385" y="52"/>
                    <a:pt x="385" y="52"/>
                  </a:cubicBezTo>
                  <a:cubicBezTo>
                    <a:pt x="386" y="52"/>
                    <a:pt x="386" y="52"/>
                    <a:pt x="386" y="52"/>
                  </a:cubicBezTo>
                  <a:cubicBezTo>
                    <a:pt x="389" y="52"/>
                    <a:pt x="389" y="52"/>
                    <a:pt x="389" y="52"/>
                  </a:cubicBezTo>
                  <a:cubicBezTo>
                    <a:pt x="387" y="53"/>
                    <a:pt x="387" y="53"/>
                    <a:pt x="387" y="53"/>
                  </a:cubicBezTo>
                  <a:cubicBezTo>
                    <a:pt x="385" y="54"/>
                    <a:pt x="385" y="54"/>
                    <a:pt x="385" y="54"/>
                  </a:cubicBezTo>
                  <a:cubicBezTo>
                    <a:pt x="384" y="53"/>
                    <a:pt x="384" y="53"/>
                    <a:pt x="384" y="53"/>
                  </a:cubicBezTo>
                  <a:cubicBezTo>
                    <a:pt x="383" y="53"/>
                    <a:pt x="383" y="53"/>
                    <a:pt x="383" y="53"/>
                  </a:cubicBezTo>
                  <a:cubicBezTo>
                    <a:pt x="382" y="53"/>
                    <a:pt x="382" y="53"/>
                    <a:pt x="382" y="53"/>
                  </a:cubicBezTo>
                  <a:cubicBezTo>
                    <a:pt x="382" y="55"/>
                    <a:pt x="382" y="55"/>
                    <a:pt x="382" y="55"/>
                  </a:cubicBezTo>
                  <a:cubicBezTo>
                    <a:pt x="382" y="56"/>
                    <a:pt x="382" y="56"/>
                    <a:pt x="382" y="56"/>
                  </a:cubicBezTo>
                  <a:cubicBezTo>
                    <a:pt x="382" y="56"/>
                    <a:pt x="382" y="56"/>
                    <a:pt x="382" y="56"/>
                  </a:cubicBezTo>
                  <a:cubicBezTo>
                    <a:pt x="382" y="57"/>
                    <a:pt x="382" y="57"/>
                    <a:pt x="382" y="57"/>
                  </a:cubicBezTo>
                  <a:cubicBezTo>
                    <a:pt x="382" y="57"/>
                    <a:pt x="382" y="57"/>
                    <a:pt x="382" y="57"/>
                  </a:cubicBezTo>
                  <a:cubicBezTo>
                    <a:pt x="384" y="56"/>
                    <a:pt x="384" y="56"/>
                    <a:pt x="384" y="56"/>
                  </a:cubicBezTo>
                  <a:cubicBezTo>
                    <a:pt x="384" y="55"/>
                    <a:pt x="384" y="55"/>
                    <a:pt x="384" y="55"/>
                  </a:cubicBezTo>
                  <a:cubicBezTo>
                    <a:pt x="386" y="54"/>
                    <a:pt x="386" y="54"/>
                    <a:pt x="386" y="54"/>
                  </a:cubicBezTo>
                  <a:cubicBezTo>
                    <a:pt x="389" y="53"/>
                    <a:pt x="389" y="53"/>
                    <a:pt x="389" y="53"/>
                  </a:cubicBezTo>
                  <a:cubicBezTo>
                    <a:pt x="390" y="54"/>
                    <a:pt x="390" y="54"/>
                    <a:pt x="390" y="54"/>
                  </a:cubicBezTo>
                  <a:cubicBezTo>
                    <a:pt x="390" y="56"/>
                    <a:pt x="390" y="56"/>
                    <a:pt x="390" y="56"/>
                  </a:cubicBezTo>
                  <a:cubicBezTo>
                    <a:pt x="389" y="57"/>
                    <a:pt x="389" y="57"/>
                    <a:pt x="389" y="57"/>
                  </a:cubicBezTo>
                  <a:cubicBezTo>
                    <a:pt x="389" y="56"/>
                    <a:pt x="389" y="56"/>
                    <a:pt x="389" y="56"/>
                  </a:cubicBezTo>
                  <a:cubicBezTo>
                    <a:pt x="388" y="55"/>
                    <a:pt x="388" y="55"/>
                    <a:pt x="388" y="55"/>
                  </a:cubicBezTo>
                  <a:cubicBezTo>
                    <a:pt x="388" y="54"/>
                    <a:pt x="388" y="54"/>
                    <a:pt x="388" y="54"/>
                  </a:cubicBezTo>
                  <a:cubicBezTo>
                    <a:pt x="387" y="55"/>
                    <a:pt x="387" y="55"/>
                    <a:pt x="387" y="55"/>
                  </a:cubicBezTo>
                  <a:cubicBezTo>
                    <a:pt x="386" y="54"/>
                    <a:pt x="386" y="54"/>
                    <a:pt x="386" y="54"/>
                  </a:cubicBezTo>
                  <a:cubicBezTo>
                    <a:pt x="387" y="56"/>
                    <a:pt x="387" y="56"/>
                    <a:pt x="387" y="56"/>
                  </a:cubicBezTo>
                  <a:cubicBezTo>
                    <a:pt x="388" y="56"/>
                    <a:pt x="388" y="56"/>
                    <a:pt x="388" y="56"/>
                  </a:cubicBezTo>
                  <a:cubicBezTo>
                    <a:pt x="388" y="58"/>
                    <a:pt x="388" y="58"/>
                    <a:pt x="388" y="58"/>
                  </a:cubicBezTo>
                  <a:cubicBezTo>
                    <a:pt x="388" y="59"/>
                    <a:pt x="388" y="59"/>
                    <a:pt x="388" y="59"/>
                  </a:cubicBezTo>
                  <a:cubicBezTo>
                    <a:pt x="387" y="59"/>
                    <a:pt x="387" y="59"/>
                    <a:pt x="387" y="59"/>
                  </a:cubicBezTo>
                  <a:cubicBezTo>
                    <a:pt x="386" y="59"/>
                    <a:pt x="386" y="59"/>
                    <a:pt x="386" y="59"/>
                  </a:cubicBezTo>
                  <a:cubicBezTo>
                    <a:pt x="387" y="60"/>
                    <a:pt x="387" y="60"/>
                    <a:pt x="387" y="60"/>
                  </a:cubicBezTo>
                  <a:cubicBezTo>
                    <a:pt x="387" y="61"/>
                    <a:pt x="387" y="61"/>
                    <a:pt x="387" y="61"/>
                  </a:cubicBezTo>
                  <a:cubicBezTo>
                    <a:pt x="388" y="61"/>
                    <a:pt x="388" y="61"/>
                    <a:pt x="388" y="61"/>
                  </a:cubicBezTo>
                  <a:cubicBezTo>
                    <a:pt x="388" y="61"/>
                    <a:pt x="388" y="61"/>
                    <a:pt x="388" y="61"/>
                  </a:cubicBezTo>
                  <a:cubicBezTo>
                    <a:pt x="390" y="60"/>
                    <a:pt x="390" y="60"/>
                    <a:pt x="390" y="60"/>
                  </a:cubicBezTo>
                  <a:cubicBezTo>
                    <a:pt x="390" y="59"/>
                    <a:pt x="390" y="59"/>
                    <a:pt x="390" y="59"/>
                  </a:cubicBezTo>
                  <a:cubicBezTo>
                    <a:pt x="390" y="58"/>
                    <a:pt x="390" y="58"/>
                    <a:pt x="390" y="58"/>
                  </a:cubicBezTo>
                  <a:cubicBezTo>
                    <a:pt x="390" y="57"/>
                    <a:pt x="390" y="57"/>
                    <a:pt x="390" y="57"/>
                  </a:cubicBezTo>
                  <a:cubicBezTo>
                    <a:pt x="390" y="56"/>
                    <a:pt x="390" y="56"/>
                    <a:pt x="390" y="56"/>
                  </a:cubicBezTo>
                  <a:cubicBezTo>
                    <a:pt x="390" y="52"/>
                    <a:pt x="390" y="52"/>
                    <a:pt x="390" y="52"/>
                  </a:cubicBezTo>
                  <a:cubicBezTo>
                    <a:pt x="391" y="51"/>
                    <a:pt x="391" y="51"/>
                    <a:pt x="391" y="51"/>
                  </a:cubicBezTo>
                  <a:cubicBezTo>
                    <a:pt x="394" y="50"/>
                    <a:pt x="394" y="50"/>
                    <a:pt x="394" y="50"/>
                  </a:cubicBezTo>
                  <a:cubicBezTo>
                    <a:pt x="396" y="50"/>
                    <a:pt x="396" y="50"/>
                    <a:pt x="396" y="50"/>
                  </a:cubicBezTo>
                  <a:cubicBezTo>
                    <a:pt x="399" y="50"/>
                    <a:pt x="399" y="50"/>
                    <a:pt x="399" y="50"/>
                  </a:cubicBezTo>
                  <a:cubicBezTo>
                    <a:pt x="402" y="51"/>
                    <a:pt x="402" y="51"/>
                    <a:pt x="402" y="51"/>
                  </a:cubicBezTo>
                  <a:cubicBezTo>
                    <a:pt x="403" y="53"/>
                    <a:pt x="403" y="53"/>
                    <a:pt x="403" y="53"/>
                  </a:cubicBezTo>
                  <a:cubicBezTo>
                    <a:pt x="403" y="54"/>
                    <a:pt x="403" y="54"/>
                    <a:pt x="403" y="54"/>
                  </a:cubicBezTo>
                  <a:cubicBezTo>
                    <a:pt x="402" y="54"/>
                    <a:pt x="402" y="54"/>
                    <a:pt x="402" y="54"/>
                  </a:cubicBezTo>
                  <a:cubicBezTo>
                    <a:pt x="401" y="53"/>
                    <a:pt x="401" y="53"/>
                    <a:pt x="401" y="53"/>
                  </a:cubicBezTo>
                  <a:cubicBezTo>
                    <a:pt x="401" y="53"/>
                    <a:pt x="401" y="53"/>
                    <a:pt x="401" y="53"/>
                  </a:cubicBezTo>
                  <a:cubicBezTo>
                    <a:pt x="401" y="54"/>
                    <a:pt x="401" y="54"/>
                    <a:pt x="401" y="54"/>
                  </a:cubicBezTo>
                  <a:cubicBezTo>
                    <a:pt x="401" y="55"/>
                    <a:pt x="401" y="55"/>
                    <a:pt x="401" y="55"/>
                  </a:cubicBezTo>
                  <a:cubicBezTo>
                    <a:pt x="401" y="56"/>
                    <a:pt x="401" y="56"/>
                    <a:pt x="401" y="56"/>
                  </a:cubicBezTo>
                  <a:cubicBezTo>
                    <a:pt x="400" y="56"/>
                    <a:pt x="400" y="56"/>
                    <a:pt x="400" y="56"/>
                  </a:cubicBezTo>
                  <a:cubicBezTo>
                    <a:pt x="401" y="56"/>
                    <a:pt x="401" y="56"/>
                    <a:pt x="401" y="56"/>
                  </a:cubicBezTo>
                  <a:cubicBezTo>
                    <a:pt x="402" y="56"/>
                    <a:pt x="402" y="56"/>
                    <a:pt x="402" y="56"/>
                  </a:cubicBezTo>
                  <a:cubicBezTo>
                    <a:pt x="403" y="56"/>
                    <a:pt x="403" y="56"/>
                    <a:pt x="403" y="56"/>
                  </a:cubicBezTo>
                  <a:cubicBezTo>
                    <a:pt x="404" y="55"/>
                    <a:pt x="404" y="55"/>
                    <a:pt x="404" y="55"/>
                  </a:cubicBezTo>
                  <a:cubicBezTo>
                    <a:pt x="405" y="56"/>
                    <a:pt x="405" y="56"/>
                    <a:pt x="405" y="56"/>
                  </a:cubicBezTo>
                  <a:cubicBezTo>
                    <a:pt x="405" y="57"/>
                    <a:pt x="405" y="57"/>
                    <a:pt x="405" y="57"/>
                  </a:cubicBezTo>
                  <a:cubicBezTo>
                    <a:pt x="405" y="58"/>
                    <a:pt x="405" y="58"/>
                    <a:pt x="405" y="58"/>
                  </a:cubicBezTo>
                  <a:cubicBezTo>
                    <a:pt x="406" y="59"/>
                    <a:pt x="406" y="59"/>
                    <a:pt x="406" y="59"/>
                  </a:cubicBezTo>
                  <a:cubicBezTo>
                    <a:pt x="406" y="58"/>
                    <a:pt x="406" y="58"/>
                    <a:pt x="406" y="58"/>
                  </a:cubicBezTo>
                  <a:cubicBezTo>
                    <a:pt x="406" y="57"/>
                    <a:pt x="406" y="57"/>
                    <a:pt x="406" y="57"/>
                  </a:cubicBezTo>
                  <a:cubicBezTo>
                    <a:pt x="407" y="56"/>
                    <a:pt x="407" y="56"/>
                    <a:pt x="407" y="56"/>
                  </a:cubicBezTo>
                  <a:cubicBezTo>
                    <a:pt x="408" y="57"/>
                    <a:pt x="408" y="57"/>
                    <a:pt x="408" y="57"/>
                  </a:cubicBezTo>
                  <a:cubicBezTo>
                    <a:pt x="409" y="58"/>
                    <a:pt x="409" y="58"/>
                    <a:pt x="409" y="58"/>
                  </a:cubicBezTo>
                  <a:cubicBezTo>
                    <a:pt x="408" y="58"/>
                    <a:pt x="408" y="58"/>
                    <a:pt x="408" y="58"/>
                  </a:cubicBezTo>
                  <a:cubicBezTo>
                    <a:pt x="408" y="59"/>
                    <a:pt x="408" y="59"/>
                    <a:pt x="408" y="59"/>
                  </a:cubicBezTo>
                  <a:cubicBezTo>
                    <a:pt x="408" y="60"/>
                    <a:pt x="408" y="60"/>
                    <a:pt x="408" y="60"/>
                  </a:cubicBezTo>
                  <a:cubicBezTo>
                    <a:pt x="409" y="59"/>
                    <a:pt x="409" y="59"/>
                    <a:pt x="409" y="59"/>
                  </a:cubicBezTo>
                  <a:cubicBezTo>
                    <a:pt x="409" y="58"/>
                    <a:pt x="409" y="58"/>
                    <a:pt x="409" y="58"/>
                  </a:cubicBezTo>
                  <a:cubicBezTo>
                    <a:pt x="410" y="58"/>
                    <a:pt x="410" y="58"/>
                    <a:pt x="410" y="58"/>
                  </a:cubicBezTo>
                  <a:cubicBezTo>
                    <a:pt x="410" y="59"/>
                    <a:pt x="410" y="59"/>
                    <a:pt x="410" y="59"/>
                  </a:cubicBezTo>
                  <a:cubicBezTo>
                    <a:pt x="410" y="58"/>
                    <a:pt x="410" y="58"/>
                    <a:pt x="410" y="58"/>
                  </a:cubicBezTo>
                  <a:cubicBezTo>
                    <a:pt x="411" y="56"/>
                    <a:pt x="411" y="56"/>
                    <a:pt x="411" y="56"/>
                  </a:cubicBezTo>
                  <a:cubicBezTo>
                    <a:pt x="411" y="56"/>
                    <a:pt x="411" y="56"/>
                    <a:pt x="411" y="56"/>
                  </a:cubicBezTo>
                  <a:cubicBezTo>
                    <a:pt x="412" y="56"/>
                    <a:pt x="412" y="56"/>
                    <a:pt x="412" y="56"/>
                  </a:cubicBezTo>
                  <a:cubicBezTo>
                    <a:pt x="414" y="58"/>
                    <a:pt x="414" y="58"/>
                    <a:pt x="414" y="58"/>
                  </a:cubicBezTo>
                  <a:cubicBezTo>
                    <a:pt x="416" y="58"/>
                    <a:pt x="416" y="58"/>
                    <a:pt x="416" y="58"/>
                  </a:cubicBezTo>
                  <a:cubicBezTo>
                    <a:pt x="418" y="59"/>
                    <a:pt x="418" y="59"/>
                    <a:pt x="418" y="59"/>
                  </a:cubicBezTo>
                  <a:cubicBezTo>
                    <a:pt x="417" y="60"/>
                    <a:pt x="417" y="60"/>
                    <a:pt x="417" y="60"/>
                  </a:cubicBezTo>
                  <a:cubicBezTo>
                    <a:pt x="416" y="61"/>
                    <a:pt x="416" y="61"/>
                    <a:pt x="416" y="61"/>
                  </a:cubicBezTo>
                  <a:cubicBezTo>
                    <a:pt x="415" y="62"/>
                    <a:pt x="415" y="62"/>
                    <a:pt x="415" y="62"/>
                  </a:cubicBezTo>
                  <a:cubicBezTo>
                    <a:pt x="416" y="61"/>
                    <a:pt x="416" y="61"/>
                    <a:pt x="416" y="61"/>
                  </a:cubicBezTo>
                  <a:cubicBezTo>
                    <a:pt x="418" y="61"/>
                    <a:pt x="418" y="61"/>
                    <a:pt x="418" y="61"/>
                  </a:cubicBezTo>
                  <a:cubicBezTo>
                    <a:pt x="419" y="61"/>
                    <a:pt x="419" y="61"/>
                    <a:pt x="419" y="61"/>
                  </a:cubicBezTo>
                  <a:cubicBezTo>
                    <a:pt x="421" y="61"/>
                    <a:pt x="421" y="61"/>
                    <a:pt x="421" y="61"/>
                  </a:cubicBezTo>
                  <a:cubicBezTo>
                    <a:pt x="422" y="60"/>
                    <a:pt x="422" y="60"/>
                    <a:pt x="422" y="60"/>
                  </a:cubicBezTo>
                  <a:cubicBezTo>
                    <a:pt x="423" y="60"/>
                    <a:pt x="423" y="60"/>
                    <a:pt x="423" y="60"/>
                  </a:cubicBezTo>
                  <a:cubicBezTo>
                    <a:pt x="425" y="58"/>
                    <a:pt x="425" y="58"/>
                    <a:pt x="425" y="58"/>
                  </a:cubicBezTo>
                  <a:cubicBezTo>
                    <a:pt x="426" y="58"/>
                    <a:pt x="426" y="58"/>
                    <a:pt x="426" y="58"/>
                  </a:cubicBezTo>
                  <a:cubicBezTo>
                    <a:pt x="427" y="57"/>
                    <a:pt x="427" y="57"/>
                    <a:pt x="427" y="57"/>
                  </a:cubicBezTo>
                  <a:cubicBezTo>
                    <a:pt x="428" y="56"/>
                    <a:pt x="428" y="56"/>
                    <a:pt x="428" y="56"/>
                  </a:cubicBezTo>
                  <a:cubicBezTo>
                    <a:pt x="432" y="55"/>
                    <a:pt x="432" y="55"/>
                    <a:pt x="432" y="55"/>
                  </a:cubicBezTo>
                  <a:cubicBezTo>
                    <a:pt x="433" y="54"/>
                    <a:pt x="433" y="54"/>
                    <a:pt x="433" y="54"/>
                  </a:cubicBezTo>
                  <a:cubicBezTo>
                    <a:pt x="434" y="55"/>
                    <a:pt x="434" y="55"/>
                    <a:pt x="434" y="55"/>
                  </a:cubicBezTo>
                  <a:cubicBezTo>
                    <a:pt x="434" y="54"/>
                    <a:pt x="434" y="54"/>
                    <a:pt x="434" y="54"/>
                  </a:cubicBezTo>
                  <a:cubicBezTo>
                    <a:pt x="436" y="53"/>
                    <a:pt x="436" y="53"/>
                    <a:pt x="436" y="53"/>
                  </a:cubicBezTo>
                  <a:cubicBezTo>
                    <a:pt x="437" y="53"/>
                    <a:pt x="437" y="53"/>
                    <a:pt x="437" y="53"/>
                  </a:cubicBezTo>
                  <a:cubicBezTo>
                    <a:pt x="440" y="53"/>
                    <a:pt x="440" y="53"/>
                    <a:pt x="440" y="53"/>
                  </a:cubicBezTo>
                  <a:cubicBezTo>
                    <a:pt x="444" y="54"/>
                    <a:pt x="444" y="54"/>
                    <a:pt x="444" y="54"/>
                  </a:cubicBezTo>
                  <a:cubicBezTo>
                    <a:pt x="446" y="56"/>
                    <a:pt x="446" y="56"/>
                    <a:pt x="446" y="56"/>
                  </a:cubicBezTo>
                  <a:cubicBezTo>
                    <a:pt x="448" y="57"/>
                    <a:pt x="448" y="57"/>
                    <a:pt x="448" y="57"/>
                  </a:cubicBezTo>
                  <a:cubicBezTo>
                    <a:pt x="449" y="59"/>
                    <a:pt x="449" y="59"/>
                    <a:pt x="449" y="59"/>
                  </a:cubicBezTo>
                  <a:cubicBezTo>
                    <a:pt x="450" y="60"/>
                    <a:pt x="450" y="60"/>
                    <a:pt x="450" y="60"/>
                  </a:cubicBezTo>
                  <a:cubicBezTo>
                    <a:pt x="450" y="61"/>
                    <a:pt x="450" y="61"/>
                    <a:pt x="450" y="61"/>
                  </a:cubicBezTo>
                  <a:cubicBezTo>
                    <a:pt x="451" y="61"/>
                    <a:pt x="451" y="61"/>
                    <a:pt x="451" y="61"/>
                  </a:cubicBezTo>
                  <a:cubicBezTo>
                    <a:pt x="450" y="62"/>
                    <a:pt x="450" y="62"/>
                    <a:pt x="450" y="62"/>
                  </a:cubicBezTo>
                  <a:cubicBezTo>
                    <a:pt x="451" y="64"/>
                    <a:pt x="451" y="64"/>
                    <a:pt x="451" y="64"/>
                  </a:cubicBezTo>
                  <a:cubicBezTo>
                    <a:pt x="451" y="65"/>
                    <a:pt x="451" y="65"/>
                    <a:pt x="451" y="65"/>
                  </a:cubicBezTo>
                  <a:cubicBezTo>
                    <a:pt x="451" y="65"/>
                    <a:pt x="451" y="65"/>
                    <a:pt x="451" y="65"/>
                  </a:cubicBezTo>
                  <a:cubicBezTo>
                    <a:pt x="452" y="65"/>
                    <a:pt x="452" y="65"/>
                    <a:pt x="452" y="65"/>
                  </a:cubicBezTo>
                  <a:cubicBezTo>
                    <a:pt x="453" y="64"/>
                    <a:pt x="453" y="64"/>
                    <a:pt x="453" y="64"/>
                  </a:cubicBezTo>
                  <a:cubicBezTo>
                    <a:pt x="454" y="64"/>
                    <a:pt x="454" y="64"/>
                    <a:pt x="454" y="64"/>
                  </a:cubicBezTo>
                  <a:cubicBezTo>
                    <a:pt x="455" y="65"/>
                    <a:pt x="455" y="65"/>
                    <a:pt x="455" y="65"/>
                  </a:cubicBezTo>
                  <a:cubicBezTo>
                    <a:pt x="455" y="64"/>
                    <a:pt x="455" y="64"/>
                    <a:pt x="455" y="64"/>
                  </a:cubicBezTo>
                  <a:cubicBezTo>
                    <a:pt x="456" y="64"/>
                    <a:pt x="456" y="64"/>
                    <a:pt x="456" y="64"/>
                  </a:cubicBezTo>
                  <a:cubicBezTo>
                    <a:pt x="457" y="64"/>
                    <a:pt x="457" y="64"/>
                    <a:pt x="457" y="64"/>
                  </a:cubicBezTo>
                  <a:cubicBezTo>
                    <a:pt x="457" y="65"/>
                    <a:pt x="457" y="65"/>
                    <a:pt x="457" y="65"/>
                  </a:cubicBezTo>
                  <a:cubicBezTo>
                    <a:pt x="458" y="65"/>
                    <a:pt x="458" y="65"/>
                    <a:pt x="458" y="65"/>
                  </a:cubicBezTo>
                  <a:cubicBezTo>
                    <a:pt x="457" y="63"/>
                    <a:pt x="457" y="63"/>
                    <a:pt x="457" y="63"/>
                  </a:cubicBezTo>
                  <a:cubicBezTo>
                    <a:pt x="458" y="63"/>
                    <a:pt x="458" y="63"/>
                    <a:pt x="458" y="63"/>
                  </a:cubicBezTo>
                  <a:cubicBezTo>
                    <a:pt x="459" y="64"/>
                    <a:pt x="459" y="64"/>
                    <a:pt x="459" y="64"/>
                  </a:cubicBezTo>
                  <a:cubicBezTo>
                    <a:pt x="460" y="66"/>
                    <a:pt x="460" y="66"/>
                    <a:pt x="460" y="66"/>
                  </a:cubicBezTo>
                  <a:cubicBezTo>
                    <a:pt x="460" y="67"/>
                    <a:pt x="460" y="67"/>
                    <a:pt x="460" y="67"/>
                  </a:cubicBezTo>
                  <a:cubicBezTo>
                    <a:pt x="461" y="67"/>
                    <a:pt x="461" y="67"/>
                    <a:pt x="461" y="67"/>
                  </a:cubicBezTo>
                  <a:cubicBezTo>
                    <a:pt x="462" y="69"/>
                    <a:pt x="462" y="69"/>
                    <a:pt x="462" y="69"/>
                  </a:cubicBezTo>
                  <a:cubicBezTo>
                    <a:pt x="462" y="68"/>
                    <a:pt x="462" y="68"/>
                    <a:pt x="462" y="68"/>
                  </a:cubicBezTo>
                  <a:cubicBezTo>
                    <a:pt x="462" y="67"/>
                    <a:pt x="462" y="67"/>
                    <a:pt x="462" y="67"/>
                  </a:cubicBezTo>
                  <a:cubicBezTo>
                    <a:pt x="461" y="67"/>
                    <a:pt x="461" y="67"/>
                    <a:pt x="461" y="67"/>
                  </a:cubicBezTo>
                  <a:cubicBezTo>
                    <a:pt x="461" y="66"/>
                    <a:pt x="461" y="66"/>
                    <a:pt x="461" y="66"/>
                  </a:cubicBezTo>
                  <a:cubicBezTo>
                    <a:pt x="462" y="66"/>
                    <a:pt x="462" y="66"/>
                    <a:pt x="462" y="66"/>
                  </a:cubicBezTo>
                  <a:cubicBezTo>
                    <a:pt x="463" y="66"/>
                    <a:pt x="463" y="66"/>
                    <a:pt x="463" y="66"/>
                  </a:cubicBezTo>
                  <a:cubicBezTo>
                    <a:pt x="464" y="67"/>
                    <a:pt x="464" y="67"/>
                    <a:pt x="464" y="67"/>
                  </a:cubicBezTo>
                  <a:cubicBezTo>
                    <a:pt x="465" y="69"/>
                    <a:pt x="465" y="69"/>
                    <a:pt x="465" y="69"/>
                  </a:cubicBezTo>
                  <a:cubicBezTo>
                    <a:pt x="464" y="67"/>
                    <a:pt x="464" y="67"/>
                    <a:pt x="464" y="67"/>
                  </a:cubicBezTo>
                  <a:cubicBezTo>
                    <a:pt x="463" y="65"/>
                    <a:pt x="463" y="65"/>
                    <a:pt x="463" y="65"/>
                  </a:cubicBezTo>
                  <a:cubicBezTo>
                    <a:pt x="463" y="63"/>
                    <a:pt x="463" y="63"/>
                    <a:pt x="463" y="63"/>
                  </a:cubicBezTo>
                  <a:cubicBezTo>
                    <a:pt x="463" y="62"/>
                    <a:pt x="463" y="62"/>
                    <a:pt x="463" y="62"/>
                  </a:cubicBezTo>
                  <a:cubicBezTo>
                    <a:pt x="464" y="61"/>
                    <a:pt x="464" y="61"/>
                    <a:pt x="464" y="61"/>
                  </a:cubicBezTo>
                  <a:cubicBezTo>
                    <a:pt x="466" y="61"/>
                    <a:pt x="466" y="61"/>
                    <a:pt x="466" y="61"/>
                  </a:cubicBezTo>
                  <a:cubicBezTo>
                    <a:pt x="467" y="60"/>
                    <a:pt x="467" y="60"/>
                    <a:pt x="467" y="60"/>
                  </a:cubicBezTo>
                  <a:cubicBezTo>
                    <a:pt x="468" y="59"/>
                    <a:pt x="468" y="59"/>
                    <a:pt x="468" y="59"/>
                  </a:cubicBezTo>
                  <a:cubicBezTo>
                    <a:pt x="468" y="59"/>
                    <a:pt x="468" y="59"/>
                    <a:pt x="468" y="59"/>
                  </a:cubicBezTo>
                  <a:cubicBezTo>
                    <a:pt x="468" y="58"/>
                    <a:pt x="468" y="58"/>
                    <a:pt x="468" y="58"/>
                  </a:cubicBezTo>
                  <a:cubicBezTo>
                    <a:pt x="469" y="58"/>
                    <a:pt x="469" y="58"/>
                    <a:pt x="469" y="58"/>
                  </a:cubicBezTo>
                  <a:cubicBezTo>
                    <a:pt x="470" y="59"/>
                    <a:pt x="470" y="59"/>
                    <a:pt x="470" y="59"/>
                  </a:cubicBezTo>
                  <a:cubicBezTo>
                    <a:pt x="471" y="59"/>
                    <a:pt x="471" y="59"/>
                    <a:pt x="471" y="59"/>
                  </a:cubicBezTo>
                  <a:cubicBezTo>
                    <a:pt x="472" y="59"/>
                    <a:pt x="472" y="59"/>
                    <a:pt x="472" y="59"/>
                  </a:cubicBezTo>
                  <a:cubicBezTo>
                    <a:pt x="473" y="58"/>
                    <a:pt x="473" y="58"/>
                    <a:pt x="473" y="58"/>
                  </a:cubicBezTo>
                  <a:cubicBezTo>
                    <a:pt x="474" y="59"/>
                    <a:pt x="474" y="59"/>
                    <a:pt x="474" y="59"/>
                  </a:cubicBezTo>
                  <a:cubicBezTo>
                    <a:pt x="475" y="58"/>
                    <a:pt x="475" y="58"/>
                    <a:pt x="475" y="58"/>
                  </a:cubicBezTo>
                  <a:cubicBezTo>
                    <a:pt x="477" y="58"/>
                    <a:pt x="477" y="58"/>
                    <a:pt x="477" y="58"/>
                  </a:cubicBezTo>
                  <a:cubicBezTo>
                    <a:pt x="478" y="58"/>
                    <a:pt x="478" y="58"/>
                    <a:pt x="478" y="58"/>
                  </a:cubicBezTo>
                  <a:cubicBezTo>
                    <a:pt x="478" y="58"/>
                    <a:pt x="478" y="58"/>
                    <a:pt x="478" y="58"/>
                  </a:cubicBezTo>
                  <a:cubicBezTo>
                    <a:pt x="478" y="58"/>
                    <a:pt x="478" y="58"/>
                    <a:pt x="478" y="58"/>
                  </a:cubicBezTo>
                  <a:cubicBezTo>
                    <a:pt x="479" y="59"/>
                    <a:pt x="479" y="59"/>
                    <a:pt x="479" y="59"/>
                  </a:cubicBezTo>
                  <a:cubicBezTo>
                    <a:pt x="479" y="58"/>
                    <a:pt x="479" y="58"/>
                    <a:pt x="479" y="58"/>
                  </a:cubicBezTo>
                  <a:cubicBezTo>
                    <a:pt x="480" y="57"/>
                    <a:pt x="480" y="57"/>
                    <a:pt x="480" y="57"/>
                  </a:cubicBezTo>
                  <a:cubicBezTo>
                    <a:pt x="480" y="56"/>
                    <a:pt x="480" y="56"/>
                    <a:pt x="480" y="56"/>
                  </a:cubicBezTo>
                  <a:cubicBezTo>
                    <a:pt x="480" y="55"/>
                    <a:pt x="480" y="55"/>
                    <a:pt x="480" y="55"/>
                  </a:cubicBezTo>
                  <a:cubicBezTo>
                    <a:pt x="480" y="54"/>
                    <a:pt x="480" y="54"/>
                    <a:pt x="480" y="54"/>
                  </a:cubicBezTo>
                  <a:cubicBezTo>
                    <a:pt x="481" y="54"/>
                    <a:pt x="481" y="54"/>
                    <a:pt x="481" y="54"/>
                  </a:cubicBezTo>
                  <a:cubicBezTo>
                    <a:pt x="482" y="54"/>
                    <a:pt x="482" y="54"/>
                    <a:pt x="482" y="54"/>
                  </a:cubicBezTo>
                  <a:cubicBezTo>
                    <a:pt x="483" y="55"/>
                    <a:pt x="483" y="55"/>
                    <a:pt x="483" y="55"/>
                  </a:cubicBezTo>
                  <a:cubicBezTo>
                    <a:pt x="483" y="55"/>
                    <a:pt x="483" y="55"/>
                    <a:pt x="483" y="55"/>
                  </a:cubicBezTo>
                  <a:cubicBezTo>
                    <a:pt x="484" y="55"/>
                    <a:pt x="484" y="55"/>
                    <a:pt x="484" y="55"/>
                  </a:cubicBezTo>
                  <a:cubicBezTo>
                    <a:pt x="485" y="56"/>
                    <a:pt x="485" y="56"/>
                    <a:pt x="485" y="56"/>
                  </a:cubicBezTo>
                  <a:cubicBezTo>
                    <a:pt x="485" y="57"/>
                    <a:pt x="485" y="57"/>
                    <a:pt x="485" y="57"/>
                  </a:cubicBezTo>
                  <a:cubicBezTo>
                    <a:pt x="486" y="58"/>
                    <a:pt x="486" y="58"/>
                    <a:pt x="486" y="58"/>
                  </a:cubicBezTo>
                  <a:cubicBezTo>
                    <a:pt x="487" y="59"/>
                    <a:pt x="487" y="59"/>
                    <a:pt x="487" y="59"/>
                  </a:cubicBezTo>
                  <a:cubicBezTo>
                    <a:pt x="488" y="58"/>
                    <a:pt x="488" y="58"/>
                    <a:pt x="488" y="58"/>
                  </a:cubicBezTo>
                  <a:cubicBezTo>
                    <a:pt x="490" y="59"/>
                    <a:pt x="490" y="59"/>
                    <a:pt x="490" y="59"/>
                  </a:cubicBezTo>
                  <a:cubicBezTo>
                    <a:pt x="490" y="59"/>
                    <a:pt x="490" y="59"/>
                    <a:pt x="490" y="59"/>
                  </a:cubicBezTo>
                  <a:cubicBezTo>
                    <a:pt x="491" y="59"/>
                    <a:pt x="491" y="59"/>
                    <a:pt x="491" y="59"/>
                  </a:cubicBezTo>
                  <a:cubicBezTo>
                    <a:pt x="493" y="61"/>
                    <a:pt x="493" y="61"/>
                    <a:pt x="493" y="61"/>
                  </a:cubicBezTo>
                  <a:cubicBezTo>
                    <a:pt x="493" y="61"/>
                    <a:pt x="493" y="61"/>
                    <a:pt x="493" y="61"/>
                  </a:cubicBezTo>
                  <a:cubicBezTo>
                    <a:pt x="493" y="62"/>
                    <a:pt x="493" y="62"/>
                    <a:pt x="493" y="62"/>
                  </a:cubicBezTo>
                  <a:cubicBezTo>
                    <a:pt x="495" y="62"/>
                    <a:pt x="495" y="62"/>
                    <a:pt x="495" y="62"/>
                  </a:cubicBezTo>
                  <a:cubicBezTo>
                    <a:pt x="495" y="62"/>
                    <a:pt x="495" y="62"/>
                    <a:pt x="495" y="62"/>
                  </a:cubicBezTo>
                  <a:cubicBezTo>
                    <a:pt x="496" y="62"/>
                    <a:pt x="496" y="62"/>
                    <a:pt x="496" y="62"/>
                  </a:cubicBezTo>
                  <a:cubicBezTo>
                    <a:pt x="496" y="61"/>
                    <a:pt x="496" y="61"/>
                    <a:pt x="496" y="61"/>
                  </a:cubicBezTo>
                  <a:cubicBezTo>
                    <a:pt x="497" y="60"/>
                    <a:pt x="497" y="60"/>
                    <a:pt x="497" y="60"/>
                  </a:cubicBezTo>
                  <a:cubicBezTo>
                    <a:pt x="498" y="60"/>
                    <a:pt x="498" y="60"/>
                    <a:pt x="498" y="60"/>
                  </a:cubicBezTo>
                  <a:cubicBezTo>
                    <a:pt x="498" y="60"/>
                    <a:pt x="498" y="60"/>
                    <a:pt x="498" y="60"/>
                  </a:cubicBezTo>
                  <a:cubicBezTo>
                    <a:pt x="498" y="59"/>
                    <a:pt x="498" y="59"/>
                    <a:pt x="498" y="59"/>
                  </a:cubicBezTo>
                  <a:cubicBezTo>
                    <a:pt x="498" y="59"/>
                    <a:pt x="498" y="59"/>
                    <a:pt x="498" y="59"/>
                  </a:cubicBezTo>
                  <a:cubicBezTo>
                    <a:pt x="498" y="59"/>
                    <a:pt x="498" y="59"/>
                    <a:pt x="498" y="59"/>
                  </a:cubicBezTo>
                  <a:cubicBezTo>
                    <a:pt x="498" y="58"/>
                    <a:pt x="498" y="58"/>
                    <a:pt x="498" y="58"/>
                  </a:cubicBezTo>
                  <a:cubicBezTo>
                    <a:pt x="497" y="57"/>
                    <a:pt x="497" y="57"/>
                    <a:pt x="497" y="57"/>
                  </a:cubicBezTo>
                  <a:cubicBezTo>
                    <a:pt x="496" y="57"/>
                    <a:pt x="496" y="57"/>
                    <a:pt x="496" y="57"/>
                  </a:cubicBezTo>
                  <a:cubicBezTo>
                    <a:pt x="496" y="55"/>
                    <a:pt x="496" y="55"/>
                    <a:pt x="496" y="55"/>
                  </a:cubicBezTo>
                  <a:cubicBezTo>
                    <a:pt x="494" y="54"/>
                    <a:pt x="494" y="54"/>
                    <a:pt x="494" y="54"/>
                  </a:cubicBezTo>
                  <a:cubicBezTo>
                    <a:pt x="493" y="54"/>
                    <a:pt x="493" y="54"/>
                    <a:pt x="493" y="54"/>
                  </a:cubicBezTo>
                  <a:cubicBezTo>
                    <a:pt x="493" y="53"/>
                    <a:pt x="493" y="53"/>
                    <a:pt x="493" y="53"/>
                  </a:cubicBezTo>
                  <a:cubicBezTo>
                    <a:pt x="491" y="52"/>
                    <a:pt x="491" y="52"/>
                    <a:pt x="491" y="52"/>
                  </a:cubicBezTo>
                  <a:cubicBezTo>
                    <a:pt x="490" y="53"/>
                    <a:pt x="490" y="53"/>
                    <a:pt x="490" y="53"/>
                  </a:cubicBezTo>
                  <a:cubicBezTo>
                    <a:pt x="490" y="53"/>
                    <a:pt x="490" y="53"/>
                    <a:pt x="490" y="53"/>
                  </a:cubicBezTo>
                  <a:cubicBezTo>
                    <a:pt x="490" y="52"/>
                    <a:pt x="490" y="52"/>
                    <a:pt x="490" y="52"/>
                  </a:cubicBezTo>
                  <a:cubicBezTo>
                    <a:pt x="490" y="52"/>
                    <a:pt x="490" y="52"/>
                    <a:pt x="490" y="52"/>
                  </a:cubicBezTo>
                  <a:cubicBezTo>
                    <a:pt x="490" y="50"/>
                    <a:pt x="490" y="50"/>
                    <a:pt x="490" y="50"/>
                  </a:cubicBezTo>
                  <a:cubicBezTo>
                    <a:pt x="489" y="50"/>
                    <a:pt x="489" y="50"/>
                    <a:pt x="489" y="50"/>
                  </a:cubicBezTo>
                  <a:cubicBezTo>
                    <a:pt x="489" y="49"/>
                    <a:pt x="489" y="49"/>
                    <a:pt x="489" y="49"/>
                  </a:cubicBezTo>
                  <a:cubicBezTo>
                    <a:pt x="488" y="48"/>
                    <a:pt x="488" y="48"/>
                    <a:pt x="488" y="48"/>
                  </a:cubicBezTo>
                  <a:cubicBezTo>
                    <a:pt x="487" y="47"/>
                    <a:pt x="487" y="47"/>
                    <a:pt x="487" y="47"/>
                  </a:cubicBezTo>
                  <a:cubicBezTo>
                    <a:pt x="487" y="47"/>
                    <a:pt x="487" y="47"/>
                    <a:pt x="487" y="47"/>
                  </a:cubicBezTo>
                  <a:cubicBezTo>
                    <a:pt x="489" y="47"/>
                    <a:pt x="489" y="47"/>
                    <a:pt x="489" y="47"/>
                  </a:cubicBezTo>
                  <a:cubicBezTo>
                    <a:pt x="490" y="47"/>
                    <a:pt x="490" y="47"/>
                    <a:pt x="490" y="47"/>
                  </a:cubicBezTo>
                  <a:cubicBezTo>
                    <a:pt x="492" y="47"/>
                    <a:pt x="492" y="47"/>
                    <a:pt x="492" y="47"/>
                  </a:cubicBezTo>
                  <a:cubicBezTo>
                    <a:pt x="494" y="47"/>
                    <a:pt x="494" y="47"/>
                    <a:pt x="494" y="47"/>
                  </a:cubicBezTo>
                  <a:cubicBezTo>
                    <a:pt x="494" y="46"/>
                    <a:pt x="494" y="46"/>
                    <a:pt x="494" y="46"/>
                  </a:cubicBezTo>
                  <a:cubicBezTo>
                    <a:pt x="495" y="46"/>
                    <a:pt x="495" y="46"/>
                    <a:pt x="495" y="46"/>
                  </a:cubicBezTo>
                  <a:cubicBezTo>
                    <a:pt x="497" y="46"/>
                    <a:pt x="497" y="46"/>
                    <a:pt x="497" y="46"/>
                  </a:cubicBezTo>
                  <a:cubicBezTo>
                    <a:pt x="497" y="46"/>
                    <a:pt x="497" y="46"/>
                    <a:pt x="497" y="46"/>
                  </a:cubicBezTo>
                  <a:cubicBezTo>
                    <a:pt x="498" y="46"/>
                    <a:pt x="498" y="46"/>
                    <a:pt x="498" y="46"/>
                  </a:cubicBezTo>
                  <a:cubicBezTo>
                    <a:pt x="498" y="45"/>
                    <a:pt x="498" y="45"/>
                    <a:pt x="498" y="45"/>
                  </a:cubicBezTo>
                  <a:cubicBezTo>
                    <a:pt x="499" y="45"/>
                    <a:pt x="499" y="45"/>
                    <a:pt x="499" y="45"/>
                  </a:cubicBezTo>
                  <a:cubicBezTo>
                    <a:pt x="499" y="46"/>
                    <a:pt x="499" y="46"/>
                    <a:pt x="499" y="46"/>
                  </a:cubicBezTo>
                  <a:cubicBezTo>
                    <a:pt x="500" y="46"/>
                    <a:pt x="500" y="46"/>
                    <a:pt x="500" y="46"/>
                  </a:cubicBezTo>
                  <a:cubicBezTo>
                    <a:pt x="500" y="45"/>
                    <a:pt x="500" y="45"/>
                    <a:pt x="500" y="45"/>
                  </a:cubicBezTo>
                  <a:cubicBezTo>
                    <a:pt x="501" y="45"/>
                    <a:pt x="501" y="45"/>
                    <a:pt x="501" y="45"/>
                  </a:cubicBezTo>
                  <a:cubicBezTo>
                    <a:pt x="501" y="44"/>
                    <a:pt x="501" y="44"/>
                    <a:pt x="501" y="44"/>
                  </a:cubicBezTo>
                  <a:cubicBezTo>
                    <a:pt x="505" y="44"/>
                    <a:pt x="505" y="44"/>
                    <a:pt x="505" y="44"/>
                  </a:cubicBezTo>
                  <a:cubicBezTo>
                    <a:pt x="505" y="44"/>
                    <a:pt x="505" y="44"/>
                    <a:pt x="505" y="44"/>
                  </a:cubicBezTo>
                  <a:cubicBezTo>
                    <a:pt x="505" y="44"/>
                    <a:pt x="505" y="44"/>
                    <a:pt x="505" y="44"/>
                  </a:cubicBezTo>
                  <a:cubicBezTo>
                    <a:pt x="506" y="43"/>
                    <a:pt x="506" y="43"/>
                    <a:pt x="506" y="43"/>
                  </a:cubicBezTo>
                  <a:cubicBezTo>
                    <a:pt x="506" y="43"/>
                    <a:pt x="506" y="43"/>
                    <a:pt x="506" y="43"/>
                  </a:cubicBezTo>
                  <a:cubicBezTo>
                    <a:pt x="507" y="43"/>
                    <a:pt x="507" y="43"/>
                    <a:pt x="507" y="43"/>
                  </a:cubicBezTo>
                  <a:cubicBezTo>
                    <a:pt x="508" y="43"/>
                    <a:pt x="508" y="43"/>
                    <a:pt x="508" y="43"/>
                  </a:cubicBezTo>
                  <a:cubicBezTo>
                    <a:pt x="509" y="44"/>
                    <a:pt x="509" y="44"/>
                    <a:pt x="509" y="44"/>
                  </a:cubicBezTo>
                  <a:cubicBezTo>
                    <a:pt x="510" y="44"/>
                    <a:pt x="510" y="44"/>
                    <a:pt x="510" y="44"/>
                  </a:cubicBezTo>
                  <a:cubicBezTo>
                    <a:pt x="511" y="43"/>
                    <a:pt x="511" y="43"/>
                    <a:pt x="511" y="43"/>
                  </a:cubicBezTo>
                  <a:cubicBezTo>
                    <a:pt x="512" y="44"/>
                    <a:pt x="512" y="44"/>
                    <a:pt x="512" y="44"/>
                  </a:cubicBezTo>
                  <a:cubicBezTo>
                    <a:pt x="512" y="44"/>
                    <a:pt x="512" y="44"/>
                    <a:pt x="512" y="44"/>
                  </a:cubicBezTo>
                  <a:cubicBezTo>
                    <a:pt x="513" y="44"/>
                    <a:pt x="513" y="44"/>
                    <a:pt x="513" y="44"/>
                  </a:cubicBezTo>
                  <a:cubicBezTo>
                    <a:pt x="514" y="43"/>
                    <a:pt x="514" y="43"/>
                    <a:pt x="514" y="43"/>
                  </a:cubicBezTo>
                  <a:cubicBezTo>
                    <a:pt x="517" y="44"/>
                    <a:pt x="517" y="44"/>
                    <a:pt x="517" y="44"/>
                  </a:cubicBezTo>
                  <a:cubicBezTo>
                    <a:pt x="518" y="45"/>
                    <a:pt x="518" y="45"/>
                    <a:pt x="518" y="45"/>
                  </a:cubicBezTo>
                  <a:cubicBezTo>
                    <a:pt x="519" y="44"/>
                    <a:pt x="519" y="44"/>
                    <a:pt x="519" y="44"/>
                  </a:cubicBezTo>
                  <a:cubicBezTo>
                    <a:pt x="518" y="44"/>
                    <a:pt x="518" y="44"/>
                    <a:pt x="518" y="44"/>
                  </a:cubicBezTo>
                  <a:cubicBezTo>
                    <a:pt x="519" y="44"/>
                    <a:pt x="519" y="44"/>
                    <a:pt x="519" y="44"/>
                  </a:cubicBezTo>
                  <a:cubicBezTo>
                    <a:pt x="520" y="44"/>
                    <a:pt x="520" y="44"/>
                    <a:pt x="520" y="44"/>
                  </a:cubicBezTo>
                  <a:cubicBezTo>
                    <a:pt x="520" y="45"/>
                    <a:pt x="520" y="45"/>
                    <a:pt x="520" y="45"/>
                  </a:cubicBezTo>
                  <a:cubicBezTo>
                    <a:pt x="520" y="45"/>
                    <a:pt x="520" y="45"/>
                    <a:pt x="520" y="45"/>
                  </a:cubicBezTo>
                  <a:cubicBezTo>
                    <a:pt x="521" y="45"/>
                    <a:pt x="521" y="45"/>
                    <a:pt x="521" y="45"/>
                  </a:cubicBezTo>
                  <a:cubicBezTo>
                    <a:pt x="524" y="45"/>
                    <a:pt x="524" y="45"/>
                    <a:pt x="524" y="45"/>
                  </a:cubicBezTo>
                  <a:cubicBezTo>
                    <a:pt x="527" y="47"/>
                    <a:pt x="527" y="47"/>
                    <a:pt x="527" y="47"/>
                  </a:cubicBezTo>
                  <a:cubicBezTo>
                    <a:pt x="527" y="47"/>
                    <a:pt x="527" y="47"/>
                    <a:pt x="527" y="47"/>
                  </a:cubicBezTo>
                  <a:cubicBezTo>
                    <a:pt x="526" y="47"/>
                    <a:pt x="526" y="47"/>
                    <a:pt x="526" y="47"/>
                  </a:cubicBezTo>
                  <a:cubicBezTo>
                    <a:pt x="524" y="46"/>
                    <a:pt x="524" y="46"/>
                    <a:pt x="524" y="46"/>
                  </a:cubicBezTo>
                  <a:cubicBezTo>
                    <a:pt x="524" y="46"/>
                    <a:pt x="524" y="46"/>
                    <a:pt x="524" y="46"/>
                  </a:cubicBezTo>
                  <a:cubicBezTo>
                    <a:pt x="527" y="47"/>
                    <a:pt x="527" y="47"/>
                    <a:pt x="527" y="47"/>
                  </a:cubicBezTo>
                  <a:cubicBezTo>
                    <a:pt x="528" y="47"/>
                    <a:pt x="528" y="47"/>
                    <a:pt x="528" y="47"/>
                  </a:cubicBezTo>
                  <a:cubicBezTo>
                    <a:pt x="529" y="47"/>
                    <a:pt x="529" y="47"/>
                    <a:pt x="529" y="47"/>
                  </a:cubicBezTo>
                  <a:cubicBezTo>
                    <a:pt x="530" y="47"/>
                    <a:pt x="530" y="47"/>
                    <a:pt x="530" y="47"/>
                  </a:cubicBezTo>
                  <a:cubicBezTo>
                    <a:pt x="531" y="47"/>
                    <a:pt x="531" y="47"/>
                    <a:pt x="531" y="47"/>
                  </a:cubicBezTo>
                  <a:cubicBezTo>
                    <a:pt x="531" y="46"/>
                    <a:pt x="531" y="46"/>
                    <a:pt x="531" y="46"/>
                  </a:cubicBezTo>
                  <a:cubicBezTo>
                    <a:pt x="531" y="46"/>
                    <a:pt x="531" y="46"/>
                    <a:pt x="531" y="46"/>
                  </a:cubicBezTo>
                  <a:cubicBezTo>
                    <a:pt x="532" y="46"/>
                    <a:pt x="532" y="46"/>
                    <a:pt x="532" y="46"/>
                  </a:cubicBezTo>
                  <a:cubicBezTo>
                    <a:pt x="533" y="47"/>
                    <a:pt x="533" y="47"/>
                    <a:pt x="533" y="47"/>
                  </a:cubicBezTo>
                  <a:cubicBezTo>
                    <a:pt x="533" y="47"/>
                    <a:pt x="533" y="47"/>
                    <a:pt x="533" y="47"/>
                  </a:cubicBezTo>
                  <a:cubicBezTo>
                    <a:pt x="534" y="46"/>
                    <a:pt x="534" y="46"/>
                    <a:pt x="534" y="46"/>
                  </a:cubicBezTo>
                  <a:cubicBezTo>
                    <a:pt x="534" y="46"/>
                    <a:pt x="534" y="46"/>
                    <a:pt x="534" y="46"/>
                  </a:cubicBezTo>
                  <a:cubicBezTo>
                    <a:pt x="535" y="47"/>
                    <a:pt x="535" y="47"/>
                    <a:pt x="535" y="47"/>
                  </a:cubicBezTo>
                  <a:cubicBezTo>
                    <a:pt x="535" y="47"/>
                    <a:pt x="535" y="47"/>
                    <a:pt x="535" y="47"/>
                  </a:cubicBezTo>
                  <a:cubicBezTo>
                    <a:pt x="536" y="48"/>
                    <a:pt x="536" y="48"/>
                    <a:pt x="536" y="48"/>
                  </a:cubicBezTo>
                  <a:cubicBezTo>
                    <a:pt x="537" y="47"/>
                    <a:pt x="537" y="47"/>
                    <a:pt x="537" y="47"/>
                  </a:cubicBezTo>
                  <a:cubicBezTo>
                    <a:pt x="541" y="48"/>
                    <a:pt x="541" y="48"/>
                    <a:pt x="541" y="48"/>
                  </a:cubicBezTo>
                  <a:cubicBezTo>
                    <a:pt x="541" y="47"/>
                    <a:pt x="541" y="47"/>
                    <a:pt x="541" y="47"/>
                  </a:cubicBezTo>
                  <a:cubicBezTo>
                    <a:pt x="542" y="47"/>
                    <a:pt x="542" y="47"/>
                    <a:pt x="542" y="47"/>
                  </a:cubicBezTo>
                  <a:cubicBezTo>
                    <a:pt x="543" y="48"/>
                    <a:pt x="543" y="48"/>
                    <a:pt x="543" y="48"/>
                  </a:cubicBezTo>
                  <a:cubicBezTo>
                    <a:pt x="543" y="48"/>
                    <a:pt x="543" y="48"/>
                    <a:pt x="543" y="48"/>
                  </a:cubicBezTo>
                  <a:cubicBezTo>
                    <a:pt x="543" y="47"/>
                    <a:pt x="543" y="47"/>
                    <a:pt x="543" y="47"/>
                  </a:cubicBezTo>
                  <a:cubicBezTo>
                    <a:pt x="543" y="47"/>
                    <a:pt x="543" y="47"/>
                    <a:pt x="543" y="47"/>
                  </a:cubicBezTo>
                  <a:cubicBezTo>
                    <a:pt x="545" y="47"/>
                    <a:pt x="545" y="47"/>
                    <a:pt x="545" y="47"/>
                  </a:cubicBezTo>
                  <a:cubicBezTo>
                    <a:pt x="545" y="48"/>
                    <a:pt x="545" y="48"/>
                    <a:pt x="545" y="48"/>
                  </a:cubicBezTo>
                  <a:cubicBezTo>
                    <a:pt x="545" y="49"/>
                    <a:pt x="545" y="49"/>
                    <a:pt x="545" y="49"/>
                  </a:cubicBezTo>
                  <a:cubicBezTo>
                    <a:pt x="547" y="48"/>
                    <a:pt x="547" y="48"/>
                    <a:pt x="547" y="48"/>
                  </a:cubicBezTo>
                  <a:cubicBezTo>
                    <a:pt x="547" y="48"/>
                    <a:pt x="547" y="48"/>
                    <a:pt x="547" y="48"/>
                  </a:cubicBezTo>
                  <a:cubicBezTo>
                    <a:pt x="546" y="48"/>
                    <a:pt x="546" y="48"/>
                    <a:pt x="546" y="48"/>
                  </a:cubicBezTo>
                  <a:cubicBezTo>
                    <a:pt x="547" y="48"/>
                    <a:pt x="547" y="48"/>
                    <a:pt x="547" y="48"/>
                  </a:cubicBezTo>
                  <a:cubicBezTo>
                    <a:pt x="548" y="48"/>
                    <a:pt x="548" y="48"/>
                    <a:pt x="548" y="48"/>
                  </a:cubicBezTo>
                  <a:cubicBezTo>
                    <a:pt x="548" y="49"/>
                    <a:pt x="548" y="49"/>
                    <a:pt x="548" y="49"/>
                  </a:cubicBezTo>
                  <a:cubicBezTo>
                    <a:pt x="549" y="49"/>
                    <a:pt x="549" y="49"/>
                    <a:pt x="549" y="49"/>
                  </a:cubicBezTo>
                  <a:cubicBezTo>
                    <a:pt x="550" y="50"/>
                    <a:pt x="550" y="50"/>
                    <a:pt x="550" y="50"/>
                  </a:cubicBezTo>
                  <a:cubicBezTo>
                    <a:pt x="551" y="49"/>
                    <a:pt x="551" y="49"/>
                    <a:pt x="551" y="49"/>
                  </a:cubicBezTo>
                  <a:cubicBezTo>
                    <a:pt x="550" y="49"/>
                    <a:pt x="550" y="49"/>
                    <a:pt x="550" y="49"/>
                  </a:cubicBezTo>
                  <a:cubicBezTo>
                    <a:pt x="549" y="48"/>
                    <a:pt x="549" y="48"/>
                    <a:pt x="549" y="48"/>
                  </a:cubicBezTo>
                  <a:cubicBezTo>
                    <a:pt x="549" y="48"/>
                    <a:pt x="549" y="48"/>
                    <a:pt x="549" y="48"/>
                  </a:cubicBezTo>
                  <a:cubicBezTo>
                    <a:pt x="550" y="48"/>
                    <a:pt x="550" y="48"/>
                    <a:pt x="550" y="48"/>
                  </a:cubicBezTo>
                  <a:cubicBezTo>
                    <a:pt x="551" y="48"/>
                    <a:pt x="551" y="48"/>
                    <a:pt x="551" y="48"/>
                  </a:cubicBezTo>
                  <a:cubicBezTo>
                    <a:pt x="552" y="49"/>
                    <a:pt x="552" y="49"/>
                    <a:pt x="552" y="49"/>
                  </a:cubicBezTo>
                  <a:cubicBezTo>
                    <a:pt x="553" y="50"/>
                    <a:pt x="553" y="50"/>
                    <a:pt x="553" y="50"/>
                  </a:cubicBezTo>
                  <a:cubicBezTo>
                    <a:pt x="553" y="50"/>
                    <a:pt x="553" y="50"/>
                    <a:pt x="553" y="50"/>
                  </a:cubicBezTo>
                  <a:cubicBezTo>
                    <a:pt x="553" y="49"/>
                    <a:pt x="553" y="49"/>
                    <a:pt x="553" y="49"/>
                  </a:cubicBezTo>
                  <a:cubicBezTo>
                    <a:pt x="553" y="49"/>
                    <a:pt x="553" y="49"/>
                    <a:pt x="553" y="49"/>
                  </a:cubicBezTo>
                  <a:cubicBezTo>
                    <a:pt x="554" y="49"/>
                    <a:pt x="554" y="49"/>
                    <a:pt x="554" y="49"/>
                  </a:cubicBezTo>
                  <a:cubicBezTo>
                    <a:pt x="554" y="49"/>
                    <a:pt x="554" y="49"/>
                    <a:pt x="554" y="49"/>
                  </a:cubicBezTo>
                  <a:cubicBezTo>
                    <a:pt x="554" y="50"/>
                    <a:pt x="554" y="50"/>
                    <a:pt x="554" y="50"/>
                  </a:cubicBezTo>
                  <a:cubicBezTo>
                    <a:pt x="555" y="51"/>
                    <a:pt x="555" y="51"/>
                    <a:pt x="555" y="51"/>
                  </a:cubicBezTo>
                  <a:cubicBezTo>
                    <a:pt x="557" y="53"/>
                    <a:pt x="557" y="53"/>
                    <a:pt x="557" y="53"/>
                  </a:cubicBezTo>
                  <a:cubicBezTo>
                    <a:pt x="558" y="54"/>
                    <a:pt x="558" y="54"/>
                    <a:pt x="558" y="54"/>
                  </a:cubicBezTo>
                  <a:cubicBezTo>
                    <a:pt x="558" y="54"/>
                    <a:pt x="558" y="54"/>
                    <a:pt x="558" y="54"/>
                  </a:cubicBezTo>
                  <a:cubicBezTo>
                    <a:pt x="559" y="55"/>
                    <a:pt x="559" y="55"/>
                    <a:pt x="559" y="55"/>
                  </a:cubicBezTo>
                  <a:cubicBezTo>
                    <a:pt x="560" y="56"/>
                    <a:pt x="560" y="56"/>
                    <a:pt x="560" y="56"/>
                  </a:cubicBezTo>
                  <a:cubicBezTo>
                    <a:pt x="559" y="56"/>
                    <a:pt x="559" y="56"/>
                    <a:pt x="559" y="56"/>
                  </a:cubicBezTo>
                  <a:cubicBezTo>
                    <a:pt x="560" y="57"/>
                    <a:pt x="560" y="57"/>
                    <a:pt x="560" y="57"/>
                  </a:cubicBezTo>
                  <a:cubicBezTo>
                    <a:pt x="560" y="57"/>
                    <a:pt x="560" y="57"/>
                    <a:pt x="560" y="57"/>
                  </a:cubicBezTo>
                  <a:cubicBezTo>
                    <a:pt x="561" y="57"/>
                    <a:pt x="561" y="57"/>
                    <a:pt x="561" y="57"/>
                  </a:cubicBezTo>
                  <a:cubicBezTo>
                    <a:pt x="562" y="57"/>
                    <a:pt x="562" y="57"/>
                    <a:pt x="562" y="57"/>
                  </a:cubicBezTo>
                  <a:cubicBezTo>
                    <a:pt x="563" y="58"/>
                    <a:pt x="563" y="58"/>
                    <a:pt x="563" y="58"/>
                  </a:cubicBezTo>
                  <a:cubicBezTo>
                    <a:pt x="564" y="58"/>
                    <a:pt x="564" y="58"/>
                    <a:pt x="564" y="58"/>
                  </a:cubicBezTo>
                  <a:cubicBezTo>
                    <a:pt x="564" y="58"/>
                    <a:pt x="564" y="58"/>
                    <a:pt x="564" y="58"/>
                  </a:cubicBezTo>
                  <a:cubicBezTo>
                    <a:pt x="564" y="58"/>
                    <a:pt x="564" y="58"/>
                    <a:pt x="564" y="58"/>
                  </a:cubicBezTo>
                  <a:cubicBezTo>
                    <a:pt x="563" y="57"/>
                    <a:pt x="563" y="57"/>
                    <a:pt x="563" y="57"/>
                  </a:cubicBezTo>
                  <a:cubicBezTo>
                    <a:pt x="564" y="56"/>
                    <a:pt x="564" y="56"/>
                    <a:pt x="564" y="56"/>
                  </a:cubicBezTo>
                  <a:cubicBezTo>
                    <a:pt x="564" y="56"/>
                    <a:pt x="564" y="56"/>
                    <a:pt x="564" y="56"/>
                  </a:cubicBezTo>
                  <a:cubicBezTo>
                    <a:pt x="565" y="57"/>
                    <a:pt x="565" y="57"/>
                    <a:pt x="565" y="57"/>
                  </a:cubicBezTo>
                  <a:cubicBezTo>
                    <a:pt x="566" y="58"/>
                    <a:pt x="566" y="58"/>
                    <a:pt x="566" y="58"/>
                  </a:cubicBezTo>
                  <a:cubicBezTo>
                    <a:pt x="566" y="58"/>
                    <a:pt x="566" y="58"/>
                    <a:pt x="566" y="58"/>
                  </a:cubicBezTo>
                  <a:cubicBezTo>
                    <a:pt x="565" y="57"/>
                    <a:pt x="565" y="57"/>
                    <a:pt x="565" y="57"/>
                  </a:cubicBezTo>
                  <a:cubicBezTo>
                    <a:pt x="565" y="56"/>
                    <a:pt x="565" y="56"/>
                    <a:pt x="565" y="56"/>
                  </a:cubicBezTo>
                  <a:cubicBezTo>
                    <a:pt x="564" y="55"/>
                    <a:pt x="564" y="55"/>
                    <a:pt x="564" y="55"/>
                  </a:cubicBezTo>
                  <a:cubicBezTo>
                    <a:pt x="563" y="56"/>
                    <a:pt x="563" y="56"/>
                    <a:pt x="563" y="56"/>
                  </a:cubicBezTo>
                  <a:cubicBezTo>
                    <a:pt x="562" y="56"/>
                    <a:pt x="562" y="56"/>
                    <a:pt x="562" y="56"/>
                  </a:cubicBezTo>
                  <a:cubicBezTo>
                    <a:pt x="562" y="55"/>
                    <a:pt x="562" y="55"/>
                    <a:pt x="562" y="55"/>
                  </a:cubicBezTo>
                  <a:cubicBezTo>
                    <a:pt x="562" y="55"/>
                    <a:pt x="562" y="55"/>
                    <a:pt x="562" y="55"/>
                  </a:cubicBezTo>
                  <a:cubicBezTo>
                    <a:pt x="562" y="54"/>
                    <a:pt x="562" y="54"/>
                    <a:pt x="562" y="54"/>
                  </a:cubicBezTo>
                  <a:cubicBezTo>
                    <a:pt x="561" y="53"/>
                    <a:pt x="561" y="53"/>
                    <a:pt x="561" y="53"/>
                  </a:cubicBezTo>
                  <a:cubicBezTo>
                    <a:pt x="560" y="52"/>
                    <a:pt x="560" y="52"/>
                    <a:pt x="560" y="52"/>
                  </a:cubicBezTo>
                  <a:cubicBezTo>
                    <a:pt x="559" y="51"/>
                    <a:pt x="559" y="51"/>
                    <a:pt x="559" y="51"/>
                  </a:cubicBezTo>
                  <a:cubicBezTo>
                    <a:pt x="559" y="51"/>
                    <a:pt x="559" y="51"/>
                    <a:pt x="559" y="51"/>
                  </a:cubicBezTo>
                  <a:cubicBezTo>
                    <a:pt x="558" y="52"/>
                    <a:pt x="558" y="52"/>
                    <a:pt x="558" y="52"/>
                  </a:cubicBezTo>
                  <a:cubicBezTo>
                    <a:pt x="558" y="52"/>
                    <a:pt x="558" y="52"/>
                    <a:pt x="558" y="52"/>
                  </a:cubicBezTo>
                  <a:cubicBezTo>
                    <a:pt x="558" y="51"/>
                    <a:pt x="558" y="51"/>
                    <a:pt x="558" y="51"/>
                  </a:cubicBezTo>
                  <a:cubicBezTo>
                    <a:pt x="559" y="50"/>
                    <a:pt x="559" y="50"/>
                    <a:pt x="559" y="50"/>
                  </a:cubicBezTo>
                  <a:cubicBezTo>
                    <a:pt x="560" y="48"/>
                    <a:pt x="560" y="48"/>
                    <a:pt x="560" y="48"/>
                  </a:cubicBezTo>
                  <a:cubicBezTo>
                    <a:pt x="561" y="48"/>
                    <a:pt x="561" y="48"/>
                    <a:pt x="561" y="48"/>
                  </a:cubicBezTo>
                  <a:cubicBezTo>
                    <a:pt x="561" y="49"/>
                    <a:pt x="561" y="49"/>
                    <a:pt x="561" y="49"/>
                  </a:cubicBezTo>
                  <a:cubicBezTo>
                    <a:pt x="561" y="50"/>
                    <a:pt x="561" y="50"/>
                    <a:pt x="561" y="50"/>
                  </a:cubicBezTo>
                  <a:cubicBezTo>
                    <a:pt x="562" y="50"/>
                    <a:pt x="562" y="50"/>
                    <a:pt x="562" y="50"/>
                  </a:cubicBezTo>
                  <a:cubicBezTo>
                    <a:pt x="562" y="50"/>
                    <a:pt x="562" y="50"/>
                    <a:pt x="562" y="50"/>
                  </a:cubicBezTo>
                  <a:cubicBezTo>
                    <a:pt x="562" y="49"/>
                    <a:pt x="562" y="49"/>
                    <a:pt x="562" y="49"/>
                  </a:cubicBezTo>
                  <a:cubicBezTo>
                    <a:pt x="561" y="49"/>
                    <a:pt x="561" y="49"/>
                    <a:pt x="561" y="49"/>
                  </a:cubicBezTo>
                  <a:cubicBezTo>
                    <a:pt x="562" y="49"/>
                    <a:pt x="562" y="49"/>
                    <a:pt x="562" y="49"/>
                  </a:cubicBezTo>
                  <a:cubicBezTo>
                    <a:pt x="563" y="48"/>
                    <a:pt x="563" y="48"/>
                    <a:pt x="563" y="48"/>
                  </a:cubicBezTo>
                  <a:cubicBezTo>
                    <a:pt x="563" y="47"/>
                    <a:pt x="563" y="47"/>
                    <a:pt x="563" y="47"/>
                  </a:cubicBezTo>
                  <a:cubicBezTo>
                    <a:pt x="562" y="47"/>
                    <a:pt x="562" y="47"/>
                    <a:pt x="562" y="47"/>
                  </a:cubicBezTo>
                  <a:cubicBezTo>
                    <a:pt x="563" y="47"/>
                    <a:pt x="563" y="47"/>
                    <a:pt x="563" y="47"/>
                  </a:cubicBezTo>
                  <a:cubicBezTo>
                    <a:pt x="563" y="47"/>
                    <a:pt x="563" y="47"/>
                    <a:pt x="563" y="47"/>
                  </a:cubicBezTo>
                  <a:cubicBezTo>
                    <a:pt x="564" y="47"/>
                    <a:pt x="564" y="47"/>
                    <a:pt x="564" y="47"/>
                  </a:cubicBezTo>
                  <a:cubicBezTo>
                    <a:pt x="565" y="46"/>
                    <a:pt x="565" y="46"/>
                    <a:pt x="565" y="46"/>
                  </a:cubicBezTo>
                  <a:cubicBezTo>
                    <a:pt x="565" y="46"/>
                    <a:pt x="565" y="46"/>
                    <a:pt x="565" y="46"/>
                  </a:cubicBezTo>
                  <a:cubicBezTo>
                    <a:pt x="566" y="46"/>
                    <a:pt x="566" y="46"/>
                    <a:pt x="566" y="46"/>
                  </a:cubicBezTo>
                  <a:cubicBezTo>
                    <a:pt x="566" y="46"/>
                    <a:pt x="566" y="46"/>
                    <a:pt x="566" y="46"/>
                  </a:cubicBezTo>
                  <a:cubicBezTo>
                    <a:pt x="567" y="46"/>
                    <a:pt x="567" y="46"/>
                    <a:pt x="567" y="46"/>
                  </a:cubicBezTo>
                  <a:cubicBezTo>
                    <a:pt x="567" y="47"/>
                    <a:pt x="567" y="47"/>
                    <a:pt x="567" y="47"/>
                  </a:cubicBezTo>
                  <a:cubicBezTo>
                    <a:pt x="568" y="47"/>
                    <a:pt x="568" y="47"/>
                    <a:pt x="568" y="47"/>
                  </a:cubicBezTo>
                  <a:cubicBezTo>
                    <a:pt x="569" y="47"/>
                    <a:pt x="569" y="47"/>
                    <a:pt x="569" y="47"/>
                  </a:cubicBezTo>
                  <a:cubicBezTo>
                    <a:pt x="570" y="47"/>
                    <a:pt x="570" y="47"/>
                    <a:pt x="570" y="47"/>
                  </a:cubicBezTo>
                  <a:cubicBezTo>
                    <a:pt x="572" y="48"/>
                    <a:pt x="572" y="48"/>
                    <a:pt x="572" y="48"/>
                  </a:cubicBezTo>
                  <a:cubicBezTo>
                    <a:pt x="572" y="48"/>
                    <a:pt x="572" y="48"/>
                    <a:pt x="572" y="48"/>
                  </a:cubicBezTo>
                  <a:cubicBezTo>
                    <a:pt x="572" y="49"/>
                    <a:pt x="572" y="49"/>
                    <a:pt x="572" y="49"/>
                  </a:cubicBezTo>
                  <a:cubicBezTo>
                    <a:pt x="573" y="49"/>
                    <a:pt x="573" y="49"/>
                    <a:pt x="573" y="49"/>
                  </a:cubicBezTo>
                  <a:cubicBezTo>
                    <a:pt x="573" y="48"/>
                    <a:pt x="573" y="48"/>
                    <a:pt x="573" y="48"/>
                  </a:cubicBezTo>
                  <a:cubicBezTo>
                    <a:pt x="574" y="48"/>
                    <a:pt x="574" y="48"/>
                    <a:pt x="574" y="48"/>
                  </a:cubicBezTo>
                  <a:cubicBezTo>
                    <a:pt x="574" y="49"/>
                    <a:pt x="574" y="49"/>
                    <a:pt x="574" y="49"/>
                  </a:cubicBezTo>
                  <a:cubicBezTo>
                    <a:pt x="575" y="49"/>
                    <a:pt x="575" y="49"/>
                    <a:pt x="575" y="49"/>
                  </a:cubicBezTo>
                  <a:cubicBezTo>
                    <a:pt x="576" y="48"/>
                    <a:pt x="576" y="48"/>
                    <a:pt x="576" y="48"/>
                  </a:cubicBezTo>
                  <a:cubicBezTo>
                    <a:pt x="576" y="48"/>
                    <a:pt x="576" y="48"/>
                    <a:pt x="576" y="48"/>
                  </a:cubicBezTo>
                  <a:cubicBezTo>
                    <a:pt x="576" y="49"/>
                    <a:pt x="576" y="49"/>
                    <a:pt x="576" y="49"/>
                  </a:cubicBezTo>
                  <a:cubicBezTo>
                    <a:pt x="576" y="49"/>
                    <a:pt x="576" y="49"/>
                    <a:pt x="576" y="49"/>
                  </a:cubicBezTo>
                  <a:cubicBezTo>
                    <a:pt x="576" y="50"/>
                    <a:pt x="576" y="50"/>
                    <a:pt x="576" y="50"/>
                  </a:cubicBezTo>
                  <a:cubicBezTo>
                    <a:pt x="576" y="52"/>
                    <a:pt x="576" y="52"/>
                    <a:pt x="576" y="52"/>
                  </a:cubicBezTo>
                  <a:cubicBezTo>
                    <a:pt x="576" y="53"/>
                    <a:pt x="576" y="53"/>
                    <a:pt x="576" y="53"/>
                  </a:cubicBezTo>
                  <a:cubicBezTo>
                    <a:pt x="576" y="53"/>
                    <a:pt x="576" y="53"/>
                    <a:pt x="576" y="53"/>
                  </a:cubicBezTo>
                  <a:cubicBezTo>
                    <a:pt x="577" y="53"/>
                    <a:pt x="577" y="53"/>
                    <a:pt x="577" y="53"/>
                  </a:cubicBezTo>
                  <a:cubicBezTo>
                    <a:pt x="578" y="54"/>
                    <a:pt x="578" y="54"/>
                    <a:pt x="578" y="54"/>
                  </a:cubicBezTo>
                  <a:cubicBezTo>
                    <a:pt x="579" y="54"/>
                    <a:pt x="579" y="54"/>
                    <a:pt x="579" y="54"/>
                  </a:cubicBezTo>
                  <a:cubicBezTo>
                    <a:pt x="579" y="55"/>
                    <a:pt x="579" y="55"/>
                    <a:pt x="579" y="55"/>
                  </a:cubicBezTo>
                  <a:cubicBezTo>
                    <a:pt x="578" y="56"/>
                    <a:pt x="578" y="56"/>
                    <a:pt x="578" y="56"/>
                  </a:cubicBezTo>
                  <a:cubicBezTo>
                    <a:pt x="577" y="56"/>
                    <a:pt x="577" y="56"/>
                    <a:pt x="577" y="56"/>
                  </a:cubicBezTo>
                  <a:cubicBezTo>
                    <a:pt x="576" y="56"/>
                    <a:pt x="576" y="56"/>
                    <a:pt x="576" y="56"/>
                  </a:cubicBezTo>
                  <a:cubicBezTo>
                    <a:pt x="577" y="56"/>
                    <a:pt x="577" y="56"/>
                    <a:pt x="577" y="56"/>
                  </a:cubicBezTo>
                  <a:cubicBezTo>
                    <a:pt x="578" y="57"/>
                    <a:pt x="578" y="57"/>
                    <a:pt x="578" y="57"/>
                  </a:cubicBezTo>
                  <a:cubicBezTo>
                    <a:pt x="578" y="58"/>
                    <a:pt x="578" y="58"/>
                    <a:pt x="578" y="58"/>
                  </a:cubicBezTo>
                  <a:cubicBezTo>
                    <a:pt x="577" y="58"/>
                    <a:pt x="577" y="58"/>
                    <a:pt x="577" y="58"/>
                  </a:cubicBezTo>
                  <a:cubicBezTo>
                    <a:pt x="576" y="59"/>
                    <a:pt x="576" y="59"/>
                    <a:pt x="576" y="59"/>
                  </a:cubicBezTo>
                  <a:cubicBezTo>
                    <a:pt x="576" y="59"/>
                    <a:pt x="576" y="59"/>
                    <a:pt x="576" y="59"/>
                  </a:cubicBezTo>
                  <a:cubicBezTo>
                    <a:pt x="575" y="60"/>
                    <a:pt x="575" y="60"/>
                    <a:pt x="575" y="60"/>
                  </a:cubicBezTo>
                  <a:cubicBezTo>
                    <a:pt x="573" y="60"/>
                    <a:pt x="573" y="60"/>
                    <a:pt x="573" y="60"/>
                  </a:cubicBezTo>
                  <a:cubicBezTo>
                    <a:pt x="572" y="60"/>
                    <a:pt x="572" y="60"/>
                    <a:pt x="572" y="60"/>
                  </a:cubicBezTo>
                  <a:cubicBezTo>
                    <a:pt x="574" y="60"/>
                    <a:pt x="574" y="60"/>
                    <a:pt x="574" y="60"/>
                  </a:cubicBezTo>
                  <a:cubicBezTo>
                    <a:pt x="574" y="60"/>
                    <a:pt x="574" y="60"/>
                    <a:pt x="574" y="60"/>
                  </a:cubicBezTo>
                  <a:cubicBezTo>
                    <a:pt x="575" y="61"/>
                    <a:pt x="575" y="61"/>
                    <a:pt x="575" y="61"/>
                  </a:cubicBezTo>
                  <a:cubicBezTo>
                    <a:pt x="576" y="60"/>
                    <a:pt x="576" y="60"/>
                    <a:pt x="576" y="60"/>
                  </a:cubicBezTo>
                  <a:cubicBezTo>
                    <a:pt x="576" y="60"/>
                    <a:pt x="576" y="60"/>
                    <a:pt x="576" y="60"/>
                  </a:cubicBezTo>
                  <a:cubicBezTo>
                    <a:pt x="576" y="61"/>
                    <a:pt x="576" y="61"/>
                    <a:pt x="576" y="61"/>
                  </a:cubicBezTo>
                  <a:cubicBezTo>
                    <a:pt x="577" y="62"/>
                    <a:pt x="577" y="62"/>
                    <a:pt x="577" y="62"/>
                  </a:cubicBezTo>
                  <a:cubicBezTo>
                    <a:pt x="576" y="63"/>
                    <a:pt x="576" y="63"/>
                    <a:pt x="576" y="63"/>
                  </a:cubicBezTo>
                  <a:cubicBezTo>
                    <a:pt x="576" y="64"/>
                    <a:pt x="576" y="64"/>
                    <a:pt x="576" y="64"/>
                  </a:cubicBezTo>
                  <a:cubicBezTo>
                    <a:pt x="577" y="63"/>
                    <a:pt x="577" y="63"/>
                    <a:pt x="577" y="63"/>
                  </a:cubicBezTo>
                  <a:cubicBezTo>
                    <a:pt x="578" y="63"/>
                    <a:pt x="578" y="63"/>
                    <a:pt x="578" y="63"/>
                  </a:cubicBezTo>
                  <a:cubicBezTo>
                    <a:pt x="579" y="64"/>
                    <a:pt x="579" y="64"/>
                    <a:pt x="579" y="64"/>
                  </a:cubicBezTo>
                  <a:cubicBezTo>
                    <a:pt x="579" y="64"/>
                    <a:pt x="579" y="64"/>
                    <a:pt x="579" y="64"/>
                  </a:cubicBezTo>
                  <a:cubicBezTo>
                    <a:pt x="580" y="65"/>
                    <a:pt x="580" y="65"/>
                    <a:pt x="580" y="65"/>
                  </a:cubicBezTo>
                  <a:cubicBezTo>
                    <a:pt x="579" y="66"/>
                    <a:pt x="579" y="66"/>
                    <a:pt x="579" y="66"/>
                  </a:cubicBezTo>
                  <a:cubicBezTo>
                    <a:pt x="579" y="66"/>
                    <a:pt x="579" y="66"/>
                    <a:pt x="579" y="66"/>
                  </a:cubicBezTo>
                  <a:cubicBezTo>
                    <a:pt x="580" y="67"/>
                    <a:pt x="580" y="67"/>
                    <a:pt x="580" y="67"/>
                  </a:cubicBezTo>
                  <a:cubicBezTo>
                    <a:pt x="579" y="68"/>
                    <a:pt x="579" y="68"/>
                    <a:pt x="579" y="68"/>
                  </a:cubicBezTo>
                  <a:cubicBezTo>
                    <a:pt x="578" y="68"/>
                    <a:pt x="578" y="68"/>
                    <a:pt x="578" y="68"/>
                  </a:cubicBezTo>
                  <a:cubicBezTo>
                    <a:pt x="579" y="69"/>
                    <a:pt x="579" y="69"/>
                    <a:pt x="579" y="69"/>
                  </a:cubicBezTo>
                  <a:cubicBezTo>
                    <a:pt x="579" y="68"/>
                    <a:pt x="579" y="68"/>
                    <a:pt x="579" y="68"/>
                  </a:cubicBezTo>
                  <a:cubicBezTo>
                    <a:pt x="580" y="68"/>
                    <a:pt x="580" y="68"/>
                    <a:pt x="580" y="68"/>
                  </a:cubicBezTo>
                  <a:cubicBezTo>
                    <a:pt x="580" y="69"/>
                    <a:pt x="580" y="69"/>
                    <a:pt x="580" y="69"/>
                  </a:cubicBezTo>
                  <a:cubicBezTo>
                    <a:pt x="580" y="70"/>
                    <a:pt x="580" y="70"/>
                    <a:pt x="580" y="70"/>
                  </a:cubicBezTo>
                  <a:cubicBezTo>
                    <a:pt x="581" y="69"/>
                    <a:pt x="581" y="69"/>
                    <a:pt x="581" y="69"/>
                  </a:cubicBezTo>
                  <a:cubicBezTo>
                    <a:pt x="581" y="70"/>
                    <a:pt x="581" y="70"/>
                    <a:pt x="581" y="70"/>
                  </a:cubicBezTo>
                  <a:cubicBezTo>
                    <a:pt x="581" y="69"/>
                    <a:pt x="581" y="69"/>
                    <a:pt x="581" y="69"/>
                  </a:cubicBezTo>
                  <a:cubicBezTo>
                    <a:pt x="582" y="69"/>
                    <a:pt x="582" y="69"/>
                    <a:pt x="582" y="69"/>
                  </a:cubicBezTo>
                  <a:cubicBezTo>
                    <a:pt x="583" y="69"/>
                    <a:pt x="583" y="69"/>
                    <a:pt x="583" y="69"/>
                  </a:cubicBezTo>
                  <a:cubicBezTo>
                    <a:pt x="584" y="69"/>
                    <a:pt x="584" y="69"/>
                    <a:pt x="584" y="69"/>
                  </a:cubicBezTo>
                  <a:cubicBezTo>
                    <a:pt x="584" y="70"/>
                    <a:pt x="584" y="70"/>
                    <a:pt x="584" y="70"/>
                  </a:cubicBezTo>
                  <a:cubicBezTo>
                    <a:pt x="583" y="71"/>
                    <a:pt x="583" y="71"/>
                    <a:pt x="583" y="71"/>
                  </a:cubicBezTo>
                  <a:cubicBezTo>
                    <a:pt x="582" y="70"/>
                    <a:pt x="582" y="70"/>
                    <a:pt x="582" y="70"/>
                  </a:cubicBezTo>
                  <a:cubicBezTo>
                    <a:pt x="582" y="71"/>
                    <a:pt x="582" y="71"/>
                    <a:pt x="582" y="71"/>
                  </a:cubicBezTo>
                  <a:cubicBezTo>
                    <a:pt x="583" y="71"/>
                    <a:pt x="583" y="71"/>
                    <a:pt x="583" y="71"/>
                  </a:cubicBezTo>
                  <a:cubicBezTo>
                    <a:pt x="583" y="71"/>
                    <a:pt x="583" y="71"/>
                    <a:pt x="583" y="71"/>
                  </a:cubicBezTo>
                  <a:cubicBezTo>
                    <a:pt x="584" y="72"/>
                    <a:pt x="584" y="72"/>
                    <a:pt x="584" y="72"/>
                  </a:cubicBezTo>
                  <a:cubicBezTo>
                    <a:pt x="584" y="73"/>
                    <a:pt x="584" y="73"/>
                    <a:pt x="584" y="73"/>
                  </a:cubicBezTo>
                  <a:cubicBezTo>
                    <a:pt x="583" y="73"/>
                    <a:pt x="583" y="73"/>
                    <a:pt x="583" y="73"/>
                  </a:cubicBezTo>
                  <a:cubicBezTo>
                    <a:pt x="582" y="72"/>
                    <a:pt x="582" y="72"/>
                    <a:pt x="582" y="72"/>
                  </a:cubicBezTo>
                  <a:cubicBezTo>
                    <a:pt x="581" y="72"/>
                    <a:pt x="581" y="72"/>
                    <a:pt x="581" y="72"/>
                  </a:cubicBezTo>
                  <a:cubicBezTo>
                    <a:pt x="582" y="73"/>
                    <a:pt x="582" y="73"/>
                    <a:pt x="582" y="73"/>
                  </a:cubicBezTo>
                  <a:cubicBezTo>
                    <a:pt x="581" y="74"/>
                    <a:pt x="581" y="74"/>
                    <a:pt x="581" y="74"/>
                  </a:cubicBezTo>
                  <a:cubicBezTo>
                    <a:pt x="581" y="74"/>
                    <a:pt x="581" y="74"/>
                    <a:pt x="581" y="74"/>
                  </a:cubicBezTo>
                  <a:cubicBezTo>
                    <a:pt x="580" y="74"/>
                    <a:pt x="580" y="74"/>
                    <a:pt x="580" y="74"/>
                  </a:cubicBezTo>
                  <a:cubicBezTo>
                    <a:pt x="580" y="74"/>
                    <a:pt x="580" y="74"/>
                    <a:pt x="580" y="74"/>
                  </a:cubicBezTo>
                  <a:cubicBezTo>
                    <a:pt x="579" y="73"/>
                    <a:pt x="579" y="73"/>
                    <a:pt x="579" y="73"/>
                  </a:cubicBezTo>
                  <a:cubicBezTo>
                    <a:pt x="577" y="73"/>
                    <a:pt x="577" y="73"/>
                    <a:pt x="577" y="73"/>
                  </a:cubicBezTo>
                  <a:cubicBezTo>
                    <a:pt x="576" y="74"/>
                    <a:pt x="576" y="74"/>
                    <a:pt x="576" y="74"/>
                  </a:cubicBezTo>
                  <a:cubicBezTo>
                    <a:pt x="576" y="74"/>
                    <a:pt x="576" y="74"/>
                    <a:pt x="576" y="74"/>
                  </a:cubicBezTo>
                  <a:cubicBezTo>
                    <a:pt x="576" y="73"/>
                    <a:pt x="576" y="73"/>
                    <a:pt x="576" y="73"/>
                  </a:cubicBezTo>
                  <a:cubicBezTo>
                    <a:pt x="575" y="72"/>
                    <a:pt x="575" y="72"/>
                    <a:pt x="575" y="72"/>
                  </a:cubicBezTo>
                  <a:cubicBezTo>
                    <a:pt x="575" y="72"/>
                    <a:pt x="575" y="72"/>
                    <a:pt x="575" y="72"/>
                  </a:cubicBezTo>
                  <a:cubicBezTo>
                    <a:pt x="575" y="73"/>
                    <a:pt x="575" y="73"/>
                    <a:pt x="575" y="73"/>
                  </a:cubicBezTo>
                  <a:cubicBezTo>
                    <a:pt x="574" y="73"/>
                    <a:pt x="574" y="73"/>
                    <a:pt x="574" y="73"/>
                  </a:cubicBezTo>
                  <a:cubicBezTo>
                    <a:pt x="574" y="74"/>
                    <a:pt x="574" y="74"/>
                    <a:pt x="574" y="74"/>
                  </a:cubicBezTo>
                  <a:cubicBezTo>
                    <a:pt x="575" y="74"/>
                    <a:pt x="575" y="74"/>
                    <a:pt x="575" y="74"/>
                  </a:cubicBezTo>
                  <a:cubicBezTo>
                    <a:pt x="574" y="75"/>
                    <a:pt x="574" y="75"/>
                    <a:pt x="574" y="75"/>
                  </a:cubicBezTo>
                  <a:cubicBezTo>
                    <a:pt x="574" y="75"/>
                    <a:pt x="574" y="75"/>
                    <a:pt x="574" y="75"/>
                  </a:cubicBezTo>
                  <a:cubicBezTo>
                    <a:pt x="574" y="75"/>
                    <a:pt x="574" y="75"/>
                    <a:pt x="574" y="75"/>
                  </a:cubicBezTo>
                  <a:cubicBezTo>
                    <a:pt x="573" y="74"/>
                    <a:pt x="573" y="74"/>
                    <a:pt x="573" y="74"/>
                  </a:cubicBezTo>
                  <a:cubicBezTo>
                    <a:pt x="571" y="75"/>
                    <a:pt x="571" y="75"/>
                    <a:pt x="571" y="75"/>
                  </a:cubicBezTo>
                  <a:cubicBezTo>
                    <a:pt x="571" y="75"/>
                    <a:pt x="571" y="75"/>
                    <a:pt x="571" y="75"/>
                  </a:cubicBezTo>
                  <a:cubicBezTo>
                    <a:pt x="571" y="74"/>
                    <a:pt x="571" y="74"/>
                    <a:pt x="571" y="74"/>
                  </a:cubicBezTo>
                  <a:cubicBezTo>
                    <a:pt x="571" y="73"/>
                    <a:pt x="571" y="73"/>
                    <a:pt x="571" y="73"/>
                  </a:cubicBezTo>
                  <a:cubicBezTo>
                    <a:pt x="570" y="73"/>
                    <a:pt x="570" y="73"/>
                    <a:pt x="570" y="73"/>
                  </a:cubicBezTo>
                  <a:cubicBezTo>
                    <a:pt x="568" y="72"/>
                    <a:pt x="568" y="72"/>
                    <a:pt x="568" y="72"/>
                  </a:cubicBezTo>
                  <a:cubicBezTo>
                    <a:pt x="568" y="71"/>
                    <a:pt x="568" y="71"/>
                    <a:pt x="568" y="71"/>
                  </a:cubicBezTo>
                  <a:cubicBezTo>
                    <a:pt x="568" y="71"/>
                    <a:pt x="568" y="71"/>
                    <a:pt x="568" y="71"/>
                  </a:cubicBezTo>
                  <a:cubicBezTo>
                    <a:pt x="567" y="70"/>
                    <a:pt x="567" y="70"/>
                    <a:pt x="567" y="70"/>
                  </a:cubicBezTo>
                  <a:cubicBezTo>
                    <a:pt x="566" y="71"/>
                    <a:pt x="566" y="71"/>
                    <a:pt x="566" y="71"/>
                  </a:cubicBezTo>
                  <a:cubicBezTo>
                    <a:pt x="565" y="72"/>
                    <a:pt x="565" y="72"/>
                    <a:pt x="565" y="72"/>
                  </a:cubicBezTo>
                  <a:cubicBezTo>
                    <a:pt x="564" y="72"/>
                    <a:pt x="564" y="72"/>
                    <a:pt x="564" y="72"/>
                  </a:cubicBezTo>
                  <a:cubicBezTo>
                    <a:pt x="564" y="72"/>
                    <a:pt x="564" y="72"/>
                    <a:pt x="564" y="72"/>
                  </a:cubicBezTo>
                  <a:cubicBezTo>
                    <a:pt x="564" y="71"/>
                    <a:pt x="564" y="71"/>
                    <a:pt x="564" y="71"/>
                  </a:cubicBezTo>
                  <a:cubicBezTo>
                    <a:pt x="563" y="71"/>
                    <a:pt x="563" y="71"/>
                    <a:pt x="563" y="71"/>
                  </a:cubicBezTo>
                  <a:cubicBezTo>
                    <a:pt x="563" y="71"/>
                    <a:pt x="563" y="71"/>
                    <a:pt x="563" y="71"/>
                  </a:cubicBezTo>
                  <a:cubicBezTo>
                    <a:pt x="563" y="73"/>
                    <a:pt x="563" y="73"/>
                    <a:pt x="563" y="73"/>
                  </a:cubicBezTo>
                  <a:cubicBezTo>
                    <a:pt x="564" y="74"/>
                    <a:pt x="564" y="74"/>
                    <a:pt x="564" y="74"/>
                  </a:cubicBezTo>
                  <a:cubicBezTo>
                    <a:pt x="563" y="75"/>
                    <a:pt x="563" y="75"/>
                    <a:pt x="563" y="75"/>
                  </a:cubicBezTo>
                  <a:cubicBezTo>
                    <a:pt x="562" y="77"/>
                    <a:pt x="562" y="77"/>
                    <a:pt x="562" y="77"/>
                  </a:cubicBezTo>
                  <a:cubicBezTo>
                    <a:pt x="561" y="77"/>
                    <a:pt x="561" y="77"/>
                    <a:pt x="561" y="77"/>
                  </a:cubicBezTo>
                  <a:cubicBezTo>
                    <a:pt x="561" y="75"/>
                    <a:pt x="561" y="75"/>
                    <a:pt x="561" y="75"/>
                  </a:cubicBezTo>
                  <a:cubicBezTo>
                    <a:pt x="560" y="75"/>
                    <a:pt x="560" y="75"/>
                    <a:pt x="560" y="75"/>
                  </a:cubicBezTo>
                  <a:cubicBezTo>
                    <a:pt x="559" y="76"/>
                    <a:pt x="559" y="76"/>
                    <a:pt x="559" y="76"/>
                  </a:cubicBezTo>
                  <a:cubicBezTo>
                    <a:pt x="557" y="74"/>
                    <a:pt x="557" y="74"/>
                    <a:pt x="557" y="74"/>
                  </a:cubicBezTo>
                  <a:cubicBezTo>
                    <a:pt x="557" y="73"/>
                    <a:pt x="557" y="73"/>
                    <a:pt x="557" y="73"/>
                  </a:cubicBezTo>
                  <a:cubicBezTo>
                    <a:pt x="557" y="71"/>
                    <a:pt x="557" y="71"/>
                    <a:pt x="557" y="71"/>
                  </a:cubicBezTo>
                  <a:cubicBezTo>
                    <a:pt x="556" y="71"/>
                    <a:pt x="556" y="71"/>
                    <a:pt x="556" y="71"/>
                  </a:cubicBezTo>
                  <a:cubicBezTo>
                    <a:pt x="556" y="71"/>
                    <a:pt x="556" y="71"/>
                    <a:pt x="556" y="71"/>
                  </a:cubicBezTo>
                  <a:cubicBezTo>
                    <a:pt x="555" y="70"/>
                    <a:pt x="555" y="70"/>
                    <a:pt x="555" y="70"/>
                  </a:cubicBezTo>
                  <a:cubicBezTo>
                    <a:pt x="555" y="71"/>
                    <a:pt x="555" y="71"/>
                    <a:pt x="555" y="71"/>
                  </a:cubicBezTo>
                  <a:cubicBezTo>
                    <a:pt x="555" y="71"/>
                    <a:pt x="555" y="71"/>
                    <a:pt x="555" y="71"/>
                  </a:cubicBezTo>
                  <a:cubicBezTo>
                    <a:pt x="555" y="72"/>
                    <a:pt x="555" y="72"/>
                    <a:pt x="555" y="72"/>
                  </a:cubicBezTo>
                  <a:cubicBezTo>
                    <a:pt x="555" y="72"/>
                    <a:pt x="555" y="72"/>
                    <a:pt x="555" y="72"/>
                  </a:cubicBezTo>
                  <a:cubicBezTo>
                    <a:pt x="555" y="73"/>
                    <a:pt x="555" y="73"/>
                    <a:pt x="555" y="73"/>
                  </a:cubicBezTo>
                  <a:cubicBezTo>
                    <a:pt x="554" y="72"/>
                    <a:pt x="554" y="72"/>
                    <a:pt x="554" y="72"/>
                  </a:cubicBezTo>
                  <a:cubicBezTo>
                    <a:pt x="553" y="71"/>
                    <a:pt x="553" y="71"/>
                    <a:pt x="553" y="71"/>
                  </a:cubicBezTo>
                  <a:cubicBezTo>
                    <a:pt x="553" y="71"/>
                    <a:pt x="553" y="71"/>
                    <a:pt x="553" y="71"/>
                  </a:cubicBezTo>
                  <a:cubicBezTo>
                    <a:pt x="553" y="72"/>
                    <a:pt x="553" y="72"/>
                    <a:pt x="553" y="72"/>
                  </a:cubicBezTo>
                  <a:cubicBezTo>
                    <a:pt x="553" y="73"/>
                    <a:pt x="553" y="73"/>
                    <a:pt x="553" y="73"/>
                  </a:cubicBezTo>
                  <a:cubicBezTo>
                    <a:pt x="553" y="73"/>
                    <a:pt x="553" y="73"/>
                    <a:pt x="553" y="73"/>
                  </a:cubicBezTo>
                  <a:cubicBezTo>
                    <a:pt x="554" y="73"/>
                    <a:pt x="554" y="73"/>
                    <a:pt x="554" y="73"/>
                  </a:cubicBezTo>
                  <a:cubicBezTo>
                    <a:pt x="555" y="74"/>
                    <a:pt x="555" y="74"/>
                    <a:pt x="555" y="74"/>
                  </a:cubicBezTo>
                  <a:cubicBezTo>
                    <a:pt x="554" y="75"/>
                    <a:pt x="554" y="75"/>
                    <a:pt x="554" y="75"/>
                  </a:cubicBezTo>
                  <a:cubicBezTo>
                    <a:pt x="553" y="75"/>
                    <a:pt x="553" y="75"/>
                    <a:pt x="553" y="75"/>
                  </a:cubicBezTo>
                  <a:cubicBezTo>
                    <a:pt x="553" y="75"/>
                    <a:pt x="553" y="75"/>
                    <a:pt x="553" y="75"/>
                  </a:cubicBezTo>
                  <a:cubicBezTo>
                    <a:pt x="553" y="75"/>
                    <a:pt x="553" y="75"/>
                    <a:pt x="553" y="75"/>
                  </a:cubicBezTo>
                  <a:cubicBezTo>
                    <a:pt x="556" y="78"/>
                    <a:pt x="556" y="78"/>
                    <a:pt x="556" y="78"/>
                  </a:cubicBezTo>
                  <a:cubicBezTo>
                    <a:pt x="558" y="78"/>
                    <a:pt x="558" y="78"/>
                    <a:pt x="558" y="78"/>
                  </a:cubicBezTo>
                  <a:cubicBezTo>
                    <a:pt x="559" y="78"/>
                    <a:pt x="559" y="78"/>
                    <a:pt x="559" y="78"/>
                  </a:cubicBezTo>
                  <a:cubicBezTo>
                    <a:pt x="560" y="79"/>
                    <a:pt x="560" y="79"/>
                    <a:pt x="560" y="79"/>
                  </a:cubicBezTo>
                  <a:cubicBezTo>
                    <a:pt x="560" y="80"/>
                    <a:pt x="560" y="80"/>
                    <a:pt x="560" y="80"/>
                  </a:cubicBezTo>
                  <a:cubicBezTo>
                    <a:pt x="560" y="80"/>
                    <a:pt x="560" y="80"/>
                    <a:pt x="560" y="80"/>
                  </a:cubicBezTo>
                  <a:cubicBezTo>
                    <a:pt x="559" y="79"/>
                    <a:pt x="559" y="79"/>
                    <a:pt x="559" y="79"/>
                  </a:cubicBezTo>
                  <a:cubicBezTo>
                    <a:pt x="559" y="79"/>
                    <a:pt x="559" y="79"/>
                    <a:pt x="559" y="79"/>
                  </a:cubicBezTo>
                  <a:cubicBezTo>
                    <a:pt x="559" y="80"/>
                    <a:pt x="559" y="80"/>
                    <a:pt x="559" y="80"/>
                  </a:cubicBezTo>
                  <a:cubicBezTo>
                    <a:pt x="560" y="81"/>
                    <a:pt x="560" y="81"/>
                    <a:pt x="560" y="81"/>
                  </a:cubicBezTo>
                  <a:cubicBezTo>
                    <a:pt x="561" y="82"/>
                    <a:pt x="561" y="82"/>
                    <a:pt x="561" y="82"/>
                  </a:cubicBezTo>
                  <a:cubicBezTo>
                    <a:pt x="562" y="83"/>
                    <a:pt x="562" y="83"/>
                    <a:pt x="562" y="83"/>
                  </a:cubicBezTo>
                  <a:cubicBezTo>
                    <a:pt x="562" y="84"/>
                    <a:pt x="562" y="84"/>
                    <a:pt x="562" y="84"/>
                  </a:cubicBezTo>
                  <a:cubicBezTo>
                    <a:pt x="561" y="87"/>
                    <a:pt x="561" y="87"/>
                    <a:pt x="561" y="87"/>
                  </a:cubicBezTo>
                  <a:cubicBezTo>
                    <a:pt x="561" y="89"/>
                    <a:pt x="561" y="89"/>
                    <a:pt x="561" y="89"/>
                  </a:cubicBezTo>
                  <a:cubicBezTo>
                    <a:pt x="561" y="90"/>
                    <a:pt x="561" y="90"/>
                    <a:pt x="561" y="90"/>
                  </a:cubicBezTo>
                  <a:cubicBezTo>
                    <a:pt x="562" y="90"/>
                    <a:pt x="562" y="90"/>
                    <a:pt x="562" y="90"/>
                  </a:cubicBezTo>
                  <a:cubicBezTo>
                    <a:pt x="561" y="92"/>
                    <a:pt x="561" y="92"/>
                    <a:pt x="561" y="92"/>
                  </a:cubicBezTo>
                  <a:cubicBezTo>
                    <a:pt x="561" y="93"/>
                    <a:pt x="561" y="93"/>
                    <a:pt x="561" y="93"/>
                  </a:cubicBezTo>
                  <a:cubicBezTo>
                    <a:pt x="560" y="93"/>
                    <a:pt x="560" y="93"/>
                    <a:pt x="560" y="93"/>
                  </a:cubicBezTo>
                  <a:cubicBezTo>
                    <a:pt x="560" y="92"/>
                    <a:pt x="560" y="92"/>
                    <a:pt x="560" y="92"/>
                  </a:cubicBezTo>
                  <a:cubicBezTo>
                    <a:pt x="560" y="92"/>
                    <a:pt x="560" y="92"/>
                    <a:pt x="560" y="92"/>
                  </a:cubicBezTo>
                  <a:cubicBezTo>
                    <a:pt x="558" y="94"/>
                    <a:pt x="558" y="94"/>
                    <a:pt x="558" y="94"/>
                  </a:cubicBezTo>
                  <a:cubicBezTo>
                    <a:pt x="557" y="93"/>
                    <a:pt x="557" y="93"/>
                    <a:pt x="557" y="93"/>
                  </a:cubicBezTo>
                  <a:cubicBezTo>
                    <a:pt x="556" y="94"/>
                    <a:pt x="556" y="94"/>
                    <a:pt x="556" y="94"/>
                  </a:cubicBezTo>
                  <a:cubicBezTo>
                    <a:pt x="556" y="93"/>
                    <a:pt x="556" y="93"/>
                    <a:pt x="556" y="93"/>
                  </a:cubicBezTo>
                  <a:cubicBezTo>
                    <a:pt x="555" y="93"/>
                    <a:pt x="555" y="93"/>
                    <a:pt x="555" y="93"/>
                  </a:cubicBezTo>
                  <a:cubicBezTo>
                    <a:pt x="554" y="93"/>
                    <a:pt x="554" y="93"/>
                    <a:pt x="554" y="93"/>
                  </a:cubicBezTo>
                  <a:cubicBezTo>
                    <a:pt x="553" y="91"/>
                    <a:pt x="553" y="91"/>
                    <a:pt x="553" y="91"/>
                  </a:cubicBezTo>
                  <a:cubicBezTo>
                    <a:pt x="552" y="91"/>
                    <a:pt x="552" y="91"/>
                    <a:pt x="552" y="91"/>
                  </a:cubicBezTo>
                  <a:cubicBezTo>
                    <a:pt x="551" y="91"/>
                    <a:pt x="551" y="91"/>
                    <a:pt x="551" y="91"/>
                  </a:cubicBezTo>
                  <a:cubicBezTo>
                    <a:pt x="550" y="90"/>
                    <a:pt x="550" y="90"/>
                    <a:pt x="550" y="90"/>
                  </a:cubicBezTo>
                  <a:cubicBezTo>
                    <a:pt x="549" y="90"/>
                    <a:pt x="549" y="90"/>
                    <a:pt x="549" y="90"/>
                  </a:cubicBezTo>
                  <a:cubicBezTo>
                    <a:pt x="548" y="91"/>
                    <a:pt x="548" y="91"/>
                    <a:pt x="548" y="91"/>
                  </a:cubicBezTo>
                  <a:cubicBezTo>
                    <a:pt x="547" y="91"/>
                    <a:pt x="547" y="91"/>
                    <a:pt x="547" y="91"/>
                  </a:cubicBezTo>
                  <a:cubicBezTo>
                    <a:pt x="548" y="92"/>
                    <a:pt x="548" y="92"/>
                    <a:pt x="548" y="92"/>
                  </a:cubicBezTo>
                  <a:cubicBezTo>
                    <a:pt x="550" y="92"/>
                    <a:pt x="550" y="92"/>
                    <a:pt x="550" y="92"/>
                  </a:cubicBezTo>
                  <a:cubicBezTo>
                    <a:pt x="550" y="91"/>
                    <a:pt x="550" y="91"/>
                    <a:pt x="550" y="91"/>
                  </a:cubicBezTo>
                  <a:cubicBezTo>
                    <a:pt x="553" y="92"/>
                    <a:pt x="553" y="92"/>
                    <a:pt x="553" y="92"/>
                  </a:cubicBezTo>
                  <a:cubicBezTo>
                    <a:pt x="553" y="93"/>
                    <a:pt x="553" y="93"/>
                    <a:pt x="553" y="93"/>
                  </a:cubicBezTo>
                  <a:cubicBezTo>
                    <a:pt x="552" y="93"/>
                    <a:pt x="552" y="93"/>
                    <a:pt x="552" y="93"/>
                  </a:cubicBezTo>
                  <a:cubicBezTo>
                    <a:pt x="551" y="93"/>
                    <a:pt x="551" y="93"/>
                    <a:pt x="551" y="93"/>
                  </a:cubicBezTo>
                  <a:cubicBezTo>
                    <a:pt x="550" y="93"/>
                    <a:pt x="550" y="93"/>
                    <a:pt x="550" y="93"/>
                  </a:cubicBezTo>
                  <a:cubicBezTo>
                    <a:pt x="550" y="94"/>
                    <a:pt x="550" y="94"/>
                    <a:pt x="550" y="94"/>
                  </a:cubicBezTo>
                  <a:cubicBezTo>
                    <a:pt x="549" y="93"/>
                    <a:pt x="549" y="93"/>
                    <a:pt x="549" y="93"/>
                  </a:cubicBezTo>
                  <a:cubicBezTo>
                    <a:pt x="548" y="93"/>
                    <a:pt x="548" y="93"/>
                    <a:pt x="548" y="93"/>
                  </a:cubicBezTo>
                  <a:cubicBezTo>
                    <a:pt x="549" y="93"/>
                    <a:pt x="549" y="93"/>
                    <a:pt x="549" y="93"/>
                  </a:cubicBezTo>
                  <a:cubicBezTo>
                    <a:pt x="549" y="94"/>
                    <a:pt x="549" y="94"/>
                    <a:pt x="549" y="94"/>
                  </a:cubicBezTo>
                  <a:cubicBezTo>
                    <a:pt x="551" y="95"/>
                    <a:pt x="551" y="95"/>
                    <a:pt x="551" y="95"/>
                  </a:cubicBezTo>
                  <a:cubicBezTo>
                    <a:pt x="550" y="96"/>
                    <a:pt x="550" y="96"/>
                    <a:pt x="550" y="96"/>
                  </a:cubicBezTo>
                  <a:cubicBezTo>
                    <a:pt x="551" y="97"/>
                    <a:pt x="551" y="97"/>
                    <a:pt x="551" y="97"/>
                  </a:cubicBezTo>
                  <a:cubicBezTo>
                    <a:pt x="552" y="98"/>
                    <a:pt x="552" y="98"/>
                    <a:pt x="552" y="98"/>
                  </a:cubicBezTo>
                  <a:cubicBezTo>
                    <a:pt x="551" y="97"/>
                    <a:pt x="551" y="97"/>
                    <a:pt x="551" y="97"/>
                  </a:cubicBezTo>
                  <a:cubicBezTo>
                    <a:pt x="551" y="95"/>
                    <a:pt x="551" y="95"/>
                    <a:pt x="551" y="95"/>
                  </a:cubicBezTo>
                  <a:cubicBezTo>
                    <a:pt x="552" y="95"/>
                    <a:pt x="552" y="95"/>
                    <a:pt x="552" y="95"/>
                  </a:cubicBezTo>
                  <a:cubicBezTo>
                    <a:pt x="553" y="95"/>
                    <a:pt x="553" y="95"/>
                    <a:pt x="553" y="95"/>
                  </a:cubicBezTo>
                  <a:cubicBezTo>
                    <a:pt x="553" y="95"/>
                    <a:pt x="553" y="95"/>
                    <a:pt x="553" y="95"/>
                  </a:cubicBezTo>
                  <a:cubicBezTo>
                    <a:pt x="554" y="94"/>
                    <a:pt x="554" y="94"/>
                    <a:pt x="554" y="94"/>
                  </a:cubicBezTo>
                  <a:cubicBezTo>
                    <a:pt x="555" y="94"/>
                    <a:pt x="555" y="94"/>
                    <a:pt x="555" y="94"/>
                  </a:cubicBezTo>
                  <a:cubicBezTo>
                    <a:pt x="555" y="94"/>
                    <a:pt x="555" y="94"/>
                    <a:pt x="555" y="94"/>
                  </a:cubicBezTo>
                  <a:cubicBezTo>
                    <a:pt x="555" y="95"/>
                    <a:pt x="555" y="95"/>
                    <a:pt x="555" y="95"/>
                  </a:cubicBezTo>
                  <a:cubicBezTo>
                    <a:pt x="556" y="96"/>
                    <a:pt x="556" y="96"/>
                    <a:pt x="556" y="96"/>
                  </a:cubicBezTo>
                  <a:cubicBezTo>
                    <a:pt x="558" y="96"/>
                    <a:pt x="558" y="96"/>
                    <a:pt x="558" y="96"/>
                  </a:cubicBezTo>
                  <a:cubicBezTo>
                    <a:pt x="559" y="97"/>
                    <a:pt x="559" y="97"/>
                    <a:pt x="559" y="97"/>
                  </a:cubicBezTo>
                  <a:cubicBezTo>
                    <a:pt x="560" y="97"/>
                    <a:pt x="560" y="97"/>
                    <a:pt x="560" y="97"/>
                  </a:cubicBezTo>
                  <a:cubicBezTo>
                    <a:pt x="560" y="96"/>
                    <a:pt x="560" y="96"/>
                    <a:pt x="560" y="96"/>
                  </a:cubicBezTo>
                  <a:cubicBezTo>
                    <a:pt x="560" y="96"/>
                    <a:pt x="560" y="96"/>
                    <a:pt x="560" y="96"/>
                  </a:cubicBezTo>
                  <a:cubicBezTo>
                    <a:pt x="560" y="96"/>
                    <a:pt x="560" y="96"/>
                    <a:pt x="560" y="96"/>
                  </a:cubicBezTo>
                  <a:cubicBezTo>
                    <a:pt x="563" y="98"/>
                    <a:pt x="563" y="98"/>
                    <a:pt x="563" y="98"/>
                  </a:cubicBezTo>
                  <a:cubicBezTo>
                    <a:pt x="563" y="98"/>
                    <a:pt x="563" y="98"/>
                    <a:pt x="563" y="98"/>
                  </a:cubicBezTo>
                  <a:cubicBezTo>
                    <a:pt x="562" y="98"/>
                    <a:pt x="562" y="98"/>
                    <a:pt x="562" y="98"/>
                  </a:cubicBezTo>
                  <a:cubicBezTo>
                    <a:pt x="562" y="99"/>
                    <a:pt x="562" y="99"/>
                    <a:pt x="562" y="99"/>
                  </a:cubicBezTo>
                  <a:cubicBezTo>
                    <a:pt x="564" y="100"/>
                    <a:pt x="564" y="100"/>
                    <a:pt x="564" y="100"/>
                  </a:cubicBezTo>
                  <a:cubicBezTo>
                    <a:pt x="564" y="100"/>
                    <a:pt x="564" y="100"/>
                    <a:pt x="564" y="100"/>
                  </a:cubicBezTo>
                  <a:cubicBezTo>
                    <a:pt x="564" y="100"/>
                    <a:pt x="564" y="100"/>
                    <a:pt x="564" y="100"/>
                  </a:cubicBezTo>
                  <a:cubicBezTo>
                    <a:pt x="564" y="99"/>
                    <a:pt x="564" y="99"/>
                    <a:pt x="564" y="99"/>
                  </a:cubicBezTo>
                  <a:cubicBezTo>
                    <a:pt x="566" y="100"/>
                    <a:pt x="566" y="100"/>
                    <a:pt x="566" y="100"/>
                  </a:cubicBezTo>
                  <a:cubicBezTo>
                    <a:pt x="567" y="102"/>
                    <a:pt x="567" y="102"/>
                    <a:pt x="567" y="102"/>
                  </a:cubicBezTo>
                  <a:cubicBezTo>
                    <a:pt x="567" y="102"/>
                    <a:pt x="567" y="102"/>
                    <a:pt x="567" y="102"/>
                  </a:cubicBezTo>
                  <a:cubicBezTo>
                    <a:pt x="566" y="102"/>
                    <a:pt x="566" y="102"/>
                    <a:pt x="566" y="102"/>
                  </a:cubicBezTo>
                  <a:cubicBezTo>
                    <a:pt x="566" y="102"/>
                    <a:pt x="566" y="102"/>
                    <a:pt x="566" y="102"/>
                  </a:cubicBezTo>
                  <a:cubicBezTo>
                    <a:pt x="567" y="103"/>
                    <a:pt x="567" y="103"/>
                    <a:pt x="567" y="103"/>
                  </a:cubicBezTo>
                  <a:cubicBezTo>
                    <a:pt x="566" y="103"/>
                    <a:pt x="566" y="103"/>
                    <a:pt x="566" y="103"/>
                  </a:cubicBezTo>
                  <a:cubicBezTo>
                    <a:pt x="566" y="104"/>
                    <a:pt x="566" y="104"/>
                    <a:pt x="566" y="104"/>
                  </a:cubicBezTo>
                  <a:cubicBezTo>
                    <a:pt x="566" y="105"/>
                    <a:pt x="566" y="105"/>
                    <a:pt x="566" y="105"/>
                  </a:cubicBezTo>
                  <a:cubicBezTo>
                    <a:pt x="567" y="104"/>
                    <a:pt x="567" y="104"/>
                    <a:pt x="567" y="104"/>
                  </a:cubicBezTo>
                  <a:cubicBezTo>
                    <a:pt x="567" y="104"/>
                    <a:pt x="567" y="104"/>
                    <a:pt x="567" y="104"/>
                  </a:cubicBezTo>
                  <a:cubicBezTo>
                    <a:pt x="567" y="103"/>
                    <a:pt x="567" y="103"/>
                    <a:pt x="567" y="103"/>
                  </a:cubicBezTo>
                  <a:cubicBezTo>
                    <a:pt x="568" y="104"/>
                    <a:pt x="568" y="104"/>
                    <a:pt x="568" y="104"/>
                  </a:cubicBezTo>
                  <a:cubicBezTo>
                    <a:pt x="568" y="103"/>
                    <a:pt x="568" y="103"/>
                    <a:pt x="568" y="103"/>
                  </a:cubicBezTo>
                  <a:cubicBezTo>
                    <a:pt x="569" y="104"/>
                    <a:pt x="569" y="104"/>
                    <a:pt x="569" y="104"/>
                  </a:cubicBezTo>
                  <a:cubicBezTo>
                    <a:pt x="571" y="105"/>
                    <a:pt x="571" y="105"/>
                    <a:pt x="571" y="105"/>
                  </a:cubicBezTo>
                  <a:cubicBezTo>
                    <a:pt x="573" y="106"/>
                    <a:pt x="573" y="106"/>
                    <a:pt x="573" y="106"/>
                  </a:cubicBezTo>
                  <a:cubicBezTo>
                    <a:pt x="574" y="107"/>
                    <a:pt x="574" y="107"/>
                    <a:pt x="574" y="107"/>
                  </a:cubicBezTo>
                  <a:cubicBezTo>
                    <a:pt x="573" y="107"/>
                    <a:pt x="573" y="107"/>
                    <a:pt x="573" y="107"/>
                  </a:cubicBezTo>
                  <a:cubicBezTo>
                    <a:pt x="575" y="109"/>
                    <a:pt x="575" y="109"/>
                    <a:pt x="575" y="109"/>
                  </a:cubicBezTo>
                  <a:cubicBezTo>
                    <a:pt x="576" y="109"/>
                    <a:pt x="576" y="109"/>
                    <a:pt x="576" y="109"/>
                  </a:cubicBezTo>
                  <a:cubicBezTo>
                    <a:pt x="577" y="110"/>
                    <a:pt x="577" y="110"/>
                    <a:pt x="577" y="110"/>
                  </a:cubicBezTo>
                  <a:cubicBezTo>
                    <a:pt x="577" y="113"/>
                    <a:pt x="577" y="113"/>
                    <a:pt x="577" y="113"/>
                  </a:cubicBezTo>
                  <a:cubicBezTo>
                    <a:pt x="576" y="113"/>
                    <a:pt x="576" y="113"/>
                    <a:pt x="576" y="113"/>
                  </a:cubicBezTo>
                  <a:cubicBezTo>
                    <a:pt x="576" y="113"/>
                    <a:pt x="576" y="113"/>
                    <a:pt x="576" y="113"/>
                  </a:cubicBezTo>
                  <a:cubicBezTo>
                    <a:pt x="577" y="114"/>
                    <a:pt x="577" y="114"/>
                    <a:pt x="577" y="114"/>
                  </a:cubicBezTo>
                  <a:cubicBezTo>
                    <a:pt x="578" y="115"/>
                    <a:pt x="578" y="115"/>
                    <a:pt x="578" y="115"/>
                  </a:cubicBezTo>
                  <a:cubicBezTo>
                    <a:pt x="577" y="115"/>
                    <a:pt x="577" y="115"/>
                    <a:pt x="577" y="115"/>
                  </a:cubicBezTo>
                  <a:cubicBezTo>
                    <a:pt x="577" y="115"/>
                    <a:pt x="577" y="115"/>
                    <a:pt x="577" y="115"/>
                  </a:cubicBezTo>
                  <a:cubicBezTo>
                    <a:pt x="573" y="115"/>
                    <a:pt x="573" y="115"/>
                    <a:pt x="573" y="115"/>
                  </a:cubicBezTo>
                  <a:cubicBezTo>
                    <a:pt x="572" y="114"/>
                    <a:pt x="572" y="114"/>
                    <a:pt x="572" y="114"/>
                  </a:cubicBezTo>
                  <a:cubicBezTo>
                    <a:pt x="572" y="114"/>
                    <a:pt x="572" y="114"/>
                    <a:pt x="572" y="114"/>
                  </a:cubicBezTo>
                  <a:cubicBezTo>
                    <a:pt x="571" y="114"/>
                    <a:pt x="571" y="114"/>
                    <a:pt x="571" y="114"/>
                  </a:cubicBezTo>
                  <a:cubicBezTo>
                    <a:pt x="571" y="113"/>
                    <a:pt x="571" y="113"/>
                    <a:pt x="571" y="113"/>
                  </a:cubicBezTo>
                  <a:cubicBezTo>
                    <a:pt x="570" y="113"/>
                    <a:pt x="570" y="113"/>
                    <a:pt x="570" y="113"/>
                  </a:cubicBezTo>
                  <a:cubicBezTo>
                    <a:pt x="570" y="114"/>
                    <a:pt x="570" y="114"/>
                    <a:pt x="570" y="114"/>
                  </a:cubicBezTo>
                  <a:cubicBezTo>
                    <a:pt x="570" y="114"/>
                    <a:pt x="570" y="114"/>
                    <a:pt x="570" y="114"/>
                  </a:cubicBezTo>
                  <a:cubicBezTo>
                    <a:pt x="569" y="115"/>
                    <a:pt x="569" y="115"/>
                    <a:pt x="569" y="115"/>
                  </a:cubicBezTo>
                  <a:cubicBezTo>
                    <a:pt x="568" y="115"/>
                    <a:pt x="568" y="115"/>
                    <a:pt x="568" y="115"/>
                  </a:cubicBezTo>
                  <a:cubicBezTo>
                    <a:pt x="568" y="115"/>
                    <a:pt x="568" y="115"/>
                    <a:pt x="568" y="115"/>
                  </a:cubicBezTo>
                  <a:cubicBezTo>
                    <a:pt x="568" y="116"/>
                    <a:pt x="568" y="116"/>
                    <a:pt x="568" y="116"/>
                  </a:cubicBezTo>
                  <a:cubicBezTo>
                    <a:pt x="567" y="117"/>
                    <a:pt x="567" y="117"/>
                    <a:pt x="567" y="117"/>
                  </a:cubicBezTo>
                  <a:cubicBezTo>
                    <a:pt x="566" y="117"/>
                    <a:pt x="566" y="117"/>
                    <a:pt x="566" y="117"/>
                  </a:cubicBezTo>
                  <a:cubicBezTo>
                    <a:pt x="566" y="118"/>
                    <a:pt x="566" y="118"/>
                    <a:pt x="566" y="118"/>
                  </a:cubicBezTo>
                  <a:cubicBezTo>
                    <a:pt x="566" y="118"/>
                    <a:pt x="566" y="118"/>
                    <a:pt x="566" y="118"/>
                  </a:cubicBezTo>
                  <a:cubicBezTo>
                    <a:pt x="565" y="119"/>
                    <a:pt x="565" y="119"/>
                    <a:pt x="565" y="119"/>
                  </a:cubicBezTo>
                  <a:cubicBezTo>
                    <a:pt x="565" y="120"/>
                    <a:pt x="565" y="120"/>
                    <a:pt x="565" y="120"/>
                  </a:cubicBezTo>
                  <a:cubicBezTo>
                    <a:pt x="564" y="120"/>
                    <a:pt x="564" y="120"/>
                    <a:pt x="564" y="120"/>
                  </a:cubicBezTo>
                  <a:cubicBezTo>
                    <a:pt x="564" y="120"/>
                    <a:pt x="564" y="120"/>
                    <a:pt x="564" y="120"/>
                  </a:cubicBezTo>
                  <a:cubicBezTo>
                    <a:pt x="564" y="121"/>
                    <a:pt x="564" y="121"/>
                    <a:pt x="564" y="121"/>
                  </a:cubicBezTo>
                  <a:cubicBezTo>
                    <a:pt x="564" y="122"/>
                    <a:pt x="564" y="122"/>
                    <a:pt x="564" y="122"/>
                  </a:cubicBezTo>
                  <a:cubicBezTo>
                    <a:pt x="563" y="123"/>
                    <a:pt x="563" y="123"/>
                    <a:pt x="563" y="123"/>
                  </a:cubicBezTo>
                  <a:cubicBezTo>
                    <a:pt x="563" y="122"/>
                    <a:pt x="563" y="122"/>
                    <a:pt x="563" y="122"/>
                  </a:cubicBezTo>
                  <a:cubicBezTo>
                    <a:pt x="563" y="123"/>
                    <a:pt x="563" y="123"/>
                    <a:pt x="563" y="123"/>
                  </a:cubicBezTo>
                  <a:cubicBezTo>
                    <a:pt x="563" y="124"/>
                    <a:pt x="563" y="124"/>
                    <a:pt x="563" y="124"/>
                  </a:cubicBezTo>
                  <a:cubicBezTo>
                    <a:pt x="562" y="124"/>
                    <a:pt x="562" y="124"/>
                    <a:pt x="562" y="124"/>
                  </a:cubicBezTo>
                  <a:cubicBezTo>
                    <a:pt x="561" y="125"/>
                    <a:pt x="561" y="125"/>
                    <a:pt x="561" y="125"/>
                  </a:cubicBezTo>
                  <a:cubicBezTo>
                    <a:pt x="562" y="125"/>
                    <a:pt x="562" y="125"/>
                    <a:pt x="562" y="125"/>
                  </a:cubicBezTo>
                  <a:cubicBezTo>
                    <a:pt x="562" y="125"/>
                    <a:pt x="562" y="125"/>
                    <a:pt x="562" y="125"/>
                  </a:cubicBezTo>
                  <a:cubicBezTo>
                    <a:pt x="561" y="126"/>
                    <a:pt x="561" y="126"/>
                    <a:pt x="561" y="126"/>
                  </a:cubicBezTo>
                  <a:cubicBezTo>
                    <a:pt x="561" y="126"/>
                    <a:pt x="561" y="126"/>
                    <a:pt x="561" y="126"/>
                  </a:cubicBezTo>
                  <a:cubicBezTo>
                    <a:pt x="560" y="126"/>
                    <a:pt x="560" y="126"/>
                    <a:pt x="560" y="126"/>
                  </a:cubicBezTo>
                  <a:cubicBezTo>
                    <a:pt x="561" y="127"/>
                    <a:pt x="561" y="127"/>
                    <a:pt x="561" y="127"/>
                  </a:cubicBezTo>
                  <a:cubicBezTo>
                    <a:pt x="561" y="127"/>
                    <a:pt x="561" y="127"/>
                    <a:pt x="561" y="127"/>
                  </a:cubicBezTo>
                  <a:cubicBezTo>
                    <a:pt x="560" y="128"/>
                    <a:pt x="560" y="128"/>
                    <a:pt x="560" y="128"/>
                  </a:cubicBezTo>
                  <a:cubicBezTo>
                    <a:pt x="560" y="129"/>
                    <a:pt x="560" y="129"/>
                    <a:pt x="560" y="129"/>
                  </a:cubicBezTo>
                  <a:cubicBezTo>
                    <a:pt x="560" y="129"/>
                    <a:pt x="560" y="129"/>
                    <a:pt x="560" y="129"/>
                  </a:cubicBezTo>
                  <a:cubicBezTo>
                    <a:pt x="559" y="129"/>
                    <a:pt x="559" y="129"/>
                    <a:pt x="559" y="129"/>
                  </a:cubicBezTo>
                  <a:cubicBezTo>
                    <a:pt x="559" y="129"/>
                    <a:pt x="559" y="129"/>
                    <a:pt x="559" y="129"/>
                  </a:cubicBezTo>
                  <a:cubicBezTo>
                    <a:pt x="558" y="129"/>
                    <a:pt x="558" y="129"/>
                    <a:pt x="558" y="129"/>
                  </a:cubicBezTo>
                  <a:cubicBezTo>
                    <a:pt x="559" y="130"/>
                    <a:pt x="559" y="130"/>
                    <a:pt x="559" y="130"/>
                  </a:cubicBezTo>
                  <a:cubicBezTo>
                    <a:pt x="560" y="130"/>
                    <a:pt x="560" y="130"/>
                    <a:pt x="560" y="130"/>
                  </a:cubicBezTo>
                  <a:cubicBezTo>
                    <a:pt x="560" y="131"/>
                    <a:pt x="560" y="131"/>
                    <a:pt x="560" y="131"/>
                  </a:cubicBezTo>
                  <a:cubicBezTo>
                    <a:pt x="558" y="131"/>
                    <a:pt x="558" y="131"/>
                    <a:pt x="558" y="131"/>
                  </a:cubicBezTo>
                  <a:cubicBezTo>
                    <a:pt x="558" y="132"/>
                    <a:pt x="558" y="132"/>
                    <a:pt x="558" y="132"/>
                  </a:cubicBezTo>
                  <a:cubicBezTo>
                    <a:pt x="559" y="132"/>
                    <a:pt x="559" y="132"/>
                    <a:pt x="559" y="132"/>
                  </a:cubicBezTo>
                  <a:cubicBezTo>
                    <a:pt x="560" y="133"/>
                    <a:pt x="560" y="133"/>
                    <a:pt x="560" y="133"/>
                  </a:cubicBezTo>
                  <a:cubicBezTo>
                    <a:pt x="559" y="134"/>
                    <a:pt x="559" y="134"/>
                    <a:pt x="559" y="134"/>
                  </a:cubicBezTo>
                  <a:cubicBezTo>
                    <a:pt x="560" y="134"/>
                    <a:pt x="560" y="134"/>
                    <a:pt x="560" y="134"/>
                  </a:cubicBezTo>
                  <a:cubicBezTo>
                    <a:pt x="559" y="136"/>
                    <a:pt x="559" y="136"/>
                    <a:pt x="559" y="136"/>
                  </a:cubicBezTo>
                  <a:cubicBezTo>
                    <a:pt x="559" y="136"/>
                    <a:pt x="559" y="136"/>
                    <a:pt x="559" y="136"/>
                  </a:cubicBezTo>
                  <a:cubicBezTo>
                    <a:pt x="558" y="138"/>
                    <a:pt x="558" y="138"/>
                    <a:pt x="558" y="138"/>
                  </a:cubicBezTo>
                  <a:cubicBezTo>
                    <a:pt x="558" y="139"/>
                    <a:pt x="558" y="139"/>
                    <a:pt x="558" y="139"/>
                  </a:cubicBezTo>
                  <a:cubicBezTo>
                    <a:pt x="557" y="140"/>
                    <a:pt x="557" y="140"/>
                    <a:pt x="557" y="140"/>
                  </a:cubicBezTo>
                  <a:cubicBezTo>
                    <a:pt x="557" y="141"/>
                    <a:pt x="557" y="141"/>
                    <a:pt x="557" y="141"/>
                  </a:cubicBezTo>
                  <a:cubicBezTo>
                    <a:pt x="558" y="141"/>
                    <a:pt x="558" y="141"/>
                    <a:pt x="558" y="141"/>
                  </a:cubicBezTo>
                  <a:cubicBezTo>
                    <a:pt x="558" y="142"/>
                    <a:pt x="558" y="142"/>
                    <a:pt x="558" y="142"/>
                  </a:cubicBezTo>
                  <a:cubicBezTo>
                    <a:pt x="558" y="142"/>
                    <a:pt x="558" y="142"/>
                    <a:pt x="558" y="142"/>
                  </a:cubicBezTo>
                  <a:cubicBezTo>
                    <a:pt x="559" y="144"/>
                    <a:pt x="559" y="144"/>
                    <a:pt x="559" y="144"/>
                  </a:cubicBezTo>
                  <a:cubicBezTo>
                    <a:pt x="559" y="144"/>
                    <a:pt x="559" y="144"/>
                    <a:pt x="559" y="144"/>
                  </a:cubicBezTo>
                  <a:cubicBezTo>
                    <a:pt x="558" y="144"/>
                    <a:pt x="558" y="144"/>
                    <a:pt x="558" y="144"/>
                  </a:cubicBezTo>
                  <a:cubicBezTo>
                    <a:pt x="557" y="144"/>
                    <a:pt x="557" y="144"/>
                    <a:pt x="557" y="144"/>
                  </a:cubicBezTo>
                  <a:cubicBezTo>
                    <a:pt x="557" y="143"/>
                    <a:pt x="557" y="143"/>
                    <a:pt x="557" y="143"/>
                  </a:cubicBezTo>
                  <a:cubicBezTo>
                    <a:pt x="556" y="144"/>
                    <a:pt x="556" y="144"/>
                    <a:pt x="556" y="144"/>
                  </a:cubicBezTo>
                  <a:cubicBezTo>
                    <a:pt x="555" y="143"/>
                    <a:pt x="555" y="143"/>
                    <a:pt x="555" y="143"/>
                  </a:cubicBezTo>
                  <a:cubicBezTo>
                    <a:pt x="555" y="142"/>
                    <a:pt x="555" y="142"/>
                    <a:pt x="555" y="142"/>
                  </a:cubicBezTo>
                  <a:cubicBezTo>
                    <a:pt x="555" y="142"/>
                    <a:pt x="555" y="142"/>
                    <a:pt x="555" y="142"/>
                  </a:cubicBezTo>
                  <a:cubicBezTo>
                    <a:pt x="554" y="142"/>
                    <a:pt x="554" y="142"/>
                    <a:pt x="554" y="142"/>
                  </a:cubicBezTo>
                  <a:cubicBezTo>
                    <a:pt x="553" y="142"/>
                    <a:pt x="553" y="142"/>
                    <a:pt x="553" y="142"/>
                  </a:cubicBezTo>
                  <a:cubicBezTo>
                    <a:pt x="553" y="141"/>
                    <a:pt x="553" y="141"/>
                    <a:pt x="553" y="141"/>
                  </a:cubicBezTo>
                  <a:cubicBezTo>
                    <a:pt x="551" y="140"/>
                    <a:pt x="551" y="140"/>
                    <a:pt x="551" y="140"/>
                  </a:cubicBezTo>
                  <a:cubicBezTo>
                    <a:pt x="550" y="140"/>
                    <a:pt x="550" y="140"/>
                    <a:pt x="550" y="140"/>
                  </a:cubicBezTo>
                  <a:cubicBezTo>
                    <a:pt x="548" y="141"/>
                    <a:pt x="548" y="141"/>
                    <a:pt x="548" y="141"/>
                  </a:cubicBezTo>
                  <a:cubicBezTo>
                    <a:pt x="548" y="140"/>
                    <a:pt x="548" y="140"/>
                    <a:pt x="548" y="140"/>
                  </a:cubicBezTo>
                  <a:cubicBezTo>
                    <a:pt x="547" y="141"/>
                    <a:pt x="547" y="141"/>
                    <a:pt x="547" y="141"/>
                  </a:cubicBezTo>
                  <a:cubicBezTo>
                    <a:pt x="546" y="142"/>
                    <a:pt x="546" y="142"/>
                    <a:pt x="546" y="142"/>
                  </a:cubicBezTo>
                  <a:cubicBezTo>
                    <a:pt x="545" y="142"/>
                    <a:pt x="545" y="142"/>
                    <a:pt x="545" y="142"/>
                  </a:cubicBezTo>
                  <a:cubicBezTo>
                    <a:pt x="544" y="143"/>
                    <a:pt x="544" y="143"/>
                    <a:pt x="544" y="143"/>
                  </a:cubicBezTo>
                  <a:cubicBezTo>
                    <a:pt x="544" y="144"/>
                    <a:pt x="544" y="144"/>
                    <a:pt x="544" y="144"/>
                  </a:cubicBezTo>
                  <a:cubicBezTo>
                    <a:pt x="543" y="143"/>
                    <a:pt x="543" y="143"/>
                    <a:pt x="543" y="143"/>
                  </a:cubicBezTo>
                  <a:cubicBezTo>
                    <a:pt x="544" y="145"/>
                    <a:pt x="544" y="145"/>
                    <a:pt x="544" y="145"/>
                  </a:cubicBezTo>
                  <a:cubicBezTo>
                    <a:pt x="543" y="145"/>
                    <a:pt x="543" y="145"/>
                    <a:pt x="543" y="145"/>
                  </a:cubicBezTo>
                  <a:cubicBezTo>
                    <a:pt x="543" y="146"/>
                    <a:pt x="543" y="146"/>
                    <a:pt x="543" y="146"/>
                  </a:cubicBezTo>
                  <a:cubicBezTo>
                    <a:pt x="543" y="147"/>
                    <a:pt x="543" y="147"/>
                    <a:pt x="543" y="147"/>
                  </a:cubicBezTo>
                  <a:cubicBezTo>
                    <a:pt x="543" y="149"/>
                    <a:pt x="543" y="149"/>
                    <a:pt x="543" y="149"/>
                  </a:cubicBezTo>
                  <a:cubicBezTo>
                    <a:pt x="542" y="149"/>
                    <a:pt x="542" y="149"/>
                    <a:pt x="542" y="149"/>
                  </a:cubicBezTo>
                  <a:cubicBezTo>
                    <a:pt x="542" y="149"/>
                    <a:pt x="542" y="149"/>
                    <a:pt x="542" y="149"/>
                  </a:cubicBezTo>
                  <a:cubicBezTo>
                    <a:pt x="541" y="146"/>
                    <a:pt x="541" y="146"/>
                    <a:pt x="541" y="146"/>
                  </a:cubicBezTo>
                  <a:cubicBezTo>
                    <a:pt x="541" y="145"/>
                    <a:pt x="541" y="145"/>
                    <a:pt x="541" y="145"/>
                  </a:cubicBezTo>
                  <a:cubicBezTo>
                    <a:pt x="540" y="145"/>
                    <a:pt x="540" y="145"/>
                    <a:pt x="540" y="145"/>
                  </a:cubicBezTo>
                  <a:cubicBezTo>
                    <a:pt x="539" y="144"/>
                    <a:pt x="539" y="144"/>
                    <a:pt x="539" y="144"/>
                  </a:cubicBezTo>
                  <a:cubicBezTo>
                    <a:pt x="539" y="145"/>
                    <a:pt x="539" y="145"/>
                    <a:pt x="539" y="145"/>
                  </a:cubicBezTo>
                  <a:cubicBezTo>
                    <a:pt x="538" y="147"/>
                    <a:pt x="538" y="147"/>
                    <a:pt x="538" y="147"/>
                  </a:cubicBezTo>
                  <a:cubicBezTo>
                    <a:pt x="537" y="147"/>
                    <a:pt x="537" y="147"/>
                    <a:pt x="537" y="147"/>
                  </a:cubicBezTo>
                  <a:cubicBezTo>
                    <a:pt x="537" y="148"/>
                    <a:pt x="537" y="148"/>
                    <a:pt x="537" y="148"/>
                  </a:cubicBezTo>
                  <a:cubicBezTo>
                    <a:pt x="538" y="148"/>
                    <a:pt x="538" y="148"/>
                    <a:pt x="538" y="148"/>
                  </a:cubicBezTo>
                  <a:cubicBezTo>
                    <a:pt x="537" y="150"/>
                    <a:pt x="537" y="150"/>
                    <a:pt x="537" y="150"/>
                  </a:cubicBezTo>
                  <a:cubicBezTo>
                    <a:pt x="536" y="149"/>
                    <a:pt x="536" y="149"/>
                    <a:pt x="536" y="149"/>
                  </a:cubicBezTo>
                  <a:cubicBezTo>
                    <a:pt x="536" y="149"/>
                    <a:pt x="536" y="149"/>
                    <a:pt x="536" y="149"/>
                  </a:cubicBezTo>
                  <a:cubicBezTo>
                    <a:pt x="536" y="148"/>
                    <a:pt x="536" y="148"/>
                    <a:pt x="536" y="148"/>
                  </a:cubicBezTo>
                  <a:cubicBezTo>
                    <a:pt x="535" y="148"/>
                    <a:pt x="535" y="148"/>
                    <a:pt x="535" y="148"/>
                  </a:cubicBezTo>
                  <a:cubicBezTo>
                    <a:pt x="535" y="150"/>
                    <a:pt x="535" y="150"/>
                    <a:pt x="535" y="150"/>
                  </a:cubicBezTo>
                  <a:cubicBezTo>
                    <a:pt x="534" y="150"/>
                    <a:pt x="534" y="150"/>
                    <a:pt x="534" y="150"/>
                  </a:cubicBezTo>
                  <a:cubicBezTo>
                    <a:pt x="533" y="149"/>
                    <a:pt x="533" y="149"/>
                    <a:pt x="533" y="149"/>
                  </a:cubicBezTo>
                  <a:cubicBezTo>
                    <a:pt x="532" y="149"/>
                    <a:pt x="532" y="149"/>
                    <a:pt x="532" y="149"/>
                  </a:cubicBezTo>
                  <a:cubicBezTo>
                    <a:pt x="532" y="150"/>
                    <a:pt x="532" y="150"/>
                    <a:pt x="532" y="150"/>
                  </a:cubicBezTo>
                  <a:cubicBezTo>
                    <a:pt x="533" y="151"/>
                    <a:pt x="533" y="151"/>
                    <a:pt x="533" y="151"/>
                  </a:cubicBezTo>
                  <a:cubicBezTo>
                    <a:pt x="533" y="151"/>
                    <a:pt x="533" y="151"/>
                    <a:pt x="533" y="151"/>
                  </a:cubicBezTo>
                  <a:cubicBezTo>
                    <a:pt x="532" y="152"/>
                    <a:pt x="532" y="152"/>
                    <a:pt x="532" y="152"/>
                  </a:cubicBezTo>
                  <a:cubicBezTo>
                    <a:pt x="532" y="152"/>
                    <a:pt x="532" y="152"/>
                    <a:pt x="532" y="152"/>
                  </a:cubicBezTo>
                  <a:cubicBezTo>
                    <a:pt x="533" y="153"/>
                    <a:pt x="533" y="153"/>
                    <a:pt x="533" y="153"/>
                  </a:cubicBezTo>
                  <a:cubicBezTo>
                    <a:pt x="533" y="154"/>
                    <a:pt x="533" y="154"/>
                    <a:pt x="533" y="154"/>
                  </a:cubicBezTo>
                  <a:cubicBezTo>
                    <a:pt x="533" y="154"/>
                    <a:pt x="533" y="154"/>
                    <a:pt x="533" y="154"/>
                  </a:cubicBezTo>
                  <a:cubicBezTo>
                    <a:pt x="533" y="155"/>
                    <a:pt x="533" y="155"/>
                    <a:pt x="533" y="155"/>
                  </a:cubicBezTo>
                  <a:cubicBezTo>
                    <a:pt x="534" y="155"/>
                    <a:pt x="534" y="155"/>
                    <a:pt x="534" y="155"/>
                  </a:cubicBezTo>
                  <a:cubicBezTo>
                    <a:pt x="535" y="156"/>
                    <a:pt x="535" y="156"/>
                    <a:pt x="535" y="156"/>
                  </a:cubicBezTo>
                  <a:cubicBezTo>
                    <a:pt x="535" y="156"/>
                    <a:pt x="535" y="156"/>
                    <a:pt x="535" y="156"/>
                  </a:cubicBezTo>
                  <a:cubicBezTo>
                    <a:pt x="534" y="156"/>
                    <a:pt x="534" y="156"/>
                    <a:pt x="534" y="156"/>
                  </a:cubicBezTo>
                  <a:cubicBezTo>
                    <a:pt x="534" y="157"/>
                    <a:pt x="534" y="157"/>
                    <a:pt x="534" y="157"/>
                  </a:cubicBezTo>
                  <a:cubicBezTo>
                    <a:pt x="535" y="157"/>
                    <a:pt x="535" y="157"/>
                    <a:pt x="535" y="157"/>
                  </a:cubicBezTo>
                  <a:cubicBezTo>
                    <a:pt x="535" y="158"/>
                    <a:pt x="535" y="158"/>
                    <a:pt x="535" y="158"/>
                  </a:cubicBezTo>
                  <a:cubicBezTo>
                    <a:pt x="535" y="158"/>
                    <a:pt x="535" y="158"/>
                    <a:pt x="535" y="158"/>
                  </a:cubicBezTo>
                  <a:cubicBezTo>
                    <a:pt x="535" y="158"/>
                    <a:pt x="535" y="158"/>
                    <a:pt x="535" y="158"/>
                  </a:cubicBezTo>
                  <a:cubicBezTo>
                    <a:pt x="534" y="158"/>
                    <a:pt x="534" y="158"/>
                    <a:pt x="534" y="158"/>
                  </a:cubicBezTo>
                  <a:cubicBezTo>
                    <a:pt x="534" y="158"/>
                    <a:pt x="534" y="158"/>
                    <a:pt x="534" y="158"/>
                  </a:cubicBezTo>
                  <a:cubicBezTo>
                    <a:pt x="535" y="159"/>
                    <a:pt x="535" y="159"/>
                    <a:pt x="535" y="159"/>
                  </a:cubicBezTo>
                  <a:cubicBezTo>
                    <a:pt x="535" y="159"/>
                    <a:pt x="535" y="159"/>
                    <a:pt x="535" y="159"/>
                  </a:cubicBezTo>
                  <a:cubicBezTo>
                    <a:pt x="535" y="160"/>
                    <a:pt x="535" y="160"/>
                    <a:pt x="535" y="160"/>
                  </a:cubicBezTo>
                  <a:cubicBezTo>
                    <a:pt x="535" y="161"/>
                    <a:pt x="535" y="161"/>
                    <a:pt x="535" y="161"/>
                  </a:cubicBezTo>
                  <a:cubicBezTo>
                    <a:pt x="535" y="161"/>
                    <a:pt x="535" y="161"/>
                    <a:pt x="535" y="161"/>
                  </a:cubicBezTo>
                  <a:cubicBezTo>
                    <a:pt x="534" y="162"/>
                    <a:pt x="534" y="162"/>
                    <a:pt x="534" y="162"/>
                  </a:cubicBezTo>
                  <a:cubicBezTo>
                    <a:pt x="535" y="163"/>
                    <a:pt x="535" y="163"/>
                    <a:pt x="535" y="163"/>
                  </a:cubicBezTo>
                  <a:cubicBezTo>
                    <a:pt x="535" y="164"/>
                    <a:pt x="535" y="164"/>
                    <a:pt x="535" y="164"/>
                  </a:cubicBezTo>
                  <a:cubicBezTo>
                    <a:pt x="535" y="164"/>
                    <a:pt x="535" y="164"/>
                    <a:pt x="535" y="164"/>
                  </a:cubicBezTo>
                  <a:cubicBezTo>
                    <a:pt x="535" y="165"/>
                    <a:pt x="535" y="165"/>
                    <a:pt x="535" y="165"/>
                  </a:cubicBezTo>
                  <a:cubicBezTo>
                    <a:pt x="535" y="166"/>
                    <a:pt x="535" y="166"/>
                    <a:pt x="535" y="166"/>
                  </a:cubicBezTo>
                  <a:cubicBezTo>
                    <a:pt x="536" y="167"/>
                    <a:pt x="536" y="167"/>
                    <a:pt x="536" y="167"/>
                  </a:cubicBezTo>
                  <a:cubicBezTo>
                    <a:pt x="535" y="168"/>
                    <a:pt x="535" y="168"/>
                    <a:pt x="535" y="168"/>
                  </a:cubicBezTo>
                  <a:cubicBezTo>
                    <a:pt x="536" y="168"/>
                    <a:pt x="536" y="168"/>
                    <a:pt x="536" y="168"/>
                  </a:cubicBezTo>
                  <a:cubicBezTo>
                    <a:pt x="537" y="169"/>
                    <a:pt x="537" y="169"/>
                    <a:pt x="537" y="169"/>
                  </a:cubicBezTo>
                  <a:cubicBezTo>
                    <a:pt x="538" y="170"/>
                    <a:pt x="538" y="170"/>
                    <a:pt x="538" y="170"/>
                  </a:cubicBezTo>
                  <a:cubicBezTo>
                    <a:pt x="539" y="171"/>
                    <a:pt x="539" y="171"/>
                    <a:pt x="539" y="171"/>
                  </a:cubicBezTo>
                  <a:cubicBezTo>
                    <a:pt x="540" y="170"/>
                    <a:pt x="540" y="170"/>
                    <a:pt x="540" y="170"/>
                  </a:cubicBezTo>
                  <a:cubicBezTo>
                    <a:pt x="540" y="170"/>
                    <a:pt x="540" y="170"/>
                    <a:pt x="540" y="170"/>
                  </a:cubicBezTo>
                  <a:cubicBezTo>
                    <a:pt x="539" y="169"/>
                    <a:pt x="539" y="169"/>
                    <a:pt x="539" y="169"/>
                  </a:cubicBezTo>
                  <a:cubicBezTo>
                    <a:pt x="538" y="168"/>
                    <a:pt x="538" y="168"/>
                    <a:pt x="538" y="168"/>
                  </a:cubicBezTo>
                  <a:cubicBezTo>
                    <a:pt x="539" y="168"/>
                    <a:pt x="539" y="168"/>
                    <a:pt x="539" y="168"/>
                  </a:cubicBezTo>
                  <a:cubicBezTo>
                    <a:pt x="540" y="168"/>
                    <a:pt x="540" y="168"/>
                    <a:pt x="540" y="168"/>
                  </a:cubicBezTo>
                  <a:cubicBezTo>
                    <a:pt x="542" y="169"/>
                    <a:pt x="542" y="169"/>
                    <a:pt x="542" y="169"/>
                  </a:cubicBezTo>
                  <a:cubicBezTo>
                    <a:pt x="542" y="168"/>
                    <a:pt x="542" y="168"/>
                    <a:pt x="542" y="168"/>
                  </a:cubicBezTo>
                  <a:cubicBezTo>
                    <a:pt x="543" y="169"/>
                    <a:pt x="543" y="169"/>
                    <a:pt x="543" y="169"/>
                  </a:cubicBezTo>
                  <a:cubicBezTo>
                    <a:pt x="543" y="169"/>
                    <a:pt x="543" y="169"/>
                    <a:pt x="543" y="169"/>
                  </a:cubicBezTo>
                  <a:cubicBezTo>
                    <a:pt x="543" y="170"/>
                    <a:pt x="543" y="170"/>
                    <a:pt x="543" y="170"/>
                  </a:cubicBezTo>
                  <a:cubicBezTo>
                    <a:pt x="543" y="171"/>
                    <a:pt x="543" y="171"/>
                    <a:pt x="543" y="171"/>
                  </a:cubicBezTo>
                  <a:cubicBezTo>
                    <a:pt x="543" y="171"/>
                    <a:pt x="543" y="171"/>
                    <a:pt x="543" y="171"/>
                  </a:cubicBezTo>
                  <a:cubicBezTo>
                    <a:pt x="543" y="172"/>
                    <a:pt x="543" y="172"/>
                    <a:pt x="543" y="172"/>
                  </a:cubicBezTo>
                  <a:cubicBezTo>
                    <a:pt x="543" y="172"/>
                    <a:pt x="543" y="172"/>
                    <a:pt x="543" y="172"/>
                  </a:cubicBezTo>
                  <a:cubicBezTo>
                    <a:pt x="542" y="173"/>
                    <a:pt x="542" y="173"/>
                    <a:pt x="542" y="173"/>
                  </a:cubicBezTo>
                  <a:cubicBezTo>
                    <a:pt x="543" y="174"/>
                    <a:pt x="543" y="174"/>
                    <a:pt x="543" y="174"/>
                  </a:cubicBezTo>
                  <a:cubicBezTo>
                    <a:pt x="543" y="175"/>
                    <a:pt x="543" y="175"/>
                    <a:pt x="543" y="175"/>
                  </a:cubicBezTo>
                  <a:cubicBezTo>
                    <a:pt x="543" y="177"/>
                    <a:pt x="543" y="177"/>
                    <a:pt x="543" y="177"/>
                  </a:cubicBezTo>
                  <a:cubicBezTo>
                    <a:pt x="544" y="177"/>
                    <a:pt x="544" y="177"/>
                    <a:pt x="544" y="177"/>
                  </a:cubicBezTo>
                  <a:cubicBezTo>
                    <a:pt x="545" y="177"/>
                    <a:pt x="545" y="177"/>
                    <a:pt x="545" y="177"/>
                  </a:cubicBezTo>
                  <a:cubicBezTo>
                    <a:pt x="545" y="177"/>
                    <a:pt x="545" y="177"/>
                    <a:pt x="545" y="177"/>
                  </a:cubicBezTo>
                  <a:cubicBezTo>
                    <a:pt x="546" y="176"/>
                    <a:pt x="546" y="176"/>
                    <a:pt x="546" y="176"/>
                  </a:cubicBezTo>
                  <a:cubicBezTo>
                    <a:pt x="546" y="176"/>
                    <a:pt x="546" y="176"/>
                    <a:pt x="546" y="176"/>
                  </a:cubicBezTo>
                  <a:cubicBezTo>
                    <a:pt x="546" y="176"/>
                    <a:pt x="546" y="176"/>
                    <a:pt x="546" y="176"/>
                  </a:cubicBezTo>
                  <a:cubicBezTo>
                    <a:pt x="547" y="176"/>
                    <a:pt x="547" y="176"/>
                    <a:pt x="547" y="176"/>
                  </a:cubicBezTo>
                  <a:cubicBezTo>
                    <a:pt x="547" y="178"/>
                    <a:pt x="547" y="178"/>
                    <a:pt x="547" y="178"/>
                  </a:cubicBezTo>
                  <a:cubicBezTo>
                    <a:pt x="549" y="180"/>
                    <a:pt x="549" y="180"/>
                    <a:pt x="549" y="180"/>
                  </a:cubicBezTo>
                  <a:cubicBezTo>
                    <a:pt x="550" y="181"/>
                    <a:pt x="550" y="181"/>
                    <a:pt x="550" y="181"/>
                  </a:cubicBezTo>
                  <a:cubicBezTo>
                    <a:pt x="549" y="182"/>
                    <a:pt x="549" y="182"/>
                    <a:pt x="549" y="182"/>
                  </a:cubicBezTo>
                  <a:cubicBezTo>
                    <a:pt x="549" y="183"/>
                    <a:pt x="549" y="183"/>
                    <a:pt x="549" y="183"/>
                  </a:cubicBezTo>
                  <a:cubicBezTo>
                    <a:pt x="549" y="183"/>
                    <a:pt x="549" y="183"/>
                    <a:pt x="549" y="183"/>
                  </a:cubicBezTo>
                  <a:cubicBezTo>
                    <a:pt x="547" y="182"/>
                    <a:pt x="547" y="182"/>
                    <a:pt x="547" y="182"/>
                  </a:cubicBezTo>
                  <a:cubicBezTo>
                    <a:pt x="546" y="182"/>
                    <a:pt x="546" y="182"/>
                    <a:pt x="546" y="182"/>
                  </a:cubicBezTo>
                  <a:cubicBezTo>
                    <a:pt x="546" y="181"/>
                    <a:pt x="546" y="181"/>
                    <a:pt x="546" y="181"/>
                  </a:cubicBezTo>
                  <a:cubicBezTo>
                    <a:pt x="546" y="180"/>
                    <a:pt x="546" y="180"/>
                    <a:pt x="546" y="180"/>
                  </a:cubicBezTo>
                  <a:cubicBezTo>
                    <a:pt x="546" y="179"/>
                    <a:pt x="546" y="179"/>
                    <a:pt x="546" y="179"/>
                  </a:cubicBezTo>
                  <a:cubicBezTo>
                    <a:pt x="546" y="178"/>
                    <a:pt x="546" y="178"/>
                    <a:pt x="546" y="178"/>
                  </a:cubicBezTo>
                  <a:cubicBezTo>
                    <a:pt x="546" y="178"/>
                    <a:pt x="546" y="178"/>
                    <a:pt x="546" y="178"/>
                  </a:cubicBezTo>
                  <a:cubicBezTo>
                    <a:pt x="546" y="179"/>
                    <a:pt x="546" y="179"/>
                    <a:pt x="546" y="179"/>
                  </a:cubicBezTo>
                  <a:cubicBezTo>
                    <a:pt x="546" y="179"/>
                    <a:pt x="546" y="179"/>
                    <a:pt x="546" y="179"/>
                  </a:cubicBezTo>
                  <a:cubicBezTo>
                    <a:pt x="545" y="179"/>
                    <a:pt x="545" y="179"/>
                    <a:pt x="545" y="179"/>
                  </a:cubicBezTo>
                  <a:cubicBezTo>
                    <a:pt x="544" y="181"/>
                    <a:pt x="544" y="181"/>
                    <a:pt x="544" y="181"/>
                  </a:cubicBezTo>
                  <a:cubicBezTo>
                    <a:pt x="544" y="181"/>
                    <a:pt x="544" y="181"/>
                    <a:pt x="544" y="181"/>
                  </a:cubicBezTo>
                  <a:cubicBezTo>
                    <a:pt x="546" y="181"/>
                    <a:pt x="546" y="181"/>
                    <a:pt x="546" y="181"/>
                  </a:cubicBezTo>
                  <a:cubicBezTo>
                    <a:pt x="546" y="182"/>
                    <a:pt x="546" y="182"/>
                    <a:pt x="546" y="182"/>
                  </a:cubicBezTo>
                  <a:cubicBezTo>
                    <a:pt x="545" y="183"/>
                    <a:pt x="545" y="183"/>
                    <a:pt x="545" y="183"/>
                  </a:cubicBezTo>
                  <a:cubicBezTo>
                    <a:pt x="545" y="184"/>
                    <a:pt x="545" y="184"/>
                    <a:pt x="545" y="184"/>
                  </a:cubicBezTo>
                  <a:cubicBezTo>
                    <a:pt x="545" y="184"/>
                    <a:pt x="545" y="184"/>
                    <a:pt x="545" y="184"/>
                  </a:cubicBezTo>
                  <a:cubicBezTo>
                    <a:pt x="545" y="187"/>
                    <a:pt x="545" y="187"/>
                    <a:pt x="545" y="187"/>
                  </a:cubicBezTo>
                  <a:cubicBezTo>
                    <a:pt x="546" y="188"/>
                    <a:pt x="546" y="188"/>
                    <a:pt x="546" y="188"/>
                  </a:cubicBezTo>
                  <a:cubicBezTo>
                    <a:pt x="546" y="188"/>
                    <a:pt x="546" y="188"/>
                    <a:pt x="546" y="188"/>
                  </a:cubicBezTo>
                  <a:cubicBezTo>
                    <a:pt x="548" y="191"/>
                    <a:pt x="548" y="191"/>
                    <a:pt x="548" y="191"/>
                  </a:cubicBezTo>
                  <a:cubicBezTo>
                    <a:pt x="549" y="191"/>
                    <a:pt x="549" y="191"/>
                    <a:pt x="549" y="191"/>
                  </a:cubicBezTo>
                  <a:cubicBezTo>
                    <a:pt x="550" y="193"/>
                    <a:pt x="550" y="193"/>
                    <a:pt x="550" y="193"/>
                  </a:cubicBezTo>
                  <a:cubicBezTo>
                    <a:pt x="551" y="194"/>
                    <a:pt x="551" y="194"/>
                    <a:pt x="551" y="194"/>
                  </a:cubicBezTo>
                  <a:cubicBezTo>
                    <a:pt x="551" y="194"/>
                    <a:pt x="551" y="194"/>
                    <a:pt x="551" y="194"/>
                  </a:cubicBezTo>
                  <a:cubicBezTo>
                    <a:pt x="551" y="195"/>
                    <a:pt x="551" y="195"/>
                    <a:pt x="551" y="195"/>
                  </a:cubicBezTo>
                  <a:cubicBezTo>
                    <a:pt x="548" y="196"/>
                    <a:pt x="548" y="196"/>
                    <a:pt x="548" y="196"/>
                  </a:cubicBezTo>
                  <a:cubicBezTo>
                    <a:pt x="548" y="196"/>
                    <a:pt x="548" y="196"/>
                    <a:pt x="548" y="196"/>
                  </a:cubicBezTo>
                  <a:cubicBezTo>
                    <a:pt x="546" y="197"/>
                    <a:pt x="546" y="197"/>
                    <a:pt x="546" y="197"/>
                  </a:cubicBezTo>
                  <a:cubicBezTo>
                    <a:pt x="546" y="197"/>
                    <a:pt x="546" y="197"/>
                    <a:pt x="546" y="197"/>
                  </a:cubicBezTo>
                  <a:cubicBezTo>
                    <a:pt x="546" y="197"/>
                    <a:pt x="546" y="197"/>
                    <a:pt x="546" y="197"/>
                  </a:cubicBezTo>
                  <a:cubicBezTo>
                    <a:pt x="545" y="199"/>
                    <a:pt x="545" y="199"/>
                    <a:pt x="545" y="199"/>
                  </a:cubicBezTo>
                  <a:cubicBezTo>
                    <a:pt x="545" y="200"/>
                    <a:pt x="545" y="200"/>
                    <a:pt x="545" y="200"/>
                  </a:cubicBezTo>
                  <a:cubicBezTo>
                    <a:pt x="545" y="200"/>
                    <a:pt x="545" y="200"/>
                    <a:pt x="545" y="200"/>
                  </a:cubicBezTo>
                  <a:cubicBezTo>
                    <a:pt x="545" y="201"/>
                    <a:pt x="545" y="201"/>
                    <a:pt x="545" y="201"/>
                  </a:cubicBezTo>
                  <a:cubicBezTo>
                    <a:pt x="545" y="203"/>
                    <a:pt x="545" y="203"/>
                    <a:pt x="545" y="203"/>
                  </a:cubicBezTo>
                  <a:cubicBezTo>
                    <a:pt x="546" y="205"/>
                    <a:pt x="546" y="205"/>
                    <a:pt x="546" y="205"/>
                  </a:cubicBezTo>
                  <a:cubicBezTo>
                    <a:pt x="547" y="206"/>
                    <a:pt x="547" y="206"/>
                    <a:pt x="547" y="206"/>
                  </a:cubicBezTo>
                  <a:cubicBezTo>
                    <a:pt x="547" y="207"/>
                    <a:pt x="547" y="207"/>
                    <a:pt x="547" y="207"/>
                  </a:cubicBezTo>
                  <a:cubicBezTo>
                    <a:pt x="548" y="207"/>
                    <a:pt x="548" y="207"/>
                    <a:pt x="548" y="207"/>
                  </a:cubicBezTo>
                  <a:cubicBezTo>
                    <a:pt x="549" y="208"/>
                    <a:pt x="549" y="208"/>
                    <a:pt x="549" y="208"/>
                  </a:cubicBezTo>
                  <a:cubicBezTo>
                    <a:pt x="548" y="208"/>
                    <a:pt x="548" y="208"/>
                    <a:pt x="548" y="208"/>
                  </a:cubicBezTo>
                  <a:cubicBezTo>
                    <a:pt x="547" y="208"/>
                    <a:pt x="547" y="208"/>
                    <a:pt x="547" y="208"/>
                  </a:cubicBezTo>
                  <a:cubicBezTo>
                    <a:pt x="547" y="208"/>
                    <a:pt x="547" y="208"/>
                    <a:pt x="547" y="208"/>
                  </a:cubicBezTo>
                  <a:cubicBezTo>
                    <a:pt x="546" y="209"/>
                    <a:pt x="546" y="209"/>
                    <a:pt x="546" y="209"/>
                  </a:cubicBezTo>
                  <a:cubicBezTo>
                    <a:pt x="545" y="209"/>
                    <a:pt x="545" y="209"/>
                    <a:pt x="545" y="209"/>
                  </a:cubicBezTo>
                  <a:cubicBezTo>
                    <a:pt x="544" y="210"/>
                    <a:pt x="544" y="210"/>
                    <a:pt x="544" y="210"/>
                  </a:cubicBezTo>
                  <a:cubicBezTo>
                    <a:pt x="543" y="209"/>
                    <a:pt x="543" y="209"/>
                    <a:pt x="543" y="209"/>
                  </a:cubicBezTo>
                  <a:cubicBezTo>
                    <a:pt x="542" y="210"/>
                    <a:pt x="542" y="210"/>
                    <a:pt x="542" y="210"/>
                  </a:cubicBezTo>
                  <a:cubicBezTo>
                    <a:pt x="543" y="210"/>
                    <a:pt x="543" y="210"/>
                    <a:pt x="543" y="210"/>
                  </a:cubicBezTo>
                  <a:cubicBezTo>
                    <a:pt x="544" y="210"/>
                    <a:pt x="544" y="210"/>
                    <a:pt x="544" y="210"/>
                  </a:cubicBezTo>
                  <a:cubicBezTo>
                    <a:pt x="544" y="211"/>
                    <a:pt x="544" y="211"/>
                    <a:pt x="544" y="211"/>
                  </a:cubicBezTo>
                  <a:cubicBezTo>
                    <a:pt x="543" y="212"/>
                    <a:pt x="543" y="212"/>
                    <a:pt x="543" y="212"/>
                  </a:cubicBezTo>
                  <a:cubicBezTo>
                    <a:pt x="544" y="213"/>
                    <a:pt x="544" y="213"/>
                    <a:pt x="544" y="213"/>
                  </a:cubicBezTo>
                  <a:cubicBezTo>
                    <a:pt x="544" y="213"/>
                    <a:pt x="544" y="213"/>
                    <a:pt x="544" y="213"/>
                  </a:cubicBezTo>
                  <a:cubicBezTo>
                    <a:pt x="544" y="213"/>
                    <a:pt x="544" y="213"/>
                    <a:pt x="544" y="213"/>
                  </a:cubicBezTo>
                  <a:cubicBezTo>
                    <a:pt x="544" y="214"/>
                    <a:pt x="544" y="214"/>
                    <a:pt x="544" y="214"/>
                  </a:cubicBezTo>
                  <a:cubicBezTo>
                    <a:pt x="544" y="215"/>
                    <a:pt x="544" y="215"/>
                    <a:pt x="544" y="215"/>
                  </a:cubicBezTo>
                  <a:cubicBezTo>
                    <a:pt x="544" y="215"/>
                    <a:pt x="544" y="215"/>
                    <a:pt x="544" y="215"/>
                  </a:cubicBezTo>
                  <a:cubicBezTo>
                    <a:pt x="545" y="214"/>
                    <a:pt x="545" y="214"/>
                    <a:pt x="545" y="214"/>
                  </a:cubicBezTo>
                  <a:cubicBezTo>
                    <a:pt x="546" y="215"/>
                    <a:pt x="546" y="215"/>
                    <a:pt x="546" y="215"/>
                  </a:cubicBezTo>
                  <a:cubicBezTo>
                    <a:pt x="545" y="216"/>
                    <a:pt x="545" y="216"/>
                    <a:pt x="545" y="216"/>
                  </a:cubicBezTo>
                  <a:cubicBezTo>
                    <a:pt x="545" y="217"/>
                    <a:pt x="545" y="217"/>
                    <a:pt x="545" y="217"/>
                  </a:cubicBezTo>
                  <a:cubicBezTo>
                    <a:pt x="545" y="218"/>
                    <a:pt x="545" y="218"/>
                    <a:pt x="545" y="218"/>
                  </a:cubicBezTo>
                  <a:cubicBezTo>
                    <a:pt x="545" y="219"/>
                    <a:pt x="545" y="219"/>
                    <a:pt x="545" y="219"/>
                  </a:cubicBezTo>
                  <a:cubicBezTo>
                    <a:pt x="545" y="220"/>
                    <a:pt x="545" y="220"/>
                    <a:pt x="545" y="220"/>
                  </a:cubicBezTo>
                  <a:cubicBezTo>
                    <a:pt x="545" y="220"/>
                    <a:pt x="545" y="220"/>
                    <a:pt x="545" y="220"/>
                  </a:cubicBezTo>
                  <a:cubicBezTo>
                    <a:pt x="545" y="221"/>
                    <a:pt x="545" y="221"/>
                    <a:pt x="545" y="221"/>
                  </a:cubicBezTo>
                  <a:cubicBezTo>
                    <a:pt x="544" y="222"/>
                    <a:pt x="544" y="222"/>
                    <a:pt x="544" y="222"/>
                  </a:cubicBezTo>
                  <a:cubicBezTo>
                    <a:pt x="544" y="223"/>
                    <a:pt x="544" y="223"/>
                    <a:pt x="544" y="223"/>
                  </a:cubicBezTo>
                  <a:cubicBezTo>
                    <a:pt x="543" y="223"/>
                    <a:pt x="543" y="223"/>
                    <a:pt x="543" y="223"/>
                  </a:cubicBezTo>
                  <a:cubicBezTo>
                    <a:pt x="543" y="225"/>
                    <a:pt x="543" y="225"/>
                    <a:pt x="543" y="225"/>
                  </a:cubicBezTo>
                  <a:cubicBezTo>
                    <a:pt x="542" y="227"/>
                    <a:pt x="542" y="227"/>
                    <a:pt x="542" y="227"/>
                  </a:cubicBezTo>
                  <a:cubicBezTo>
                    <a:pt x="542" y="226"/>
                    <a:pt x="542" y="226"/>
                    <a:pt x="542" y="226"/>
                  </a:cubicBezTo>
                  <a:cubicBezTo>
                    <a:pt x="542" y="225"/>
                    <a:pt x="542" y="225"/>
                    <a:pt x="542" y="225"/>
                  </a:cubicBezTo>
                  <a:cubicBezTo>
                    <a:pt x="542" y="224"/>
                    <a:pt x="542" y="224"/>
                    <a:pt x="542" y="224"/>
                  </a:cubicBezTo>
                  <a:cubicBezTo>
                    <a:pt x="542" y="224"/>
                    <a:pt x="542" y="224"/>
                    <a:pt x="542" y="224"/>
                  </a:cubicBezTo>
                  <a:cubicBezTo>
                    <a:pt x="540" y="224"/>
                    <a:pt x="540" y="224"/>
                    <a:pt x="540" y="224"/>
                  </a:cubicBezTo>
                  <a:cubicBezTo>
                    <a:pt x="539" y="222"/>
                    <a:pt x="539" y="222"/>
                    <a:pt x="539" y="222"/>
                  </a:cubicBezTo>
                  <a:cubicBezTo>
                    <a:pt x="539" y="221"/>
                    <a:pt x="539" y="221"/>
                    <a:pt x="539" y="221"/>
                  </a:cubicBezTo>
                  <a:cubicBezTo>
                    <a:pt x="537" y="217"/>
                    <a:pt x="537" y="217"/>
                    <a:pt x="537" y="217"/>
                  </a:cubicBezTo>
                  <a:cubicBezTo>
                    <a:pt x="536" y="216"/>
                    <a:pt x="536" y="216"/>
                    <a:pt x="536" y="216"/>
                  </a:cubicBezTo>
                  <a:cubicBezTo>
                    <a:pt x="536" y="216"/>
                    <a:pt x="536" y="216"/>
                    <a:pt x="536" y="216"/>
                  </a:cubicBezTo>
                  <a:cubicBezTo>
                    <a:pt x="537" y="216"/>
                    <a:pt x="537" y="216"/>
                    <a:pt x="537" y="216"/>
                  </a:cubicBezTo>
                  <a:cubicBezTo>
                    <a:pt x="538" y="215"/>
                    <a:pt x="538" y="215"/>
                    <a:pt x="538" y="215"/>
                  </a:cubicBezTo>
                  <a:cubicBezTo>
                    <a:pt x="537" y="215"/>
                    <a:pt x="537" y="215"/>
                    <a:pt x="537" y="215"/>
                  </a:cubicBezTo>
                  <a:cubicBezTo>
                    <a:pt x="536" y="215"/>
                    <a:pt x="536" y="215"/>
                    <a:pt x="536" y="215"/>
                  </a:cubicBezTo>
                  <a:cubicBezTo>
                    <a:pt x="534" y="214"/>
                    <a:pt x="534" y="214"/>
                    <a:pt x="534" y="214"/>
                  </a:cubicBezTo>
                  <a:cubicBezTo>
                    <a:pt x="531" y="209"/>
                    <a:pt x="531" y="209"/>
                    <a:pt x="531" y="209"/>
                  </a:cubicBezTo>
                  <a:cubicBezTo>
                    <a:pt x="528" y="206"/>
                    <a:pt x="528" y="206"/>
                    <a:pt x="528" y="206"/>
                  </a:cubicBezTo>
                  <a:cubicBezTo>
                    <a:pt x="527" y="204"/>
                    <a:pt x="527" y="204"/>
                    <a:pt x="527" y="204"/>
                  </a:cubicBezTo>
                  <a:cubicBezTo>
                    <a:pt x="526" y="203"/>
                    <a:pt x="526" y="203"/>
                    <a:pt x="526" y="203"/>
                  </a:cubicBezTo>
                  <a:cubicBezTo>
                    <a:pt x="524" y="200"/>
                    <a:pt x="524" y="200"/>
                    <a:pt x="524" y="200"/>
                  </a:cubicBezTo>
                  <a:cubicBezTo>
                    <a:pt x="522" y="195"/>
                    <a:pt x="522" y="195"/>
                    <a:pt x="522" y="195"/>
                  </a:cubicBezTo>
                  <a:cubicBezTo>
                    <a:pt x="520" y="191"/>
                    <a:pt x="520" y="191"/>
                    <a:pt x="520" y="191"/>
                  </a:cubicBezTo>
                  <a:cubicBezTo>
                    <a:pt x="520" y="190"/>
                    <a:pt x="520" y="190"/>
                    <a:pt x="520" y="190"/>
                  </a:cubicBezTo>
                  <a:cubicBezTo>
                    <a:pt x="518" y="188"/>
                    <a:pt x="518" y="188"/>
                    <a:pt x="518" y="188"/>
                  </a:cubicBezTo>
                  <a:cubicBezTo>
                    <a:pt x="518" y="185"/>
                    <a:pt x="518" y="185"/>
                    <a:pt x="518" y="185"/>
                  </a:cubicBezTo>
                  <a:cubicBezTo>
                    <a:pt x="517" y="184"/>
                    <a:pt x="517" y="184"/>
                    <a:pt x="517" y="184"/>
                  </a:cubicBezTo>
                  <a:cubicBezTo>
                    <a:pt x="517" y="182"/>
                    <a:pt x="517" y="182"/>
                    <a:pt x="517" y="182"/>
                  </a:cubicBezTo>
                  <a:cubicBezTo>
                    <a:pt x="518" y="181"/>
                    <a:pt x="518" y="181"/>
                    <a:pt x="518" y="181"/>
                  </a:cubicBezTo>
                  <a:cubicBezTo>
                    <a:pt x="519" y="180"/>
                    <a:pt x="519" y="180"/>
                    <a:pt x="519" y="180"/>
                  </a:cubicBezTo>
                  <a:cubicBezTo>
                    <a:pt x="519" y="180"/>
                    <a:pt x="519" y="180"/>
                    <a:pt x="519" y="180"/>
                  </a:cubicBezTo>
                  <a:cubicBezTo>
                    <a:pt x="519" y="179"/>
                    <a:pt x="519" y="179"/>
                    <a:pt x="519" y="179"/>
                  </a:cubicBezTo>
                  <a:cubicBezTo>
                    <a:pt x="519" y="179"/>
                    <a:pt x="519" y="179"/>
                    <a:pt x="519" y="179"/>
                  </a:cubicBezTo>
                  <a:cubicBezTo>
                    <a:pt x="519" y="177"/>
                    <a:pt x="519" y="177"/>
                    <a:pt x="519" y="177"/>
                  </a:cubicBezTo>
                  <a:cubicBezTo>
                    <a:pt x="518" y="175"/>
                    <a:pt x="518" y="175"/>
                    <a:pt x="518" y="175"/>
                  </a:cubicBezTo>
                  <a:cubicBezTo>
                    <a:pt x="516" y="175"/>
                    <a:pt x="516" y="175"/>
                    <a:pt x="516" y="175"/>
                  </a:cubicBezTo>
                  <a:cubicBezTo>
                    <a:pt x="516" y="174"/>
                    <a:pt x="516" y="174"/>
                    <a:pt x="516" y="174"/>
                  </a:cubicBezTo>
                  <a:cubicBezTo>
                    <a:pt x="517" y="173"/>
                    <a:pt x="517" y="173"/>
                    <a:pt x="517" y="173"/>
                  </a:cubicBezTo>
                  <a:cubicBezTo>
                    <a:pt x="519" y="174"/>
                    <a:pt x="519" y="174"/>
                    <a:pt x="519" y="174"/>
                  </a:cubicBezTo>
                  <a:cubicBezTo>
                    <a:pt x="520" y="173"/>
                    <a:pt x="520" y="173"/>
                    <a:pt x="520" y="173"/>
                  </a:cubicBezTo>
                  <a:cubicBezTo>
                    <a:pt x="520" y="172"/>
                    <a:pt x="520" y="172"/>
                    <a:pt x="520" y="172"/>
                  </a:cubicBezTo>
                  <a:cubicBezTo>
                    <a:pt x="520" y="171"/>
                    <a:pt x="520" y="171"/>
                    <a:pt x="520" y="171"/>
                  </a:cubicBezTo>
                  <a:cubicBezTo>
                    <a:pt x="521" y="171"/>
                    <a:pt x="521" y="171"/>
                    <a:pt x="521" y="171"/>
                  </a:cubicBezTo>
                  <a:cubicBezTo>
                    <a:pt x="522" y="171"/>
                    <a:pt x="522" y="171"/>
                    <a:pt x="522" y="171"/>
                  </a:cubicBezTo>
                  <a:cubicBezTo>
                    <a:pt x="521" y="170"/>
                    <a:pt x="521" y="170"/>
                    <a:pt x="521" y="170"/>
                  </a:cubicBezTo>
                  <a:cubicBezTo>
                    <a:pt x="523" y="168"/>
                    <a:pt x="523" y="168"/>
                    <a:pt x="523" y="168"/>
                  </a:cubicBezTo>
                  <a:cubicBezTo>
                    <a:pt x="522" y="166"/>
                    <a:pt x="522" y="166"/>
                    <a:pt x="522" y="166"/>
                  </a:cubicBezTo>
                  <a:cubicBezTo>
                    <a:pt x="522" y="165"/>
                    <a:pt x="522" y="165"/>
                    <a:pt x="522" y="165"/>
                  </a:cubicBezTo>
                  <a:cubicBezTo>
                    <a:pt x="522" y="164"/>
                    <a:pt x="522" y="164"/>
                    <a:pt x="522" y="164"/>
                  </a:cubicBezTo>
                  <a:cubicBezTo>
                    <a:pt x="522" y="163"/>
                    <a:pt x="522" y="163"/>
                    <a:pt x="522" y="163"/>
                  </a:cubicBezTo>
                  <a:cubicBezTo>
                    <a:pt x="522" y="162"/>
                    <a:pt x="522" y="162"/>
                    <a:pt x="522" y="162"/>
                  </a:cubicBezTo>
                  <a:cubicBezTo>
                    <a:pt x="522" y="162"/>
                    <a:pt x="522" y="162"/>
                    <a:pt x="522" y="162"/>
                  </a:cubicBezTo>
                  <a:cubicBezTo>
                    <a:pt x="522" y="160"/>
                    <a:pt x="522" y="160"/>
                    <a:pt x="522" y="160"/>
                  </a:cubicBezTo>
                  <a:cubicBezTo>
                    <a:pt x="523" y="160"/>
                    <a:pt x="523" y="160"/>
                    <a:pt x="523" y="160"/>
                  </a:cubicBezTo>
                  <a:cubicBezTo>
                    <a:pt x="522" y="159"/>
                    <a:pt x="522" y="159"/>
                    <a:pt x="522" y="159"/>
                  </a:cubicBezTo>
                  <a:cubicBezTo>
                    <a:pt x="522" y="159"/>
                    <a:pt x="522" y="159"/>
                    <a:pt x="522" y="159"/>
                  </a:cubicBezTo>
                  <a:cubicBezTo>
                    <a:pt x="522" y="158"/>
                    <a:pt x="522" y="158"/>
                    <a:pt x="522" y="158"/>
                  </a:cubicBezTo>
                  <a:cubicBezTo>
                    <a:pt x="523" y="157"/>
                    <a:pt x="523" y="157"/>
                    <a:pt x="523" y="157"/>
                  </a:cubicBezTo>
                  <a:cubicBezTo>
                    <a:pt x="522" y="157"/>
                    <a:pt x="522" y="157"/>
                    <a:pt x="522" y="157"/>
                  </a:cubicBezTo>
                  <a:cubicBezTo>
                    <a:pt x="522" y="156"/>
                    <a:pt x="522" y="156"/>
                    <a:pt x="522" y="156"/>
                  </a:cubicBezTo>
                  <a:cubicBezTo>
                    <a:pt x="523" y="155"/>
                    <a:pt x="523" y="155"/>
                    <a:pt x="523" y="155"/>
                  </a:cubicBezTo>
                  <a:cubicBezTo>
                    <a:pt x="524" y="155"/>
                    <a:pt x="524" y="155"/>
                    <a:pt x="524" y="155"/>
                  </a:cubicBezTo>
                  <a:cubicBezTo>
                    <a:pt x="523" y="154"/>
                    <a:pt x="523" y="154"/>
                    <a:pt x="523" y="154"/>
                  </a:cubicBezTo>
                  <a:cubicBezTo>
                    <a:pt x="524" y="152"/>
                    <a:pt x="524" y="152"/>
                    <a:pt x="524" y="152"/>
                  </a:cubicBezTo>
                  <a:cubicBezTo>
                    <a:pt x="523" y="152"/>
                    <a:pt x="523" y="152"/>
                    <a:pt x="523" y="152"/>
                  </a:cubicBezTo>
                  <a:cubicBezTo>
                    <a:pt x="523" y="151"/>
                    <a:pt x="523" y="151"/>
                    <a:pt x="523" y="151"/>
                  </a:cubicBezTo>
                  <a:cubicBezTo>
                    <a:pt x="524" y="150"/>
                    <a:pt x="524" y="150"/>
                    <a:pt x="524" y="150"/>
                  </a:cubicBezTo>
                  <a:cubicBezTo>
                    <a:pt x="524" y="149"/>
                    <a:pt x="524" y="149"/>
                    <a:pt x="524" y="149"/>
                  </a:cubicBezTo>
                  <a:cubicBezTo>
                    <a:pt x="523" y="149"/>
                    <a:pt x="523" y="149"/>
                    <a:pt x="523" y="149"/>
                  </a:cubicBezTo>
                  <a:cubicBezTo>
                    <a:pt x="523" y="148"/>
                    <a:pt x="523" y="148"/>
                    <a:pt x="523" y="148"/>
                  </a:cubicBezTo>
                  <a:cubicBezTo>
                    <a:pt x="523" y="147"/>
                    <a:pt x="523" y="147"/>
                    <a:pt x="523" y="147"/>
                  </a:cubicBezTo>
                  <a:cubicBezTo>
                    <a:pt x="524" y="147"/>
                    <a:pt x="524" y="147"/>
                    <a:pt x="524" y="147"/>
                  </a:cubicBezTo>
                  <a:cubicBezTo>
                    <a:pt x="524" y="146"/>
                    <a:pt x="524" y="146"/>
                    <a:pt x="524" y="146"/>
                  </a:cubicBezTo>
                  <a:cubicBezTo>
                    <a:pt x="524" y="146"/>
                    <a:pt x="524" y="146"/>
                    <a:pt x="524" y="146"/>
                  </a:cubicBezTo>
                  <a:cubicBezTo>
                    <a:pt x="525" y="145"/>
                    <a:pt x="525" y="145"/>
                    <a:pt x="525" y="145"/>
                  </a:cubicBezTo>
                  <a:cubicBezTo>
                    <a:pt x="526" y="145"/>
                    <a:pt x="526" y="145"/>
                    <a:pt x="526" y="145"/>
                  </a:cubicBezTo>
                  <a:cubicBezTo>
                    <a:pt x="527" y="144"/>
                    <a:pt x="527" y="144"/>
                    <a:pt x="527" y="144"/>
                  </a:cubicBezTo>
                  <a:cubicBezTo>
                    <a:pt x="527" y="144"/>
                    <a:pt x="527" y="144"/>
                    <a:pt x="527" y="144"/>
                  </a:cubicBezTo>
                  <a:cubicBezTo>
                    <a:pt x="528" y="143"/>
                    <a:pt x="528" y="143"/>
                    <a:pt x="528" y="143"/>
                  </a:cubicBezTo>
                  <a:cubicBezTo>
                    <a:pt x="528" y="143"/>
                    <a:pt x="528" y="143"/>
                    <a:pt x="528" y="143"/>
                  </a:cubicBezTo>
                  <a:cubicBezTo>
                    <a:pt x="528" y="143"/>
                    <a:pt x="528" y="143"/>
                    <a:pt x="528" y="143"/>
                  </a:cubicBezTo>
                  <a:cubicBezTo>
                    <a:pt x="528" y="142"/>
                    <a:pt x="528" y="142"/>
                    <a:pt x="528" y="142"/>
                  </a:cubicBezTo>
                  <a:cubicBezTo>
                    <a:pt x="527" y="142"/>
                    <a:pt x="527" y="142"/>
                    <a:pt x="527" y="142"/>
                  </a:cubicBezTo>
                  <a:cubicBezTo>
                    <a:pt x="527" y="143"/>
                    <a:pt x="527" y="143"/>
                    <a:pt x="527" y="143"/>
                  </a:cubicBezTo>
                  <a:cubicBezTo>
                    <a:pt x="526" y="142"/>
                    <a:pt x="526" y="142"/>
                    <a:pt x="526" y="142"/>
                  </a:cubicBezTo>
                  <a:cubicBezTo>
                    <a:pt x="526" y="141"/>
                    <a:pt x="526" y="141"/>
                    <a:pt x="526" y="141"/>
                  </a:cubicBezTo>
                  <a:cubicBezTo>
                    <a:pt x="527" y="139"/>
                    <a:pt x="527" y="139"/>
                    <a:pt x="527" y="139"/>
                  </a:cubicBezTo>
                  <a:cubicBezTo>
                    <a:pt x="526" y="139"/>
                    <a:pt x="526" y="139"/>
                    <a:pt x="526" y="139"/>
                  </a:cubicBezTo>
                  <a:cubicBezTo>
                    <a:pt x="526" y="138"/>
                    <a:pt x="526" y="138"/>
                    <a:pt x="526" y="138"/>
                  </a:cubicBezTo>
                  <a:cubicBezTo>
                    <a:pt x="526" y="138"/>
                    <a:pt x="526" y="138"/>
                    <a:pt x="526" y="138"/>
                  </a:cubicBezTo>
                  <a:cubicBezTo>
                    <a:pt x="525" y="138"/>
                    <a:pt x="525" y="138"/>
                    <a:pt x="525" y="138"/>
                  </a:cubicBezTo>
                  <a:cubicBezTo>
                    <a:pt x="525" y="138"/>
                    <a:pt x="525" y="138"/>
                    <a:pt x="525" y="138"/>
                  </a:cubicBezTo>
                  <a:cubicBezTo>
                    <a:pt x="525" y="136"/>
                    <a:pt x="525" y="136"/>
                    <a:pt x="525" y="136"/>
                  </a:cubicBezTo>
                  <a:cubicBezTo>
                    <a:pt x="525" y="136"/>
                    <a:pt x="525" y="136"/>
                    <a:pt x="525" y="136"/>
                  </a:cubicBezTo>
                  <a:cubicBezTo>
                    <a:pt x="525" y="136"/>
                    <a:pt x="525" y="136"/>
                    <a:pt x="525" y="136"/>
                  </a:cubicBezTo>
                  <a:cubicBezTo>
                    <a:pt x="525" y="135"/>
                    <a:pt x="525" y="135"/>
                    <a:pt x="525" y="135"/>
                  </a:cubicBezTo>
                  <a:cubicBezTo>
                    <a:pt x="524" y="134"/>
                    <a:pt x="524" y="134"/>
                    <a:pt x="524" y="134"/>
                  </a:cubicBezTo>
                  <a:cubicBezTo>
                    <a:pt x="524" y="134"/>
                    <a:pt x="524" y="134"/>
                    <a:pt x="524" y="134"/>
                  </a:cubicBezTo>
                  <a:cubicBezTo>
                    <a:pt x="524" y="134"/>
                    <a:pt x="524" y="134"/>
                    <a:pt x="524" y="134"/>
                  </a:cubicBezTo>
                  <a:cubicBezTo>
                    <a:pt x="524" y="133"/>
                    <a:pt x="524" y="133"/>
                    <a:pt x="524" y="133"/>
                  </a:cubicBezTo>
                  <a:cubicBezTo>
                    <a:pt x="523" y="132"/>
                    <a:pt x="523" y="132"/>
                    <a:pt x="523" y="132"/>
                  </a:cubicBezTo>
                  <a:cubicBezTo>
                    <a:pt x="523" y="132"/>
                    <a:pt x="523" y="132"/>
                    <a:pt x="523" y="132"/>
                  </a:cubicBezTo>
                  <a:cubicBezTo>
                    <a:pt x="522" y="131"/>
                    <a:pt x="522" y="131"/>
                    <a:pt x="522" y="131"/>
                  </a:cubicBezTo>
                  <a:cubicBezTo>
                    <a:pt x="522" y="131"/>
                    <a:pt x="522" y="131"/>
                    <a:pt x="522" y="131"/>
                  </a:cubicBezTo>
                  <a:cubicBezTo>
                    <a:pt x="522" y="130"/>
                    <a:pt x="522" y="130"/>
                    <a:pt x="522" y="130"/>
                  </a:cubicBezTo>
                  <a:cubicBezTo>
                    <a:pt x="522" y="129"/>
                    <a:pt x="522" y="129"/>
                    <a:pt x="522" y="129"/>
                  </a:cubicBezTo>
                  <a:cubicBezTo>
                    <a:pt x="523" y="128"/>
                    <a:pt x="523" y="128"/>
                    <a:pt x="523" y="128"/>
                  </a:cubicBezTo>
                  <a:cubicBezTo>
                    <a:pt x="524" y="128"/>
                    <a:pt x="524" y="128"/>
                    <a:pt x="524" y="128"/>
                  </a:cubicBezTo>
                  <a:cubicBezTo>
                    <a:pt x="525" y="128"/>
                    <a:pt x="525" y="128"/>
                    <a:pt x="525" y="128"/>
                  </a:cubicBezTo>
                  <a:cubicBezTo>
                    <a:pt x="524" y="127"/>
                    <a:pt x="524" y="127"/>
                    <a:pt x="524" y="127"/>
                  </a:cubicBezTo>
                  <a:cubicBezTo>
                    <a:pt x="526" y="127"/>
                    <a:pt x="526" y="127"/>
                    <a:pt x="526" y="127"/>
                  </a:cubicBezTo>
                  <a:cubicBezTo>
                    <a:pt x="525" y="127"/>
                    <a:pt x="525" y="127"/>
                    <a:pt x="525" y="127"/>
                  </a:cubicBezTo>
                  <a:cubicBezTo>
                    <a:pt x="524" y="127"/>
                    <a:pt x="524" y="127"/>
                    <a:pt x="524" y="127"/>
                  </a:cubicBezTo>
                  <a:cubicBezTo>
                    <a:pt x="524" y="127"/>
                    <a:pt x="524" y="127"/>
                    <a:pt x="524" y="127"/>
                  </a:cubicBezTo>
                  <a:cubicBezTo>
                    <a:pt x="522" y="127"/>
                    <a:pt x="522" y="127"/>
                    <a:pt x="522" y="127"/>
                  </a:cubicBezTo>
                  <a:cubicBezTo>
                    <a:pt x="521" y="126"/>
                    <a:pt x="521" y="126"/>
                    <a:pt x="521" y="126"/>
                  </a:cubicBezTo>
                  <a:cubicBezTo>
                    <a:pt x="521" y="126"/>
                    <a:pt x="521" y="126"/>
                    <a:pt x="521" y="126"/>
                  </a:cubicBezTo>
                  <a:cubicBezTo>
                    <a:pt x="520" y="126"/>
                    <a:pt x="520" y="126"/>
                    <a:pt x="520" y="126"/>
                  </a:cubicBezTo>
                  <a:cubicBezTo>
                    <a:pt x="519" y="127"/>
                    <a:pt x="519" y="127"/>
                    <a:pt x="519" y="127"/>
                  </a:cubicBezTo>
                  <a:cubicBezTo>
                    <a:pt x="518" y="127"/>
                    <a:pt x="518" y="127"/>
                    <a:pt x="518" y="127"/>
                  </a:cubicBezTo>
                  <a:cubicBezTo>
                    <a:pt x="517" y="128"/>
                    <a:pt x="517" y="128"/>
                    <a:pt x="517" y="128"/>
                  </a:cubicBezTo>
                  <a:cubicBezTo>
                    <a:pt x="517" y="128"/>
                    <a:pt x="517" y="128"/>
                    <a:pt x="517" y="128"/>
                  </a:cubicBezTo>
                  <a:cubicBezTo>
                    <a:pt x="517" y="129"/>
                    <a:pt x="517" y="129"/>
                    <a:pt x="517" y="129"/>
                  </a:cubicBezTo>
                  <a:cubicBezTo>
                    <a:pt x="518" y="130"/>
                    <a:pt x="518" y="130"/>
                    <a:pt x="518" y="130"/>
                  </a:cubicBezTo>
                  <a:cubicBezTo>
                    <a:pt x="518" y="130"/>
                    <a:pt x="518" y="130"/>
                    <a:pt x="518" y="130"/>
                  </a:cubicBezTo>
                  <a:cubicBezTo>
                    <a:pt x="518" y="131"/>
                    <a:pt x="518" y="131"/>
                    <a:pt x="518" y="131"/>
                  </a:cubicBezTo>
                  <a:cubicBezTo>
                    <a:pt x="518" y="132"/>
                    <a:pt x="518" y="132"/>
                    <a:pt x="518" y="132"/>
                  </a:cubicBezTo>
                  <a:cubicBezTo>
                    <a:pt x="519" y="133"/>
                    <a:pt x="519" y="133"/>
                    <a:pt x="519" y="133"/>
                  </a:cubicBezTo>
                  <a:cubicBezTo>
                    <a:pt x="519" y="133"/>
                    <a:pt x="519" y="133"/>
                    <a:pt x="519" y="133"/>
                  </a:cubicBezTo>
                  <a:cubicBezTo>
                    <a:pt x="520" y="133"/>
                    <a:pt x="520" y="133"/>
                    <a:pt x="520" y="133"/>
                  </a:cubicBezTo>
                  <a:cubicBezTo>
                    <a:pt x="520" y="135"/>
                    <a:pt x="520" y="135"/>
                    <a:pt x="520" y="135"/>
                  </a:cubicBezTo>
                  <a:cubicBezTo>
                    <a:pt x="521" y="135"/>
                    <a:pt x="521" y="135"/>
                    <a:pt x="521" y="135"/>
                  </a:cubicBezTo>
                  <a:cubicBezTo>
                    <a:pt x="521" y="136"/>
                    <a:pt x="521" y="136"/>
                    <a:pt x="521" y="136"/>
                  </a:cubicBezTo>
                  <a:cubicBezTo>
                    <a:pt x="522" y="137"/>
                    <a:pt x="522" y="137"/>
                    <a:pt x="522" y="137"/>
                  </a:cubicBezTo>
                  <a:cubicBezTo>
                    <a:pt x="521" y="137"/>
                    <a:pt x="521" y="137"/>
                    <a:pt x="521" y="137"/>
                  </a:cubicBezTo>
                  <a:cubicBezTo>
                    <a:pt x="521" y="137"/>
                    <a:pt x="521" y="137"/>
                    <a:pt x="521" y="137"/>
                  </a:cubicBezTo>
                  <a:cubicBezTo>
                    <a:pt x="520" y="136"/>
                    <a:pt x="520" y="136"/>
                    <a:pt x="520" y="136"/>
                  </a:cubicBezTo>
                  <a:cubicBezTo>
                    <a:pt x="519" y="136"/>
                    <a:pt x="519" y="136"/>
                    <a:pt x="519" y="136"/>
                  </a:cubicBezTo>
                  <a:cubicBezTo>
                    <a:pt x="519" y="137"/>
                    <a:pt x="519" y="137"/>
                    <a:pt x="519" y="137"/>
                  </a:cubicBezTo>
                  <a:cubicBezTo>
                    <a:pt x="518" y="138"/>
                    <a:pt x="518" y="138"/>
                    <a:pt x="518" y="138"/>
                  </a:cubicBezTo>
                  <a:cubicBezTo>
                    <a:pt x="519" y="139"/>
                    <a:pt x="519" y="139"/>
                    <a:pt x="519" y="139"/>
                  </a:cubicBezTo>
                  <a:cubicBezTo>
                    <a:pt x="518" y="140"/>
                    <a:pt x="518" y="140"/>
                    <a:pt x="518" y="140"/>
                  </a:cubicBezTo>
                  <a:cubicBezTo>
                    <a:pt x="518" y="140"/>
                    <a:pt x="518" y="140"/>
                    <a:pt x="518" y="140"/>
                  </a:cubicBezTo>
                  <a:cubicBezTo>
                    <a:pt x="518" y="140"/>
                    <a:pt x="518" y="140"/>
                    <a:pt x="518" y="140"/>
                  </a:cubicBezTo>
                  <a:cubicBezTo>
                    <a:pt x="518" y="141"/>
                    <a:pt x="518" y="141"/>
                    <a:pt x="518" y="141"/>
                  </a:cubicBezTo>
                  <a:cubicBezTo>
                    <a:pt x="518" y="141"/>
                    <a:pt x="518" y="141"/>
                    <a:pt x="518" y="141"/>
                  </a:cubicBezTo>
                  <a:cubicBezTo>
                    <a:pt x="518" y="142"/>
                    <a:pt x="518" y="142"/>
                    <a:pt x="518" y="142"/>
                  </a:cubicBezTo>
                  <a:cubicBezTo>
                    <a:pt x="518" y="142"/>
                    <a:pt x="518" y="142"/>
                    <a:pt x="518" y="142"/>
                  </a:cubicBezTo>
                  <a:cubicBezTo>
                    <a:pt x="518" y="143"/>
                    <a:pt x="518" y="143"/>
                    <a:pt x="518" y="143"/>
                  </a:cubicBezTo>
                  <a:cubicBezTo>
                    <a:pt x="518" y="145"/>
                    <a:pt x="518" y="145"/>
                    <a:pt x="518" y="145"/>
                  </a:cubicBezTo>
                  <a:cubicBezTo>
                    <a:pt x="517" y="145"/>
                    <a:pt x="517" y="145"/>
                    <a:pt x="517" y="145"/>
                  </a:cubicBezTo>
                  <a:cubicBezTo>
                    <a:pt x="517" y="146"/>
                    <a:pt x="517" y="146"/>
                    <a:pt x="517" y="146"/>
                  </a:cubicBezTo>
                  <a:cubicBezTo>
                    <a:pt x="517" y="146"/>
                    <a:pt x="517" y="146"/>
                    <a:pt x="517" y="146"/>
                  </a:cubicBezTo>
                  <a:cubicBezTo>
                    <a:pt x="516" y="147"/>
                    <a:pt x="516" y="147"/>
                    <a:pt x="516" y="147"/>
                  </a:cubicBezTo>
                  <a:cubicBezTo>
                    <a:pt x="516" y="147"/>
                    <a:pt x="516" y="147"/>
                    <a:pt x="516" y="147"/>
                  </a:cubicBezTo>
                  <a:cubicBezTo>
                    <a:pt x="515" y="146"/>
                    <a:pt x="515" y="146"/>
                    <a:pt x="515" y="146"/>
                  </a:cubicBezTo>
                  <a:cubicBezTo>
                    <a:pt x="516" y="145"/>
                    <a:pt x="516" y="145"/>
                    <a:pt x="516" y="145"/>
                  </a:cubicBezTo>
                  <a:cubicBezTo>
                    <a:pt x="515" y="144"/>
                    <a:pt x="515" y="144"/>
                    <a:pt x="515" y="144"/>
                  </a:cubicBezTo>
                  <a:cubicBezTo>
                    <a:pt x="515" y="144"/>
                    <a:pt x="515" y="144"/>
                    <a:pt x="515" y="144"/>
                  </a:cubicBezTo>
                  <a:cubicBezTo>
                    <a:pt x="514" y="145"/>
                    <a:pt x="514" y="145"/>
                    <a:pt x="514" y="145"/>
                  </a:cubicBezTo>
                  <a:cubicBezTo>
                    <a:pt x="514" y="145"/>
                    <a:pt x="514" y="145"/>
                    <a:pt x="514" y="145"/>
                  </a:cubicBezTo>
                  <a:cubicBezTo>
                    <a:pt x="513" y="146"/>
                    <a:pt x="513" y="146"/>
                    <a:pt x="513" y="146"/>
                  </a:cubicBezTo>
                  <a:cubicBezTo>
                    <a:pt x="513" y="144"/>
                    <a:pt x="513" y="144"/>
                    <a:pt x="513" y="144"/>
                  </a:cubicBezTo>
                  <a:cubicBezTo>
                    <a:pt x="512" y="144"/>
                    <a:pt x="512" y="144"/>
                    <a:pt x="512" y="144"/>
                  </a:cubicBezTo>
                  <a:cubicBezTo>
                    <a:pt x="512" y="144"/>
                    <a:pt x="512" y="144"/>
                    <a:pt x="512" y="144"/>
                  </a:cubicBezTo>
                  <a:cubicBezTo>
                    <a:pt x="511" y="144"/>
                    <a:pt x="511" y="144"/>
                    <a:pt x="511" y="144"/>
                  </a:cubicBezTo>
                  <a:cubicBezTo>
                    <a:pt x="511" y="144"/>
                    <a:pt x="511" y="144"/>
                    <a:pt x="511" y="144"/>
                  </a:cubicBezTo>
                  <a:cubicBezTo>
                    <a:pt x="511" y="144"/>
                    <a:pt x="511" y="144"/>
                    <a:pt x="511" y="144"/>
                  </a:cubicBezTo>
                  <a:cubicBezTo>
                    <a:pt x="512" y="143"/>
                    <a:pt x="512" y="143"/>
                    <a:pt x="512" y="143"/>
                  </a:cubicBezTo>
                  <a:cubicBezTo>
                    <a:pt x="511" y="143"/>
                    <a:pt x="511" y="143"/>
                    <a:pt x="511" y="143"/>
                  </a:cubicBezTo>
                  <a:cubicBezTo>
                    <a:pt x="511" y="142"/>
                    <a:pt x="511" y="142"/>
                    <a:pt x="511" y="142"/>
                  </a:cubicBezTo>
                  <a:cubicBezTo>
                    <a:pt x="512" y="142"/>
                    <a:pt x="512" y="142"/>
                    <a:pt x="512" y="142"/>
                  </a:cubicBezTo>
                  <a:cubicBezTo>
                    <a:pt x="511" y="141"/>
                    <a:pt x="511" y="141"/>
                    <a:pt x="511" y="141"/>
                  </a:cubicBezTo>
                  <a:cubicBezTo>
                    <a:pt x="511" y="141"/>
                    <a:pt x="511" y="141"/>
                    <a:pt x="511" y="141"/>
                  </a:cubicBezTo>
                  <a:cubicBezTo>
                    <a:pt x="512" y="140"/>
                    <a:pt x="512" y="140"/>
                    <a:pt x="512" y="140"/>
                  </a:cubicBezTo>
                  <a:cubicBezTo>
                    <a:pt x="511" y="140"/>
                    <a:pt x="511" y="140"/>
                    <a:pt x="511" y="140"/>
                  </a:cubicBezTo>
                  <a:cubicBezTo>
                    <a:pt x="511" y="139"/>
                    <a:pt x="511" y="139"/>
                    <a:pt x="511" y="139"/>
                  </a:cubicBezTo>
                  <a:cubicBezTo>
                    <a:pt x="511" y="139"/>
                    <a:pt x="511" y="139"/>
                    <a:pt x="511" y="139"/>
                  </a:cubicBezTo>
                  <a:cubicBezTo>
                    <a:pt x="511" y="138"/>
                    <a:pt x="511" y="138"/>
                    <a:pt x="511" y="138"/>
                  </a:cubicBezTo>
                  <a:cubicBezTo>
                    <a:pt x="510" y="137"/>
                    <a:pt x="510" y="137"/>
                    <a:pt x="510" y="137"/>
                  </a:cubicBezTo>
                  <a:cubicBezTo>
                    <a:pt x="510" y="137"/>
                    <a:pt x="510" y="137"/>
                    <a:pt x="510" y="137"/>
                  </a:cubicBezTo>
                  <a:cubicBezTo>
                    <a:pt x="510" y="137"/>
                    <a:pt x="510" y="137"/>
                    <a:pt x="510" y="137"/>
                  </a:cubicBezTo>
                  <a:cubicBezTo>
                    <a:pt x="509" y="138"/>
                    <a:pt x="509" y="138"/>
                    <a:pt x="509" y="138"/>
                  </a:cubicBezTo>
                  <a:cubicBezTo>
                    <a:pt x="509" y="138"/>
                    <a:pt x="509" y="138"/>
                    <a:pt x="509" y="138"/>
                  </a:cubicBezTo>
                  <a:cubicBezTo>
                    <a:pt x="509" y="139"/>
                    <a:pt x="509" y="139"/>
                    <a:pt x="509" y="139"/>
                  </a:cubicBezTo>
                  <a:cubicBezTo>
                    <a:pt x="508" y="140"/>
                    <a:pt x="508" y="140"/>
                    <a:pt x="508" y="140"/>
                  </a:cubicBezTo>
                  <a:cubicBezTo>
                    <a:pt x="508" y="140"/>
                    <a:pt x="508" y="140"/>
                    <a:pt x="508" y="140"/>
                  </a:cubicBezTo>
                  <a:cubicBezTo>
                    <a:pt x="507" y="139"/>
                    <a:pt x="507" y="139"/>
                    <a:pt x="507" y="139"/>
                  </a:cubicBezTo>
                  <a:cubicBezTo>
                    <a:pt x="507" y="139"/>
                    <a:pt x="507" y="139"/>
                    <a:pt x="507" y="139"/>
                  </a:cubicBezTo>
                  <a:cubicBezTo>
                    <a:pt x="507" y="139"/>
                    <a:pt x="507" y="139"/>
                    <a:pt x="507" y="139"/>
                  </a:cubicBezTo>
                  <a:cubicBezTo>
                    <a:pt x="506" y="138"/>
                    <a:pt x="506" y="138"/>
                    <a:pt x="506" y="138"/>
                  </a:cubicBezTo>
                  <a:cubicBezTo>
                    <a:pt x="505" y="138"/>
                    <a:pt x="505" y="138"/>
                    <a:pt x="505" y="138"/>
                  </a:cubicBezTo>
                  <a:cubicBezTo>
                    <a:pt x="505" y="138"/>
                    <a:pt x="505" y="138"/>
                    <a:pt x="505" y="138"/>
                  </a:cubicBezTo>
                  <a:cubicBezTo>
                    <a:pt x="505" y="138"/>
                    <a:pt x="505" y="138"/>
                    <a:pt x="505" y="138"/>
                  </a:cubicBezTo>
                  <a:cubicBezTo>
                    <a:pt x="505" y="139"/>
                    <a:pt x="505" y="139"/>
                    <a:pt x="505" y="139"/>
                  </a:cubicBezTo>
                  <a:cubicBezTo>
                    <a:pt x="504" y="139"/>
                    <a:pt x="504" y="139"/>
                    <a:pt x="504" y="139"/>
                  </a:cubicBezTo>
                  <a:cubicBezTo>
                    <a:pt x="504" y="140"/>
                    <a:pt x="504" y="140"/>
                    <a:pt x="504" y="140"/>
                  </a:cubicBezTo>
                  <a:cubicBezTo>
                    <a:pt x="502" y="140"/>
                    <a:pt x="502" y="140"/>
                    <a:pt x="502" y="140"/>
                  </a:cubicBezTo>
                  <a:cubicBezTo>
                    <a:pt x="502" y="140"/>
                    <a:pt x="502" y="140"/>
                    <a:pt x="502" y="140"/>
                  </a:cubicBezTo>
                  <a:cubicBezTo>
                    <a:pt x="501" y="140"/>
                    <a:pt x="501" y="140"/>
                    <a:pt x="501" y="140"/>
                  </a:cubicBezTo>
                  <a:cubicBezTo>
                    <a:pt x="501" y="141"/>
                    <a:pt x="501" y="141"/>
                    <a:pt x="501" y="141"/>
                  </a:cubicBezTo>
                  <a:cubicBezTo>
                    <a:pt x="499" y="140"/>
                    <a:pt x="499" y="140"/>
                    <a:pt x="499" y="140"/>
                  </a:cubicBezTo>
                  <a:cubicBezTo>
                    <a:pt x="498" y="142"/>
                    <a:pt x="498" y="142"/>
                    <a:pt x="498" y="142"/>
                  </a:cubicBezTo>
                  <a:cubicBezTo>
                    <a:pt x="498" y="142"/>
                    <a:pt x="498" y="142"/>
                    <a:pt x="498" y="142"/>
                  </a:cubicBezTo>
                  <a:cubicBezTo>
                    <a:pt x="498" y="143"/>
                    <a:pt x="498" y="143"/>
                    <a:pt x="498" y="143"/>
                  </a:cubicBezTo>
                  <a:cubicBezTo>
                    <a:pt x="497" y="144"/>
                    <a:pt x="497" y="144"/>
                    <a:pt x="497" y="144"/>
                  </a:cubicBezTo>
                  <a:cubicBezTo>
                    <a:pt x="497" y="144"/>
                    <a:pt x="497" y="144"/>
                    <a:pt x="497" y="144"/>
                  </a:cubicBezTo>
                  <a:cubicBezTo>
                    <a:pt x="498" y="145"/>
                    <a:pt x="498" y="145"/>
                    <a:pt x="498" y="145"/>
                  </a:cubicBezTo>
                  <a:cubicBezTo>
                    <a:pt x="498" y="146"/>
                    <a:pt x="498" y="146"/>
                    <a:pt x="498" y="146"/>
                  </a:cubicBezTo>
                  <a:cubicBezTo>
                    <a:pt x="499" y="147"/>
                    <a:pt x="499" y="147"/>
                    <a:pt x="499" y="147"/>
                  </a:cubicBezTo>
                  <a:cubicBezTo>
                    <a:pt x="498" y="147"/>
                    <a:pt x="498" y="147"/>
                    <a:pt x="498" y="147"/>
                  </a:cubicBezTo>
                  <a:cubicBezTo>
                    <a:pt x="498" y="150"/>
                    <a:pt x="498" y="150"/>
                    <a:pt x="498" y="150"/>
                  </a:cubicBezTo>
                  <a:cubicBezTo>
                    <a:pt x="499" y="151"/>
                    <a:pt x="499" y="151"/>
                    <a:pt x="499" y="151"/>
                  </a:cubicBezTo>
                  <a:cubicBezTo>
                    <a:pt x="498" y="152"/>
                    <a:pt x="498" y="152"/>
                    <a:pt x="498" y="152"/>
                  </a:cubicBezTo>
                  <a:cubicBezTo>
                    <a:pt x="498" y="152"/>
                    <a:pt x="498" y="152"/>
                    <a:pt x="498" y="152"/>
                  </a:cubicBezTo>
                  <a:cubicBezTo>
                    <a:pt x="498" y="153"/>
                    <a:pt x="498" y="153"/>
                    <a:pt x="498" y="153"/>
                  </a:cubicBezTo>
                  <a:cubicBezTo>
                    <a:pt x="497" y="153"/>
                    <a:pt x="497" y="153"/>
                    <a:pt x="497" y="153"/>
                  </a:cubicBezTo>
                  <a:cubicBezTo>
                    <a:pt x="497" y="155"/>
                    <a:pt x="497" y="155"/>
                    <a:pt x="497" y="155"/>
                  </a:cubicBezTo>
                  <a:cubicBezTo>
                    <a:pt x="497" y="155"/>
                    <a:pt x="497" y="155"/>
                    <a:pt x="497" y="155"/>
                  </a:cubicBezTo>
                  <a:cubicBezTo>
                    <a:pt x="497" y="156"/>
                    <a:pt x="497" y="156"/>
                    <a:pt x="497" y="156"/>
                  </a:cubicBezTo>
                  <a:cubicBezTo>
                    <a:pt x="496" y="158"/>
                    <a:pt x="496" y="158"/>
                    <a:pt x="496" y="158"/>
                  </a:cubicBezTo>
                  <a:cubicBezTo>
                    <a:pt x="497" y="159"/>
                    <a:pt x="497" y="159"/>
                    <a:pt x="497" y="159"/>
                  </a:cubicBezTo>
                  <a:cubicBezTo>
                    <a:pt x="496" y="159"/>
                    <a:pt x="496" y="159"/>
                    <a:pt x="496" y="159"/>
                  </a:cubicBezTo>
                  <a:cubicBezTo>
                    <a:pt x="497" y="161"/>
                    <a:pt x="497" y="161"/>
                    <a:pt x="497" y="161"/>
                  </a:cubicBezTo>
                  <a:cubicBezTo>
                    <a:pt x="497" y="161"/>
                    <a:pt x="497" y="161"/>
                    <a:pt x="497" y="161"/>
                  </a:cubicBezTo>
                  <a:cubicBezTo>
                    <a:pt x="497" y="162"/>
                    <a:pt x="497" y="162"/>
                    <a:pt x="497" y="162"/>
                  </a:cubicBezTo>
                  <a:cubicBezTo>
                    <a:pt x="497" y="162"/>
                    <a:pt x="497" y="162"/>
                    <a:pt x="497" y="162"/>
                  </a:cubicBezTo>
                  <a:cubicBezTo>
                    <a:pt x="498" y="162"/>
                    <a:pt x="498" y="162"/>
                    <a:pt x="498" y="162"/>
                  </a:cubicBezTo>
                  <a:cubicBezTo>
                    <a:pt x="499" y="162"/>
                    <a:pt x="499" y="162"/>
                    <a:pt x="499" y="162"/>
                  </a:cubicBezTo>
                  <a:cubicBezTo>
                    <a:pt x="499" y="161"/>
                    <a:pt x="499" y="161"/>
                    <a:pt x="499" y="161"/>
                  </a:cubicBezTo>
                  <a:cubicBezTo>
                    <a:pt x="499" y="161"/>
                    <a:pt x="499" y="161"/>
                    <a:pt x="499" y="161"/>
                  </a:cubicBezTo>
                  <a:cubicBezTo>
                    <a:pt x="500" y="161"/>
                    <a:pt x="500" y="161"/>
                    <a:pt x="500" y="161"/>
                  </a:cubicBezTo>
                  <a:cubicBezTo>
                    <a:pt x="500" y="161"/>
                    <a:pt x="500" y="161"/>
                    <a:pt x="500" y="161"/>
                  </a:cubicBezTo>
                  <a:cubicBezTo>
                    <a:pt x="500" y="161"/>
                    <a:pt x="500" y="161"/>
                    <a:pt x="500" y="161"/>
                  </a:cubicBezTo>
                  <a:cubicBezTo>
                    <a:pt x="500" y="161"/>
                    <a:pt x="500" y="161"/>
                    <a:pt x="500" y="161"/>
                  </a:cubicBezTo>
                  <a:cubicBezTo>
                    <a:pt x="501" y="161"/>
                    <a:pt x="501" y="161"/>
                    <a:pt x="501" y="161"/>
                  </a:cubicBezTo>
                  <a:cubicBezTo>
                    <a:pt x="502" y="162"/>
                    <a:pt x="502" y="162"/>
                    <a:pt x="502" y="162"/>
                  </a:cubicBezTo>
                  <a:cubicBezTo>
                    <a:pt x="502" y="162"/>
                    <a:pt x="502" y="162"/>
                    <a:pt x="502" y="162"/>
                  </a:cubicBezTo>
                  <a:cubicBezTo>
                    <a:pt x="501" y="162"/>
                    <a:pt x="501" y="162"/>
                    <a:pt x="501" y="162"/>
                  </a:cubicBezTo>
                  <a:cubicBezTo>
                    <a:pt x="502" y="163"/>
                    <a:pt x="502" y="163"/>
                    <a:pt x="502" y="163"/>
                  </a:cubicBezTo>
                  <a:cubicBezTo>
                    <a:pt x="502" y="163"/>
                    <a:pt x="502" y="163"/>
                    <a:pt x="502" y="163"/>
                  </a:cubicBezTo>
                  <a:cubicBezTo>
                    <a:pt x="501" y="163"/>
                    <a:pt x="501" y="163"/>
                    <a:pt x="501" y="163"/>
                  </a:cubicBezTo>
                  <a:cubicBezTo>
                    <a:pt x="501" y="164"/>
                    <a:pt x="501" y="164"/>
                    <a:pt x="501" y="164"/>
                  </a:cubicBezTo>
                  <a:cubicBezTo>
                    <a:pt x="500" y="163"/>
                    <a:pt x="500" y="163"/>
                    <a:pt x="500" y="163"/>
                  </a:cubicBezTo>
                  <a:cubicBezTo>
                    <a:pt x="500" y="164"/>
                    <a:pt x="500" y="164"/>
                    <a:pt x="500" y="164"/>
                  </a:cubicBezTo>
                  <a:cubicBezTo>
                    <a:pt x="500" y="164"/>
                    <a:pt x="500" y="164"/>
                    <a:pt x="500" y="164"/>
                  </a:cubicBezTo>
                  <a:cubicBezTo>
                    <a:pt x="500" y="165"/>
                    <a:pt x="500" y="165"/>
                    <a:pt x="500" y="165"/>
                  </a:cubicBezTo>
                  <a:cubicBezTo>
                    <a:pt x="499" y="166"/>
                    <a:pt x="499" y="166"/>
                    <a:pt x="499" y="166"/>
                  </a:cubicBezTo>
                  <a:cubicBezTo>
                    <a:pt x="498" y="165"/>
                    <a:pt x="498" y="165"/>
                    <a:pt x="498" y="165"/>
                  </a:cubicBezTo>
                  <a:cubicBezTo>
                    <a:pt x="498" y="165"/>
                    <a:pt x="498" y="165"/>
                    <a:pt x="498" y="165"/>
                  </a:cubicBezTo>
                  <a:cubicBezTo>
                    <a:pt x="498" y="164"/>
                    <a:pt x="498" y="164"/>
                    <a:pt x="498" y="164"/>
                  </a:cubicBezTo>
                  <a:cubicBezTo>
                    <a:pt x="497" y="165"/>
                    <a:pt x="497" y="165"/>
                    <a:pt x="497" y="165"/>
                  </a:cubicBezTo>
                  <a:cubicBezTo>
                    <a:pt x="497" y="164"/>
                    <a:pt x="497" y="164"/>
                    <a:pt x="497" y="164"/>
                  </a:cubicBezTo>
                  <a:cubicBezTo>
                    <a:pt x="496" y="164"/>
                    <a:pt x="496" y="164"/>
                    <a:pt x="496" y="164"/>
                  </a:cubicBezTo>
                  <a:cubicBezTo>
                    <a:pt x="496" y="165"/>
                    <a:pt x="496" y="165"/>
                    <a:pt x="496" y="165"/>
                  </a:cubicBezTo>
                  <a:cubicBezTo>
                    <a:pt x="496" y="166"/>
                    <a:pt x="496" y="166"/>
                    <a:pt x="496" y="166"/>
                  </a:cubicBezTo>
                  <a:cubicBezTo>
                    <a:pt x="496" y="166"/>
                    <a:pt x="496" y="166"/>
                    <a:pt x="496" y="166"/>
                  </a:cubicBezTo>
                  <a:cubicBezTo>
                    <a:pt x="495" y="166"/>
                    <a:pt x="495" y="166"/>
                    <a:pt x="495" y="166"/>
                  </a:cubicBezTo>
                  <a:cubicBezTo>
                    <a:pt x="495" y="167"/>
                    <a:pt x="495" y="167"/>
                    <a:pt x="495" y="167"/>
                  </a:cubicBezTo>
                  <a:cubicBezTo>
                    <a:pt x="495" y="167"/>
                    <a:pt x="495" y="167"/>
                    <a:pt x="495" y="167"/>
                  </a:cubicBezTo>
                  <a:cubicBezTo>
                    <a:pt x="495" y="168"/>
                    <a:pt x="495" y="168"/>
                    <a:pt x="495" y="168"/>
                  </a:cubicBezTo>
                  <a:cubicBezTo>
                    <a:pt x="494" y="167"/>
                    <a:pt x="494" y="167"/>
                    <a:pt x="494" y="167"/>
                  </a:cubicBezTo>
                  <a:cubicBezTo>
                    <a:pt x="493" y="166"/>
                    <a:pt x="493" y="166"/>
                    <a:pt x="493" y="166"/>
                  </a:cubicBezTo>
                  <a:cubicBezTo>
                    <a:pt x="492" y="166"/>
                    <a:pt x="492" y="166"/>
                    <a:pt x="492" y="166"/>
                  </a:cubicBezTo>
                  <a:cubicBezTo>
                    <a:pt x="493" y="167"/>
                    <a:pt x="493" y="167"/>
                    <a:pt x="493" y="167"/>
                  </a:cubicBezTo>
                  <a:cubicBezTo>
                    <a:pt x="492" y="168"/>
                    <a:pt x="492" y="168"/>
                    <a:pt x="492" y="168"/>
                  </a:cubicBezTo>
                  <a:cubicBezTo>
                    <a:pt x="492" y="168"/>
                    <a:pt x="492" y="168"/>
                    <a:pt x="492" y="168"/>
                  </a:cubicBezTo>
                  <a:cubicBezTo>
                    <a:pt x="492" y="169"/>
                    <a:pt x="492" y="169"/>
                    <a:pt x="492" y="169"/>
                  </a:cubicBezTo>
                  <a:cubicBezTo>
                    <a:pt x="491" y="169"/>
                    <a:pt x="491" y="169"/>
                    <a:pt x="491" y="169"/>
                  </a:cubicBezTo>
                  <a:cubicBezTo>
                    <a:pt x="490" y="169"/>
                    <a:pt x="490" y="169"/>
                    <a:pt x="490" y="169"/>
                  </a:cubicBezTo>
                  <a:cubicBezTo>
                    <a:pt x="489" y="168"/>
                    <a:pt x="489" y="168"/>
                    <a:pt x="489" y="168"/>
                  </a:cubicBezTo>
                  <a:cubicBezTo>
                    <a:pt x="488" y="168"/>
                    <a:pt x="488" y="168"/>
                    <a:pt x="488" y="168"/>
                  </a:cubicBezTo>
                  <a:cubicBezTo>
                    <a:pt x="488" y="168"/>
                    <a:pt x="488" y="168"/>
                    <a:pt x="488" y="168"/>
                  </a:cubicBezTo>
                  <a:cubicBezTo>
                    <a:pt x="488" y="167"/>
                    <a:pt x="488" y="167"/>
                    <a:pt x="488" y="167"/>
                  </a:cubicBezTo>
                  <a:cubicBezTo>
                    <a:pt x="489" y="167"/>
                    <a:pt x="489" y="167"/>
                    <a:pt x="489" y="167"/>
                  </a:cubicBezTo>
                  <a:cubicBezTo>
                    <a:pt x="489" y="166"/>
                    <a:pt x="489" y="166"/>
                    <a:pt x="489" y="166"/>
                  </a:cubicBezTo>
                  <a:cubicBezTo>
                    <a:pt x="489" y="166"/>
                    <a:pt x="489" y="166"/>
                    <a:pt x="489" y="166"/>
                  </a:cubicBezTo>
                  <a:cubicBezTo>
                    <a:pt x="491" y="166"/>
                    <a:pt x="491" y="166"/>
                    <a:pt x="491" y="166"/>
                  </a:cubicBezTo>
                  <a:cubicBezTo>
                    <a:pt x="492" y="165"/>
                    <a:pt x="492" y="165"/>
                    <a:pt x="492" y="165"/>
                  </a:cubicBezTo>
                  <a:cubicBezTo>
                    <a:pt x="492" y="165"/>
                    <a:pt x="492" y="165"/>
                    <a:pt x="492" y="165"/>
                  </a:cubicBezTo>
                  <a:cubicBezTo>
                    <a:pt x="491" y="164"/>
                    <a:pt x="491" y="164"/>
                    <a:pt x="491" y="164"/>
                  </a:cubicBezTo>
                  <a:cubicBezTo>
                    <a:pt x="490" y="165"/>
                    <a:pt x="490" y="165"/>
                    <a:pt x="490" y="165"/>
                  </a:cubicBezTo>
                  <a:cubicBezTo>
                    <a:pt x="489" y="165"/>
                    <a:pt x="489" y="165"/>
                    <a:pt x="489" y="165"/>
                  </a:cubicBezTo>
                  <a:cubicBezTo>
                    <a:pt x="489" y="165"/>
                    <a:pt x="489" y="165"/>
                    <a:pt x="489" y="165"/>
                  </a:cubicBezTo>
                  <a:cubicBezTo>
                    <a:pt x="488" y="164"/>
                    <a:pt x="488" y="164"/>
                    <a:pt x="488" y="164"/>
                  </a:cubicBezTo>
                  <a:cubicBezTo>
                    <a:pt x="488" y="164"/>
                    <a:pt x="488" y="164"/>
                    <a:pt x="488" y="164"/>
                  </a:cubicBezTo>
                  <a:cubicBezTo>
                    <a:pt x="486" y="164"/>
                    <a:pt x="486" y="164"/>
                    <a:pt x="486" y="164"/>
                  </a:cubicBezTo>
                  <a:cubicBezTo>
                    <a:pt x="485" y="164"/>
                    <a:pt x="485" y="164"/>
                    <a:pt x="485" y="164"/>
                  </a:cubicBezTo>
                  <a:cubicBezTo>
                    <a:pt x="485" y="164"/>
                    <a:pt x="485" y="164"/>
                    <a:pt x="485" y="164"/>
                  </a:cubicBezTo>
                  <a:cubicBezTo>
                    <a:pt x="485" y="164"/>
                    <a:pt x="485" y="164"/>
                    <a:pt x="485" y="164"/>
                  </a:cubicBezTo>
                  <a:cubicBezTo>
                    <a:pt x="484" y="164"/>
                    <a:pt x="484" y="164"/>
                    <a:pt x="484" y="164"/>
                  </a:cubicBezTo>
                  <a:cubicBezTo>
                    <a:pt x="484" y="164"/>
                    <a:pt x="484" y="164"/>
                    <a:pt x="484" y="164"/>
                  </a:cubicBezTo>
                  <a:cubicBezTo>
                    <a:pt x="483" y="164"/>
                    <a:pt x="483" y="164"/>
                    <a:pt x="483" y="164"/>
                  </a:cubicBezTo>
                  <a:cubicBezTo>
                    <a:pt x="482" y="163"/>
                    <a:pt x="482" y="163"/>
                    <a:pt x="482" y="163"/>
                  </a:cubicBezTo>
                  <a:cubicBezTo>
                    <a:pt x="481" y="164"/>
                    <a:pt x="481" y="164"/>
                    <a:pt x="481" y="164"/>
                  </a:cubicBezTo>
                  <a:cubicBezTo>
                    <a:pt x="480" y="163"/>
                    <a:pt x="480" y="163"/>
                    <a:pt x="480" y="163"/>
                  </a:cubicBezTo>
                  <a:cubicBezTo>
                    <a:pt x="479" y="163"/>
                    <a:pt x="479" y="163"/>
                    <a:pt x="479" y="163"/>
                  </a:cubicBezTo>
                  <a:cubicBezTo>
                    <a:pt x="478" y="164"/>
                    <a:pt x="478" y="164"/>
                    <a:pt x="478" y="164"/>
                  </a:cubicBezTo>
                  <a:cubicBezTo>
                    <a:pt x="477" y="165"/>
                    <a:pt x="477" y="165"/>
                    <a:pt x="477" y="165"/>
                  </a:cubicBezTo>
                  <a:cubicBezTo>
                    <a:pt x="477" y="165"/>
                    <a:pt x="477" y="165"/>
                    <a:pt x="477" y="165"/>
                  </a:cubicBezTo>
                  <a:cubicBezTo>
                    <a:pt x="478" y="166"/>
                    <a:pt x="478" y="166"/>
                    <a:pt x="478" y="166"/>
                  </a:cubicBezTo>
                  <a:cubicBezTo>
                    <a:pt x="477" y="166"/>
                    <a:pt x="477" y="166"/>
                    <a:pt x="477" y="166"/>
                  </a:cubicBezTo>
                  <a:cubicBezTo>
                    <a:pt x="477" y="166"/>
                    <a:pt x="477" y="166"/>
                    <a:pt x="477" y="166"/>
                  </a:cubicBezTo>
                  <a:cubicBezTo>
                    <a:pt x="476" y="167"/>
                    <a:pt x="476" y="167"/>
                    <a:pt x="476" y="167"/>
                  </a:cubicBezTo>
                  <a:cubicBezTo>
                    <a:pt x="477" y="167"/>
                    <a:pt x="477" y="167"/>
                    <a:pt x="477" y="167"/>
                  </a:cubicBezTo>
                  <a:cubicBezTo>
                    <a:pt x="478" y="167"/>
                    <a:pt x="478" y="167"/>
                    <a:pt x="478" y="167"/>
                  </a:cubicBezTo>
                  <a:cubicBezTo>
                    <a:pt x="478" y="167"/>
                    <a:pt x="478" y="167"/>
                    <a:pt x="478" y="167"/>
                  </a:cubicBezTo>
                  <a:cubicBezTo>
                    <a:pt x="478" y="168"/>
                    <a:pt x="478" y="168"/>
                    <a:pt x="478" y="168"/>
                  </a:cubicBezTo>
                  <a:cubicBezTo>
                    <a:pt x="476" y="168"/>
                    <a:pt x="476" y="168"/>
                    <a:pt x="476" y="168"/>
                  </a:cubicBezTo>
                  <a:cubicBezTo>
                    <a:pt x="476" y="168"/>
                    <a:pt x="476" y="168"/>
                    <a:pt x="476" y="168"/>
                  </a:cubicBezTo>
                  <a:cubicBezTo>
                    <a:pt x="474" y="168"/>
                    <a:pt x="474" y="168"/>
                    <a:pt x="474" y="168"/>
                  </a:cubicBezTo>
                  <a:cubicBezTo>
                    <a:pt x="474" y="168"/>
                    <a:pt x="474" y="168"/>
                    <a:pt x="474" y="168"/>
                  </a:cubicBezTo>
                  <a:cubicBezTo>
                    <a:pt x="474" y="169"/>
                    <a:pt x="474" y="169"/>
                    <a:pt x="474" y="169"/>
                  </a:cubicBezTo>
                  <a:cubicBezTo>
                    <a:pt x="473" y="168"/>
                    <a:pt x="473" y="168"/>
                    <a:pt x="473" y="168"/>
                  </a:cubicBezTo>
                  <a:cubicBezTo>
                    <a:pt x="473" y="169"/>
                    <a:pt x="473" y="169"/>
                    <a:pt x="473" y="169"/>
                  </a:cubicBezTo>
                  <a:cubicBezTo>
                    <a:pt x="472" y="169"/>
                    <a:pt x="472" y="169"/>
                    <a:pt x="472" y="169"/>
                  </a:cubicBezTo>
                  <a:cubicBezTo>
                    <a:pt x="472" y="168"/>
                    <a:pt x="472" y="168"/>
                    <a:pt x="472" y="168"/>
                  </a:cubicBezTo>
                  <a:cubicBezTo>
                    <a:pt x="470" y="168"/>
                    <a:pt x="470" y="168"/>
                    <a:pt x="470" y="168"/>
                  </a:cubicBezTo>
                  <a:cubicBezTo>
                    <a:pt x="470" y="169"/>
                    <a:pt x="470" y="169"/>
                    <a:pt x="470" y="169"/>
                  </a:cubicBezTo>
                  <a:cubicBezTo>
                    <a:pt x="468" y="168"/>
                    <a:pt x="468" y="168"/>
                    <a:pt x="468" y="168"/>
                  </a:cubicBezTo>
                  <a:cubicBezTo>
                    <a:pt x="467" y="169"/>
                    <a:pt x="467" y="169"/>
                    <a:pt x="467" y="169"/>
                  </a:cubicBezTo>
                  <a:cubicBezTo>
                    <a:pt x="467" y="169"/>
                    <a:pt x="467" y="169"/>
                    <a:pt x="467" y="169"/>
                  </a:cubicBezTo>
                  <a:cubicBezTo>
                    <a:pt x="468" y="170"/>
                    <a:pt x="468" y="170"/>
                    <a:pt x="468" y="170"/>
                  </a:cubicBezTo>
                  <a:cubicBezTo>
                    <a:pt x="467" y="171"/>
                    <a:pt x="467" y="171"/>
                    <a:pt x="467" y="171"/>
                  </a:cubicBezTo>
                  <a:cubicBezTo>
                    <a:pt x="467" y="172"/>
                    <a:pt x="467" y="172"/>
                    <a:pt x="467" y="172"/>
                  </a:cubicBezTo>
                  <a:cubicBezTo>
                    <a:pt x="466" y="171"/>
                    <a:pt x="466" y="171"/>
                    <a:pt x="466" y="171"/>
                  </a:cubicBezTo>
                  <a:cubicBezTo>
                    <a:pt x="466" y="171"/>
                    <a:pt x="466" y="171"/>
                    <a:pt x="466" y="171"/>
                  </a:cubicBezTo>
                  <a:cubicBezTo>
                    <a:pt x="466" y="170"/>
                    <a:pt x="466" y="170"/>
                    <a:pt x="466" y="170"/>
                  </a:cubicBezTo>
                  <a:cubicBezTo>
                    <a:pt x="465" y="169"/>
                    <a:pt x="465" y="169"/>
                    <a:pt x="465" y="169"/>
                  </a:cubicBezTo>
                  <a:cubicBezTo>
                    <a:pt x="465" y="170"/>
                    <a:pt x="465" y="170"/>
                    <a:pt x="465" y="170"/>
                  </a:cubicBezTo>
                  <a:cubicBezTo>
                    <a:pt x="464" y="170"/>
                    <a:pt x="464" y="170"/>
                    <a:pt x="464" y="170"/>
                  </a:cubicBezTo>
                  <a:cubicBezTo>
                    <a:pt x="463" y="170"/>
                    <a:pt x="463" y="170"/>
                    <a:pt x="463" y="170"/>
                  </a:cubicBezTo>
                  <a:cubicBezTo>
                    <a:pt x="462" y="171"/>
                    <a:pt x="462" y="171"/>
                    <a:pt x="462" y="171"/>
                  </a:cubicBezTo>
                  <a:cubicBezTo>
                    <a:pt x="461" y="170"/>
                    <a:pt x="461" y="170"/>
                    <a:pt x="461" y="170"/>
                  </a:cubicBezTo>
                  <a:cubicBezTo>
                    <a:pt x="460" y="171"/>
                    <a:pt x="460" y="171"/>
                    <a:pt x="460" y="171"/>
                  </a:cubicBezTo>
                  <a:cubicBezTo>
                    <a:pt x="459" y="171"/>
                    <a:pt x="459" y="171"/>
                    <a:pt x="459" y="171"/>
                  </a:cubicBezTo>
                  <a:cubicBezTo>
                    <a:pt x="457" y="172"/>
                    <a:pt x="457" y="172"/>
                    <a:pt x="457" y="172"/>
                  </a:cubicBezTo>
                  <a:cubicBezTo>
                    <a:pt x="456" y="173"/>
                    <a:pt x="456" y="173"/>
                    <a:pt x="456" y="173"/>
                  </a:cubicBezTo>
                  <a:cubicBezTo>
                    <a:pt x="456" y="172"/>
                    <a:pt x="456" y="172"/>
                    <a:pt x="456" y="172"/>
                  </a:cubicBezTo>
                  <a:cubicBezTo>
                    <a:pt x="455" y="172"/>
                    <a:pt x="455" y="172"/>
                    <a:pt x="455" y="172"/>
                  </a:cubicBezTo>
                  <a:cubicBezTo>
                    <a:pt x="455" y="173"/>
                    <a:pt x="455" y="173"/>
                    <a:pt x="455" y="173"/>
                  </a:cubicBezTo>
                  <a:cubicBezTo>
                    <a:pt x="453" y="174"/>
                    <a:pt x="453" y="174"/>
                    <a:pt x="453" y="174"/>
                  </a:cubicBezTo>
                  <a:cubicBezTo>
                    <a:pt x="453" y="175"/>
                    <a:pt x="453" y="175"/>
                    <a:pt x="453" y="175"/>
                  </a:cubicBezTo>
                  <a:cubicBezTo>
                    <a:pt x="452" y="175"/>
                    <a:pt x="452" y="175"/>
                    <a:pt x="452" y="175"/>
                  </a:cubicBezTo>
                  <a:cubicBezTo>
                    <a:pt x="452" y="176"/>
                    <a:pt x="452" y="176"/>
                    <a:pt x="452" y="176"/>
                  </a:cubicBezTo>
                  <a:cubicBezTo>
                    <a:pt x="453" y="178"/>
                    <a:pt x="453" y="178"/>
                    <a:pt x="453" y="178"/>
                  </a:cubicBezTo>
                  <a:cubicBezTo>
                    <a:pt x="453" y="180"/>
                    <a:pt x="453" y="180"/>
                    <a:pt x="453" y="180"/>
                  </a:cubicBezTo>
                  <a:cubicBezTo>
                    <a:pt x="452" y="181"/>
                    <a:pt x="452" y="181"/>
                    <a:pt x="452" y="181"/>
                  </a:cubicBezTo>
                  <a:cubicBezTo>
                    <a:pt x="451" y="182"/>
                    <a:pt x="451" y="182"/>
                    <a:pt x="451" y="182"/>
                  </a:cubicBezTo>
                  <a:cubicBezTo>
                    <a:pt x="451" y="183"/>
                    <a:pt x="451" y="183"/>
                    <a:pt x="451" y="183"/>
                  </a:cubicBezTo>
                  <a:cubicBezTo>
                    <a:pt x="451" y="185"/>
                    <a:pt x="451" y="185"/>
                    <a:pt x="451" y="185"/>
                  </a:cubicBezTo>
                  <a:cubicBezTo>
                    <a:pt x="452" y="185"/>
                    <a:pt x="452" y="185"/>
                    <a:pt x="452" y="185"/>
                  </a:cubicBezTo>
                  <a:cubicBezTo>
                    <a:pt x="452" y="186"/>
                    <a:pt x="452" y="186"/>
                    <a:pt x="452" y="186"/>
                  </a:cubicBezTo>
                  <a:cubicBezTo>
                    <a:pt x="451" y="186"/>
                    <a:pt x="451" y="186"/>
                    <a:pt x="451" y="186"/>
                  </a:cubicBezTo>
                  <a:cubicBezTo>
                    <a:pt x="451" y="186"/>
                    <a:pt x="451" y="186"/>
                    <a:pt x="451" y="186"/>
                  </a:cubicBezTo>
                  <a:cubicBezTo>
                    <a:pt x="451" y="187"/>
                    <a:pt x="451" y="187"/>
                    <a:pt x="451" y="187"/>
                  </a:cubicBezTo>
                  <a:cubicBezTo>
                    <a:pt x="450" y="188"/>
                    <a:pt x="450" y="188"/>
                    <a:pt x="450" y="188"/>
                  </a:cubicBezTo>
                  <a:cubicBezTo>
                    <a:pt x="451" y="189"/>
                    <a:pt x="451" y="189"/>
                    <a:pt x="451" y="189"/>
                  </a:cubicBezTo>
                  <a:cubicBezTo>
                    <a:pt x="450" y="190"/>
                    <a:pt x="450" y="190"/>
                    <a:pt x="450" y="190"/>
                  </a:cubicBezTo>
                  <a:cubicBezTo>
                    <a:pt x="450" y="191"/>
                    <a:pt x="450" y="191"/>
                    <a:pt x="450" y="191"/>
                  </a:cubicBezTo>
                  <a:cubicBezTo>
                    <a:pt x="448" y="192"/>
                    <a:pt x="448" y="192"/>
                    <a:pt x="448" y="192"/>
                  </a:cubicBezTo>
                  <a:cubicBezTo>
                    <a:pt x="449" y="193"/>
                    <a:pt x="449" y="193"/>
                    <a:pt x="449" y="193"/>
                  </a:cubicBezTo>
                  <a:cubicBezTo>
                    <a:pt x="448" y="193"/>
                    <a:pt x="448" y="193"/>
                    <a:pt x="448" y="193"/>
                  </a:cubicBezTo>
                  <a:cubicBezTo>
                    <a:pt x="448" y="195"/>
                    <a:pt x="448" y="195"/>
                    <a:pt x="448" y="195"/>
                  </a:cubicBezTo>
                  <a:cubicBezTo>
                    <a:pt x="447" y="195"/>
                    <a:pt x="447" y="195"/>
                    <a:pt x="447" y="195"/>
                  </a:cubicBezTo>
                  <a:cubicBezTo>
                    <a:pt x="447" y="197"/>
                    <a:pt x="447" y="197"/>
                    <a:pt x="447" y="197"/>
                  </a:cubicBezTo>
                  <a:cubicBezTo>
                    <a:pt x="447" y="198"/>
                    <a:pt x="447" y="198"/>
                    <a:pt x="447" y="198"/>
                  </a:cubicBezTo>
                  <a:cubicBezTo>
                    <a:pt x="447" y="199"/>
                    <a:pt x="447" y="199"/>
                    <a:pt x="447" y="199"/>
                  </a:cubicBezTo>
                  <a:cubicBezTo>
                    <a:pt x="447" y="200"/>
                    <a:pt x="447" y="200"/>
                    <a:pt x="447" y="200"/>
                  </a:cubicBezTo>
                  <a:cubicBezTo>
                    <a:pt x="446" y="200"/>
                    <a:pt x="446" y="200"/>
                    <a:pt x="446" y="200"/>
                  </a:cubicBezTo>
                  <a:cubicBezTo>
                    <a:pt x="446" y="201"/>
                    <a:pt x="446" y="201"/>
                    <a:pt x="446" y="201"/>
                  </a:cubicBezTo>
                  <a:cubicBezTo>
                    <a:pt x="445" y="202"/>
                    <a:pt x="445" y="202"/>
                    <a:pt x="445" y="202"/>
                  </a:cubicBezTo>
                  <a:cubicBezTo>
                    <a:pt x="445" y="203"/>
                    <a:pt x="445" y="203"/>
                    <a:pt x="445" y="203"/>
                  </a:cubicBezTo>
                  <a:cubicBezTo>
                    <a:pt x="445" y="203"/>
                    <a:pt x="445" y="203"/>
                    <a:pt x="445" y="203"/>
                  </a:cubicBezTo>
                  <a:cubicBezTo>
                    <a:pt x="445" y="204"/>
                    <a:pt x="445" y="204"/>
                    <a:pt x="445" y="204"/>
                  </a:cubicBezTo>
                  <a:cubicBezTo>
                    <a:pt x="444" y="205"/>
                    <a:pt x="444" y="205"/>
                    <a:pt x="444" y="205"/>
                  </a:cubicBezTo>
                  <a:cubicBezTo>
                    <a:pt x="444" y="206"/>
                    <a:pt x="444" y="206"/>
                    <a:pt x="444" y="206"/>
                  </a:cubicBezTo>
                  <a:cubicBezTo>
                    <a:pt x="442" y="207"/>
                    <a:pt x="442" y="207"/>
                    <a:pt x="442" y="207"/>
                  </a:cubicBezTo>
                  <a:cubicBezTo>
                    <a:pt x="442" y="208"/>
                    <a:pt x="442" y="208"/>
                    <a:pt x="442" y="208"/>
                  </a:cubicBezTo>
                  <a:cubicBezTo>
                    <a:pt x="441" y="209"/>
                    <a:pt x="441" y="209"/>
                    <a:pt x="441" y="209"/>
                  </a:cubicBezTo>
                  <a:cubicBezTo>
                    <a:pt x="441" y="210"/>
                    <a:pt x="441" y="210"/>
                    <a:pt x="441" y="210"/>
                  </a:cubicBezTo>
                  <a:cubicBezTo>
                    <a:pt x="441" y="211"/>
                    <a:pt x="441" y="211"/>
                    <a:pt x="441" y="211"/>
                  </a:cubicBezTo>
                  <a:cubicBezTo>
                    <a:pt x="441" y="212"/>
                    <a:pt x="441" y="212"/>
                    <a:pt x="441" y="212"/>
                  </a:cubicBezTo>
                  <a:cubicBezTo>
                    <a:pt x="442" y="212"/>
                    <a:pt x="442" y="212"/>
                    <a:pt x="442" y="212"/>
                  </a:cubicBezTo>
                  <a:cubicBezTo>
                    <a:pt x="443" y="212"/>
                    <a:pt x="443" y="212"/>
                    <a:pt x="443" y="212"/>
                  </a:cubicBezTo>
                  <a:cubicBezTo>
                    <a:pt x="444" y="212"/>
                    <a:pt x="444" y="212"/>
                    <a:pt x="444" y="212"/>
                  </a:cubicBezTo>
                  <a:cubicBezTo>
                    <a:pt x="444" y="212"/>
                    <a:pt x="444" y="212"/>
                    <a:pt x="444" y="212"/>
                  </a:cubicBezTo>
                  <a:cubicBezTo>
                    <a:pt x="446" y="212"/>
                    <a:pt x="446" y="212"/>
                    <a:pt x="446" y="212"/>
                  </a:cubicBezTo>
                  <a:cubicBezTo>
                    <a:pt x="446" y="212"/>
                    <a:pt x="446" y="212"/>
                    <a:pt x="446" y="212"/>
                  </a:cubicBezTo>
                  <a:cubicBezTo>
                    <a:pt x="447" y="211"/>
                    <a:pt x="447" y="211"/>
                    <a:pt x="447" y="211"/>
                  </a:cubicBezTo>
                  <a:cubicBezTo>
                    <a:pt x="447" y="211"/>
                    <a:pt x="447" y="211"/>
                    <a:pt x="447" y="211"/>
                  </a:cubicBezTo>
                  <a:cubicBezTo>
                    <a:pt x="448" y="211"/>
                    <a:pt x="448" y="211"/>
                    <a:pt x="448" y="211"/>
                  </a:cubicBezTo>
                  <a:cubicBezTo>
                    <a:pt x="448" y="213"/>
                    <a:pt x="448" y="213"/>
                    <a:pt x="448" y="213"/>
                  </a:cubicBezTo>
                  <a:cubicBezTo>
                    <a:pt x="449" y="214"/>
                    <a:pt x="449" y="214"/>
                    <a:pt x="449" y="214"/>
                  </a:cubicBezTo>
                  <a:cubicBezTo>
                    <a:pt x="450" y="215"/>
                    <a:pt x="450" y="215"/>
                    <a:pt x="450" y="215"/>
                  </a:cubicBezTo>
                  <a:cubicBezTo>
                    <a:pt x="450" y="216"/>
                    <a:pt x="450" y="216"/>
                    <a:pt x="450" y="216"/>
                  </a:cubicBezTo>
                  <a:cubicBezTo>
                    <a:pt x="451" y="217"/>
                    <a:pt x="451" y="217"/>
                    <a:pt x="451" y="217"/>
                  </a:cubicBezTo>
                  <a:cubicBezTo>
                    <a:pt x="451" y="217"/>
                    <a:pt x="451" y="217"/>
                    <a:pt x="451" y="217"/>
                  </a:cubicBezTo>
                  <a:cubicBezTo>
                    <a:pt x="452" y="217"/>
                    <a:pt x="452" y="217"/>
                    <a:pt x="452" y="217"/>
                  </a:cubicBezTo>
                  <a:cubicBezTo>
                    <a:pt x="452" y="216"/>
                    <a:pt x="452" y="216"/>
                    <a:pt x="452" y="216"/>
                  </a:cubicBezTo>
                  <a:cubicBezTo>
                    <a:pt x="453" y="216"/>
                    <a:pt x="453" y="216"/>
                    <a:pt x="453" y="216"/>
                  </a:cubicBezTo>
                  <a:cubicBezTo>
                    <a:pt x="453" y="215"/>
                    <a:pt x="453" y="215"/>
                    <a:pt x="453" y="215"/>
                  </a:cubicBezTo>
                  <a:cubicBezTo>
                    <a:pt x="453" y="216"/>
                    <a:pt x="453" y="216"/>
                    <a:pt x="453" y="216"/>
                  </a:cubicBezTo>
                  <a:cubicBezTo>
                    <a:pt x="454" y="215"/>
                    <a:pt x="454" y="215"/>
                    <a:pt x="454" y="215"/>
                  </a:cubicBezTo>
                  <a:cubicBezTo>
                    <a:pt x="455" y="216"/>
                    <a:pt x="455" y="216"/>
                    <a:pt x="455" y="216"/>
                  </a:cubicBezTo>
                  <a:cubicBezTo>
                    <a:pt x="455" y="216"/>
                    <a:pt x="455" y="216"/>
                    <a:pt x="455" y="216"/>
                  </a:cubicBezTo>
                  <a:cubicBezTo>
                    <a:pt x="454" y="216"/>
                    <a:pt x="454" y="216"/>
                    <a:pt x="454" y="216"/>
                  </a:cubicBezTo>
                  <a:cubicBezTo>
                    <a:pt x="454" y="218"/>
                    <a:pt x="454" y="218"/>
                    <a:pt x="454" y="218"/>
                  </a:cubicBezTo>
                  <a:cubicBezTo>
                    <a:pt x="454" y="218"/>
                    <a:pt x="454" y="218"/>
                    <a:pt x="454" y="218"/>
                  </a:cubicBezTo>
                  <a:cubicBezTo>
                    <a:pt x="453" y="218"/>
                    <a:pt x="453" y="218"/>
                    <a:pt x="453" y="218"/>
                  </a:cubicBezTo>
                  <a:cubicBezTo>
                    <a:pt x="453" y="219"/>
                    <a:pt x="453" y="219"/>
                    <a:pt x="453" y="219"/>
                  </a:cubicBezTo>
                  <a:cubicBezTo>
                    <a:pt x="455" y="218"/>
                    <a:pt x="455" y="218"/>
                    <a:pt x="455" y="218"/>
                  </a:cubicBezTo>
                  <a:cubicBezTo>
                    <a:pt x="456" y="218"/>
                    <a:pt x="456" y="218"/>
                    <a:pt x="456" y="218"/>
                  </a:cubicBezTo>
                  <a:cubicBezTo>
                    <a:pt x="457" y="217"/>
                    <a:pt x="457" y="217"/>
                    <a:pt x="457" y="217"/>
                  </a:cubicBezTo>
                  <a:cubicBezTo>
                    <a:pt x="457" y="216"/>
                    <a:pt x="457" y="216"/>
                    <a:pt x="457" y="216"/>
                  </a:cubicBezTo>
                  <a:cubicBezTo>
                    <a:pt x="457" y="215"/>
                    <a:pt x="457" y="215"/>
                    <a:pt x="457" y="215"/>
                  </a:cubicBezTo>
                  <a:cubicBezTo>
                    <a:pt x="457" y="216"/>
                    <a:pt x="457" y="216"/>
                    <a:pt x="457" y="216"/>
                  </a:cubicBezTo>
                  <a:cubicBezTo>
                    <a:pt x="457" y="217"/>
                    <a:pt x="457" y="217"/>
                    <a:pt x="457" y="217"/>
                  </a:cubicBezTo>
                  <a:cubicBezTo>
                    <a:pt x="457" y="218"/>
                    <a:pt x="457" y="218"/>
                    <a:pt x="457" y="218"/>
                  </a:cubicBezTo>
                  <a:cubicBezTo>
                    <a:pt x="458" y="218"/>
                    <a:pt x="458" y="218"/>
                    <a:pt x="458" y="218"/>
                  </a:cubicBezTo>
                  <a:cubicBezTo>
                    <a:pt x="458" y="217"/>
                    <a:pt x="458" y="217"/>
                    <a:pt x="458" y="217"/>
                  </a:cubicBezTo>
                  <a:cubicBezTo>
                    <a:pt x="458" y="215"/>
                    <a:pt x="458" y="215"/>
                    <a:pt x="458" y="215"/>
                  </a:cubicBezTo>
                  <a:cubicBezTo>
                    <a:pt x="458" y="215"/>
                    <a:pt x="458" y="215"/>
                    <a:pt x="458" y="215"/>
                  </a:cubicBezTo>
                  <a:cubicBezTo>
                    <a:pt x="457" y="214"/>
                    <a:pt x="457" y="214"/>
                    <a:pt x="457" y="214"/>
                  </a:cubicBezTo>
                  <a:cubicBezTo>
                    <a:pt x="457" y="213"/>
                    <a:pt x="457" y="213"/>
                    <a:pt x="457" y="213"/>
                  </a:cubicBezTo>
                  <a:cubicBezTo>
                    <a:pt x="458" y="213"/>
                    <a:pt x="458" y="213"/>
                    <a:pt x="458" y="213"/>
                  </a:cubicBezTo>
                  <a:cubicBezTo>
                    <a:pt x="459" y="213"/>
                    <a:pt x="459" y="213"/>
                    <a:pt x="459" y="213"/>
                  </a:cubicBezTo>
                  <a:cubicBezTo>
                    <a:pt x="459" y="213"/>
                    <a:pt x="459" y="213"/>
                    <a:pt x="459" y="213"/>
                  </a:cubicBezTo>
                  <a:cubicBezTo>
                    <a:pt x="459" y="214"/>
                    <a:pt x="459" y="214"/>
                    <a:pt x="459" y="214"/>
                  </a:cubicBezTo>
                  <a:cubicBezTo>
                    <a:pt x="459" y="214"/>
                    <a:pt x="459" y="214"/>
                    <a:pt x="459" y="214"/>
                  </a:cubicBezTo>
                  <a:cubicBezTo>
                    <a:pt x="460" y="213"/>
                    <a:pt x="460" y="213"/>
                    <a:pt x="460" y="213"/>
                  </a:cubicBezTo>
                  <a:cubicBezTo>
                    <a:pt x="461" y="213"/>
                    <a:pt x="461" y="213"/>
                    <a:pt x="461" y="213"/>
                  </a:cubicBezTo>
                  <a:cubicBezTo>
                    <a:pt x="462" y="213"/>
                    <a:pt x="462" y="213"/>
                    <a:pt x="462" y="213"/>
                  </a:cubicBezTo>
                  <a:cubicBezTo>
                    <a:pt x="463" y="213"/>
                    <a:pt x="463" y="213"/>
                    <a:pt x="463" y="213"/>
                  </a:cubicBezTo>
                  <a:cubicBezTo>
                    <a:pt x="464" y="213"/>
                    <a:pt x="464" y="213"/>
                    <a:pt x="464" y="213"/>
                  </a:cubicBezTo>
                  <a:cubicBezTo>
                    <a:pt x="464" y="214"/>
                    <a:pt x="464" y="214"/>
                    <a:pt x="464" y="214"/>
                  </a:cubicBezTo>
                  <a:cubicBezTo>
                    <a:pt x="465" y="215"/>
                    <a:pt x="465" y="215"/>
                    <a:pt x="465" y="215"/>
                  </a:cubicBezTo>
                  <a:cubicBezTo>
                    <a:pt x="465" y="215"/>
                    <a:pt x="465" y="215"/>
                    <a:pt x="465" y="215"/>
                  </a:cubicBezTo>
                  <a:cubicBezTo>
                    <a:pt x="467" y="215"/>
                    <a:pt x="467" y="215"/>
                    <a:pt x="467" y="215"/>
                  </a:cubicBezTo>
                  <a:cubicBezTo>
                    <a:pt x="467" y="216"/>
                    <a:pt x="467" y="216"/>
                    <a:pt x="467" y="216"/>
                  </a:cubicBezTo>
                  <a:cubicBezTo>
                    <a:pt x="469" y="216"/>
                    <a:pt x="469" y="216"/>
                    <a:pt x="469" y="216"/>
                  </a:cubicBezTo>
                  <a:cubicBezTo>
                    <a:pt x="469" y="217"/>
                    <a:pt x="469" y="217"/>
                    <a:pt x="469" y="217"/>
                  </a:cubicBezTo>
                  <a:cubicBezTo>
                    <a:pt x="470" y="217"/>
                    <a:pt x="470" y="217"/>
                    <a:pt x="470" y="217"/>
                  </a:cubicBezTo>
                  <a:cubicBezTo>
                    <a:pt x="470" y="218"/>
                    <a:pt x="470" y="218"/>
                    <a:pt x="470" y="218"/>
                  </a:cubicBezTo>
                  <a:cubicBezTo>
                    <a:pt x="471" y="218"/>
                    <a:pt x="471" y="218"/>
                    <a:pt x="471" y="218"/>
                  </a:cubicBezTo>
                  <a:cubicBezTo>
                    <a:pt x="472" y="219"/>
                    <a:pt x="472" y="219"/>
                    <a:pt x="472" y="219"/>
                  </a:cubicBezTo>
                  <a:cubicBezTo>
                    <a:pt x="471" y="220"/>
                    <a:pt x="471" y="220"/>
                    <a:pt x="471" y="220"/>
                  </a:cubicBezTo>
                  <a:cubicBezTo>
                    <a:pt x="471" y="220"/>
                    <a:pt x="471" y="220"/>
                    <a:pt x="471" y="220"/>
                  </a:cubicBezTo>
                  <a:cubicBezTo>
                    <a:pt x="471" y="221"/>
                    <a:pt x="471" y="221"/>
                    <a:pt x="471" y="221"/>
                  </a:cubicBezTo>
                  <a:cubicBezTo>
                    <a:pt x="471" y="222"/>
                    <a:pt x="471" y="222"/>
                    <a:pt x="471" y="222"/>
                  </a:cubicBezTo>
                  <a:cubicBezTo>
                    <a:pt x="472" y="222"/>
                    <a:pt x="472" y="222"/>
                    <a:pt x="472" y="222"/>
                  </a:cubicBezTo>
                  <a:cubicBezTo>
                    <a:pt x="473" y="223"/>
                    <a:pt x="473" y="223"/>
                    <a:pt x="473" y="223"/>
                  </a:cubicBezTo>
                  <a:cubicBezTo>
                    <a:pt x="473" y="224"/>
                    <a:pt x="473" y="224"/>
                    <a:pt x="473" y="224"/>
                  </a:cubicBezTo>
                  <a:cubicBezTo>
                    <a:pt x="473" y="224"/>
                    <a:pt x="473" y="224"/>
                    <a:pt x="473" y="224"/>
                  </a:cubicBezTo>
                  <a:cubicBezTo>
                    <a:pt x="473" y="225"/>
                    <a:pt x="473" y="225"/>
                    <a:pt x="473" y="225"/>
                  </a:cubicBezTo>
                  <a:cubicBezTo>
                    <a:pt x="474" y="226"/>
                    <a:pt x="474" y="226"/>
                    <a:pt x="474" y="226"/>
                  </a:cubicBezTo>
                  <a:cubicBezTo>
                    <a:pt x="474" y="226"/>
                    <a:pt x="474" y="226"/>
                    <a:pt x="474" y="226"/>
                  </a:cubicBezTo>
                  <a:cubicBezTo>
                    <a:pt x="475" y="225"/>
                    <a:pt x="475" y="225"/>
                    <a:pt x="475" y="225"/>
                  </a:cubicBezTo>
                  <a:cubicBezTo>
                    <a:pt x="475" y="226"/>
                    <a:pt x="475" y="226"/>
                    <a:pt x="475" y="226"/>
                  </a:cubicBezTo>
                  <a:cubicBezTo>
                    <a:pt x="475" y="227"/>
                    <a:pt x="475" y="227"/>
                    <a:pt x="475" y="227"/>
                  </a:cubicBezTo>
                  <a:cubicBezTo>
                    <a:pt x="475" y="228"/>
                    <a:pt x="475" y="228"/>
                    <a:pt x="475" y="228"/>
                  </a:cubicBezTo>
                  <a:cubicBezTo>
                    <a:pt x="476" y="228"/>
                    <a:pt x="476" y="228"/>
                    <a:pt x="476" y="228"/>
                  </a:cubicBezTo>
                  <a:cubicBezTo>
                    <a:pt x="475" y="229"/>
                    <a:pt x="475" y="229"/>
                    <a:pt x="475" y="229"/>
                  </a:cubicBezTo>
                  <a:cubicBezTo>
                    <a:pt x="475" y="229"/>
                    <a:pt x="475" y="229"/>
                    <a:pt x="475" y="229"/>
                  </a:cubicBezTo>
                  <a:cubicBezTo>
                    <a:pt x="475" y="230"/>
                    <a:pt x="475" y="230"/>
                    <a:pt x="475" y="230"/>
                  </a:cubicBezTo>
                  <a:cubicBezTo>
                    <a:pt x="475" y="231"/>
                    <a:pt x="475" y="231"/>
                    <a:pt x="475" y="231"/>
                  </a:cubicBezTo>
                  <a:cubicBezTo>
                    <a:pt x="475" y="231"/>
                    <a:pt x="475" y="231"/>
                    <a:pt x="475" y="231"/>
                  </a:cubicBezTo>
                  <a:cubicBezTo>
                    <a:pt x="475" y="231"/>
                    <a:pt x="475" y="231"/>
                    <a:pt x="475" y="231"/>
                  </a:cubicBezTo>
                  <a:cubicBezTo>
                    <a:pt x="475" y="232"/>
                    <a:pt x="475" y="232"/>
                    <a:pt x="475" y="232"/>
                  </a:cubicBezTo>
                  <a:cubicBezTo>
                    <a:pt x="475" y="232"/>
                    <a:pt x="475" y="232"/>
                    <a:pt x="475" y="232"/>
                  </a:cubicBezTo>
                  <a:cubicBezTo>
                    <a:pt x="475" y="233"/>
                    <a:pt x="475" y="233"/>
                    <a:pt x="475" y="233"/>
                  </a:cubicBezTo>
                  <a:cubicBezTo>
                    <a:pt x="476" y="235"/>
                    <a:pt x="476" y="235"/>
                    <a:pt x="476" y="235"/>
                  </a:cubicBezTo>
                  <a:cubicBezTo>
                    <a:pt x="475" y="235"/>
                    <a:pt x="475" y="235"/>
                    <a:pt x="475" y="235"/>
                  </a:cubicBezTo>
                  <a:cubicBezTo>
                    <a:pt x="476" y="237"/>
                    <a:pt x="476" y="237"/>
                    <a:pt x="476" y="237"/>
                  </a:cubicBezTo>
                  <a:cubicBezTo>
                    <a:pt x="476" y="237"/>
                    <a:pt x="476" y="237"/>
                    <a:pt x="476" y="237"/>
                  </a:cubicBezTo>
                  <a:cubicBezTo>
                    <a:pt x="476" y="238"/>
                    <a:pt x="476" y="238"/>
                    <a:pt x="476" y="238"/>
                  </a:cubicBezTo>
                  <a:cubicBezTo>
                    <a:pt x="477" y="241"/>
                    <a:pt x="477" y="241"/>
                    <a:pt x="477" y="241"/>
                  </a:cubicBezTo>
                  <a:cubicBezTo>
                    <a:pt x="477" y="241"/>
                    <a:pt x="477" y="241"/>
                    <a:pt x="477" y="241"/>
                  </a:cubicBezTo>
                  <a:cubicBezTo>
                    <a:pt x="478" y="240"/>
                    <a:pt x="478" y="240"/>
                    <a:pt x="478" y="240"/>
                  </a:cubicBezTo>
                  <a:cubicBezTo>
                    <a:pt x="478" y="241"/>
                    <a:pt x="478" y="241"/>
                    <a:pt x="478" y="241"/>
                  </a:cubicBezTo>
                  <a:cubicBezTo>
                    <a:pt x="477" y="242"/>
                    <a:pt x="477" y="242"/>
                    <a:pt x="477" y="242"/>
                  </a:cubicBezTo>
                  <a:cubicBezTo>
                    <a:pt x="477" y="242"/>
                    <a:pt x="477" y="242"/>
                    <a:pt x="477" y="242"/>
                  </a:cubicBezTo>
                  <a:cubicBezTo>
                    <a:pt x="478" y="243"/>
                    <a:pt x="478" y="243"/>
                    <a:pt x="478" y="243"/>
                  </a:cubicBezTo>
                  <a:cubicBezTo>
                    <a:pt x="478" y="243"/>
                    <a:pt x="478" y="243"/>
                    <a:pt x="478" y="243"/>
                  </a:cubicBezTo>
                  <a:cubicBezTo>
                    <a:pt x="479" y="244"/>
                    <a:pt x="479" y="244"/>
                    <a:pt x="479" y="244"/>
                  </a:cubicBezTo>
                  <a:cubicBezTo>
                    <a:pt x="479" y="245"/>
                    <a:pt x="479" y="245"/>
                    <a:pt x="479" y="245"/>
                  </a:cubicBezTo>
                  <a:cubicBezTo>
                    <a:pt x="479" y="246"/>
                    <a:pt x="479" y="246"/>
                    <a:pt x="479" y="246"/>
                  </a:cubicBezTo>
                  <a:cubicBezTo>
                    <a:pt x="479" y="246"/>
                    <a:pt x="479" y="246"/>
                    <a:pt x="479" y="246"/>
                  </a:cubicBezTo>
                  <a:cubicBezTo>
                    <a:pt x="480" y="248"/>
                    <a:pt x="480" y="248"/>
                    <a:pt x="480" y="248"/>
                  </a:cubicBezTo>
                  <a:cubicBezTo>
                    <a:pt x="480" y="248"/>
                    <a:pt x="480" y="248"/>
                    <a:pt x="480" y="248"/>
                  </a:cubicBezTo>
                  <a:cubicBezTo>
                    <a:pt x="480" y="249"/>
                    <a:pt x="480" y="249"/>
                    <a:pt x="480" y="249"/>
                  </a:cubicBezTo>
                  <a:cubicBezTo>
                    <a:pt x="480" y="250"/>
                    <a:pt x="480" y="250"/>
                    <a:pt x="480" y="250"/>
                  </a:cubicBezTo>
                  <a:cubicBezTo>
                    <a:pt x="480" y="251"/>
                    <a:pt x="480" y="251"/>
                    <a:pt x="480" y="251"/>
                  </a:cubicBezTo>
                  <a:cubicBezTo>
                    <a:pt x="480" y="252"/>
                    <a:pt x="480" y="252"/>
                    <a:pt x="480" y="252"/>
                  </a:cubicBezTo>
                  <a:cubicBezTo>
                    <a:pt x="480" y="253"/>
                    <a:pt x="480" y="253"/>
                    <a:pt x="480" y="253"/>
                  </a:cubicBezTo>
                  <a:cubicBezTo>
                    <a:pt x="479" y="254"/>
                    <a:pt x="479" y="254"/>
                    <a:pt x="479" y="254"/>
                  </a:cubicBezTo>
                  <a:cubicBezTo>
                    <a:pt x="479" y="255"/>
                    <a:pt x="479" y="255"/>
                    <a:pt x="479" y="255"/>
                  </a:cubicBezTo>
                  <a:cubicBezTo>
                    <a:pt x="479" y="256"/>
                    <a:pt x="479" y="256"/>
                    <a:pt x="479" y="256"/>
                  </a:cubicBezTo>
                  <a:cubicBezTo>
                    <a:pt x="479" y="258"/>
                    <a:pt x="479" y="258"/>
                    <a:pt x="479" y="258"/>
                  </a:cubicBezTo>
                  <a:cubicBezTo>
                    <a:pt x="479" y="258"/>
                    <a:pt x="479" y="258"/>
                    <a:pt x="479" y="258"/>
                  </a:cubicBezTo>
                  <a:cubicBezTo>
                    <a:pt x="479" y="259"/>
                    <a:pt x="479" y="259"/>
                    <a:pt x="479" y="259"/>
                  </a:cubicBezTo>
                  <a:cubicBezTo>
                    <a:pt x="478" y="260"/>
                    <a:pt x="478" y="260"/>
                    <a:pt x="478" y="260"/>
                  </a:cubicBezTo>
                  <a:cubicBezTo>
                    <a:pt x="478" y="261"/>
                    <a:pt x="478" y="261"/>
                    <a:pt x="478" y="261"/>
                  </a:cubicBezTo>
                  <a:cubicBezTo>
                    <a:pt x="477" y="262"/>
                    <a:pt x="477" y="262"/>
                    <a:pt x="477" y="262"/>
                  </a:cubicBezTo>
                  <a:cubicBezTo>
                    <a:pt x="478" y="262"/>
                    <a:pt x="478" y="262"/>
                    <a:pt x="478" y="262"/>
                  </a:cubicBezTo>
                  <a:cubicBezTo>
                    <a:pt x="478" y="263"/>
                    <a:pt x="478" y="263"/>
                    <a:pt x="478" y="263"/>
                  </a:cubicBezTo>
                  <a:cubicBezTo>
                    <a:pt x="477" y="263"/>
                    <a:pt x="477" y="263"/>
                    <a:pt x="477" y="263"/>
                  </a:cubicBezTo>
                  <a:cubicBezTo>
                    <a:pt x="478" y="265"/>
                    <a:pt x="478" y="265"/>
                    <a:pt x="478" y="265"/>
                  </a:cubicBezTo>
                  <a:cubicBezTo>
                    <a:pt x="477" y="266"/>
                    <a:pt x="477" y="266"/>
                    <a:pt x="477" y="266"/>
                  </a:cubicBezTo>
                  <a:cubicBezTo>
                    <a:pt x="477" y="267"/>
                    <a:pt x="477" y="267"/>
                    <a:pt x="477" y="267"/>
                  </a:cubicBezTo>
                  <a:cubicBezTo>
                    <a:pt x="477" y="267"/>
                    <a:pt x="477" y="267"/>
                    <a:pt x="477" y="267"/>
                  </a:cubicBezTo>
                  <a:cubicBezTo>
                    <a:pt x="477" y="268"/>
                    <a:pt x="477" y="268"/>
                    <a:pt x="477" y="268"/>
                  </a:cubicBezTo>
                  <a:cubicBezTo>
                    <a:pt x="476" y="269"/>
                    <a:pt x="476" y="269"/>
                    <a:pt x="476" y="269"/>
                  </a:cubicBezTo>
                  <a:cubicBezTo>
                    <a:pt x="476" y="270"/>
                    <a:pt x="476" y="270"/>
                    <a:pt x="476" y="270"/>
                  </a:cubicBezTo>
                  <a:cubicBezTo>
                    <a:pt x="475" y="271"/>
                    <a:pt x="475" y="271"/>
                    <a:pt x="475" y="271"/>
                  </a:cubicBezTo>
                  <a:cubicBezTo>
                    <a:pt x="475" y="272"/>
                    <a:pt x="475" y="272"/>
                    <a:pt x="475" y="272"/>
                  </a:cubicBezTo>
                  <a:cubicBezTo>
                    <a:pt x="474" y="273"/>
                    <a:pt x="474" y="273"/>
                    <a:pt x="474" y="273"/>
                  </a:cubicBezTo>
                  <a:cubicBezTo>
                    <a:pt x="473" y="276"/>
                    <a:pt x="473" y="276"/>
                    <a:pt x="473" y="276"/>
                  </a:cubicBezTo>
                  <a:cubicBezTo>
                    <a:pt x="473" y="276"/>
                    <a:pt x="473" y="276"/>
                    <a:pt x="473" y="276"/>
                  </a:cubicBezTo>
                  <a:cubicBezTo>
                    <a:pt x="473" y="277"/>
                    <a:pt x="473" y="277"/>
                    <a:pt x="473" y="277"/>
                  </a:cubicBezTo>
                  <a:cubicBezTo>
                    <a:pt x="473" y="278"/>
                    <a:pt x="473" y="278"/>
                    <a:pt x="473" y="278"/>
                  </a:cubicBezTo>
                  <a:cubicBezTo>
                    <a:pt x="473" y="278"/>
                    <a:pt x="473" y="278"/>
                    <a:pt x="473" y="278"/>
                  </a:cubicBezTo>
                  <a:cubicBezTo>
                    <a:pt x="472" y="279"/>
                    <a:pt x="472" y="279"/>
                    <a:pt x="472" y="279"/>
                  </a:cubicBezTo>
                  <a:cubicBezTo>
                    <a:pt x="472" y="280"/>
                    <a:pt x="472" y="280"/>
                    <a:pt x="472" y="280"/>
                  </a:cubicBezTo>
                  <a:cubicBezTo>
                    <a:pt x="471" y="280"/>
                    <a:pt x="471" y="280"/>
                    <a:pt x="471" y="280"/>
                  </a:cubicBezTo>
                  <a:cubicBezTo>
                    <a:pt x="471" y="281"/>
                    <a:pt x="471" y="281"/>
                    <a:pt x="471" y="281"/>
                  </a:cubicBezTo>
                  <a:cubicBezTo>
                    <a:pt x="470" y="281"/>
                    <a:pt x="470" y="281"/>
                    <a:pt x="470" y="281"/>
                  </a:cubicBezTo>
                  <a:cubicBezTo>
                    <a:pt x="471" y="282"/>
                    <a:pt x="471" y="282"/>
                    <a:pt x="471" y="282"/>
                  </a:cubicBezTo>
                  <a:cubicBezTo>
                    <a:pt x="470" y="283"/>
                    <a:pt x="470" y="283"/>
                    <a:pt x="470" y="283"/>
                  </a:cubicBezTo>
                  <a:cubicBezTo>
                    <a:pt x="470" y="283"/>
                    <a:pt x="470" y="283"/>
                    <a:pt x="470" y="283"/>
                  </a:cubicBezTo>
                  <a:cubicBezTo>
                    <a:pt x="469" y="283"/>
                    <a:pt x="469" y="283"/>
                    <a:pt x="469" y="283"/>
                  </a:cubicBezTo>
                  <a:cubicBezTo>
                    <a:pt x="469" y="284"/>
                    <a:pt x="469" y="284"/>
                    <a:pt x="469" y="284"/>
                  </a:cubicBezTo>
                  <a:cubicBezTo>
                    <a:pt x="469" y="285"/>
                    <a:pt x="469" y="285"/>
                    <a:pt x="469" y="285"/>
                  </a:cubicBezTo>
                  <a:cubicBezTo>
                    <a:pt x="468" y="285"/>
                    <a:pt x="468" y="285"/>
                    <a:pt x="468" y="285"/>
                  </a:cubicBezTo>
                  <a:cubicBezTo>
                    <a:pt x="469" y="286"/>
                    <a:pt x="469" y="286"/>
                    <a:pt x="469" y="286"/>
                  </a:cubicBezTo>
                  <a:cubicBezTo>
                    <a:pt x="467" y="287"/>
                    <a:pt x="467" y="287"/>
                    <a:pt x="467" y="287"/>
                  </a:cubicBezTo>
                  <a:cubicBezTo>
                    <a:pt x="466" y="288"/>
                    <a:pt x="466" y="288"/>
                    <a:pt x="466" y="288"/>
                  </a:cubicBezTo>
                  <a:cubicBezTo>
                    <a:pt x="466" y="288"/>
                    <a:pt x="466" y="288"/>
                    <a:pt x="466" y="288"/>
                  </a:cubicBezTo>
                  <a:cubicBezTo>
                    <a:pt x="466" y="289"/>
                    <a:pt x="466" y="289"/>
                    <a:pt x="466" y="289"/>
                  </a:cubicBezTo>
                  <a:cubicBezTo>
                    <a:pt x="464" y="289"/>
                    <a:pt x="464" y="289"/>
                    <a:pt x="464" y="289"/>
                  </a:cubicBezTo>
                  <a:cubicBezTo>
                    <a:pt x="463" y="290"/>
                    <a:pt x="463" y="290"/>
                    <a:pt x="463" y="290"/>
                  </a:cubicBezTo>
                  <a:cubicBezTo>
                    <a:pt x="463" y="290"/>
                    <a:pt x="463" y="290"/>
                    <a:pt x="463" y="290"/>
                  </a:cubicBezTo>
                  <a:cubicBezTo>
                    <a:pt x="462" y="290"/>
                    <a:pt x="462" y="290"/>
                    <a:pt x="462" y="290"/>
                  </a:cubicBezTo>
                  <a:cubicBezTo>
                    <a:pt x="461" y="289"/>
                    <a:pt x="461" y="289"/>
                    <a:pt x="461" y="289"/>
                  </a:cubicBezTo>
                  <a:cubicBezTo>
                    <a:pt x="460" y="289"/>
                    <a:pt x="460" y="289"/>
                    <a:pt x="460" y="289"/>
                  </a:cubicBezTo>
                  <a:cubicBezTo>
                    <a:pt x="460" y="287"/>
                    <a:pt x="460" y="287"/>
                    <a:pt x="460" y="287"/>
                  </a:cubicBezTo>
                  <a:cubicBezTo>
                    <a:pt x="459" y="287"/>
                    <a:pt x="459" y="287"/>
                    <a:pt x="459" y="287"/>
                  </a:cubicBezTo>
                  <a:cubicBezTo>
                    <a:pt x="458" y="287"/>
                    <a:pt x="458" y="287"/>
                    <a:pt x="458" y="287"/>
                  </a:cubicBezTo>
                  <a:cubicBezTo>
                    <a:pt x="457" y="287"/>
                    <a:pt x="457" y="287"/>
                    <a:pt x="457" y="287"/>
                  </a:cubicBezTo>
                  <a:cubicBezTo>
                    <a:pt x="457" y="287"/>
                    <a:pt x="457" y="287"/>
                    <a:pt x="457" y="287"/>
                  </a:cubicBezTo>
                  <a:cubicBezTo>
                    <a:pt x="457" y="288"/>
                    <a:pt x="457" y="288"/>
                    <a:pt x="457" y="288"/>
                  </a:cubicBezTo>
                  <a:cubicBezTo>
                    <a:pt x="456" y="289"/>
                    <a:pt x="456" y="289"/>
                    <a:pt x="456" y="289"/>
                  </a:cubicBezTo>
                  <a:cubicBezTo>
                    <a:pt x="456" y="290"/>
                    <a:pt x="456" y="290"/>
                    <a:pt x="456" y="290"/>
                  </a:cubicBezTo>
                  <a:cubicBezTo>
                    <a:pt x="455" y="290"/>
                    <a:pt x="455" y="290"/>
                    <a:pt x="455" y="290"/>
                  </a:cubicBezTo>
                  <a:cubicBezTo>
                    <a:pt x="455" y="292"/>
                    <a:pt x="455" y="292"/>
                    <a:pt x="455" y="292"/>
                  </a:cubicBezTo>
                  <a:cubicBezTo>
                    <a:pt x="455" y="291"/>
                    <a:pt x="455" y="291"/>
                    <a:pt x="455" y="291"/>
                  </a:cubicBezTo>
                  <a:cubicBezTo>
                    <a:pt x="453" y="292"/>
                    <a:pt x="453" y="292"/>
                    <a:pt x="453" y="292"/>
                  </a:cubicBezTo>
                  <a:cubicBezTo>
                    <a:pt x="453" y="293"/>
                    <a:pt x="453" y="293"/>
                    <a:pt x="453" y="293"/>
                  </a:cubicBezTo>
                  <a:cubicBezTo>
                    <a:pt x="453" y="293"/>
                    <a:pt x="453" y="293"/>
                    <a:pt x="453" y="293"/>
                  </a:cubicBezTo>
                  <a:close/>
                  <a:moveTo>
                    <a:pt x="147" y="296"/>
                  </a:moveTo>
                  <a:cubicBezTo>
                    <a:pt x="146" y="295"/>
                    <a:pt x="146" y="295"/>
                    <a:pt x="146" y="295"/>
                  </a:cubicBezTo>
                  <a:cubicBezTo>
                    <a:pt x="140" y="296"/>
                    <a:pt x="140" y="296"/>
                    <a:pt x="140" y="296"/>
                  </a:cubicBezTo>
                  <a:cubicBezTo>
                    <a:pt x="147" y="296"/>
                    <a:pt x="147" y="296"/>
                    <a:pt x="147" y="296"/>
                  </a:cubicBezTo>
                  <a:close/>
                  <a:moveTo>
                    <a:pt x="518" y="279"/>
                  </a:moveTo>
                  <a:cubicBezTo>
                    <a:pt x="519" y="279"/>
                    <a:pt x="519" y="279"/>
                    <a:pt x="519" y="279"/>
                  </a:cubicBezTo>
                  <a:cubicBezTo>
                    <a:pt x="519" y="278"/>
                    <a:pt x="519" y="278"/>
                    <a:pt x="519" y="278"/>
                  </a:cubicBezTo>
                  <a:cubicBezTo>
                    <a:pt x="520" y="278"/>
                    <a:pt x="520" y="278"/>
                    <a:pt x="520" y="278"/>
                  </a:cubicBezTo>
                  <a:cubicBezTo>
                    <a:pt x="519" y="278"/>
                    <a:pt x="519" y="278"/>
                    <a:pt x="519" y="278"/>
                  </a:cubicBezTo>
                  <a:cubicBezTo>
                    <a:pt x="518" y="279"/>
                    <a:pt x="518" y="279"/>
                    <a:pt x="518" y="279"/>
                  </a:cubicBezTo>
                  <a:close/>
                  <a:moveTo>
                    <a:pt x="29" y="41"/>
                  </a:moveTo>
                  <a:cubicBezTo>
                    <a:pt x="28" y="40"/>
                    <a:pt x="28" y="40"/>
                    <a:pt x="28" y="40"/>
                  </a:cubicBezTo>
                  <a:cubicBezTo>
                    <a:pt x="28" y="39"/>
                    <a:pt x="28" y="39"/>
                    <a:pt x="28" y="39"/>
                  </a:cubicBezTo>
                  <a:cubicBezTo>
                    <a:pt x="28" y="39"/>
                    <a:pt x="28" y="39"/>
                    <a:pt x="28" y="39"/>
                  </a:cubicBezTo>
                  <a:cubicBezTo>
                    <a:pt x="27" y="38"/>
                    <a:pt x="27" y="38"/>
                    <a:pt x="27" y="38"/>
                  </a:cubicBezTo>
                  <a:cubicBezTo>
                    <a:pt x="27" y="38"/>
                    <a:pt x="27" y="38"/>
                    <a:pt x="27" y="38"/>
                  </a:cubicBezTo>
                  <a:cubicBezTo>
                    <a:pt x="28" y="37"/>
                    <a:pt x="28" y="37"/>
                    <a:pt x="28" y="37"/>
                  </a:cubicBezTo>
                  <a:cubicBezTo>
                    <a:pt x="28" y="36"/>
                    <a:pt x="28" y="36"/>
                    <a:pt x="28" y="36"/>
                  </a:cubicBezTo>
                  <a:cubicBezTo>
                    <a:pt x="30" y="36"/>
                    <a:pt x="30" y="36"/>
                    <a:pt x="30" y="36"/>
                  </a:cubicBezTo>
                  <a:cubicBezTo>
                    <a:pt x="30" y="36"/>
                    <a:pt x="30" y="36"/>
                    <a:pt x="30" y="36"/>
                  </a:cubicBezTo>
                  <a:cubicBezTo>
                    <a:pt x="31" y="36"/>
                    <a:pt x="31" y="36"/>
                    <a:pt x="31" y="36"/>
                  </a:cubicBezTo>
                  <a:cubicBezTo>
                    <a:pt x="31" y="37"/>
                    <a:pt x="31" y="37"/>
                    <a:pt x="31" y="37"/>
                  </a:cubicBezTo>
                  <a:cubicBezTo>
                    <a:pt x="32" y="37"/>
                    <a:pt x="32" y="37"/>
                    <a:pt x="32" y="37"/>
                  </a:cubicBezTo>
                  <a:cubicBezTo>
                    <a:pt x="33" y="37"/>
                    <a:pt x="33" y="37"/>
                    <a:pt x="33" y="37"/>
                  </a:cubicBezTo>
                  <a:cubicBezTo>
                    <a:pt x="33" y="37"/>
                    <a:pt x="33" y="37"/>
                    <a:pt x="33" y="37"/>
                  </a:cubicBezTo>
                  <a:cubicBezTo>
                    <a:pt x="34" y="36"/>
                    <a:pt x="34" y="36"/>
                    <a:pt x="34" y="36"/>
                  </a:cubicBezTo>
                  <a:cubicBezTo>
                    <a:pt x="33" y="36"/>
                    <a:pt x="33" y="36"/>
                    <a:pt x="33" y="36"/>
                  </a:cubicBezTo>
                  <a:cubicBezTo>
                    <a:pt x="32" y="36"/>
                    <a:pt x="32" y="36"/>
                    <a:pt x="32" y="36"/>
                  </a:cubicBezTo>
                  <a:cubicBezTo>
                    <a:pt x="30" y="34"/>
                    <a:pt x="30" y="34"/>
                    <a:pt x="30" y="34"/>
                  </a:cubicBezTo>
                  <a:cubicBezTo>
                    <a:pt x="28" y="34"/>
                    <a:pt x="28" y="34"/>
                    <a:pt x="28" y="34"/>
                  </a:cubicBezTo>
                  <a:cubicBezTo>
                    <a:pt x="27" y="34"/>
                    <a:pt x="27" y="34"/>
                    <a:pt x="27" y="34"/>
                  </a:cubicBezTo>
                  <a:cubicBezTo>
                    <a:pt x="25" y="36"/>
                    <a:pt x="25" y="36"/>
                    <a:pt x="25" y="36"/>
                  </a:cubicBezTo>
                  <a:cubicBezTo>
                    <a:pt x="25" y="37"/>
                    <a:pt x="25" y="37"/>
                    <a:pt x="25" y="37"/>
                  </a:cubicBezTo>
                  <a:cubicBezTo>
                    <a:pt x="24" y="37"/>
                    <a:pt x="24" y="37"/>
                    <a:pt x="24" y="37"/>
                  </a:cubicBezTo>
                  <a:cubicBezTo>
                    <a:pt x="22" y="38"/>
                    <a:pt x="22" y="38"/>
                    <a:pt x="22" y="38"/>
                  </a:cubicBezTo>
                  <a:cubicBezTo>
                    <a:pt x="22" y="40"/>
                    <a:pt x="22" y="40"/>
                    <a:pt x="22" y="40"/>
                  </a:cubicBezTo>
                  <a:cubicBezTo>
                    <a:pt x="23" y="40"/>
                    <a:pt x="23" y="40"/>
                    <a:pt x="23" y="40"/>
                  </a:cubicBezTo>
                  <a:cubicBezTo>
                    <a:pt x="24" y="40"/>
                    <a:pt x="24" y="40"/>
                    <a:pt x="24" y="40"/>
                  </a:cubicBezTo>
                  <a:cubicBezTo>
                    <a:pt x="25" y="40"/>
                    <a:pt x="25" y="40"/>
                    <a:pt x="25" y="40"/>
                  </a:cubicBezTo>
                  <a:cubicBezTo>
                    <a:pt x="25" y="41"/>
                    <a:pt x="25" y="41"/>
                    <a:pt x="25" y="41"/>
                  </a:cubicBezTo>
                  <a:cubicBezTo>
                    <a:pt x="26" y="41"/>
                    <a:pt x="26" y="41"/>
                    <a:pt x="26" y="41"/>
                  </a:cubicBezTo>
                  <a:cubicBezTo>
                    <a:pt x="26" y="40"/>
                    <a:pt x="26" y="40"/>
                    <a:pt x="26" y="40"/>
                  </a:cubicBezTo>
                  <a:cubicBezTo>
                    <a:pt x="26" y="40"/>
                    <a:pt x="26" y="40"/>
                    <a:pt x="26" y="40"/>
                  </a:cubicBezTo>
                  <a:cubicBezTo>
                    <a:pt x="27" y="40"/>
                    <a:pt x="27" y="40"/>
                    <a:pt x="27" y="40"/>
                  </a:cubicBezTo>
                  <a:cubicBezTo>
                    <a:pt x="27" y="40"/>
                    <a:pt x="27" y="40"/>
                    <a:pt x="27" y="40"/>
                  </a:cubicBezTo>
                  <a:cubicBezTo>
                    <a:pt x="28" y="41"/>
                    <a:pt x="28" y="41"/>
                    <a:pt x="28" y="41"/>
                  </a:cubicBezTo>
                  <a:cubicBezTo>
                    <a:pt x="29" y="42"/>
                    <a:pt x="29" y="42"/>
                    <a:pt x="29" y="42"/>
                  </a:cubicBezTo>
                  <a:cubicBezTo>
                    <a:pt x="29" y="41"/>
                    <a:pt x="29" y="41"/>
                    <a:pt x="29" y="41"/>
                  </a:cubicBezTo>
                  <a:close/>
                  <a:moveTo>
                    <a:pt x="36" y="29"/>
                  </a:moveTo>
                  <a:cubicBezTo>
                    <a:pt x="36" y="29"/>
                    <a:pt x="36" y="29"/>
                    <a:pt x="36" y="29"/>
                  </a:cubicBezTo>
                  <a:cubicBezTo>
                    <a:pt x="37" y="28"/>
                    <a:pt x="37" y="28"/>
                    <a:pt x="37" y="28"/>
                  </a:cubicBezTo>
                  <a:cubicBezTo>
                    <a:pt x="37" y="28"/>
                    <a:pt x="37" y="28"/>
                    <a:pt x="37" y="28"/>
                  </a:cubicBezTo>
                  <a:cubicBezTo>
                    <a:pt x="37" y="29"/>
                    <a:pt x="37" y="29"/>
                    <a:pt x="37" y="29"/>
                  </a:cubicBezTo>
                  <a:cubicBezTo>
                    <a:pt x="37" y="29"/>
                    <a:pt x="37" y="29"/>
                    <a:pt x="37" y="29"/>
                  </a:cubicBezTo>
                  <a:cubicBezTo>
                    <a:pt x="37" y="30"/>
                    <a:pt x="37" y="30"/>
                    <a:pt x="37" y="30"/>
                  </a:cubicBezTo>
                  <a:cubicBezTo>
                    <a:pt x="36" y="30"/>
                    <a:pt x="36" y="30"/>
                    <a:pt x="36" y="30"/>
                  </a:cubicBezTo>
                  <a:cubicBezTo>
                    <a:pt x="36" y="30"/>
                    <a:pt x="36" y="29"/>
                    <a:pt x="36" y="29"/>
                  </a:cubicBezTo>
                  <a:close/>
                  <a:moveTo>
                    <a:pt x="34" y="45"/>
                  </a:moveTo>
                  <a:cubicBezTo>
                    <a:pt x="34" y="45"/>
                    <a:pt x="34" y="45"/>
                    <a:pt x="34" y="45"/>
                  </a:cubicBezTo>
                  <a:cubicBezTo>
                    <a:pt x="35" y="45"/>
                    <a:pt x="35" y="45"/>
                    <a:pt x="35" y="45"/>
                  </a:cubicBezTo>
                  <a:cubicBezTo>
                    <a:pt x="35" y="45"/>
                    <a:pt x="35" y="45"/>
                    <a:pt x="35" y="45"/>
                  </a:cubicBezTo>
                  <a:cubicBezTo>
                    <a:pt x="35" y="44"/>
                    <a:pt x="35" y="44"/>
                    <a:pt x="35" y="44"/>
                  </a:cubicBezTo>
                  <a:cubicBezTo>
                    <a:pt x="35" y="44"/>
                    <a:pt x="35" y="44"/>
                    <a:pt x="35" y="44"/>
                  </a:cubicBezTo>
                  <a:cubicBezTo>
                    <a:pt x="36" y="44"/>
                    <a:pt x="36" y="44"/>
                    <a:pt x="36" y="44"/>
                  </a:cubicBezTo>
                  <a:cubicBezTo>
                    <a:pt x="36" y="43"/>
                    <a:pt x="36" y="43"/>
                    <a:pt x="36" y="43"/>
                  </a:cubicBezTo>
                  <a:cubicBezTo>
                    <a:pt x="37" y="42"/>
                    <a:pt x="37" y="42"/>
                    <a:pt x="37" y="42"/>
                  </a:cubicBezTo>
                  <a:cubicBezTo>
                    <a:pt x="36" y="41"/>
                    <a:pt x="36" y="41"/>
                    <a:pt x="36" y="41"/>
                  </a:cubicBezTo>
                  <a:cubicBezTo>
                    <a:pt x="36" y="41"/>
                    <a:pt x="36" y="41"/>
                    <a:pt x="36" y="41"/>
                  </a:cubicBezTo>
                  <a:cubicBezTo>
                    <a:pt x="36" y="40"/>
                    <a:pt x="36" y="40"/>
                    <a:pt x="36" y="40"/>
                  </a:cubicBezTo>
                  <a:cubicBezTo>
                    <a:pt x="36" y="40"/>
                    <a:pt x="36" y="40"/>
                    <a:pt x="36" y="40"/>
                  </a:cubicBezTo>
                  <a:cubicBezTo>
                    <a:pt x="37" y="40"/>
                    <a:pt x="37" y="40"/>
                    <a:pt x="37" y="40"/>
                  </a:cubicBezTo>
                  <a:cubicBezTo>
                    <a:pt x="39" y="40"/>
                    <a:pt x="39" y="40"/>
                    <a:pt x="39" y="40"/>
                  </a:cubicBezTo>
                  <a:cubicBezTo>
                    <a:pt x="39" y="40"/>
                    <a:pt x="39" y="40"/>
                    <a:pt x="39" y="40"/>
                  </a:cubicBezTo>
                  <a:cubicBezTo>
                    <a:pt x="39" y="39"/>
                    <a:pt x="39" y="39"/>
                    <a:pt x="39" y="39"/>
                  </a:cubicBezTo>
                  <a:cubicBezTo>
                    <a:pt x="39" y="39"/>
                    <a:pt x="39" y="39"/>
                    <a:pt x="39" y="39"/>
                  </a:cubicBezTo>
                  <a:cubicBezTo>
                    <a:pt x="38" y="39"/>
                    <a:pt x="38" y="39"/>
                    <a:pt x="38" y="39"/>
                  </a:cubicBezTo>
                  <a:cubicBezTo>
                    <a:pt x="38" y="38"/>
                    <a:pt x="38" y="38"/>
                    <a:pt x="38" y="38"/>
                  </a:cubicBezTo>
                  <a:cubicBezTo>
                    <a:pt x="38" y="38"/>
                    <a:pt x="38" y="38"/>
                    <a:pt x="38" y="38"/>
                  </a:cubicBezTo>
                  <a:cubicBezTo>
                    <a:pt x="38" y="37"/>
                    <a:pt x="38" y="37"/>
                    <a:pt x="38" y="37"/>
                  </a:cubicBezTo>
                  <a:cubicBezTo>
                    <a:pt x="38" y="37"/>
                    <a:pt x="38" y="37"/>
                    <a:pt x="38" y="37"/>
                  </a:cubicBezTo>
                  <a:cubicBezTo>
                    <a:pt x="38" y="37"/>
                    <a:pt x="38" y="37"/>
                    <a:pt x="38" y="37"/>
                  </a:cubicBezTo>
                  <a:cubicBezTo>
                    <a:pt x="39" y="37"/>
                    <a:pt x="39" y="37"/>
                    <a:pt x="39" y="37"/>
                  </a:cubicBezTo>
                  <a:cubicBezTo>
                    <a:pt x="39" y="38"/>
                    <a:pt x="39" y="38"/>
                    <a:pt x="39" y="38"/>
                  </a:cubicBezTo>
                  <a:cubicBezTo>
                    <a:pt x="40" y="37"/>
                    <a:pt x="40" y="37"/>
                    <a:pt x="40" y="37"/>
                  </a:cubicBezTo>
                  <a:cubicBezTo>
                    <a:pt x="40" y="37"/>
                    <a:pt x="40" y="37"/>
                    <a:pt x="40" y="37"/>
                  </a:cubicBezTo>
                  <a:cubicBezTo>
                    <a:pt x="41" y="36"/>
                    <a:pt x="41" y="36"/>
                    <a:pt x="41" y="36"/>
                  </a:cubicBezTo>
                  <a:cubicBezTo>
                    <a:pt x="41" y="36"/>
                    <a:pt x="41" y="36"/>
                    <a:pt x="41" y="36"/>
                  </a:cubicBezTo>
                  <a:cubicBezTo>
                    <a:pt x="41" y="35"/>
                    <a:pt x="41" y="35"/>
                    <a:pt x="41" y="35"/>
                  </a:cubicBezTo>
                  <a:cubicBezTo>
                    <a:pt x="41" y="35"/>
                    <a:pt x="41" y="35"/>
                    <a:pt x="41" y="35"/>
                  </a:cubicBezTo>
                  <a:cubicBezTo>
                    <a:pt x="40" y="34"/>
                    <a:pt x="40" y="34"/>
                    <a:pt x="40" y="34"/>
                  </a:cubicBezTo>
                  <a:cubicBezTo>
                    <a:pt x="40" y="34"/>
                    <a:pt x="40" y="34"/>
                    <a:pt x="40" y="34"/>
                  </a:cubicBezTo>
                  <a:cubicBezTo>
                    <a:pt x="39" y="33"/>
                    <a:pt x="39" y="33"/>
                    <a:pt x="39" y="33"/>
                  </a:cubicBezTo>
                  <a:cubicBezTo>
                    <a:pt x="38" y="34"/>
                    <a:pt x="38" y="34"/>
                    <a:pt x="38" y="34"/>
                  </a:cubicBezTo>
                  <a:cubicBezTo>
                    <a:pt x="38" y="35"/>
                    <a:pt x="38" y="35"/>
                    <a:pt x="38" y="35"/>
                  </a:cubicBezTo>
                  <a:cubicBezTo>
                    <a:pt x="37" y="35"/>
                    <a:pt x="37" y="35"/>
                    <a:pt x="37" y="35"/>
                  </a:cubicBezTo>
                  <a:cubicBezTo>
                    <a:pt x="37" y="35"/>
                    <a:pt x="37" y="35"/>
                    <a:pt x="37" y="35"/>
                  </a:cubicBezTo>
                  <a:cubicBezTo>
                    <a:pt x="37" y="34"/>
                    <a:pt x="37" y="34"/>
                    <a:pt x="37" y="34"/>
                  </a:cubicBezTo>
                  <a:cubicBezTo>
                    <a:pt x="38" y="33"/>
                    <a:pt x="38" y="33"/>
                    <a:pt x="38" y="33"/>
                  </a:cubicBezTo>
                  <a:cubicBezTo>
                    <a:pt x="38" y="32"/>
                    <a:pt x="38" y="32"/>
                    <a:pt x="38" y="32"/>
                  </a:cubicBezTo>
                  <a:cubicBezTo>
                    <a:pt x="38" y="31"/>
                    <a:pt x="38" y="31"/>
                    <a:pt x="38" y="31"/>
                  </a:cubicBezTo>
                  <a:cubicBezTo>
                    <a:pt x="38" y="31"/>
                    <a:pt x="38" y="31"/>
                    <a:pt x="38" y="31"/>
                  </a:cubicBezTo>
                  <a:cubicBezTo>
                    <a:pt x="37" y="32"/>
                    <a:pt x="37" y="32"/>
                    <a:pt x="37" y="32"/>
                  </a:cubicBezTo>
                  <a:cubicBezTo>
                    <a:pt x="37" y="33"/>
                    <a:pt x="37" y="33"/>
                    <a:pt x="37" y="33"/>
                  </a:cubicBezTo>
                  <a:cubicBezTo>
                    <a:pt x="36" y="33"/>
                    <a:pt x="36" y="33"/>
                    <a:pt x="36" y="33"/>
                  </a:cubicBezTo>
                  <a:cubicBezTo>
                    <a:pt x="36" y="33"/>
                    <a:pt x="36" y="33"/>
                    <a:pt x="36" y="33"/>
                  </a:cubicBezTo>
                  <a:cubicBezTo>
                    <a:pt x="37" y="32"/>
                    <a:pt x="37" y="32"/>
                    <a:pt x="37" y="32"/>
                  </a:cubicBezTo>
                  <a:cubicBezTo>
                    <a:pt x="36" y="32"/>
                    <a:pt x="36" y="32"/>
                    <a:pt x="36" y="32"/>
                  </a:cubicBezTo>
                  <a:cubicBezTo>
                    <a:pt x="36" y="32"/>
                    <a:pt x="36" y="32"/>
                    <a:pt x="36" y="32"/>
                  </a:cubicBezTo>
                  <a:cubicBezTo>
                    <a:pt x="36" y="33"/>
                    <a:pt x="36" y="33"/>
                    <a:pt x="36" y="33"/>
                  </a:cubicBezTo>
                  <a:cubicBezTo>
                    <a:pt x="35" y="33"/>
                    <a:pt x="35" y="33"/>
                    <a:pt x="35" y="33"/>
                  </a:cubicBezTo>
                  <a:cubicBezTo>
                    <a:pt x="35" y="34"/>
                    <a:pt x="35" y="34"/>
                    <a:pt x="35" y="34"/>
                  </a:cubicBezTo>
                  <a:cubicBezTo>
                    <a:pt x="35" y="34"/>
                    <a:pt x="35" y="34"/>
                    <a:pt x="35" y="34"/>
                  </a:cubicBezTo>
                  <a:cubicBezTo>
                    <a:pt x="36" y="34"/>
                    <a:pt x="36" y="34"/>
                    <a:pt x="36" y="34"/>
                  </a:cubicBezTo>
                  <a:cubicBezTo>
                    <a:pt x="36" y="34"/>
                    <a:pt x="36" y="34"/>
                    <a:pt x="36" y="34"/>
                  </a:cubicBezTo>
                  <a:cubicBezTo>
                    <a:pt x="36" y="35"/>
                    <a:pt x="36" y="35"/>
                    <a:pt x="36" y="35"/>
                  </a:cubicBezTo>
                  <a:cubicBezTo>
                    <a:pt x="36" y="35"/>
                    <a:pt x="36" y="35"/>
                    <a:pt x="36" y="35"/>
                  </a:cubicBezTo>
                  <a:cubicBezTo>
                    <a:pt x="35" y="36"/>
                    <a:pt x="35" y="36"/>
                    <a:pt x="35" y="36"/>
                  </a:cubicBezTo>
                  <a:cubicBezTo>
                    <a:pt x="35" y="36"/>
                    <a:pt x="35" y="36"/>
                    <a:pt x="35" y="36"/>
                  </a:cubicBezTo>
                  <a:cubicBezTo>
                    <a:pt x="35" y="37"/>
                    <a:pt x="35" y="37"/>
                    <a:pt x="35" y="37"/>
                  </a:cubicBezTo>
                  <a:cubicBezTo>
                    <a:pt x="34" y="37"/>
                    <a:pt x="34" y="37"/>
                    <a:pt x="34" y="37"/>
                  </a:cubicBezTo>
                  <a:cubicBezTo>
                    <a:pt x="34" y="38"/>
                    <a:pt x="34" y="38"/>
                    <a:pt x="34" y="38"/>
                  </a:cubicBezTo>
                  <a:cubicBezTo>
                    <a:pt x="33" y="38"/>
                    <a:pt x="33" y="38"/>
                    <a:pt x="33" y="38"/>
                  </a:cubicBezTo>
                  <a:cubicBezTo>
                    <a:pt x="32" y="38"/>
                    <a:pt x="32" y="38"/>
                    <a:pt x="32" y="38"/>
                  </a:cubicBezTo>
                  <a:cubicBezTo>
                    <a:pt x="31" y="38"/>
                    <a:pt x="31" y="38"/>
                    <a:pt x="31" y="38"/>
                  </a:cubicBezTo>
                  <a:cubicBezTo>
                    <a:pt x="30" y="38"/>
                    <a:pt x="30" y="38"/>
                    <a:pt x="30" y="38"/>
                  </a:cubicBezTo>
                  <a:cubicBezTo>
                    <a:pt x="30" y="37"/>
                    <a:pt x="30" y="37"/>
                    <a:pt x="30" y="37"/>
                  </a:cubicBezTo>
                  <a:cubicBezTo>
                    <a:pt x="29" y="38"/>
                    <a:pt x="29" y="38"/>
                    <a:pt x="29" y="38"/>
                  </a:cubicBezTo>
                  <a:cubicBezTo>
                    <a:pt x="29" y="38"/>
                    <a:pt x="29" y="38"/>
                    <a:pt x="29" y="38"/>
                  </a:cubicBezTo>
                  <a:cubicBezTo>
                    <a:pt x="29" y="39"/>
                    <a:pt x="29" y="39"/>
                    <a:pt x="29" y="39"/>
                  </a:cubicBezTo>
                  <a:cubicBezTo>
                    <a:pt x="29" y="39"/>
                    <a:pt x="29" y="39"/>
                    <a:pt x="29" y="39"/>
                  </a:cubicBezTo>
                  <a:cubicBezTo>
                    <a:pt x="30" y="39"/>
                    <a:pt x="30" y="39"/>
                    <a:pt x="30" y="39"/>
                  </a:cubicBezTo>
                  <a:cubicBezTo>
                    <a:pt x="31" y="39"/>
                    <a:pt x="31" y="39"/>
                    <a:pt x="31" y="39"/>
                  </a:cubicBezTo>
                  <a:cubicBezTo>
                    <a:pt x="31" y="39"/>
                    <a:pt x="31" y="39"/>
                    <a:pt x="31" y="39"/>
                  </a:cubicBezTo>
                  <a:cubicBezTo>
                    <a:pt x="31" y="40"/>
                    <a:pt x="31" y="40"/>
                    <a:pt x="31" y="40"/>
                  </a:cubicBezTo>
                  <a:cubicBezTo>
                    <a:pt x="32" y="40"/>
                    <a:pt x="32" y="40"/>
                    <a:pt x="32" y="40"/>
                  </a:cubicBezTo>
                  <a:cubicBezTo>
                    <a:pt x="32" y="41"/>
                    <a:pt x="32" y="41"/>
                    <a:pt x="32" y="41"/>
                  </a:cubicBezTo>
                  <a:cubicBezTo>
                    <a:pt x="32" y="41"/>
                    <a:pt x="32" y="41"/>
                    <a:pt x="32" y="41"/>
                  </a:cubicBezTo>
                  <a:cubicBezTo>
                    <a:pt x="31" y="41"/>
                    <a:pt x="31" y="41"/>
                    <a:pt x="31" y="41"/>
                  </a:cubicBezTo>
                  <a:cubicBezTo>
                    <a:pt x="30" y="41"/>
                    <a:pt x="30" y="41"/>
                    <a:pt x="30" y="41"/>
                  </a:cubicBezTo>
                  <a:cubicBezTo>
                    <a:pt x="30" y="43"/>
                    <a:pt x="30" y="43"/>
                    <a:pt x="30" y="43"/>
                  </a:cubicBezTo>
                  <a:cubicBezTo>
                    <a:pt x="31" y="44"/>
                    <a:pt x="31" y="44"/>
                    <a:pt x="31" y="44"/>
                  </a:cubicBezTo>
                  <a:cubicBezTo>
                    <a:pt x="31" y="44"/>
                    <a:pt x="31" y="44"/>
                    <a:pt x="31" y="44"/>
                  </a:cubicBezTo>
                  <a:cubicBezTo>
                    <a:pt x="31" y="45"/>
                    <a:pt x="31" y="45"/>
                    <a:pt x="31" y="45"/>
                  </a:cubicBezTo>
                  <a:cubicBezTo>
                    <a:pt x="31" y="45"/>
                    <a:pt x="31" y="45"/>
                    <a:pt x="31" y="45"/>
                  </a:cubicBezTo>
                  <a:cubicBezTo>
                    <a:pt x="32" y="45"/>
                    <a:pt x="32" y="45"/>
                    <a:pt x="32" y="45"/>
                  </a:cubicBezTo>
                  <a:cubicBezTo>
                    <a:pt x="33" y="44"/>
                    <a:pt x="33" y="44"/>
                    <a:pt x="33" y="44"/>
                  </a:cubicBezTo>
                  <a:cubicBezTo>
                    <a:pt x="33" y="43"/>
                    <a:pt x="33" y="43"/>
                    <a:pt x="33" y="43"/>
                  </a:cubicBezTo>
                  <a:cubicBezTo>
                    <a:pt x="33" y="43"/>
                    <a:pt x="33" y="43"/>
                    <a:pt x="33" y="43"/>
                  </a:cubicBezTo>
                  <a:cubicBezTo>
                    <a:pt x="34" y="44"/>
                    <a:pt x="34" y="44"/>
                    <a:pt x="34" y="44"/>
                  </a:cubicBezTo>
                  <a:cubicBezTo>
                    <a:pt x="34" y="45"/>
                    <a:pt x="34" y="45"/>
                    <a:pt x="34" y="45"/>
                  </a:cubicBezTo>
                  <a:close/>
                  <a:moveTo>
                    <a:pt x="40" y="44"/>
                  </a:moveTo>
                  <a:cubicBezTo>
                    <a:pt x="40" y="43"/>
                    <a:pt x="40" y="43"/>
                    <a:pt x="40" y="43"/>
                  </a:cubicBezTo>
                  <a:cubicBezTo>
                    <a:pt x="40" y="43"/>
                    <a:pt x="40" y="43"/>
                    <a:pt x="40" y="43"/>
                  </a:cubicBezTo>
                  <a:cubicBezTo>
                    <a:pt x="40" y="42"/>
                    <a:pt x="40" y="42"/>
                    <a:pt x="40" y="42"/>
                  </a:cubicBezTo>
                  <a:cubicBezTo>
                    <a:pt x="39" y="42"/>
                    <a:pt x="39" y="42"/>
                    <a:pt x="39" y="42"/>
                  </a:cubicBezTo>
                  <a:cubicBezTo>
                    <a:pt x="38" y="41"/>
                    <a:pt x="38" y="41"/>
                    <a:pt x="38" y="41"/>
                  </a:cubicBezTo>
                  <a:cubicBezTo>
                    <a:pt x="38" y="42"/>
                    <a:pt x="38" y="42"/>
                    <a:pt x="38" y="42"/>
                  </a:cubicBezTo>
                  <a:cubicBezTo>
                    <a:pt x="38" y="43"/>
                    <a:pt x="38" y="43"/>
                    <a:pt x="38" y="43"/>
                  </a:cubicBezTo>
                  <a:cubicBezTo>
                    <a:pt x="38" y="43"/>
                    <a:pt x="38" y="43"/>
                    <a:pt x="38" y="43"/>
                  </a:cubicBezTo>
                  <a:cubicBezTo>
                    <a:pt x="40" y="44"/>
                    <a:pt x="40" y="44"/>
                    <a:pt x="40" y="44"/>
                  </a:cubicBezTo>
                  <a:close/>
                  <a:moveTo>
                    <a:pt x="41" y="46"/>
                  </a:moveTo>
                  <a:cubicBezTo>
                    <a:pt x="41" y="46"/>
                    <a:pt x="42" y="46"/>
                    <a:pt x="42" y="46"/>
                  </a:cubicBezTo>
                  <a:cubicBezTo>
                    <a:pt x="42" y="46"/>
                    <a:pt x="42" y="46"/>
                    <a:pt x="42" y="46"/>
                  </a:cubicBezTo>
                  <a:cubicBezTo>
                    <a:pt x="44" y="46"/>
                    <a:pt x="44" y="46"/>
                    <a:pt x="44" y="46"/>
                  </a:cubicBezTo>
                  <a:cubicBezTo>
                    <a:pt x="44" y="45"/>
                    <a:pt x="44" y="45"/>
                    <a:pt x="44" y="45"/>
                  </a:cubicBezTo>
                  <a:cubicBezTo>
                    <a:pt x="44" y="45"/>
                    <a:pt x="44" y="45"/>
                    <a:pt x="44" y="45"/>
                  </a:cubicBezTo>
                  <a:cubicBezTo>
                    <a:pt x="43" y="44"/>
                    <a:pt x="43" y="44"/>
                    <a:pt x="43" y="44"/>
                  </a:cubicBezTo>
                  <a:cubicBezTo>
                    <a:pt x="43" y="44"/>
                    <a:pt x="43" y="44"/>
                    <a:pt x="43" y="44"/>
                  </a:cubicBezTo>
                  <a:cubicBezTo>
                    <a:pt x="42" y="42"/>
                    <a:pt x="42" y="42"/>
                    <a:pt x="42" y="42"/>
                  </a:cubicBezTo>
                  <a:cubicBezTo>
                    <a:pt x="42" y="43"/>
                    <a:pt x="42" y="43"/>
                    <a:pt x="42" y="43"/>
                  </a:cubicBezTo>
                  <a:cubicBezTo>
                    <a:pt x="42" y="44"/>
                    <a:pt x="42" y="44"/>
                    <a:pt x="42" y="44"/>
                  </a:cubicBezTo>
                  <a:cubicBezTo>
                    <a:pt x="41" y="45"/>
                    <a:pt x="41" y="45"/>
                    <a:pt x="41" y="45"/>
                  </a:cubicBezTo>
                  <a:cubicBezTo>
                    <a:pt x="40" y="45"/>
                    <a:pt x="40" y="45"/>
                    <a:pt x="40" y="45"/>
                  </a:cubicBezTo>
                  <a:cubicBezTo>
                    <a:pt x="40" y="45"/>
                    <a:pt x="40" y="45"/>
                    <a:pt x="40" y="45"/>
                  </a:cubicBezTo>
                  <a:cubicBezTo>
                    <a:pt x="41" y="45"/>
                    <a:pt x="41" y="45"/>
                    <a:pt x="41" y="45"/>
                  </a:cubicBezTo>
                  <a:cubicBezTo>
                    <a:pt x="41" y="46"/>
                    <a:pt x="41" y="46"/>
                    <a:pt x="41" y="46"/>
                  </a:cubicBezTo>
                  <a:close/>
                  <a:moveTo>
                    <a:pt x="52" y="18"/>
                  </a:moveTo>
                  <a:cubicBezTo>
                    <a:pt x="53" y="17"/>
                    <a:pt x="53" y="17"/>
                    <a:pt x="53" y="17"/>
                  </a:cubicBezTo>
                  <a:cubicBezTo>
                    <a:pt x="54" y="17"/>
                    <a:pt x="54" y="17"/>
                    <a:pt x="54" y="17"/>
                  </a:cubicBezTo>
                  <a:cubicBezTo>
                    <a:pt x="54" y="17"/>
                    <a:pt x="54" y="17"/>
                    <a:pt x="54" y="17"/>
                  </a:cubicBezTo>
                  <a:cubicBezTo>
                    <a:pt x="55" y="16"/>
                    <a:pt x="55" y="16"/>
                    <a:pt x="55" y="16"/>
                  </a:cubicBezTo>
                  <a:cubicBezTo>
                    <a:pt x="54" y="16"/>
                    <a:pt x="54" y="16"/>
                    <a:pt x="54" y="16"/>
                  </a:cubicBezTo>
                  <a:cubicBezTo>
                    <a:pt x="54" y="15"/>
                    <a:pt x="54" y="15"/>
                    <a:pt x="54" y="15"/>
                  </a:cubicBezTo>
                  <a:cubicBezTo>
                    <a:pt x="54" y="15"/>
                    <a:pt x="54" y="15"/>
                    <a:pt x="54" y="15"/>
                  </a:cubicBezTo>
                  <a:cubicBezTo>
                    <a:pt x="53" y="15"/>
                    <a:pt x="53" y="15"/>
                    <a:pt x="53" y="15"/>
                  </a:cubicBezTo>
                  <a:cubicBezTo>
                    <a:pt x="52" y="15"/>
                    <a:pt x="52" y="15"/>
                    <a:pt x="52" y="15"/>
                  </a:cubicBezTo>
                  <a:cubicBezTo>
                    <a:pt x="51" y="16"/>
                    <a:pt x="51" y="16"/>
                    <a:pt x="51" y="16"/>
                  </a:cubicBezTo>
                  <a:cubicBezTo>
                    <a:pt x="51" y="16"/>
                    <a:pt x="51" y="16"/>
                    <a:pt x="51" y="16"/>
                  </a:cubicBezTo>
                  <a:cubicBezTo>
                    <a:pt x="52" y="17"/>
                    <a:pt x="52" y="17"/>
                    <a:pt x="52" y="17"/>
                  </a:cubicBezTo>
                  <a:cubicBezTo>
                    <a:pt x="52" y="17"/>
                    <a:pt x="52" y="17"/>
                    <a:pt x="52" y="17"/>
                  </a:cubicBezTo>
                  <a:cubicBezTo>
                    <a:pt x="52" y="17"/>
                    <a:pt x="52" y="18"/>
                    <a:pt x="52" y="18"/>
                  </a:cubicBezTo>
                  <a:close/>
                  <a:moveTo>
                    <a:pt x="53" y="19"/>
                  </a:moveTo>
                  <a:cubicBezTo>
                    <a:pt x="53" y="19"/>
                    <a:pt x="53" y="19"/>
                    <a:pt x="53" y="19"/>
                  </a:cubicBezTo>
                  <a:cubicBezTo>
                    <a:pt x="54" y="18"/>
                    <a:pt x="54" y="18"/>
                    <a:pt x="54" y="18"/>
                  </a:cubicBezTo>
                  <a:cubicBezTo>
                    <a:pt x="54" y="19"/>
                    <a:pt x="54" y="19"/>
                    <a:pt x="54" y="19"/>
                  </a:cubicBezTo>
                  <a:cubicBezTo>
                    <a:pt x="53" y="19"/>
                    <a:pt x="53" y="19"/>
                    <a:pt x="53" y="19"/>
                  </a:cubicBezTo>
                  <a:close/>
                  <a:moveTo>
                    <a:pt x="54" y="22"/>
                  </a:moveTo>
                  <a:cubicBezTo>
                    <a:pt x="54" y="21"/>
                    <a:pt x="54" y="21"/>
                    <a:pt x="54" y="21"/>
                  </a:cubicBezTo>
                  <a:cubicBezTo>
                    <a:pt x="54" y="21"/>
                    <a:pt x="54" y="21"/>
                    <a:pt x="54" y="21"/>
                  </a:cubicBezTo>
                  <a:cubicBezTo>
                    <a:pt x="55" y="20"/>
                    <a:pt x="55" y="20"/>
                    <a:pt x="55" y="20"/>
                  </a:cubicBezTo>
                  <a:cubicBezTo>
                    <a:pt x="54" y="20"/>
                    <a:pt x="54" y="20"/>
                    <a:pt x="54" y="20"/>
                  </a:cubicBezTo>
                  <a:cubicBezTo>
                    <a:pt x="54" y="20"/>
                    <a:pt x="54" y="20"/>
                    <a:pt x="54" y="20"/>
                  </a:cubicBezTo>
                  <a:cubicBezTo>
                    <a:pt x="53" y="20"/>
                    <a:pt x="53" y="20"/>
                    <a:pt x="53" y="20"/>
                  </a:cubicBezTo>
                  <a:cubicBezTo>
                    <a:pt x="53" y="20"/>
                    <a:pt x="53" y="20"/>
                    <a:pt x="53" y="20"/>
                  </a:cubicBezTo>
                  <a:cubicBezTo>
                    <a:pt x="52" y="20"/>
                    <a:pt x="52" y="20"/>
                    <a:pt x="52" y="20"/>
                  </a:cubicBezTo>
                  <a:cubicBezTo>
                    <a:pt x="51" y="20"/>
                    <a:pt x="51" y="20"/>
                    <a:pt x="51" y="20"/>
                  </a:cubicBezTo>
                  <a:cubicBezTo>
                    <a:pt x="50" y="21"/>
                    <a:pt x="50" y="21"/>
                    <a:pt x="50" y="21"/>
                  </a:cubicBezTo>
                  <a:cubicBezTo>
                    <a:pt x="50" y="21"/>
                    <a:pt x="50" y="21"/>
                    <a:pt x="50" y="21"/>
                  </a:cubicBezTo>
                  <a:cubicBezTo>
                    <a:pt x="50" y="22"/>
                    <a:pt x="50" y="22"/>
                    <a:pt x="50" y="22"/>
                  </a:cubicBezTo>
                  <a:cubicBezTo>
                    <a:pt x="51" y="22"/>
                    <a:pt x="51" y="22"/>
                    <a:pt x="51" y="22"/>
                  </a:cubicBezTo>
                  <a:cubicBezTo>
                    <a:pt x="52" y="22"/>
                    <a:pt x="52" y="22"/>
                    <a:pt x="52" y="22"/>
                  </a:cubicBezTo>
                  <a:cubicBezTo>
                    <a:pt x="53" y="22"/>
                    <a:pt x="53" y="22"/>
                    <a:pt x="53" y="22"/>
                  </a:cubicBezTo>
                  <a:cubicBezTo>
                    <a:pt x="53" y="22"/>
                    <a:pt x="53" y="22"/>
                    <a:pt x="53" y="22"/>
                  </a:cubicBezTo>
                  <a:cubicBezTo>
                    <a:pt x="54" y="22"/>
                    <a:pt x="54" y="22"/>
                    <a:pt x="54" y="22"/>
                  </a:cubicBezTo>
                  <a:close/>
                  <a:moveTo>
                    <a:pt x="56" y="22"/>
                  </a:moveTo>
                  <a:cubicBezTo>
                    <a:pt x="55" y="21"/>
                    <a:pt x="55" y="21"/>
                    <a:pt x="55" y="21"/>
                  </a:cubicBezTo>
                  <a:cubicBezTo>
                    <a:pt x="56" y="20"/>
                    <a:pt x="56" y="20"/>
                    <a:pt x="56" y="20"/>
                  </a:cubicBezTo>
                  <a:cubicBezTo>
                    <a:pt x="56" y="20"/>
                    <a:pt x="56" y="20"/>
                    <a:pt x="56" y="20"/>
                  </a:cubicBezTo>
                  <a:cubicBezTo>
                    <a:pt x="57" y="21"/>
                    <a:pt x="57" y="21"/>
                    <a:pt x="57" y="21"/>
                  </a:cubicBezTo>
                  <a:cubicBezTo>
                    <a:pt x="57" y="21"/>
                    <a:pt x="57" y="21"/>
                    <a:pt x="57" y="21"/>
                  </a:cubicBezTo>
                  <a:cubicBezTo>
                    <a:pt x="57" y="22"/>
                    <a:pt x="57" y="22"/>
                    <a:pt x="57" y="22"/>
                  </a:cubicBezTo>
                  <a:cubicBezTo>
                    <a:pt x="56" y="22"/>
                    <a:pt x="56" y="22"/>
                    <a:pt x="56" y="22"/>
                  </a:cubicBezTo>
                  <a:cubicBezTo>
                    <a:pt x="56" y="22"/>
                    <a:pt x="56" y="22"/>
                    <a:pt x="56" y="22"/>
                  </a:cubicBezTo>
                  <a:close/>
                  <a:moveTo>
                    <a:pt x="52" y="26"/>
                  </a:moveTo>
                  <a:cubicBezTo>
                    <a:pt x="53" y="25"/>
                    <a:pt x="53" y="25"/>
                    <a:pt x="53" y="25"/>
                  </a:cubicBezTo>
                  <a:cubicBezTo>
                    <a:pt x="53" y="24"/>
                    <a:pt x="53" y="24"/>
                    <a:pt x="53" y="24"/>
                  </a:cubicBezTo>
                  <a:cubicBezTo>
                    <a:pt x="54" y="23"/>
                    <a:pt x="54" y="23"/>
                    <a:pt x="54" y="23"/>
                  </a:cubicBezTo>
                  <a:cubicBezTo>
                    <a:pt x="54" y="23"/>
                    <a:pt x="54" y="23"/>
                    <a:pt x="54" y="23"/>
                  </a:cubicBezTo>
                  <a:cubicBezTo>
                    <a:pt x="54" y="22"/>
                    <a:pt x="54" y="22"/>
                    <a:pt x="54" y="22"/>
                  </a:cubicBezTo>
                  <a:cubicBezTo>
                    <a:pt x="53" y="23"/>
                    <a:pt x="53" y="23"/>
                    <a:pt x="53" y="23"/>
                  </a:cubicBezTo>
                  <a:cubicBezTo>
                    <a:pt x="52" y="23"/>
                    <a:pt x="52" y="23"/>
                    <a:pt x="52" y="23"/>
                  </a:cubicBezTo>
                  <a:cubicBezTo>
                    <a:pt x="51" y="23"/>
                    <a:pt x="51" y="23"/>
                    <a:pt x="51" y="23"/>
                  </a:cubicBezTo>
                  <a:cubicBezTo>
                    <a:pt x="50" y="23"/>
                    <a:pt x="50" y="23"/>
                    <a:pt x="50" y="23"/>
                  </a:cubicBezTo>
                  <a:cubicBezTo>
                    <a:pt x="50" y="24"/>
                    <a:pt x="50" y="24"/>
                    <a:pt x="50" y="24"/>
                  </a:cubicBezTo>
                  <a:cubicBezTo>
                    <a:pt x="50" y="24"/>
                    <a:pt x="50" y="24"/>
                    <a:pt x="50" y="24"/>
                  </a:cubicBezTo>
                  <a:cubicBezTo>
                    <a:pt x="51" y="24"/>
                    <a:pt x="51" y="24"/>
                    <a:pt x="51" y="24"/>
                  </a:cubicBezTo>
                  <a:cubicBezTo>
                    <a:pt x="51" y="25"/>
                    <a:pt x="51" y="25"/>
                    <a:pt x="51" y="25"/>
                  </a:cubicBezTo>
                  <a:cubicBezTo>
                    <a:pt x="51" y="25"/>
                    <a:pt x="51" y="25"/>
                    <a:pt x="51" y="25"/>
                  </a:cubicBezTo>
                  <a:cubicBezTo>
                    <a:pt x="50" y="25"/>
                    <a:pt x="50" y="25"/>
                    <a:pt x="50" y="25"/>
                  </a:cubicBezTo>
                  <a:cubicBezTo>
                    <a:pt x="49" y="26"/>
                    <a:pt x="49" y="26"/>
                    <a:pt x="49" y="26"/>
                  </a:cubicBezTo>
                  <a:cubicBezTo>
                    <a:pt x="49" y="26"/>
                    <a:pt x="49" y="26"/>
                    <a:pt x="49" y="26"/>
                  </a:cubicBezTo>
                  <a:cubicBezTo>
                    <a:pt x="49" y="27"/>
                    <a:pt x="49" y="27"/>
                    <a:pt x="49" y="27"/>
                  </a:cubicBezTo>
                  <a:cubicBezTo>
                    <a:pt x="50" y="27"/>
                    <a:pt x="50" y="27"/>
                    <a:pt x="50" y="27"/>
                  </a:cubicBezTo>
                  <a:cubicBezTo>
                    <a:pt x="51" y="26"/>
                    <a:pt x="51" y="26"/>
                    <a:pt x="51" y="26"/>
                  </a:cubicBezTo>
                  <a:cubicBezTo>
                    <a:pt x="51" y="26"/>
                    <a:pt x="52" y="26"/>
                    <a:pt x="52" y="26"/>
                  </a:cubicBezTo>
                  <a:close/>
                  <a:moveTo>
                    <a:pt x="55" y="26"/>
                  </a:moveTo>
                  <a:cubicBezTo>
                    <a:pt x="54" y="26"/>
                    <a:pt x="54" y="26"/>
                    <a:pt x="54" y="26"/>
                  </a:cubicBezTo>
                  <a:cubicBezTo>
                    <a:pt x="53" y="26"/>
                    <a:pt x="53" y="26"/>
                    <a:pt x="53" y="26"/>
                  </a:cubicBezTo>
                  <a:cubicBezTo>
                    <a:pt x="53" y="26"/>
                    <a:pt x="53" y="26"/>
                    <a:pt x="53" y="26"/>
                  </a:cubicBezTo>
                  <a:cubicBezTo>
                    <a:pt x="53" y="25"/>
                    <a:pt x="53" y="25"/>
                    <a:pt x="53" y="25"/>
                  </a:cubicBezTo>
                  <a:cubicBezTo>
                    <a:pt x="54" y="25"/>
                    <a:pt x="54" y="25"/>
                    <a:pt x="54" y="25"/>
                  </a:cubicBezTo>
                  <a:cubicBezTo>
                    <a:pt x="54" y="24"/>
                    <a:pt x="54" y="24"/>
                    <a:pt x="54" y="24"/>
                  </a:cubicBezTo>
                  <a:cubicBezTo>
                    <a:pt x="55" y="25"/>
                    <a:pt x="55" y="25"/>
                    <a:pt x="55" y="25"/>
                  </a:cubicBezTo>
                  <a:cubicBezTo>
                    <a:pt x="55" y="25"/>
                    <a:pt x="55" y="25"/>
                    <a:pt x="55" y="25"/>
                  </a:cubicBezTo>
                  <a:cubicBezTo>
                    <a:pt x="55" y="26"/>
                    <a:pt x="55" y="26"/>
                    <a:pt x="55" y="26"/>
                  </a:cubicBezTo>
                  <a:close/>
                  <a:moveTo>
                    <a:pt x="57" y="28"/>
                  </a:moveTo>
                  <a:cubicBezTo>
                    <a:pt x="56" y="27"/>
                    <a:pt x="56" y="27"/>
                    <a:pt x="56" y="27"/>
                  </a:cubicBezTo>
                  <a:cubicBezTo>
                    <a:pt x="56" y="26"/>
                    <a:pt x="56" y="26"/>
                    <a:pt x="56" y="26"/>
                  </a:cubicBezTo>
                  <a:cubicBezTo>
                    <a:pt x="56" y="26"/>
                    <a:pt x="56" y="26"/>
                    <a:pt x="56" y="26"/>
                  </a:cubicBezTo>
                  <a:cubicBezTo>
                    <a:pt x="56" y="26"/>
                    <a:pt x="56" y="26"/>
                    <a:pt x="56" y="26"/>
                  </a:cubicBezTo>
                  <a:cubicBezTo>
                    <a:pt x="57" y="26"/>
                    <a:pt x="57" y="26"/>
                    <a:pt x="57" y="26"/>
                  </a:cubicBezTo>
                  <a:cubicBezTo>
                    <a:pt x="58" y="26"/>
                    <a:pt x="58" y="26"/>
                    <a:pt x="58" y="26"/>
                  </a:cubicBezTo>
                  <a:cubicBezTo>
                    <a:pt x="58" y="27"/>
                    <a:pt x="58" y="27"/>
                    <a:pt x="58" y="27"/>
                  </a:cubicBezTo>
                  <a:cubicBezTo>
                    <a:pt x="58" y="27"/>
                    <a:pt x="58" y="27"/>
                    <a:pt x="58" y="27"/>
                  </a:cubicBezTo>
                  <a:cubicBezTo>
                    <a:pt x="57" y="28"/>
                    <a:pt x="57" y="28"/>
                    <a:pt x="57" y="28"/>
                  </a:cubicBezTo>
                  <a:close/>
                  <a:moveTo>
                    <a:pt x="56" y="30"/>
                  </a:moveTo>
                  <a:cubicBezTo>
                    <a:pt x="55" y="29"/>
                    <a:pt x="55" y="29"/>
                    <a:pt x="55" y="29"/>
                  </a:cubicBezTo>
                  <a:cubicBezTo>
                    <a:pt x="54" y="28"/>
                    <a:pt x="54" y="28"/>
                    <a:pt x="54" y="28"/>
                  </a:cubicBezTo>
                  <a:cubicBezTo>
                    <a:pt x="52" y="27"/>
                    <a:pt x="52" y="27"/>
                    <a:pt x="52" y="27"/>
                  </a:cubicBezTo>
                  <a:cubicBezTo>
                    <a:pt x="51" y="27"/>
                    <a:pt x="51" y="27"/>
                    <a:pt x="51" y="27"/>
                  </a:cubicBezTo>
                  <a:cubicBezTo>
                    <a:pt x="51" y="27"/>
                    <a:pt x="51" y="27"/>
                    <a:pt x="51" y="27"/>
                  </a:cubicBezTo>
                  <a:cubicBezTo>
                    <a:pt x="51" y="27"/>
                    <a:pt x="51" y="27"/>
                    <a:pt x="51" y="27"/>
                  </a:cubicBezTo>
                  <a:cubicBezTo>
                    <a:pt x="52" y="27"/>
                    <a:pt x="52" y="27"/>
                    <a:pt x="52" y="27"/>
                  </a:cubicBezTo>
                  <a:cubicBezTo>
                    <a:pt x="53" y="27"/>
                    <a:pt x="53" y="27"/>
                    <a:pt x="53" y="27"/>
                  </a:cubicBezTo>
                  <a:cubicBezTo>
                    <a:pt x="54" y="27"/>
                    <a:pt x="54" y="27"/>
                    <a:pt x="54" y="27"/>
                  </a:cubicBezTo>
                  <a:cubicBezTo>
                    <a:pt x="56" y="28"/>
                    <a:pt x="56" y="28"/>
                    <a:pt x="56" y="28"/>
                  </a:cubicBezTo>
                  <a:cubicBezTo>
                    <a:pt x="56" y="28"/>
                    <a:pt x="56" y="28"/>
                    <a:pt x="56" y="28"/>
                  </a:cubicBezTo>
                  <a:cubicBezTo>
                    <a:pt x="57" y="28"/>
                    <a:pt x="57" y="28"/>
                    <a:pt x="57" y="28"/>
                  </a:cubicBezTo>
                  <a:cubicBezTo>
                    <a:pt x="57" y="28"/>
                    <a:pt x="57" y="28"/>
                    <a:pt x="57" y="28"/>
                  </a:cubicBezTo>
                  <a:cubicBezTo>
                    <a:pt x="57" y="29"/>
                    <a:pt x="57" y="29"/>
                    <a:pt x="57" y="29"/>
                  </a:cubicBezTo>
                  <a:cubicBezTo>
                    <a:pt x="57" y="30"/>
                    <a:pt x="57" y="30"/>
                    <a:pt x="57" y="30"/>
                  </a:cubicBezTo>
                  <a:cubicBezTo>
                    <a:pt x="56" y="30"/>
                    <a:pt x="56" y="30"/>
                    <a:pt x="56" y="30"/>
                  </a:cubicBezTo>
                  <a:close/>
                  <a:moveTo>
                    <a:pt x="57" y="32"/>
                  </a:moveTo>
                  <a:cubicBezTo>
                    <a:pt x="57" y="31"/>
                    <a:pt x="57" y="31"/>
                    <a:pt x="57" y="31"/>
                  </a:cubicBezTo>
                  <a:cubicBezTo>
                    <a:pt x="56" y="30"/>
                    <a:pt x="56" y="30"/>
                    <a:pt x="56" y="30"/>
                  </a:cubicBezTo>
                  <a:cubicBezTo>
                    <a:pt x="55" y="30"/>
                    <a:pt x="55" y="30"/>
                    <a:pt x="55" y="30"/>
                  </a:cubicBezTo>
                  <a:cubicBezTo>
                    <a:pt x="54" y="30"/>
                    <a:pt x="54" y="30"/>
                    <a:pt x="54" y="30"/>
                  </a:cubicBezTo>
                  <a:cubicBezTo>
                    <a:pt x="53" y="29"/>
                    <a:pt x="53" y="29"/>
                    <a:pt x="53" y="29"/>
                  </a:cubicBezTo>
                  <a:cubicBezTo>
                    <a:pt x="52" y="29"/>
                    <a:pt x="52" y="29"/>
                    <a:pt x="52" y="29"/>
                  </a:cubicBezTo>
                  <a:cubicBezTo>
                    <a:pt x="52" y="28"/>
                    <a:pt x="52" y="28"/>
                    <a:pt x="52" y="28"/>
                  </a:cubicBezTo>
                  <a:cubicBezTo>
                    <a:pt x="51" y="28"/>
                    <a:pt x="51" y="28"/>
                    <a:pt x="51" y="28"/>
                  </a:cubicBezTo>
                  <a:cubicBezTo>
                    <a:pt x="50" y="28"/>
                    <a:pt x="50" y="28"/>
                    <a:pt x="50" y="28"/>
                  </a:cubicBezTo>
                  <a:cubicBezTo>
                    <a:pt x="48" y="28"/>
                    <a:pt x="48" y="28"/>
                    <a:pt x="48" y="28"/>
                  </a:cubicBezTo>
                  <a:cubicBezTo>
                    <a:pt x="47" y="28"/>
                    <a:pt x="47" y="28"/>
                    <a:pt x="47" y="28"/>
                  </a:cubicBezTo>
                  <a:cubicBezTo>
                    <a:pt x="47" y="29"/>
                    <a:pt x="47" y="29"/>
                    <a:pt x="47" y="29"/>
                  </a:cubicBezTo>
                  <a:cubicBezTo>
                    <a:pt x="47" y="29"/>
                    <a:pt x="47" y="29"/>
                    <a:pt x="47" y="29"/>
                  </a:cubicBezTo>
                  <a:cubicBezTo>
                    <a:pt x="47" y="30"/>
                    <a:pt x="47" y="30"/>
                    <a:pt x="47" y="30"/>
                  </a:cubicBezTo>
                  <a:cubicBezTo>
                    <a:pt x="49" y="30"/>
                    <a:pt x="49" y="30"/>
                    <a:pt x="49" y="30"/>
                  </a:cubicBezTo>
                  <a:cubicBezTo>
                    <a:pt x="49" y="30"/>
                    <a:pt x="49" y="30"/>
                    <a:pt x="49" y="30"/>
                  </a:cubicBezTo>
                  <a:cubicBezTo>
                    <a:pt x="50" y="30"/>
                    <a:pt x="50" y="30"/>
                    <a:pt x="50" y="30"/>
                  </a:cubicBezTo>
                  <a:cubicBezTo>
                    <a:pt x="50" y="30"/>
                    <a:pt x="50" y="30"/>
                    <a:pt x="50" y="30"/>
                  </a:cubicBezTo>
                  <a:cubicBezTo>
                    <a:pt x="51" y="31"/>
                    <a:pt x="51" y="31"/>
                    <a:pt x="51" y="31"/>
                  </a:cubicBezTo>
                  <a:cubicBezTo>
                    <a:pt x="51" y="31"/>
                    <a:pt x="51" y="31"/>
                    <a:pt x="51" y="31"/>
                  </a:cubicBezTo>
                  <a:cubicBezTo>
                    <a:pt x="52" y="31"/>
                    <a:pt x="52" y="31"/>
                    <a:pt x="52" y="31"/>
                  </a:cubicBezTo>
                  <a:cubicBezTo>
                    <a:pt x="52" y="31"/>
                    <a:pt x="52" y="31"/>
                    <a:pt x="52" y="31"/>
                  </a:cubicBezTo>
                  <a:cubicBezTo>
                    <a:pt x="53" y="32"/>
                    <a:pt x="53" y="32"/>
                    <a:pt x="53" y="32"/>
                  </a:cubicBezTo>
                  <a:cubicBezTo>
                    <a:pt x="54" y="32"/>
                    <a:pt x="54" y="32"/>
                    <a:pt x="54" y="32"/>
                  </a:cubicBezTo>
                  <a:cubicBezTo>
                    <a:pt x="55" y="32"/>
                    <a:pt x="55" y="32"/>
                    <a:pt x="55" y="32"/>
                  </a:cubicBezTo>
                  <a:cubicBezTo>
                    <a:pt x="56" y="32"/>
                    <a:pt x="56" y="32"/>
                    <a:pt x="56" y="32"/>
                  </a:cubicBezTo>
                  <a:cubicBezTo>
                    <a:pt x="57" y="32"/>
                    <a:pt x="57" y="32"/>
                    <a:pt x="57" y="32"/>
                  </a:cubicBezTo>
                  <a:close/>
                  <a:moveTo>
                    <a:pt x="50" y="33"/>
                  </a:moveTo>
                  <a:cubicBezTo>
                    <a:pt x="50" y="33"/>
                    <a:pt x="50" y="33"/>
                    <a:pt x="50" y="33"/>
                  </a:cubicBezTo>
                  <a:cubicBezTo>
                    <a:pt x="49" y="33"/>
                    <a:pt x="49" y="33"/>
                    <a:pt x="49" y="33"/>
                  </a:cubicBezTo>
                  <a:cubicBezTo>
                    <a:pt x="48" y="33"/>
                    <a:pt x="48" y="33"/>
                    <a:pt x="48" y="33"/>
                  </a:cubicBezTo>
                  <a:cubicBezTo>
                    <a:pt x="48" y="32"/>
                    <a:pt x="48" y="32"/>
                    <a:pt x="48" y="32"/>
                  </a:cubicBezTo>
                  <a:cubicBezTo>
                    <a:pt x="47" y="32"/>
                    <a:pt x="47" y="32"/>
                    <a:pt x="47" y="32"/>
                  </a:cubicBezTo>
                  <a:cubicBezTo>
                    <a:pt x="48" y="32"/>
                    <a:pt x="48" y="32"/>
                    <a:pt x="48" y="32"/>
                  </a:cubicBezTo>
                  <a:cubicBezTo>
                    <a:pt x="49" y="31"/>
                    <a:pt x="49" y="31"/>
                    <a:pt x="49" y="31"/>
                  </a:cubicBezTo>
                  <a:cubicBezTo>
                    <a:pt x="50" y="32"/>
                    <a:pt x="50" y="32"/>
                    <a:pt x="50" y="32"/>
                  </a:cubicBezTo>
                  <a:cubicBezTo>
                    <a:pt x="50" y="31"/>
                    <a:pt x="50" y="31"/>
                    <a:pt x="50" y="31"/>
                  </a:cubicBezTo>
                  <a:cubicBezTo>
                    <a:pt x="51" y="32"/>
                    <a:pt x="51" y="32"/>
                    <a:pt x="51" y="32"/>
                  </a:cubicBezTo>
                  <a:cubicBezTo>
                    <a:pt x="51" y="32"/>
                    <a:pt x="51" y="32"/>
                    <a:pt x="51" y="32"/>
                  </a:cubicBezTo>
                  <a:cubicBezTo>
                    <a:pt x="51" y="32"/>
                    <a:pt x="51" y="32"/>
                    <a:pt x="51" y="32"/>
                  </a:cubicBezTo>
                  <a:cubicBezTo>
                    <a:pt x="52" y="32"/>
                    <a:pt x="52" y="32"/>
                    <a:pt x="52" y="32"/>
                  </a:cubicBezTo>
                  <a:cubicBezTo>
                    <a:pt x="52" y="32"/>
                    <a:pt x="52" y="32"/>
                    <a:pt x="52" y="32"/>
                  </a:cubicBezTo>
                  <a:cubicBezTo>
                    <a:pt x="52" y="33"/>
                    <a:pt x="52" y="33"/>
                    <a:pt x="52" y="33"/>
                  </a:cubicBezTo>
                  <a:cubicBezTo>
                    <a:pt x="50" y="33"/>
                    <a:pt x="50" y="33"/>
                    <a:pt x="50" y="33"/>
                  </a:cubicBezTo>
                  <a:close/>
                  <a:moveTo>
                    <a:pt x="48" y="38"/>
                  </a:moveTo>
                  <a:cubicBezTo>
                    <a:pt x="48" y="37"/>
                    <a:pt x="48" y="37"/>
                    <a:pt x="48" y="37"/>
                  </a:cubicBezTo>
                  <a:cubicBezTo>
                    <a:pt x="48" y="36"/>
                    <a:pt x="48" y="36"/>
                    <a:pt x="48" y="36"/>
                  </a:cubicBezTo>
                  <a:cubicBezTo>
                    <a:pt x="47" y="36"/>
                    <a:pt x="47" y="36"/>
                    <a:pt x="47" y="36"/>
                  </a:cubicBezTo>
                  <a:cubicBezTo>
                    <a:pt x="47" y="37"/>
                    <a:pt x="47" y="37"/>
                    <a:pt x="47" y="37"/>
                  </a:cubicBezTo>
                  <a:cubicBezTo>
                    <a:pt x="47" y="37"/>
                    <a:pt x="47" y="37"/>
                    <a:pt x="47" y="37"/>
                  </a:cubicBezTo>
                  <a:cubicBezTo>
                    <a:pt x="47" y="38"/>
                    <a:pt x="47" y="38"/>
                    <a:pt x="47" y="38"/>
                  </a:cubicBezTo>
                  <a:cubicBezTo>
                    <a:pt x="48" y="38"/>
                    <a:pt x="48" y="38"/>
                    <a:pt x="48" y="38"/>
                  </a:cubicBezTo>
                  <a:cubicBezTo>
                    <a:pt x="48" y="38"/>
                    <a:pt x="48" y="38"/>
                    <a:pt x="48" y="38"/>
                  </a:cubicBezTo>
                  <a:close/>
                  <a:moveTo>
                    <a:pt x="49" y="37"/>
                  </a:moveTo>
                  <a:cubicBezTo>
                    <a:pt x="49" y="37"/>
                    <a:pt x="49" y="37"/>
                    <a:pt x="49" y="37"/>
                  </a:cubicBezTo>
                  <a:cubicBezTo>
                    <a:pt x="50" y="37"/>
                    <a:pt x="50" y="37"/>
                    <a:pt x="50" y="37"/>
                  </a:cubicBezTo>
                  <a:cubicBezTo>
                    <a:pt x="49" y="36"/>
                    <a:pt x="49" y="36"/>
                    <a:pt x="49" y="36"/>
                  </a:cubicBezTo>
                  <a:cubicBezTo>
                    <a:pt x="49" y="35"/>
                    <a:pt x="49" y="35"/>
                    <a:pt x="49" y="35"/>
                  </a:cubicBezTo>
                  <a:cubicBezTo>
                    <a:pt x="48" y="36"/>
                    <a:pt x="48" y="36"/>
                    <a:pt x="48" y="36"/>
                  </a:cubicBezTo>
                  <a:cubicBezTo>
                    <a:pt x="48" y="36"/>
                    <a:pt x="48" y="36"/>
                    <a:pt x="48" y="36"/>
                  </a:cubicBezTo>
                  <a:cubicBezTo>
                    <a:pt x="49" y="37"/>
                    <a:pt x="49" y="37"/>
                    <a:pt x="49" y="37"/>
                  </a:cubicBezTo>
                  <a:close/>
                  <a:moveTo>
                    <a:pt x="51" y="37"/>
                  </a:moveTo>
                  <a:cubicBezTo>
                    <a:pt x="51" y="37"/>
                    <a:pt x="52" y="37"/>
                    <a:pt x="52" y="37"/>
                  </a:cubicBezTo>
                  <a:cubicBezTo>
                    <a:pt x="52" y="36"/>
                    <a:pt x="52" y="36"/>
                    <a:pt x="52" y="36"/>
                  </a:cubicBezTo>
                  <a:cubicBezTo>
                    <a:pt x="51" y="36"/>
                    <a:pt x="51" y="36"/>
                    <a:pt x="51" y="36"/>
                  </a:cubicBezTo>
                  <a:cubicBezTo>
                    <a:pt x="50" y="36"/>
                    <a:pt x="50" y="36"/>
                    <a:pt x="50" y="36"/>
                  </a:cubicBezTo>
                  <a:cubicBezTo>
                    <a:pt x="50" y="36"/>
                    <a:pt x="50" y="36"/>
                    <a:pt x="50" y="36"/>
                  </a:cubicBezTo>
                  <a:cubicBezTo>
                    <a:pt x="51" y="37"/>
                    <a:pt x="51" y="37"/>
                    <a:pt x="51" y="37"/>
                  </a:cubicBezTo>
                  <a:close/>
                  <a:moveTo>
                    <a:pt x="51" y="39"/>
                  </a:moveTo>
                  <a:cubicBezTo>
                    <a:pt x="51" y="38"/>
                    <a:pt x="51" y="38"/>
                    <a:pt x="51" y="38"/>
                  </a:cubicBezTo>
                  <a:cubicBezTo>
                    <a:pt x="51" y="38"/>
                    <a:pt x="51" y="38"/>
                    <a:pt x="51" y="38"/>
                  </a:cubicBezTo>
                  <a:cubicBezTo>
                    <a:pt x="51" y="37"/>
                    <a:pt x="51" y="37"/>
                    <a:pt x="51" y="37"/>
                  </a:cubicBezTo>
                  <a:cubicBezTo>
                    <a:pt x="50" y="37"/>
                    <a:pt x="50" y="37"/>
                    <a:pt x="50" y="37"/>
                  </a:cubicBezTo>
                  <a:cubicBezTo>
                    <a:pt x="50" y="37"/>
                    <a:pt x="50" y="37"/>
                    <a:pt x="50" y="37"/>
                  </a:cubicBezTo>
                  <a:cubicBezTo>
                    <a:pt x="50" y="38"/>
                    <a:pt x="50" y="38"/>
                    <a:pt x="50" y="38"/>
                  </a:cubicBezTo>
                  <a:cubicBezTo>
                    <a:pt x="50" y="38"/>
                    <a:pt x="50" y="38"/>
                    <a:pt x="50" y="38"/>
                  </a:cubicBezTo>
                  <a:cubicBezTo>
                    <a:pt x="51" y="39"/>
                    <a:pt x="51" y="39"/>
                    <a:pt x="51" y="39"/>
                  </a:cubicBezTo>
                  <a:close/>
                  <a:moveTo>
                    <a:pt x="49" y="41"/>
                  </a:moveTo>
                  <a:cubicBezTo>
                    <a:pt x="49" y="40"/>
                    <a:pt x="49" y="40"/>
                    <a:pt x="49" y="40"/>
                  </a:cubicBezTo>
                  <a:cubicBezTo>
                    <a:pt x="49" y="40"/>
                    <a:pt x="49" y="40"/>
                    <a:pt x="49" y="40"/>
                  </a:cubicBezTo>
                  <a:cubicBezTo>
                    <a:pt x="48" y="39"/>
                    <a:pt x="48" y="39"/>
                    <a:pt x="48" y="39"/>
                  </a:cubicBezTo>
                  <a:cubicBezTo>
                    <a:pt x="47" y="39"/>
                    <a:pt x="47" y="39"/>
                    <a:pt x="47" y="39"/>
                  </a:cubicBezTo>
                  <a:cubicBezTo>
                    <a:pt x="47" y="40"/>
                    <a:pt x="47" y="40"/>
                    <a:pt x="47" y="40"/>
                  </a:cubicBezTo>
                  <a:cubicBezTo>
                    <a:pt x="47" y="40"/>
                    <a:pt x="47" y="40"/>
                    <a:pt x="47" y="40"/>
                  </a:cubicBezTo>
                  <a:cubicBezTo>
                    <a:pt x="47" y="41"/>
                    <a:pt x="47" y="41"/>
                    <a:pt x="47" y="41"/>
                  </a:cubicBezTo>
                  <a:cubicBezTo>
                    <a:pt x="46" y="41"/>
                    <a:pt x="46" y="41"/>
                    <a:pt x="46" y="41"/>
                  </a:cubicBezTo>
                  <a:cubicBezTo>
                    <a:pt x="47" y="42"/>
                    <a:pt x="47" y="42"/>
                    <a:pt x="47" y="42"/>
                  </a:cubicBezTo>
                  <a:cubicBezTo>
                    <a:pt x="48" y="42"/>
                    <a:pt x="48" y="42"/>
                    <a:pt x="48" y="42"/>
                  </a:cubicBezTo>
                  <a:cubicBezTo>
                    <a:pt x="49" y="42"/>
                    <a:pt x="49" y="42"/>
                    <a:pt x="49" y="42"/>
                  </a:cubicBezTo>
                  <a:cubicBezTo>
                    <a:pt x="49" y="41"/>
                    <a:pt x="49" y="41"/>
                    <a:pt x="49" y="41"/>
                  </a:cubicBezTo>
                  <a:close/>
                  <a:moveTo>
                    <a:pt x="50" y="39"/>
                  </a:moveTo>
                  <a:cubicBezTo>
                    <a:pt x="50" y="40"/>
                    <a:pt x="50" y="40"/>
                    <a:pt x="50" y="40"/>
                  </a:cubicBezTo>
                  <a:cubicBezTo>
                    <a:pt x="50" y="41"/>
                    <a:pt x="50" y="41"/>
                    <a:pt x="50" y="41"/>
                  </a:cubicBezTo>
                  <a:cubicBezTo>
                    <a:pt x="51" y="41"/>
                    <a:pt x="51" y="41"/>
                    <a:pt x="51" y="41"/>
                  </a:cubicBezTo>
                  <a:cubicBezTo>
                    <a:pt x="51" y="40"/>
                    <a:pt x="51" y="40"/>
                    <a:pt x="51" y="40"/>
                  </a:cubicBezTo>
                  <a:cubicBezTo>
                    <a:pt x="51" y="40"/>
                    <a:pt x="51" y="40"/>
                    <a:pt x="51" y="40"/>
                  </a:cubicBezTo>
                  <a:cubicBezTo>
                    <a:pt x="50" y="39"/>
                    <a:pt x="50" y="39"/>
                    <a:pt x="50" y="39"/>
                  </a:cubicBezTo>
                  <a:close/>
                  <a:moveTo>
                    <a:pt x="57" y="30"/>
                  </a:moveTo>
                  <a:cubicBezTo>
                    <a:pt x="57" y="30"/>
                    <a:pt x="57" y="30"/>
                    <a:pt x="57" y="30"/>
                  </a:cubicBezTo>
                  <a:cubicBezTo>
                    <a:pt x="58" y="30"/>
                    <a:pt x="58" y="30"/>
                    <a:pt x="58" y="30"/>
                  </a:cubicBezTo>
                  <a:cubicBezTo>
                    <a:pt x="58" y="29"/>
                    <a:pt x="58" y="29"/>
                    <a:pt x="58" y="29"/>
                  </a:cubicBezTo>
                  <a:cubicBezTo>
                    <a:pt x="58" y="28"/>
                    <a:pt x="58" y="28"/>
                    <a:pt x="58" y="28"/>
                  </a:cubicBezTo>
                  <a:cubicBezTo>
                    <a:pt x="59" y="28"/>
                    <a:pt x="59" y="28"/>
                    <a:pt x="59" y="28"/>
                  </a:cubicBezTo>
                  <a:cubicBezTo>
                    <a:pt x="59" y="29"/>
                    <a:pt x="59" y="29"/>
                    <a:pt x="59" y="29"/>
                  </a:cubicBezTo>
                  <a:cubicBezTo>
                    <a:pt x="59" y="30"/>
                    <a:pt x="59" y="30"/>
                    <a:pt x="59" y="30"/>
                  </a:cubicBezTo>
                  <a:cubicBezTo>
                    <a:pt x="59" y="30"/>
                    <a:pt x="59" y="30"/>
                    <a:pt x="59" y="30"/>
                  </a:cubicBezTo>
                  <a:cubicBezTo>
                    <a:pt x="59" y="30"/>
                    <a:pt x="59" y="30"/>
                    <a:pt x="59" y="30"/>
                  </a:cubicBezTo>
                  <a:cubicBezTo>
                    <a:pt x="58" y="31"/>
                    <a:pt x="58" y="31"/>
                    <a:pt x="58" y="31"/>
                  </a:cubicBezTo>
                  <a:cubicBezTo>
                    <a:pt x="57" y="31"/>
                    <a:pt x="57" y="31"/>
                    <a:pt x="57" y="31"/>
                  </a:cubicBezTo>
                  <a:cubicBezTo>
                    <a:pt x="57" y="30"/>
                    <a:pt x="57" y="30"/>
                    <a:pt x="57" y="30"/>
                  </a:cubicBezTo>
                  <a:close/>
                  <a:moveTo>
                    <a:pt x="52" y="39"/>
                  </a:moveTo>
                  <a:cubicBezTo>
                    <a:pt x="52" y="40"/>
                    <a:pt x="52" y="40"/>
                    <a:pt x="52" y="40"/>
                  </a:cubicBezTo>
                  <a:cubicBezTo>
                    <a:pt x="53" y="40"/>
                    <a:pt x="53" y="40"/>
                    <a:pt x="53" y="40"/>
                  </a:cubicBezTo>
                  <a:cubicBezTo>
                    <a:pt x="54" y="40"/>
                    <a:pt x="54" y="40"/>
                    <a:pt x="54" y="40"/>
                  </a:cubicBezTo>
                  <a:cubicBezTo>
                    <a:pt x="54" y="39"/>
                    <a:pt x="54" y="39"/>
                    <a:pt x="54" y="39"/>
                  </a:cubicBezTo>
                  <a:cubicBezTo>
                    <a:pt x="54" y="39"/>
                    <a:pt x="54" y="39"/>
                    <a:pt x="54" y="39"/>
                  </a:cubicBezTo>
                  <a:cubicBezTo>
                    <a:pt x="53" y="38"/>
                    <a:pt x="53" y="38"/>
                    <a:pt x="53" y="38"/>
                  </a:cubicBezTo>
                  <a:cubicBezTo>
                    <a:pt x="53" y="38"/>
                    <a:pt x="53" y="38"/>
                    <a:pt x="53" y="38"/>
                  </a:cubicBezTo>
                  <a:cubicBezTo>
                    <a:pt x="52" y="39"/>
                    <a:pt x="52" y="39"/>
                    <a:pt x="52" y="39"/>
                  </a:cubicBezTo>
                  <a:cubicBezTo>
                    <a:pt x="52" y="39"/>
                    <a:pt x="52" y="39"/>
                    <a:pt x="52" y="39"/>
                  </a:cubicBezTo>
                  <a:close/>
                  <a:moveTo>
                    <a:pt x="52" y="38"/>
                  </a:moveTo>
                  <a:cubicBezTo>
                    <a:pt x="53" y="38"/>
                    <a:pt x="53" y="38"/>
                    <a:pt x="53" y="38"/>
                  </a:cubicBezTo>
                  <a:cubicBezTo>
                    <a:pt x="53" y="37"/>
                    <a:pt x="53" y="37"/>
                    <a:pt x="53" y="37"/>
                  </a:cubicBezTo>
                  <a:cubicBezTo>
                    <a:pt x="53" y="37"/>
                    <a:pt x="53" y="37"/>
                    <a:pt x="53" y="37"/>
                  </a:cubicBezTo>
                  <a:cubicBezTo>
                    <a:pt x="53" y="37"/>
                    <a:pt x="53" y="37"/>
                    <a:pt x="53" y="37"/>
                  </a:cubicBezTo>
                  <a:cubicBezTo>
                    <a:pt x="52" y="38"/>
                    <a:pt x="52" y="38"/>
                    <a:pt x="52" y="38"/>
                  </a:cubicBezTo>
                  <a:close/>
                  <a:moveTo>
                    <a:pt x="54" y="37"/>
                  </a:moveTo>
                  <a:cubicBezTo>
                    <a:pt x="54" y="37"/>
                    <a:pt x="54" y="37"/>
                    <a:pt x="54" y="37"/>
                  </a:cubicBezTo>
                  <a:cubicBezTo>
                    <a:pt x="54" y="37"/>
                    <a:pt x="54" y="37"/>
                    <a:pt x="54" y="37"/>
                  </a:cubicBezTo>
                  <a:cubicBezTo>
                    <a:pt x="55" y="37"/>
                    <a:pt x="55" y="37"/>
                    <a:pt x="55" y="37"/>
                  </a:cubicBezTo>
                  <a:cubicBezTo>
                    <a:pt x="55" y="37"/>
                    <a:pt x="55" y="37"/>
                    <a:pt x="55" y="37"/>
                  </a:cubicBezTo>
                  <a:cubicBezTo>
                    <a:pt x="55" y="37"/>
                    <a:pt x="55" y="37"/>
                    <a:pt x="55" y="37"/>
                  </a:cubicBezTo>
                  <a:cubicBezTo>
                    <a:pt x="54" y="37"/>
                    <a:pt x="54" y="37"/>
                    <a:pt x="54" y="37"/>
                  </a:cubicBezTo>
                  <a:cubicBezTo>
                    <a:pt x="54" y="37"/>
                    <a:pt x="54" y="37"/>
                    <a:pt x="54" y="37"/>
                  </a:cubicBezTo>
                  <a:cubicBezTo>
                    <a:pt x="54" y="37"/>
                    <a:pt x="54" y="37"/>
                    <a:pt x="54" y="37"/>
                  </a:cubicBezTo>
                  <a:close/>
                  <a:moveTo>
                    <a:pt x="54" y="34"/>
                  </a:moveTo>
                  <a:cubicBezTo>
                    <a:pt x="53" y="34"/>
                    <a:pt x="53" y="34"/>
                    <a:pt x="53" y="34"/>
                  </a:cubicBezTo>
                  <a:cubicBezTo>
                    <a:pt x="53" y="34"/>
                    <a:pt x="53" y="34"/>
                    <a:pt x="53" y="34"/>
                  </a:cubicBezTo>
                  <a:cubicBezTo>
                    <a:pt x="52" y="34"/>
                    <a:pt x="52" y="34"/>
                    <a:pt x="52" y="34"/>
                  </a:cubicBezTo>
                  <a:cubicBezTo>
                    <a:pt x="52" y="33"/>
                    <a:pt x="52" y="33"/>
                    <a:pt x="52" y="33"/>
                  </a:cubicBezTo>
                  <a:cubicBezTo>
                    <a:pt x="53" y="32"/>
                    <a:pt x="53" y="32"/>
                    <a:pt x="53" y="32"/>
                  </a:cubicBezTo>
                  <a:cubicBezTo>
                    <a:pt x="54" y="32"/>
                    <a:pt x="54" y="32"/>
                    <a:pt x="54" y="32"/>
                  </a:cubicBezTo>
                  <a:cubicBezTo>
                    <a:pt x="55" y="32"/>
                    <a:pt x="55" y="32"/>
                    <a:pt x="55" y="32"/>
                  </a:cubicBezTo>
                  <a:cubicBezTo>
                    <a:pt x="55" y="33"/>
                    <a:pt x="55" y="33"/>
                    <a:pt x="55" y="33"/>
                  </a:cubicBezTo>
                  <a:cubicBezTo>
                    <a:pt x="56" y="33"/>
                    <a:pt x="56" y="33"/>
                    <a:pt x="56" y="33"/>
                  </a:cubicBezTo>
                  <a:cubicBezTo>
                    <a:pt x="56" y="34"/>
                    <a:pt x="56" y="34"/>
                    <a:pt x="56" y="34"/>
                  </a:cubicBezTo>
                  <a:cubicBezTo>
                    <a:pt x="55" y="34"/>
                    <a:pt x="55" y="34"/>
                    <a:pt x="55" y="34"/>
                  </a:cubicBezTo>
                  <a:cubicBezTo>
                    <a:pt x="54" y="34"/>
                    <a:pt x="54" y="34"/>
                    <a:pt x="54" y="34"/>
                  </a:cubicBezTo>
                  <a:cubicBezTo>
                    <a:pt x="54" y="34"/>
                    <a:pt x="54" y="34"/>
                    <a:pt x="54" y="34"/>
                  </a:cubicBezTo>
                  <a:close/>
                  <a:moveTo>
                    <a:pt x="57" y="33"/>
                  </a:moveTo>
                  <a:cubicBezTo>
                    <a:pt x="58" y="34"/>
                    <a:pt x="58" y="34"/>
                    <a:pt x="58" y="34"/>
                  </a:cubicBezTo>
                  <a:cubicBezTo>
                    <a:pt x="58" y="34"/>
                    <a:pt x="58" y="34"/>
                    <a:pt x="58" y="34"/>
                  </a:cubicBezTo>
                  <a:cubicBezTo>
                    <a:pt x="59" y="34"/>
                    <a:pt x="59" y="34"/>
                    <a:pt x="59" y="34"/>
                  </a:cubicBezTo>
                  <a:cubicBezTo>
                    <a:pt x="59" y="33"/>
                    <a:pt x="59" y="33"/>
                    <a:pt x="59" y="33"/>
                  </a:cubicBezTo>
                  <a:cubicBezTo>
                    <a:pt x="59" y="33"/>
                    <a:pt x="59" y="33"/>
                    <a:pt x="59" y="33"/>
                  </a:cubicBezTo>
                  <a:cubicBezTo>
                    <a:pt x="58" y="33"/>
                    <a:pt x="58" y="33"/>
                    <a:pt x="58" y="33"/>
                  </a:cubicBezTo>
                  <a:cubicBezTo>
                    <a:pt x="58" y="33"/>
                    <a:pt x="58" y="33"/>
                    <a:pt x="58" y="33"/>
                  </a:cubicBezTo>
                  <a:cubicBezTo>
                    <a:pt x="57" y="33"/>
                    <a:pt x="57" y="33"/>
                    <a:pt x="57" y="33"/>
                  </a:cubicBezTo>
                  <a:close/>
                  <a:moveTo>
                    <a:pt x="59" y="41"/>
                  </a:moveTo>
                  <a:cubicBezTo>
                    <a:pt x="59" y="41"/>
                    <a:pt x="59" y="41"/>
                    <a:pt x="59" y="41"/>
                  </a:cubicBezTo>
                  <a:cubicBezTo>
                    <a:pt x="59" y="40"/>
                    <a:pt x="59" y="40"/>
                    <a:pt x="59" y="40"/>
                  </a:cubicBezTo>
                  <a:cubicBezTo>
                    <a:pt x="59" y="39"/>
                    <a:pt x="59" y="39"/>
                    <a:pt x="59" y="39"/>
                  </a:cubicBezTo>
                  <a:cubicBezTo>
                    <a:pt x="59" y="38"/>
                    <a:pt x="59" y="38"/>
                    <a:pt x="59" y="38"/>
                  </a:cubicBezTo>
                  <a:cubicBezTo>
                    <a:pt x="58" y="37"/>
                    <a:pt x="58" y="37"/>
                    <a:pt x="58" y="37"/>
                  </a:cubicBezTo>
                  <a:cubicBezTo>
                    <a:pt x="57" y="37"/>
                    <a:pt x="57" y="37"/>
                    <a:pt x="57" y="37"/>
                  </a:cubicBezTo>
                  <a:cubicBezTo>
                    <a:pt x="57" y="37"/>
                    <a:pt x="57" y="37"/>
                    <a:pt x="57" y="37"/>
                  </a:cubicBezTo>
                  <a:cubicBezTo>
                    <a:pt x="56" y="37"/>
                    <a:pt x="56" y="37"/>
                    <a:pt x="56" y="37"/>
                  </a:cubicBezTo>
                  <a:cubicBezTo>
                    <a:pt x="55" y="38"/>
                    <a:pt x="55" y="38"/>
                    <a:pt x="55" y="38"/>
                  </a:cubicBezTo>
                  <a:cubicBezTo>
                    <a:pt x="55" y="38"/>
                    <a:pt x="55" y="38"/>
                    <a:pt x="55" y="38"/>
                  </a:cubicBezTo>
                  <a:cubicBezTo>
                    <a:pt x="55" y="39"/>
                    <a:pt x="55" y="39"/>
                    <a:pt x="55" y="39"/>
                  </a:cubicBezTo>
                  <a:cubicBezTo>
                    <a:pt x="56" y="41"/>
                    <a:pt x="56" y="41"/>
                    <a:pt x="56" y="41"/>
                  </a:cubicBezTo>
                  <a:cubicBezTo>
                    <a:pt x="56" y="41"/>
                    <a:pt x="56" y="41"/>
                    <a:pt x="56" y="41"/>
                  </a:cubicBezTo>
                  <a:cubicBezTo>
                    <a:pt x="57" y="41"/>
                    <a:pt x="57" y="41"/>
                    <a:pt x="57" y="41"/>
                  </a:cubicBezTo>
                  <a:cubicBezTo>
                    <a:pt x="58" y="41"/>
                    <a:pt x="58" y="41"/>
                    <a:pt x="58" y="41"/>
                  </a:cubicBezTo>
                  <a:cubicBezTo>
                    <a:pt x="59" y="41"/>
                    <a:pt x="59" y="41"/>
                    <a:pt x="59" y="41"/>
                  </a:cubicBezTo>
                  <a:close/>
                  <a:moveTo>
                    <a:pt x="61" y="40"/>
                  </a:moveTo>
                  <a:cubicBezTo>
                    <a:pt x="61" y="40"/>
                    <a:pt x="61" y="40"/>
                    <a:pt x="61" y="40"/>
                  </a:cubicBezTo>
                  <a:cubicBezTo>
                    <a:pt x="61" y="39"/>
                    <a:pt x="61" y="39"/>
                    <a:pt x="61" y="39"/>
                  </a:cubicBezTo>
                  <a:cubicBezTo>
                    <a:pt x="61" y="39"/>
                    <a:pt x="61" y="39"/>
                    <a:pt x="61" y="39"/>
                  </a:cubicBezTo>
                  <a:cubicBezTo>
                    <a:pt x="61" y="39"/>
                    <a:pt x="61" y="39"/>
                    <a:pt x="61" y="39"/>
                  </a:cubicBezTo>
                  <a:cubicBezTo>
                    <a:pt x="62" y="38"/>
                    <a:pt x="62" y="38"/>
                    <a:pt x="62" y="38"/>
                  </a:cubicBezTo>
                  <a:cubicBezTo>
                    <a:pt x="62" y="37"/>
                    <a:pt x="62" y="37"/>
                    <a:pt x="62" y="37"/>
                  </a:cubicBezTo>
                  <a:cubicBezTo>
                    <a:pt x="63" y="37"/>
                    <a:pt x="63" y="37"/>
                    <a:pt x="63" y="37"/>
                  </a:cubicBezTo>
                  <a:cubicBezTo>
                    <a:pt x="64" y="37"/>
                    <a:pt x="64" y="37"/>
                    <a:pt x="64" y="37"/>
                  </a:cubicBezTo>
                  <a:cubicBezTo>
                    <a:pt x="64" y="36"/>
                    <a:pt x="64" y="36"/>
                    <a:pt x="64" y="36"/>
                  </a:cubicBezTo>
                  <a:cubicBezTo>
                    <a:pt x="63" y="36"/>
                    <a:pt x="63" y="36"/>
                    <a:pt x="63" y="36"/>
                  </a:cubicBezTo>
                  <a:cubicBezTo>
                    <a:pt x="62" y="36"/>
                    <a:pt x="62" y="36"/>
                    <a:pt x="62" y="36"/>
                  </a:cubicBezTo>
                  <a:cubicBezTo>
                    <a:pt x="61" y="36"/>
                    <a:pt x="61" y="36"/>
                    <a:pt x="61" y="36"/>
                  </a:cubicBezTo>
                  <a:cubicBezTo>
                    <a:pt x="60" y="35"/>
                    <a:pt x="60" y="35"/>
                    <a:pt x="60" y="35"/>
                  </a:cubicBezTo>
                  <a:cubicBezTo>
                    <a:pt x="59" y="35"/>
                    <a:pt x="59" y="35"/>
                    <a:pt x="59" y="35"/>
                  </a:cubicBezTo>
                  <a:cubicBezTo>
                    <a:pt x="58" y="35"/>
                    <a:pt x="58" y="35"/>
                    <a:pt x="58" y="35"/>
                  </a:cubicBezTo>
                  <a:cubicBezTo>
                    <a:pt x="58" y="35"/>
                    <a:pt x="58" y="35"/>
                    <a:pt x="58" y="35"/>
                  </a:cubicBezTo>
                  <a:cubicBezTo>
                    <a:pt x="58" y="36"/>
                    <a:pt x="58" y="36"/>
                    <a:pt x="58" y="36"/>
                  </a:cubicBezTo>
                  <a:cubicBezTo>
                    <a:pt x="59" y="37"/>
                    <a:pt x="59" y="37"/>
                    <a:pt x="59" y="37"/>
                  </a:cubicBezTo>
                  <a:cubicBezTo>
                    <a:pt x="59" y="39"/>
                    <a:pt x="59" y="39"/>
                    <a:pt x="59" y="39"/>
                  </a:cubicBezTo>
                  <a:cubicBezTo>
                    <a:pt x="60" y="40"/>
                    <a:pt x="60" y="40"/>
                    <a:pt x="60" y="40"/>
                  </a:cubicBezTo>
                  <a:cubicBezTo>
                    <a:pt x="61" y="40"/>
                    <a:pt x="61" y="40"/>
                    <a:pt x="61" y="40"/>
                  </a:cubicBezTo>
                  <a:cubicBezTo>
                    <a:pt x="61" y="40"/>
                    <a:pt x="61" y="40"/>
                    <a:pt x="61" y="40"/>
                  </a:cubicBezTo>
                  <a:close/>
                  <a:moveTo>
                    <a:pt x="64" y="40"/>
                  </a:moveTo>
                  <a:cubicBezTo>
                    <a:pt x="64" y="41"/>
                    <a:pt x="64" y="41"/>
                    <a:pt x="64" y="41"/>
                  </a:cubicBezTo>
                  <a:cubicBezTo>
                    <a:pt x="65" y="41"/>
                    <a:pt x="65" y="41"/>
                    <a:pt x="65" y="41"/>
                  </a:cubicBezTo>
                  <a:cubicBezTo>
                    <a:pt x="66" y="42"/>
                    <a:pt x="66" y="42"/>
                    <a:pt x="66" y="42"/>
                  </a:cubicBezTo>
                  <a:cubicBezTo>
                    <a:pt x="67" y="42"/>
                    <a:pt x="67" y="42"/>
                    <a:pt x="67" y="42"/>
                  </a:cubicBezTo>
                  <a:cubicBezTo>
                    <a:pt x="68" y="41"/>
                    <a:pt x="68" y="41"/>
                    <a:pt x="68" y="41"/>
                  </a:cubicBezTo>
                  <a:cubicBezTo>
                    <a:pt x="67" y="40"/>
                    <a:pt x="67" y="40"/>
                    <a:pt x="67" y="40"/>
                  </a:cubicBezTo>
                  <a:cubicBezTo>
                    <a:pt x="67" y="39"/>
                    <a:pt x="67" y="39"/>
                    <a:pt x="67" y="39"/>
                  </a:cubicBezTo>
                  <a:cubicBezTo>
                    <a:pt x="65" y="40"/>
                    <a:pt x="65" y="40"/>
                    <a:pt x="65" y="40"/>
                  </a:cubicBezTo>
                  <a:cubicBezTo>
                    <a:pt x="64" y="40"/>
                    <a:pt x="64" y="40"/>
                    <a:pt x="64" y="40"/>
                  </a:cubicBezTo>
                  <a:close/>
                  <a:moveTo>
                    <a:pt x="64" y="42"/>
                  </a:moveTo>
                  <a:cubicBezTo>
                    <a:pt x="64" y="43"/>
                    <a:pt x="64" y="43"/>
                    <a:pt x="64" y="43"/>
                  </a:cubicBezTo>
                  <a:cubicBezTo>
                    <a:pt x="65" y="43"/>
                    <a:pt x="65" y="43"/>
                    <a:pt x="65" y="43"/>
                  </a:cubicBezTo>
                  <a:cubicBezTo>
                    <a:pt x="65" y="43"/>
                    <a:pt x="65" y="43"/>
                    <a:pt x="65" y="43"/>
                  </a:cubicBezTo>
                  <a:cubicBezTo>
                    <a:pt x="66" y="43"/>
                    <a:pt x="66" y="43"/>
                    <a:pt x="66" y="43"/>
                  </a:cubicBezTo>
                  <a:cubicBezTo>
                    <a:pt x="65" y="42"/>
                    <a:pt x="65" y="42"/>
                    <a:pt x="65" y="42"/>
                  </a:cubicBezTo>
                  <a:cubicBezTo>
                    <a:pt x="64" y="42"/>
                    <a:pt x="64" y="42"/>
                    <a:pt x="64" y="42"/>
                  </a:cubicBezTo>
                  <a:close/>
                  <a:moveTo>
                    <a:pt x="64" y="16"/>
                  </a:moveTo>
                  <a:cubicBezTo>
                    <a:pt x="65" y="16"/>
                    <a:pt x="65" y="16"/>
                    <a:pt x="65" y="16"/>
                  </a:cubicBezTo>
                  <a:cubicBezTo>
                    <a:pt x="65" y="16"/>
                    <a:pt x="65" y="16"/>
                    <a:pt x="65" y="16"/>
                  </a:cubicBezTo>
                  <a:cubicBezTo>
                    <a:pt x="66" y="15"/>
                    <a:pt x="66" y="15"/>
                    <a:pt x="66" y="15"/>
                  </a:cubicBezTo>
                  <a:cubicBezTo>
                    <a:pt x="66" y="16"/>
                    <a:pt x="66" y="16"/>
                    <a:pt x="66" y="16"/>
                  </a:cubicBezTo>
                  <a:cubicBezTo>
                    <a:pt x="67" y="16"/>
                    <a:pt x="67" y="16"/>
                    <a:pt x="67" y="16"/>
                  </a:cubicBezTo>
                  <a:cubicBezTo>
                    <a:pt x="67" y="16"/>
                    <a:pt x="67" y="16"/>
                    <a:pt x="67" y="16"/>
                  </a:cubicBezTo>
                  <a:cubicBezTo>
                    <a:pt x="68" y="16"/>
                    <a:pt x="68" y="16"/>
                    <a:pt x="68" y="16"/>
                  </a:cubicBezTo>
                  <a:cubicBezTo>
                    <a:pt x="67" y="17"/>
                    <a:pt x="67" y="17"/>
                    <a:pt x="67" y="17"/>
                  </a:cubicBezTo>
                  <a:cubicBezTo>
                    <a:pt x="66" y="17"/>
                    <a:pt x="66" y="17"/>
                    <a:pt x="66" y="17"/>
                  </a:cubicBezTo>
                  <a:cubicBezTo>
                    <a:pt x="66" y="17"/>
                    <a:pt x="66" y="17"/>
                    <a:pt x="66" y="17"/>
                  </a:cubicBezTo>
                  <a:cubicBezTo>
                    <a:pt x="64" y="17"/>
                    <a:pt x="64" y="17"/>
                    <a:pt x="64" y="17"/>
                  </a:cubicBezTo>
                  <a:cubicBezTo>
                    <a:pt x="64" y="16"/>
                    <a:pt x="64" y="16"/>
                    <a:pt x="64" y="16"/>
                  </a:cubicBezTo>
                  <a:close/>
                  <a:moveTo>
                    <a:pt x="66" y="28"/>
                  </a:moveTo>
                  <a:cubicBezTo>
                    <a:pt x="66" y="27"/>
                    <a:pt x="66" y="27"/>
                    <a:pt x="66" y="27"/>
                  </a:cubicBezTo>
                  <a:cubicBezTo>
                    <a:pt x="67" y="26"/>
                    <a:pt x="67" y="26"/>
                    <a:pt x="67" y="26"/>
                  </a:cubicBezTo>
                  <a:cubicBezTo>
                    <a:pt x="67" y="26"/>
                    <a:pt x="67" y="26"/>
                    <a:pt x="67" y="26"/>
                  </a:cubicBezTo>
                  <a:cubicBezTo>
                    <a:pt x="66" y="25"/>
                    <a:pt x="66" y="25"/>
                    <a:pt x="66" y="25"/>
                  </a:cubicBezTo>
                  <a:cubicBezTo>
                    <a:pt x="66" y="25"/>
                    <a:pt x="66" y="25"/>
                    <a:pt x="66" y="25"/>
                  </a:cubicBezTo>
                  <a:cubicBezTo>
                    <a:pt x="65" y="25"/>
                    <a:pt x="65" y="25"/>
                    <a:pt x="65" y="25"/>
                  </a:cubicBezTo>
                  <a:cubicBezTo>
                    <a:pt x="64" y="25"/>
                    <a:pt x="64" y="25"/>
                    <a:pt x="64" y="25"/>
                  </a:cubicBezTo>
                  <a:cubicBezTo>
                    <a:pt x="63" y="26"/>
                    <a:pt x="63" y="26"/>
                    <a:pt x="63" y="26"/>
                  </a:cubicBezTo>
                  <a:cubicBezTo>
                    <a:pt x="62" y="26"/>
                    <a:pt x="62" y="26"/>
                    <a:pt x="62" y="26"/>
                  </a:cubicBezTo>
                  <a:cubicBezTo>
                    <a:pt x="62" y="27"/>
                    <a:pt x="62" y="27"/>
                    <a:pt x="62" y="27"/>
                  </a:cubicBezTo>
                  <a:cubicBezTo>
                    <a:pt x="64" y="28"/>
                    <a:pt x="64" y="28"/>
                    <a:pt x="64" y="28"/>
                  </a:cubicBezTo>
                  <a:cubicBezTo>
                    <a:pt x="65" y="28"/>
                    <a:pt x="65" y="28"/>
                    <a:pt x="65" y="28"/>
                  </a:cubicBezTo>
                  <a:cubicBezTo>
                    <a:pt x="66" y="28"/>
                    <a:pt x="66" y="28"/>
                    <a:pt x="66" y="28"/>
                  </a:cubicBezTo>
                  <a:close/>
                  <a:moveTo>
                    <a:pt x="68" y="26"/>
                  </a:moveTo>
                  <a:cubicBezTo>
                    <a:pt x="68" y="27"/>
                    <a:pt x="68" y="27"/>
                    <a:pt x="68" y="27"/>
                  </a:cubicBezTo>
                  <a:cubicBezTo>
                    <a:pt x="68" y="28"/>
                    <a:pt x="68" y="28"/>
                    <a:pt x="68" y="28"/>
                  </a:cubicBezTo>
                  <a:cubicBezTo>
                    <a:pt x="67" y="28"/>
                    <a:pt x="67" y="28"/>
                    <a:pt x="67" y="28"/>
                  </a:cubicBezTo>
                  <a:cubicBezTo>
                    <a:pt x="67" y="28"/>
                    <a:pt x="67" y="28"/>
                    <a:pt x="67" y="28"/>
                  </a:cubicBezTo>
                  <a:cubicBezTo>
                    <a:pt x="66" y="28"/>
                    <a:pt x="66" y="28"/>
                    <a:pt x="66" y="28"/>
                  </a:cubicBezTo>
                  <a:cubicBezTo>
                    <a:pt x="65" y="29"/>
                    <a:pt x="65" y="29"/>
                    <a:pt x="65" y="29"/>
                  </a:cubicBezTo>
                  <a:cubicBezTo>
                    <a:pt x="64" y="29"/>
                    <a:pt x="64" y="29"/>
                    <a:pt x="64" y="29"/>
                  </a:cubicBezTo>
                  <a:cubicBezTo>
                    <a:pt x="63" y="29"/>
                    <a:pt x="63" y="29"/>
                    <a:pt x="63" y="29"/>
                  </a:cubicBezTo>
                  <a:cubicBezTo>
                    <a:pt x="63" y="29"/>
                    <a:pt x="63" y="29"/>
                    <a:pt x="63" y="29"/>
                  </a:cubicBezTo>
                  <a:cubicBezTo>
                    <a:pt x="63" y="30"/>
                    <a:pt x="63" y="30"/>
                    <a:pt x="63" y="30"/>
                  </a:cubicBezTo>
                  <a:cubicBezTo>
                    <a:pt x="63" y="30"/>
                    <a:pt x="63" y="30"/>
                    <a:pt x="63" y="30"/>
                  </a:cubicBezTo>
                  <a:cubicBezTo>
                    <a:pt x="63" y="33"/>
                    <a:pt x="63" y="33"/>
                    <a:pt x="63" y="33"/>
                  </a:cubicBezTo>
                  <a:cubicBezTo>
                    <a:pt x="64" y="34"/>
                    <a:pt x="64" y="34"/>
                    <a:pt x="64" y="34"/>
                  </a:cubicBezTo>
                  <a:cubicBezTo>
                    <a:pt x="65" y="35"/>
                    <a:pt x="65" y="35"/>
                    <a:pt x="65" y="35"/>
                  </a:cubicBezTo>
                  <a:cubicBezTo>
                    <a:pt x="66" y="35"/>
                    <a:pt x="66" y="35"/>
                    <a:pt x="66" y="35"/>
                  </a:cubicBezTo>
                  <a:cubicBezTo>
                    <a:pt x="67" y="35"/>
                    <a:pt x="67" y="35"/>
                    <a:pt x="67" y="35"/>
                  </a:cubicBezTo>
                  <a:cubicBezTo>
                    <a:pt x="68" y="35"/>
                    <a:pt x="68" y="35"/>
                    <a:pt x="68" y="35"/>
                  </a:cubicBezTo>
                  <a:cubicBezTo>
                    <a:pt x="69" y="34"/>
                    <a:pt x="69" y="34"/>
                    <a:pt x="69" y="34"/>
                  </a:cubicBezTo>
                  <a:cubicBezTo>
                    <a:pt x="70" y="34"/>
                    <a:pt x="70" y="34"/>
                    <a:pt x="70" y="34"/>
                  </a:cubicBezTo>
                  <a:cubicBezTo>
                    <a:pt x="70" y="33"/>
                    <a:pt x="70" y="33"/>
                    <a:pt x="70" y="33"/>
                  </a:cubicBezTo>
                  <a:cubicBezTo>
                    <a:pt x="69" y="33"/>
                    <a:pt x="69" y="33"/>
                    <a:pt x="69" y="33"/>
                  </a:cubicBezTo>
                  <a:cubicBezTo>
                    <a:pt x="69" y="32"/>
                    <a:pt x="69" y="32"/>
                    <a:pt x="69" y="32"/>
                  </a:cubicBezTo>
                  <a:cubicBezTo>
                    <a:pt x="68" y="32"/>
                    <a:pt x="68" y="32"/>
                    <a:pt x="68" y="32"/>
                  </a:cubicBezTo>
                  <a:cubicBezTo>
                    <a:pt x="67" y="31"/>
                    <a:pt x="67" y="31"/>
                    <a:pt x="67" y="31"/>
                  </a:cubicBezTo>
                  <a:cubicBezTo>
                    <a:pt x="67" y="30"/>
                    <a:pt x="67" y="30"/>
                    <a:pt x="67" y="30"/>
                  </a:cubicBezTo>
                  <a:cubicBezTo>
                    <a:pt x="68" y="30"/>
                    <a:pt x="68" y="30"/>
                    <a:pt x="68" y="30"/>
                  </a:cubicBezTo>
                  <a:cubicBezTo>
                    <a:pt x="69" y="30"/>
                    <a:pt x="69" y="30"/>
                    <a:pt x="69" y="30"/>
                  </a:cubicBezTo>
                  <a:cubicBezTo>
                    <a:pt x="70" y="29"/>
                    <a:pt x="70" y="29"/>
                    <a:pt x="70" y="29"/>
                  </a:cubicBezTo>
                  <a:cubicBezTo>
                    <a:pt x="70" y="29"/>
                    <a:pt x="70" y="29"/>
                    <a:pt x="70" y="29"/>
                  </a:cubicBezTo>
                  <a:cubicBezTo>
                    <a:pt x="69" y="28"/>
                    <a:pt x="69" y="28"/>
                    <a:pt x="69" y="28"/>
                  </a:cubicBezTo>
                  <a:cubicBezTo>
                    <a:pt x="68" y="27"/>
                    <a:pt x="68" y="27"/>
                    <a:pt x="68" y="27"/>
                  </a:cubicBezTo>
                  <a:cubicBezTo>
                    <a:pt x="68" y="26"/>
                    <a:pt x="68" y="26"/>
                    <a:pt x="68" y="26"/>
                  </a:cubicBezTo>
                  <a:close/>
                  <a:moveTo>
                    <a:pt x="72" y="28"/>
                  </a:moveTo>
                  <a:cubicBezTo>
                    <a:pt x="71" y="27"/>
                    <a:pt x="71" y="27"/>
                    <a:pt x="71" y="27"/>
                  </a:cubicBezTo>
                  <a:cubicBezTo>
                    <a:pt x="71" y="27"/>
                    <a:pt x="71" y="27"/>
                    <a:pt x="71" y="27"/>
                  </a:cubicBezTo>
                  <a:cubicBezTo>
                    <a:pt x="71" y="26"/>
                    <a:pt x="71" y="26"/>
                    <a:pt x="71" y="26"/>
                  </a:cubicBezTo>
                  <a:cubicBezTo>
                    <a:pt x="70" y="26"/>
                    <a:pt x="70" y="26"/>
                    <a:pt x="70" y="26"/>
                  </a:cubicBezTo>
                  <a:cubicBezTo>
                    <a:pt x="69" y="26"/>
                    <a:pt x="69" y="26"/>
                    <a:pt x="69" y="26"/>
                  </a:cubicBezTo>
                  <a:cubicBezTo>
                    <a:pt x="69" y="25"/>
                    <a:pt x="69" y="25"/>
                    <a:pt x="69" y="25"/>
                  </a:cubicBezTo>
                  <a:cubicBezTo>
                    <a:pt x="69" y="25"/>
                    <a:pt x="69" y="25"/>
                    <a:pt x="69" y="25"/>
                  </a:cubicBezTo>
                  <a:cubicBezTo>
                    <a:pt x="69" y="23"/>
                    <a:pt x="69" y="23"/>
                    <a:pt x="69" y="23"/>
                  </a:cubicBezTo>
                  <a:cubicBezTo>
                    <a:pt x="69" y="23"/>
                    <a:pt x="69" y="23"/>
                    <a:pt x="69" y="23"/>
                  </a:cubicBezTo>
                  <a:cubicBezTo>
                    <a:pt x="69" y="21"/>
                    <a:pt x="69" y="21"/>
                    <a:pt x="69" y="21"/>
                  </a:cubicBezTo>
                  <a:cubicBezTo>
                    <a:pt x="70" y="21"/>
                    <a:pt x="70" y="21"/>
                    <a:pt x="70" y="21"/>
                  </a:cubicBezTo>
                  <a:cubicBezTo>
                    <a:pt x="71" y="20"/>
                    <a:pt x="71" y="20"/>
                    <a:pt x="71" y="20"/>
                  </a:cubicBezTo>
                  <a:cubicBezTo>
                    <a:pt x="71" y="20"/>
                    <a:pt x="71" y="20"/>
                    <a:pt x="71" y="20"/>
                  </a:cubicBezTo>
                  <a:cubicBezTo>
                    <a:pt x="71" y="19"/>
                    <a:pt x="71" y="19"/>
                    <a:pt x="71" y="19"/>
                  </a:cubicBezTo>
                  <a:cubicBezTo>
                    <a:pt x="71" y="19"/>
                    <a:pt x="71" y="19"/>
                    <a:pt x="71" y="19"/>
                  </a:cubicBezTo>
                  <a:cubicBezTo>
                    <a:pt x="72" y="19"/>
                    <a:pt x="72" y="19"/>
                    <a:pt x="72" y="19"/>
                  </a:cubicBezTo>
                  <a:cubicBezTo>
                    <a:pt x="73" y="19"/>
                    <a:pt x="73" y="19"/>
                    <a:pt x="73" y="19"/>
                  </a:cubicBezTo>
                  <a:cubicBezTo>
                    <a:pt x="73" y="20"/>
                    <a:pt x="73" y="20"/>
                    <a:pt x="73" y="20"/>
                  </a:cubicBezTo>
                  <a:cubicBezTo>
                    <a:pt x="73" y="21"/>
                    <a:pt x="73" y="21"/>
                    <a:pt x="73" y="21"/>
                  </a:cubicBezTo>
                  <a:cubicBezTo>
                    <a:pt x="73" y="22"/>
                    <a:pt x="73" y="22"/>
                    <a:pt x="73" y="22"/>
                  </a:cubicBezTo>
                  <a:cubicBezTo>
                    <a:pt x="74" y="22"/>
                    <a:pt x="74" y="22"/>
                    <a:pt x="74" y="22"/>
                  </a:cubicBezTo>
                  <a:cubicBezTo>
                    <a:pt x="75" y="23"/>
                    <a:pt x="75" y="23"/>
                    <a:pt x="75" y="23"/>
                  </a:cubicBezTo>
                  <a:cubicBezTo>
                    <a:pt x="76" y="23"/>
                    <a:pt x="76" y="23"/>
                    <a:pt x="76" y="23"/>
                  </a:cubicBezTo>
                  <a:cubicBezTo>
                    <a:pt x="76" y="24"/>
                    <a:pt x="76" y="24"/>
                    <a:pt x="76" y="24"/>
                  </a:cubicBezTo>
                  <a:cubicBezTo>
                    <a:pt x="74" y="24"/>
                    <a:pt x="74" y="24"/>
                    <a:pt x="74" y="24"/>
                  </a:cubicBezTo>
                  <a:cubicBezTo>
                    <a:pt x="73" y="25"/>
                    <a:pt x="73" y="25"/>
                    <a:pt x="73" y="25"/>
                  </a:cubicBezTo>
                  <a:cubicBezTo>
                    <a:pt x="73" y="25"/>
                    <a:pt x="73" y="25"/>
                    <a:pt x="73" y="25"/>
                  </a:cubicBezTo>
                  <a:cubicBezTo>
                    <a:pt x="73" y="26"/>
                    <a:pt x="73" y="26"/>
                    <a:pt x="73" y="26"/>
                  </a:cubicBezTo>
                  <a:cubicBezTo>
                    <a:pt x="73" y="27"/>
                    <a:pt x="73" y="27"/>
                    <a:pt x="73" y="27"/>
                  </a:cubicBezTo>
                  <a:cubicBezTo>
                    <a:pt x="72" y="28"/>
                    <a:pt x="72" y="28"/>
                    <a:pt x="72" y="28"/>
                  </a:cubicBezTo>
                  <a:close/>
                  <a:moveTo>
                    <a:pt x="453" y="50"/>
                  </a:moveTo>
                  <a:cubicBezTo>
                    <a:pt x="453" y="50"/>
                    <a:pt x="453" y="50"/>
                    <a:pt x="453" y="50"/>
                  </a:cubicBezTo>
                  <a:cubicBezTo>
                    <a:pt x="453" y="50"/>
                    <a:pt x="453" y="50"/>
                    <a:pt x="453" y="50"/>
                  </a:cubicBezTo>
                  <a:cubicBezTo>
                    <a:pt x="453" y="50"/>
                    <a:pt x="453" y="50"/>
                    <a:pt x="453" y="50"/>
                  </a:cubicBezTo>
                  <a:cubicBezTo>
                    <a:pt x="452" y="50"/>
                    <a:pt x="452" y="50"/>
                    <a:pt x="452" y="50"/>
                  </a:cubicBezTo>
                  <a:cubicBezTo>
                    <a:pt x="453" y="50"/>
                    <a:pt x="453" y="50"/>
                    <a:pt x="453" y="50"/>
                  </a:cubicBezTo>
                  <a:close/>
                  <a:moveTo>
                    <a:pt x="449" y="50"/>
                  </a:moveTo>
                  <a:cubicBezTo>
                    <a:pt x="450" y="50"/>
                    <a:pt x="450" y="50"/>
                    <a:pt x="450" y="50"/>
                  </a:cubicBezTo>
                  <a:cubicBezTo>
                    <a:pt x="450" y="49"/>
                    <a:pt x="450" y="49"/>
                    <a:pt x="450" y="49"/>
                  </a:cubicBezTo>
                  <a:cubicBezTo>
                    <a:pt x="449" y="49"/>
                    <a:pt x="449" y="49"/>
                    <a:pt x="449" y="49"/>
                  </a:cubicBezTo>
                  <a:cubicBezTo>
                    <a:pt x="449" y="49"/>
                    <a:pt x="449" y="49"/>
                    <a:pt x="449" y="49"/>
                  </a:cubicBezTo>
                  <a:cubicBezTo>
                    <a:pt x="449" y="50"/>
                    <a:pt x="449" y="50"/>
                    <a:pt x="449" y="50"/>
                  </a:cubicBezTo>
                  <a:close/>
                  <a:moveTo>
                    <a:pt x="446" y="51"/>
                  </a:moveTo>
                  <a:cubicBezTo>
                    <a:pt x="446" y="51"/>
                    <a:pt x="446" y="51"/>
                    <a:pt x="446" y="51"/>
                  </a:cubicBezTo>
                  <a:cubicBezTo>
                    <a:pt x="446" y="51"/>
                    <a:pt x="446" y="51"/>
                    <a:pt x="446" y="51"/>
                  </a:cubicBezTo>
                  <a:cubicBezTo>
                    <a:pt x="446" y="50"/>
                    <a:pt x="446" y="50"/>
                    <a:pt x="446" y="50"/>
                  </a:cubicBezTo>
                  <a:cubicBezTo>
                    <a:pt x="446" y="50"/>
                    <a:pt x="446" y="50"/>
                    <a:pt x="446" y="50"/>
                  </a:cubicBezTo>
                  <a:cubicBezTo>
                    <a:pt x="445" y="50"/>
                    <a:pt x="445" y="50"/>
                    <a:pt x="445" y="50"/>
                  </a:cubicBezTo>
                  <a:cubicBezTo>
                    <a:pt x="446" y="51"/>
                    <a:pt x="446" y="51"/>
                    <a:pt x="446" y="51"/>
                  </a:cubicBezTo>
                  <a:close/>
                  <a:moveTo>
                    <a:pt x="523" y="136"/>
                  </a:moveTo>
                  <a:cubicBezTo>
                    <a:pt x="522" y="136"/>
                    <a:pt x="522" y="136"/>
                    <a:pt x="522" y="136"/>
                  </a:cubicBezTo>
                  <a:cubicBezTo>
                    <a:pt x="523" y="137"/>
                    <a:pt x="523" y="137"/>
                    <a:pt x="523" y="137"/>
                  </a:cubicBezTo>
                  <a:cubicBezTo>
                    <a:pt x="523" y="137"/>
                    <a:pt x="523" y="137"/>
                    <a:pt x="523" y="137"/>
                  </a:cubicBezTo>
                  <a:cubicBezTo>
                    <a:pt x="523" y="136"/>
                    <a:pt x="523" y="136"/>
                    <a:pt x="523" y="136"/>
                  </a:cubicBezTo>
                  <a:cubicBezTo>
                    <a:pt x="523" y="136"/>
                    <a:pt x="523" y="136"/>
                    <a:pt x="523" y="136"/>
                  </a:cubicBezTo>
                  <a:cubicBezTo>
                    <a:pt x="523" y="136"/>
                    <a:pt x="523" y="136"/>
                    <a:pt x="523" y="136"/>
                  </a:cubicBezTo>
                  <a:close/>
                  <a:moveTo>
                    <a:pt x="522" y="134"/>
                  </a:moveTo>
                  <a:cubicBezTo>
                    <a:pt x="522" y="135"/>
                    <a:pt x="522" y="135"/>
                    <a:pt x="522" y="135"/>
                  </a:cubicBezTo>
                  <a:cubicBezTo>
                    <a:pt x="523" y="135"/>
                    <a:pt x="523" y="135"/>
                    <a:pt x="523" y="135"/>
                  </a:cubicBezTo>
                  <a:cubicBezTo>
                    <a:pt x="523" y="135"/>
                    <a:pt x="523" y="135"/>
                    <a:pt x="523" y="135"/>
                  </a:cubicBezTo>
                  <a:cubicBezTo>
                    <a:pt x="522" y="134"/>
                    <a:pt x="522" y="134"/>
                    <a:pt x="522" y="134"/>
                  </a:cubicBezTo>
                  <a:cubicBezTo>
                    <a:pt x="522" y="134"/>
                    <a:pt x="522" y="134"/>
                    <a:pt x="522" y="134"/>
                  </a:cubicBezTo>
                  <a:cubicBezTo>
                    <a:pt x="522" y="134"/>
                    <a:pt x="522" y="134"/>
                    <a:pt x="522" y="134"/>
                  </a:cubicBezTo>
                  <a:close/>
                  <a:moveTo>
                    <a:pt x="83" y="86"/>
                  </a:moveTo>
                  <a:cubicBezTo>
                    <a:pt x="83" y="86"/>
                    <a:pt x="83" y="86"/>
                    <a:pt x="83" y="86"/>
                  </a:cubicBezTo>
                  <a:cubicBezTo>
                    <a:pt x="83" y="85"/>
                    <a:pt x="83" y="85"/>
                    <a:pt x="83" y="85"/>
                  </a:cubicBezTo>
                  <a:cubicBezTo>
                    <a:pt x="85" y="85"/>
                    <a:pt x="85" y="85"/>
                    <a:pt x="85" y="85"/>
                  </a:cubicBezTo>
                  <a:cubicBezTo>
                    <a:pt x="85" y="84"/>
                    <a:pt x="85" y="84"/>
                    <a:pt x="85" y="84"/>
                  </a:cubicBezTo>
                  <a:cubicBezTo>
                    <a:pt x="84" y="84"/>
                    <a:pt x="84" y="84"/>
                    <a:pt x="84" y="84"/>
                  </a:cubicBezTo>
                  <a:cubicBezTo>
                    <a:pt x="83" y="85"/>
                    <a:pt x="83" y="85"/>
                    <a:pt x="83" y="85"/>
                  </a:cubicBezTo>
                  <a:cubicBezTo>
                    <a:pt x="83" y="85"/>
                    <a:pt x="83" y="85"/>
                    <a:pt x="83" y="85"/>
                  </a:cubicBezTo>
                  <a:cubicBezTo>
                    <a:pt x="82" y="85"/>
                    <a:pt x="82" y="85"/>
                    <a:pt x="82" y="85"/>
                  </a:cubicBezTo>
                  <a:cubicBezTo>
                    <a:pt x="83" y="86"/>
                    <a:pt x="83" y="86"/>
                    <a:pt x="83" y="86"/>
                  </a:cubicBezTo>
                  <a:close/>
                  <a:moveTo>
                    <a:pt x="77" y="111"/>
                  </a:moveTo>
                  <a:cubicBezTo>
                    <a:pt x="79" y="112"/>
                    <a:pt x="79" y="112"/>
                    <a:pt x="79" y="112"/>
                  </a:cubicBezTo>
                  <a:cubicBezTo>
                    <a:pt x="80" y="111"/>
                    <a:pt x="80" y="111"/>
                    <a:pt x="80" y="111"/>
                  </a:cubicBezTo>
                  <a:cubicBezTo>
                    <a:pt x="81" y="111"/>
                    <a:pt x="81" y="111"/>
                    <a:pt x="81" y="111"/>
                  </a:cubicBezTo>
                  <a:cubicBezTo>
                    <a:pt x="82" y="111"/>
                    <a:pt x="82" y="111"/>
                    <a:pt x="82" y="111"/>
                  </a:cubicBezTo>
                  <a:cubicBezTo>
                    <a:pt x="82" y="111"/>
                    <a:pt x="82" y="111"/>
                    <a:pt x="82" y="111"/>
                  </a:cubicBezTo>
                  <a:cubicBezTo>
                    <a:pt x="83" y="111"/>
                    <a:pt x="83" y="111"/>
                    <a:pt x="83" y="111"/>
                  </a:cubicBezTo>
                  <a:cubicBezTo>
                    <a:pt x="84" y="111"/>
                    <a:pt x="84" y="111"/>
                    <a:pt x="84" y="111"/>
                  </a:cubicBezTo>
                  <a:cubicBezTo>
                    <a:pt x="84" y="111"/>
                    <a:pt x="84" y="111"/>
                    <a:pt x="84" y="111"/>
                  </a:cubicBezTo>
                  <a:cubicBezTo>
                    <a:pt x="84" y="110"/>
                    <a:pt x="84" y="110"/>
                    <a:pt x="84" y="110"/>
                  </a:cubicBezTo>
                  <a:cubicBezTo>
                    <a:pt x="84" y="110"/>
                    <a:pt x="84" y="110"/>
                    <a:pt x="84" y="110"/>
                  </a:cubicBezTo>
                  <a:cubicBezTo>
                    <a:pt x="84" y="111"/>
                    <a:pt x="84" y="111"/>
                    <a:pt x="84" y="111"/>
                  </a:cubicBezTo>
                  <a:cubicBezTo>
                    <a:pt x="85" y="111"/>
                    <a:pt x="85" y="111"/>
                    <a:pt x="85" y="111"/>
                  </a:cubicBezTo>
                  <a:cubicBezTo>
                    <a:pt x="86" y="111"/>
                    <a:pt x="86" y="111"/>
                    <a:pt x="86" y="111"/>
                  </a:cubicBezTo>
                  <a:cubicBezTo>
                    <a:pt x="87" y="111"/>
                    <a:pt x="87" y="111"/>
                    <a:pt x="87" y="111"/>
                  </a:cubicBezTo>
                  <a:cubicBezTo>
                    <a:pt x="87" y="111"/>
                    <a:pt x="87" y="111"/>
                    <a:pt x="87" y="111"/>
                  </a:cubicBezTo>
                  <a:cubicBezTo>
                    <a:pt x="88" y="110"/>
                    <a:pt x="88" y="110"/>
                    <a:pt x="88" y="110"/>
                  </a:cubicBezTo>
                  <a:cubicBezTo>
                    <a:pt x="88" y="109"/>
                    <a:pt x="88" y="109"/>
                    <a:pt x="88" y="109"/>
                  </a:cubicBezTo>
                  <a:cubicBezTo>
                    <a:pt x="88" y="108"/>
                    <a:pt x="88" y="108"/>
                    <a:pt x="88" y="108"/>
                  </a:cubicBezTo>
                  <a:cubicBezTo>
                    <a:pt x="88" y="107"/>
                    <a:pt x="88" y="107"/>
                    <a:pt x="88" y="107"/>
                  </a:cubicBezTo>
                  <a:cubicBezTo>
                    <a:pt x="88" y="107"/>
                    <a:pt x="88" y="107"/>
                    <a:pt x="88" y="107"/>
                  </a:cubicBezTo>
                  <a:cubicBezTo>
                    <a:pt x="87" y="106"/>
                    <a:pt x="87" y="106"/>
                    <a:pt x="87" y="106"/>
                  </a:cubicBezTo>
                  <a:cubicBezTo>
                    <a:pt x="86" y="106"/>
                    <a:pt x="86" y="106"/>
                    <a:pt x="86" y="106"/>
                  </a:cubicBezTo>
                  <a:cubicBezTo>
                    <a:pt x="86" y="106"/>
                    <a:pt x="86" y="106"/>
                    <a:pt x="86" y="106"/>
                  </a:cubicBezTo>
                  <a:cubicBezTo>
                    <a:pt x="86" y="105"/>
                    <a:pt x="86" y="105"/>
                    <a:pt x="86" y="105"/>
                  </a:cubicBezTo>
                  <a:cubicBezTo>
                    <a:pt x="86" y="105"/>
                    <a:pt x="86" y="105"/>
                    <a:pt x="86" y="105"/>
                  </a:cubicBezTo>
                  <a:cubicBezTo>
                    <a:pt x="87" y="105"/>
                    <a:pt x="87" y="105"/>
                    <a:pt x="87" y="105"/>
                  </a:cubicBezTo>
                  <a:cubicBezTo>
                    <a:pt x="87" y="105"/>
                    <a:pt x="87" y="105"/>
                    <a:pt x="87" y="105"/>
                  </a:cubicBezTo>
                  <a:cubicBezTo>
                    <a:pt x="88" y="106"/>
                    <a:pt x="88" y="106"/>
                    <a:pt x="88" y="106"/>
                  </a:cubicBezTo>
                  <a:cubicBezTo>
                    <a:pt x="88" y="106"/>
                    <a:pt x="88" y="106"/>
                    <a:pt x="88" y="106"/>
                  </a:cubicBezTo>
                  <a:cubicBezTo>
                    <a:pt x="88" y="106"/>
                    <a:pt x="88" y="106"/>
                    <a:pt x="88" y="106"/>
                  </a:cubicBezTo>
                  <a:cubicBezTo>
                    <a:pt x="89" y="106"/>
                    <a:pt x="89" y="106"/>
                    <a:pt x="89" y="106"/>
                  </a:cubicBezTo>
                  <a:cubicBezTo>
                    <a:pt x="88" y="105"/>
                    <a:pt x="88" y="105"/>
                    <a:pt x="88" y="105"/>
                  </a:cubicBezTo>
                  <a:cubicBezTo>
                    <a:pt x="87" y="103"/>
                    <a:pt x="87" y="103"/>
                    <a:pt x="87" y="103"/>
                  </a:cubicBezTo>
                  <a:cubicBezTo>
                    <a:pt x="87" y="102"/>
                    <a:pt x="87" y="102"/>
                    <a:pt x="87" y="102"/>
                  </a:cubicBezTo>
                  <a:cubicBezTo>
                    <a:pt x="87" y="102"/>
                    <a:pt x="87" y="102"/>
                    <a:pt x="87" y="102"/>
                  </a:cubicBezTo>
                  <a:cubicBezTo>
                    <a:pt x="87" y="103"/>
                    <a:pt x="87" y="103"/>
                    <a:pt x="87" y="103"/>
                  </a:cubicBezTo>
                  <a:cubicBezTo>
                    <a:pt x="88" y="103"/>
                    <a:pt x="88" y="103"/>
                    <a:pt x="88" y="103"/>
                  </a:cubicBezTo>
                  <a:cubicBezTo>
                    <a:pt x="88" y="104"/>
                    <a:pt x="88" y="104"/>
                    <a:pt x="88" y="104"/>
                  </a:cubicBezTo>
                  <a:cubicBezTo>
                    <a:pt x="89" y="104"/>
                    <a:pt x="89" y="104"/>
                    <a:pt x="89" y="104"/>
                  </a:cubicBezTo>
                  <a:cubicBezTo>
                    <a:pt x="89" y="103"/>
                    <a:pt x="89" y="103"/>
                    <a:pt x="89" y="103"/>
                  </a:cubicBezTo>
                  <a:cubicBezTo>
                    <a:pt x="89" y="103"/>
                    <a:pt x="89" y="103"/>
                    <a:pt x="89" y="103"/>
                  </a:cubicBezTo>
                  <a:cubicBezTo>
                    <a:pt x="89" y="102"/>
                    <a:pt x="89" y="102"/>
                    <a:pt x="89" y="102"/>
                  </a:cubicBezTo>
                  <a:cubicBezTo>
                    <a:pt x="89" y="102"/>
                    <a:pt x="89" y="102"/>
                    <a:pt x="89" y="102"/>
                  </a:cubicBezTo>
                  <a:cubicBezTo>
                    <a:pt x="89" y="101"/>
                    <a:pt x="89" y="101"/>
                    <a:pt x="89" y="101"/>
                  </a:cubicBezTo>
                  <a:cubicBezTo>
                    <a:pt x="89" y="100"/>
                    <a:pt x="89" y="100"/>
                    <a:pt x="89" y="100"/>
                  </a:cubicBezTo>
                  <a:cubicBezTo>
                    <a:pt x="89" y="100"/>
                    <a:pt x="89" y="100"/>
                    <a:pt x="89" y="100"/>
                  </a:cubicBezTo>
                  <a:cubicBezTo>
                    <a:pt x="88" y="99"/>
                    <a:pt x="88" y="99"/>
                    <a:pt x="88" y="99"/>
                  </a:cubicBezTo>
                  <a:cubicBezTo>
                    <a:pt x="88" y="98"/>
                    <a:pt x="88" y="98"/>
                    <a:pt x="88" y="98"/>
                  </a:cubicBezTo>
                  <a:cubicBezTo>
                    <a:pt x="89" y="99"/>
                    <a:pt x="89" y="99"/>
                    <a:pt x="89" y="99"/>
                  </a:cubicBezTo>
                  <a:cubicBezTo>
                    <a:pt x="90" y="99"/>
                    <a:pt x="90" y="99"/>
                    <a:pt x="90" y="99"/>
                  </a:cubicBezTo>
                  <a:cubicBezTo>
                    <a:pt x="90" y="98"/>
                    <a:pt x="90" y="98"/>
                    <a:pt x="90" y="98"/>
                  </a:cubicBezTo>
                  <a:cubicBezTo>
                    <a:pt x="90" y="98"/>
                    <a:pt x="90" y="98"/>
                    <a:pt x="90" y="98"/>
                  </a:cubicBezTo>
                  <a:cubicBezTo>
                    <a:pt x="89" y="98"/>
                    <a:pt x="89" y="98"/>
                    <a:pt x="89" y="98"/>
                  </a:cubicBezTo>
                  <a:cubicBezTo>
                    <a:pt x="89" y="97"/>
                    <a:pt x="89" y="97"/>
                    <a:pt x="89" y="97"/>
                  </a:cubicBezTo>
                  <a:cubicBezTo>
                    <a:pt x="90" y="97"/>
                    <a:pt x="90" y="97"/>
                    <a:pt x="90" y="97"/>
                  </a:cubicBezTo>
                  <a:cubicBezTo>
                    <a:pt x="91" y="97"/>
                    <a:pt x="91" y="97"/>
                    <a:pt x="91" y="97"/>
                  </a:cubicBezTo>
                  <a:cubicBezTo>
                    <a:pt x="92" y="98"/>
                    <a:pt x="92" y="98"/>
                    <a:pt x="92" y="98"/>
                  </a:cubicBezTo>
                  <a:cubicBezTo>
                    <a:pt x="92" y="97"/>
                    <a:pt x="92" y="97"/>
                    <a:pt x="92" y="97"/>
                  </a:cubicBezTo>
                  <a:cubicBezTo>
                    <a:pt x="92" y="97"/>
                    <a:pt x="92" y="97"/>
                    <a:pt x="92" y="97"/>
                  </a:cubicBezTo>
                  <a:cubicBezTo>
                    <a:pt x="91" y="96"/>
                    <a:pt x="91" y="96"/>
                    <a:pt x="91" y="96"/>
                  </a:cubicBezTo>
                  <a:cubicBezTo>
                    <a:pt x="92" y="96"/>
                    <a:pt x="92" y="96"/>
                    <a:pt x="92" y="96"/>
                  </a:cubicBezTo>
                  <a:cubicBezTo>
                    <a:pt x="93" y="97"/>
                    <a:pt x="93" y="97"/>
                    <a:pt x="93" y="97"/>
                  </a:cubicBezTo>
                  <a:cubicBezTo>
                    <a:pt x="93" y="96"/>
                    <a:pt x="93" y="96"/>
                    <a:pt x="93" y="96"/>
                  </a:cubicBezTo>
                  <a:cubicBezTo>
                    <a:pt x="93" y="95"/>
                    <a:pt x="93" y="95"/>
                    <a:pt x="93" y="95"/>
                  </a:cubicBezTo>
                  <a:cubicBezTo>
                    <a:pt x="93" y="95"/>
                    <a:pt x="93" y="95"/>
                    <a:pt x="93" y="95"/>
                  </a:cubicBezTo>
                  <a:cubicBezTo>
                    <a:pt x="93" y="95"/>
                    <a:pt x="93" y="95"/>
                    <a:pt x="93" y="95"/>
                  </a:cubicBezTo>
                  <a:cubicBezTo>
                    <a:pt x="94" y="94"/>
                    <a:pt x="94" y="94"/>
                    <a:pt x="94" y="94"/>
                  </a:cubicBezTo>
                  <a:cubicBezTo>
                    <a:pt x="95" y="94"/>
                    <a:pt x="95" y="94"/>
                    <a:pt x="95" y="94"/>
                  </a:cubicBezTo>
                  <a:cubicBezTo>
                    <a:pt x="94" y="93"/>
                    <a:pt x="94" y="93"/>
                    <a:pt x="94" y="93"/>
                  </a:cubicBezTo>
                  <a:cubicBezTo>
                    <a:pt x="94" y="93"/>
                    <a:pt x="94" y="93"/>
                    <a:pt x="94" y="93"/>
                  </a:cubicBezTo>
                  <a:cubicBezTo>
                    <a:pt x="94" y="92"/>
                    <a:pt x="94" y="92"/>
                    <a:pt x="94" y="92"/>
                  </a:cubicBezTo>
                  <a:cubicBezTo>
                    <a:pt x="94" y="93"/>
                    <a:pt x="94" y="93"/>
                    <a:pt x="94" y="93"/>
                  </a:cubicBezTo>
                  <a:cubicBezTo>
                    <a:pt x="95" y="92"/>
                    <a:pt x="95" y="92"/>
                    <a:pt x="95" y="92"/>
                  </a:cubicBezTo>
                  <a:cubicBezTo>
                    <a:pt x="96" y="91"/>
                    <a:pt x="96" y="91"/>
                    <a:pt x="96" y="91"/>
                  </a:cubicBezTo>
                  <a:cubicBezTo>
                    <a:pt x="96" y="90"/>
                    <a:pt x="96" y="90"/>
                    <a:pt x="96" y="90"/>
                  </a:cubicBezTo>
                  <a:cubicBezTo>
                    <a:pt x="97" y="89"/>
                    <a:pt x="97" y="89"/>
                    <a:pt x="97" y="89"/>
                  </a:cubicBezTo>
                  <a:cubicBezTo>
                    <a:pt x="97" y="88"/>
                    <a:pt x="97" y="88"/>
                    <a:pt x="97" y="88"/>
                  </a:cubicBezTo>
                  <a:cubicBezTo>
                    <a:pt x="98" y="88"/>
                    <a:pt x="98" y="88"/>
                    <a:pt x="98" y="88"/>
                  </a:cubicBezTo>
                  <a:cubicBezTo>
                    <a:pt x="99" y="87"/>
                    <a:pt x="99" y="87"/>
                    <a:pt x="99" y="87"/>
                  </a:cubicBezTo>
                  <a:cubicBezTo>
                    <a:pt x="100" y="85"/>
                    <a:pt x="100" y="85"/>
                    <a:pt x="100" y="85"/>
                  </a:cubicBezTo>
                  <a:cubicBezTo>
                    <a:pt x="100" y="85"/>
                    <a:pt x="100" y="85"/>
                    <a:pt x="100" y="85"/>
                  </a:cubicBezTo>
                  <a:cubicBezTo>
                    <a:pt x="102" y="84"/>
                    <a:pt x="102" y="84"/>
                    <a:pt x="102" y="84"/>
                  </a:cubicBezTo>
                  <a:cubicBezTo>
                    <a:pt x="104" y="82"/>
                    <a:pt x="104" y="82"/>
                    <a:pt x="104" y="82"/>
                  </a:cubicBezTo>
                  <a:cubicBezTo>
                    <a:pt x="105" y="81"/>
                    <a:pt x="105" y="81"/>
                    <a:pt x="105" y="81"/>
                  </a:cubicBezTo>
                  <a:cubicBezTo>
                    <a:pt x="106" y="81"/>
                    <a:pt x="106" y="81"/>
                    <a:pt x="106" y="81"/>
                  </a:cubicBezTo>
                  <a:cubicBezTo>
                    <a:pt x="107" y="80"/>
                    <a:pt x="107" y="80"/>
                    <a:pt x="107" y="80"/>
                  </a:cubicBezTo>
                  <a:cubicBezTo>
                    <a:pt x="108" y="80"/>
                    <a:pt x="108" y="80"/>
                    <a:pt x="108" y="80"/>
                  </a:cubicBezTo>
                  <a:cubicBezTo>
                    <a:pt x="109" y="79"/>
                    <a:pt x="109" y="79"/>
                    <a:pt x="109" y="79"/>
                  </a:cubicBezTo>
                  <a:cubicBezTo>
                    <a:pt x="110" y="78"/>
                    <a:pt x="110" y="78"/>
                    <a:pt x="110" y="78"/>
                  </a:cubicBezTo>
                  <a:cubicBezTo>
                    <a:pt x="111" y="77"/>
                    <a:pt x="111" y="77"/>
                    <a:pt x="111" y="77"/>
                  </a:cubicBezTo>
                  <a:cubicBezTo>
                    <a:pt x="112" y="77"/>
                    <a:pt x="112" y="77"/>
                    <a:pt x="112" y="77"/>
                  </a:cubicBezTo>
                  <a:cubicBezTo>
                    <a:pt x="112" y="77"/>
                    <a:pt x="112" y="77"/>
                    <a:pt x="112" y="77"/>
                  </a:cubicBezTo>
                  <a:cubicBezTo>
                    <a:pt x="112" y="77"/>
                    <a:pt x="112" y="77"/>
                    <a:pt x="112" y="77"/>
                  </a:cubicBezTo>
                  <a:cubicBezTo>
                    <a:pt x="112" y="76"/>
                    <a:pt x="112" y="76"/>
                    <a:pt x="112" y="76"/>
                  </a:cubicBezTo>
                  <a:cubicBezTo>
                    <a:pt x="112" y="75"/>
                    <a:pt x="112" y="75"/>
                    <a:pt x="112" y="75"/>
                  </a:cubicBezTo>
                  <a:cubicBezTo>
                    <a:pt x="112" y="75"/>
                    <a:pt x="112" y="75"/>
                    <a:pt x="112" y="75"/>
                  </a:cubicBezTo>
                  <a:cubicBezTo>
                    <a:pt x="112" y="74"/>
                    <a:pt x="112" y="74"/>
                    <a:pt x="112" y="74"/>
                  </a:cubicBezTo>
                  <a:cubicBezTo>
                    <a:pt x="112" y="73"/>
                    <a:pt x="112" y="73"/>
                    <a:pt x="112" y="73"/>
                  </a:cubicBezTo>
                  <a:cubicBezTo>
                    <a:pt x="111" y="73"/>
                    <a:pt x="111" y="73"/>
                    <a:pt x="111" y="73"/>
                  </a:cubicBezTo>
                  <a:cubicBezTo>
                    <a:pt x="111" y="72"/>
                    <a:pt x="111" y="72"/>
                    <a:pt x="111" y="72"/>
                  </a:cubicBezTo>
                  <a:cubicBezTo>
                    <a:pt x="112" y="71"/>
                    <a:pt x="112" y="71"/>
                    <a:pt x="112" y="71"/>
                  </a:cubicBezTo>
                  <a:cubicBezTo>
                    <a:pt x="112" y="71"/>
                    <a:pt x="112" y="71"/>
                    <a:pt x="112" y="71"/>
                  </a:cubicBezTo>
                  <a:cubicBezTo>
                    <a:pt x="111" y="71"/>
                    <a:pt x="111" y="71"/>
                    <a:pt x="111" y="71"/>
                  </a:cubicBezTo>
                  <a:cubicBezTo>
                    <a:pt x="110" y="70"/>
                    <a:pt x="110" y="70"/>
                    <a:pt x="110" y="70"/>
                  </a:cubicBezTo>
                  <a:cubicBezTo>
                    <a:pt x="109" y="70"/>
                    <a:pt x="109" y="70"/>
                    <a:pt x="109" y="70"/>
                  </a:cubicBezTo>
                  <a:cubicBezTo>
                    <a:pt x="109" y="70"/>
                    <a:pt x="109" y="70"/>
                    <a:pt x="109" y="70"/>
                  </a:cubicBezTo>
                  <a:cubicBezTo>
                    <a:pt x="109" y="69"/>
                    <a:pt x="109" y="69"/>
                    <a:pt x="109" y="69"/>
                  </a:cubicBezTo>
                  <a:cubicBezTo>
                    <a:pt x="108" y="69"/>
                    <a:pt x="108" y="69"/>
                    <a:pt x="108" y="69"/>
                  </a:cubicBezTo>
                  <a:cubicBezTo>
                    <a:pt x="107" y="69"/>
                    <a:pt x="107" y="69"/>
                    <a:pt x="107" y="69"/>
                  </a:cubicBezTo>
                  <a:cubicBezTo>
                    <a:pt x="107" y="70"/>
                    <a:pt x="107" y="70"/>
                    <a:pt x="107" y="70"/>
                  </a:cubicBezTo>
                  <a:cubicBezTo>
                    <a:pt x="107" y="70"/>
                    <a:pt x="107" y="70"/>
                    <a:pt x="107" y="70"/>
                  </a:cubicBezTo>
                  <a:cubicBezTo>
                    <a:pt x="106" y="69"/>
                    <a:pt x="106" y="69"/>
                    <a:pt x="106" y="69"/>
                  </a:cubicBezTo>
                  <a:cubicBezTo>
                    <a:pt x="105" y="69"/>
                    <a:pt x="105" y="69"/>
                    <a:pt x="105" y="69"/>
                  </a:cubicBezTo>
                  <a:cubicBezTo>
                    <a:pt x="104" y="70"/>
                    <a:pt x="104" y="70"/>
                    <a:pt x="104" y="70"/>
                  </a:cubicBezTo>
                  <a:cubicBezTo>
                    <a:pt x="104" y="71"/>
                    <a:pt x="104" y="71"/>
                    <a:pt x="104" y="71"/>
                  </a:cubicBezTo>
                  <a:cubicBezTo>
                    <a:pt x="103" y="71"/>
                    <a:pt x="103" y="71"/>
                    <a:pt x="103" y="71"/>
                  </a:cubicBezTo>
                  <a:cubicBezTo>
                    <a:pt x="103" y="71"/>
                    <a:pt x="103" y="71"/>
                    <a:pt x="103" y="71"/>
                  </a:cubicBezTo>
                  <a:cubicBezTo>
                    <a:pt x="102" y="72"/>
                    <a:pt x="102" y="72"/>
                    <a:pt x="102" y="72"/>
                  </a:cubicBezTo>
                  <a:cubicBezTo>
                    <a:pt x="102" y="72"/>
                    <a:pt x="102" y="72"/>
                    <a:pt x="102" y="72"/>
                  </a:cubicBezTo>
                  <a:cubicBezTo>
                    <a:pt x="102" y="73"/>
                    <a:pt x="102" y="73"/>
                    <a:pt x="102" y="73"/>
                  </a:cubicBezTo>
                  <a:cubicBezTo>
                    <a:pt x="101" y="73"/>
                    <a:pt x="101" y="73"/>
                    <a:pt x="101" y="73"/>
                  </a:cubicBezTo>
                  <a:cubicBezTo>
                    <a:pt x="102" y="74"/>
                    <a:pt x="102" y="74"/>
                    <a:pt x="102" y="74"/>
                  </a:cubicBezTo>
                  <a:cubicBezTo>
                    <a:pt x="102" y="75"/>
                    <a:pt x="102" y="75"/>
                    <a:pt x="102" y="75"/>
                  </a:cubicBezTo>
                  <a:cubicBezTo>
                    <a:pt x="101" y="75"/>
                    <a:pt x="101" y="75"/>
                    <a:pt x="101" y="75"/>
                  </a:cubicBezTo>
                  <a:cubicBezTo>
                    <a:pt x="101" y="75"/>
                    <a:pt x="101" y="75"/>
                    <a:pt x="101" y="75"/>
                  </a:cubicBezTo>
                  <a:cubicBezTo>
                    <a:pt x="101" y="76"/>
                    <a:pt x="101" y="76"/>
                    <a:pt x="101" y="76"/>
                  </a:cubicBezTo>
                  <a:cubicBezTo>
                    <a:pt x="100" y="76"/>
                    <a:pt x="100" y="76"/>
                    <a:pt x="100" y="76"/>
                  </a:cubicBezTo>
                  <a:cubicBezTo>
                    <a:pt x="100" y="77"/>
                    <a:pt x="100" y="77"/>
                    <a:pt x="100" y="77"/>
                  </a:cubicBezTo>
                  <a:cubicBezTo>
                    <a:pt x="98" y="77"/>
                    <a:pt x="98" y="77"/>
                    <a:pt x="98" y="77"/>
                  </a:cubicBezTo>
                  <a:cubicBezTo>
                    <a:pt x="98" y="78"/>
                    <a:pt x="98" y="78"/>
                    <a:pt x="98" y="78"/>
                  </a:cubicBezTo>
                  <a:cubicBezTo>
                    <a:pt x="98" y="78"/>
                    <a:pt x="98" y="78"/>
                    <a:pt x="98" y="78"/>
                  </a:cubicBezTo>
                  <a:cubicBezTo>
                    <a:pt x="97" y="78"/>
                    <a:pt x="97" y="78"/>
                    <a:pt x="97" y="78"/>
                  </a:cubicBezTo>
                  <a:cubicBezTo>
                    <a:pt x="96" y="78"/>
                    <a:pt x="96" y="78"/>
                    <a:pt x="96" y="78"/>
                  </a:cubicBezTo>
                  <a:cubicBezTo>
                    <a:pt x="95" y="79"/>
                    <a:pt x="95" y="79"/>
                    <a:pt x="95" y="79"/>
                  </a:cubicBezTo>
                  <a:cubicBezTo>
                    <a:pt x="95" y="80"/>
                    <a:pt x="95" y="80"/>
                    <a:pt x="95" y="80"/>
                  </a:cubicBezTo>
                  <a:cubicBezTo>
                    <a:pt x="94" y="79"/>
                    <a:pt x="94" y="79"/>
                    <a:pt x="94" y="79"/>
                  </a:cubicBezTo>
                  <a:cubicBezTo>
                    <a:pt x="94" y="79"/>
                    <a:pt x="94" y="79"/>
                    <a:pt x="94" y="79"/>
                  </a:cubicBezTo>
                  <a:cubicBezTo>
                    <a:pt x="94" y="79"/>
                    <a:pt x="94" y="79"/>
                    <a:pt x="94" y="79"/>
                  </a:cubicBezTo>
                  <a:cubicBezTo>
                    <a:pt x="94" y="79"/>
                    <a:pt x="94" y="79"/>
                    <a:pt x="94" y="79"/>
                  </a:cubicBezTo>
                  <a:cubicBezTo>
                    <a:pt x="94" y="80"/>
                    <a:pt x="94" y="80"/>
                    <a:pt x="94" y="80"/>
                  </a:cubicBezTo>
                  <a:cubicBezTo>
                    <a:pt x="93" y="80"/>
                    <a:pt x="93" y="80"/>
                    <a:pt x="93" y="80"/>
                  </a:cubicBezTo>
                  <a:cubicBezTo>
                    <a:pt x="93" y="80"/>
                    <a:pt x="93" y="80"/>
                    <a:pt x="93" y="80"/>
                  </a:cubicBezTo>
                  <a:cubicBezTo>
                    <a:pt x="93" y="79"/>
                    <a:pt x="93" y="79"/>
                    <a:pt x="93" y="79"/>
                  </a:cubicBezTo>
                  <a:cubicBezTo>
                    <a:pt x="91" y="79"/>
                    <a:pt x="91" y="79"/>
                    <a:pt x="91" y="79"/>
                  </a:cubicBezTo>
                  <a:cubicBezTo>
                    <a:pt x="90" y="80"/>
                    <a:pt x="90" y="80"/>
                    <a:pt x="90" y="80"/>
                  </a:cubicBezTo>
                  <a:cubicBezTo>
                    <a:pt x="89" y="80"/>
                    <a:pt x="89" y="80"/>
                    <a:pt x="89" y="80"/>
                  </a:cubicBezTo>
                  <a:cubicBezTo>
                    <a:pt x="89" y="80"/>
                    <a:pt x="89" y="80"/>
                    <a:pt x="89" y="80"/>
                  </a:cubicBezTo>
                  <a:cubicBezTo>
                    <a:pt x="89" y="80"/>
                    <a:pt x="89" y="80"/>
                    <a:pt x="89" y="80"/>
                  </a:cubicBezTo>
                  <a:cubicBezTo>
                    <a:pt x="89" y="81"/>
                    <a:pt x="89" y="81"/>
                    <a:pt x="89" y="81"/>
                  </a:cubicBezTo>
                  <a:cubicBezTo>
                    <a:pt x="89" y="82"/>
                    <a:pt x="89" y="82"/>
                    <a:pt x="89" y="82"/>
                  </a:cubicBezTo>
                  <a:cubicBezTo>
                    <a:pt x="89" y="82"/>
                    <a:pt x="89" y="82"/>
                    <a:pt x="89" y="82"/>
                  </a:cubicBezTo>
                  <a:cubicBezTo>
                    <a:pt x="89" y="82"/>
                    <a:pt x="89" y="82"/>
                    <a:pt x="89" y="82"/>
                  </a:cubicBezTo>
                  <a:cubicBezTo>
                    <a:pt x="88" y="83"/>
                    <a:pt x="88" y="83"/>
                    <a:pt x="88" y="83"/>
                  </a:cubicBezTo>
                  <a:cubicBezTo>
                    <a:pt x="88" y="83"/>
                    <a:pt x="88" y="83"/>
                    <a:pt x="88" y="83"/>
                  </a:cubicBezTo>
                  <a:cubicBezTo>
                    <a:pt x="88" y="82"/>
                    <a:pt x="88" y="82"/>
                    <a:pt x="88" y="82"/>
                  </a:cubicBezTo>
                  <a:cubicBezTo>
                    <a:pt x="88" y="82"/>
                    <a:pt x="88" y="82"/>
                    <a:pt x="88" y="82"/>
                  </a:cubicBezTo>
                  <a:cubicBezTo>
                    <a:pt x="88" y="82"/>
                    <a:pt x="88" y="82"/>
                    <a:pt x="88" y="82"/>
                  </a:cubicBezTo>
                  <a:cubicBezTo>
                    <a:pt x="88" y="82"/>
                    <a:pt x="88" y="82"/>
                    <a:pt x="88" y="82"/>
                  </a:cubicBezTo>
                  <a:cubicBezTo>
                    <a:pt x="87" y="82"/>
                    <a:pt x="87" y="82"/>
                    <a:pt x="87" y="82"/>
                  </a:cubicBezTo>
                  <a:cubicBezTo>
                    <a:pt x="86" y="83"/>
                    <a:pt x="86" y="83"/>
                    <a:pt x="86" y="83"/>
                  </a:cubicBezTo>
                  <a:cubicBezTo>
                    <a:pt x="86" y="83"/>
                    <a:pt x="86" y="83"/>
                    <a:pt x="86" y="83"/>
                  </a:cubicBezTo>
                  <a:cubicBezTo>
                    <a:pt x="87" y="84"/>
                    <a:pt x="87" y="84"/>
                    <a:pt x="87" y="84"/>
                  </a:cubicBezTo>
                  <a:cubicBezTo>
                    <a:pt x="87" y="84"/>
                    <a:pt x="87" y="84"/>
                    <a:pt x="87" y="84"/>
                  </a:cubicBezTo>
                  <a:cubicBezTo>
                    <a:pt x="86" y="85"/>
                    <a:pt x="86" y="85"/>
                    <a:pt x="86" y="85"/>
                  </a:cubicBezTo>
                  <a:cubicBezTo>
                    <a:pt x="85" y="85"/>
                    <a:pt x="85" y="85"/>
                    <a:pt x="85" y="85"/>
                  </a:cubicBezTo>
                  <a:cubicBezTo>
                    <a:pt x="85" y="85"/>
                    <a:pt x="85" y="85"/>
                    <a:pt x="85" y="85"/>
                  </a:cubicBezTo>
                  <a:cubicBezTo>
                    <a:pt x="85" y="86"/>
                    <a:pt x="85" y="86"/>
                    <a:pt x="85" y="86"/>
                  </a:cubicBezTo>
                  <a:cubicBezTo>
                    <a:pt x="84" y="86"/>
                    <a:pt x="84" y="86"/>
                    <a:pt x="84" y="86"/>
                  </a:cubicBezTo>
                  <a:cubicBezTo>
                    <a:pt x="83" y="86"/>
                    <a:pt x="83" y="86"/>
                    <a:pt x="83" y="86"/>
                  </a:cubicBezTo>
                  <a:cubicBezTo>
                    <a:pt x="83" y="87"/>
                    <a:pt x="83" y="87"/>
                    <a:pt x="83" y="87"/>
                  </a:cubicBezTo>
                  <a:cubicBezTo>
                    <a:pt x="83" y="88"/>
                    <a:pt x="83" y="88"/>
                    <a:pt x="83" y="88"/>
                  </a:cubicBezTo>
                  <a:cubicBezTo>
                    <a:pt x="84" y="88"/>
                    <a:pt x="84" y="88"/>
                    <a:pt x="84" y="88"/>
                  </a:cubicBezTo>
                  <a:cubicBezTo>
                    <a:pt x="83" y="88"/>
                    <a:pt x="83" y="88"/>
                    <a:pt x="83" y="88"/>
                  </a:cubicBezTo>
                  <a:cubicBezTo>
                    <a:pt x="82" y="88"/>
                    <a:pt x="82" y="88"/>
                    <a:pt x="82" y="88"/>
                  </a:cubicBezTo>
                  <a:cubicBezTo>
                    <a:pt x="81" y="89"/>
                    <a:pt x="81" y="89"/>
                    <a:pt x="81" y="89"/>
                  </a:cubicBezTo>
                  <a:cubicBezTo>
                    <a:pt x="81" y="90"/>
                    <a:pt x="81" y="90"/>
                    <a:pt x="81" y="90"/>
                  </a:cubicBezTo>
                  <a:cubicBezTo>
                    <a:pt x="81" y="90"/>
                    <a:pt x="81" y="90"/>
                    <a:pt x="81" y="90"/>
                  </a:cubicBezTo>
                  <a:cubicBezTo>
                    <a:pt x="82" y="90"/>
                    <a:pt x="82" y="90"/>
                    <a:pt x="82" y="90"/>
                  </a:cubicBezTo>
                  <a:cubicBezTo>
                    <a:pt x="82" y="90"/>
                    <a:pt x="82" y="90"/>
                    <a:pt x="82" y="90"/>
                  </a:cubicBezTo>
                  <a:cubicBezTo>
                    <a:pt x="83" y="91"/>
                    <a:pt x="83" y="91"/>
                    <a:pt x="83" y="91"/>
                  </a:cubicBezTo>
                  <a:cubicBezTo>
                    <a:pt x="83" y="91"/>
                    <a:pt x="83" y="91"/>
                    <a:pt x="83" y="91"/>
                  </a:cubicBezTo>
                  <a:cubicBezTo>
                    <a:pt x="83" y="92"/>
                    <a:pt x="83" y="92"/>
                    <a:pt x="83" y="92"/>
                  </a:cubicBezTo>
                  <a:cubicBezTo>
                    <a:pt x="82" y="92"/>
                    <a:pt x="82" y="92"/>
                    <a:pt x="82" y="92"/>
                  </a:cubicBezTo>
                  <a:cubicBezTo>
                    <a:pt x="82" y="92"/>
                    <a:pt x="82" y="92"/>
                    <a:pt x="82" y="92"/>
                  </a:cubicBezTo>
                  <a:cubicBezTo>
                    <a:pt x="81" y="92"/>
                    <a:pt x="81" y="92"/>
                    <a:pt x="81" y="92"/>
                  </a:cubicBezTo>
                  <a:cubicBezTo>
                    <a:pt x="80" y="92"/>
                    <a:pt x="80" y="92"/>
                    <a:pt x="80" y="92"/>
                  </a:cubicBezTo>
                  <a:cubicBezTo>
                    <a:pt x="79" y="93"/>
                    <a:pt x="79" y="93"/>
                    <a:pt x="79" y="93"/>
                  </a:cubicBezTo>
                  <a:cubicBezTo>
                    <a:pt x="79" y="93"/>
                    <a:pt x="79" y="93"/>
                    <a:pt x="79" y="93"/>
                  </a:cubicBezTo>
                  <a:cubicBezTo>
                    <a:pt x="79" y="94"/>
                    <a:pt x="79" y="94"/>
                    <a:pt x="79" y="94"/>
                  </a:cubicBezTo>
                  <a:cubicBezTo>
                    <a:pt x="78" y="94"/>
                    <a:pt x="78" y="94"/>
                    <a:pt x="78" y="94"/>
                  </a:cubicBezTo>
                  <a:cubicBezTo>
                    <a:pt x="78" y="94"/>
                    <a:pt x="78" y="94"/>
                    <a:pt x="78" y="94"/>
                  </a:cubicBezTo>
                  <a:cubicBezTo>
                    <a:pt x="77" y="94"/>
                    <a:pt x="77" y="94"/>
                    <a:pt x="77" y="94"/>
                  </a:cubicBezTo>
                  <a:cubicBezTo>
                    <a:pt x="77" y="93"/>
                    <a:pt x="77" y="93"/>
                    <a:pt x="77" y="93"/>
                  </a:cubicBezTo>
                  <a:cubicBezTo>
                    <a:pt x="77" y="93"/>
                    <a:pt x="77" y="93"/>
                    <a:pt x="77" y="93"/>
                  </a:cubicBezTo>
                  <a:cubicBezTo>
                    <a:pt x="76" y="94"/>
                    <a:pt x="76" y="94"/>
                    <a:pt x="76" y="94"/>
                  </a:cubicBezTo>
                  <a:cubicBezTo>
                    <a:pt x="76" y="95"/>
                    <a:pt x="76" y="95"/>
                    <a:pt x="76" y="95"/>
                  </a:cubicBezTo>
                  <a:cubicBezTo>
                    <a:pt x="77" y="96"/>
                    <a:pt x="77" y="96"/>
                    <a:pt x="77" y="96"/>
                  </a:cubicBezTo>
                  <a:cubicBezTo>
                    <a:pt x="78" y="96"/>
                    <a:pt x="78" y="96"/>
                    <a:pt x="78" y="96"/>
                  </a:cubicBezTo>
                  <a:cubicBezTo>
                    <a:pt x="78" y="96"/>
                    <a:pt x="78" y="96"/>
                    <a:pt x="78" y="96"/>
                  </a:cubicBezTo>
                  <a:cubicBezTo>
                    <a:pt x="78" y="96"/>
                    <a:pt x="78" y="96"/>
                    <a:pt x="78" y="96"/>
                  </a:cubicBezTo>
                  <a:cubicBezTo>
                    <a:pt x="78" y="97"/>
                    <a:pt x="78" y="97"/>
                    <a:pt x="78" y="97"/>
                  </a:cubicBezTo>
                  <a:cubicBezTo>
                    <a:pt x="78" y="97"/>
                    <a:pt x="78" y="97"/>
                    <a:pt x="78" y="97"/>
                  </a:cubicBezTo>
                  <a:cubicBezTo>
                    <a:pt x="78" y="98"/>
                    <a:pt x="78" y="98"/>
                    <a:pt x="78" y="98"/>
                  </a:cubicBezTo>
                  <a:cubicBezTo>
                    <a:pt x="79" y="97"/>
                    <a:pt x="79" y="97"/>
                    <a:pt x="79" y="97"/>
                  </a:cubicBezTo>
                  <a:cubicBezTo>
                    <a:pt x="79" y="97"/>
                    <a:pt x="79" y="97"/>
                    <a:pt x="79" y="97"/>
                  </a:cubicBezTo>
                  <a:cubicBezTo>
                    <a:pt x="80" y="97"/>
                    <a:pt x="80" y="97"/>
                    <a:pt x="80" y="97"/>
                  </a:cubicBezTo>
                  <a:cubicBezTo>
                    <a:pt x="80" y="97"/>
                    <a:pt x="80" y="97"/>
                    <a:pt x="80" y="97"/>
                  </a:cubicBezTo>
                  <a:cubicBezTo>
                    <a:pt x="81" y="97"/>
                    <a:pt x="81" y="97"/>
                    <a:pt x="81" y="97"/>
                  </a:cubicBezTo>
                  <a:cubicBezTo>
                    <a:pt x="81" y="97"/>
                    <a:pt x="81" y="97"/>
                    <a:pt x="81" y="97"/>
                  </a:cubicBezTo>
                  <a:cubicBezTo>
                    <a:pt x="81" y="98"/>
                    <a:pt x="81" y="98"/>
                    <a:pt x="81" y="98"/>
                  </a:cubicBezTo>
                  <a:cubicBezTo>
                    <a:pt x="80" y="98"/>
                    <a:pt x="80" y="98"/>
                    <a:pt x="80" y="98"/>
                  </a:cubicBezTo>
                  <a:cubicBezTo>
                    <a:pt x="79" y="98"/>
                    <a:pt x="79" y="98"/>
                    <a:pt x="79" y="98"/>
                  </a:cubicBezTo>
                  <a:cubicBezTo>
                    <a:pt x="79" y="98"/>
                    <a:pt x="79" y="98"/>
                    <a:pt x="79" y="98"/>
                  </a:cubicBezTo>
                  <a:cubicBezTo>
                    <a:pt x="78" y="98"/>
                    <a:pt x="78" y="98"/>
                    <a:pt x="78" y="98"/>
                  </a:cubicBezTo>
                  <a:cubicBezTo>
                    <a:pt x="78" y="99"/>
                    <a:pt x="78" y="99"/>
                    <a:pt x="78" y="99"/>
                  </a:cubicBezTo>
                  <a:cubicBezTo>
                    <a:pt x="78" y="100"/>
                    <a:pt x="78" y="100"/>
                    <a:pt x="78" y="100"/>
                  </a:cubicBezTo>
                  <a:cubicBezTo>
                    <a:pt x="79" y="100"/>
                    <a:pt x="79" y="100"/>
                    <a:pt x="79" y="100"/>
                  </a:cubicBezTo>
                  <a:cubicBezTo>
                    <a:pt x="80" y="100"/>
                    <a:pt x="80" y="100"/>
                    <a:pt x="80" y="100"/>
                  </a:cubicBezTo>
                  <a:cubicBezTo>
                    <a:pt x="80" y="100"/>
                    <a:pt x="80" y="100"/>
                    <a:pt x="80" y="100"/>
                  </a:cubicBezTo>
                  <a:cubicBezTo>
                    <a:pt x="80" y="100"/>
                    <a:pt x="80" y="100"/>
                    <a:pt x="80" y="100"/>
                  </a:cubicBezTo>
                  <a:cubicBezTo>
                    <a:pt x="80" y="100"/>
                    <a:pt x="80" y="100"/>
                    <a:pt x="80" y="100"/>
                  </a:cubicBezTo>
                  <a:cubicBezTo>
                    <a:pt x="79" y="101"/>
                    <a:pt x="79" y="101"/>
                    <a:pt x="79" y="101"/>
                  </a:cubicBezTo>
                  <a:cubicBezTo>
                    <a:pt x="78" y="101"/>
                    <a:pt x="78" y="101"/>
                    <a:pt x="78" y="101"/>
                  </a:cubicBezTo>
                  <a:cubicBezTo>
                    <a:pt x="78" y="101"/>
                    <a:pt x="78" y="101"/>
                    <a:pt x="78" y="101"/>
                  </a:cubicBezTo>
                  <a:cubicBezTo>
                    <a:pt x="78" y="102"/>
                    <a:pt x="78" y="102"/>
                    <a:pt x="78" y="102"/>
                  </a:cubicBezTo>
                  <a:cubicBezTo>
                    <a:pt x="78" y="102"/>
                    <a:pt x="78" y="102"/>
                    <a:pt x="78" y="102"/>
                  </a:cubicBezTo>
                  <a:cubicBezTo>
                    <a:pt x="79" y="102"/>
                    <a:pt x="79" y="102"/>
                    <a:pt x="79" y="102"/>
                  </a:cubicBezTo>
                  <a:cubicBezTo>
                    <a:pt x="80" y="102"/>
                    <a:pt x="80" y="102"/>
                    <a:pt x="80" y="102"/>
                  </a:cubicBezTo>
                  <a:cubicBezTo>
                    <a:pt x="80" y="102"/>
                    <a:pt x="80" y="102"/>
                    <a:pt x="80" y="102"/>
                  </a:cubicBezTo>
                  <a:cubicBezTo>
                    <a:pt x="79" y="102"/>
                    <a:pt x="79" y="102"/>
                    <a:pt x="79" y="102"/>
                  </a:cubicBezTo>
                  <a:cubicBezTo>
                    <a:pt x="78" y="102"/>
                    <a:pt x="78" y="102"/>
                    <a:pt x="78" y="102"/>
                  </a:cubicBezTo>
                  <a:cubicBezTo>
                    <a:pt x="78" y="103"/>
                    <a:pt x="78" y="103"/>
                    <a:pt x="78" y="103"/>
                  </a:cubicBezTo>
                  <a:cubicBezTo>
                    <a:pt x="79" y="103"/>
                    <a:pt x="79" y="103"/>
                    <a:pt x="79" y="103"/>
                  </a:cubicBezTo>
                  <a:cubicBezTo>
                    <a:pt x="80" y="103"/>
                    <a:pt x="80" y="103"/>
                    <a:pt x="80" y="103"/>
                  </a:cubicBezTo>
                  <a:cubicBezTo>
                    <a:pt x="81" y="104"/>
                    <a:pt x="81" y="104"/>
                    <a:pt x="81" y="104"/>
                  </a:cubicBezTo>
                  <a:cubicBezTo>
                    <a:pt x="82" y="104"/>
                    <a:pt x="82" y="104"/>
                    <a:pt x="82" y="104"/>
                  </a:cubicBezTo>
                  <a:cubicBezTo>
                    <a:pt x="82" y="104"/>
                    <a:pt x="82" y="104"/>
                    <a:pt x="82" y="104"/>
                  </a:cubicBezTo>
                  <a:cubicBezTo>
                    <a:pt x="82" y="105"/>
                    <a:pt x="82" y="105"/>
                    <a:pt x="82" y="105"/>
                  </a:cubicBezTo>
                  <a:cubicBezTo>
                    <a:pt x="81" y="104"/>
                    <a:pt x="81" y="104"/>
                    <a:pt x="81" y="104"/>
                  </a:cubicBezTo>
                  <a:cubicBezTo>
                    <a:pt x="80" y="104"/>
                    <a:pt x="80" y="104"/>
                    <a:pt x="80" y="104"/>
                  </a:cubicBezTo>
                  <a:cubicBezTo>
                    <a:pt x="79" y="104"/>
                    <a:pt x="79" y="104"/>
                    <a:pt x="79" y="104"/>
                  </a:cubicBezTo>
                  <a:cubicBezTo>
                    <a:pt x="79" y="103"/>
                    <a:pt x="79" y="103"/>
                    <a:pt x="79" y="103"/>
                  </a:cubicBezTo>
                  <a:cubicBezTo>
                    <a:pt x="78" y="103"/>
                    <a:pt x="78" y="103"/>
                    <a:pt x="78" y="103"/>
                  </a:cubicBezTo>
                  <a:cubicBezTo>
                    <a:pt x="77" y="104"/>
                    <a:pt x="77" y="104"/>
                    <a:pt x="77" y="104"/>
                  </a:cubicBezTo>
                  <a:cubicBezTo>
                    <a:pt x="77" y="104"/>
                    <a:pt x="77" y="104"/>
                    <a:pt x="77" y="104"/>
                  </a:cubicBezTo>
                  <a:cubicBezTo>
                    <a:pt x="77" y="105"/>
                    <a:pt x="77" y="105"/>
                    <a:pt x="77" y="105"/>
                  </a:cubicBezTo>
                  <a:cubicBezTo>
                    <a:pt x="77" y="105"/>
                    <a:pt x="77" y="105"/>
                    <a:pt x="77" y="105"/>
                  </a:cubicBezTo>
                  <a:cubicBezTo>
                    <a:pt x="77" y="105"/>
                    <a:pt x="77" y="105"/>
                    <a:pt x="77" y="105"/>
                  </a:cubicBezTo>
                  <a:cubicBezTo>
                    <a:pt x="77" y="106"/>
                    <a:pt x="77" y="106"/>
                    <a:pt x="77" y="106"/>
                  </a:cubicBezTo>
                  <a:cubicBezTo>
                    <a:pt x="77" y="106"/>
                    <a:pt x="77" y="106"/>
                    <a:pt x="77" y="106"/>
                  </a:cubicBezTo>
                  <a:cubicBezTo>
                    <a:pt x="76" y="106"/>
                    <a:pt x="76" y="106"/>
                    <a:pt x="76" y="106"/>
                  </a:cubicBezTo>
                  <a:cubicBezTo>
                    <a:pt x="76" y="106"/>
                    <a:pt x="76" y="106"/>
                    <a:pt x="76" y="106"/>
                  </a:cubicBezTo>
                  <a:cubicBezTo>
                    <a:pt x="76" y="107"/>
                    <a:pt x="76" y="107"/>
                    <a:pt x="76" y="107"/>
                  </a:cubicBezTo>
                  <a:cubicBezTo>
                    <a:pt x="76" y="107"/>
                    <a:pt x="76" y="107"/>
                    <a:pt x="76" y="107"/>
                  </a:cubicBezTo>
                  <a:cubicBezTo>
                    <a:pt x="75" y="108"/>
                    <a:pt x="75" y="108"/>
                    <a:pt x="75" y="108"/>
                  </a:cubicBezTo>
                  <a:cubicBezTo>
                    <a:pt x="75" y="108"/>
                    <a:pt x="75" y="108"/>
                    <a:pt x="75" y="108"/>
                  </a:cubicBezTo>
                  <a:cubicBezTo>
                    <a:pt x="75" y="108"/>
                    <a:pt x="75" y="108"/>
                    <a:pt x="75" y="108"/>
                  </a:cubicBezTo>
                  <a:cubicBezTo>
                    <a:pt x="76" y="109"/>
                    <a:pt x="76" y="109"/>
                    <a:pt x="76" y="109"/>
                  </a:cubicBezTo>
                  <a:cubicBezTo>
                    <a:pt x="76" y="109"/>
                    <a:pt x="76" y="109"/>
                    <a:pt x="76" y="109"/>
                  </a:cubicBezTo>
                  <a:cubicBezTo>
                    <a:pt x="77" y="109"/>
                    <a:pt x="77" y="109"/>
                    <a:pt x="77" y="109"/>
                  </a:cubicBezTo>
                  <a:cubicBezTo>
                    <a:pt x="77" y="109"/>
                    <a:pt x="77" y="109"/>
                    <a:pt x="77" y="109"/>
                  </a:cubicBezTo>
                  <a:cubicBezTo>
                    <a:pt x="78" y="108"/>
                    <a:pt x="78" y="108"/>
                    <a:pt x="78" y="108"/>
                  </a:cubicBezTo>
                  <a:cubicBezTo>
                    <a:pt x="79" y="108"/>
                    <a:pt x="79" y="108"/>
                    <a:pt x="79" y="108"/>
                  </a:cubicBezTo>
                  <a:cubicBezTo>
                    <a:pt x="80" y="107"/>
                    <a:pt x="80" y="107"/>
                    <a:pt x="80" y="107"/>
                  </a:cubicBezTo>
                  <a:cubicBezTo>
                    <a:pt x="81" y="107"/>
                    <a:pt x="81" y="107"/>
                    <a:pt x="81" y="107"/>
                  </a:cubicBezTo>
                  <a:cubicBezTo>
                    <a:pt x="81" y="108"/>
                    <a:pt x="81" y="108"/>
                    <a:pt x="81" y="108"/>
                  </a:cubicBezTo>
                  <a:cubicBezTo>
                    <a:pt x="81" y="108"/>
                    <a:pt x="81" y="108"/>
                    <a:pt x="81" y="108"/>
                  </a:cubicBezTo>
                  <a:cubicBezTo>
                    <a:pt x="81" y="108"/>
                    <a:pt x="81" y="108"/>
                    <a:pt x="81" y="108"/>
                  </a:cubicBezTo>
                  <a:cubicBezTo>
                    <a:pt x="80" y="108"/>
                    <a:pt x="80" y="108"/>
                    <a:pt x="80" y="108"/>
                  </a:cubicBezTo>
                  <a:cubicBezTo>
                    <a:pt x="80" y="108"/>
                    <a:pt x="80" y="108"/>
                    <a:pt x="80" y="108"/>
                  </a:cubicBezTo>
                  <a:cubicBezTo>
                    <a:pt x="79" y="108"/>
                    <a:pt x="79" y="108"/>
                    <a:pt x="79" y="108"/>
                  </a:cubicBezTo>
                  <a:cubicBezTo>
                    <a:pt x="78" y="109"/>
                    <a:pt x="78" y="109"/>
                    <a:pt x="78" y="109"/>
                  </a:cubicBezTo>
                  <a:cubicBezTo>
                    <a:pt x="78" y="109"/>
                    <a:pt x="78" y="109"/>
                    <a:pt x="78" y="109"/>
                  </a:cubicBezTo>
                  <a:cubicBezTo>
                    <a:pt x="77" y="110"/>
                    <a:pt x="77" y="110"/>
                    <a:pt x="77" y="110"/>
                  </a:cubicBezTo>
                  <a:cubicBezTo>
                    <a:pt x="78" y="111"/>
                    <a:pt x="78" y="111"/>
                    <a:pt x="78" y="111"/>
                  </a:cubicBezTo>
                  <a:cubicBezTo>
                    <a:pt x="77" y="111"/>
                    <a:pt x="77" y="111"/>
                    <a:pt x="77" y="111"/>
                  </a:cubicBezTo>
                  <a:cubicBezTo>
                    <a:pt x="77" y="111"/>
                    <a:pt x="77" y="112"/>
                    <a:pt x="77" y="111"/>
                  </a:cubicBezTo>
                  <a:close/>
                  <a:moveTo>
                    <a:pt x="81" y="133"/>
                  </a:moveTo>
                  <a:cubicBezTo>
                    <a:pt x="82" y="133"/>
                    <a:pt x="82" y="133"/>
                    <a:pt x="82" y="133"/>
                  </a:cubicBezTo>
                  <a:cubicBezTo>
                    <a:pt x="82" y="133"/>
                    <a:pt x="82" y="133"/>
                    <a:pt x="82" y="133"/>
                  </a:cubicBezTo>
                  <a:cubicBezTo>
                    <a:pt x="81" y="132"/>
                    <a:pt x="81" y="132"/>
                    <a:pt x="81" y="132"/>
                  </a:cubicBezTo>
                  <a:cubicBezTo>
                    <a:pt x="82" y="132"/>
                    <a:pt x="82" y="132"/>
                    <a:pt x="82" y="132"/>
                  </a:cubicBezTo>
                  <a:cubicBezTo>
                    <a:pt x="81" y="131"/>
                    <a:pt x="81" y="131"/>
                    <a:pt x="81" y="131"/>
                  </a:cubicBezTo>
                  <a:cubicBezTo>
                    <a:pt x="80" y="131"/>
                    <a:pt x="80" y="131"/>
                    <a:pt x="80" y="131"/>
                  </a:cubicBezTo>
                  <a:cubicBezTo>
                    <a:pt x="80" y="130"/>
                    <a:pt x="80" y="130"/>
                    <a:pt x="80" y="130"/>
                  </a:cubicBezTo>
                  <a:cubicBezTo>
                    <a:pt x="80" y="130"/>
                    <a:pt x="80" y="130"/>
                    <a:pt x="80" y="130"/>
                  </a:cubicBezTo>
                  <a:cubicBezTo>
                    <a:pt x="79" y="130"/>
                    <a:pt x="79" y="130"/>
                    <a:pt x="79" y="130"/>
                  </a:cubicBezTo>
                  <a:cubicBezTo>
                    <a:pt x="78" y="131"/>
                    <a:pt x="78" y="131"/>
                    <a:pt x="78" y="131"/>
                  </a:cubicBezTo>
                  <a:cubicBezTo>
                    <a:pt x="78" y="131"/>
                    <a:pt x="78" y="131"/>
                    <a:pt x="78" y="131"/>
                  </a:cubicBezTo>
                  <a:cubicBezTo>
                    <a:pt x="79" y="131"/>
                    <a:pt x="79" y="131"/>
                    <a:pt x="79" y="131"/>
                  </a:cubicBezTo>
                  <a:cubicBezTo>
                    <a:pt x="79" y="131"/>
                    <a:pt x="79" y="131"/>
                    <a:pt x="79" y="131"/>
                  </a:cubicBezTo>
                  <a:cubicBezTo>
                    <a:pt x="80" y="131"/>
                    <a:pt x="80" y="131"/>
                    <a:pt x="80" y="131"/>
                  </a:cubicBezTo>
                  <a:cubicBezTo>
                    <a:pt x="80" y="132"/>
                    <a:pt x="80" y="132"/>
                    <a:pt x="80" y="132"/>
                  </a:cubicBezTo>
                  <a:cubicBezTo>
                    <a:pt x="81" y="132"/>
                    <a:pt x="81" y="132"/>
                    <a:pt x="81" y="132"/>
                  </a:cubicBezTo>
                  <a:cubicBezTo>
                    <a:pt x="81" y="133"/>
                    <a:pt x="81" y="133"/>
                    <a:pt x="81" y="133"/>
                  </a:cubicBezTo>
                  <a:close/>
                  <a:moveTo>
                    <a:pt x="97" y="133"/>
                  </a:moveTo>
                  <a:cubicBezTo>
                    <a:pt x="96" y="132"/>
                    <a:pt x="96" y="132"/>
                    <a:pt x="96" y="132"/>
                  </a:cubicBezTo>
                  <a:cubicBezTo>
                    <a:pt x="96" y="133"/>
                    <a:pt x="96" y="133"/>
                    <a:pt x="96" y="133"/>
                  </a:cubicBezTo>
                  <a:cubicBezTo>
                    <a:pt x="95" y="133"/>
                    <a:pt x="95" y="133"/>
                    <a:pt x="95" y="133"/>
                  </a:cubicBezTo>
                  <a:cubicBezTo>
                    <a:pt x="94" y="131"/>
                    <a:pt x="94" y="131"/>
                    <a:pt x="94" y="131"/>
                  </a:cubicBezTo>
                  <a:cubicBezTo>
                    <a:pt x="94" y="131"/>
                    <a:pt x="94" y="131"/>
                    <a:pt x="94" y="131"/>
                  </a:cubicBezTo>
                  <a:cubicBezTo>
                    <a:pt x="92" y="130"/>
                    <a:pt x="92" y="130"/>
                    <a:pt x="92" y="130"/>
                  </a:cubicBezTo>
                  <a:cubicBezTo>
                    <a:pt x="92" y="130"/>
                    <a:pt x="92" y="130"/>
                    <a:pt x="92" y="130"/>
                  </a:cubicBezTo>
                  <a:cubicBezTo>
                    <a:pt x="91" y="130"/>
                    <a:pt x="91" y="130"/>
                    <a:pt x="91" y="130"/>
                  </a:cubicBezTo>
                  <a:cubicBezTo>
                    <a:pt x="90" y="128"/>
                    <a:pt x="90" y="128"/>
                    <a:pt x="90" y="128"/>
                  </a:cubicBezTo>
                  <a:cubicBezTo>
                    <a:pt x="88" y="126"/>
                    <a:pt x="88" y="126"/>
                    <a:pt x="88" y="126"/>
                  </a:cubicBezTo>
                  <a:cubicBezTo>
                    <a:pt x="87" y="124"/>
                    <a:pt x="87" y="124"/>
                    <a:pt x="87" y="124"/>
                  </a:cubicBezTo>
                  <a:cubicBezTo>
                    <a:pt x="87" y="123"/>
                    <a:pt x="87" y="123"/>
                    <a:pt x="87" y="123"/>
                  </a:cubicBezTo>
                  <a:cubicBezTo>
                    <a:pt x="87" y="121"/>
                    <a:pt x="87" y="121"/>
                    <a:pt x="87" y="121"/>
                  </a:cubicBezTo>
                  <a:cubicBezTo>
                    <a:pt x="86" y="120"/>
                    <a:pt x="86" y="120"/>
                    <a:pt x="86" y="120"/>
                  </a:cubicBezTo>
                  <a:cubicBezTo>
                    <a:pt x="85" y="118"/>
                    <a:pt x="85" y="118"/>
                    <a:pt x="85" y="118"/>
                  </a:cubicBezTo>
                  <a:cubicBezTo>
                    <a:pt x="85" y="117"/>
                    <a:pt x="85" y="117"/>
                    <a:pt x="85" y="117"/>
                  </a:cubicBezTo>
                  <a:cubicBezTo>
                    <a:pt x="86" y="117"/>
                    <a:pt x="86" y="117"/>
                    <a:pt x="86" y="117"/>
                  </a:cubicBezTo>
                  <a:cubicBezTo>
                    <a:pt x="86" y="116"/>
                    <a:pt x="86" y="116"/>
                    <a:pt x="86" y="116"/>
                  </a:cubicBezTo>
                  <a:cubicBezTo>
                    <a:pt x="85" y="116"/>
                    <a:pt x="85" y="116"/>
                    <a:pt x="85" y="116"/>
                  </a:cubicBezTo>
                  <a:cubicBezTo>
                    <a:pt x="84" y="116"/>
                    <a:pt x="84" y="116"/>
                    <a:pt x="84" y="116"/>
                  </a:cubicBezTo>
                  <a:cubicBezTo>
                    <a:pt x="84" y="116"/>
                    <a:pt x="84" y="116"/>
                    <a:pt x="84" y="116"/>
                  </a:cubicBezTo>
                  <a:cubicBezTo>
                    <a:pt x="84" y="116"/>
                    <a:pt x="84" y="116"/>
                    <a:pt x="84" y="116"/>
                  </a:cubicBezTo>
                  <a:cubicBezTo>
                    <a:pt x="85" y="116"/>
                    <a:pt x="85" y="116"/>
                    <a:pt x="85" y="116"/>
                  </a:cubicBezTo>
                  <a:cubicBezTo>
                    <a:pt x="86" y="115"/>
                    <a:pt x="86" y="115"/>
                    <a:pt x="86" y="115"/>
                  </a:cubicBezTo>
                  <a:cubicBezTo>
                    <a:pt x="86" y="114"/>
                    <a:pt x="86" y="114"/>
                    <a:pt x="86" y="114"/>
                  </a:cubicBezTo>
                  <a:cubicBezTo>
                    <a:pt x="86" y="113"/>
                    <a:pt x="86" y="113"/>
                    <a:pt x="86" y="113"/>
                  </a:cubicBezTo>
                  <a:cubicBezTo>
                    <a:pt x="85" y="113"/>
                    <a:pt x="85" y="113"/>
                    <a:pt x="85" y="113"/>
                  </a:cubicBezTo>
                  <a:cubicBezTo>
                    <a:pt x="84" y="113"/>
                    <a:pt x="84" y="113"/>
                    <a:pt x="84" y="113"/>
                  </a:cubicBezTo>
                  <a:cubicBezTo>
                    <a:pt x="85" y="113"/>
                    <a:pt x="85" y="113"/>
                    <a:pt x="85" y="113"/>
                  </a:cubicBezTo>
                  <a:cubicBezTo>
                    <a:pt x="86" y="113"/>
                    <a:pt x="86" y="113"/>
                    <a:pt x="86" y="113"/>
                  </a:cubicBezTo>
                  <a:cubicBezTo>
                    <a:pt x="86" y="112"/>
                    <a:pt x="86" y="112"/>
                    <a:pt x="86" y="112"/>
                  </a:cubicBezTo>
                  <a:cubicBezTo>
                    <a:pt x="86" y="112"/>
                    <a:pt x="86" y="112"/>
                    <a:pt x="86" y="112"/>
                  </a:cubicBezTo>
                  <a:cubicBezTo>
                    <a:pt x="84" y="112"/>
                    <a:pt x="84" y="112"/>
                    <a:pt x="84" y="112"/>
                  </a:cubicBezTo>
                  <a:cubicBezTo>
                    <a:pt x="82" y="111"/>
                    <a:pt x="82" y="111"/>
                    <a:pt x="82" y="111"/>
                  </a:cubicBezTo>
                  <a:cubicBezTo>
                    <a:pt x="81" y="111"/>
                    <a:pt x="81" y="111"/>
                    <a:pt x="81" y="111"/>
                  </a:cubicBezTo>
                  <a:cubicBezTo>
                    <a:pt x="80" y="111"/>
                    <a:pt x="80" y="111"/>
                    <a:pt x="80" y="111"/>
                  </a:cubicBezTo>
                  <a:cubicBezTo>
                    <a:pt x="79" y="112"/>
                    <a:pt x="79" y="112"/>
                    <a:pt x="79" y="112"/>
                  </a:cubicBezTo>
                  <a:cubicBezTo>
                    <a:pt x="77" y="112"/>
                    <a:pt x="77" y="112"/>
                    <a:pt x="77" y="112"/>
                  </a:cubicBezTo>
                  <a:cubicBezTo>
                    <a:pt x="77" y="112"/>
                    <a:pt x="77" y="112"/>
                    <a:pt x="77" y="112"/>
                  </a:cubicBezTo>
                  <a:cubicBezTo>
                    <a:pt x="76" y="113"/>
                    <a:pt x="76" y="113"/>
                    <a:pt x="76" y="113"/>
                  </a:cubicBezTo>
                  <a:cubicBezTo>
                    <a:pt x="76" y="114"/>
                    <a:pt x="76" y="114"/>
                    <a:pt x="76" y="114"/>
                  </a:cubicBezTo>
                  <a:cubicBezTo>
                    <a:pt x="75" y="114"/>
                    <a:pt x="75" y="114"/>
                    <a:pt x="75" y="114"/>
                  </a:cubicBezTo>
                  <a:cubicBezTo>
                    <a:pt x="76" y="115"/>
                    <a:pt x="76" y="115"/>
                    <a:pt x="76" y="115"/>
                  </a:cubicBezTo>
                  <a:cubicBezTo>
                    <a:pt x="76" y="115"/>
                    <a:pt x="76" y="115"/>
                    <a:pt x="76" y="115"/>
                  </a:cubicBezTo>
                  <a:cubicBezTo>
                    <a:pt x="77" y="116"/>
                    <a:pt x="77" y="116"/>
                    <a:pt x="77" y="116"/>
                  </a:cubicBezTo>
                  <a:cubicBezTo>
                    <a:pt x="76" y="116"/>
                    <a:pt x="76" y="116"/>
                    <a:pt x="76" y="116"/>
                  </a:cubicBezTo>
                  <a:cubicBezTo>
                    <a:pt x="76" y="116"/>
                    <a:pt x="76" y="116"/>
                    <a:pt x="76" y="116"/>
                  </a:cubicBezTo>
                  <a:cubicBezTo>
                    <a:pt x="75" y="116"/>
                    <a:pt x="75" y="116"/>
                    <a:pt x="75" y="116"/>
                  </a:cubicBezTo>
                  <a:cubicBezTo>
                    <a:pt x="74" y="117"/>
                    <a:pt x="74" y="117"/>
                    <a:pt x="74" y="117"/>
                  </a:cubicBezTo>
                  <a:cubicBezTo>
                    <a:pt x="74" y="118"/>
                    <a:pt x="74" y="118"/>
                    <a:pt x="74" y="118"/>
                  </a:cubicBezTo>
                  <a:cubicBezTo>
                    <a:pt x="74" y="119"/>
                    <a:pt x="74" y="119"/>
                    <a:pt x="74" y="119"/>
                  </a:cubicBezTo>
                  <a:cubicBezTo>
                    <a:pt x="75" y="119"/>
                    <a:pt x="75" y="119"/>
                    <a:pt x="75" y="119"/>
                  </a:cubicBezTo>
                  <a:cubicBezTo>
                    <a:pt x="76" y="118"/>
                    <a:pt x="76" y="118"/>
                    <a:pt x="76" y="118"/>
                  </a:cubicBezTo>
                  <a:cubicBezTo>
                    <a:pt x="76" y="118"/>
                    <a:pt x="76" y="118"/>
                    <a:pt x="76" y="118"/>
                  </a:cubicBezTo>
                  <a:cubicBezTo>
                    <a:pt x="76" y="119"/>
                    <a:pt x="76" y="119"/>
                    <a:pt x="76" y="119"/>
                  </a:cubicBezTo>
                  <a:cubicBezTo>
                    <a:pt x="75" y="120"/>
                    <a:pt x="75" y="120"/>
                    <a:pt x="75" y="120"/>
                  </a:cubicBezTo>
                  <a:cubicBezTo>
                    <a:pt x="76" y="120"/>
                    <a:pt x="76" y="120"/>
                    <a:pt x="76" y="120"/>
                  </a:cubicBezTo>
                  <a:cubicBezTo>
                    <a:pt x="76" y="119"/>
                    <a:pt x="76" y="119"/>
                    <a:pt x="76" y="119"/>
                  </a:cubicBezTo>
                  <a:cubicBezTo>
                    <a:pt x="77" y="119"/>
                    <a:pt x="77" y="119"/>
                    <a:pt x="77" y="119"/>
                  </a:cubicBezTo>
                  <a:cubicBezTo>
                    <a:pt x="77" y="119"/>
                    <a:pt x="77" y="119"/>
                    <a:pt x="77" y="119"/>
                  </a:cubicBezTo>
                  <a:cubicBezTo>
                    <a:pt x="77" y="120"/>
                    <a:pt x="77" y="120"/>
                    <a:pt x="77" y="120"/>
                  </a:cubicBezTo>
                  <a:cubicBezTo>
                    <a:pt x="76" y="120"/>
                    <a:pt x="76" y="120"/>
                    <a:pt x="76" y="120"/>
                  </a:cubicBezTo>
                  <a:cubicBezTo>
                    <a:pt x="77" y="121"/>
                    <a:pt x="77" y="121"/>
                    <a:pt x="77" y="121"/>
                  </a:cubicBezTo>
                  <a:cubicBezTo>
                    <a:pt x="78" y="121"/>
                    <a:pt x="78" y="121"/>
                    <a:pt x="78" y="121"/>
                  </a:cubicBezTo>
                  <a:cubicBezTo>
                    <a:pt x="77" y="121"/>
                    <a:pt x="77" y="121"/>
                    <a:pt x="77" y="121"/>
                  </a:cubicBezTo>
                  <a:cubicBezTo>
                    <a:pt x="77" y="121"/>
                    <a:pt x="77" y="121"/>
                    <a:pt x="77" y="121"/>
                  </a:cubicBezTo>
                  <a:cubicBezTo>
                    <a:pt x="76" y="122"/>
                    <a:pt x="76" y="122"/>
                    <a:pt x="76" y="122"/>
                  </a:cubicBezTo>
                  <a:cubicBezTo>
                    <a:pt x="76" y="122"/>
                    <a:pt x="76" y="122"/>
                    <a:pt x="76" y="122"/>
                  </a:cubicBezTo>
                  <a:cubicBezTo>
                    <a:pt x="77" y="123"/>
                    <a:pt x="77" y="123"/>
                    <a:pt x="77" y="123"/>
                  </a:cubicBezTo>
                  <a:cubicBezTo>
                    <a:pt x="76" y="123"/>
                    <a:pt x="76" y="123"/>
                    <a:pt x="76" y="123"/>
                  </a:cubicBezTo>
                  <a:cubicBezTo>
                    <a:pt x="76" y="123"/>
                    <a:pt x="76" y="123"/>
                    <a:pt x="76" y="123"/>
                  </a:cubicBezTo>
                  <a:cubicBezTo>
                    <a:pt x="75" y="123"/>
                    <a:pt x="75" y="123"/>
                    <a:pt x="75" y="123"/>
                  </a:cubicBezTo>
                  <a:cubicBezTo>
                    <a:pt x="74" y="123"/>
                    <a:pt x="74" y="123"/>
                    <a:pt x="74" y="123"/>
                  </a:cubicBezTo>
                  <a:cubicBezTo>
                    <a:pt x="74" y="123"/>
                    <a:pt x="74" y="123"/>
                    <a:pt x="74" y="123"/>
                  </a:cubicBezTo>
                  <a:cubicBezTo>
                    <a:pt x="73" y="124"/>
                    <a:pt x="73" y="124"/>
                    <a:pt x="73" y="124"/>
                  </a:cubicBezTo>
                  <a:cubicBezTo>
                    <a:pt x="73" y="125"/>
                    <a:pt x="73" y="125"/>
                    <a:pt x="73" y="125"/>
                  </a:cubicBezTo>
                  <a:cubicBezTo>
                    <a:pt x="73" y="126"/>
                    <a:pt x="73" y="126"/>
                    <a:pt x="73" y="126"/>
                  </a:cubicBezTo>
                  <a:cubicBezTo>
                    <a:pt x="73" y="127"/>
                    <a:pt x="73" y="127"/>
                    <a:pt x="73" y="127"/>
                  </a:cubicBezTo>
                  <a:cubicBezTo>
                    <a:pt x="73" y="128"/>
                    <a:pt x="73" y="128"/>
                    <a:pt x="73" y="128"/>
                  </a:cubicBezTo>
                  <a:cubicBezTo>
                    <a:pt x="75" y="128"/>
                    <a:pt x="75" y="128"/>
                    <a:pt x="75" y="128"/>
                  </a:cubicBezTo>
                  <a:cubicBezTo>
                    <a:pt x="75" y="129"/>
                    <a:pt x="75" y="129"/>
                    <a:pt x="75" y="129"/>
                  </a:cubicBezTo>
                  <a:cubicBezTo>
                    <a:pt x="76" y="130"/>
                    <a:pt x="76" y="130"/>
                    <a:pt x="76" y="130"/>
                  </a:cubicBezTo>
                  <a:cubicBezTo>
                    <a:pt x="77" y="130"/>
                    <a:pt x="77" y="130"/>
                    <a:pt x="77" y="130"/>
                  </a:cubicBezTo>
                  <a:cubicBezTo>
                    <a:pt x="77" y="130"/>
                    <a:pt x="77" y="130"/>
                    <a:pt x="77" y="130"/>
                  </a:cubicBezTo>
                  <a:cubicBezTo>
                    <a:pt x="78" y="130"/>
                    <a:pt x="78" y="130"/>
                    <a:pt x="78" y="130"/>
                  </a:cubicBezTo>
                  <a:cubicBezTo>
                    <a:pt x="79" y="129"/>
                    <a:pt x="79" y="129"/>
                    <a:pt x="79" y="129"/>
                  </a:cubicBezTo>
                  <a:cubicBezTo>
                    <a:pt x="78" y="128"/>
                    <a:pt x="78" y="128"/>
                    <a:pt x="78" y="128"/>
                  </a:cubicBezTo>
                  <a:cubicBezTo>
                    <a:pt x="78" y="127"/>
                    <a:pt x="78" y="127"/>
                    <a:pt x="78" y="127"/>
                  </a:cubicBezTo>
                  <a:cubicBezTo>
                    <a:pt x="79" y="126"/>
                    <a:pt x="79" y="126"/>
                    <a:pt x="79" y="126"/>
                  </a:cubicBezTo>
                  <a:cubicBezTo>
                    <a:pt x="79" y="127"/>
                    <a:pt x="79" y="127"/>
                    <a:pt x="79" y="127"/>
                  </a:cubicBezTo>
                  <a:cubicBezTo>
                    <a:pt x="79" y="128"/>
                    <a:pt x="79" y="128"/>
                    <a:pt x="79" y="128"/>
                  </a:cubicBezTo>
                  <a:cubicBezTo>
                    <a:pt x="79" y="128"/>
                    <a:pt x="79" y="128"/>
                    <a:pt x="79" y="128"/>
                  </a:cubicBezTo>
                  <a:cubicBezTo>
                    <a:pt x="79" y="129"/>
                    <a:pt x="79" y="129"/>
                    <a:pt x="79" y="129"/>
                  </a:cubicBezTo>
                  <a:cubicBezTo>
                    <a:pt x="80" y="129"/>
                    <a:pt x="80" y="129"/>
                    <a:pt x="80" y="129"/>
                  </a:cubicBezTo>
                  <a:cubicBezTo>
                    <a:pt x="80" y="129"/>
                    <a:pt x="80" y="129"/>
                    <a:pt x="80" y="129"/>
                  </a:cubicBezTo>
                  <a:cubicBezTo>
                    <a:pt x="80" y="128"/>
                    <a:pt x="80" y="128"/>
                    <a:pt x="80" y="128"/>
                  </a:cubicBezTo>
                  <a:cubicBezTo>
                    <a:pt x="81" y="128"/>
                    <a:pt x="81" y="128"/>
                    <a:pt x="81" y="128"/>
                  </a:cubicBezTo>
                  <a:cubicBezTo>
                    <a:pt x="81" y="128"/>
                    <a:pt x="81" y="128"/>
                    <a:pt x="81" y="128"/>
                  </a:cubicBezTo>
                  <a:cubicBezTo>
                    <a:pt x="81" y="128"/>
                    <a:pt x="81" y="128"/>
                    <a:pt x="81" y="128"/>
                  </a:cubicBezTo>
                  <a:cubicBezTo>
                    <a:pt x="81" y="129"/>
                    <a:pt x="81" y="129"/>
                    <a:pt x="81" y="129"/>
                  </a:cubicBezTo>
                  <a:cubicBezTo>
                    <a:pt x="82" y="130"/>
                    <a:pt x="82" y="130"/>
                    <a:pt x="82" y="130"/>
                  </a:cubicBezTo>
                  <a:cubicBezTo>
                    <a:pt x="83" y="131"/>
                    <a:pt x="83" y="131"/>
                    <a:pt x="83" y="131"/>
                  </a:cubicBezTo>
                  <a:cubicBezTo>
                    <a:pt x="84" y="131"/>
                    <a:pt x="84" y="131"/>
                    <a:pt x="84" y="131"/>
                  </a:cubicBezTo>
                  <a:cubicBezTo>
                    <a:pt x="84" y="130"/>
                    <a:pt x="84" y="130"/>
                    <a:pt x="84" y="130"/>
                  </a:cubicBezTo>
                  <a:cubicBezTo>
                    <a:pt x="85" y="131"/>
                    <a:pt x="85" y="131"/>
                    <a:pt x="85" y="131"/>
                  </a:cubicBezTo>
                  <a:cubicBezTo>
                    <a:pt x="84" y="131"/>
                    <a:pt x="84" y="131"/>
                    <a:pt x="84" y="131"/>
                  </a:cubicBezTo>
                  <a:cubicBezTo>
                    <a:pt x="84" y="131"/>
                    <a:pt x="84" y="131"/>
                    <a:pt x="84" y="131"/>
                  </a:cubicBezTo>
                  <a:cubicBezTo>
                    <a:pt x="84" y="131"/>
                    <a:pt x="84" y="131"/>
                    <a:pt x="84" y="131"/>
                  </a:cubicBezTo>
                  <a:cubicBezTo>
                    <a:pt x="83" y="132"/>
                    <a:pt x="83" y="132"/>
                    <a:pt x="83" y="132"/>
                  </a:cubicBezTo>
                  <a:cubicBezTo>
                    <a:pt x="83" y="132"/>
                    <a:pt x="83" y="132"/>
                    <a:pt x="83" y="132"/>
                  </a:cubicBezTo>
                  <a:cubicBezTo>
                    <a:pt x="84" y="133"/>
                    <a:pt x="84" y="133"/>
                    <a:pt x="84" y="133"/>
                  </a:cubicBezTo>
                  <a:cubicBezTo>
                    <a:pt x="84" y="133"/>
                    <a:pt x="84" y="133"/>
                    <a:pt x="84" y="133"/>
                  </a:cubicBezTo>
                  <a:cubicBezTo>
                    <a:pt x="83" y="133"/>
                    <a:pt x="83" y="133"/>
                    <a:pt x="83" y="133"/>
                  </a:cubicBezTo>
                  <a:cubicBezTo>
                    <a:pt x="83" y="133"/>
                    <a:pt x="83" y="133"/>
                    <a:pt x="83" y="133"/>
                  </a:cubicBezTo>
                  <a:cubicBezTo>
                    <a:pt x="83" y="134"/>
                    <a:pt x="83" y="134"/>
                    <a:pt x="83" y="134"/>
                  </a:cubicBezTo>
                  <a:cubicBezTo>
                    <a:pt x="83" y="134"/>
                    <a:pt x="83" y="134"/>
                    <a:pt x="83" y="134"/>
                  </a:cubicBezTo>
                  <a:cubicBezTo>
                    <a:pt x="84" y="134"/>
                    <a:pt x="84" y="134"/>
                    <a:pt x="84" y="134"/>
                  </a:cubicBezTo>
                  <a:cubicBezTo>
                    <a:pt x="85" y="135"/>
                    <a:pt x="85" y="135"/>
                    <a:pt x="85" y="135"/>
                  </a:cubicBezTo>
                  <a:cubicBezTo>
                    <a:pt x="86" y="135"/>
                    <a:pt x="86" y="135"/>
                    <a:pt x="86" y="135"/>
                  </a:cubicBezTo>
                  <a:cubicBezTo>
                    <a:pt x="87" y="135"/>
                    <a:pt x="87" y="135"/>
                    <a:pt x="87" y="135"/>
                  </a:cubicBezTo>
                  <a:cubicBezTo>
                    <a:pt x="87" y="134"/>
                    <a:pt x="87" y="134"/>
                    <a:pt x="87" y="134"/>
                  </a:cubicBezTo>
                  <a:cubicBezTo>
                    <a:pt x="88" y="134"/>
                    <a:pt x="88" y="134"/>
                    <a:pt x="88" y="134"/>
                  </a:cubicBezTo>
                  <a:cubicBezTo>
                    <a:pt x="88" y="135"/>
                    <a:pt x="88" y="135"/>
                    <a:pt x="88" y="135"/>
                  </a:cubicBezTo>
                  <a:cubicBezTo>
                    <a:pt x="88" y="136"/>
                    <a:pt x="88" y="136"/>
                    <a:pt x="88" y="136"/>
                  </a:cubicBezTo>
                  <a:cubicBezTo>
                    <a:pt x="89" y="136"/>
                    <a:pt x="89" y="136"/>
                    <a:pt x="89" y="136"/>
                  </a:cubicBezTo>
                  <a:cubicBezTo>
                    <a:pt x="90" y="136"/>
                    <a:pt x="90" y="136"/>
                    <a:pt x="90" y="136"/>
                  </a:cubicBezTo>
                  <a:cubicBezTo>
                    <a:pt x="90" y="136"/>
                    <a:pt x="90" y="136"/>
                    <a:pt x="90" y="136"/>
                  </a:cubicBezTo>
                  <a:cubicBezTo>
                    <a:pt x="90" y="135"/>
                    <a:pt x="90" y="135"/>
                    <a:pt x="90" y="135"/>
                  </a:cubicBezTo>
                  <a:cubicBezTo>
                    <a:pt x="89" y="134"/>
                    <a:pt x="89" y="134"/>
                    <a:pt x="89" y="134"/>
                  </a:cubicBezTo>
                  <a:cubicBezTo>
                    <a:pt x="89" y="134"/>
                    <a:pt x="89" y="134"/>
                    <a:pt x="89" y="134"/>
                  </a:cubicBezTo>
                  <a:cubicBezTo>
                    <a:pt x="89" y="134"/>
                    <a:pt x="89" y="134"/>
                    <a:pt x="89" y="134"/>
                  </a:cubicBezTo>
                  <a:cubicBezTo>
                    <a:pt x="90" y="134"/>
                    <a:pt x="90" y="134"/>
                    <a:pt x="90" y="134"/>
                  </a:cubicBezTo>
                  <a:cubicBezTo>
                    <a:pt x="90" y="135"/>
                    <a:pt x="90" y="135"/>
                    <a:pt x="90" y="135"/>
                  </a:cubicBezTo>
                  <a:cubicBezTo>
                    <a:pt x="91" y="135"/>
                    <a:pt x="91" y="135"/>
                    <a:pt x="91" y="135"/>
                  </a:cubicBezTo>
                  <a:cubicBezTo>
                    <a:pt x="91" y="136"/>
                    <a:pt x="91" y="136"/>
                    <a:pt x="91" y="136"/>
                  </a:cubicBezTo>
                  <a:cubicBezTo>
                    <a:pt x="92" y="136"/>
                    <a:pt x="92" y="136"/>
                    <a:pt x="92" y="136"/>
                  </a:cubicBezTo>
                  <a:cubicBezTo>
                    <a:pt x="92" y="135"/>
                    <a:pt x="92" y="135"/>
                    <a:pt x="92" y="135"/>
                  </a:cubicBezTo>
                  <a:cubicBezTo>
                    <a:pt x="92" y="135"/>
                    <a:pt x="92" y="135"/>
                    <a:pt x="92" y="135"/>
                  </a:cubicBezTo>
                  <a:cubicBezTo>
                    <a:pt x="93" y="136"/>
                    <a:pt x="93" y="136"/>
                    <a:pt x="93" y="136"/>
                  </a:cubicBezTo>
                  <a:cubicBezTo>
                    <a:pt x="94" y="136"/>
                    <a:pt x="94" y="136"/>
                    <a:pt x="94" y="136"/>
                  </a:cubicBezTo>
                  <a:cubicBezTo>
                    <a:pt x="94" y="136"/>
                    <a:pt x="94" y="136"/>
                    <a:pt x="94" y="136"/>
                  </a:cubicBezTo>
                  <a:cubicBezTo>
                    <a:pt x="94" y="136"/>
                    <a:pt x="94" y="136"/>
                    <a:pt x="94" y="136"/>
                  </a:cubicBezTo>
                  <a:cubicBezTo>
                    <a:pt x="94" y="135"/>
                    <a:pt x="94" y="135"/>
                    <a:pt x="94" y="135"/>
                  </a:cubicBezTo>
                  <a:cubicBezTo>
                    <a:pt x="94" y="135"/>
                    <a:pt x="94" y="135"/>
                    <a:pt x="94" y="135"/>
                  </a:cubicBezTo>
                  <a:cubicBezTo>
                    <a:pt x="94" y="135"/>
                    <a:pt x="94" y="135"/>
                    <a:pt x="94" y="135"/>
                  </a:cubicBezTo>
                  <a:cubicBezTo>
                    <a:pt x="95" y="135"/>
                    <a:pt x="95" y="135"/>
                    <a:pt x="95" y="135"/>
                  </a:cubicBezTo>
                  <a:cubicBezTo>
                    <a:pt x="95" y="135"/>
                    <a:pt x="95" y="135"/>
                    <a:pt x="95" y="135"/>
                  </a:cubicBezTo>
                  <a:cubicBezTo>
                    <a:pt x="95" y="135"/>
                    <a:pt x="95" y="135"/>
                    <a:pt x="95" y="135"/>
                  </a:cubicBezTo>
                  <a:cubicBezTo>
                    <a:pt x="96" y="136"/>
                    <a:pt x="96" y="136"/>
                    <a:pt x="96" y="136"/>
                  </a:cubicBezTo>
                  <a:cubicBezTo>
                    <a:pt x="96" y="137"/>
                    <a:pt x="96" y="137"/>
                    <a:pt x="96" y="137"/>
                  </a:cubicBezTo>
                  <a:cubicBezTo>
                    <a:pt x="97" y="136"/>
                    <a:pt x="97" y="136"/>
                    <a:pt x="97" y="136"/>
                  </a:cubicBezTo>
                  <a:cubicBezTo>
                    <a:pt x="97" y="136"/>
                    <a:pt x="97" y="136"/>
                    <a:pt x="97" y="136"/>
                  </a:cubicBezTo>
                  <a:cubicBezTo>
                    <a:pt x="96" y="135"/>
                    <a:pt x="96" y="135"/>
                    <a:pt x="96" y="135"/>
                  </a:cubicBezTo>
                  <a:cubicBezTo>
                    <a:pt x="96" y="135"/>
                    <a:pt x="96" y="135"/>
                    <a:pt x="96" y="135"/>
                  </a:cubicBezTo>
                  <a:cubicBezTo>
                    <a:pt x="95" y="135"/>
                    <a:pt x="95" y="135"/>
                    <a:pt x="95" y="135"/>
                  </a:cubicBezTo>
                  <a:cubicBezTo>
                    <a:pt x="96" y="135"/>
                    <a:pt x="96" y="135"/>
                    <a:pt x="96" y="135"/>
                  </a:cubicBezTo>
                  <a:cubicBezTo>
                    <a:pt x="96" y="135"/>
                    <a:pt x="96" y="135"/>
                    <a:pt x="96" y="135"/>
                  </a:cubicBezTo>
                  <a:cubicBezTo>
                    <a:pt x="96" y="135"/>
                    <a:pt x="96" y="135"/>
                    <a:pt x="96" y="135"/>
                  </a:cubicBezTo>
                  <a:cubicBezTo>
                    <a:pt x="97" y="134"/>
                    <a:pt x="97" y="134"/>
                    <a:pt x="97" y="134"/>
                  </a:cubicBezTo>
                  <a:cubicBezTo>
                    <a:pt x="97" y="134"/>
                    <a:pt x="97" y="134"/>
                    <a:pt x="97" y="134"/>
                  </a:cubicBezTo>
                  <a:cubicBezTo>
                    <a:pt x="97" y="133"/>
                    <a:pt x="97" y="133"/>
                    <a:pt x="97" y="133"/>
                  </a:cubicBezTo>
                  <a:close/>
                  <a:moveTo>
                    <a:pt x="31" y="183"/>
                  </a:moveTo>
                  <a:cubicBezTo>
                    <a:pt x="30" y="183"/>
                    <a:pt x="30" y="183"/>
                    <a:pt x="30" y="183"/>
                  </a:cubicBezTo>
                  <a:cubicBezTo>
                    <a:pt x="31" y="182"/>
                    <a:pt x="31" y="182"/>
                    <a:pt x="31" y="182"/>
                  </a:cubicBezTo>
                  <a:cubicBezTo>
                    <a:pt x="30" y="182"/>
                    <a:pt x="30" y="182"/>
                    <a:pt x="30" y="182"/>
                  </a:cubicBezTo>
                  <a:cubicBezTo>
                    <a:pt x="30" y="182"/>
                    <a:pt x="30" y="182"/>
                    <a:pt x="30" y="182"/>
                  </a:cubicBezTo>
                  <a:cubicBezTo>
                    <a:pt x="29" y="182"/>
                    <a:pt x="29" y="182"/>
                    <a:pt x="29" y="182"/>
                  </a:cubicBezTo>
                  <a:cubicBezTo>
                    <a:pt x="29" y="183"/>
                    <a:pt x="29" y="183"/>
                    <a:pt x="29" y="183"/>
                  </a:cubicBezTo>
                  <a:cubicBezTo>
                    <a:pt x="30" y="183"/>
                    <a:pt x="30" y="183"/>
                    <a:pt x="30" y="183"/>
                  </a:cubicBezTo>
                  <a:cubicBezTo>
                    <a:pt x="30" y="184"/>
                    <a:pt x="30" y="184"/>
                    <a:pt x="30" y="184"/>
                  </a:cubicBezTo>
                  <a:cubicBezTo>
                    <a:pt x="31" y="184"/>
                    <a:pt x="31" y="184"/>
                    <a:pt x="31" y="184"/>
                  </a:cubicBezTo>
                  <a:cubicBezTo>
                    <a:pt x="31" y="183"/>
                    <a:pt x="31" y="183"/>
                    <a:pt x="31" y="183"/>
                  </a:cubicBezTo>
                  <a:close/>
                  <a:moveTo>
                    <a:pt x="54" y="170"/>
                  </a:moveTo>
                  <a:cubicBezTo>
                    <a:pt x="54" y="170"/>
                    <a:pt x="54" y="170"/>
                    <a:pt x="54" y="170"/>
                  </a:cubicBezTo>
                  <a:cubicBezTo>
                    <a:pt x="54" y="170"/>
                    <a:pt x="54" y="170"/>
                    <a:pt x="54" y="170"/>
                  </a:cubicBezTo>
                  <a:cubicBezTo>
                    <a:pt x="53" y="169"/>
                    <a:pt x="53" y="169"/>
                    <a:pt x="53" y="169"/>
                  </a:cubicBezTo>
                  <a:cubicBezTo>
                    <a:pt x="53" y="169"/>
                    <a:pt x="53" y="169"/>
                    <a:pt x="53" y="169"/>
                  </a:cubicBezTo>
                  <a:cubicBezTo>
                    <a:pt x="53" y="170"/>
                    <a:pt x="53" y="170"/>
                    <a:pt x="53" y="170"/>
                  </a:cubicBezTo>
                  <a:cubicBezTo>
                    <a:pt x="54" y="170"/>
                    <a:pt x="54" y="170"/>
                    <a:pt x="54" y="170"/>
                  </a:cubicBezTo>
                  <a:close/>
                  <a:moveTo>
                    <a:pt x="71" y="153"/>
                  </a:moveTo>
                  <a:cubicBezTo>
                    <a:pt x="72" y="153"/>
                    <a:pt x="72" y="153"/>
                    <a:pt x="72" y="153"/>
                  </a:cubicBezTo>
                  <a:cubicBezTo>
                    <a:pt x="74" y="152"/>
                    <a:pt x="74" y="152"/>
                    <a:pt x="74" y="152"/>
                  </a:cubicBezTo>
                  <a:cubicBezTo>
                    <a:pt x="74" y="151"/>
                    <a:pt x="74" y="151"/>
                    <a:pt x="74" y="151"/>
                  </a:cubicBezTo>
                  <a:cubicBezTo>
                    <a:pt x="74" y="149"/>
                    <a:pt x="74" y="149"/>
                    <a:pt x="74" y="149"/>
                  </a:cubicBezTo>
                  <a:cubicBezTo>
                    <a:pt x="75" y="149"/>
                    <a:pt x="75" y="149"/>
                    <a:pt x="75" y="149"/>
                  </a:cubicBezTo>
                  <a:cubicBezTo>
                    <a:pt x="75" y="150"/>
                    <a:pt x="75" y="150"/>
                    <a:pt x="75" y="150"/>
                  </a:cubicBezTo>
                  <a:cubicBezTo>
                    <a:pt x="75" y="151"/>
                    <a:pt x="75" y="151"/>
                    <a:pt x="75" y="151"/>
                  </a:cubicBezTo>
                  <a:cubicBezTo>
                    <a:pt x="76" y="150"/>
                    <a:pt x="76" y="150"/>
                    <a:pt x="76" y="150"/>
                  </a:cubicBezTo>
                  <a:cubicBezTo>
                    <a:pt x="76" y="149"/>
                    <a:pt x="76" y="149"/>
                    <a:pt x="76" y="149"/>
                  </a:cubicBezTo>
                  <a:cubicBezTo>
                    <a:pt x="75" y="148"/>
                    <a:pt x="75" y="148"/>
                    <a:pt x="75" y="148"/>
                  </a:cubicBezTo>
                  <a:cubicBezTo>
                    <a:pt x="72" y="147"/>
                    <a:pt x="72" y="147"/>
                    <a:pt x="72" y="147"/>
                  </a:cubicBezTo>
                  <a:cubicBezTo>
                    <a:pt x="70" y="146"/>
                    <a:pt x="70" y="146"/>
                    <a:pt x="70" y="146"/>
                  </a:cubicBezTo>
                  <a:cubicBezTo>
                    <a:pt x="69" y="147"/>
                    <a:pt x="69" y="147"/>
                    <a:pt x="69" y="147"/>
                  </a:cubicBezTo>
                  <a:cubicBezTo>
                    <a:pt x="69" y="149"/>
                    <a:pt x="69" y="149"/>
                    <a:pt x="69" y="149"/>
                  </a:cubicBezTo>
                  <a:cubicBezTo>
                    <a:pt x="69" y="151"/>
                    <a:pt x="69" y="151"/>
                    <a:pt x="69" y="151"/>
                  </a:cubicBezTo>
                  <a:cubicBezTo>
                    <a:pt x="69" y="151"/>
                    <a:pt x="69" y="151"/>
                    <a:pt x="69" y="151"/>
                  </a:cubicBezTo>
                  <a:cubicBezTo>
                    <a:pt x="69" y="153"/>
                    <a:pt x="69" y="153"/>
                    <a:pt x="69" y="153"/>
                  </a:cubicBezTo>
                  <a:cubicBezTo>
                    <a:pt x="70" y="152"/>
                    <a:pt x="70" y="152"/>
                    <a:pt x="70" y="152"/>
                  </a:cubicBezTo>
                  <a:cubicBezTo>
                    <a:pt x="70" y="153"/>
                    <a:pt x="70" y="153"/>
                    <a:pt x="70" y="153"/>
                  </a:cubicBezTo>
                  <a:cubicBezTo>
                    <a:pt x="70" y="153"/>
                    <a:pt x="70" y="153"/>
                    <a:pt x="70" y="153"/>
                  </a:cubicBezTo>
                  <a:cubicBezTo>
                    <a:pt x="71" y="153"/>
                    <a:pt x="71" y="153"/>
                    <a:pt x="71" y="153"/>
                  </a:cubicBezTo>
                  <a:cubicBezTo>
                    <a:pt x="71" y="153"/>
                    <a:pt x="71" y="153"/>
                    <a:pt x="71" y="153"/>
                  </a:cubicBezTo>
                  <a:close/>
                  <a:moveTo>
                    <a:pt x="79" y="154"/>
                  </a:moveTo>
                  <a:cubicBezTo>
                    <a:pt x="80" y="154"/>
                    <a:pt x="80" y="154"/>
                    <a:pt x="80" y="154"/>
                  </a:cubicBezTo>
                  <a:cubicBezTo>
                    <a:pt x="80" y="154"/>
                    <a:pt x="80" y="154"/>
                    <a:pt x="80" y="154"/>
                  </a:cubicBezTo>
                  <a:cubicBezTo>
                    <a:pt x="81" y="154"/>
                    <a:pt x="81" y="154"/>
                    <a:pt x="81" y="154"/>
                  </a:cubicBezTo>
                  <a:cubicBezTo>
                    <a:pt x="81" y="153"/>
                    <a:pt x="81" y="153"/>
                    <a:pt x="81" y="153"/>
                  </a:cubicBezTo>
                  <a:cubicBezTo>
                    <a:pt x="80" y="153"/>
                    <a:pt x="80" y="153"/>
                    <a:pt x="80" y="153"/>
                  </a:cubicBezTo>
                  <a:cubicBezTo>
                    <a:pt x="79" y="154"/>
                    <a:pt x="79" y="154"/>
                    <a:pt x="79" y="154"/>
                  </a:cubicBezTo>
                  <a:cubicBezTo>
                    <a:pt x="79" y="154"/>
                    <a:pt x="79" y="154"/>
                    <a:pt x="79" y="154"/>
                  </a:cubicBezTo>
                  <a:close/>
                  <a:moveTo>
                    <a:pt x="92" y="154"/>
                  </a:moveTo>
                  <a:cubicBezTo>
                    <a:pt x="92" y="154"/>
                    <a:pt x="92" y="154"/>
                    <a:pt x="92" y="154"/>
                  </a:cubicBezTo>
                  <a:cubicBezTo>
                    <a:pt x="93" y="153"/>
                    <a:pt x="93" y="153"/>
                    <a:pt x="93" y="153"/>
                  </a:cubicBezTo>
                  <a:cubicBezTo>
                    <a:pt x="93" y="153"/>
                    <a:pt x="93" y="153"/>
                    <a:pt x="93" y="153"/>
                  </a:cubicBezTo>
                  <a:cubicBezTo>
                    <a:pt x="92" y="153"/>
                    <a:pt x="92" y="153"/>
                    <a:pt x="92" y="153"/>
                  </a:cubicBezTo>
                  <a:cubicBezTo>
                    <a:pt x="92" y="154"/>
                    <a:pt x="92" y="154"/>
                    <a:pt x="92" y="154"/>
                  </a:cubicBezTo>
                  <a:cubicBezTo>
                    <a:pt x="92" y="154"/>
                    <a:pt x="92" y="154"/>
                    <a:pt x="92" y="154"/>
                  </a:cubicBezTo>
                  <a:close/>
                  <a:moveTo>
                    <a:pt x="90" y="154"/>
                  </a:moveTo>
                  <a:cubicBezTo>
                    <a:pt x="91" y="154"/>
                    <a:pt x="91" y="154"/>
                    <a:pt x="91" y="154"/>
                  </a:cubicBezTo>
                  <a:cubicBezTo>
                    <a:pt x="92" y="154"/>
                    <a:pt x="92" y="154"/>
                    <a:pt x="92" y="154"/>
                  </a:cubicBezTo>
                  <a:cubicBezTo>
                    <a:pt x="91" y="153"/>
                    <a:pt x="91" y="153"/>
                    <a:pt x="91" y="153"/>
                  </a:cubicBezTo>
                  <a:cubicBezTo>
                    <a:pt x="91" y="153"/>
                    <a:pt x="91" y="153"/>
                    <a:pt x="91" y="153"/>
                  </a:cubicBezTo>
                  <a:cubicBezTo>
                    <a:pt x="90" y="154"/>
                    <a:pt x="90" y="154"/>
                    <a:pt x="90" y="154"/>
                  </a:cubicBezTo>
                  <a:close/>
                  <a:moveTo>
                    <a:pt x="101" y="150"/>
                  </a:moveTo>
                  <a:cubicBezTo>
                    <a:pt x="101" y="150"/>
                    <a:pt x="101" y="150"/>
                    <a:pt x="101" y="150"/>
                  </a:cubicBezTo>
                  <a:cubicBezTo>
                    <a:pt x="102" y="150"/>
                    <a:pt x="102" y="150"/>
                    <a:pt x="102" y="150"/>
                  </a:cubicBezTo>
                  <a:cubicBezTo>
                    <a:pt x="103" y="149"/>
                    <a:pt x="103" y="149"/>
                    <a:pt x="103" y="149"/>
                  </a:cubicBezTo>
                  <a:cubicBezTo>
                    <a:pt x="103" y="149"/>
                    <a:pt x="103" y="149"/>
                    <a:pt x="103" y="149"/>
                  </a:cubicBezTo>
                  <a:cubicBezTo>
                    <a:pt x="103" y="149"/>
                    <a:pt x="103" y="149"/>
                    <a:pt x="103" y="149"/>
                  </a:cubicBezTo>
                  <a:cubicBezTo>
                    <a:pt x="101" y="149"/>
                    <a:pt x="101" y="149"/>
                    <a:pt x="101" y="149"/>
                  </a:cubicBezTo>
                  <a:cubicBezTo>
                    <a:pt x="101" y="150"/>
                    <a:pt x="101" y="150"/>
                    <a:pt x="101" y="150"/>
                  </a:cubicBezTo>
                  <a:close/>
                  <a:moveTo>
                    <a:pt x="97" y="149"/>
                  </a:moveTo>
                  <a:cubicBezTo>
                    <a:pt x="97" y="150"/>
                    <a:pt x="97" y="150"/>
                    <a:pt x="97" y="150"/>
                  </a:cubicBezTo>
                  <a:cubicBezTo>
                    <a:pt x="98" y="150"/>
                    <a:pt x="98" y="150"/>
                    <a:pt x="98" y="150"/>
                  </a:cubicBezTo>
                  <a:cubicBezTo>
                    <a:pt x="98" y="149"/>
                    <a:pt x="98" y="149"/>
                    <a:pt x="98" y="149"/>
                  </a:cubicBezTo>
                  <a:cubicBezTo>
                    <a:pt x="97" y="149"/>
                    <a:pt x="97" y="149"/>
                    <a:pt x="97" y="149"/>
                  </a:cubicBezTo>
                  <a:cubicBezTo>
                    <a:pt x="97" y="149"/>
                    <a:pt x="97" y="149"/>
                    <a:pt x="97" y="149"/>
                  </a:cubicBezTo>
                  <a:close/>
                  <a:moveTo>
                    <a:pt x="94" y="149"/>
                  </a:moveTo>
                  <a:cubicBezTo>
                    <a:pt x="95" y="149"/>
                    <a:pt x="95" y="149"/>
                    <a:pt x="95" y="149"/>
                  </a:cubicBezTo>
                  <a:cubicBezTo>
                    <a:pt x="95" y="150"/>
                    <a:pt x="95" y="150"/>
                    <a:pt x="95" y="150"/>
                  </a:cubicBezTo>
                  <a:cubicBezTo>
                    <a:pt x="96" y="150"/>
                    <a:pt x="96" y="150"/>
                    <a:pt x="96" y="150"/>
                  </a:cubicBezTo>
                  <a:cubicBezTo>
                    <a:pt x="96" y="149"/>
                    <a:pt x="96" y="149"/>
                    <a:pt x="96" y="149"/>
                  </a:cubicBezTo>
                  <a:cubicBezTo>
                    <a:pt x="95" y="149"/>
                    <a:pt x="95" y="149"/>
                    <a:pt x="95" y="149"/>
                  </a:cubicBezTo>
                  <a:cubicBezTo>
                    <a:pt x="94" y="149"/>
                    <a:pt x="94" y="149"/>
                    <a:pt x="94" y="149"/>
                  </a:cubicBezTo>
                  <a:close/>
                  <a:moveTo>
                    <a:pt x="93" y="149"/>
                  </a:moveTo>
                  <a:cubicBezTo>
                    <a:pt x="93" y="149"/>
                    <a:pt x="93" y="149"/>
                    <a:pt x="93" y="149"/>
                  </a:cubicBezTo>
                  <a:cubicBezTo>
                    <a:pt x="93" y="149"/>
                    <a:pt x="93" y="149"/>
                    <a:pt x="93" y="149"/>
                  </a:cubicBezTo>
                  <a:cubicBezTo>
                    <a:pt x="94" y="149"/>
                    <a:pt x="94" y="149"/>
                    <a:pt x="94" y="149"/>
                  </a:cubicBezTo>
                  <a:cubicBezTo>
                    <a:pt x="93" y="149"/>
                    <a:pt x="93" y="149"/>
                    <a:pt x="93" y="149"/>
                  </a:cubicBezTo>
                  <a:cubicBezTo>
                    <a:pt x="93" y="149"/>
                    <a:pt x="93" y="149"/>
                    <a:pt x="93" y="149"/>
                  </a:cubicBezTo>
                  <a:close/>
                  <a:moveTo>
                    <a:pt x="188" y="123"/>
                  </a:moveTo>
                  <a:cubicBezTo>
                    <a:pt x="188" y="124"/>
                    <a:pt x="188" y="124"/>
                    <a:pt x="188" y="124"/>
                  </a:cubicBezTo>
                  <a:cubicBezTo>
                    <a:pt x="188" y="124"/>
                    <a:pt x="188" y="124"/>
                    <a:pt x="188" y="124"/>
                  </a:cubicBezTo>
                  <a:cubicBezTo>
                    <a:pt x="188" y="124"/>
                    <a:pt x="188" y="124"/>
                    <a:pt x="188" y="124"/>
                  </a:cubicBezTo>
                  <a:cubicBezTo>
                    <a:pt x="188" y="123"/>
                    <a:pt x="188" y="123"/>
                    <a:pt x="188" y="123"/>
                  </a:cubicBezTo>
                  <a:cubicBezTo>
                    <a:pt x="188" y="123"/>
                    <a:pt x="188" y="123"/>
                    <a:pt x="188" y="123"/>
                  </a:cubicBezTo>
                  <a:close/>
                  <a:moveTo>
                    <a:pt x="186" y="121"/>
                  </a:moveTo>
                  <a:cubicBezTo>
                    <a:pt x="186" y="122"/>
                    <a:pt x="186" y="122"/>
                    <a:pt x="186" y="122"/>
                  </a:cubicBezTo>
                  <a:cubicBezTo>
                    <a:pt x="186" y="123"/>
                    <a:pt x="186" y="123"/>
                    <a:pt x="186" y="123"/>
                  </a:cubicBezTo>
                  <a:cubicBezTo>
                    <a:pt x="186" y="124"/>
                    <a:pt x="186" y="124"/>
                    <a:pt x="186" y="124"/>
                  </a:cubicBezTo>
                  <a:cubicBezTo>
                    <a:pt x="186" y="124"/>
                    <a:pt x="186" y="124"/>
                    <a:pt x="186" y="124"/>
                  </a:cubicBezTo>
                  <a:cubicBezTo>
                    <a:pt x="187" y="124"/>
                    <a:pt x="187" y="124"/>
                    <a:pt x="187" y="124"/>
                  </a:cubicBezTo>
                  <a:cubicBezTo>
                    <a:pt x="187" y="122"/>
                    <a:pt x="187" y="122"/>
                    <a:pt x="187" y="122"/>
                  </a:cubicBezTo>
                  <a:cubicBezTo>
                    <a:pt x="186" y="121"/>
                    <a:pt x="186" y="121"/>
                    <a:pt x="186" y="121"/>
                  </a:cubicBezTo>
                  <a:cubicBezTo>
                    <a:pt x="186" y="121"/>
                    <a:pt x="186" y="121"/>
                    <a:pt x="186" y="121"/>
                  </a:cubicBezTo>
                  <a:close/>
                  <a:moveTo>
                    <a:pt x="185" y="119"/>
                  </a:moveTo>
                  <a:cubicBezTo>
                    <a:pt x="185" y="120"/>
                    <a:pt x="185" y="120"/>
                    <a:pt x="185" y="120"/>
                  </a:cubicBezTo>
                  <a:cubicBezTo>
                    <a:pt x="185" y="120"/>
                    <a:pt x="185" y="120"/>
                    <a:pt x="185" y="120"/>
                  </a:cubicBezTo>
                  <a:cubicBezTo>
                    <a:pt x="186" y="119"/>
                    <a:pt x="186" y="119"/>
                    <a:pt x="186" y="119"/>
                  </a:cubicBezTo>
                  <a:cubicBezTo>
                    <a:pt x="185" y="119"/>
                    <a:pt x="185" y="119"/>
                    <a:pt x="185" y="119"/>
                  </a:cubicBezTo>
                  <a:cubicBezTo>
                    <a:pt x="185" y="119"/>
                    <a:pt x="185" y="119"/>
                    <a:pt x="185" y="119"/>
                  </a:cubicBezTo>
                  <a:close/>
                  <a:moveTo>
                    <a:pt x="104" y="143"/>
                  </a:moveTo>
                  <a:cubicBezTo>
                    <a:pt x="104" y="143"/>
                    <a:pt x="104" y="143"/>
                    <a:pt x="104" y="143"/>
                  </a:cubicBezTo>
                  <a:cubicBezTo>
                    <a:pt x="104" y="142"/>
                    <a:pt x="104" y="142"/>
                    <a:pt x="104" y="142"/>
                  </a:cubicBezTo>
                  <a:cubicBezTo>
                    <a:pt x="104" y="142"/>
                    <a:pt x="104" y="142"/>
                    <a:pt x="104" y="142"/>
                  </a:cubicBezTo>
                  <a:cubicBezTo>
                    <a:pt x="104" y="143"/>
                    <a:pt x="104" y="143"/>
                    <a:pt x="104" y="143"/>
                  </a:cubicBezTo>
                  <a:close/>
                  <a:moveTo>
                    <a:pt x="108" y="146"/>
                  </a:moveTo>
                  <a:cubicBezTo>
                    <a:pt x="108" y="146"/>
                    <a:pt x="109" y="146"/>
                    <a:pt x="109" y="146"/>
                  </a:cubicBezTo>
                  <a:cubicBezTo>
                    <a:pt x="108" y="146"/>
                    <a:pt x="108" y="146"/>
                    <a:pt x="108" y="146"/>
                  </a:cubicBezTo>
                  <a:cubicBezTo>
                    <a:pt x="108" y="146"/>
                    <a:pt x="108" y="146"/>
                    <a:pt x="108" y="146"/>
                  </a:cubicBezTo>
                  <a:close/>
                  <a:moveTo>
                    <a:pt x="107" y="145"/>
                  </a:moveTo>
                  <a:cubicBezTo>
                    <a:pt x="107" y="144"/>
                    <a:pt x="107" y="144"/>
                    <a:pt x="107" y="144"/>
                  </a:cubicBezTo>
                  <a:cubicBezTo>
                    <a:pt x="106" y="144"/>
                    <a:pt x="106" y="144"/>
                    <a:pt x="106" y="144"/>
                  </a:cubicBezTo>
                  <a:cubicBezTo>
                    <a:pt x="105" y="143"/>
                    <a:pt x="105" y="143"/>
                    <a:pt x="105" y="143"/>
                  </a:cubicBezTo>
                  <a:cubicBezTo>
                    <a:pt x="105" y="144"/>
                    <a:pt x="105" y="144"/>
                    <a:pt x="105" y="144"/>
                  </a:cubicBezTo>
                  <a:cubicBezTo>
                    <a:pt x="106" y="144"/>
                    <a:pt x="106" y="144"/>
                    <a:pt x="106" y="144"/>
                  </a:cubicBezTo>
                  <a:cubicBezTo>
                    <a:pt x="107" y="145"/>
                    <a:pt x="107" y="145"/>
                    <a:pt x="107" y="145"/>
                  </a:cubicBezTo>
                  <a:close/>
                  <a:moveTo>
                    <a:pt x="110" y="141"/>
                  </a:moveTo>
                  <a:cubicBezTo>
                    <a:pt x="110" y="141"/>
                    <a:pt x="110" y="141"/>
                    <a:pt x="110" y="141"/>
                  </a:cubicBezTo>
                  <a:cubicBezTo>
                    <a:pt x="110" y="139"/>
                    <a:pt x="110" y="139"/>
                    <a:pt x="110" y="139"/>
                  </a:cubicBezTo>
                  <a:cubicBezTo>
                    <a:pt x="108" y="138"/>
                    <a:pt x="108" y="138"/>
                    <a:pt x="108" y="138"/>
                  </a:cubicBezTo>
                  <a:cubicBezTo>
                    <a:pt x="107" y="137"/>
                    <a:pt x="107" y="137"/>
                    <a:pt x="107" y="137"/>
                  </a:cubicBezTo>
                  <a:cubicBezTo>
                    <a:pt x="106" y="137"/>
                    <a:pt x="106" y="137"/>
                    <a:pt x="106" y="137"/>
                  </a:cubicBezTo>
                  <a:cubicBezTo>
                    <a:pt x="105" y="136"/>
                    <a:pt x="105" y="136"/>
                    <a:pt x="105" y="136"/>
                  </a:cubicBezTo>
                  <a:cubicBezTo>
                    <a:pt x="104" y="136"/>
                    <a:pt x="104" y="136"/>
                    <a:pt x="104" y="136"/>
                  </a:cubicBezTo>
                  <a:cubicBezTo>
                    <a:pt x="104" y="135"/>
                    <a:pt x="104" y="135"/>
                    <a:pt x="104" y="135"/>
                  </a:cubicBezTo>
                  <a:cubicBezTo>
                    <a:pt x="103" y="135"/>
                    <a:pt x="103" y="135"/>
                    <a:pt x="103" y="135"/>
                  </a:cubicBezTo>
                  <a:cubicBezTo>
                    <a:pt x="102" y="135"/>
                    <a:pt x="102" y="135"/>
                    <a:pt x="102" y="135"/>
                  </a:cubicBezTo>
                  <a:cubicBezTo>
                    <a:pt x="102" y="135"/>
                    <a:pt x="102" y="135"/>
                    <a:pt x="102" y="135"/>
                  </a:cubicBezTo>
                  <a:cubicBezTo>
                    <a:pt x="102" y="135"/>
                    <a:pt x="102" y="135"/>
                    <a:pt x="102" y="135"/>
                  </a:cubicBezTo>
                  <a:cubicBezTo>
                    <a:pt x="101" y="136"/>
                    <a:pt x="101" y="136"/>
                    <a:pt x="101" y="136"/>
                  </a:cubicBezTo>
                  <a:cubicBezTo>
                    <a:pt x="102" y="137"/>
                    <a:pt x="102" y="137"/>
                    <a:pt x="102" y="137"/>
                  </a:cubicBezTo>
                  <a:cubicBezTo>
                    <a:pt x="103" y="137"/>
                    <a:pt x="103" y="137"/>
                    <a:pt x="103" y="137"/>
                  </a:cubicBezTo>
                  <a:cubicBezTo>
                    <a:pt x="103" y="137"/>
                    <a:pt x="103" y="137"/>
                    <a:pt x="103" y="137"/>
                  </a:cubicBezTo>
                  <a:cubicBezTo>
                    <a:pt x="102" y="137"/>
                    <a:pt x="102" y="137"/>
                    <a:pt x="102" y="137"/>
                  </a:cubicBezTo>
                  <a:cubicBezTo>
                    <a:pt x="101" y="137"/>
                    <a:pt x="101" y="137"/>
                    <a:pt x="101" y="137"/>
                  </a:cubicBezTo>
                  <a:cubicBezTo>
                    <a:pt x="101" y="137"/>
                    <a:pt x="101" y="137"/>
                    <a:pt x="101" y="137"/>
                  </a:cubicBezTo>
                  <a:cubicBezTo>
                    <a:pt x="101" y="137"/>
                    <a:pt x="101" y="137"/>
                    <a:pt x="101" y="137"/>
                  </a:cubicBezTo>
                  <a:cubicBezTo>
                    <a:pt x="103" y="139"/>
                    <a:pt x="103" y="139"/>
                    <a:pt x="103" y="139"/>
                  </a:cubicBezTo>
                  <a:cubicBezTo>
                    <a:pt x="104" y="139"/>
                    <a:pt x="104" y="139"/>
                    <a:pt x="104" y="139"/>
                  </a:cubicBezTo>
                  <a:cubicBezTo>
                    <a:pt x="104" y="140"/>
                    <a:pt x="104" y="140"/>
                    <a:pt x="104" y="140"/>
                  </a:cubicBezTo>
                  <a:cubicBezTo>
                    <a:pt x="105" y="140"/>
                    <a:pt x="105" y="140"/>
                    <a:pt x="105" y="140"/>
                  </a:cubicBezTo>
                  <a:cubicBezTo>
                    <a:pt x="105" y="139"/>
                    <a:pt x="105" y="139"/>
                    <a:pt x="105" y="139"/>
                  </a:cubicBezTo>
                  <a:cubicBezTo>
                    <a:pt x="106" y="140"/>
                    <a:pt x="106" y="140"/>
                    <a:pt x="106" y="140"/>
                  </a:cubicBezTo>
                  <a:cubicBezTo>
                    <a:pt x="106" y="139"/>
                    <a:pt x="106" y="139"/>
                    <a:pt x="106" y="139"/>
                  </a:cubicBezTo>
                  <a:cubicBezTo>
                    <a:pt x="107" y="140"/>
                    <a:pt x="107" y="140"/>
                    <a:pt x="107" y="140"/>
                  </a:cubicBezTo>
                  <a:cubicBezTo>
                    <a:pt x="107" y="141"/>
                    <a:pt x="107" y="141"/>
                    <a:pt x="107" y="141"/>
                  </a:cubicBezTo>
                  <a:cubicBezTo>
                    <a:pt x="107" y="141"/>
                    <a:pt x="107" y="141"/>
                    <a:pt x="107" y="141"/>
                  </a:cubicBezTo>
                  <a:cubicBezTo>
                    <a:pt x="107" y="142"/>
                    <a:pt x="107" y="142"/>
                    <a:pt x="107" y="142"/>
                  </a:cubicBezTo>
                  <a:cubicBezTo>
                    <a:pt x="108" y="142"/>
                    <a:pt x="108" y="142"/>
                    <a:pt x="108" y="142"/>
                  </a:cubicBezTo>
                  <a:cubicBezTo>
                    <a:pt x="109" y="141"/>
                    <a:pt x="109" y="141"/>
                    <a:pt x="109" y="141"/>
                  </a:cubicBezTo>
                  <a:cubicBezTo>
                    <a:pt x="110" y="141"/>
                    <a:pt x="110" y="141"/>
                    <a:pt x="110" y="141"/>
                  </a:cubicBezTo>
                  <a:close/>
                  <a:moveTo>
                    <a:pt x="131" y="107"/>
                  </a:moveTo>
                  <a:cubicBezTo>
                    <a:pt x="131" y="107"/>
                    <a:pt x="131" y="107"/>
                    <a:pt x="131" y="107"/>
                  </a:cubicBezTo>
                  <a:cubicBezTo>
                    <a:pt x="131" y="107"/>
                    <a:pt x="131" y="107"/>
                    <a:pt x="131" y="107"/>
                  </a:cubicBezTo>
                  <a:cubicBezTo>
                    <a:pt x="131" y="106"/>
                    <a:pt x="131" y="106"/>
                    <a:pt x="131" y="106"/>
                  </a:cubicBezTo>
                  <a:cubicBezTo>
                    <a:pt x="131" y="106"/>
                    <a:pt x="131" y="106"/>
                    <a:pt x="131" y="106"/>
                  </a:cubicBezTo>
                  <a:cubicBezTo>
                    <a:pt x="132" y="107"/>
                    <a:pt x="132" y="107"/>
                    <a:pt x="132" y="107"/>
                  </a:cubicBezTo>
                  <a:cubicBezTo>
                    <a:pt x="132" y="107"/>
                    <a:pt x="132" y="107"/>
                    <a:pt x="132" y="107"/>
                  </a:cubicBezTo>
                  <a:cubicBezTo>
                    <a:pt x="133" y="107"/>
                    <a:pt x="133" y="107"/>
                    <a:pt x="133" y="107"/>
                  </a:cubicBezTo>
                  <a:cubicBezTo>
                    <a:pt x="133" y="107"/>
                    <a:pt x="133" y="107"/>
                    <a:pt x="133" y="107"/>
                  </a:cubicBezTo>
                  <a:cubicBezTo>
                    <a:pt x="134" y="106"/>
                    <a:pt x="134" y="106"/>
                    <a:pt x="134" y="106"/>
                  </a:cubicBezTo>
                  <a:cubicBezTo>
                    <a:pt x="134" y="106"/>
                    <a:pt x="134" y="106"/>
                    <a:pt x="134" y="106"/>
                  </a:cubicBezTo>
                  <a:cubicBezTo>
                    <a:pt x="135" y="105"/>
                    <a:pt x="135" y="105"/>
                    <a:pt x="135" y="105"/>
                  </a:cubicBezTo>
                  <a:cubicBezTo>
                    <a:pt x="135" y="105"/>
                    <a:pt x="135" y="105"/>
                    <a:pt x="135" y="105"/>
                  </a:cubicBezTo>
                  <a:cubicBezTo>
                    <a:pt x="135" y="104"/>
                    <a:pt x="135" y="104"/>
                    <a:pt x="135" y="104"/>
                  </a:cubicBezTo>
                  <a:cubicBezTo>
                    <a:pt x="134" y="104"/>
                    <a:pt x="134" y="104"/>
                    <a:pt x="134" y="104"/>
                  </a:cubicBezTo>
                  <a:cubicBezTo>
                    <a:pt x="134" y="103"/>
                    <a:pt x="134" y="103"/>
                    <a:pt x="134" y="103"/>
                  </a:cubicBezTo>
                  <a:cubicBezTo>
                    <a:pt x="133" y="102"/>
                    <a:pt x="133" y="102"/>
                    <a:pt x="133" y="102"/>
                  </a:cubicBezTo>
                  <a:cubicBezTo>
                    <a:pt x="132" y="102"/>
                    <a:pt x="132" y="102"/>
                    <a:pt x="132" y="102"/>
                  </a:cubicBezTo>
                  <a:cubicBezTo>
                    <a:pt x="132" y="102"/>
                    <a:pt x="132" y="102"/>
                    <a:pt x="132" y="102"/>
                  </a:cubicBezTo>
                  <a:cubicBezTo>
                    <a:pt x="131" y="103"/>
                    <a:pt x="131" y="103"/>
                    <a:pt x="131" y="103"/>
                  </a:cubicBezTo>
                  <a:cubicBezTo>
                    <a:pt x="130" y="103"/>
                    <a:pt x="130" y="103"/>
                    <a:pt x="130" y="103"/>
                  </a:cubicBezTo>
                  <a:cubicBezTo>
                    <a:pt x="129" y="104"/>
                    <a:pt x="129" y="104"/>
                    <a:pt x="129" y="104"/>
                  </a:cubicBezTo>
                  <a:cubicBezTo>
                    <a:pt x="129" y="104"/>
                    <a:pt x="129" y="104"/>
                    <a:pt x="129" y="104"/>
                  </a:cubicBezTo>
                  <a:cubicBezTo>
                    <a:pt x="130" y="105"/>
                    <a:pt x="130" y="105"/>
                    <a:pt x="130" y="105"/>
                  </a:cubicBezTo>
                  <a:cubicBezTo>
                    <a:pt x="130" y="106"/>
                    <a:pt x="130" y="106"/>
                    <a:pt x="130" y="106"/>
                  </a:cubicBezTo>
                  <a:cubicBezTo>
                    <a:pt x="130" y="107"/>
                    <a:pt x="130" y="107"/>
                    <a:pt x="130" y="107"/>
                  </a:cubicBezTo>
                  <a:cubicBezTo>
                    <a:pt x="131" y="107"/>
                    <a:pt x="131" y="107"/>
                    <a:pt x="131" y="107"/>
                  </a:cubicBezTo>
                  <a:close/>
                  <a:moveTo>
                    <a:pt x="133" y="141"/>
                  </a:moveTo>
                  <a:cubicBezTo>
                    <a:pt x="133" y="141"/>
                    <a:pt x="134" y="141"/>
                    <a:pt x="134" y="141"/>
                  </a:cubicBezTo>
                  <a:cubicBezTo>
                    <a:pt x="134" y="142"/>
                    <a:pt x="134" y="142"/>
                    <a:pt x="134" y="142"/>
                  </a:cubicBezTo>
                  <a:cubicBezTo>
                    <a:pt x="135" y="141"/>
                    <a:pt x="135" y="141"/>
                    <a:pt x="135" y="141"/>
                  </a:cubicBezTo>
                  <a:cubicBezTo>
                    <a:pt x="135" y="140"/>
                    <a:pt x="135" y="140"/>
                    <a:pt x="135" y="140"/>
                  </a:cubicBezTo>
                  <a:cubicBezTo>
                    <a:pt x="134" y="140"/>
                    <a:pt x="134" y="140"/>
                    <a:pt x="134" y="140"/>
                  </a:cubicBezTo>
                  <a:cubicBezTo>
                    <a:pt x="134" y="140"/>
                    <a:pt x="134" y="140"/>
                    <a:pt x="134" y="140"/>
                  </a:cubicBezTo>
                  <a:cubicBezTo>
                    <a:pt x="134" y="141"/>
                    <a:pt x="134" y="141"/>
                    <a:pt x="134" y="141"/>
                  </a:cubicBezTo>
                  <a:cubicBezTo>
                    <a:pt x="133" y="141"/>
                    <a:pt x="133" y="141"/>
                    <a:pt x="133" y="141"/>
                  </a:cubicBezTo>
                  <a:close/>
                  <a:moveTo>
                    <a:pt x="150" y="160"/>
                  </a:moveTo>
                  <a:cubicBezTo>
                    <a:pt x="150" y="161"/>
                    <a:pt x="150" y="161"/>
                    <a:pt x="150" y="161"/>
                  </a:cubicBezTo>
                  <a:cubicBezTo>
                    <a:pt x="151" y="161"/>
                    <a:pt x="151" y="161"/>
                    <a:pt x="151" y="161"/>
                  </a:cubicBezTo>
                  <a:cubicBezTo>
                    <a:pt x="151" y="161"/>
                    <a:pt x="151" y="161"/>
                    <a:pt x="151" y="161"/>
                  </a:cubicBezTo>
                  <a:cubicBezTo>
                    <a:pt x="152" y="162"/>
                    <a:pt x="152" y="162"/>
                    <a:pt x="152" y="162"/>
                  </a:cubicBezTo>
                  <a:cubicBezTo>
                    <a:pt x="153" y="161"/>
                    <a:pt x="153" y="161"/>
                    <a:pt x="153" y="161"/>
                  </a:cubicBezTo>
                  <a:cubicBezTo>
                    <a:pt x="153" y="161"/>
                    <a:pt x="153" y="161"/>
                    <a:pt x="153" y="161"/>
                  </a:cubicBezTo>
                  <a:cubicBezTo>
                    <a:pt x="153" y="160"/>
                    <a:pt x="153" y="160"/>
                    <a:pt x="153" y="160"/>
                  </a:cubicBezTo>
                  <a:cubicBezTo>
                    <a:pt x="152" y="160"/>
                    <a:pt x="152" y="160"/>
                    <a:pt x="152" y="160"/>
                  </a:cubicBezTo>
                  <a:cubicBezTo>
                    <a:pt x="151" y="160"/>
                    <a:pt x="151" y="160"/>
                    <a:pt x="151" y="160"/>
                  </a:cubicBezTo>
                  <a:cubicBezTo>
                    <a:pt x="151" y="160"/>
                    <a:pt x="151" y="160"/>
                    <a:pt x="151" y="160"/>
                  </a:cubicBezTo>
                  <a:cubicBezTo>
                    <a:pt x="150" y="160"/>
                    <a:pt x="150" y="160"/>
                    <a:pt x="150" y="160"/>
                  </a:cubicBezTo>
                  <a:close/>
                  <a:moveTo>
                    <a:pt x="147" y="107"/>
                  </a:moveTo>
                  <a:cubicBezTo>
                    <a:pt x="147" y="106"/>
                    <a:pt x="147" y="106"/>
                    <a:pt x="147" y="106"/>
                  </a:cubicBezTo>
                  <a:cubicBezTo>
                    <a:pt x="146" y="106"/>
                    <a:pt x="146" y="106"/>
                    <a:pt x="146" y="106"/>
                  </a:cubicBezTo>
                  <a:cubicBezTo>
                    <a:pt x="146" y="105"/>
                    <a:pt x="146" y="105"/>
                    <a:pt x="146" y="105"/>
                  </a:cubicBezTo>
                  <a:cubicBezTo>
                    <a:pt x="147" y="105"/>
                    <a:pt x="147" y="105"/>
                    <a:pt x="147" y="105"/>
                  </a:cubicBezTo>
                  <a:cubicBezTo>
                    <a:pt x="147" y="104"/>
                    <a:pt x="147" y="104"/>
                    <a:pt x="147" y="104"/>
                  </a:cubicBezTo>
                  <a:cubicBezTo>
                    <a:pt x="146" y="104"/>
                    <a:pt x="146" y="104"/>
                    <a:pt x="146" y="104"/>
                  </a:cubicBezTo>
                  <a:cubicBezTo>
                    <a:pt x="145" y="104"/>
                    <a:pt x="145" y="104"/>
                    <a:pt x="145" y="104"/>
                  </a:cubicBezTo>
                  <a:cubicBezTo>
                    <a:pt x="145" y="106"/>
                    <a:pt x="145" y="106"/>
                    <a:pt x="145" y="106"/>
                  </a:cubicBezTo>
                  <a:cubicBezTo>
                    <a:pt x="145" y="106"/>
                    <a:pt x="145" y="106"/>
                    <a:pt x="145" y="106"/>
                  </a:cubicBezTo>
                  <a:cubicBezTo>
                    <a:pt x="146" y="106"/>
                    <a:pt x="146" y="106"/>
                    <a:pt x="146" y="106"/>
                  </a:cubicBezTo>
                  <a:cubicBezTo>
                    <a:pt x="146" y="107"/>
                    <a:pt x="146" y="107"/>
                    <a:pt x="146" y="107"/>
                  </a:cubicBezTo>
                  <a:cubicBezTo>
                    <a:pt x="147" y="107"/>
                    <a:pt x="147" y="107"/>
                    <a:pt x="147" y="107"/>
                  </a:cubicBezTo>
                  <a:close/>
                  <a:moveTo>
                    <a:pt x="146" y="101"/>
                  </a:moveTo>
                  <a:cubicBezTo>
                    <a:pt x="146" y="100"/>
                    <a:pt x="146" y="100"/>
                    <a:pt x="146" y="100"/>
                  </a:cubicBezTo>
                  <a:cubicBezTo>
                    <a:pt x="147" y="101"/>
                    <a:pt x="147" y="101"/>
                    <a:pt x="147" y="101"/>
                  </a:cubicBezTo>
                  <a:cubicBezTo>
                    <a:pt x="148" y="100"/>
                    <a:pt x="148" y="100"/>
                    <a:pt x="148" y="100"/>
                  </a:cubicBezTo>
                  <a:cubicBezTo>
                    <a:pt x="147" y="100"/>
                    <a:pt x="147" y="100"/>
                    <a:pt x="147" y="100"/>
                  </a:cubicBezTo>
                  <a:cubicBezTo>
                    <a:pt x="148" y="99"/>
                    <a:pt x="148" y="99"/>
                    <a:pt x="148" y="99"/>
                  </a:cubicBezTo>
                  <a:cubicBezTo>
                    <a:pt x="148" y="99"/>
                    <a:pt x="148" y="99"/>
                    <a:pt x="148" y="99"/>
                  </a:cubicBezTo>
                  <a:cubicBezTo>
                    <a:pt x="148" y="99"/>
                    <a:pt x="148" y="99"/>
                    <a:pt x="148" y="99"/>
                  </a:cubicBezTo>
                  <a:cubicBezTo>
                    <a:pt x="147" y="99"/>
                    <a:pt x="147" y="99"/>
                    <a:pt x="147" y="99"/>
                  </a:cubicBezTo>
                  <a:cubicBezTo>
                    <a:pt x="146" y="100"/>
                    <a:pt x="146" y="100"/>
                    <a:pt x="146" y="100"/>
                  </a:cubicBezTo>
                  <a:cubicBezTo>
                    <a:pt x="146" y="100"/>
                    <a:pt x="146" y="100"/>
                    <a:pt x="146" y="100"/>
                  </a:cubicBezTo>
                  <a:cubicBezTo>
                    <a:pt x="146" y="101"/>
                    <a:pt x="146" y="101"/>
                    <a:pt x="146" y="101"/>
                  </a:cubicBezTo>
                  <a:close/>
                  <a:moveTo>
                    <a:pt x="149" y="102"/>
                  </a:moveTo>
                  <a:cubicBezTo>
                    <a:pt x="150" y="103"/>
                    <a:pt x="150" y="103"/>
                    <a:pt x="150" y="103"/>
                  </a:cubicBezTo>
                  <a:cubicBezTo>
                    <a:pt x="151" y="103"/>
                    <a:pt x="151" y="103"/>
                    <a:pt x="151" y="103"/>
                  </a:cubicBezTo>
                  <a:cubicBezTo>
                    <a:pt x="152" y="103"/>
                    <a:pt x="152" y="103"/>
                    <a:pt x="152" y="103"/>
                  </a:cubicBezTo>
                  <a:cubicBezTo>
                    <a:pt x="152" y="102"/>
                    <a:pt x="152" y="102"/>
                    <a:pt x="152" y="102"/>
                  </a:cubicBezTo>
                  <a:cubicBezTo>
                    <a:pt x="151" y="102"/>
                    <a:pt x="151" y="102"/>
                    <a:pt x="151" y="102"/>
                  </a:cubicBezTo>
                  <a:cubicBezTo>
                    <a:pt x="150" y="102"/>
                    <a:pt x="150" y="102"/>
                    <a:pt x="150" y="102"/>
                  </a:cubicBezTo>
                  <a:cubicBezTo>
                    <a:pt x="149" y="102"/>
                    <a:pt x="149" y="102"/>
                    <a:pt x="149" y="102"/>
                  </a:cubicBezTo>
                  <a:close/>
                  <a:moveTo>
                    <a:pt x="158" y="108"/>
                  </a:moveTo>
                  <a:cubicBezTo>
                    <a:pt x="158" y="109"/>
                    <a:pt x="158" y="109"/>
                    <a:pt x="158" y="109"/>
                  </a:cubicBezTo>
                  <a:cubicBezTo>
                    <a:pt x="157" y="109"/>
                    <a:pt x="157" y="109"/>
                    <a:pt x="157" y="109"/>
                  </a:cubicBezTo>
                  <a:cubicBezTo>
                    <a:pt x="157" y="110"/>
                    <a:pt x="157" y="110"/>
                    <a:pt x="157" y="110"/>
                  </a:cubicBezTo>
                  <a:cubicBezTo>
                    <a:pt x="157" y="110"/>
                    <a:pt x="157" y="110"/>
                    <a:pt x="157" y="110"/>
                  </a:cubicBezTo>
                  <a:cubicBezTo>
                    <a:pt x="157" y="111"/>
                    <a:pt x="157" y="111"/>
                    <a:pt x="157" y="111"/>
                  </a:cubicBezTo>
                  <a:cubicBezTo>
                    <a:pt x="158" y="111"/>
                    <a:pt x="158" y="111"/>
                    <a:pt x="158" y="111"/>
                  </a:cubicBezTo>
                  <a:cubicBezTo>
                    <a:pt x="159" y="110"/>
                    <a:pt x="159" y="110"/>
                    <a:pt x="159" y="110"/>
                  </a:cubicBezTo>
                  <a:cubicBezTo>
                    <a:pt x="159" y="110"/>
                    <a:pt x="159" y="110"/>
                    <a:pt x="159" y="110"/>
                  </a:cubicBezTo>
                  <a:cubicBezTo>
                    <a:pt x="160" y="109"/>
                    <a:pt x="160" y="109"/>
                    <a:pt x="160" y="109"/>
                  </a:cubicBezTo>
                  <a:cubicBezTo>
                    <a:pt x="160" y="109"/>
                    <a:pt x="160" y="109"/>
                    <a:pt x="160" y="109"/>
                  </a:cubicBezTo>
                  <a:cubicBezTo>
                    <a:pt x="161" y="108"/>
                    <a:pt x="161" y="108"/>
                    <a:pt x="161" y="108"/>
                  </a:cubicBezTo>
                  <a:cubicBezTo>
                    <a:pt x="161" y="107"/>
                    <a:pt x="161" y="107"/>
                    <a:pt x="161" y="107"/>
                  </a:cubicBezTo>
                  <a:cubicBezTo>
                    <a:pt x="161" y="107"/>
                    <a:pt x="161" y="107"/>
                    <a:pt x="161" y="107"/>
                  </a:cubicBezTo>
                  <a:cubicBezTo>
                    <a:pt x="160" y="107"/>
                    <a:pt x="160" y="107"/>
                    <a:pt x="160" y="107"/>
                  </a:cubicBezTo>
                  <a:cubicBezTo>
                    <a:pt x="159" y="107"/>
                    <a:pt x="159" y="107"/>
                    <a:pt x="159" y="107"/>
                  </a:cubicBezTo>
                  <a:cubicBezTo>
                    <a:pt x="158" y="108"/>
                    <a:pt x="158" y="108"/>
                    <a:pt x="158" y="108"/>
                  </a:cubicBezTo>
                  <a:close/>
                  <a:moveTo>
                    <a:pt x="161" y="100"/>
                  </a:moveTo>
                  <a:cubicBezTo>
                    <a:pt x="160" y="101"/>
                    <a:pt x="160" y="101"/>
                    <a:pt x="160" y="101"/>
                  </a:cubicBezTo>
                  <a:cubicBezTo>
                    <a:pt x="160" y="103"/>
                    <a:pt x="160" y="103"/>
                    <a:pt x="160" y="103"/>
                  </a:cubicBezTo>
                  <a:cubicBezTo>
                    <a:pt x="160" y="104"/>
                    <a:pt x="160" y="104"/>
                    <a:pt x="160" y="104"/>
                  </a:cubicBezTo>
                  <a:cubicBezTo>
                    <a:pt x="160" y="104"/>
                    <a:pt x="160" y="104"/>
                    <a:pt x="160" y="104"/>
                  </a:cubicBezTo>
                  <a:cubicBezTo>
                    <a:pt x="161" y="104"/>
                    <a:pt x="161" y="104"/>
                    <a:pt x="161" y="104"/>
                  </a:cubicBezTo>
                  <a:cubicBezTo>
                    <a:pt x="161" y="105"/>
                    <a:pt x="161" y="105"/>
                    <a:pt x="161" y="105"/>
                  </a:cubicBezTo>
                  <a:cubicBezTo>
                    <a:pt x="162" y="105"/>
                    <a:pt x="162" y="105"/>
                    <a:pt x="162" y="105"/>
                  </a:cubicBezTo>
                  <a:cubicBezTo>
                    <a:pt x="163" y="105"/>
                    <a:pt x="163" y="105"/>
                    <a:pt x="163" y="105"/>
                  </a:cubicBezTo>
                  <a:cubicBezTo>
                    <a:pt x="163" y="105"/>
                    <a:pt x="163" y="105"/>
                    <a:pt x="163" y="105"/>
                  </a:cubicBezTo>
                  <a:cubicBezTo>
                    <a:pt x="164" y="104"/>
                    <a:pt x="164" y="104"/>
                    <a:pt x="164" y="104"/>
                  </a:cubicBezTo>
                  <a:cubicBezTo>
                    <a:pt x="163" y="103"/>
                    <a:pt x="163" y="103"/>
                    <a:pt x="163" y="103"/>
                  </a:cubicBezTo>
                  <a:cubicBezTo>
                    <a:pt x="163" y="102"/>
                    <a:pt x="163" y="102"/>
                    <a:pt x="163" y="102"/>
                  </a:cubicBezTo>
                  <a:cubicBezTo>
                    <a:pt x="162" y="101"/>
                    <a:pt x="162" y="101"/>
                    <a:pt x="162" y="101"/>
                  </a:cubicBezTo>
                  <a:cubicBezTo>
                    <a:pt x="161" y="100"/>
                    <a:pt x="161" y="100"/>
                    <a:pt x="161" y="100"/>
                  </a:cubicBezTo>
                  <a:close/>
                  <a:moveTo>
                    <a:pt x="155" y="87"/>
                  </a:moveTo>
                  <a:cubicBezTo>
                    <a:pt x="155" y="86"/>
                    <a:pt x="155" y="86"/>
                    <a:pt x="155" y="86"/>
                  </a:cubicBezTo>
                  <a:cubicBezTo>
                    <a:pt x="155" y="86"/>
                    <a:pt x="155" y="86"/>
                    <a:pt x="155" y="86"/>
                  </a:cubicBezTo>
                  <a:cubicBezTo>
                    <a:pt x="154" y="86"/>
                    <a:pt x="154" y="86"/>
                    <a:pt x="154" y="86"/>
                  </a:cubicBezTo>
                  <a:cubicBezTo>
                    <a:pt x="153" y="86"/>
                    <a:pt x="153" y="86"/>
                    <a:pt x="153" y="86"/>
                  </a:cubicBezTo>
                  <a:cubicBezTo>
                    <a:pt x="153" y="86"/>
                    <a:pt x="153" y="86"/>
                    <a:pt x="153" y="86"/>
                  </a:cubicBezTo>
                  <a:cubicBezTo>
                    <a:pt x="154" y="86"/>
                    <a:pt x="154" y="86"/>
                    <a:pt x="154" y="86"/>
                  </a:cubicBezTo>
                  <a:cubicBezTo>
                    <a:pt x="154" y="87"/>
                    <a:pt x="154" y="87"/>
                    <a:pt x="154" y="87"/>
                  </a:cubicBezTo>
                  <a:cubicBezTo>
                    <a:pt x="154" y="87"/>
                    <a:pt x="154" y="87"/>
                    <a:pt x="154" y="87"/>
                  </a:cubicBezTo>
                  <a:cubicBezTo>
                    <a:pt x="155" y="87"/>
                    <a:pt x="155" y="87"/>
                    <a:pt x="155" y="87"/>
                  </a:cubicBezTo>
                  <a:close/>
                  <a:moveTo>
                    <a:pt x="158" y="77"/>
                  </a:moveTo>
                  <a:cubicBezTo>
                    <a:pt x="157" y="77"/>
                    <a:pt x="157" y="77"/>
                    <a:pt x="157" y="77"/>
                  </a:cubicBezTo>
                  <a:cubicBezTo>
                    <a:pt x="157" y="76"/>
                    <a:pt x="157" y="76"/>
                    <a:pt x="157" y="76"/>
                  </a:cubicBezTo>
                  <a:cubicBezTo>
                    <a:pt x="157" y="78"/>
                    <a:pt x="157" y="78"/>
                    <a:pt x="157" y="78"/>
                  </a:cubicBezTo>
                  <a:cubicBezTo>
                    <a:pt x="158" y="78"/>
                    <a:pt x="158" y="78"/>
                    <a:pt x="158" y="78"/>
                  </a:cubicBezTo>
                  <a:cubicBezTo>
                    <a:pt x="158" y="78"/>
                    <a:pt x="158" y="78"/>
                    <a:pt x="158" y="78"/>
                  </a:cubicBezTo>
                  <a:cubicBezTo>
                    <a:pt x="158" y="78"/>
                    <a:pt x="158" y="78"/>
                    <a:pt x="158" y="78"/>
                  </a:cubicBezTo>
                  <a:cubicBezTo>
                    <a:pt x="159" y="79"/>
                    <a:pt x="159" y="79"/>
                    <a:pt x="159" y="79"/>
                  </a:cubicBezTo>
                  <a:cubicBezTo>
                    <a:pt x="159" y="79"/>
                    <a:pt x="159" y="79"/>
                    <a:pt x="159" y="79"/>
                  </a:cubicBezTo>
                  <a:cubicBezTo>
                    <a:pt x="159" y="79"/>
                    <a:pt x="159" y="79"/>
                    <a:pt x="159" y="79"/>
                  </a:cubicBezTo>
                  <a:cubicBezTo>
                    <a:pt x="159" y="78"/>
                    <a:pt x="159" y="78"/>
                    <a:pt x="159" y="78"/>
                  </a:cubicBezTo>
                  <a:cubicBezTo>
                    <a:pt x="159" y="77"/>
                    <a:pt x="159" y="77"/>
                    <a:pt x="159" y="77"/>
                  </a:cubicBezTo>
                  <a:cubicBezTo>
                    <a:pt x="159" y="77"/>
                    <a:pt x="159" y="77"/>
                    <a:pt x="159" y="77"/>
                  </a:cubicBezTo>
                  <a:cubicBezTo>
                    <a:pt x="159" y="76"/>
                    <a:pt x="159" y="76"/>
                    <a:pt x="159" y="76"/>
                  </a:cubicBezTo>
                  <a:cubicBezTo>
                    <a:pt x="159" y="76"/>
                    <a:pt x="159" y="76"/>
                    <a:pt x="159" y="76"/>
                  </a:cubicBezTo>
                  <a:cubicBezTo>
                    <a:pt x="159" y="75"/>
                    <a:pt x="159" y="75"/>
                    <a:pt x="159" y="75"/>
                  </a:cubicBezTo>
                  <a:cubicBezTo>
                    <a:pt x="158" y="75"/>
                    <a:pt x="158" y="75"/>
                    <a:pt x="158" y="75"/>
                  </a:cubicBezTo>
                  <a:cubicBezTo>
                    <a:pt x="158" y="75"/>
                    <a:pt x="158" y="75"/>
                    <a:pt x="158" y="75"/>
                  </a:cubicBezTo>
                  <a:cubicBezTo>
                    <a:pt x="157" y="76"/>
                    <a:pt x="157" y="76"/>
                    <a:pt x="157" y="76"/>
                  </a:cubicBezTo>
                  <a:cubicBezTo>
                    <a:pt x="158" y="76"/>
                    <a:pt x="158" y="76"/>
                    <a:pt x="158" y="76"/>
                  </a:cubicBezTo>
                  <a:cubicBezTo>
                    <a:pt x="158" y="77"/>
                    <a:pt x="158" y="77"/>
                    <a:pt x="158" y="77"/>
                  </a:cubicBezTo>
                  <a:close/>
                  <a:moveTo>
                    <a:pt x="156" y="72"/>
                  </a:moveTo>
                  <a:cubicBezTo>
                    <a:pt x="155" y="72"/>
                    <a:pt x="155" y="72"/>
                    <a:pt x="155" y="72"/>
                  </a:cubicBezTo>
                  <a:cubicBezTo>
                    <a:pt x="155" y="72"/>
                    <a:pt x="155" y="72"/>
                    <a:pt x="155" y="72"/>
                  </a:cubicBezTo>
                  <a:cubicBezTo>
                    <a:pt x="154" y="71"/>
                    <a:pt x="154" y="71"/>
                    <a:pt x="154" y="71"/>
                  </a:cubicBezTo>
                  <a:cubicBezTo>
                    <a:pt x="154" y="72"/>
                    <a:pt x="154" y="72"/>
                    <a:pt x="154" y="72"/>
                  </a:cubicBezTo>
                  <a:cubicBezTo>
                    <a:pt x="154" y="72"/>
                    <a:pt x="154" y="72"/>
                    <a:pt x="154" y="72"/>
                  </a:cubicBezTo>
                  <a:cubicBezTo>
                    <a:pt x="155" y="73"/>
                    <a:pt x="155" y="73"/>
                    <a:pt x="155" y="73"/>
                  </a:cubicBezTo>
                  <a:cubicBezTo>
                    <a:pt x="156" y="73"/>
                    <a:pt x="156" y="73"/>
                    <a:pt x="156" y="73"/>
                  </a:cubicBezTo>
                  <a:cubicBezTo>
                    <a:pt x="156" y="72"/>
                    <a:pt x="156" y="72"/>
                    <a:pt x="156" y="72"/>
                  </a:cubicBezTo>
                  <a:close/>
                  <a:moveTo>
                    <a:pt x="156" y="71"/>
                  </a:moveTo>
                  <a:cubicBezTo>
                    <a:pt x="156" y="71"/>
                    <a:pt x="157" y="72"/>
                    <a:pt x="157" y="72"/>
                  </a:cubicBezTo>
                  <a:cubicBezTo>
                    <a:pt x="158" y="71"/>
                    <a:pt x="158" y="71"/>
                    <a:pt x="158" y="71"/>
                  </a:cubicBezTo>
                  <a:cubicBezTo>
                    <a:pt x="159" y="72"/>
                    <a:pt x="159" y="72"/>
                    <a:pt x="159" y="72"/>
                  </a:cubicBezTo>
                  <a:cubicBezTo>
                    <a:pt x="159" y="71"/>
                    <a:pt x="159" y="71"/>
                    <a:pt x="159" y="71"/>
                  </a:cubicBezTo>
                  <a:cubicBezTo>
                    <a:pt x="159" y="71"/>
                    <a:pt x="159" y="71"/>
                    <a:pt x="159" y="71"/>
                  </a:cubicBezTo>
                  <a:cubicBezTo>
                    <a:pt x="158" y="71"/>
                    <a:pt x="158" y="71"/>
                    <a:pt x="158" y="71"/>
                  </a:cubicBezTo>
                  <a:cubicBezTo>
                    <a:pt x="158" y="70"/>
                    <a:pt x="158" y="70"/>
                    <a:pt x="158" y="70"/>
                  </a:cubicBezTo>
                  <a:cubicBezTo>
                    <a:pt x="157" y="71"/>
                    <a:pt x="157" y="71"/>
                    <a:pt x="157" y="71"/>
                  </a:cubicBezTo>
                  <a:cubicBezTo>
                    <a:pt x="156" y="71"/>
                    <a:pt x="156" y="71"/>
                    <a:pt x="156" y="71"/>
                  </a:cubicBezTo>
                  <a:close/>
                  <a:moveTo>
                    <a:pt x="167" y="91"/>
                  </a:moveTo>
                  <a:cubicBezTo>
                    <a:pt x="167" y="90"/>
                    <a:pt x="167" y="90"/>
                    <a:pt x="167" y="90"/>
                  </a:cubicBezTo>
                  <a:cubicBezTo>
                    <a:pt x="167" y="89"/>
                    <a:pt x="167" y="89"/>
                    <a:pt x="167" y="89"/>
                  </a:cubicBezTo>
                  <a:cubicBezTo>
                    <a:pt x="166" y="90"/>
                    <a:pt x="166" y="90"/>
                    <a:pt x="166" y="90"/>
                  </a:cubicBezTo>
                  <a:cubicBezTo>
                    <a:pt x="166" y="90"/>
                    <a:pt x="166" y="90"/>
                    <a:pt x="166" y="90"/>
                  </a:cubicBezTo>
                  <a:cubicBezTo>
                    <a:pt x="166" y="91"/>
                    <a:pt x="166" y="91"/>
                    <a:pt x="166" y="91"/>
                  </a:cubicBezTo>
                  <a:cubicBezTo>
                    <a:pt x="167" y="91"/>
                    <a:pt x="167" y="91"/>
                    <a:pt x="167" y="91"/>
                  </a:cubicBezTo>
                  <a:close/>
                  <a:moveTo>
                    <a:pt x="169" y="90"/>
                  </a:moveTo>
                  <a:cubicBezTo>
                    <a:pt x="170" y="90"/>
                    <a:pt x="170" y="90"/>
                    <a:pt x="170" y="90"/>
                  </a:cubicBezTo>
                  <a:cubicBezTo>
                    <a:pt x="170" y="89"/>
                    <a:pt x="170" y="89"/>
                    <a:pt x="170" y="89"/>
                  </a:cubicBezTo>
                  <a:cubicBezTo>
                    <a:pt x="169" y="89"/>
                    <a:pt x="169" y="89"/>
                    <a:pt x="169" y="89"/>
                  </a:cubicBezTo>
                  <a:cubicBezTo>
                    <a:pt x="169" y="89"/>
                    <a:pt x="169" y="89"/>
                    <a:pt x="169" y="89"/>
                  </a:cubicBezTo>
                  <a:cubicBezTo>
                    <a:pt x="168" y="89"/>
                    <a:pt x="168" y="89"/>
                    <a:pt x="168" y="89"/>
                  </a:cubicBezTo>
                  <a:cubicBezTo>
                    <a:pt x="168" y="90"/>
                    <a:pt x="168" y="90"/>
                    <a:pt x="168" y="90"/>
                  </a:cubicBezTo>
                  <a:cubicBezTo>
                    <a:pt x="169" y="90"/>
                    <a:pt x="169" y="90"/>
                    <a:pt x="169" y="90"/>
                  </a:cubicBezTo>
                  <a:close/>
                  <a:moveTo>
                    <a:pt x="173" y="91"/>
                  </a:moveTo>
                  <a:cubicBezTo>
                    <a:pt x="174" y="90"/>
                    <a:pt x="174" y="90"/>
                    <a:pt x="174" y="90"/>
                  </a:cubicBezTo>
                  <a:cubicBezTo>
                    <a:pt x="173" y="90"/>
                    <a:pt x="173" y="90"/>
                    <a:pt x="173" y="90"/>
                  </a:cubicBezTo>
                  <a:cubicBezTo>
                    <a:pt x="172" y="90"/>
                    <a:pt x="172" y="90"/>
                    <a:pt x="172" y="90"/>
                  </a:cubicBezTo>
                  <a:cubicBezTo>
                    <a:pt x="172" y="91"/>
                    <a:pt x="172" y="91"/>
                    <a:pt x="172" y="91"/>
                  </a:cubicBezTo>
                  <a:cubicBezTo>
                    <a:pt x="173" y="91"/>
                    <a:pt x="173" y="91"/>
                    <a:pt x="173" y="91"/>
                  </a:cubicBezTo>
                  <a:close/>
                  <a:moveTo>
                    <a:pt x="179" y="89"/>
                  </a:moveTo>
                  <a:cubicBezTo>
                    <a:pt x="180" y="90"/>
                    <a:pt x="180" y="90"/>
                    <a:pt x="180" y="90"/>
                  </a:cubicBezTo>
                  <a:cubicBezTo>
                    <a:pt x="180" y="90"/>
                    <a:pt x="180" y="90"/>
                    <a:pt x="180" y="90"/>
                  </a:cubicBezTo>
                  <a:cubicBezTo>
                    <a:pt x="181" y="90"/>
                    <a:pt x="181" y="90"/>
                    <a:pt x="181" y="90"/>
                  </a:cubicBezTo>
                  <a:cubicBezTo>
                    <a:pt x="180" y="89"/>
                    <a:pt x="180" y="89"/>
                    <a:pt x="180" y="89"/>
                  </a:cubicBezTo>
                  <a:cubicBezTo>
                    <a:pt x="179" y="89"/>
                    <a:pt x="179" y="89"/>
                    <a:pt x="179" y="89"/>
                  </a:cubicBezTo>
                  <a:close/>
                  <a:moveTo>
                    <a:pt x="176" y="88"/>
                  </a:moveTo>
                  <a:cubicBezTo>
                    <a:pt x="177" y="88"/>
                    <a:pt x="177" y="88"/>
                    <a:pt x="177" y="88"/>
                  </a:cubicBezTo>
                  <a:cubicBezTo>
                    <a:pt x="177" y="88"/>
                    <a:pt x="177" y="88"/>
                    <a:pt x="177" y="88"/>
                  </a:cubicBezTo>
                  <a:cubicBezTo>
                    <a:pt x="176" y="87"/>
                    <a:pt x="176" y="87"/>
                    <a:pt x="176" y="87"/>
                  </a:cubicBezTo>
                  <a:cubicBezTo>
                    <a:pt x="176" y="87"/>
                    <a:pt x="176" y="87"/>
                    <a:pt x="176" y="87"/>
                  </a:cubicBezTo>
                  <a:cubicBezTo>
                    <a:pt x="176" y="88"/>
                    <a:pt x="176" y="88"/>
                    <a:pt x="176" y="88"/>
                  </a:cubicBezTo>
                  <a:cubicBezTo>
                    <a:pt x="176" y="88"/>
                    <a:pt x="176" y="88"/>
                    <a:pt x="176" y="88"/>
                  </a:cubicBezTo>
                  <a:close/>
                  <a:moveTo>
                    <a:pt x="173" y="85"/>
                  </a:moveTo>
                  <a:cubicBezTo>
                    <a:pt x="173" y="84"/>
                    <a:pt x="173" y="84"/>
                    <a:pt x="173" y="84"/>
                  </a:cubicBezTo>
                  <a:cubicBezTo>
                    <a:pt x="172" y="84"/>
                    <a:pt x="172" y="84"/>
                    <a:pt x="172" y="84"/>
                  </a:cubicBezTo>
                  <a:cubicBezTo>
                    <a:pt x="171" y="85"/>
                    <a:pt x="171" y="85"/>
                    <a:pt x="171" y="85"/>
                  </a:cubicBezTo>
                  <a:cubicBezTo>
                    <a:pt x="171" y="86"/>
                    <a:pt x="171" y="86"/>
                    <a:pt x="171" y="86"/>
                  </a:cubicBezTo>
                  <a:cubicBezTo>
                    <a:pt x="172" y="86"/>
                    <a:pt x="172" y="86"/>
                    <a:pt x="172" y="86"/>
                  </a:cubicBezTo>
                  <a:cubicBezTo>
                    <a:pt x="172" y="86"/>
                    <a:pt x="172" y="86"/>
                    <a:pt x="172" y="86"/>
                  </a:cubicBezTo>
                  <a:cubicBezTo>
                    <a:pt x="172" y="85"/>
                    <a:pt x="172" y="85"/>
                    <a:pt x="172" y="85"/>
                  </a:cubicBezTo>
                  <a:cubicBezTo>
                    <a:pt x="172" y="85"/>
                    <a:pt x="172" y="85"/>
                    <a:pt x="172" y="85"/>
                  </a:cubicBezTo>
                  <a:cubicBezTo>
                    <a:pt x="173" y="85"/>
                    <a:pt x="173" y="85"/>
                    <a:pt x="173" y="85"/>
                  </a:cubicBezTo>
                  <a:close/>
                  <a:moveTo>
                    <a:pt x="175" y="84"/>
                  </a:moveTo>
                  <a:cubicBezTo>
                    <a:pt x="175" y="84"/>
                    <a:pt x="175" y="84"/>
                    <a:pt x="175" y="84"/>
                  </a:cubicBezTo>
                  <a:cubicBezTo>
                    <a:pt x="174" y="84"/>
                    <a:pt x="174" y="84"/>
                    <a:pt x="174" y="84"/>
                  </a:cubicBezTo>
                  <a:cubicBezTo>
                    <a:pt x="174" y="84"/>
                    <a:pt x="174" y="84"/>
                    <a:pt x="174" y="84"/>
                  </a:cubicBezTo>
                  <a:cubicBezTo>
                    <a:pt x="174" y="85"/>
                    <a:pt x="174" y="85"/>
                    <a:pt x="174" y="85"/>
                  </a:cubicBezTo>
                  <a:cubicBezTo>
                    <a:pt x="175" y="85"/>
                    <a:pt x="175" y="85"/>
                    <a:pt x="175" y="85"/>
                  </a:cubicBezTo>
                  <a:cubicBezTo>
                    <a:pt x="175" y="85"/>
                    <a:pt x="175" y="85"/>
                    <a:pt x="175" y="85"/>
                  </a:cubicBezTo>
                  <a:cubicBezTo>
                    <a:pt x="175" y="84"/>
                    <a:pt x="175" y="84"/>
                    <a:pt x="175" y="84"/>
                  </a:cubicBezTo>
                  <a:close/>
                  <a:moveTo>
                    <a:pt x="176" y="85"/>
                  </a:moveTo>
                  <a:cubicBezTo>
                    <a:pt x="176" y="85"/>
                    <a:pt x="176" y="85"/>
                    <a:pt x="176" y="85"/>
                  </a:cubicBezTo>
                  <a:cubicBezTo>
                    <a:pt x="176" y="85"/>
                    <a:pt x="176" y="85"/>
                    <a:pt x="176" y="85"/>
                  </a:cubicBezTo>
                  <a:cubicBezTo>
                    <a:pt x="177" y="84"/>
                    <a:pt x="177" y="84"/>
                    <a:pt x="177" y="84"/>
                  </a:cubicBezTo>
                  <a:cubicBezTo>
                    <a:pt x="177" y="84"/>
                    <a:pt x="177" y="84"/>
                    <a:pt x="177" y="84"/>
                  </a:cubicBezTo>
                  <a:cubicBezTo>
                    <a:pt x="177" y="83"/>
                    <a:pt x="177" y="83"/>
                    <a:pt x="177" y="83"/>
                  </a:cubicBezTo>
                  <a:cubicBezTo>
                    <a:pt x="176" y="83"/>
                    <a:pt x="176" y="83"/>
                    <a:pt x="176" y="83"/>
                  </a:cubicBezTo>
                  <a:cubicBezTo>
                    <a:pt x="176" y="84"/>
                    <a:pt x="176" y="84"/>
                    <a:pt x="176" y="84"/>
                  </a:cubicBezTo>
                  <a:cubicBezTo>
                    <a:pt x="176" y="84"/>
                    <a:pt x="176" y="84"/>
                    <a:pt x="176" y="84"/>
                  </a:cubicBezTo>
                  <a:cubicBezTo>
                    <a:pt x="176" y="85"/>
                    <a:pt x="176" y="85"/>
                    <a:pt x="176" y="85"/>
                  </a:cubicBezTo>
                  <a:close/>
                  <a:moveTo>
                    <a:pt x="173" y="82"/>
                  </a:moveTo>
                  <a:cubicBezTo>
                    <a:pt x="174" y="81"/>
                    <a:pt x="174" y="81"/>
                    <a:pt x="174" y="81"/>
                  </a:cubicBezTo>
                  <a:cubicBezTo>
                    <a:pt x="173" y="81"/>
                    <a:pt x="173" y="81"/>
                    <a:pt x="173" y="81"/>
                  </a:cubicBezTo>
                  <a:cubicBezTo>
                    <a:pt x="173" y="81"/>
                    <a:pt x="173" y="81"/>
                    <a:pt x="173" y="81"/>
                  </a:cubicBezTo>
                  <a:cubicBezTo>
                    <a:pt x="172" y="81"/>
                    <a:pt x="172" y="81"/>
                    <a:pt x="172" y="81"/>
                  </a:cubicBezTo>
                  <a:cubicBezTo>
                    <a:pt x="171" y="81"/>
                    <a:pt x="171" y="81"/>
                    <a:pt x="171" y="81"/>
                  </a:cubicBezTo>
                  <a:cubicBezTo>
                    <a:pt x="171" y="82"/>
                    <a:pt x="171" y="82"/>
                    <a:pt x="171" y="82"/>
                  </a:cubicBezTo>
                  <a:cubicBezTo>
                    <a:pt x="173" y="82"/>
                    <a:pt x="173" y="82"/>
                    <a:pt x="173" y="82"/>
                  </a:cubicBezTo>
                  <a:cubicBezTo>
                    <a:pt x="173" y="82"/>
                    <a:pt x="173" y="82"/>
                    <a:pt x="173" y="82"/>
                  </a:cubicBezTo>
                  <a:close/>
                  <a:moveTo>
                    <a:pt x="177" y="80"/>
                  </a:moveTo>
                  <a:cubicBezTo>
                    <a:pt x="177" y="80"/>
                    <a:pt x="177" y="80"/>
                    <a:pt x="177" y="80"/>
                  </a:cubicBezTo>
                  <a:cubicBezTo>
                    <a:pt x="177" y="80"/>
                    <a:pt x="177" y="80"/>
                    <a:pt x="177" y="80"/>
                  </a:cubicBezTo>
                  <a:cubicBezTo>
                    <a:pt x="177" y="79"/>
                    <a:pt x="177" y="79"/>
                    <a:pt x="177" y="79"/>
                  </a:cubicBezTo>
                  <a:cubicBezTo>
                    <a:pt x="178" y="79"/>
                    <a:pt x="178" y="79"/>
                    <a:pt x="178" y="79"/>
                  </a:cubicBezTo>
                  <a:cubicBezTo>
                    <a:pt x="178" y="79"/>
                    <a:pt x="178" y="79"/>
                    <a:pt x="178" y="79"/>
                  </a:cubicBezTo>
                  <a:cubicBezTo>
                    <a:pt x="177" y="78"/>
                    <a:pt x="177" y="78"/>
                    <a:pt x="177" y="78"/>
                  </a:cubicBezTo>
                  <a:cubicBezTo>
                    <a:pt x="176" y="78"/>
                    <a:pt x="176" y="78"/>
                    <a:pt x="176" y="78"/>
                  </a:cubicBezTo>
                  <a:cubicBezTo>
                    <a:pt x="176" y="79"/>
                    <a:pt x="176" y="79"/>
                    <a:pt x="176" y="79"/>
                  </a:cubicBezTo>
                  <a:cubicBezTo>
                    <a:pt x="176" y="79"/>
                    <a:pt x="176" y="79"/>
                    <a:pt x="176" y="79"/>
                  </a:cubicBezTo>
                  <a:cubicBezTo>
                    <a:pt x="176" y="79"/>
                    <a:pt x="176" y="79"/>
                    <a:pt x="176" y="79"/>
                  </a:cubicBezTo>
                  <a:cubicBezTo>
                    <a:pt x="175" y="79"/>
                    <a:pt x="175" y="79"/>
                    <a:pt x="175" y="79"/>
                  </a:cubicBezTo>
                  <a:cubicBezTo>
                    <a:pt x="175" y="79"/>
                    <a:pt x="175" y="79"/>
                    <a:pt x="175" y="79"/>
                  </a:cubicBezTo>
                  <a:cubicBezTo>
                    <a:pt x="175" y="80"/>
                    <a:pt x="175" y="80"/>
                    <a:pt x="175" y="80"/>
                  </a:cubicBezTo>
                  <a:cubicBezTo>
                    <a:pt x="176" y="80"/>
                    <a:pt x="176" y="80"/>
                    <a:pt x="176" y="80"/>
                  </a:cubicBezTo>
                  <a:cubicBezTo>
                    <a:pt x="176" y="80"/>
                    <a:pt x="176" y="80"/>
                    <a:pt x="176" y="80"/>
                  </a:cubicBezTo>
                  <a:cubicBezTo>
                    <a:pt x="177" y="80"/>
                    <a:pt x="177" y="80"/>
                    <a:pt x="177" y="80"/>
                  </a:cubicBezTo>
                  <a:close/>
                  <a:moveTo>
                    <a:pt x="174" y="46"/>
                  </a:moveTo>
                  <a:cubicBezTo>
                    <a:pt x="174" y="46"/>
                    <a:pt x="174" y="46"/>
                    <a:pt x="174" y="46"/>
                  </a:cubicBezTo>
                  <a:cubicBezTo>
                    <a:pt x="174" y="45"/>
                    <a:pt x="174" y="45"/>
                    <a:pt x="174" y="45"/>
                  </a:cubicBezTo>
                  <a:cubicBezTo>
                    <a:pt x="174" y="45"/>
                    <a:pt x="174" y="45"/>
                    <a:pt x="174" y="45"/>
                  </a:cubicBezTo>
                  <a:cubicBezTo>
                    <a:pt x="173" y="45"/>
                    <a:pt x="173" y="45"/>
                    <a:pt x="173" y="45"/>
                  </a:cubicBezTo>
                  <a:cubicBezTo>
                    <a:pt x="174" y="46"/>
                    <a:pt x="174" y="46"/>
                    <a:pt x="174" y="46"/>
                  </a:cubicBezTo>
                  <a:close/>
                  <a:moveTo>
                    <a:pt x="169" y="53"/>
                  </a:moveTo>
                  <a:cubicBezTo>
                    <a:pt x="169" y="53"/>
                    <a:pt x="169" y="53"/>
                    <a:pt x="169" y="53"/>
                  </a:cubicBezTo>
                  <a:cubicBezTo>
                    <a:pt x="170" y="53"/>
                    <a:pt x="170" y="53"/>
                    <a:pt x="170" y="53"/>
                  </a:cubicBezTo>
                  <a:cubicBezTo>
                    <a:pt x="170" y="53"/>
                    <a:pt x="170" y="53"/>
                    <a:pt x="170" y="53"/>
                  </a:cubicBezTo>
                  <a:cubicBezTo>
                    <a:pt x="171" y="53"/>
                    <a:pt x="171" y="53"/>
                    <a:pt x="171" y="53"/>
                  </a:cubicBezTo>
                  <a:cubicBezTo>
                    <a:pt x="171" y="52"/>
                    <a:pt x="171" y="52"/>
                    <a:pt x="171" y="52"/>
                  </a:cubicBezTo>
                  <a:cubicBezTo>
                    <a:pt x="170" y="51"/>
                    <a:pt x="170" y="51"/>
                    <a:pt x="170" y="51"/>
                  </a:cubicBezTo>
                  <a:cubicBezTo>
                    <a:pt x="169" y="51"/>
                    <a:pt x="169" y="51"/>
                    <a:pt x="169" y="51"/>
                  </a:cubicBezTo>
                  <a:cubicBezTo>
                    <a:pt x="169" y="51"/>
                    <a:pt x="169" y="51"/>
                    <a:pt x="169" y="51"/>
                  </a:cubicBezTo>
                  <a:cubicBezTo>
                    <a:pt x="169" y="52"/>
                    <a:pt x="169" y="52"/>
                    <a:pt x="169" y="52"/>
                  </a:cubicBezTo>
                  <a:cubicBezTo>
                    <a:pt x="169" y="53"/>
                    <a:pt x="169" y="53"/>
                    <a:pt x="169" y="53"/>
                  </a:cubicBezTo>
                  <a:close/>
                  <a:moveTo>
                    <a:pt x="189" y="51"/>
                  </a:moveTo>
                  <a:cubicBezTo>
                    <a:pt x="189" y="51"/>
                    <a:pt x="189" y="51"/>
                    <a:pt x="189" y="51"/>
                  </a:cubicBezTo>
                  <a:cubicBezTo>
                    <a:pt x="190" y="51"/>
                    <a:pt x="190" y="51"/>
                    <a:pt x="190" y="51"/>
                  </a:cubicBezTo>
                  <a:cubicBezTo>
                    <a:pt x="190" y="51"/>
                    <a:pt x="190" y="51"/>
                    <a:pt x="190" y="51"/>
                  </a:cubicBezTo>
                  <a:cubicBezTo>
                    <a:pt x="191" y="51"/>
                    <a:pt x="191" y="51"/>
                    <a:pt x="191" y="51"/>
                  </a:cubicBezTo>
                  <a:cubicBezTo>
                    <a:pt x="191" y="51"/>
                    <a:pt x="191" y="51"/>
                    <a:pt x="191" y="51"/>
                  </a:cubicBezTo>
                  <a:cubicBezTo>
                    <a:pt x="191" y="51"/>
                    <a:pt x="191" y="51"/>
                    <a:pt x="191" y="51"/>
                  </a:cubicBezTo>
                  <a:cubicBezTo>
                    <a:pt x="192" y="51"/>
                    <a:pt x="192" y="51"/>
                    <a:pt x="192" y="51"/>
                  </a:cubicBezTo>
                  <a:cubicBezTo>
                    <a:pt x="192" y="50"/>
                    <a:pt x="192" y="50"/>
                    <a:pt x="192" y="50"/>
                  </a:cubicBezTo>
                  <a:cubicBezTo>
                    <a:pt x="192" y="49"/>
                    <a:pt x="192" y="49"/>
                    <a:pt x="192" y="49"/>
                  </a:cubicBezTo>
                  <a:cubicBezTo>
                    <a:pt x="193" y="49"/>
                    <a:pt x="193" y="49"/>
                    <a:pt x="193" y="49"/>
                  </a:cubicBezTo>
                  <a:cubicBezTo>
                    <a:pt x="193" y="48"/>
                    <a:pt x="193" y="48"/>
                    <a:pt x="193" y="48"/>
                  </a:cubicBezTo>
                  <a:cubicBezTo>
                    <a:pt x="193" y="48"/>
                    <a:pt x="193" y="48"/>
                    <a:pt x="193" y="48"/>
                  </a:cubicBezTo>
                  <a:cubicBezTo>
                    <a:pt x="192" y="48"/>
                    <a:pt x="192" y="48"/>
                    <a:pt x="192" y="48"/>
                  </a:cubicBezTo>
                  <a:cubicBezTo>
                    <a:pt x="192" y="48"/>
                    <a:pt x="192" y="48"/>
                    <a:pt x="192" y="48"/>
                  </a:cubicBezTo>
                  <a:cubicBezTo>
                    <a:pt x="191" y="49"/>
                    <a:pt x="191" y="49"/>
                    <a:pt x="191" y="49"/>
                  </a:cubicBezTo>
                  <a:cubicBezTo>
                    <a:pt x="190" y="49"/>
                    <a:pt x="190" y="49"/>
                    <a:pt x="190" y="49"/>
                  </a:cubicBezTo>
                  <a:cubicBezTo>
                    <a:pt x="189" y="51"/>
                    <a:pt x="189" y="51"/>
                    <a:pt x="189" y="51"/>
                  </a:cubicBezTo>
                  <a:cubicBezTo>
                    <a:pt x="189" y="51"/>
                    <a:pt x="189" y="51"/>
                    <a:pt x="189" y="51"/>
                  </a:cubicBezTo>
                  <a:close/>
                  <a:moveTo>
                    <a:pt x="197" y="52"/>
                  </a:moveTo>
                  <a:cubicBezTo>
                    <a:pt x="198" y="52"/>
                    <a:pt x="198" y="52"/>
                    <a:pt x="198" y="52"/>
                  </a:cubicBezTo>
                  <a:cubicBezTo>
                    <a:pt x="199" y="51"/>
                    <a:pt x="199" y="51"/>
                    <a:pt x="199" y="51"/>
                  </a:cubicBezTo>
                  <a:cubicBezTo>
                    <a:pt x="198" y="51"/>
                    <a:pt x="198" y="51"/>
                    <a:pt x="198" y="51"/>
                  </a:cubicBezTo>
                  <a:cubicBezTo>
                    <a:pt x="197" y="51"/>
                    <a:pt x="197" y="51"/>
                    <a:pt x="197" y="51"/>
                  </a:cubicBezTo>
                  <a:cubicBezTo>
                    <a:pt x="197" y="52"/>
                    <a:pt x="197" y="52"/>
                    <a:pt x="197" y="52"/>
                  </a:cubicBezTo>
                  <a:cubicBezTo>
                    <a:pt x="197" y="52"/>
                    <a:pt x="197" y="52"/>
                    <a:pt x="197" y="52"/>
                  </a:cubicBezTo>
                  <a:close/>
                  <a:moveTo>
                    <a:pt x="199" y="54"/>
                  </a:moveTo>
                  <a:cubicBezTo>
                    <a:pt x="199" y="54"/>
                    <a:pt x="199" y="54"/>
                    <a:pt x="199" y="54"/>
                  </a:cubicBezTo>
                  <a:cubicBezTo>
                    <a:pt x="199" y="54"/>
                    <a:pt x="199" y="54"/>
                    <a:pt x="199" y="54"/>
                  </a:cubicBezTo>
                  <a:cubicBezTo>
                    <a:pt x="200" y="53"/>
                    <a:pt x="200" y="53"/>
                    <a:pt x="200" y="53"/>
                  </a:cubicBezTo>
                  <a:cubicBezTo>
                    <a:pt x="199" y="53"/>
                    <a:pt x="199" y="53"/>
                    <a:pt x="199" y="53"/>
                  </a:cubicBezTo>
                  <a:cubicBezTo>
                    <a:pt x="199" y="52"/>
                    <a:pt x="199" y="52"/>
                    <a:pt x="199" y="52"/>
                  </a:cubicBezTo>
                  <a:cubicBezTo>
                    <a:pt x="198" y="52"/>
                    <a:pt x="198" y="52"/>
                    <a:pt x="198" y="52"/>
                  </a:cubicBezTo>
                  <a:cubicBezTo>
                    <a:pt x="198" y="53"/>
                    <a:pt x="198" y="53"/>
                    <a:pt x="198" y="53"/>
                  </a:cubicBezTo>
                  <a:cubicBezTo>
                    <a:pt x="199" y="53"/>
                    <a:pt x="199" y="53"/>
                    <a:pt x="199" y="53"/>
                  </a:cubicBezTo>
                  <a:cubicBezTo>
                    <a:pt x="199" y="54"/>
                    <a:pt x="199" y="54"/>
                    <a:pt x="199" y="54"/>
                  </a:cubicBezTo>
                  <a:close/>
                  <a:moveTo>
                    <a:pt x="191" y="56"/>
                  </a:moveTo>
                  <a:cubicBezTo>
                    <a:pt x="192" y="55"/>
                    <a:pt x="192" y="55"/>
                    <a:pt x="192" y="55"/>
                  </a:cubicBezTo>
                  <a:cubicBezTo>
                    <a:pt x="192" y="55"/>
                    <a:pt x="192" y="55"/>
                    <a:pt x="192" y="55"/>
                  </a:cubicBezTo>
                  <a:cubicBezTo>
                    <a:pt x="191" y="55"/>
                    <a:pt x="191" y="55"/>
                    <a:pt x="191" y="55"/>
                  </a:cubicBezTo>
                  <a:cubicBezTo>
                    <a:pt x="191" y="55"/>
                    <a:pt x="191" y="55"/>
                    <a:pt x="191" y="55"/>
                  </a:cubicBezTo>
                  <a:cubicBezTo>
                    <a:pt x="190" y="55"/>
                    <a:pt x="190" y="55"/>
                    <a:pt x="190" y="55"/>
                  </a:cubicBezTo>
                  <a:cubicBezTo>
                    <a:pt x="190" y="56"/>
                    <a:pt x="190" y="56"/>
                    <a:pt x="190" y="56"/>
                  </a:cubicBezTo>
                  <a:cubicBezTo>
                    <a:pt x="191" y="56"/>
                    <a:pt x="191" y="56"/>
                    <a:pt x="191" y="56"/>
                  </a:cubicBezTo>
                  <a:close/>
                  <a:moveTo>
                    <a:pt x="195" y="56"/>
                  </a:moveTo>
                  <a:cubicBezTo>
                    <a:pt x="196" y="55"/>
                    <a:pt x="196" y="55"/>
                    <a:pt x="196" y="55"/>
                  </a:cubicBezTo>
                  <a:cubicBezTo>
                    <a:pt x="196" y="55"/>
                    <a:pt x="196" y="55"/>
                    <a:pt x="196" y="55"/>
                  </a:cubicBezTo>
                  <a:cubicBezTo>
                    <a:pt x="196" y="55"/>
                    <a:pt x="196" y="55"/>
                    <a:pt x="196" y="55"/>
                  </a:cubicBezTo>
                  <a:cubicBezTo>
                    <a:pt x="196" y="54"/>
                    <a:pt x="196" y="54"/>
                    <a:pt x="196" y="54"/>
                  </a:cubicBezTo>
                  <a:cubicBezTo>
                    <a:pt x="195" y="54"/>
                    <a:pt x="195" y="54"/>
                    <a:pt x="195" y="54"/>
                  </a:cubicBezTo>
                  <a:cubicBezTo>
                    <a:pt x="195" y="54"/>
                    <a:pt x="195" y="54"/>
                    <a:pt x="195" y="54"/>
                  </a:cubicBezTo>
                  <a:cubicBezTo>
                    <a:pt x="194" y="55"/>
                    <a:pt x="194" y="55"/>
                    <a:pt x="194" y="55"/>
                  </a:cubicBezTo>
                  <a:cubicBezTo>
                    <a:pt x="194" y="55"/>
                    <a:pt x="194" y="55"/>
                    <a:pt x="194" y="55"/>
                  </a:cubicBezTo>
                  <a:cubicBezTo>
                    <a:pt x="194" y="55"/>
                    <a:pt x="194" y="55"/>
                    <a:pt x="194" y="55"/>
                  </a:cubicBezTo>
                  <a:cubicBezTo>
                    <a:pt x="194" y="55"/>
                    <a:pt x="194" y="55"/>
                    <a:pt x="194" y="55"/>
                  </a:cubicBezTo>
                  <a:cubicBezTo>
                    <a:pt x="195" y="55"/>
                    <a:pt x="195" y="55"/>
                    <a:pt x="195" y="55"/>
                  </a:cubicBezTo>
                  <a:cubicBezTo>
                    <a:pt x="195" y="55"/>
                    <a:pt x="195" y="55"/>
                    <a:pt x="195" y="55"/>
                  </a:cubicBezTo>
                  <a:cubicBezTo>
                    <a:pt x="195" y="56"/>
                    <a:pt x="195" y="56"/>
                    <a:pt x="195" y="56"/>
                  </a:cubicBezTo>
                  <a:close/>
                  <a:moveTo>
                    <a:pt x="196" y="60"/>
                  </a:moveTo>
                  <a:cubicBezTo>
                    <a:pt x="196" y="60"/>
                    <a:pt x="196" y="60"/>
                    <a:pt x="196" y="60"/>
                  </a:cubicBezTo>
                  <a:cubicBezTo>
                    <a:pt x="197" y="60"/>
                    <a:pt x="197" y="60"/>
                    <a:pt x="197" y="60"/>
                  </a:cubicBezTo>
                  <a:cubicBezTo>
                    <a:pt x="198" y="60"/>
                    <a:pt x="198" y="60"/>
                    <a:pt x="198" y="60"/>
                  </a:cubicBezTo>
                  <a:cubicBezTo>
                    <a:pt x="198" y="60"/>
                    <a:pt x="198" y="60"/>
                    <a:pt x="198" y="60"/>
                  </a:cubicBezTo>
                  <a:cubicBezTo>
                    <a:pt x="199" y="60"/>
                    <a:pt x="199" y="60"/>
                    <a:pt x="199" y="60"/>
                  </a:cubicBezTo>
                  <a:cubicBezTo>
                    <a:pt x="200" y="60"/>
                    <a:pt x="200" y="60"/>
                    <a:pt x="200" y="60"/>
                  </a:cubicBezTo>
                  <a:cubicBezTo>
                    <a:pt x="200" y="59"/>
                    <a:pt x="200" y="59"/>
                    <a:pt x="200" y="59"/>
                  </a:cubicBezTo>
                  <a:cubicBezTo>
                    <a:pt x="200" y="59"/>
                    <a:pt x="200" y="59"/>
                    <a:pt x="200" y="59"/>
                  </a:cubicBezTo>
                  <a:cubicBezTo>
                    <a:pt x="200" y="59"/>
                    <a:pt x="200" y="59"/>
                    <a:pt x="200" y="59"/>
                  </a:cubicBezTo>
                  <a:cubicBezTo>
                    <a:pt x="200" y="59"/>
                    <a:pt x="200" y="59"/>
                    <a:pt x="200" y="59"/>
                  </a:cubicBezTo>
                  <a:cubicBezTo>
                    <a:pt x="200" y="58"/>
                    <a:pt x="200" y="58"/>
                    <a:pt x="200" y="58"/>
                  </a:cubicBezTo>
                  <a:cubicBezTo>
                    <a:pt x="199" y="58"/>
                    <a:pt x="199" y="58"/>
                    <a:pt x="199" y="58"/>
                  </a:cubicBezTo>
                  <a:cubicBezTo>
                    <a:pt x="199" y="58"/>
                    <a:pt x="199" y="58"/>
                    <a:pt x="199" y="58"/>
                  </a:cubicBezTo>
                  <a:cubicBezTo>
                    <a:pt x="199" y="59"/>
                    <a:pt x="199" y="59"/>
                    <a:pt x="199" y="59"/>
                  </a:cubicBezTo>
                  <a:cubicBezTo>
                    <a:pt x="198" y="59"/>
                    <a:pt x="198" y="59"/>
                    <a:pt x="198" y="59"/>
                  </a:cubicBezTo>
                  <a:cubicBezTo>
                    <a:pt x="198" y="59"/>
                    <a:pt x="198" y="59"/>
                    <a:pt x="198" y="59"/>
                  </a:cubicBezTo>
                  <a:cubicBezTo>
                    <a:pt x="198" y="58"/>
                    <a:pt x="198" y="58"/>
                    <a:pt x="198" y="58"/>
                  </a:cubicBezTo>
                  <a:cubicBezTo>
                    <a:pt x="197" y="58"/>
                    <a:pt x="197" y="58"/>
                    <a:pt x="197" y="58"/>
                  </a:cubicBezTo>
                  <a:cubicBezTo>
                    <a:pt x="197" y="59"/>
                    <a:pt x="197" y="59"/>
                    <a:pt x="197" y="59"/>
                  </a:cubicBezTo>
                  <a:cubicBezTo>
                    <a:pt x="197" y="59"/>
                    <a:pt x="197" y="59"/>
                    <a:pt x="197" y="59"/>
                  </a:cubicBezTo>
                  <a:cubicBezTo>
                    <a:pt x="196" y="59"/>
                    <a:pt x="196" y="59"/>
                    <a:pt x="196" y="59"/>
                  </a:cubicBezTo>
                  <a:cubicBezTo>
                    <a:pt x="196" y="60"/>
                    <a:pt x="196" y="60"/>
                    <a:pt x="196" y="60"/>
                  </a:cubicBezTo>
                  <a:cubicBezTo>
                    <a:pt x="196" y="60"/>
                    <a:pt x="196" y="60"/>
                    <a:pt x="196" y="60"/>
                  </a:cubicBezTo>
                  <a:close/>
                  <a:moveTo>
                    <a:pt x="116" y="36"/>
                  </a:moveTo>
                  <a:cubicBezTo>
                    <a:pt x="117" y="36"/>
                    <a:pt x="117" y="36"/>
                    <a:pt x="117" y="36"/>
                  </a:cubicBezTo>
                  <a:cubicBezTo>
                    <a:pt x="118" y="37"/>
                    <a:pt x="118" y="37"/>
                    <a:pt x="118" y="37"/>
                  </a:cubicBezTo>
                  <a:cubicBezTo>
                    <a:pt x="118" y="37"/>
                    <a:pt x="118" y="37"/>
                    <a:pt x="118" y="37"/>
                  </a:cubicBezTo>
                  <a:cubicBezTo>
                    <a:pt x="119" y="36"/>
                    <a:pt x="119" y="36"/>
                    <a:pt x="119" y="36"/>
                  </a:cubicBezTo>
                  <a:cubicBezTo>
                    <a:pt x="120" y="36"/>
                    <a:pt x="120" y="36"/>
                    <a:pt x="120" y="36"/>
                  </a:cubicBezTo>
                  <a:cubicBezTo>
                    <a:pt x="119" y="36"/>
                    <a:pt x="119" y="36"/>
                    <a:pt x="119" y="36"/>
                  </a:cubicBezTo>
                  <a:cubicBezTo>
                    <a:pt x="118" y="36"/>
                    <a:pt x="118" y="36"/>
                    <a:pt x="118" y="36"/>
                  </a:cubicBezTo>
                  <a:cubicBezTo>
                    <a:pt x="117" y="36"/>
                    <a:pt x="117" y="36"/>
                    <a:pt x="117" y="36"/>
                  </a:cubicBezTo>
                  <a:cubicBezTo>
                    <a:pt x="117" y="35"/>
                    <a:pt x="117" y="35"/>
                    <a:pt x="117" y="35"/>
                  </a:cubicBezTo>
                  <a:cubicBezTo>
                    <a:pt x="116" y="35"/>
                    <a:pt x="116" y="35"/>
                    <a:pt x="116" y="35"/>
                  </a:cubicBezTo>
                  <a:cubicBezTo>
                    <a:pt x="116" y="36"/>
                    <a:pt x="116" y="36"/>
                    <a:pt x="116" y="36"/>
                  </a:cubicBezTo>
                  <a:cubicBezTo>
                    <a:pt x="116" y="36"/>
                    <a:pt x="116" y="36"/>
                    <a:pt x="116" y="36"/>
                  </a:cubicBezTo>
                  <a:close/>
                  <a:moveTo>
                    <a:pt x="114" y="19"/>
                  </a:moveTo>
                  <a:cubicBezTo>
                    <a:pt x="114" y="19"/>
                    <a:pt x="114" y="19"/>
                    <a:pt x="114" y="19"/>
                  </a:cubicBezTo>
                  <a:cubicBezTo>
                    <a:pt x="114" y="18"/>
                    <a:pt x="114" y="18"/>
                    <a:pt x="114" y="18"/>
                  </a:cubicBezTo>
                  <a:cubicBezTo>
                    <a:pt x="115" y="17"/>
                    <a:pt x="115" y="17"/>
                    <a:pt x="115" y="17"/>
                  </a:cubicBezTo>
                  <a:cubicBezTo>
                    <a:pt x="116" y="17"/>
                    <a:pt x="116" y="17"/>
                    <a:pt x="116" y="17"/>
                  </a:cubicBezTo>
                  <a:cubicBezTo>
                    <a:pt x="118" y="18"/>
                    <a:pt x="118" y="18"/>
                    <a:pt x="118" y="18"/>
                  </a:cubicBezTo>
                  <a:cubicBezTo>
                    <a:pt x="118" y="18"/>
                    <a:pt x="118" y="18"/>
                    <a:pt x="118" y="18"/>
                  </a:cubicBezTo>
                  <a:cubicBezTo>
                    <a:pt x="117" y="19"/>
                    <a:pt x="117" y="19"/>
                    <a:pt x="117" y="19"/>
                  </a:cubicBezTo>
                  <a:cubicBezTo>
                    <a:pt x="116" y="19"/>
                    <a:pt x="116" y="19"/>
                    <a:pt x="116" y="19"/>
                  </a:cubicBezTo>
                  <a:cubicBezTo>
                    <a:pt x="115" y="19"/>
                    <a:pt x="115" y="19"/>
                    <a:pt x="115" y="19"/>
                  </a:cubicBezTo>
                  <a:cubicBezTo>
                    <a:pt x="115" y="19"/>
                    <a:pt x="114" y="19"/>
                    <a:pt x="114" y="19"/>
                  </a:cubicBezTo>
                  <a:close/>
                  <a:moveTo>
                    <a:pt x="142" y="6"/>
                  </a:moveTo>
                  <a:cubicBezTo>
                    <a:pt x="142" y="5"/>
                    <a:pt x="142" y="5"/>
                    <a:pt x="142" y="5"/>
                  </a:cubicBezTo>
                  <a:cubicBezTo>
                    <a:pt x="143" y="5"/>
                    <a:pt x="143" y="5"/>
                    <a:pt x="143" y="5"/>
                  </a:cubicBezTo>
                  <a:cubicBezTo>
                    <a:pt x="144" y="5"/>
                    <a:pt x="144" y="5"/>
                    <a:pt x="144" y="5"/>
                  </a:cubicBezTo>
                  <a:cubicBezTo>
                    <a:pt x="145" y="5"/>
                    <a:pt x="145" y="5"/>
                    <a:pt x="145" y="5"/>
                  </a:cubicBezTo>
                  <a:cubicBezTo>
                    <a:pt x="145" y="5"/>
                    <a:pt x="145" y="5"/>
                    <a:pt x="145" y="5"/>
                  </a:cubicBezTo>
                  <a:cubicBezTo>
                    <a:pt x="145" y="6"/>
                    <a:pt x="145" y="6"/>
                    <a:pt x="145" y="6"/>
                  </a:cubicBezTo>
                  <a:cubicBezTo>
                    <a:pt x="144" y="7"/>
                    <a:pt x="144" y="7"/>
                    <a:pt x="144" y="7"/>
                  </a:cubicBezTo>
                  <a:cubicBezTo>
                    <a:pt x="143" y="7"/>
                    <a:pt x="143" y="7"/>
                    <a:pt x="143" y="7"/>
                  </a:cubicBezTo>
                  <a:cubicBezTo>
                    <a:pt x="142" y="7"/>
                    <a:pt x="142" y="7"/>
                    <a:pt x="142" y="7"/>
                  </a:cubicBezTo>
                  <a:cubicBezTo>
                    <a:pt x="142" y="6"/>
                    <a:pt x="142" y="6"/>
                    <a:pt x="142" y="6"/>
                  </a:cubicBezTo>
                  <a:close/>
                  <a:moveTo>
                    <a:pt x="161" y="18"/>
                  </a:moveTo>
                  <a:cubicBezTo>
                    <a:pt x="163" y="17"/>
                    <a:pt x="163" y="17"/>
                    <a:pt x="163" y="17"/>
                  </a:cubicBezTo>
                  <a:cubicBezTo>
                    <a:pt x="164" y="16"/>
                    <a:pt x="164" y="16"/>
                    <a:pt x="164" y="16"/>
                  </a:cubicBezTo>
                  <a:cubicBezTo>
                    <a:pt x="164" y="15"/>
                    <a:pt x="164" y="15"/>
                    <a:pt x="164" y="15"/>
                  </a:cubicBezTo>
                  <a:cubicBezTo>
                    <a:pt x="165" y="14"/>
                    <a:pt x="165" y="14"/>
                    <a:pt x="165" y="14"/>
                  </a:cubicBezTo>
                  <a:cubicBezTo>
                    <a:pt x="166" y="13"/>
                    <a:pt x="166" y="13"/>
                    <a:pt x="166" y="13"/>
                  </a:cubicBezTo>
                  <a:cubicBezTo>
                    <a:pt x="168" y="12"/>
                    <a:pt x="168" y="12"/>
                    <a:pt x="168" y="12"/>
                  </a:cubicBezTo>
                  <a:cubicBezTo>
                    <a:pt x="168" y="12"/>
                    <a:pt x="168" y="12"/>
                    <a:pt x="168" y="12"/>
                  </a:cubicBezTo>
                  <a:cubicBezTo>
                    <a:pt x="168" y="11"/>
                    <a:pt x="168" y="11"/>
                    <a:pt x="168" y="11"/>
                  </a:cubicBezTo>
                  <a:cubicBezTo>
                    <a:pt x="166" y="10"/>
                    <a:pt x="166" y="10"/>
                    <a:pt x="166" y="10"/>
                  </a:cubicBezTo>
                  <a:cubicBezTo>
                    <a:pt x="165" y="9"/>
                    <a:pt x="165" y="9"/>
                    <a:pt x="165" y="9"/>
                  </a:cubicBezTo>
                  <a:cubicBezTo>
                    <a:pt x="164" y="8"/>
                    <a:pt x="164" y="8"/>
                    <a:pt x="164" y="8"/>
                  </a:cubicBezTo>
                  <a:cubicBezTo>
                    <a:pt x="164" y="7"/>
                    <a:pt x="164" y="7"/>
                    <a:pt x="164" y="7"/>
                  </a:cubicBezTo>
                  <a:cubicBezTo>
                    <a:pt x="165" y="6"/>
                    <a:pt x="165" y="6"/>
                    <a:pt x="165" y="6"/>
                  </a:cubicBezTo>
                  <a:cubicBezTo>
                    <a:pt x="165" y="5"/>
                    <a:pt x="165" y="5"/>
                    <a:pt x="165" y="5"/>
                  </a:cubicBezTo>
                  <a:cubicBezTo>
                    <a:pt x="165" y="5"/>
                    <a:pt x="165" y="5"/>
                    <a:pt x="165" y="5"/>
                  </a:cubicBezTo>
                  <a:cubicBezTo>
                    <a:pt x="162" y="5"/>
                    <a:pt x="162" y="5"/>
                    <a:pt x="162" y="5"/>
                  </a:cubicBezTo>
                  <a:cubicBezTo>
                    <a:pt x="161" y="5"/>
                    <a:pt x="161" y="5"/>
                    <a:pt x="161" y="5"/>
                  </a:cubicBezTo>
                  <a:cubicBezTo>
                    <a:pt x="159" y="4"/>
                    <a:pt x="159" y="4"/>
                    <a:pt x="159" y="4"/>
                  </a:cubicBezTo>
                  <a:cubicBezTo>
                    <a:pt x="158" y="2"/>
                    <a:pt x="158" y="2"/>
                    <a:pt x="158" y="2"/>
                  </a:cubicBezTo>
                  <a:cubicBezTo>
                    <a:pt x="156" y="1"/>
                    <a:pt x="156" y="1"/>
                    <a:pt x="156" y="1"/>
                  </a:cubicBezTo>
                  <a:cubicBezTo>
                    <a:pt x="155" y="0"/>
                    <a:pt x="155" y="0"/>
                    <a:pt x="155" y="0"/>
                  </a:cubicBezTo>
                  <a:cubicBezTo>
                    <a:pt x="154" y="0"/>
                    <a:pt x="154" y="0"/>
                    <a:pt x="154" y="0"/>
                  </a:cubicBezTo>
                  <a:cubicBezTo>
                    <a:pt x="154" y="1"/>
                    <a:pt x="154" y="1"/>
                    <a:pt x="154" y="1"/>
                  </a:cubicBezTo>
                  <a:cubicBezTo>
                    <a:pt x="154" y="1"/>
                    <a:pt x="154" y="1"/>
                    <a:pt x="154" y="1"/>
                  </a:cubicBezTo>
                  <a:cubicBezTo>
                    <a:pt x="154" y="2"/>
                    <a:pt x="154" y="2"/>
                    <a:pt x="154" y="2"/>
                  </a:cubicBezTo>
                  <a:cubicBezTo>
                    <a:pt x="154" y="3"/>
                    <a:pt x="154" y="3"/>
                    <a:pt x="154" y="3"/>
                  </a:cubicBezTo>
                  <a:cubicBezTo>
                    <a:pt x="153" y="4"/>
                    <a:pt x="153" y="4"/>
                    <a:pt x="153" y="4"/>
                  </a:cubicBezTo>
                  <a:cubicBezTo>
                    <a:pt x="152" y="5"/>
                    <a:pt x="152" y="5"/>
                    <a:pt x="152" y="5"/>
                  </a:cubicBezTo>
                  <a:cubicBezTo>
                    <a:pt x="152" y="6"/>
                    <a:pt x="152" y="6"/>
                    <a:pt x="152" y="6"/>
                  </a:cubicBezTo>
                  <a:cubicBezTo>
                    <a:pt x="151" y="7"/>
                    <a:pt x="151" y="7"/>
                    <a:pt x="151" y="7"/>
                  </a:cubicBezTo>
                  <a:cubicBezTo>
                    <a:pt x="152" y="10"/>
                    <a:pt x="152" y="10"/>
                    <a:pt x="152" y="10"/>
                  </a:cubicBezTo>
                  <a:cubicBezTo>
                    <a:pt x="152" y="11"/>
                    <a:pt x="152" y="11"/>
                    <a:pt x="152" y="11"/>
                  </a:cubicBezTo>
                  <a:cubicBezTo>
                    <a:pt x="153" y="12"/>
                    <a:pt x="153" y="12"/>
                    <a:pt x="153" y="12"/>
                  </a:cubicBezTo>
                  <a:cubicBezTo>
                    <a:pt x="153" y="12"/>
                    <a:pt x="153" y="12"/>
                    <a:pt x="153" y="12"/>
                  </a:cubicBezTo>
                  <a:cubicBezTo>
                    <a:pt x="153" y="14"/>
                    <a:pt x="153" y="14"/>
                    <a:pt x="153" y="14"/>
                  </a:cubicBezTo>
                  <a:cubicBezTo>
                    <a:pt x="152" y="15"/>
                    <a:pt x="152" y="15"/>
                    <a:pt x="152" y="15"/>
                  </a:cubicBezTo>
                  <a:cubicBezTo>
                    <a:pt x="152" y="16"/>
                    <a:pt x="152" y="16"/>
                    <a:pt x="152" y="16"/>
                  </a:cubicBezTo>
                  <a:cubicBezTo>
                    <a:pt x="152" y="17"/>
                    <a:pt x="152" y="17"/>
                    <a:pt x="152" y="17"/>
                  </a:cubicBezTo>
                  <a:cubicBezTo>
                    <a:pt x="153" y="16"/>
                    <a:pt x="153" y="16"/>
                    <a:pt x="153" y="16"/>
                  </a:cubicBezTo>
                  <a:cubicBezTo>
                    <a:pt x="153" y="16"/>
                    <a:pt x="153" y="16"/>
                    <a:pt x="153" y="16"/>
                  </a:cubicBezTo>
                  <a:cubicBezTo>
                    <a:pt x="154" y="15"/>
                    <a:pt x="154" y="15"/>
                    <a:pt x="154" y="15"/>
                  </a:cubicBezTo>
                  <a:cubicBezTo>
                    <a:pt x="155" y="16"/>
                    <a:pt x="155" y="16"/>
                    <a:pt x="155" y="16"/>
                  </a:cubicBezTo>
                  <a:cubicBezTo>
                    <a:pt x="155" y="16"/>
                    <a:pt x="155" y="16"/>
                    <a:pt x="155" y="16"/>
                  </a:cubicBezTo>
                  <a:cubicBezTo>
                    <a:pt x="156" y="17"/>
                    <a:pt x="156" y="17"/>
                    <a:pt x="156" y="17"/>
                  </a:cubicBezTo>
                  <a:cubicBezTo>
                    <a:pt x="157" y="17"/>
                    <a:pt x="157" y="17"/>
                    <a:pt x="157" y="17"/>
                  </a:cubicBezTo>
                  <a:cubicBezTo>
                    <a:pt x="157" y="17"/>
                    <a:pt x="157" y="17"/>
                    <a:pt x="157" y="17"/>
                  </a:cubicBezTo>
                  <a:cubicBezTo>
                    <a:pt x="158" y="17"/>
                    <a:pt x="158" y="17"/>
                    <a:pt x="158" y="17"/>
                  </a:cubicBezTo>
                  <a:cubicBezTo>
                    <a:pt x="159" y="18"/>
                    <a:pt x="159" y="18"/>
                    <a:pt x="159" y="18"/>
                  </a:cubicBezTo>
                  <a:cubicBezTo>
                    <a:pt x="160" y="18"/>
                    <a:pt x="160" y="18"/>
                    <a:pt x="160" y="18"/>
                  </a:cubicBezTo>
                  <a:cubicBezTo>
                    <a:pt x="161" y="18"/>
                    <a:pt x="161" y="18"/>
                    <a:pt x="161" y="18"/>
                  </a:cubicBezTo>
                  <a:close/>
                  <a:moveTo>
                    <a:pt x="157" y="23"/>
                  </a:moveTo>
                  <a:cubicBezTo>
                    <a:pt x="157" y="23"/>
                    <a:pt x="157" y="23"/>
                    <a:pt x="157" y="23"/>
                  </a:cubicBezTo>
                  <a:cubicBezTo>
                    <a:pt x="158" y="24"/>
                    <a:pt x="158" y="24"/>
                    <a:pt x="158" y="24"/>
                  </a:cubicBezTo>
                  <a:cubicBezTo>
                    <a:pt x="159" y="24"/>
                    <a:pt x="159" y="24"/>
                    <a:pt x="159" y="24"/>
                  </a:cubicBezTo>
                  <a:cubicBezTo>
                    <a:pt x="160" y="23"/>
                    <a:pt x="160" y="23"/>
                    <a:pt x="160" y="23"/>
                  </a:cubicBezTo>
                  <a:cubicBezTo>
                    <a:pt x="161" y="23"/>
                    <a:pt x="161" y="23"/>
                    <a:pt x="161" y="23"/>
                  </a:cubicBezTo>
                  <a:cubicBezTo>
                    <a:pt x="162" y="22"/>
                    <a:pt x="162" y="22"/>
                    <a:pt x="162" y="22"/>
                  </a:cubicBezTo>
                  <a:cubicBezTo>
                    <a:pt x="162" y="21"/>
                    <a:pt x="162" y="21"/>
                    <a:pt x="162" y="21"/>
                  </a:cubicBezTo>
                  <a:cubicBezTo>
                    <a:pt x="163" y="20"/>
                    <a:pt x="163" y="20"/>
                    <a:pt x="163" y="20"/>
                  </a:cubicBezTo>
                  <a:cubicBezTo>
                    <a:pt x="162" y="19"/>
                    <a:pt x="162" y="19"/>
                    <a:pt x="162" y="19"/>
                  </a:cubicBezTo>
                  <a:cubicBezTo>
                    <a:pt x="161" y="19"/>
                    <a:pt x="161" y="19"/>
                    <a:pt x="161" y="19"/>
                  </a:cubicBezTo>
                  <a:cubicBezTo>
                    <a:pt x="159" y="18"/>
                    <a:pt x="159" y="18"/>
                    <a:pt x="159" y="18"/>
                  </a:cubicBezTo>
                  <a:cubicBezTo>
                    <a:pt x="158" y="19"/>
                    <a:pt x="158" y="19"/>
                    <a:pt x="158" y="19"/>
                  </a:cubicBezTo>
                  <a:cubicBezTo>
                    <a:pt x="157" y="19"/>
                    <a:pt x="157" y="19"/>
                    <a:pt x="157" y="19"/>
                  </a:cubicBezTo>
                  <a:cubicBezTo>
                    <a:pt x="156" y="19"/>
                    <a:pt x="156" y="19"/>
                    <a:pt x="156" y="19"/>
                  </a:cubicBezTo>
                  <a:cubicBezTo>
                    <a:pt x="155" y="19"/>
                    <a:pt x="155" y="19"/>
                    <a:pt x="155" y="19"/>
                  </a:cubicBezTo>
                  <a:cubicBezTo>
                    <a:pt x="155" y="19"/>
                    <a:pt x="155" y="19"/>
                    <a:pt x="155" y="19"/>
                  </a:cubicBezTo>
                  <a:cubicBezTo>
                    <a:pt x="154" y="19"/>
                    <a:pt x="154" y="19"/>
                    <a:pt x="154" y="19"/>
                  </a:cubicBezTo>
                  <a:cubicBezTo>
                    <a:pt x="153" y="19"/>
                    <a:pt x="153" y="19"/>
                    <a:pt x="153" y="19"/>
                  </a:cubicBezTo>
                  <a:cubicBezTo>
                    <a:pt x="154" y="20"/>
                    <a:pt x="154" y="20"/>
                    <a:pt x="154" y="20"/>
                  </a:cubicBezTo>
                  <a:cubicBezTo>
                    <a:pt x="155" y="20"/>
                    <a:pt x="155" y="20"/>
                    <a:pt x="155" y="20"/>
                  </a:cubicBezTo>
                  <a:cubicBezTo>
                    <a:pt x="155" y="21"/>
                    <a:pt x="155" y="21"/>
                    <a:pt x="155" y="21"/>
                  </a:cubicBezTo>
                  <a:cubicBezTo>
                    <a:pt x="156" y="21"/>
                    <a:pt x="156" y="21"/>
                    <a:pt x="156" y="21"/>
                  </a:cubicBezTo>
                  <a:cubicBezTo>
                    <a:pt x="157" y="22"/>
                    <a:pt x="157" y="22"/>
                    <a:pt x="157" y="22"/>
                  </a:cubicBezTo>
                  <a:cubicBezTo>
                    <a:pt x="158" y="22"/>
                    <a:pt x="158" y="22"/>
                    <a:pt x="158" y="22"/>
                  </a:cubicBezTo>
                  <a:cubicBezTo>
                    <a:pt x="159" y="22"/>
                    <a:pt x="159" y="22"/>
                    <a:pt x="159" y="22"/>
                  </a:cubicBezTo>
                  <a:cubicBezTo>
                    <a:pt x="160" y="23"/>
                    <a:pt x="160" y="23"/>
                    <a:pt x="160" y="23"/>
                  </a:cubicBezTo>
                  <a:cubicBezTo>
                    <a:pt x="160" y="23"/>
                    <a:pt x="160" y="23"/>
                    <a:pt x="160" y="23"/>
                  </a:cubicBezTo>
                  <a:cubicBezTo>
                    <a:pt x="158" y="23"/>
                    <a:pt x="158" y="23"/>
                    <a:pt x="158" y="23"/>
                  </a:cubicBezTo>
                  <a:cubicBezTo>
                    <a:pt x="157" y="23"/>
                    <a:pt x="157" y="23"/>
                    <a:pt x="157" y="23"/>
                  </a:cubicBezTo>
                  <a:close/>
                  <a:moveTo>
                    <a:pt x="187" y="26"/>
                  </a:moveTo>
                  <a:cubicBezTo>
                    <a:pt x="187" y="26"/>
                    <a:pt x="187" y="26"/>
                    <a:pt x="187" y="26"/>
                  </a:cubicBezTo>
                  <a:cubicBezTo>
                    <a:pt x="186" y="27"/>
                    <a:pt x="186" y="27"/>
                    <a:pt x="186" y="27"/>
                  </a:cubicBezTo>
                  <a:cubicBezTo>
                    <a:pt x="185" y="28"/>
                    <a:pt x="185" y="28"/>
                    <a:pt x="185" y="28"/>
                  </a:cubicBezTo>
                  <a:cubicBezTo>
                    <a:pt x="184" y="29"/>
                    <a:pt x="184" y="29"/>
                    <a:pt x="184" y="29"/>
                  </a:cubicBezTo>
                  <a:cubicBezTo>
                    <a:pt x="183" y="29"/>
                    <a:pt x="183" y="29"/>
                    <a:pt x="183" y="29"/>
                  </a:cubicBezTo>
                  <a:cubicBezTo>
                    <a:pt x="182" y="29"/>
                    <a:pt x="182" y="29"/>
                    <a:pt x="182" y="29"/>
                  </a:cubicBezTo>
                  <a:cubicBezTo>
                    <a:pt x="182" y="29"/>
                    <a:pt x="182" y="29"/>
                    <a:pt x="182" y="29"/>
                  </a:cubicBezTo>
                  <a:cubicBezTo>
                    <a:pt x="181" y="28"/>
                    <a:pt x="181" y="28"/>
                    <a:pt x="181" y="28"/>
                  </a:cubicBezTo>
                  <a:cubicBezTo>
                    <a:pt x="180" y="28"/>
                    <a:pt x="180" y="28"/>
                    <a:pt x="180" y="28"/>
                  </a:cubicBezTo>
                  <a:cubicBezTo>
                    <a:pt x="179" y="28"/>
                    <a:pt x="179" y="28"/>
                    <a:pt x="179" y="28"/>
                  </a:cubicBezTo>
                  <a:cubicBezTo>
                    <a:pt x="179" y="28"/>
                    <a:pt x="179" y="28"/>
                    <a:pt x="179" y="28"/>
                  </a:cubicBezTo>
                  <a:cubicBezTo>
                    <a:pt x="176" y="28"/>
                    <a:pt x="176" y="28"/>
                    <a:pt x="176" y="28"/>
                  </a:cubicBezTo>
                  <a:cubicBezTo>
                    <a:pt x="175" y="28"/>
                    <a:pt x="175" y="28"/>
                    <a:pt x="175" y="28"/>
                  </a:cubicBezTo>
                  <a:cubicBezTo>
                    <a:pt x="175" y="27"/>
                    <a:pt x="175" y="27"/>
                    <a:pt x="175" y="27"/>
                  </a:cubicBezTo>
                  <a:cubicBezTo>
                    <a:pt x="174" y="28"/>
                    <a:pt x="174" y="28"/>
                    <a:pt x="174" y="28"/>
                  </a:cubicBezTo>
                  <a:cubicBezTo>
                    <a:pt x="172" y="28"/>
                    <a:pt x="172" y="28"/>
                    <a:pt x="172" y="28"/>
                  </a:cubicBezTo>
                  <a:cubicBezTo>
                    <a:pt x="172" y="28"/>
                    <a:pt x="172" y="28"/>
                    <a:pt x="172" y="28"/>
                  </a:cubicBezTo>
                  <a:cubicBezTo>
                    <a:pt x="171" y="27"/>
                    <a:pt x="171" y="27"/>
                    <a:pt x="171" y="27"/>
                  </a:cubicBezTo>
                  <a:cubicBezTo>
                    <a:pt x="170" y="27"/>
                    <a:pt x="170" y="27"/>
                    <a:pt x="170" y="27"/>
                  </a:cubicBezTo>
                  <a:cubicBezTo>
                    <a:pt x="169" y="27"/>
                    <a:pt x="169" y="27"/>
                    <a:pt x="169" y="27"/>
                  </a:cubicBezTo>
                  <a:cubicBezTo>
                    <a:pt x="168" y="25"/>
                    <a:pt x="168" y="25"/>
                    <a:pt x="168" y="25"/>
                  </a:cubicBezTo>
                  <a:cubicBezTo>
                    <a:pt x="168" y="24"/>
                    <a:pt x="168" y="24"/>
                    <a:pt x="168" y="24"/>
                  </a:cubicBezTo>
                  <a:cubicBezTo>
                    <a:pt x="167" y="24"/>
                    <a:pt x="167" y="24"/>
                    <a:pt x="167" y="24"/>
                  </a:cubicBezTo>
                  <a:cubicBezTo>
                    <a:pt x="166" y="25"/>
                    <a:pt x="166" y="25"/>
                    <a:pt x="166" y="25"/>
                  </a:cubicBezTo>
                  <a:cubicBezTo>
                    <a:pt x="166" y="24"/>
                    <a:pt x="166" y="24"/>
                    <a:pt x="166" y="24"/>
                  </a:cubicBezTo>
                  <a:cubicBezTo>
                    <a:pt x="165" y="24"/>
                    <a:pt x="165" y="24"/>
                    <a:pt x="165" y="24"/>
                  </a:cubicBezTo>
                  <a:cubicBezTo>
                    <a:pt x="165" y="24"/>
                    <a:pt x="165" y="24"/>
                    <a:pt x="165" y="24"/>
                  </a:cubicBezTo>
                  <a:cubicBezTo>
                    <a:pt x="165" y="25"/>
                    <a:pt x="165" y="25"/>
                    <a:pt x="165" y="25"/>
                  </a:cubicBezTo>
                  <a:cubicBezTo>
                    <a:pt x="164" y="25"/>
                    <a:pt x="164" y="25"/>
                    <a:pt x="164" y="25"/>
                  </a:cubicBezTo>
                  <a:cubicBezTo>
                    <a:pt x="164" y="25"/>
                    <a:pt x="164" y="25"/>
                    <a:pt x="164" y="25"/>
                  </a:cubicBezTo>
                  <a:cubicBezTo>
                    <a:pt x="163" y="24"/>
                    <a:pt x="163" y="24"/>
                    <a:pt x="163" y="24"/>
                  </a:cubicBezTo>
                  <a:cubicBezTo>
                    <a:pt x="163" y="24"/>
                    <a:pt x="163" y="24"/>
                    <a:pt x="163" y="24"/>
                  </a:cubicBezTo>
                  <a:cubicBezTo>
                    <a:pt x="164" y="23"/>
                    <a:pt x="164" y="23"/>
                    <a:pt x="164" y="23"/>
                  </a:cubicBezTo>
                  <a:cubicBezTo>
                    <a:pt x="165" y="23"/>
                    <a:pt x="165" y="23"/>
                    <a:pt x="165" y="23"/>
                  </a:cubicBezTo>
                  <a:cubicBezTo>
                    <a:pt x="164" y="21"/>
                    <a:pt x="164" y="21"/>
                    <a:pt x="164" y="21"/>
                  </a:cubicBezTo>
                  <a:cubicBezTo>
                    <a:pt x="164" y="21"/>
                    <a:pt x="164" y="21"/>
                    <a:pt x="164" y="21"/>
                  </a:cubicBezTo>
                  <a:cubicBezTo>
                    <a:pt x="165" y="20"/>
                    <a:pt x="165" y="20"/>
                    <a:pt x="165" y="20"/>
                  </a:cubicBezTo>
                  <a:cubicBezTo>
                    <a:pt x="165" y="19"/>
                    <a:pt x="165" y="19"/>
                    <a:pt x="165" y="19"/>
                  </a:cubicBezTo>
                  <a:cubicBezTo>
                    <a:pt x="165" y="19"/>
                    <a:pt x="165" y="19"/>
                    <a:pt x="165" y="19"/>
                  </a:cubicBezTo>
                  <a:cubicBezTo>
                    <a:pt x="164" y="19"/>
                    <a:pt x="164" y="19"/>
                    <a:pt x="164" y="19"/>
                  </a:cubicBezTo>
                  <a:cubicBezTo>
                    <a:pt x="164" y="18"/>
                    <a:pt x="164" y="18"/>
                    <a:pt x="164" y="18"/>
                  </a:cubicBezTo>
                  <a:cubicBezTo>
                    <a:pt x="164" y="17"/>
                    <a:pt x="164" y="17"/>
                    <a:pt x="164" y="17"/>
                  </a:cubicBezTo>
                  <a:cubicBezTo>
                    <a:pt x="165" y="16"/>
                    <a:pt x="165" y="16"/>
                    <a:pt x="165" y="16"/>
                  </a:cubicBezTo>
                  <a:cubicBezTo>
                    <a:pt x="166" y="16"/>
                    <a:pt x="166" y="16"/>
                    <a:pt x="166" y="16"/>
                  </a:cubicBezTo>
                  <a:cubicBezTo>
                    <a:pt x="166" y="15"/>
                    <a:pt x="166" y="15"/>
                    <a:pt x="166" y="15"/>
                  </a:cubicBezTo>
                  <a:cubicBezTo>
                    <a:pt x="166" y="15"/>
                    <a:pt x="166" y="15"/>
                    <a:pt x="166" y="15"/>
                  </a:cubicBezTo>
                  <a:cubicBezTo>
                    <a:pt x="168" y="14"/>
                    <a:pt x="168" y="14"/>
                    <a:pt x="168" y="14"/>
                  </a:cubicBezTo>
                  <a:cubicBezTo>
                    <a:pt x="169" y="14"/>
                    <a:pt x="169" y="14"/>
                    <a:pt x="169" y="14"/>
                  </a:cubicBezTo>
                  <a:cubicBezTo>
                    <a:pt x="169" y="13"/>
                    <a:pt x="169" y="13"/>
                    <a:pt x="169" y="13"/>
                  </a:cubicBezTo>
                  <a:cubicBezTo>
                    <a:pt x="170" y="12"/>
                    <a:pt x="170" y="12"/>
                    <a:pt x="170" y="12"/>
                  </a:cubicBezTo>
                  <a:cubicBezTo>
                    <a:pt x="171" y="12"/>
                    <a:pt x="171" y="12"/>
                    <a:pt x="171" y="12"/>
                  </a:cubicBezTo>
                  <a:cubicBezTo>
                    <a:pt x="173" y="13"/>
                    <a:pt x="173" y="13"/>
                    <a:pt x="173" y="13"/>
                  </a:cubicBezTo>
                  <a:cubicBezTo>
                    <a:pt x="174" y="15"/>
                    <a:pt x="174" y="15"/>
                    <a:pt x="174" y="15"/>
                  </a:cubicBezTo>
                  <a:cubicBezTo>
                    <a:pt x="174" y="16"/>
                    <a:pt x="174" y="16"/>
                    <a:pt x="174" y="16"/>
                  </a:cubicBezTo>
                  <a:cubicBezTo>
                    <a:pt x="174" y="17"/>
                    <a:pt x="174" y="17"/>
                    <a:pt x="174" y="17"/>
                  </a:cubicBezTo>
                  <a:cubicBezTo>
                    <a:pt x="174" y="17"/>
                    <a:pt x="174" y="17"/>
                    <a:pt x="174" y="17"/>
                  </a:cubicBezTo>
                  <a:cubicBezTo>
                    <a:pt x="174" y="18"/>
                    <a:pt x="174" y="18"/>
                    <a:pt x="174" y="18"/>
                  </a:cubicBezTo>
                  <a:cubicBezTo>
                    <a:pt x="174" y="19"/>
                    <a:pt x="174" y="19"/>
                    <a:pt x="174" y="19"/>
                  </a:cubicBezTo>
                  <a:cubicBezTo>
                    <a:pt x="174" y="19"/>
                    <a:pt x="174" y="19"/>
                    <a:pt x="174" y="19"/>
                  </a:cubicBezTo>
                  <a:cubicBezTo>
                    <a:pt x="174" y="19"/>
                    <a:pt x="174" y="19"/>
                    <a:pt x="174" y="19"/>
                  </a:cubicBezTo>
                  <a:cubicBezTo>
                    <a:pt x="175" y="18"/>
                    <a:pt x="175" y="18"/>
                    <a:pt x="175" y="18"/>
                  </a:cubicBezTo>
                  <a:cubicBezTo>
                    <a:pt x="175" y="17"/>
                    <a:pt x="175" y="17"/>
                    <a:pt x="175" y="17"/>
                  </a:cubicBezTo>
                  <a:cubicBezTo>
                    <a:pt x="175" y="16"/>
                    <a:pt x="175" y="16"/>
                    <a:pt x="175" y="16"/>
                  </a:cubicBezTo>
                  <a:cubicBezTo>
                    <a:pt x="175" y="16"/>
                    <a:pt x="175" y="16"/>
                    <a:pt x="175" y="16"/>
                  </a:cubicBezTo>
                  <a:cubicBezTo>
                    <a:pt x="175" y="15"/>
                    <a:pt x="175" y="15"/>
                    <a:pt x="175" y="15"/>
                  </a:cubicBezTo>
                  <a:cubicBezTo>
                    <a:pt x="174" y="14"/>
                    <a:pt x="174" y="14"/>
                    <a:pt x="174" y="14"/>
                  </a:cubicBezTo>
                  <a:cubicBezTo>
                    <a:pt x="174" y="13"/>
                    <a:pt x="174" y="13"/>
                    <a:pt x="174" y="13"/>
                  </a:cubicBezTo>
                  <a:cubicBezTo>
                    <a:pt x="174" y="13"/>
                    <a:pt x="174" y="13"/>
                    <a:pt x="174" y="13"/>
                  </a:cubicBezTo>
                  <a:cubicBezTo>
                    <a:pt x="176" y="13"/>
                    <a:pt x="176" y="13"/>
                    <a:pt x="176" y="13"/>
                  </a:cubicBezTo>
                  <a:cubicBezTo>
                    <a:pt x="177" y="13"/>
                    <a:pt x="177" y="13"/>
                    <a:pt x="177" y="13"/>
                  </a:cubicBezTo>
                  <a:cubicBezTo>
                    <a:pt x="180" y="15"/>
                    <a:pt x="180" y="15"/>
                    <a:pt x="180" y="15"/>
                  </a:cubicBezTo>
                  <a:cubicBezTo>
                    <a:pt x="181" y="15"/>
                    <a:pt x="181" y="15"/>
                    <a:pt x="181" y="15"/>
                  </a:cubicBezTo>
                  <a:cubicBezTo>
                    <a:pt x="181" y="15"/>
                    <a:pt x="181" y="15"/>
                    <a:pt x="181" y="15"/>
                  </a:cubicBezTo>
                  <a:cubicBezTo>
                    <a:pt x="181" y="16"/>
                    <a:pt x="181" y="16"/>
                    <a:pt x="181" y="16"/>
                  </a:cubicBezTo>
                  <a:cubicBezTo>
                    <a:pt x="182" y="17"/>
                    <a:pt x="182" y="17"/>
                    <a:pt x="182" y="17"/>
                  </a:cubicBezTo>
                  <a:cubicBezTo>
                    <a:pt x="182" y="18"/>
                    <a:pt x="182" y="18"/>
                    <a:pt x="182" y="18"/>
                  </a:cubicBezTo>
                  <a:cubicBezTo>
                    <a:pt x="182" y="19"/>
                    <a:pt x="182" y="19"/>
                    <a:pt x="182" y="19"/>
                  </a:cubicBezTo>
                  <a:cubicBezTo>
                    <a:pt x="183" y="20"/>
                    <a:pt x="183" y="20"/>
                    <a:pt x="183" y="20"/>
                  </a:cubicBezTo>
                  <a:cubicBezTo>
                    <a:pt x="184" y="21"/>
                    <a:pt x="184" y="21"/>
                    <a:pt x="184" y="21"/>
                  </a:cubicBezTo>
                  <a:cubicBezTo>
                    <a:pt x="184" y="22"/>
                    <a:pt x="184" y="22"/>
                    <a:pt x="184" y="22"/>
                  </a:cubicBezTo>
                  <a:cubicBezTo>
                    <a:pt x="183" y="22"/>
                    <a:pt x="183" y="22"/>
                    <a:pt x="183" y="22"/>
                  </a:cubicBezTo>
                  <a:cubicBezTo>
                    <a:pt x="183" y="21"/>
                    <a:pt x="183" y="21"/>
                    <a:pt x="183" y="21"/>
                  </a:cubicBezTo>
                  <a:cubicBezTo>
                    <a:pt x="182" y="22"/>
                    <a:pt x="182" y="22"/>
                    <a:pt x="182" y="22"/>
                  </a:cubicBezTo>
                  <a:cubicBezTo>
                    <a:pt x="182" y="22"/>
                    <a:pt x="182" y="22"/>
                    <a:pt x="182" y="22"/>
                  </a:cubicBezTo>
                  <a:cubicBezTo>
                    <a:pt x="183" y="23"/>
                    <a:pt x="183" y="23"/>
                    <a:pt x="183" y="23"/>
                  </a:cubicBezTo>
                  <a:cubicBezTo>
                    <a:pt x="185" y="23"/>
                    <a:pt x="185" y="23"/>
                    <a:pt x="185" y="23"/>
                  </a:cubicBezTo>
                  <a:cubicBezTo>
                    <a:pt x="186" y="24"/>
                    <a:pt x="186" y="24"/>
                    <a:pt x="186" y="24"/>
                  </a:cubicBezTo>
                  <a:cubicBezTo>
                    <a:pt x="186" y="24"/>
                    <a:pt x="186" y="24"/>
                    <a:pt x="186" y="24"/>
                  </a:cubicBezTo>
                  <a:cubicBezTo>
                    <a:pt x="187" y="26"/>
                    <a:pt x="187" y="26"/>
                    <a:pt x="187" y="26"/>
                  </a:cubicBezTo>
                  <a:close/>
                  <a:moveTo>
                    <a:pt x="350" y="3"/>
                  </a:moveTo>
                  <a:cubicBezTo>
                    <a:pt x="350" y="2"/>
                    <a:pt x="350" y="2"/>
                    <a:pt x="350" y="2"/>
                  </a:cubicBezTo>
                  <a:cubicBezTo>
                    <a:pt x="351" y="1"/>
                    <a:pt x="351" y="1"/>
                    <a:pt x="351" y="1"/>
                  </a:cubicBezTo>
                  <a:cubicBezTo>
                    <a:pt x="351" y="1"/>
                    <a:pt x="351" y="1"/>
                    <a:pt x="351" y="1"/>
                  </a:cubicBezTo>
                  <a:cubicBezTo>
                    <a:pt x="352" y="1"/>
                    <a:pt x="352" y="1"/>
                    <a:pt x="352" y="1"/>
                  </a:cubicBezTo>
                  <a:cubicBezTo>
                    <a:pt x="352" y="2"/>
                    <a:pt x="352" y="2"/>
                    <a:pt x="352" y="2"/>
                  </a:cubicBezTo>
                  <a:cubicBezTo>
                    <a:pt x="351" y="2"/>
                    <a:pt x="351" y="2"/>
                    <a:pt x="351" y="2"/>
                  </a:cubicBezTo>
                  <a:cubicBezTo>
                    <a:pt x="351" y="3"/>
                    <a:pt x="351" y="3"/>
                    <a:pt x="351" y="3"/>
                  </a:cubicBezTo>
                  <a:cubicBezTo>
                    <a:pt x="350" y="3"/>
                    <a:pt x="350" y="3"/>
                    <a:pt x="350" y="3"/>
                  </a:cubicBezTo>
                  <a:close/>
                  <a:moveTo>
                    <a:pt x="359" y="17"/>
                  </a:moveTo>
                  <a:cubicBezTo>
                    <a:pt x="359" y="18"/>
                    <a:pt x="359" y="18"/>
                    <a:pt x="359" y="18"/>
                  </a:cubicBezTo>
                  <a:cubicBezTo>
                    <a:pt x="361" y="20"/>
                    <a:pt x="361" y="20"/>
                    <a:pt x="361" y="20"/>
                  </a:cubicBezTo>
                  <a:cubicBezTo>
                    <a:pt x="361" y="21"/>
                    <a:pt x="361" y="21"/>
                    <a:pt x="361" y="21"/>
                  </a:cubicBezTo>
                  <a:cubicBezTo>
                    <a:pt x="364" y="22"/>
                    <a:pt x="364" y="22"/>
                    <a:pt x="364" y="22"/>
                  </a:cubicBezTo>
                  <a:cubicBezTo>
                    <a:pt x="367" y="22"/>
                    <a:pt x="367" y="22"/>
                    <a:pt x="367" y="22"/>
                  </a:cubicBezTo>
                  <a:cubicBezTo>
                    <a:pt x="368" y="23"/>
                    <a:pt x="368" y="23"/>
                    <a:pt x="368" y="23"/>
                  </a:cubicBezTo>
                  <a:cubicBezTo>
                    <a:pt x="370" y="23"/>
                    <a:pt x="370" y="23"/>
                    <a:pt x="370" y="23"/>
                  </a:cubicBezTo>
                  <a:cubicBezTo>
                    <a:pt x="371" y="22"/>
                    <a:pt x="371" y="22"/>
                    <a:pt x="371" y="22"/>
                  </a:cubicBezTo>
                  <a:cubicBezTo>
                    <a:pt x="372" y="23"/>
                    <a:pt x="372" y="23"/>
                    <a:pt x="372" y="23"/>
                  </a:cubicBezTo>
                  <a:cubicBezTo>
                    <a:pt x="373" y="23"/>
                    <a:pt x="373" y="23"/>
                    <a:pt x="373" y="23"/>
                  </a:cubicBezTo>
                  <a:cubicBezTo>
                    <a:pt x="375" y="22"/>
                    <a:pt x="375" y="22"/>
                    <a:pt x="375" y="22"/>
                  </a:cubicBezTo>
                  <a:cubicBezTo>
                    <a:pt x="375" y="21"/>
                    <a:pt x="375" y="21"/>
                    <a:pt x="375" y="21"/>
                  </a:cubicBezTo>
                  <a:cubicBezTo>
                    <a:pt x="376" y="20"/>
                    <a:pt x="376" y="20"/>
                    <a:pt x="376" y="20"/>
                  </a:cubicBezTo>
                  <a:cubicBezTo>
                    <a:pt x="375" y="19"/>
                    <a:pt x="375" y="19"/>
                    <a:pt x="375" y="19"/>
                  </a:cubicBezTo>
                  <a:cubicBezTo>
                    <a:pt x="375" y="18"/>
                    <a:pt x="375" y="18"/>
                    <a:pt x="375" y="18"/>
                  </a:cubicBezTo>
                  <a:cubicBezTo>
                    <a:pt x="374" y="18"/>
                    <a:pt x="374" y="18"/>
                    <a:pt x="374" y="18"/>
                  </a:cubicBezTo>
                  <a:cubicBezTo>
                    <a:pt x="374" y="18"/>
                    <a:pt x="374" y="18"/>
                    <a:pt x="374" y="18"/>
                  </a:cubicBezTo>
                  <a:cubicBezTo>
                    <a:pt x="374" y="17"/>
                    <a:pt x="374" y="17"/>
                    <a:pt x="374" y="17"/>
                  </a:cubicBezTo>
                  <a:cubicBezTo>
                    <a:pt x="373" y="17"/>
                    <a:pt x="373" y="17"/>
                    <a:pt x="373" y="17"/>
                  </a:cubicBezTo>
                  <a:cubicBezTo>
                    <a:pt x="373" y="17"/>
                    <a:pt x="373" y="17"/>
                    <a:pt x="373" y="17"/>
                  </a:cubicBezTo>
                  <a:cubicBezTo>
                    <a:pt x="371" y="17"/>
                    <a:pt x="371" y="17"/>
                    <a:pt x="371" y="17"/>
                  </a:cubicBezTo>
                  <a:cubicBezTo>
                    <a:pt x="369" y="17"/>
                    <a:pt x="369" y="17"/>
                    <a:pt x="369" y="17"/>
                  </a:cubicBezTo>
                  <a:cubicBezTo>
                    <a:pt x="368" y="18"/>
                    <a:pt x="368" y="18"/>
                    <a:pt x="368" y="18"/>
                  </a:cubicBezTo>
                  <a:cubicBezTo>
                    <a:pt x="367" y="18"/>
                    <a:pt x="367" y="18"/>
                    <a:pt x="367" y="18"/>
                  </a:cubicBezTo>
                  <a:cubicBezTo>
                    <a:pt x="367" y="18"/>
                    <a:pt x="367" y="18"/>
                    <a:pt x="367" y="18"/>
                  </a:cubicBezTo>
                  <a:cubicBezTo>
                    <a:pt x="366" y="17"/>
                    <a:pt x="366" y="17"/>
                    <a:pt x="366" y="17"/>
                  </a:cubicBezTo>
                  <a:cubicBezTo>
                    <a:pt x="366" y="17"/>
                    <a:pt x="366" y="17"/>
                    <a:pt x="366" y="17"/>
                  </a:cubicBezTo>
                  <a:cubicBezTo>
                    <a:pt x="365" y="17"/>
                    <a:pt x="365" y="17"/>
                    <a:pt x="365" y="17"/>
                  </a:cubicBezTo>
                  <a:cubicBezTo>
                    <a:pt x="363" y="17"/>
                    <a:pt x="363" y="17"/>
                    <a:pt x="363" y="17"/>
                  </a:cubicBezTo>
                  <a:cubicBezTo>
                    <a:pt x="363" y="17"/>
                    <a:pt x="363" y="17"/>
                    <a:pt x="363" y="17"/>
                  </a:cubicBezTo>
                  <a:cubicBezTo>
                    <a:pt x="363" y="18"/>
                    <a:pt x="363" y="18"/>
                    <a:pt x="363" y="18"/>
                  </a:cubicBezTo>
                  <a:cubicBezTo>
                    <a:pt x="362" y="18"/>
                    <a:pt x="362" y="18"/>
                    <a:pt x="362" y="18"/>
                  </a:cubicBezTo>
                  <a:cubicBezTo>
                    <a:pt x="361" y="18"/>
                    <a:pt x="361" y="18"/>
                    <a:pt x="361" y="18"/>
                  </a:cubicBezTo>
                  <a:cubicBezTo>
                    <a:pt x="360" y="18"/>
                    <a:pt x="360" y="18"/>
                    <a:pt x="360" y="18"/>
                  </a:cubicBezTo>
                  <a:cubicBezTo>
                    <a:pt x="360" y="17"/>
                    <a:pt x="360" y="17"/>
                    <a:pt x="360" y="17"/>
                  </a:cubicBezTo>
                  <a:cubicBezTo>
                    <a:pt x="359" y="17"/>
                    <a:pt x="359" y="17"/>
                    <a:pt x="359" y="17"/>
                  </a:cubicBezTo>
                  <a:close/>
                  <a:moveTo>
                    <a:pt x="325" y="31"/>
                  </a:moveTo>
                  <a:cubicBezTo>
                    <a:pt x="324" y="29"/>
                    <a:pt x="324" y="29"/>
                    <a:pt x="324" y="29"/>
                  </a:cubicBezTo>
                  <a:cubicBezTo>
                    <a:pt x="324" y="28"/>
                    <a:pt x="324" y="28"/>
                    <a:pt x="324" y="28"/>
                  </a:cubicBezTo>
                  <a:cubicBezTo>
                    <a:pt x="323" y="27"/>
                    <a:pt x="323" y="27"/>
                    <a:pt x="323" y="27"/>
                  </a:cubicBezTo>
                  <a:cubicBezTo>
                    <a:pt x="321" y="27"/>
                    <a:pt x="321" y="27"/>
                    <a:pt x="321" y="27"/>
                  </a:cubicBezTo>
                  <a:cubicBezTo>
                    <a:pt x="321" y="26"/>
                    <a:pt x="321" y="26"/>
                    <a:pt x="321" y="26"/>
                  </a:cubicBezTo>
                  <a:cubicBezTo>
                    <a:pt x="320" y="26"/>
                    <a:pt x="320" y="26"/>
                    <a:pt x="320" y="26"/>
                  </a:cubicBezTo>
                  <a:cubicBezTo>
                    <a:pt x="319" y="25"/>
                    <a:pt x="319" y="25"/>
                    <a:pt x="319" y="25"/>
                  </a:cubicBezTo>
                  <a:cubicBezTo>
                    <a:pt x="320" y="26"/>
                    <a:pt x="320" y="26"/>
                    <a:pt x="320" y="26"/>
                  </a:cubicBezTo>
                  <a:cubicBezTo>
                    <a:pt x="320" y="27"/>
                    <a:pt x="320" y="27"/>
                    <a:pt x="320" y="27"/>
                  </a:cubicBezTo>
                  <a:cubicBezTo>
                    <a:pt x="322" y="28"/>
                    <a:pt x="322" y="28"/>
                    <a:pt x="322" y="28"/>
                  </a:cubicBezTo>
                  <a:cubicBezTo>
                    <a:pt x="323" y="30"/>
                    <a:pt x="323" y="30"/>
                    <a:pt x="323" y="30"/>
                  </a:cubicBezTo>
                  <a:cubicBezTo>
                    <a:pt x="324" y="32"/>
                    <a:pt x="324" y="32"/>
                    <a:pt x="324" y="32"/>
                  </a:cubicBezTo>
                  <a:cubicBezTo>
                    <a:pt x="324" y="32"/>
                    <a:pt x="324" y="32"/>
                    <a:pt x="324" y="32"/>
                  </a:cubicBezTo>
                  <a:cubicBezTo>
                    <a:pt x="325" y="32"/>
                    <a:pt x="325" y="32"/>
                    <a:pt x="325" y="32"/>
                  </a:cubicBezTo>
                  <a:cubicBezTo>
                    <a:pt x="325" y="31"/>
                    <a:pt x="325" y="31"/>
                    <a:pt x="325" y="31"/>
                  </a:cubicBezTo>
                  <a:close/>
                  <a:moveTo>
                    <a:pt x="342" y="32"/>
                  </a:moveTo>
                  <a:cubicBezTo>
                    <a:pt x="342" y="32"/>
                    <a:pt x="342" y="32"/>
                    <a:pt x="342" y="32"/>
                  </a:cubicBezTo>
                  <a:cubicBezTo>
                    <a:pt x="341" y="32"/>
                    <a:pt x="341" y="32"/>
                    <a:pt x="341" y="32"/>
                  </a:cubicBezTo>
                  <a:cubicBezTo>
                    <a:pt x="341" y="32"/>
                    <a:pt x="341" y="32"/>
                    <a:pt x="341" y="32"/>
                  </a:cubicBezTo>
                  <a:cubicBezTo>
                    <a:pt x="341" y="31"/>
                    <a:pt x="341" y="31"/>
                    <a:pt x="341" y="31"/>
                  </a:cubicBezTo>
                  <a:cubicBezTo>
                    <a:pt x="342" y="31"/>
                    <a:pt x="342" y="31"/>
                    <a:pt x="342" y="31"/>
                  </a:cubicBezTo>
                  <a:cubicBezTo>
                    <a:pt x="342" y="32"/>
                    <a:pt x="342" y="32"/>
                    <a:pt x="342" y="32"/>
                  </a:cubicBezTo>
                  <a:cubicBezTo>
                    <a:pt x="343" y="32"/>
                    <a:pt x="343" y="32"/>
                    <a:pt x="343" y="32"/>
                  </a:cubicBezTo>
                  <a:cubicBezTo>
                    <a:pt x="343" y="33"/>
                    <a:pt x="343" y="33"/>
                    <a:pt x="343" y="33"/>
                  </a:cubicBezTo>
                  <a:cubicBezTo>
                    <a:pt x="343" y="33"/>
                    <a:pt x="343" y="33"/>
                    <a:pt x="343" y="33"/>
                  </a:cubicBezTo>
                  <a:cubicBezTo>
                    <a:pt x="344" y="33"/>
                    <a:pt x="344" y="33"/>
                    <a:pt x="344" y="33"/>
                  </a:cubicBezTo>
                  <a:cubicBezTo>
                    <a:pt x="345" y="32"/>
                    <a:pt x="345" y="32"/>
                    <a:pt x="345" y="32"/>
                  </a:cubicBezTo>
                  <a:cubicBezTo>
                    <a:pt x="346" y="30"/>
                    <a:pt x="346" y="30"/>
                    <a:pt x="346" y="30"/>
                  </a:cubicBezTo>
                  <a:cubicBezTo>
                    <a:pt x="347" y="29"/>
                    <a:pt x="347" y="29"/>
                    <a:pt x="347" y="29"/>
                  </a:cubicBezTo>
                  <a:cubicBezTo>
                    <a:pt x="348" y="29"/>
                    <a:pt x="348" y="29"/>
                    <a:pt x="348" y="29"/>
                  </a:cubicBezTo>
                  <a:cubicBezTo>
                    <a:pt x="349" y="28"/>
                    <a:pt x="349" y="28"/>
                    <a:pt x="349" y="28"/>
                  </a:cubicBezTo>
                  <a:cubicBezTo>
                    <a:pt x="349" y="29"/>
                    <a:pt x="349" y="29"/>
                    <a:pt x="349" y="29"/>
                  </a:cubicBezTo>
                  <a:cubicBezTo>
                    <a:pt x="349" y="29"/>
                    <a:pt x="349" y="29"/>
                    <a:pt x="349" y="29"/>
                  </a:cubicBezTo>
                  <a:cubicBezTo>
                    <a:pt x="350" y="29"/>
                    <a:pt x="350" y="29"/>
                    <a:pt x="350" y="29"/>
                  </a:cubicBezTo>
                  <a:cubicBezTo>
                    <a:pt x="350" y="30"/>
                    <a:pt x="350" y="30"/>
                    <a:pt x="350" y="30"/>
                  </a:cubicBezTo>
                  <a:cubicBezTo>
                    <a:pt x="351" y="29"/>
                    <a:pt x="351" y="29"/>
                    <a:pt x="351" y="29"/>
                  </a:cubicBezTo>
                  <a:cubicBezTo>
                    <a:pt x="351" y="29"/>
                    <a:pt x="351" y="29"/>
                    <a:pt x="351" y="29"/>
                  </a:cubicBezTo>
                  <a:cubicBezTo>
                    <a:pt x="353" y="28"/>
                    <a:pt x="353" y="28"/>
                    <a:pt x="353" y="28"/>
                  </a:cubicBezTo>
                  <a:cubicBezTo>
                    <a:pt x="353" y="27"/>
                    <a:pt x="353" y="27"/>
                    <a:pt x="353" y="27"/>
                  </a:cubicBezTo>
                  <a:cubicBezTo>
                    <a:pt x="353" y="27"/>
                    <a:pt x="353" y="27"/>
                    <a:pt x="353" y="27"/>
                  </a:cubicBezTo>
                  <a:cubicBezTo>
                    <a:pt x="352" y="27"/>
                    <a:pt x="352" y="27"/>
                    <a:pt x="352" y="27"/>
                  </a:cubicBezTo>
                  <a:cubicBezTo>
                    <a:pt x="350" y="28"/>
                    <a:pt x="350" y="28"/>
                    <a:pt x="350" y="28"/>
                  </a:cubicBezTo>
                  <a:cubicBezTo>
                    <a:pt x="349" y="27"/>
                    <a:pt x="349" y="27"/>
                    <a:pt x="349" y="27"/>
                  </a:cubicBezTo>
                  <a:cubicBezTo>
                    <a:pt x="348" y="26"/>
                    <a:pt x="348" y="26"/>
                    <a:pt x="348" y="26"/>
                  </a:cubicBezTo>
                  <a:cubicBezTo>
                    <a:pt x="347" y="26"/>
                    <a:pt x="347" y="26"/>
                    <a:pt x="347" y="26"/>
                  </a:cubicBezTo>
                  <a:cubicBezTo>
                    <a:pt x="346" y="26"/>
                    <a:pt x="346" y="26"/>
                    <a:pt x="346" y="26"/>
                  </a:cubicBezTo>
                  <a:cubicBezTo>
                    <a:pt x="346" y="25"/>
                    <a:pt x="346" y="25"/>
                    <a:pt x="346" y="25"/>
                  </a:cubicBezTo>
                  <a:cubicBezTo>
                    <a:pt x="345" y="24"/>
                    <a:pt x="345" y="24"/>
                    <a:pt x="345" y="24"/>
                  </a:cubicBezTo>
                  <a:cubicBezTo>
                    <a:pt x="344" y="24"/>
                    <a:pt x="344" y="24"/>
                    <a:pt x="344" y="24"/>
                  </a:cubicBezTo>
                  <a:cubicBezTo>
                    <a:pt x="343" y="23"/>
                    <a:pt x="343" y="23"/>
                    <a:pt x="343" y="23"/>
                  </a:cubicBezTo>
                  <a:cubicBezTo>
                    <a:pt x="343" y="22"/>
                    <a:pt x="343" y="22"/>
                    <a:pt x="343" y="22"/>
                  </a:cubicBezTo>
                  <a:cubicBezTo>
                    <a:pt x="343" y="21"/>
                    <a:pt x="343" y="21"/>
                    <a:pt x="343" y="21"/>
                  </a:cubicBezTo>
                  <a:cubicBezTo>
                    <a:pt x="342" y="20"/>
                    <a:pt x="342" y="20"/>
                    <a:pt x="342" y="20"/>
                  </a:cubicBezTo>
                  <a:cubicBezTo>
                    <a:pt x="341" y="20"/>
                    <a:pt x="341" y="20"/>
                    <a:pt x="341" y="20"/>
                  </a:cubicBezTo>
                  <a:cubicBezTo>
                    <a:pt x="341" y="20"/>
                    <a:pt x="341" y="20"/>
                    <a:pt x="341" y="20"/>
                  </a:cubicBezTo>
                  <a:cubicBezTo>
                    <a:pt x="342" y="19"/>
                    <a:pt x="342" y="19"/>
                    <a:pt x="342" y="19"/>
                  </a:cubicBezTo>
                  <a:cubicBezTo>
                    <a:pt x="342" y="19"/>
                    <a:pt x="342" y="19"/>
                    <a:pt x="342" y="19"/>
                  </a:cubicBezTo>
                  <a:cubicBezTo>
                    <a:pt x="342" y="18"/>
                    <a:pt x="342" y="18"/>
                    <a:pt x="342" y="18"/>
                  </a:cubicBezTo>
                  <a:cubicBezTo>
                    <a:pt x="342" y="18"/>
                    <a:pt x="342" y="18"/>
                    <a:pt x="342" y="18"/>
                  </a:cubicBezTo>
                  <a:cubicBezTo>
                    <a:pt x="342" y="18"/>
                    <a:pt x="342" y="18"/>
                    <a:pt x="342" y="18"/>
                  </a:cubicBezTo>
                  <a:cubicBezTo>
                    <a:pt x="342" y="17"/>
                    <a:pt x="342" y="17"/>
                    <a:pt x="342" y="17"/>
                  </a:cubicBezTo>
                  <a:cubicBezTo>
                    <a:pt x="341" y="17"/>
                    <a:pt x="341" y="17"/>
                    <a:pt x="341" y="17"/>
                  </a:cubicBezTo>
                  <a:cubicBezTo>
                    <a:pt x="339" y="17"/>
                    <a:pt x="339" y="17"/>
                    <a:pt x="339" y="17"/>
                  </a:cubicBezTo>
                  <a:cubicBezTo>
                    <a:pt x="338" y="17"/>
                    <a:pt x="338" y="17"/>
                    <a:pt x="338" y="17"/>
                  </a:cubicBezTo>
                  <a:cubicBezTo>
                    <a:pt x="338" y="16"/>
                    <a:pt x="338" y="16"/>
                    <a:pt x="338" y="16"/>
                  </a:cubicBezTo>
                  <a:cubicBezTo>
                    <a:pt x="337" y="16"/>
                    <a:pt x="337" y="16"/>
                    <a:pt x="337" y="16"/>
                  </a:cubicBezTo>
                  <a:cubicBezTo>
                    <a:pt x="336" y="16"/>
                    <a:pt x="336" y="16"/>
                    <a:pt x="336" y="16"/>
                  </a:cubicBezTo>
                  <a:cubicBezTo>
                    <a:pt x="335" y="16"/>
                    <a:pt x="335" y="16"/>
                    <a:pt x="335" y="16"/>
                  </a:cubicBezTo>
                  <a:cubicBezTo>
                    <a:pt x="337" y="17"/>
                    <a:pt x="337" y="17"/>
                    <a:pt x="337" y="17"/>
                  </a:cubicBezTo>
                  <a:cubicBezTo>
                    <a:pt x="338" y="17"/>
                    <a:pt x="338" y="17"/>
                    <a:pt x="338" y="17"/>
                  </a:cubicBezTo>
                  <a:cubicBezTo>
                    <a:pt x="338" y="18"/>
                    <a:pt x="338" y="18"/>
                    <a:pt x="338" y="18"/>
                  </a:cubicBezTo>
                  <a:cubicBezTo>
                    <a:pt x="337" y="18"/>
                    <a:pt x="337" y="18"/>
                    <a:pt x="337" y="18"/>
                  </a:cubicBezTo>
                  <a:cubicBezTo>
                    <a:pt x="337" y="18"/>
                    <a:pt x="337" y="18"/>
                    <a:pt x="337" y="18"/>
                  </a:cubicBezTo>
                  <a:cubicBezTo>
                    <a:pt x="336" y="18"/>
                    <a:pt x="336" y="18"/>
                    <a:pt x="336" y="18"/>
                  </a:cubicBezTo>
                  <a:cubicBezTo>
                    <a:pt x="335" y="18"/>
                    <a:pt x="335" y="18"/>
                    <a:pt x="335" y="18"/>
                  </a:cubicBezTo>
                  <a:cubicBezTo>
                    <a:pt x="336" y="19"/>
                    <a:pt x="336" y="19"/>
                    <a:pt x="336" y="19"/>
                  </a:cubicBezTo>
                  <a:cubicBezTo>
                    <a:pt x="336" y="20"/>
                    <a:pt x="336" y="20"/>
                    <a:pt x="336" y="20"/>
                  </a:cubicBezTo>
                  <a:cubicBezTo>
                    <a:pt x="336" y="21"/>
                    <a:pt x="336" y="21"/>
                    <a:pt x="336" y="21"/>
                  </a:cubicBezTo>
                  <a:cubicBezTo>
                    <a:pt x="338" y="22"/>
                    <a:pt x="338" y="22"/>
                    <a:pt x="338" y="22"/>
                  </a:cubicBezTo>
                  <a:cubicBezTo>
                    <a:pt x="338" y="23"/>
                    <a:pt x="338" y="23"/>
                    <a:pt x="338" y="23"/>
                  </a:cubicBezTo>
                  <a:cubicBezTo>
                    <a:pt x="338" y="23"/>
                    <a:pt x="338" y="23"/>
                    <a:pt x="338" y="23"/>
                  </a:cubicBezTo>
                  <a:cubicBezTo>
                    <a:pt x="337" y="23"/>
                    <a:pt x="337" y="23"/>
                    <a:pt x="337" y="23"/>
                  </a:cubicBezTo>
                  <a:cubicBezTo>
                    <a:pt x="336" y="22"/>
                    <a:pt x="336" y="22"/>
                    <a:pt x="336" y="22"/>
                  </a:cubicBezTo>
                  <a:cubicBezTo>
                    <a:pt x="335" y="21"/>
                    <a:pt x="335" y="21"/>
                    <a:pt x="335" y="21"/>
                  </a:cubicBezTo>
                  <a:cubicBezTo>
                    <a:pt x="334" y="21"/>
                    <a:pt x="334" y="21"/>
                    <a:pt x="334" y="21"/>
                  </a:cubicBezTo>
                  <a:cubicBezTo>
                    <a:pt x="334" y="21"/>
                    <a:pt x="334" y="21"/>
                    <a:pt x="334" y="21"/>
                  </a:cubicBezTo>
                  <a:cubicBezTo>
                    <a:pt x="333" y="21"/>
                    <a:pt x="333" y="21"/>
                    <a:pt x="333" y="21"/>
                  </a:cubicBezTo>
                  <a:cubicBezTo>
                    <a:pt x="333" y="21"/>
                    <a:pt x="333" y="21"/>
                    <a:pt x="333" y="21"/>
                  </a:cubicBezTo>
                  <a:cubicBezTo>
                    <a:pt x="332" y="21"/>
                    <a:pt x="332" y="21"/>
                    <a:pt x="332" y="21"/>
                  </a:cubicBezTo>
                  <a:cubicBezTo>
                    <a:pt x="332" y="20"/>
                    <a:pt x="332" y="20"/>
                    <a:pt x="332" y="20"/>
                  </a:cubicBezTo>
                  <a:cubicBezTo>
                    <a:pt x="332" y="19"/>
                    <a:pt x="332" y="19"/>
                    <a:pt x="332" y="19"/>
                  </a:cubicBezTo>
                  <a:cubicBezTo>
                    <a:pt x="331" y="19"/>
                    <a:pt x="331" y="19"/>
                    <a:pt x="331" y="19"/>
                  </a:cubicBezTo>
                  <a:cubicBezTo>
                    <a:pt x="330" y="18"/>
                    <a:pt x="330" y="18"/>
                    <a:pt x="330" y="18"/>
                  </a:cubicBezTo>
                  <a:cubicBezTo>
                    <a:pt x="329" y="18"/>
                    <a:pt x="329" y="18"/>
                    <a:pt x="329" y="18"/>
                  </a:cubicBezTo>
                  <a:cubicBezTo>
                    <a:pt x="328" y="18"/>
                    <a:pt x="328" y="18"/>
                    <a:pt x="328" y="18"/>
                  </a:cubicBezTo>
                  <a:cubicBezTo>
                    <a:pt x="328" y="17"/>
                    <a:pt x="328" y="17"/>
                    <a:pt x="328" y="17"/>
                  </a:cubicBezTo>
                  <a:cubicBezTo>
                    <a:pt x="327" y="18"/>
                    <a:pt x="327" y="18"/>
                    <a:pt x="327" y="18"/>
                  </a:cubicBezTo>
                  <a:cubicBezTo>
                    <a:pt x="326" y="18"/>
                    <a:pt x="326" y="18"/>
                    <a:pt x="326" y="18"/>
                  </a:cubicBezTo>
                  <a:cubicBezTo>
                    <a:pt x="326" y="19"/>
                    <a:pt x="326" y="19"/>
                    <a:pt x="326" y="19"/>
                  </a:cubicBezTo>
                  <a:cubicBezTo>
                    <a:pt x="326" y="20"/>
                    <a:pt x="326" y="20"/>
                    <a:pt x="326" y="20"/>
                  </a:cubicBezTo>
                  <a:cubicBezTo>
                    <a:pt x="326" y="21"/>
                    <a:pt x="326" y="21"/>
                    <a:pt x="326" y="21"/>
                  </a:cubicBezTo>
                  <a:cubicBezTo>
                    <a:pt x="325" y="22"/>
                    <a:pt x="325" y="22"/>
                    <a:pt x="325" y="22"/>
                  </a:cubicBezTo>
                  <a:cubicBezTo>
                    <a:pt x="324" y="22"/>
                    <a:pt x="324" y="22"/>
                    <a:pt x="324" y="22"/>
                  </a:cubicBezTo>
                  <a:cubicBezTo>
                    <a:pt x="324" y="23"/>
                    <a:pt x="324" y="23"/>
                    <a:pt x="324" y="23"/>
                  </a:cubicBezTo>
                  <a:cubicBezTo>
                    <a:pt x="325" y="24"/>
                    <a:pt x="325" y="24"/>
                    <a:pt x="325" y="24"/>
                  </a:cubicBezTo>
                  <a:cubicBezTo>
                    <a:pt x="326" y="24"/>
                    <a:pt x="326" y="24"/>
                    <a:pt x="326" y="24"/>
                  </a:cubicBezTo>
                  <a:cubicBezTo>
                    <a:pt x="327" y="25"/>
                    <a:pt x="327" y="25"/>
                    <a:pt x="327" y="25"/>
                  </a:cubicBezTo>
                  <a:cubicBezTo>
                    <a:pt x="326" y="25"/>
                    <a:pt x="326" y="25"/>
                    <a:pt x="326" y="25"/>
                  </a:cubicBezTo>
                  <a:cubicBezTo>
                    <a:pt x="326" y="25"/>
                    <a:pt x="326" y="25"/>
                    <a:pt x="326" y="25"/>
                  </a:cubicBezTo>
                  <a:cubicBezTo>
                    <a:pt x="326" y="26"/>
                    <a:pt x="326" y="26"/>
                    <a:pt x="326" y="26"/>
                  </a:cubicBezTo>
                  <a:cubicBezTo>
                    <a:pt x="327" y="26"/>
                    <a:pt x="327" y="26"/>
                    <a:pt x="327" y="26"/>
                  </a:cubicBezTo>
                  <a:cubicBezTo>
                    <a:pt x="327" y="27"/>
                    <a:pt x="327" y="27"/>
                    <a:pt x="327" y="27"/>
                  </a:cubicBezTo>
                  <a:cubicBezTo>
                    <a:pt x="327" y="27"/>
                    <a:pt x="327" y="27"/>
                    <a:pt x="327" y="27"/>
                  </a:cubicBezTo>
                  <a:cubicBezTo>
                    <a:pt x="327" y="28"/>
                    <a:pt x="327" y="28"/>
                    <a:pt x="327" y="28"/>
                  </a:cubicBezTo>
                  <a:cubicBezTo>
                    <a:pt x="328" y="28"/>
                    <a:pt x="328" y="28"/>
                    <a:pt x="328" y="28"/>
                  </a:cubicBezTo>
                  <a:cubicBezTo>
                    <a:pt x="329" y="29"/>
                    <a:pt x="329" y="29"/>
                    <a:pt x="329" y="29"/>
                  </a:cubicBezTo>
                  <a:cubicBezTo>
                    <a:pt x="329" y="29"/>
                    <a:pt x="329" y="29"/>
                    <a:pt x="329" y="29"/>
                  </a:cubicBezTo>
                  <a:cubicBezTo>
                    <a:pt x="329" y="29"/>
                    <a:pt x="329" y="29"/>
                    <a:pt x="329" y="29"/>
                  </a:cubicBezTo>
                  <a:cubicBezTo>
                    <a:pt x="329" y="29"/>
                    <a:pt x="329" y="29"/>
                    <a:pt x="329" y="29"/>
                  </a:cubicBezTo>
                  <a:cubicBezTo>
                    <a:pt x="330" y="29"/>
                    <a:pt x="330" y="29"/>
                    <a:pt x="330" y="29"/>
                  </a:cubicBezTo>
                  <a:cubicBezTo>
                    <a:pt x="330" y="30"/>
                    <a:pt x="330" y="30"/>
                    <a:pt x="330" y="30"/>
                  </a:cubicBezTo>
                  <a:cubicBezTo>
                    <a:pt x="330" y="30"/>
                    <a:pt x="330" y="30"/>
                    <a:pt x="330" y="30"/>
                  </a:cubicBezTo>
                  <a:cubicBezTo>
                    <a:pt x="329" y="30"/>
                    <a:pt x="329" y="30"/>
                    <a:pt x="329" y="30"/>
                  </a:cubicBezTo>
                  <a:cubicBezTo>
                    <a:pt x="329" y="30"/>
                    <a:pt x="329" y="30"/>
                    <a:pt x="329" y="30"/>
                  </a:cubicBezTo>
                  <a:cubicBezTo>
                    <a:pt x="329" y="30"/>
                    <a:pt x="329" y="30"/>
                    <a:pt x="329" y="30"/>
                  </a:cubicBezTo>
                  <a:cubicBezTo>
                    <a:pt x="329" y="31"/>
                    <a:pt x="329" y="31"/>
                    <a:pt x="329" y="31"/>
                  </a:cubicBezTo>
                  <a:cubicBezTo>
                    <a:pt x="332" y="33"/>
                    <a:pt x="332" y="33"/>
                    <a:pt x="332" y="33"/>
                  </a:cubicBezTo>
                  <a:cubicBezTo>
                    <a:pt x="333" y="33"/>
                    <a:pt x="333" y="33"/>
                    <a:pt x="333" y="33"/>
                  </a:cubicBezTo>
                  <a:cubicBezTo>
                    <a:pt x="334" y="33"/>
                    <a:pt x="334" y="33"/>
                    <a:pt x="334" y="33"/>
                  </a:cubicBezTo>
                  <a:cubicBezTo>
                    <a:pt x="335" y="34"/>
                    <a:pt x="335" y="34"/>
                    <a:pt x="335" y="34"/>
                  </a:cubicBezTo>
                  <a:cubicBezTo>
                    <a:pt x="336" y="34"/>
                    <a:pt x="336" y="34"/>
                    <a:pt x="336" y="34"/>
                  </a:cubicBezTo>
                  <a:cubicBezTo>
                    <a:pt x="336" y="35"/>
                    <a:pt x="336" y="35"/>
                    <a:pt x="336" y="35"/>
                  </a:cubicBezTo>
                  <a:cubicBezTo>
                    <a:pt x="337" y="35"/>
                    <a:pt x="337" y="35"/>
                    <a:pt x="337" y="35"/>
                  </a:cubicBezTo>
                  <a:cubicBezTo>
                    <a:pt x="338" y="35"/>
                    <a:pt x="338" y="35"/>
                    <a:pt x="338" y="35"/>
                  </a:cubicBezTo>
                  <a:cubicBezTo>
                    <a:pt x="339" y="35"/>
                    <a:pt x="339" y="35"/>
                    <a:pt x="339" y="35"/>
                  </a:cubicBezTo>
                  <a:cubicBezTo>
                    <a:pt x="341" y="35"/>
                    <a:pt x="341" y="35"/>
                    <a:pt x="341" y="35"/>
                  </a:cubicBezTo>
                  <a:cubicBezTo>
                    <a:pt x="342" y="36"/>
                    <a:pt x="342" y="36"/>
                    <a:pt x="342" y="36"/>
                  </a:cubicBezTo>
                  <a:cubicBezTo>
                    <a:pt x="342" y="35"/>
                    <a:pt x="342" y="35"/>
                    <a:pt x="342" y="35"/>
                  </a:cubicBezTo>
                  <a:cubicBezTo>
                    <a:pt x="343" y="35"/>
                    <a:pt x="343" y="35"/>
                    <a:pt x="343" y="35"/>
                  </a:cubicBezTo>
                  <a:cubicBezTo>
                    <a:pt x="343" y="34"/>
                    <a:pt x="343" y="34"/>
                    <a:pt x="343" y="34"/>
                  </a:cubicBezTo>
                  <a:cubicBezTo>
                    <a:pt x="342" y="33"/>
                    <a:pt x="342" y="33"/>
                    <a:pt x="342" y="33"/>
                  </a:cubicBezTo>
                  <a:cubicBezTo>
                    <a:pt x="342" y="32"/>
                    <a:pt x="342" y="32"/>
                    <a:pt x="342" y="32"/>
                  </a:cubicBezTo>
                  <a:close/>
                  <a:moveTo>
                    <a:pt x="343" y="17"/>
                  </a:moveTo>
                  <a:cubicBezTo>
                    <a:pt x="344" y="17"/>
                    <a:pt x="344" y="17"/>
                    <a:pt x="344" y="17"/>
                  </a:cubicBezTo>
                  <a:cubicBezTo>
                    <a:pt x="345" y="17"/>
                    <a:pt x="345" y="17"/>
                    <a:pt x="345" y="17"/>
                  </a:cubicBezTo>
                  <a:cubicBezTo>
                    <a:pt x="346" y="17"/>
                    <a:pt x="346" y="17"/>
                    <a:pt x="346" y="17"/>
                  </a:cubicBezTo>
                  <a:cubicBezTo>
                    <a:pt x="348" y="18"/>
                    <a:pt x="348" y="18"/>
                    <a:pt x="348" y="18"/>
                  </a:cubicBezTo>
                  <a:cubicBezTo>
                    <a:pt x="349" y="18"/>
                    <a:pt x="349" y="18"/>
                    <a:pt x="349" y="18"/>
                  </a:cubicBezTo>
                  <a:cubicBezTo>
                    <a:pt x="350" y="18"/>
                    <a:pt x="350" y="18"/>
                    <a:pt x="350" y="18"/>
                  </a:cubicBezTo>
                  <a:cubicBezTo>
                    <a:pt x="352" y="18"/>
                    <a:pt x="352" y="18"/>
                    <a:pt x="352" y="18"/>
                  </a:cubicBezTo>
                  <a:cubicBezTo>
                    <a:pt x="355" y="19"/>
                    <a:pt x="355" y="19"/>
                    <a:pt x="355" y="19"/>
                  </a:cubicBezTo>
                  <a:cubicBezTo>
                    <a:pt x="355" y="19"/>
                    <a:pt x="355" y="19"/>
                    <a:pt x="355" y="19"/>
                  </a:cubicBezTo>
                  <a:cubicBezTo>
                    <a:pt x="354" y="19"/>
                    <a:pt x="354" y="19"/>
                    <a:pt x="354" y="19"/>
                  </a:cubicBezTo>
                  <a:cubicBezTo>
                    <a:pt x="353" y="20"/>
                    <a:pt x="353" y="20"/>
                    <a:pt x="353" y="20"/>
                  </a:cubicBezTo>
                  <a:cubicBezTo>
                    <a:pt x="353" y="21"/>
                    <a:pt x="353" y="21"/>
                    <a:pt x="353" y="21"/>
                  </a:cubicBezTo>
                  <a:cubicBezTo>
                    <a:pt x="354" y="22"/>
                    <a:pt x="354" y="22"/>
                    <a:pt x="354" y="22"/>
                  </a:cubicBezTo>
                  <a:cubicBezTo>
                    <a:pt x="355" y="22"/>
                    <a:pt x="355" y="22"/>
                    <a:pt x="355" y="22"/>
                  </a:cubicBezTo>
                  <a:cubicBezTo>
                    <a:pt x="355" y="23"/>
                    <a:pt x="355" y="23"/>
                    <a:pt x="355" y="23"/>
                  </a:cubicBezTo>
                  <a:cubicBezTo>
                    <a:pt x="355" y="23"/>
                    <a:pt x="355" y="23"/>
                    <a:pt x="355" y="23"/>
                  </a:cubicBezTo>
                  <a:cubicBezTo>
                    <a:pt x="355" y="24"/>
                    <a:pt x="355" y="24"/>
                    <a:pt x="355" y="24"/>
                  </a:cubicBezTo>
                  <a:cubicBezTo>
                    <a:pt x="355" y="25"/>
                    <a:pt x="355" y="25"/>
                    <a:pt x="355" y="25"/>
                  </a:cubicBezTo>
                  <a:cubicBezTo>
                    <a:pt x="354" y="26"/>
                    <a:pt x="354" y="26"/>
                    <a:pt x="354" y="26"/>
                  </a:cubicBezTo>
                  <a:cubicBezTo>
                    <a:pt x="353" y="26"/>
                    <a:pt x="353" y="26"/>
                    <a:pt x="353" y="26"/>
                  </a:cubicBezTo>
                  <a:cubicBezTo>
                    <a:pt x="353" y="26"/>
                    <a:pt x="353" y="26"/>
                    <a:pt x="353" y="26"/>
                  </a:cubicBezTo>
                  <a:cubicBezTo>
                    <a:pt x="352" y="26"/>
                    <a:pt x="352" y="26"/>
                    <a:pt x="352" y="26"/>
                  </a:cubicBezTo>
                  <a:cubicBezTo>
                    <a:pt x="351" y="26"/>
                    <a:pt x="351" y="26"/>
                    <a:pt x="351" y="26"/>
                  </a:cubicBezTo>
                  <a:cubicBezTo>
                    <a:pt x="350" y="27"/>
                    <a:pt x="350" y="27"/>
                    <a:pt x="350" y="27"/>
                  </a:cubicBezTo>
                  <a:cubicBezTo>
                    <a:pt x="348" y="26"/>
                    <a:pt x="348" y="26"/>
                    <a:pt x="348" y="26"/>
                  </a:cubicBezTo>
                  <a:cubicBezTo>
                    <a:pt x="347" y="25"/>
                    <a:pt x="347" y="25"/>
                    <a:pt x="347" y="25"/>
                  </a:cubicBezTo>
                  <a:cubicBezTo>
                    <a:pt x="345" y="23"/>
                    <a:pt x="345" y="23"/>
                    <a:pt x="345" y="23"/>
                  </a:cubicBezTo>
                  <a:cubicBezTo>
                    <a:pt x="345" y="22"/>
                    <a:pt x="345" y="22"/>
                    <a:pt x="345" y="22"/>
                  </a:cubicBezTo>
                  <a:cubicBezTo>
                    <a:pt x="345" y="21"/>
                    <a:pt x="345" y="21"/>
                    <a:pt x="345" y="21"/>
                  </a:cubicBezTo>
                  <a:cubicBezTo>
                    <a:pt x="345" y="21"/>
                    <a:pt x="345" y="21"/>
                    <a:pt x="345" y="21"/>
                  </a:cubicBezTo>
                  <a:cubicBezTo>
                    <a:pt x="346" y="20"/>
                    <a:pt x="346" y="20"/>
                    <a:pt x="346" y="20"/>
                  </a:cubicBezTo>
                  <a:cubicBezTo>
                    <a:pt x="345" y="20"/>
                    <a:pt x="345" y="20"/>
                    <a:pt x="345" y="20"/>
                  </a:cubicBezTo>
                  <a:cubicBezTo>
                    <a:pt x="345" y="19"/>
                    <a:pt x="345" y="19"/>
                    <a:pt x="345" y="19"/>
                  </a:cubicBezTo>
                  <a:cubicBezTo>
                    <a:pt x="344" y="19"/>
                    <a:pt x="344" y="19"/>
                    <a:pt x="344" y="19"/>
                  </a:cubicBezTo>
                  <a:cubicBezTo>
                    <a:pt x="344" y="18"/>
                    <a:pt x="344" y="18"/>
                    <a:pt x="344" y="18"/>
                  </a:cubicBezTo>
                  <a:cubicBezTo>
                    <a:pt x="343" y="18"/>
                    <a:pt x="343" y="18"/>
                    <a:pt x="343" y="18"/>
                  </a:cubicBezTo>
                  <a:cubicBezTo>
                    <a:pt x="343" y="17"/>
                    <a:pt x="343" y="17"/>
                    <a:pt x="343" y="17"/>
                  </a:cubicBezTo>
                  <a:close/>
                  <a:moveTo>
                    <a:pt x="195" y="38"/>
                  </a:moveTo>
                  <a:cubicBezTo>
                    <a:pt x="195" y="38"/>
                    <a:pt x="196" y="37"/>
                    <a:pt x="196" y="37"/>
                  </a:cubicBezTo>
                  <a:cubicBezTo>
                    <a:pt x="197" y="36"/>
                    <a:pt x="197" y="36"/>
                    <a:pt x="197" y="36"/>
                  </a:cubicBezTo>
                  <a:cubicBezTo>
                    <a:pt x="198" y="35"/>
                    <a:pt x="198" y="35"/>
                    <a:pt x="198" y="35"/>
                  </a:cubicBezTo>
                  <a:cubicBezTo>
                    <a:pt x="199" y="35"/>
                    <a:pt x="199" y="35"/>
                    <a:pt x="199" y="35"/>
                  </a:cubicBezTo>
                  <a:cubicBezTo>
                    <a:pt x="198" y="34"/>
                    <a:pt x="198" y="34"/>
                    <a:pt x="198" y="34"/>
                  </a:cubicBezTo>
                  <a:cubicBezTo>
                    <a:pt x="199" y="33"/>
                    <a:pt x="199" y="33"/>
                    <a:pt x="199" y="33"/>
                  </a:cubicBezTo>
                  <a:cubicBezTo>
                    <a:pt x="200" y="32"/>
                    <a:pt x="200" y="32"/>
                    <a:pt x="200" y="32"/>
                  </a:cubicBezTo>
                  <a:cubicBezTo>
                    <a:pt x="201" y="32"/>
                    <a:pt x="201" y="32"/>
                    <a:pt x="201" y="32"/>
                  </a:cubicBezTo>
                  <a:cubicBezTo>
                    <a:pt x="202" y="33"/>
                    <a:pt x="202" y="33"/>
                    <a:pt x="202" y="33"/>
                  </a:cubicBezTo>
                  <a:cubicBezTo>
                    <a:pt x="202" y="32"/>
                    <a:pt x="202" y="32"/>
                    <a:pt x="202" y="32"/>
                  </a:cubicBezTo>
                  <a:cubicBezTo>
                    <a:pt x="203" y="32"/>
                    <a:pt x="203" y="32"/>
                    <a:pt x="203" y="32"/>
                  </a:cubicBezTo>
                  <a:cubicBezTo>
                    <a:pt x="203" y="31"/>
                    <a:pt x="203" y="31"/>
                    <a:pt x="203" y="31"/>
                  </a:cubicBezTo>
                  <a:cubicBezTo>
                    <a:pt x="204" y="31"/>
                    <a:pt x="204" y="31"/>
                    <a:pt x="204" y="31"/>
                  </a:cubicBezTo>
                  <a:cubicBezTo>
                    <a:pt x="206" y="30"/>
                    <a:pt x="206" y="30"/>
                    <a:pt x="206" y="30"/>
                  </a:cubicBezTo>
                  <a:cubicBezTo>
                    <a:pt x="206" y="29"/>
                    <a:pt x="206" y="29"/>
                    <a:pt x="206" y="29"/>
                  </a:cubicBezTo>
                  <a:cubicBezTo>
                    <a:pt x="206" y="29"/>
                    <a:pt x="206" y="29"/>
                    <a:pt x="206" y="29"/>
                  </a:cubicBezTo>
                  <a:cubicBezTo>
                    <a:pt x="207" y="27"/>
                    <a:pt x="207" y="27"/>
                    <a:pt x="207" y="27"/>
                  </a:cubicBezTo>
                  <a:cubicBezTo>
                    <a:pt x="207" y="26"/>
                    <a:pt x="207" y="26"/>
                    <a:pt x="207" y="26"/>
                  </a:cubicBezTo>
                  <a:cubicBezTo>
                    <a:pt x="206" y="25"/>
                    <a:pt x="206" y="25"/>
                    <a:pt x="206" y="25"/>
                  </a:cubicBezTo>
                  <a:cubicBezTo>
                    <a:pt x="205" y="24"/>
                    <a:pt x="205" y="24"/>
                    <a:pt x="205" y="24"/>
                  </a:cubicBezTo>
                  <a:cubicBezTo>
                    <a:pt x="205" y="23"/>
                    <a:pt x="205" y="23"/>
                    <a:pt x="205" y="23"/>
                  </a:cubicBezTo>
                  <a:cubicBezTo>
                    <a:pt x="204" y="23"/>
                    <a:pt x="204" y="23"/>
                    <a:pt x="204" y="23"/>
                  </a:cubicBezTo>
                  <a:cubicBezTo>
                    <a:pt x="203" y="22"/>
                    <a:pt x="203" y="22"/>
                    <a:pt x="203" y="22"/>
                  </a:cubicBezTo>
                  <a:cubicBezTo>
                    <a:pt x="203" y="23"/>
                    <a:pt x="203" y="23"/>
                    <a:pt x="203" y="23"/>
                  </a:cubicBezTo>
                  <a:cubicBezTo>
                    <a:pt x="202" y="22"/>
                    <a:pt x="202" y="22"/>
                    <a:pt x="202" y="22"/>
                  </a:cubicBezTo>
                  <a:cubicBezTo>
                    <a:pt x="201" y="22"/>
                    <a:pt x="201" y="22"/>
                    <a:pt x="201" y="22"/>
                  </a:cubicBezTo>
                  <a:cubicBezTo>
                    <a:pt x="200" y="21"/>
                    <a:pt x="200" y="21"/>
                    <a:pt x="200" y="21"/>
                  </a:cubicBezTo>
                  <a:cubicBezTo>
                    <a:pt x="199" y="21"/>
                    <a:pt x="199" y="21"/>
                    <a:pt x="199" y="21"/>
                  </a:cubicBezTo>
                  <a:cubicBezTo>
                    <a:pt x="199" y="21"/>
                    <a:pt x="199" y="21"/>
                    <a:pt x="199" y="21"/>
                  </a:cubicBezTo>
                  <a:cubicBezTo>
                    <a:pt x="198" y="21"/>
                    <a:pt x="198" y="21"/>
                    <a:pt x="198" y="21"/>
                  </a:cubicBezTo>
                  <a:cubicBezTo>
                    <a:pt x="198" y="20"/>
                    <a:pt x="198" y="20"/>
                    <a:pt x="198" y="20"/>
                  </a:cubicBezTo>
                  <a:cubicBezTo>
                    <a:pt x="198" y="20"/>
                    <a:pt x="198" y="20"/>
                    <a:pt x="198" y="20"/>
                  </a:cubicBezTo>
                  <a:cubicBezTo>
                    <a:pt x="197" y="20"/>
                    <a:pt x="197" y="20"/>
                    <a:pt x="197" y="20"/>
                  </a:cubicBezTo>
                  <a:cubicBezTo>
                    <a:pt x="197" y="20"/>
                    <a:pt x="197" y="20"/>
                    <a:pt x="197" y="20"/>
                  </a:cubicBezTo>
                  <a:cubicBezTo>
                    <a:pt x="196" y="20"/>
                    <a:pt x="196" y="20"/>
                    <a:pt x="196" y="20"/>
                  </a:cubicBezTo>
                  <a:cubicBezTo>
                    <a:pt x="195" y="19"/>
                    <a:pt x="195" y="19"/>
                    <a:pt x="195" y="19"/>
                  </a:cubicBezTo>
                  <a:cubicBezTo>
                    <a:pt x="195" y="19"/>
                    <a:pt x="195" y="19"/>
                    <a:pt x="195" y="19"/>
                  </a:cubicBezTo>
                  <a:cubicBezTo>
                    <a:pt x="195" y="20"/>
                    <a:pt x="195" y="20"/>
                    <a:pt x="195" y="20"/>
                  </a:cubicBezTo>
                  <a:cubicBezTo>
                    <a:pt x="196" y="20"/>
                    <a:pt x="196" y="20"/>
                    <a:pt x="196" y="20"/>
                  </a:cubicBezTo>
                  <a:cubicBezTo>
                    <a:pt x="196" y="21"/>
                    <a:pt x="196" y="21"/>
                    <a:pt x="196" y="21"/>
                  </a:cubicBezTo>
                  <a:cubicBezTo>
                    <a:pt x="195" y="21"/>
                    <a:pt x="195" y="21"/>
                    <a:pt x="195" y="21"/>
                  </a:cubicBezTo>
                  <a:cubicBezTo>
                    <a:pt x="195" y="22"/>
                    <a:pt x="195" y="22"/>
                    <a:pt x="195" y="22"/>
                  </a:cubicBezTo>
                  <a:cubicBezTo>
                    <a:pt x="195" y="22"/>
                    <a:pt x="195" y="22"/>
                    <a:pt x="195" y="22"/>
                  </a:cubicBezTo>
                  <a:cubicBezTo>
                    <a:pt x="194" y="21"/>
                    <a:pt x="194" y="21"/>
                    <a:pt x="194" y="21"/>
                  </a:cubicBezTo>
                  <a:cubicBezTo>
                    <a:pt x="194" y="19"/>
                    <a:pt x="194" y="19"/>
                    <a:pt x="194" y="19"/>
                  </a:cubicBezTo>
                  <a:cubicBezTo>
                    <a:pt x="193" y="18"/>
                    <a:pt x="193" y="18"/>
                    <a:pt x="193" y="18"/>
                  </a:cubicBezTo>
                  <a:cubicBezTo>
                    <a:pt x="192" y="18"/>
                    <a:pt x="192" y="18"/>
                    <a:pt x="192" y="18"/>
                  </a:cubicBezTo>
                  <a:cubicBezTo>
                    <a:pt x="191" y="18"/>
                    <a:pt x="191" y="18"/>
                    <a:pt x="191" y="18"/>
                  </a:cubicBezTo>
                  <a:cubicBezTo>
                    <a:pt x="191" y="18"/>
                    <a:pt x="191" y="18"/>
                    <a:pt x="191" y="18"/>
                  </a:cubicBezTo>
                  <a:cubicBezTo>
                    <a:pt x="190" y="18"/>
                    <a:pt x="190" y="18"/>
                    <a:pt x="190" y="18"/>
                  </a:cubicBezTo>
                  <a:cubicBezTo>
                    <a:pt x="190" y="19"/>
                    <a:pt x="190" y="19"/>
                    <a:pt x="190" y="19"/>
                  </a:cubicBezTo>
                  <a:cubicBezTo>
                    <a:pt x="191" y="20"/>
                    <a:pt x="191" y="20"/>
                    <a:pt x="191" y="20"/>
                  </a:cubicBezTo>
                  <a:cubicBezTo>
                    <a:pt x="192" y="20"/>
                    <a:pt x="192" y="20"/>
                    <a:pt x="192" y="20"/>
                  </a:cubicBezTo>
                  <a:cubicBezTo>
                    <a:pt x="191" y="21"/>
                    <a:pt x="191" y="21"/>
                    <a:pt x="191" y="21"/>
                  </a:cubicBezTo>
                  <a:cubicBezTo>
                    <a:pt x="191" y="21"/>
                    <a:pt x="191" y="21"/>
                    <a:pt x="191" y="21"/>
                  </a:cubicBezTo>
                  <a:cubicBezTo>
                    <a:pt x="190" y="20"/>
                    <a:pt x="190" y="20"/>
                    <a:pt x="190" y="20"/>
                  </a:cubicBezTo>
                  <a:cubicBezTo>
                    <a:pt x="190" y="20"/>
                    <a:pt x="190" y="20"/>
                    <a:pt x="190" y="20"/>
                  </a:cubicBezTo>
                  <a:cubicBezTo>
                    <a:pt x="189" y="20"/>
                    <a:pt x="189" y="20"/>
                    <a:pt x="189" y="20"/>
                  </a:cubicBezTo>
                  <a:cubicBezTo>
                    <a:pt x="190" y="20"/>
                    <a:pt x="190" y="20"/>
                    <a:pt x="190" y="20"/>
                  </a:cubicBezTo>
                  <a:cubicBezTo>
                    <a:pt x="190" y="21"/>
                    <a:pt x="190" y="21"/>
                    <a:pt x="190" y="21"/>
                  </a:cubicBezTo>
                  <a:cubicBezTo>
                    <a:pt x="190" y="21"/>
                    <a:pt x="190" y="21"/>
                    <a:pt x="190" y="21"/>
                  </a:cubicBezTo>
                  <a:cubicBezTo>
                    <a:pt x="190" y="22"/>
                    <a:pt x="190" y="22"/>
                    <a:pt x="190" y="22"/>
                  </a:cubicBezTo>
                  <a:cubicBezTo>
                    <a:pt x="190" y="22"/>
                    <a:pt x="190" y="22"/>
                    <a:pt x="190" y="22"/>
                  </a:cubicBezTo>
                  <a:cubicBezTo>
                    <a:pt x="191" y="23"/>
                    <a:pt x="191" y="23"/>
                    <a:pt x="191" y="23"/>
                  </a:cubicBezTo>
                  <a:cubicBezTo>
                    <a:pt x="191" y="23"/>
                    <a:pt x="191" y="23"/>
                    <a:pt x="191" y="23"/>
                  </a:cubicBezTo>
                  <a:cubicBezTo>
                    <a:pt x="191" y="24"/>
                    <a:pt x="191" y="24"/>
                    <a:pt x="191" y="24"/>
                  </a:cubicBezTo>
                  <a:cubicBezTo>
                    <a:pt x="192" y="26"/>
                    <a:pt x="192" y="26"/>
                    <a:pt x="192" y="26"/>
                  </a:cubicBezTo>
                  <a:cubicBezTo>
                    <a:pt x="193" y="26"/>
                    <a:pt x="193" y="26"/>
                    <a:pt x="193" y="26"/>
                  </a:cubicBezTo>
                  <a:cubicBezTo>
                    <a:pt x="193" y="26"/>
                    <a:pt x="193" y="26"/>
                    <a:pt x="193" y="26"/>
                  </a:cubicBezTo>
                  <a:cubicBezTo>
                    <a:pt x="193" y="27"/>
                    <a:pt x="193" y="27"/>
                    <a:pt x="193" y="27"/>
                  </a:cubicBezTo>
                  <a:cubicBezTo>
                    <a:pt x="192" y="27"/>
                    <a:pt x="192" y="27"/>
                    <a:pt x="192" y="27"/>
                  </a:cubicBezTo>
                  <a:cubicBezTo>
                    <a:pt x="192" y="28"/>
                    <a:pt x="192" y="28"/>
                    <a:pt x="192" y="28"/>
                  </a:cubicBezTo>
                  <a:cubicBezTo>
                    <a:pt x="192" y="30"/>
                    <a:pt x="192" y="30"/>
                    <a:pt x="192" y="30"/>
                  </a:cubicBezTo>
                  <a:cubicBezTo>
                    <a:pt x="193" y="31"/>
                    <a:pt x="193" y="31"/>
                    <a:pt x="193" y="31"/>
                  </a:cubicBezTo>
                  <a:cubicBezTo>
                    <a:pt x="193" y="32"/>
                    <a:pt x="193" y="32"/>
                    <a:pt x="193" y="32"/>
                  </a:cubicBezTo>
                  <a:cubicBezTo>
                    <a:pt x="193" y="32"/>
                    <a:pt x="193" y="32"/>
                    <a:pt x="193" y="32"/>
                  </a:cubicBezTo>
                  <a:cubicBezTo>
                    <a:pt x="193" y="33"/>
                    <a:pt x="193" y="33"/>
                    <a:pt x="193" y="33"/>
                  </a:cubicBezTo>
                  <a:cubicBezTo>
                    <a:pt x="193" y="33"/>
                    <a:pt x="193" y="33"/>
                    <a:pt x="193" y="33"/>
                  </a:cubicBezTo>
                  <a:cubicBezTo>
                    <a:pt x="193" y="34"/>
                    <a:pt x="193" y="34"/>
                    <a:pt x="193" y="34"/>
                  </a:cubicBezTo>
                  <a:cubicBezTo>
                    <a:pt x="194" y="36"/>
                    <a:pt x="194" y="36"/>
                    <a:pt x="194" y="36"/>
                  </a:cubicBezTo>
                  <a:cubicBezTo>
                    <a:pt x="195" y="36"/>
                    <a:pt x="195" y="36"/>
                    <a:pt x="195" y="36"/>
                  </a:cubicBezTo>
                  <a:cubicBezTo>
                    <a:pt x="195" y="37"/>
                    <a:pt x="195" y="37"/>
                    <a:pt x="195" y="37"/>
                  </a:cubicBezTo>
                  <a:cubicBezTo>
                    <a:pt x="195" y="38"/>
                    <a:pt x="195" y="38"/>
                    <a:pt x="195" y="38"/>
                  </a:cubicBezTo>
                  <a:close/>
                  <a:moveTo>
                    <a:pt x="212" y="29"/>
                  </a:moveTo>
                  <a:cubicBezTo>
                    <a:pt x="213" y="28"/>
                    <a:pt x="213" y="28"/>
                    <a:pt x="213" y="28"/>
                  </a:cubicBezTo>
                  <a:cubicBezTo>
                    <a:pt x="213" y="28"/>
                    <a:pt x="213" y="28"/>
                    <a:pt x="213" y="28"/>
                  </a:cubicBezTo>
                  <a:cubicBezTo>
                    <a:pt x="213" y="28"/>
                    <a:pt x="213" y="28"/>
                    <a:pt x="213" y="28"/>
                  </a:cubicBezTo>
                  <a:cubicBezTo>
                    <a:pt x="213" y="27"/>
                    <a:pt x="213" y="27"/>
                    <a:pt x="213" y="27"/>
                  </a:cubicBezTo>
                  <a:cubicBezTo>
                    <a:pt x="214" y="27"/>
                    <a:pt x="214" y="27"/>
                    <a:pt x="214" y="27"/>
                  </a:cubicBezTo>
                  <a:cubicBezTo>
                    <a:pt x="213" y="26"/>
                    <a:pt x="213" y="26"/>
                    <a:pt x="213" y="26"/>
                  </a:cubicBezTo>
                  <a:cubicBezTo>
                    <a:pt x="213" y="27"/>
                    <a:pt x="213" y="27"/>
                    <a:pt x="213" y="27"/>
                  </a:cubicBezTo>
                  <a:cubicBezTo>
                    <a:pt x="212" y="27"/>
                    <a:pt x="212" y="27"/>
                    <a:pt x="212" y="27"/>
                  </a:cubicBezTo>
                  <a:cubicBezTo>
                    <a:pt x="212" y="28"/>
                    <a:pt x="212" y="28"/>
                    <a:pt x="212" y="28"/>
                  </a:cubicBezTo>
                  <a:cubicBezTo>
                    <a:pt x="212" y="28"/>
                    <a:pt x="212" y="28"/>
                    <a:pt x="212" y="28"/>
                  </a:cubicBezTo>
                  <a:cubicBezTo>
                    <a:pt x="211" y="29"/>
                    <a:pt x="211" y="29"/>
                    <a:pt x="211" y="29"/>
                  </a:cubicBezTo>
                  <a:cubicBezTo>
                    <a:pt x="212" y="29"/>
                    <a:pt x="212" y="29"/>
                    <a:pt x="212" y="29"/>
                  </a:cubicBezTo>
                  <a:cubicBezTo>
                    <a:pt x="212" y="29"/>
                    <a:pt x="212" y="29"/>
                    <a:pt x="212" y="29"/>
                  </a:cubicBezTo>
                  <a:close/>
                  <a:moveTo>
                    <a:pt x="213" y="29"/>
                  </a:moveTo>
                  <a:cubicBezTo>
                    <a:pt x="214" y="28"/>
                    <a:pt x="214" y="28"/>
                    <a:pt x="214" y="28"/>
                  </a:cubicBezTo>
                  <a:cubicBezTo>
                    <a:pt x="215" y="28"/>
                    <a:pt x="215" y="28"/>
                    <a:pt x="215" y="28"/>
                  </a:cubicBezTo>
                  <a:cubicBezTo>
                    <a:pt x="216" y="28"/>
                    <a:pt x="216" y="28"/>
                    <a:pt x="216" y="28"/>
                  </a:cubicBezTo>
                  <a:cubicBezTo>
                    <a:pt x="216" y="28"/>
                    <a:pt x="216" y="28"/>
                    <a:pt x="216" y="28"/>
                  </a:cubicBezTo>
                  <a:cubicBezTo>
                    <a:pt x="217" y="27"/>
                    <a:pt x="217" y="27"/>
                    <a:pt x="217" y="27"/>
                  </a:cubicBezTo>
                  <a:cubicBezTo>
                    <a:pt x="217" y="27"/>
                    <a:pt x="217" y="27"/>
                    <a:pt x="217" y="27"/>
                  </a:cubicBezTo>
                  <a:cubicBezTo>
                    <a:pt x="218" y="28"/>
                    <a:pt x="218" y="28"/>
                    <a:pt x="218" y="28"/>
                  </a:cubicBezTo>
                  <a:cubicBezTo>
                    <a:pt x="217" y="29"/>
                    <a:pt x="217" y="29"/>
                    <a:pt x="217" y="29"/>
                  </a:cubicBezTo>
                  <a:cubicBezTo>
                    <a:pt x="216" y="29"/>
                    <a:pt x="216" y="29"/>
                    <a:pt x="216" y="29"/>
                  </a:cubicBezTo>
                  <a:cubicBezTo>
                    <a:pt x="216" y="29"/>
                    <a:pt x="216" y="29"/>
                    <a:pt x="216" y="29"/>
                  </a:cubicBezTo>
                  <a:cubicBezTo>
                    <a:pt x="215" y="29"/>
                    <a:pt x="215" y="29"/>
                    <a:pt x="215" y="29"/>
                  </a:cubicBezTo>
                  <a:cubicBezTo>
                    <a:pt x="213" y="29"/>
                    <a:pt x="213" y="29"/>
                    <a:pt x="213" y="29"/>
                  </a:cubicBezTo>
                  <a:cubicBezTo>
                    <a:pt x="213" y="29"/>
                    <a:pt x="213" y="29"/>
                    <a:pt x="213" y="29"/>
                  </a:cubicBezTo>
                  <a:close/>
                  <a:moveTo>
                    <a:pt x="222" y="36"/>
                  </a:moveTo>
                  <a:cubicBezTo>
                    <a:pt x="222" y="37"/>
                    <a:pt x="222" y="37"/>
                    <a:pt x="222" y="37"/>
                  </a:cubicBezTo>
                  <a:cubicBezTo>
                    <a:pt x="223" y="38"/>
                    <a:pt x="223" y="38"/>
                    <a:pt x="223" y="38"/>
                  </a:cubicBezTo>
                  <a:cubicBezTo>
                    <a:pt x="223" y="38"/>
                    <a:pt x="223" y="38"/>
                    <a:pt x="223" y="38"/>
                  </a:cubicBezTo>
                  <a:cubicBezTo>
                    <a:pt x="223" y="39"/>
                    <a:pt x="223" y="39"/>
                    <a:pt x="223" y="39"/>
                  </a:cubicBezTo>
                  <a:cubicBezTo>
                    <a:pt x="224" y="38"/>
                    <a:pt x="224" y="38"/>
                    <a:pt x="224" y="38"/>
                  </a:cubicBezTo>
                  <a:cubicBezTo>
                    <a:pt x="224" y="37"/>
                    <a:pt x="224" y="37"/>
                    <a:pt x="224" y="37"/>
                  </a:cubicBezTo>
                  <a:cubicBezTo>
                    <a:pt x="224" y="36"/>
                    <a:pt x="224" y="36"/>
                    <a:pt x="224" y="36"/>
                  </a:cubicBezTo>
                  <a:cubicBezTo>
                    <a:pt x="223" y="36"/>
                    <a:pt x="223" y="36"/>
                    <a:pt x="223" y="36"/>
                  </a:cubicBezTo>
                  <a:cubicBezTo>
                    <a:pt x="222" y="36"/>
                    <a:pt x="222" y="36"/>
                    <a:pt x="222" y="36"/>
                  </a:cubicBezTo>
                  <a:close/>
                  <a:moveTo>
                    <a:pt x="305" y="61"/>
                  </a:moveTo>
                  <a:cubicBezTo>
                    <a:pt x="305" y="60"/>
                    <a:pt x="305" y="60"/>
                    <a:pt x="305" y="60"/>
                  </a:cubicBezTo>
                  <a:cubicBezTo>
                    <a:pt x="306" y="59"/>
                    <a:pt x="306" y="59"/>
                    <a:pt x="306" y="59"/>
                  </a:cubicBezTo>
                  <a:cubicBezTo>
                    <a:pt x="306" y="59"/>
                    <a:pt x="306" y="59"/>
                    <a:pt x="306" y="59"/>
                  </a:cubicBezTo>
                  <a:cubicBezTo>
                    <a:pt x="304" y="59"/>
                    <a:pt x="304" y="59"/>
                    <a:pt x="304" y="59"/>
                  </a:cubicBezTo>
                  <a:cubicBezTo>
                    <a:pt x="304" y="60"/>
                    <a:pt x="304" y="60"/>
                    <a:pt x="304" y="60"/>
                  </a:cubicBezTo>
                  <a:cubicBezTo>
                    <a:pt x="304" y="60"/>
                    <a:pt x="304" y="60"/>
                    <a:pt x="304" y="60"/>
                  </a:cubicBezTo>
                  <a:cubicBezTo>
                    <a:pt x="305" y="60"/>
                    <a:pt x="305" y="60"/>
                    <a:pt x="305" y="60"/>
                  </a:cubicBezTo>
                  <a:cubicBezTo>
                    <a:pt x="305" y="61"/>
                    <a:pt x="305" y="61"/>
                    <a:pt x="305" y="61"/>
                  </a:cubicBezTo>
                  <a:close/>
                  <a:moveTo>
                    <a:pt x="294" y="72"/>
                  </a:moveTo>
                  <a:cubicBezTo>
                    <a:pt x="295" y="72"/>
                    <a:pt x="295" y="72"/>
                    <a:pt x="295" y="72"/>
                  </a:cubicBezTo>
                  <a:cubicBezTo>
                    <a:pt x="295" y="71"/>
                    <a:pt x="295" y="71"/>
                    <a:pt x="295" y="71"/>
                  </a:cubicBezTo>
                  <a:cubicBezTo>
                    <a:pt x="296" y="72"/>
                    <a:pt x="296" y="72"/>
                    <a:pt x="296" y="72"/>
                  </a:cubicBezTo>
                  <a:cubicBezTo>
                    <a:pt x="296" y="71"/>
                    <a:pt x="296" y="71"/>
                    <a:pt x="296" y="71"/>
                  </a:cubicBezTo>
                  <a:cubicBezTo>
                    <a:pt x="295" y="71"/>
                    <a:pt x="295" y="71"/>
                    <a:pt x="295" y="71"/>
                  </a:cubicBezTo>
                  <a:cubicBezTo>
                    <a:pt x="294" y="70"/>
                    <a:pt x="294" y="70"/>
                    <a:pt x="294" y="70"/>
                  </a:cubicBezTo>
                  <a:cubicBezTo>
                    <a:pt x="294" y="70"/>
                    <a:pt x="294" y="70"/>
                    <a:pt x="294" y="70"/>
                  </a:cubicBezTo>
                  <a:cubicBezTo>
                    <a:pt x="293" y="70"/>
                    <a:pt x="293" y="70"/>
                    <a:pt x="293" y="70"/>
                  </a:cubicBezTo>
                  <a:cubicBezTo>
                    <a:pt x="293" y="71"/>
                    <a:pt x="293" y="71"/>
                    <a:pt x="293" y="71"/>
                  </a:cubicBezTo>
                  <a:cubicBezTo>
                    <a:pt x="294" y="71"/>
                    <a:pt x="294" y="71"/>
                    <a:pt x="294" y="71"/>
                  </a:cubicBezTo>
                  <a:cubicBezTo>
                    <a:pt x="294" y="71"/>
                    <a:pt x="294" y="72"/>
                    <a:pt x="294" y="72"/>
                  </a:cubicBezTo>
                  <a:close/>
                  <a:moveTo>
                    <a:pt x="263" y="67"/>
                  </a:moveTo>
                  <a:cubicBezTo>
                    <a:pt x="264" y="67"/>
                    <a:pt x="264" y="67"/>
                    <a:pt x="264" y="67"/>
                  </a:cubicBezTo>
                  <a:cubicBezTo>
                    <a:pt x="265" y="67"/>
                    <a:pt x="265" y="67"/>
                    <a:pt x="265" y="67"/>
                  </a:cubicBezTo>
                  <a:cubicBezTo>
                    <a:pt x="265" y="67"/>
                    <a:pt x="265" y="67"/>
                    <a:pt x="265" y="67"/>
                  </a:cubicBezTo>
                  <a:cubicBezTo>
                    <a:pt x="265" y="66"/>
                    <a:pt x="265" y="66"/>
                    <a:pt x="265" y="66"/>
                  </a:cubicBezTo>
                  <a:cubicBezTo>
                    <a:pt x="266" y="66"/>
                    <a:pt x="266" y="66"/>
                    <a:pt x="266" y="66"/>
                  </a:cubicBezTo>
                  <a:cubicBezTo>
                    <a:pt x="266" y="65"/>
                    <a:pt x="266" y="65"/>
                    <a:pt x="266" y="65"/>
                  </a:cubicBezTo>
                  <a:cubicBezTo>
                    <a:pt x="265" y="65"/>
                    <a:pt x="265" y="65"/>
                    <a:pt x="265" y="65"/>
                  </a:cubicBezTo>
                  <a:cubicBezTo>
                    <a:pt x="265" y="64"/>
                    <a:pt x="265" y="64"/>
                    <a:pt x="265" y="64"/>
                  </a:cubicBezTo>
                  <a:cubicBezTo>
                    <a:pt x="265" y="63"/>
                    <a:pt x="265" y="63"/>
                    <a:pt x="265" y="63"/>
                  </a:cubicBezTo>
                  <a:cubicBezTo>
                    <a:pt x="264" y="62"/>
                    <a:pt x="264" y="62"/>
                    <a:pt x="264" y="62"/>
                  </a:cubicBezTo>
                  <a:cubicBezTo>
                    <a:pt x="264" y="62"/>
                    <a:pt x="264" y="62"/>
                    <a:pt x="264" y="62"/>
                  </a:cubicBezTo>
                  <a:cubicBezTo>
                    <a:pt x="264" y="62"/>
                    <a:pt x="264" y="62"/>
                    <a:pt x="264" y="62"/>
                  </a:cubicBezTo>
                  <a:cubicBezTo>
                    <a:pt x="262" y="62"/>
                    <a:pt x="262" y="62"/>
                    <a:pt x="262" y="62"/>
                  </a:cubicBezTo>
                  <a:cubicBezTo>
                    <a:pt x="261" y="63"/>
                    <a:pt x="261" y="63"/>
                    <a:pt x="261" y="63"/>
                  </a:cubicBezTo>
                  <a:cubicBezTo>
                    <a:pt x="260" y="63"/>
                    <a:pt x="260" y="63"/>
                    <a:pt x="260" y="63"/>
                  </a:cubicBezTo>
                  <a:cubicBezTo>
                    <a:pt x="259" y="63"/>
                    <a:pt x="259" y="63"/>
                    <a:pt x="259" y="63"/>
                  </a:cubicBezTo>
                  <a:cubicBezTo>
                    <a:pt x="260" y="64"/>
                    <a:pt x="260" y="64"/>
                    <a:pt x="260" y="64"/>
                  </a:cubicBezTo>
                  <a:cubicBezTo>
                    <a:pt x="260" y="65"/>
                    <a:pt x="260" y="65"/>
                    <a:pt x="260" y="65"/>
                  </a:cubicBezTo>
                  <a:cubicBezTo>
                    <a:pt x="261" y="65"/>
                    <a:pt x="261" y="65"/>
                    <a:pt x="261" y="65"/>
                  </a:cubicBezTo>
                  <a:cubicBezTo>
                    <a:pt x="260" y="66"/>
                    <a:pt x="260" y="66"/>
                    <a:pt x="260" y="66"/>
                  </a:cubicBezTo>
                  <a:cubicBezTo>
                    <a:pt x="259" y="66"/>
                    <a:pt x="259" y="66"/>
                    <a:pt x="259" y="66"/>
                  </a:cubicBezTo>
                  <a:cubicBezTo>
                    <a:pt x="259" y="66"/>
                    <a:pt x="259" y="66"/>
                    <a:pt x="259" y="66"/>
                  </a:cubicBezTo>
                  <a:cubicBezTo>
                    <a:pt x="260" y="66"/>
                    <a:pt x="260" y="66"/>
                    <a:pt x="260" y="66"/>
                  </a:cubicBezTo>
                  <a:cubicBezTo>
                    <a:pt x="261" y="66"/>
                    <a:pt x="261" y="66"/>
                    <a:pt x="261" y="66"/>
                  </a:cubicBezTo>
                  <a:cubicBezTo>
                    <a:pt x="263" y="67"/>
                    <a:pt x="263" y="67"/>
                    <a:pt x="263" y="67"/>
                  </a:cubicBezTo>
                  <a:close/>
                  <a:moveTo>
                    <a:pt x="353" y="42"/>
                  </a:moveTo>
                  <a:cubicBezTo>
                    <a:pt x="354" y="42"/>
                    <a:pt x="354" y="42"/>
                    <a:pt x="354" y="42"/>
                  </a:cubicBezTo>
                  <a:cubicBezTo>
                    <a:pt x="354" y="42"/>
                    <a:pt x="354" y="42"/>
                    <a:pt x="354" y="42"/>
                  </a:cubicBezTo>
                  <a:cubicBezTo>
                    <a:pt x="354" y="41"/>
                    <a:pt x="354" y="41"/>
                    <a:pt x="354" y="41"/>
                  </a:cubicBezTo>
                  <a:cubicBezTo>
                    <a:pt x="354" y="40"/>
                    <a:pt x="354" y="40"/>
                    <a:pt x="354" y="40"/>
                  </a:cubicBezTo>
                  <a:cubicBezTo>
                    <a:pt x="354" y="40"/>
                    <a:pt x="354" y="40"/>
                    <a:pt x="354" y="40"/>
                  </a:cubicBezTo>
                  <a:cubicBezTo>
                    <a:pt x="353" y="39"/>
                    <a:pt x="353" y="39"/>
                    <a:pt x="353" y="39"/>
                  </a:cubicBezTo>
                  <a:cubicBezTo>
                    <a:pt x="353" y="38"/>
                    <a:pt x="353" y="38"/>
                    <a:pt x="353" y="38"/>
                  </a:cubicBezTo>
                  <a:cubicBezTo>
                    <a:pt x="352" y="37"/>
                    <a:pt x="352" y="37"/>
                    <a:pt x="352" y="37"/>
                  </a:cubicBezTo>
                  <a:cubicBezTo>
                    <a:pt x="351" y="38"/>
                    <a:pt x="351" y="38"/>
                    <a:pt x="351" y="38"/>
                  </a:cubicBezTo>
                  <a:cubicBezTo>
                    <a:pt x="350" y="38"/>
                    <a:pt x="350" y="38"/>
                    <a:pt x="350" y="38"/>
                  </a:cubicBezTo>
                  <a:cubicBezTo>
                    <a:pt x="350" y="39"/>
                    <a:pt x="350" y="39"/>
                    <a:pt x="350" y="39"/>
                  </a:cubicBezTo>
                  <a:cubicBezTo>
                    <a:pt x="351" y="40"/>
                    <a:pt x="351" y="40"/>
                    <a:pt x="351" y="40"/>
                  </a:cubicBezTo>
                  <a:cubicBezTo>
                    <a:pt x="351" y="40"/>
                    <a:pt x="351" y="40"/>
                    <a:pt x="351" y="40"/>
                  </a:cubicBezTo>
                  <a:cubicBezTo>
                    <a:pt x="351" y="41"/>
                    <a:pt x="351" y="41"/>
                    <a:pt x="351" y="41"/>
                  </a:cubicBezTo>
                  <a:cubicBezTo>
                    <a:pt x="352" y="41"/>
                    <a:pt x="352" y="41"/>
                    <a:pt x="352" y="41"/>
                  </a:cubicBezTo>
                  <a:cubicBezTo>
                    <a:pt x="353" y="42"/>
                    <a:pt x="353" y="42"/>
                    <a:pt x="353" y="42"/>
                  </a:cubicBezTo>
                  <a:cubicBezTo>
                    <a:pt x="353" y="42"/>
                    <a:pt x="353" y="42"/>
                    <a:pt x="353" y="42"/>
                  </a:cubicBezTo>
                  <a:close/>
                  <a:moveTo>
                    <a:pt x="356" y="48"/>
                  </a:moveTo>
                  <a:cubicBezTo>
                    <a:pt x="357" y="48"/>
                    <a:pt x="357" y="48"/>
                    <a:pt x="357" y="48"/>
                  </a:cubicBezTo>
                  <a:cubicBezTo>
                    <a:pt x="357" y="47"/>
                    <a:pt x="357" y="47"/>
                    <a:pt x="357" y="47"/>
                  </a:cubicBezTo>
                  <a:cubicBezTo>
                    <a:pt x="359" y="47"/>
                    <a:pt x="359" y="47"/>
                    <a:pt x="359" y="47"/>
                  </a:cubicBezTo>
                  <a:cubicBezTo>
                    <a:pt x="360" y="47"/>
                    <a:pt x="360" y="47"/>
                    <a:pt x="360" y="47"/>
                  </a:cubicBezTo>
                  <a:cubicBezTo>
                    <a:pt x="362" y="47"/>
                    <a:pt x="362" y="47"/>
                    <a:pt x="362" y="47"/>
                  </a:cubicBezTo>
                  <a:cubicBezTo>
                    <a:pt x="363" y="47"/>
                    <a:pt x="363" y="47"/>
                    <a:pt x="363" y="47"/>
                  </a:cubicBezTo>
                  <a:cubicBezTo>
                    <a:pt x="365" y="47"/>
                    <a:pt x="365" y="47"/>
                    <a:pt x="365" y="47"/>
                  </a:cubicBezTo>
                  <a:cubicBezTo>
                    <a:pt x="366" y="46"/>
                    <a:pt x="366" y="46"/>
                    <a:pt x="366" y="46"/>
                  </a:cubicBezTo>
                  <a:cubicBezTo>
                    <a:pt x="367" y="46"/>
                    <a:pt x="367" y="46"/>
                    <a:pt x="367" y="46"/>
                  </a:cubicBezTo>
                  <a:cubicBezTo>
                    <a:pt x="368" y="46"/>
                    <a:pt x="368" y="46"/>
                    <a:pt x="368" y="46"/>
                  </a:cubicBezTo>
                  <a:cubicBezTo>
                    <a:pt x="369" y="46"/>
                    <a:pt x="369" y="46"/>
                    <a:pt x="369" y="46"/>
                  </a:cubicBezTo>
                  <a:cubicBezTo>
                    <a:pt x="368" y="45"/>
                    <a:pt x="368" y="45"/>
                    <a:pt x="368" y="45"/>
                  </a:cubicBezTo>
                  <a:cubicBezTo>
                    <a:pt x="368" y="44"/>
                    <a:pt x="368" y="44"/>
                    <a:pt x="368" y="44"/>
                  </a:cubicBezTo>
                  <a:cubicBezTo>
                    <a:pt x="367" y="43"/>
                    <a:pt x="367" y="43"/>
                    <a:pt x="367" y="43"/>
                  </a:cubicBezTo>
                  <a:cubicBezTo>
                    <a:pt x="365" y="42"/>
                    <a:pt x="365" y="42"/>
                    <a:pt x="365" y="42"/>
                  </a:cubicBezTo>
                  <a:cubicBezTo>
                    <a:pt x="364" y="42"/>
                    <a:pt x="364" y="42"/>
                    <a:pt x="364" y="42"/>
                  </a:cubicBezTo>
                  <a:cubicBezTo>
                    <a:pt x="363" y="41"/>
                    <a:pt x="363" y="41"/>
                    <a:pt x="363" y="41"/>
                  </a:cubicBezTo>
                  <a:cubicBezTo>
                    <a:pt x="362" y="41"/>
                    <a:pt x="362" y="41"/>
                    <a:pt x="362" y="41"/>
                  </a:cubicBezTo>
                  <a:cubicBezTo>
                    <a:pt x="361" y="41"/>
                    <a:pt x="361" y="41"/>
                    <a:pt x="361" y="41"/>
                  </a:cubicBezTo>
                  <a:cubicBezTo>
                    <a:pt x="360" y="41"/>
                    <a:pt x="360" y="41"/>
                    <a:pt x="360" y="41"/>
                  </a:cubicBezTo>
                  <a:cubicBezTo>
                    <a:pt x="359" y="40"/>
                    <a:pt x="359" y="40"/>
                    <a:pt x="359" y="40"/>
                  </a:cubicBezTo>
                  <a:cubicBezTo>
                    <a:pt x="358" y="40"/>
                    <a:pt x="358" y="40"/>
                    <a:pt x="358" y="40"/>
                  </a:cubicBezTo>
                  <a:cubicBezTo>
                    <a:pt x="358" y="41"/>
                    <a:pt x="358" y="41"/>
                    <a:pt x="358" y="41"/>
                  </a:cubicBezTo>
                  <a:cubicBezTo>
                    <a:pt x="357" y="43"/>
                    <a:pt x="357" y="43"/>
                    <a:pt x="357" y="43"/>
                  </a:cubicBezTo>
                  <a:cubicBezTo>
                    <a:pt x="357" y="43"/>
                    <a:pt x="357" y="43"/>
                    <a:pt x="357" y="43"/>
                  </a:cubicBezTo>
                  <a:cubicBezTo>
                    <a:pt x="357" y="45"/>
                    <a:pt x="357" y="45"/>
                    <a:pt x="357" y="45"/>
                  </a:cubicBezTo>
                  <a:cubicBezTo>
                    <a:pt x="356" y="47"/>
                    <a:pt x="356" y="47"/>
                    <a:pt x="356" y="47"/>
                  </a:cubicBezTo>
                  <a:cubicBezTo>
                    <a:pt x="355" y="48"/>
                    <a:pt x="355" y="48"/>
                    <a:pt x="355" y="48"/>
                  </a:cubicBezTo>
                  <a:cubicBezTo>
                    <a:pt x="355" y="48"/>
                    <a:pt x="355" y="48"/>
                    <a:pt x="355" y="48"/>
                  </a:cubicBezTo>
                  <a:cubicBezTo>
                    <a:pt x="356" y="48"/>
                    <a:pt x="356" y="48"/>
                    <a:pt x="356" y="48"/>
                  </a:cubicBezTo>
                  <a:close/>
                  <a:moveTo>
                    <a:pt x="335" y="44"/>
                  </a:moveTo>
                  <a:cubicBezTo>
                    <a:pt x="335" y="45"/>
                    <a:pt x="335" y="45"/>
                    <a:pt x="335" y="45"/>
                  </a:cubicBezTo>
                  <a:cubicBezTo>
                    <a:pt x="336" y="46"/>
                    <a:pt x="336" y="46"/>
                    <a:pt x="336" y="46"/>
                  </a:cubicBezTo>
                  <a:cubicBezTo>
                    <a:pt x="337" y="46"/>
                    <a:pt x="337" y="46"/>
                    <a:pt x="337" y="46"/>
                  </a:cubicBezTo>
                  <a:cubicBezTo>
                    <a:pt x="337" y="46"/>
                    <a:pt x="337" y="46"/>
                    <a:pt x="337" y="46"/>
                  </a:cubicBezTo>
                  <a:cubicBezTo>
                    <a:pt x="339" y="46"/>
                    <a:pt x="339" y="46"/>
                    <a:pt x="339" y="46"/>
                  </a:cubicBezTo>
                  <a:cubicBezTo>
                    <a:pt x="339" y="47"/>
                    <a:pt x="339" y="47"/>
                    <a:pt x="339" y="47"/>
                  </a:cubicBezTo>
                  <a:cubicBezTo>
                    <a:pt x="340" y="47"/>
                    <a:pt x="340" y="47"/>
                    <a:pt x="340" y="47"/>
                  </a:cubicBezTo>
                  <a:cubicBezTo>
                    <a:pt x="340" y="47"/>
                    <a:pt x="340" y="47"/>
                    <a:pt x="340" y="47"/>
                  </a:cubicBezTo>
                  <a:cubicBezTo>
                    <a:pt x="339" y="46"/>
                    <a:pt x="339" y="46"/>
                    <a:pt x="339" y="46"/>
                  </a:cubicBezTo>
                  <a:cubicBezTo>
                    <a:pt x="338" y="45"/>
                    <a:pt x="338" y="45"/>
                    <a:pt x="338" y="45"/>
                  </a:cubicBezTo>
                  <a:cubicBezTo>
                    <a:pt x="337" y="45"/>
                    <a:pt x="337" y="45"/>
                    <a:pt x="337" y="45"/>
                  </a:cubicBezTo>
                  <a:cubicBezTo>
                    <a:pt x="336" y="44"/>
                    <a:pt x="336" y="44"/>
                    <a:pt x="336" y="44"/>
                  </a:cubicBezTo>
                  <a:cubicBezTo>
                    <a:pt x="335" y="44"/>
                    <a:pt x="335" y="44"/>
                    <a:pt x="335" y="44"/>
                  </a:cubicBezTo>
                  <a:cubicBezTo>
                    <a:pt x="335" y="44"/>
                    <a:pt x="335" y="44"/>
                    <a:pt x="335" y="44"/>
                  </a:cubicBezTo>
                  <a:close/>
                  <a:moveTo>
                    <a:pt x="363" y="70"/>
                  </a:moveTo>
                  <a:cubicBezTo>
                    <a:pt x="364" y="71"/>
                    <a:pt x="364" y="71"/>
                    <a:pt x="364" y="71"/>
                  </a:cubicBezTo>
                  <a:cubicBezTo>
                    <a:pt x="365" y="71"/>
                    <a:pt x="365" y="71"/>
                    <a:pt x="365" y="71"/>
                  </a:cubicBezTo>
                  <a:cubicBezTo>
                    <a:pt x="365" y="71"/>
                    <a:pt x="365" y="71"/>
                    <a:pt x="365" y="71"/>
                  </a:cubicBezTo>
                  <a:cubicBezTo>
                    <a:pt x="366" y="70"/>
                    <a:pt x="366" y="70"/>
                    <a:pt x="366" y="70"/>
                  </a:cubicBezTo>
                  <a:cubicBezTo>
                    <a:pt x="366" y="70"/>
                    <a:pt x="366" y="70"/>
                    <a:pt x="366" y="70"/>
                  </a:cubicBezTo>
                  <a:cubicBezTo>
                    <a:pt x="366" y="69"/>
                    <a:pt x="366" y="69"/>
                    <a:pt x="366" y="69"/>
                  </a:cubicBezTo>
                  <a:cubicBezTo>
                    <a:pt x="365" y="68"/>
                    <a:pt x="365" y="68"/>
                    <a:pt x="365" y="68"/>
                  </a:cubicBezTo>
                  <a:cubicBezTo>
                    <a:pt x="365" y="69"/>
                    <a:pt x="365" y="69"/>
                    <a:pt x="365" y="69"/>
                  </a:cubicBezTo>
                  <a:cubicBezTo>
                    <a:pt x="365" y="69"/>
                    <a:pt x="365" y="69"/>
                    <a:pt x="365" y="69"/>
                  </a:cubicBezTo>
                  <a:cubicBezTo>
                    <a:pt x="364" y="70"/>
                    <a:pt x="364" y="70"/>
                    <a:pt x="364" y="70"/>
                  </a:cubicBezTo>
                  <a:cubicBezTo>
                    <a:pt x="364" y="70"/>
                    <a:pt x="363" y="70"/>
                    <a:pt x="363" y="70"/>
                  </a:cubicBezTo>
                  <a:close/>
                  <a:moveTo>
                    <a:pt x="462" y="63"/>
                  </a:moveTo>
                  <a:cubicBezTo>
                    <a:pt x="462" y="63"/>
                    <a:pt x="462" y="63"/>
                    <a:pt x="462" y="63"/>
                  </a:cubicBezTo>
                  <a:cubicBezTo>
                    <a:pt x="463" y="62"/>
                    <a:pt x="463" y="62"/>
                    <a:pt x="463" y="62"/>
                  </a:cubicBezTo>
                  <a:cubicBezTo>
                    <a:pt x="462" y="62"/>
                    <a:pt x="462" y="62"/>
                    <a:pt x="462" y="62"/>
                  </a:cubicBezTo>
                  <a:cubicBezTo>
                    <a:pt x="462" y="62"/>
                    <a:pt x="462" y="62"/>
                    <a:pt x="462" y="62"/>
                  </a:cubicBezTo>
                  <a:cubicBezTo>
                    <a:pt x="462" y="62"/>
                    <a:pt x="462" y="62"/>
                    <a:pt x="462" y="62"/>
                  </a:cubicBezTo>
                  <a:cubicBezTo>
                    <a:pt x="462" y="63"/>
                    <a:pt x="462" y="63"/>
                    <a:pt x="462" y="63"/>
                  </a:cubicBezTo>
                  <a:close/>
                  <a:moveTo>
                    <a:pt x="461" y="64"/>
                  </a:moveTo>
                  <a:cubicBezTo>
                    <a:pt x="462" y="64"/>
                    <a:pt x="462" y="64"/>
                    <a:pt x="462" y="64"/>
                  </a:cubicBezTo>
                  <a:cubicBezTo>
                    <a:pt x="462" y="63"/>
                    <a:pt x="462" y="63"/>
                    <a:pt x="462" y="63"/>
                  </a:cubicBezTo>
                  <a:cubicBezTo>
                    <a:pt x="461" y="62"/>
                    <a:pt x="461" y="62"/>
                    <a:pt x="461" y="62"/>
                  </a:cubicBezTo>
                  <a:cubicBezTo>
                    <a:pt x="461" y="62"/>
                    <a:pt x="461" y="62"/>
                    <a:pt x="461" y="62"/>
                  </a:cubicBezTo>
                  <a:cubicBezTo>
                    <a:pt x="461" y="63"/>
                    <a:pt x="461" y="63"/>
                    <a:pt x="461" y="63"/>
                  </a:cubicBezTo>
                  <a:cubicBezTo>
                    <a:pt x="461" y="64"/>
                    <a:pt x="461" y="64"/>
                    <a:pt x="461" y="64"/>
                  </a:cubicBezTo>
                  <a:close/>
                  <a:moveTo>
                    <a:pt x="461" y="64"/>
                  </a:moveTo>
                  <a:cubicBezTo>
                    <a:pt x="461" y="65"/>
                    <a:pt x="461" y="65"/>
                    <a:pt x="461" y="65"/>
                  </a:cubicBezTo>
                  <a:cubicBezTo>
                    <a:pt x="462" y="66"/>
                    <a:pt x="462" y="66"/>
                    <a:pt x="462" y="66"/>
                  </a:cubicBezTo>
                  <a:cubicBezTo>
                    <a:pt x="462" y="65"/>
                    <a:pt x="462" y="65"/>
                    <a:pt x="462" y="65"/>
                  </a:cubicBezTo>
                  <a:cubicBezTo>
                    <a:pt x="462" y="64"/>
                    <a:pt x="462" y="64"/>
                    <a:pt x="462" y="64"/>
                  </a:cubicBezTo>
                  <a:cubicBezTo>
                    <a:pt x="461" y="64"/>
                    <a:pt x="461" y="64"/>
                    <a:pt x="461" y="64"/>
                  </a:cubicBezTo>
                  <a:cubicBezTo>
                    <a:pt x="461" y="64"/>
                    <a:pt x="461" y="64"/>
                    <a:pt x="461" y="64"/>
                  </a:cubicBezTo>
                  <a:cubicBezTo>
                    <a:pt x="461" y="64"/>
                    <a:pt x="461" y="64"/>
                    <a:pt x="461" y="64"/>
                  </a:cubicBezTo>
                  <a:close/>
                  <a:moveTo>
                    <a:pt x="458" y="63"/>
                  </a:moveTo>
                  <a:cubicBezTo>
                    <a:pt x="459" y="64"/>
                    <a:pt x="459" y="64"/>
                    <a:pt x="459" y="64"/>
                  </a:cubicBezTo>
                  <a:cubicBezTo>
                    <a:pt x="460" y="65"/>
                    <a:pt x="460" y="65"/>
                    <a:pt x="460" y="65"/>
                  </a:cubicBezTo>
                  <a:cubicBezTo>
                    <a:pt x="460" y="64"/>
                    <a:pt x="460" y="64"/>
                    <a:pt x="460" y="64"/>
                  </a:cubicBezTo>
                  <a:cubicBezTo>
                    <a:pt x="460" y="64"/>
                    <a:pt x="460" y="64"/>
                    <a:pt x="460" y="64"/>
                  </a:cubicBezTo>
                  <a:cubicBezTo>
                    <a:pt x="460" y="63"/>
                    <a:pt x="460" y="63"/>
                    <a:pt x="460" y="63"/>
                  </a:cubicBezTo>
                  <a:cubicBezTo>
                    <a:pt x="459" y="63"/>
                    <a:pt x="459" y="63"/>
                    <a:pt x="459" y="63"/>
                  </a:cubicBezTo>
                  <a:cubicBezTo>
                    <a:pt x="459" y="63"/>
                    <a:pt x="459" y="63"/>
                    <a:pt x="459" y="63"/>
                  </a:cubicBezTo>
                  <a:cubicBezTo>
                    <a:pt x="458" y="63"/>
                    <a:pt x="458" y="63"/>
                    <a:pt x="458" y="63"/>
                  </a:cubicBezTo>
                  <a:close/>
                  <a:moveTo>
                    <a:pt x="483" y="54"/>
                  </a:moveTo>
                  <a:cubicBezTo>
                    <a:pt x="484" y="55"/>
                    <a:pt x="484" y="55"/>
                    <a:pt x="484" y="55"/>
                  </a:cubicBezTo>
                  <a:cubicBezTo>
                    <a:pt x="485" y="54"/>
                    <a:pt x="485" y="54"/>
                    <a:pt x="485" y="54"/>
                  </a:cubicBezTo>
                  <a:cubicBezTo>
                    <a:pt x="486" y="54"/>
                    <a:pt x="486" y="54"/>
                    <a:pt x="486" y="54"/>
                  </a:cubicBezTo>
                  <a:cubicBezTo>
                    <a:pt x="485" y="53"/>
                    <a:pt x="485" y="53"/>
                    <a:pt x="485" y="53"/>
                  </a:cubicBezTo>
                  <a:cubicBezTo>
                    <a:pt x="485" y="52"/>
                    <a:pt x="485" y="52"/>
                    <a:pt x="485" y="52"/>
                  </a:cubicBezTo>
                  <a:cubicBezTo>
                    <a:pt x="485" y="52"/>
                    <a:pt x="485" y="52"/>
                    <a:pt x="485" y="52"/>
                  </a:cubicBezTo>
                  <a:cubicBezTo>
                    <a:pt x="485" y="51"/>
                    <a:pt x="485" y="51"/>
                    <a:pt x="485" y="51"/>
                  </a:cubicBezTo>
                  <a:cubicBezTo>
                    <a:pt x="484" y="50"/>
                    <a:pt x="484" y="50"/>
                    <a:pt x="484" y="50"/>
                  </a:cubicBezTo>
                  <a:cubicBezTo>
                    <a:pt x="484" y="51"/>
                    <a:pt x="484" y="51"/>
                    <a:pt x="484" y="51"/>
                  </a:cubicBezTo>
                  <a:cubicBezTo>
                    <a:pt x="483" y="51"/>
                    <a:pt x="483" y="51"/>
                    <a:pt x="483" y="51"/>
                  </a:cubicBezTo>
                  <a:cubicBezTo>
                    <a:pt x="482" y="50"/>
                    <a:pt x="482" y="50"/>
                    <a:pt x="482" y="50"/>
                  </a:cubicBezTo>
                  <a:cubicBezTo>
                    <a:pt x="481" y="50"/>
                    <a:pt x="481" y="50"/>
                    <a:pt x="481" y="50"/>
                  </a:cubicBezTo>
                  <a:cubicBezTo>
                    <a:pt x="481" y="51"/>
                    <a:pt x="481" y="51"/>
                    <a:pt x="481" y="51"/>
                  </a:cubicBezTo>
                  <a:cubicBezTo>
                    <a:pt x="480" y="51"/>
                    <a:pt x="480" y="51"/>
                    <a:pt x="480" y="51"/>
                  </a:cubicBezTo>
                  <a:cubicBezTo>
                    <a:pt x="481" y="51"/>
                    <a:pt x="481" y="51"/>
                    <a:pt x="481" y="51"/>
                  </a:cubicBezTo>
                  <a:cubicBezTo>
                    <a:pt x="480" y="51"/>
                    <a:pt x="480" y="51"/>
                    <a:pt x="480" y="51"/>
                  </a:cubicBezTo>
                  <a:cubicBezTo>
                    <a:pt x="480" y="52"/>
                    <a:pt x="480" y="52"/>
                    <a:pt x="480" y="52"/>
                  </a:cubicBezTo>
                  <a:cubicBezTo>
                    <a:pt x="480" y="53"/>
                    <a:pt x="480" y="53"/>
                    <a:pt x="480" y="53"/>
                  </a:cubicBezTo>
                  <a:cubicBezTo>
                    <a:pt x="480" y="53"/>
                    <a:pt x="480" y="53"/>
                    <a:pt x="480" y="53"/>
                  </a:cubicBezTo>
                  <a:cubicBezTo>
                    <a:pt x="481" y="53"/>
                    <a:pt x="481" y="53"/>
                    <a:pt x="481" y="53"/>
                  </a:cubicBezTo>
                  <a:cubicBezTo>
                    <a:pt x="482" y="54"/>
                    <a:pt x="482" y="54"/>
                    <a:pt x="482" y="54"/>
                  </a:cubicBezTo>
                  <a:cubicBezTo>
                    <a:pt x="483" y="54"/>
                    <a:pt x="483" y="54"/>
                    <a:pt x="483" y="54"/>
                  </a:cubicBezTo>
                  <a:close/>
                  <a:moveTo>
                    <a:pt x="489" y="52"/>
                  </a:moveTo>
                  <a:cubicBezTo>
                    <a:pt x="489" y="52"/>
                    <a:pt x="489" y="52"/>
                    <a:pt x="489" y="52"/>
                  </a:cubicBezTo>
                  <a:cubicBezTo>
                    <a:pt x="489" y="51"/>
                    <a:pt x="489" y="51"/>
                    <a:pt x="489" y="51"/>
                  </a:cubicBezTo>
                  <a:cubicBezTo>
                    <a:pt x="489" y="52"/>
                    <a:pt x="489" y="52"/>
                    <a:pt x="489" y="52"/>
                  </a:cubicBezTo>
                  <a:cubicBezTo>
                    <a:pt x="488" y="52"/>
                    <a:pt x="488" y="52"/>
                    <a:pt x="488" y="52"/>
                  </a:cubicBezTo>
                  <a:cubicBezTo>
                    <a:pt x="489" y="52"/>
                    <a:pt x="489" y="52"/>
                    <a:pt x="489" y="52"/>
                  </a:cubicBezTo>
                  <a:close/>
                  <a:moveTo>
                    <a:pt x="495" y="267"/>
                  </a:moveTo>
                  <a:cubicBezTo>
                    <a:pt x="495" y="267"/>
                    <a:pt x="495" y="267"/>
                    <a:pt x="495" y="267"/>
                  </a:cubicBezTo>
                  <a:cubicBezTo>
                    <a:pt x="495" y="266"/>
                    <a:pt x="495" y="266"/>
                    <a:pt x="495" y="266"/>
                  </a:cubicBezTo>
                  <a:cubicBezTo>
                    <a:pt x="494" y="265"/>
                    <a:pt x="494" y="265"/>
                    <a:pt x="494" y="265"/>
                  </a:cubicBezTo>
                  <a:cubicBezTo>
                    <a:pt x="494" y="264"/>
                    <a:pt x="494" y="264"/>
                    <a:pt x="494" y="264"/>
                  </a:cubicBezTo>
                  <a:cubicBezTo>
                    <a:pt x="494" y="263"/>
                    <a:pt x="494" y="263"/>
                    <a:pt x="494" y="263"/>
                  </a:cubicBezTo>
                  <a:cubicBezTo>
                    <a:pt x="495" y="262"/>
                    <a:pt x="495" y="262"/>
                    <a:pt x="495" y="262"/>
                  </a:cubicBezTo>
                  <a:cubicBezTo>
                    <a:pt x="496" y="262"/>
                    <a:pt x="496" y="262"/>
                    <a:pt x="496" y="262"/>
                  </a:cubicBezTo>
                  <a:cubicBezTo>
                    <a:pt x="496" y="263"/>
                    <a:pt x="496" y="263"/>
                    <a:pt x="496" y="263"/>
                  </a:cubicBezTo>
                  <a:cubicBezTo>
                    <a:pt x="496" y="263"/>
                    <a:pt x="496" y="263"/>
                    <a:pt x="496" y="263"/>
                  </a:cubicBezTo>
                  <a:cubicBezTo>
                    <a:pt x="498" y="263"/>
                    <a:pt x="498" y="263"/>
                    <a:pt x="498" y="263"/>
                  </a:cubicBezTo>
                  <a:cubicBezTo>
                    <a:pt x="498" y="263"/>
                    <a:pt x="498" y="263"/>
                    <a:pt x="498" y="263"/>
                  </a:cubicBezTo>
                  <a:cubicBezTo>
                    <a:pt x="498" y="263"/>
                    <a:pt x="498" y="263"/>
                    <a:pt x="498" y="263"/>
                  </a:cubicBezTo>
                  <a:cubicBezTo>
                    <a:pt x="499" y="263"/>
                    <a:pt x="499" y="263"/>
                    <a:pt x="499" y="263"/>
                  </a:cubicBezTo>
                  <a:cubicBezTo>
                    <a:pt x="498" y="263"/>
                    <a:pt x="498" y="263"/>
                    <a:pt x="498" y="263"/>
                  </a:cubicBezTo>
                  <a:cubicBezTo>
                    <a:pt x="498" y="264"/>
                    <a:pt x="498" y="264"/>
                    <a:pt x="498" y="264"/>
                  </a:cubicBezTo>
                  <a:cubicBezTo>
                    <a:pt x="499" y="265"/>
                    <a:pt x="499" y="265"/>
                    <a:pt x="499" y="265"/>
                  </a:cubicBezTo>
                  <a:cubicBezTo>
                    <a:pt x="500" y="265"/>
                    <a:pt x="500" y="265"/>
                    <a:pt x="500" y="265"/>
                  </a:cubicBezTo>
                  <a:cubicBezTo>
                    <a:pt x="500" y="266"/>
                    <a:pt x="500" y="266"/>
                    <a:pt x="500" y="266"/>
                  </a:cubicBezTo>
                  <a:cubicBezTo>
                    <a:pt x="500" y="265"/>
                    <a:pt x="500" y="265"/>
                    <a:pt x="500" y="265"/>
                  </a:cubicBezTo>
                  <a:cubicBezTo>
                    <a:pt x="500" y="265"/>
                    <a:pt x="500" y="265"/>
                    <a:pt x="500" y="265"/>
                  </a:cubicBezTo>
                  <a:cubicBezTo>
                    <a:pt x="500" y="264"/>
                    <a:pt x="500" y="264"/>
                    <a:pt x="500" y="264"/>
                  </a:cubicBezTo>
                  <a:cubicBezTo>
                    <a:pt x="500" y="263"/>
                    <a:pt x="500" y="263"/>
                    <a:pt x="500" y="263"/>
                  </a:cubicBezTo>
                  <a:cubicBezTo>
                    <a:pt x="499" y="263"/>
                    <a:pt x="499" y="263"/>
                    <a:pt x="499" y="263"/>
                  </a:cubicBezTo>
                  <a:cubicBezTo>
                    <a:pt x="499" y="261"/>
                    <a:pt x="499" y="261"/>
                    <a:pt x="499" y="261"/>
                  </a:cubicBezTo>
                  <a:cubicBezTo>
                    <a:pt x="499" y="261"/>
                    <a:pt x="499" y="261"/>
                    <a:pt x="499" y="261"/>
                  </a:cubicBezTo>
                  <a:cubicBezTo>
                    <a:pt x="498" y="261"/>
                    <a:pt x="498" y="261"/>
                    <a:pt x="498" y="261"/>
                  </a:cubicBezTo>
                  <a:cubicBezTo>
                    <a:pt x="497" y="261"/>
                    <a:pt x="497" y="261"/>
                    <a:pt x="497" y="261"/>
                  </a:cubicBezTo>
                  <a:cubicBezTo>
                    <a:pt x="496" y="260"/>
                    <a:pt x="496" y="260"/>
                    <a:pt x="496" y="260"/>
                  </a:cubicBezTo>
                  <a:cubicBezTo>
                    <a:pt x="496" y="259"/>
                    <a:pt x="496" y="259"/>
                    <a:pt x="496" y="259"/>
                  </a:cubicBezTo>
                  <a:cubicBezTo>
                    <a:pt x="495" y="258"/>
                    <a:pt x="495" y="258"/>
                    <a:pt x="495" y="258"/>
                  </a:cubicBezTo>
                  <a:cubicBezTo>
                    <a:pt x="494" y="257"/>
                    <a:pt x="494" y="257"/>
                    <a:pt x="494" y="257"/>
                  </a:cubicBezTo>
                  <a:cubicBezTo>
                    <a:pt x="494" y="257"/>
                    <a:pt x="494" y="257"/>
                    <a:pt x="494" y="257"/>
                  </a:cubicBezTo>
                  <a:cubicBezTo>
                    <a:pt x="493" y="256"/>
                    <a:pt x="493" y="256"/>
                    <a:pt x="493" y="256"/>
                  </a:cubicBezTo>
                  <a:cubicBezTo>
                    <a:pt x="493" y="255"/>
                    <a:pt x="493" y="255"/>
                    <a:pt x="493" y="255"/>
                  </a:cubicBezTo>
                  <a:cubicBezTo>
                    <a:pt x="492" y="254"/>
                    <a:pt x="492" y="254"/>
                    <a:pt x="492" y="254"/>
                  </a:cubicBezTo>
                  <a:cubicBezTo>
                    <a:pt x="492" y="253"/>
                    <a:pt x="492" y="253"/>
                    <a:pt x="492" y="253"/>
                  </a:cubicBezTo>
                  <a:cubicBezTo>
                    <a:pt x="492" y="252"/>
                    <a:pt x="492" y="252"/>
                    <a:pt x="492" y="252"/>
                  </a:cubicBezTo>
                  <a:cubicBezTo>
                    <a:pt x="491" y="250"/>
                    <a:pt x="491" y="250"/>
                    <a:pt x="491" y="250"/>
                  </a:cubicBezTo>
                  <a:cubicBezTo>
                    <a:pt x="491" y="249"/>
                    <a:pt x="491" y="249"/>
                    <a:pt x="491" y="249"/>
                  </a:cubicBezTo>
                  <a:cubicBezTo>
                    <a:pt x="491" y="248"/>
                    <a:pt x="491" y="248"/>
                    <a:pt x="491" y="248"/>
                  </a:cubicBezTo>
                  <a:cubicBezTo>
                    <a:pt x="491" y="247"/>
                    <a:pt x="491" y="247"/>
                    <a:pt x="491" y="247"/>
                  </a:cubicBezTo>
                  <a:cubicBezTo>
                    <a:pt x="490" y="246"/>
                    <a:pt x="490" y="246"/>
                    <a:pt x="490" y="246"/>
                  </a:cubicBezTo>
                  <a:cubicBezTo>
                    <a:pt x="491" y="246"/>
                    <a:pt x="491" y="246"/>
                    <a:pt x="491" y="246"/>
                  </a:cubicBezTo>
                  <a:cubicBezTo>
                    <a:pt x="491" y="245"/>
                    <a:pt x="491" y="245"/>
                    <a:pt x="491" y="245"/>
                  </a:cubicBezTo>
                  <a:cubicBezTo>
                    <a:pt x="491" y="245"/>
                    <a:pt x="491" y="245"/>
                    <a:pt x="491" y="245"/>
                  </a:cubicBezTo>
                  <a:cubicBezTo>
                    <a:pt x="491" y="245"/>
                    <a:pt x="491" y="245"/>
                    <a:pt x="491" y="245"/>
                  </a:cubicBezTo>
                  <a:cubicBezTo>
                    <a:pt x="492" y="245"/>
                    <a:pt x="492" y="245"/>
                    <a:pt x="492" y="245"/>
                  </a:cubicBezTo>
                  <a:cubicBezTo>
                    <a:pt x="493" y="245"/>
                    <a:pt x="493" y="245"/>
                    <a:pt x="493" y="245"/>
                  </a:cubicBezTo>
                  <a:cubicBezTo>
                    <a:pt x="494" y="245"/>
                    <a:pt x="494" y="245"/>
                    <a:pt x="494" y="245"/>
                  </a:cubicBezTo>
                  <a:cubicBezTo>
                    <a:pt x="495" y="245"/>
                    <a:pt x="495" y="245"/>
                    <a:pt x="495" y="245"/>
                  </a:cubicBezTo>
                  <a:cubicBezTo>
                    <a:pt x="495" y="246"/>
                    <a:pt x="495" y="246"/>
                    <a:pt x="495" y="246"/>
                  </a:cubicBezTo>
                  <a:cubicBezTo>
                    <a:pt x="496" y="247"/>
                    <a:pt x="496" y="247"/>
                    <a:pt x="496" y="247"/>
                  </a:cubicBezTo>
                  <a:cubicBezTo>
                    <a:pt x="497" y="247"/>
                    <a:pt x="497" y="247"/>
                    <a:pt x="497" y="247"/>
                  </a:cubicBezTo>
                  <a:cubicBezTo>
                    <a:pt x="498" y="248"/>
                    <a:pt x="498" y="248"/>
                    <a:pt x="498" y="248"/>
                  </a:cubicBezTo>
                  <a:cubicBezTo>
                    <a:pt x="499" y="248"/>
                    <a:pt x="499" y="248"/>
                    <a:pt x="499" y="248"/>
                  </a:cubicBezTo>
                  <a:cubicBezTo>
                    <a:pt x="498" y="247"/>
                    <a:pt x="498" y="247"/>
                    <a:pt x="498" y="247"/>
                  </a:cubicBezTo>
                  <a:cubicBezTo>
                    <a:pt x="497" y="246"/>
                    <a:pt x="497" y="246"/>
                    <a:pt x="497" y="246"/>
                  </a:cubicBezTo>
                  <a:cubicBezTo>
                    <a:pt x="496" y="246"/>
                    <a:pt x="496" y="246"/>
                    <a:pt x="496" y="246"/>
                  </a:cubicBezTo>
                  <a:cubicBezTo>
                    <a:pt x="495" y="244"/>
                    <a:pt x="495" y="244"/>
                    <a:pt x="495" y="244"/>
                  </a:cubicBezTo>
                  <a:cubicBezTo>
                    <a:pt x="494" y="243"/>
                    <a:pt x="494" y="243"/>
                    <a:pt x="494" y="243"/>
                  </a:cubicBezTo>
                  <a:cubicBezTo>
                    <a:pt x="494" y="243"/>
                    <a:pt x="494" y="243"/>
                    <a:pt x="494" y="243"/>
                  </a:cubicBezTo>
                  <a:cubicBezTo>
                    <a:pt x="494" y="243"/>
                    <a:pt x="494" y="243"/>
                    <a:pt x="494" y="243"/>
                  </a:cubicBezTo>
                  <a:cubicBezTo>
                    <a:pt x="493" y="241"/>
                    <a:pt x="493" y="241"/>
                    <a:pt x="493" y="241"/>
                  </a:cubicBezTo>
                  <a:cubicBezTo>
                    <a:pt x="493" y="240"/>
                    <a:pt x="493" y="240"/>
                    <a:pt x="493" y="240"/>
                  </a:cubicBezTo>
                  <a:cubicBezTo>
                    <a:pt x="492" y="240"/>
                    <a:pt x="492" y="240"/>
                    <a:pt x="492" y="240"/>
                  </a:cubicBezTo>
                  <a:cubicBezTo>
                    <a:pt x="492" y="239"/>
                    <a:pt x="492" y="239"/>
                    <a:pt x="492" y="239"/>
                  </a:cubicBezTo>
                  <a:cubicBezTo>
                    <a:pt x="491" y="238"/>
                    <a:pt x="491" y="238"/>
                    <a:pt x="491" y="238"/>
                  </a:cubicBezTo>
                  <a:cubicBezTo>
                    <a:pt x="489" y="236"/>
                    <a:pt x="489" y="236"/>
                    <a:pt x="489" y="236"/>
                  </a:cubicBezTo>
                  <a:cubicBezTo>
                    <a:pt x="489" y="235"/>
                    <a:pt x="489" y="235"/>
                    <a:pt x="489" y="235"/>
                  </a:cubicBezTo>
                  <a:cubicBezTo>
                    <a:pt x="488" y="233"/>
                    <a:pt x="488" y="233"/>
                    <a:pt x="488" y="233"/>
                  </a:cubicBezTo>
                  <a:cubicBezTo>
                    <a:pt x="487" y="232"/>
                    <a:pt x="487" y="232"/>
                    <a:pt x="487" y="232"/>
                  </a:cubicBezTo>
                  <a:cubicBezTo>
                    <a:pt x="486" y="231"/>
                    <a:pt x="486" y="231"/>
                    <a:pt x="486" y="231"/>
                  </a:cubicBezTo>
                  <a:cubicBezTo>
                    <a:pt x="486" y="230"/>
                    <a:pt x="486" y="230"/>
                    <a:pt x="486" y="230"/>
                  </a:cubicBezTo>
                  <a:cubicBezTo>
                    <a:pt x="486" y="230"/>
                    <a:pt x="486" y="230"/>
                    <a:pt x="486" y="230"/>
                  </a:cubicBezTo>
                  <a:cubicBezTo>
                    <a:pt x="485" y="229"/>
                    <a:pt x="485" y="229"/>
                    <a:pt x="485" y="229"/>
                  </a:cubicBezTo>
                  <a:cubicBezTo>
                    <a:pt x="485" y="230"/>
                    <a:pt x="485" y="230"/>
                    <a:pt x="485" y="230"/>
                  </a:cubicBezTo>
                  <a:cubicBezTo>
                    <a:pt x="485" y="230"/>
                    <a:pt x="485" y="230"/>
                    <a:pt x="485" y="230"/>
                  </a:cubicBezTo>
                  <a:cubicBezTo>
                    <a:pt x="484" y="229"/>
                    <a:pt x="484" y="229"/>
                    <a:pt x="484" y="229"/>
                  </a:cubicBezTo>
                  <a:cubicBezTo>
                    <a:pt x="485" y="229"/>
                    <a:pt x="485" y="229"/>
                    <a:pt x="485" y="229"/>
                  </a:cubicBezTo>
                  <a:cubicBezTo>
                    <a:pt x="484" y="228"/>
                    <a:pt x="484" y="228"/>
                    <a:pt x="484" y="228"/>
                  </a:cubicBezTo>
                  <a:cubicBezTo>
                    <a:pt x="483" y="228"/>
                    <a:pt x="483" y="228"/>
                    <a:pt x="483" y="228"/>
                  </a:cubicBezTo>
                  <a:cubicBezTo>
                    <a:pt x="483" y="227"/>
                    <a:pt x="483" y="227"/>
                    <a:pt x="483" y="227"/>
                  </a:cubicBezTo>
                  <a:cubicBezTo>
                    <a:pt x="482" y="226"/>
                    <a:pt x="482" y="226"/>
                    <a:pt x="482" y="226"/>
                  </a:cubicBezTo>
                  <a:cubicBezTo>
                    <a:pt x="482" y="225"/>
                    <a:pt x="482" y="225"/>
                    <a:pt x="482" y="225"/>
                  </a:cubicBezTo>
                  <a:cubicBezTo>
                    <a:pt x="482" y="224"/>
                    <a:pt x="482" y="224"/>
                    <a:pt x="482" y="224"/>
                  </a:cubicBezTo>
                  <a:cubicBezTo>
                    <a:pt x="482" y="224"/>
                    <a:pt x="482" y="224"/>
                    <a:pt x="482" y="224"/>
                  </a:cubicBezTo>
                  <a:cubicBezTo>
                    <a:pt x="482" y="224"/>
                    <a:pt x="482" y="224"/>
                    <a:pt x="482" y="224"/>
                  </a:cubicBezTo>
                  <a:cubicBezTo>
                    <a:pt x="482" y="223"/>
                    <a:pt x="482" y="223"/>
                    <a:pt x="482" y="223"/>
                  </a:cubicBezTo>
                  <a:cubicBezTo>
                    <a:pt x="482" y="221"/>
                    <a:pt x="482" y="221"/>
                    <a:pt x="482" y="221"/>
                  </a:cubicBezTo>
                  <a:cubicBezTo>
                    <a:pt x="481" y="220"/>
                    <a:pt x="481" y="220"/>
                    <a:pt x="481" y="220"/>
                  </a:cubicBezTo>
                  <a:cubicBezTo>
                    <a:pt x="480" y="220"/>
                    <a:pt x="480" y="220"/>
                    <a:pt x="480" y="220"/>
                  </a:cubicBezTo>
                  <a:cubicBezTo>
                    <a:pt x="480" y="219"/>
                    <a:pt x="480" y="219"/>
                    <a:pt x="480" y="219"/>
                  </a:cubicBezTo>
                  <a:cubicBezTo>
                    <a:pt x="479" y="219"/>
                    <a:pt x="479" y="219"/>
                    <a:pt x="479" y="219"/>
                  </a:cubicBezTo>
                  <a:cubicBezTo>
                    <a:pt x="479" y="218"/>
                    <a:pt x="479" y="218"/>
                    <a:pt x="479" y="218"/>
                  </a:cubicBezTo>
                  <a:cubicBezTo>
                    <a:pt x="479" y="218"/>
                    <a:pt x="479" y="218"/>
                    <a:pt x="479" y="218"/>
                  </a:cubicBezTo>
                  <a:cubicBezTo>
                    <a:pt x="479" y="218"/>
                    <a:pt x="479" y="218"/>
                    <a:pt x="479" y="218"/>
                  </a:cubicBezTo>
                  <a:cubicBezTo>
                    <a:pt x="480" y="218"/>
                    <a:pt x="480" y="218"/>
                    <a:pt x="480" y="218"/>
                  </a:cubicBezTo>
                  <a:cubicBezTo>
                    <a:pt x="481" y="219"/>
                    <a:pt x="481" y="219"/>
                    <a:pt x="481" y="219"/>
                  </a:cubicBezTo>
                  <a:cubicBezTo>
                    <a:pt x="481" y="218"/>
                    <a:pt x="481" y="218"/>
                    <a:pt x="481" y="218"/>
                  </a:cubicBezTo>
                  <a:cubicBezTo>
                    <a:pt x="480" y="217"/>
                    <a:pt x="480" y="217"/>
                    <a:pt x="480" y="217"/>
                  </a:cubicBezTo>
                  <a:cubicBezTo>
                    <a:pt x="479" y="216"/>
                    <a:pt x="479" y="216"/>
                    <a:pt x="479" y="216"/>
                  </a:cubicBezTo>
                  <a:cubicBezTo>
                    <a:pt x="478" y="216"/>
                    <a:pt x="478" y="216"/>
                    <a:pt x="478" y="216"/>
                  </a:cubicBezTo>
                  <a:cubicBezTo>
                    <a:pt x="478" y="215"/>
                    <a:pt x="478" y="215"/>
                    <a:pt x="478" y="215"/>
                  </a:cubicBezTo>
                  <a:cubicBezTo>
                    <a:pt x="476" y="214"/>
                    <a:pt x="476" y="214"/>
                    <a:pt x="476" y="214"/>
                  </a:cubicBezTo>
                  <a:cubicBezTo>
                    <a:pt x="476" y="213"/>
                    <a:pt x="476" y="213"/>
                    <a:pt x="476" y="213"/>
                  </a:cubicBezTo>
                  <a:cubicBezTo>
                    <a:pt x="476" y="212"/>
                    <a:pt x="476" y="212"/>
                    <a:pt x="476" y="212"/>
                  </a:cubicBezTo>
                  <a:cubicBezTo>
                    <a:pt x="475" y="211"/>
                    <a:pt x="475" y="211"/>
                    <a:pt x="475" y="211"/>
                  </a:cubicBezTo>
                  <a:cubicBezTo>
                    <a:pt x="474" y="211"/>
                    <a:pt x="474" y="211"/>
                    <a:pt x="474" y="211"/>
                  </a:cubicBezTo>
                  <a:cubicBezTo>
                    <a:pt x="473" y="210"/>
                    <a:pt x="473" y="210"/>
                    <a:pt x="473" y="210"/>
                  </a:cubicBezTo>
                  <a:cubicBezTo>
                    <a:pt x="473" y="209"/>
                    <a:pt x="473" y="209"/>
                    <a:pt x="473" y="209"/>
                  </a:cubicBezTo>
                  <a:cubicBezTo>
                    <a:pt x="473" y="210"/>
                    <a:pt x="473" y="210"/>
                    <a:pt x="473" y="210"/>
                  </a:cubicBezTo>
                  <a:cubicBezTo>
                    <a:pt x="473" y="210"/>
                    <a:pt x="473" y="210"/>
                    <a:pt x="473" y="210"/>
                  </a:cubicBezTo>
                  <a:cubicBezTo>
                    <a:pt x="473" y="211"/>
                    <a:pt x="473" y="211"/>
                    <a:pt x="473" y="211"/>
                  </a:cubicBezTo>
                  <a:cubicBezTo>
                    <a:pt x="472" y="211"/>
                    <a:pt x="472" y="211"/>
                    <a:pt x="472" y="211"/>
                  </a:cubicBezTo>
                  <a:cubicBezTo>
                    <a:pt x="472" y="211"/>
                    <a:pt x="472" y="211"/>
                    <a:pt x="472" y="211"/>
                  </a:cubicBezTo>
                  <a:cubicBezTo>
                    <a:pt x="471" y="211"/>
                    <a:pt x="471" y="211"/>
                    <a:pt x="471" y="211"/>
                  </a:cubicBezTo>
                  <a:cubicBezTo>
                    <a:pt x="472" y="212"/>
                    <a:pt x="472" y="212"/>
                    <a:pt x="472" y="212"/>
                  </a:cubicBezTo>
                  <a:cubicBezTo>
                    <a:pt x="474" y="212"/>
                    <a:pt x="474" y="212"/>
                    <a:pt x="474" y="212"/>
                  </a:cubicBezTo>
                  <a:cubicBezTo>
                    <a:pt x="474" y="213"/>
                    <a:pt x="474" y="213"/>
                    <a:pt x="474" y="213"/>
                  </a:cubicBezTo>
                  <a:cubicBezTo>
                    <a:pt x="474" y="214"/>
                    <a:pt x="474" y="214"/>
                    <a:pt x="474" y="214"/>
                  </a:cubicBezTo>
                  <a:cubicBezTo>
                    <a:pt x="474" y="214"/>
                    <a:pt x="474" y="214"/>
                    <a:pt x="474" y="214"/>
                  </a:cubicBezTo>
                  <a:cubicBezTo>
                    <a:pt x="475" y="214"/>
                    <a:pt x="475" y="214"/>
                    <a:pt x="475" y="214"/>
                  </a:cubicBezTo>
                  <a:cubicBezTo>
                    <a:pt x="475" y="214"/>
                    <a:pt x="475" y="214"/>
                    <a:pt x="475" y="214"/>
                  </a:cubicBezTo>
                  <a:cubicBezTo>
                    <a:pt x="475" y="215"/>
                    <a:pt x="475" y="215"/>
                    <a:pt x="475" y="215"/>
                  </a:cubicBezTo>
                  <a:cubicBezTo>
                    <a:pt x="474" y="215"/>
                    <a:pt x="474" y="215"/>
                    <a:pt x="474" y="215"/>
                  </a:cubicBezTo>
                  <a:cubicBezTo>
                    <a:pt x="474" y="215"/>
                    <a:pt x="474" y="215"/>
                    <a:pt x="474" y="215"/>
                  </a:cubicBezTo>
                  <a:cubicBezTo>
                    <a:pt x="475" y="215"/>
                    <a:pt x="475" y="215"/>
                    <a:pt x="475" y="215"/>
                  </a:cubicBezTo>
                  <a:cubicBezTo>
                    <a:pt x="475" y="216"/>
                    <a:pt x="475" y="216"/>
                    <a:pt x="475" y="216"/>
                  </a:cubicBezTo>
                  <a:cubicBezTo>
                    <a:pt x="475" y="216"/>
                    <a:pt x="475" y="216"/>
                    <a:pt x="475" y="216"/>
                  </a:cubicBezTo>
                  <a:cubicBezTo>
                    <a:pt x="474" y="216"/>
                    <a:pt x="474" y="216"/>
                    <a:pt x="474" y="216"/>
                  </a:cubicBezTo>
                  <a:cubicBezTo>
                    <a:pt x="473" y="216"/>
                    <a:pt x="473" y="216"/>
                    <a:pt x="473" y="216"/>
                  </a:cubicBezTo>
                  <a:cubicBezTo>
                    <a:pt x="473" y="216"/>
                    <a:pt x="473" y="216"/>
                    <a:pt x="473" y="216"/>
                  </a:cubicBezTo>
                  <a:cubicBezTo>
                    <a:pt x="472" y="217"/>
                    <a:pt x="472" y="217"/>
                    <a:pt x="472" y="217"/>
                  </a:cubicBezTo>
                  <a:cubicBezTo>
                    <a:pt x="473" y="218"/>
                    <a:pt x="473" y="218"/>
                    <a:pt x="473" y="218"/>
                  </a:cubicBezTo>
                  <a:cubicBezTo>
                    <a:pt x="473" y="219"/>
                    <a:pt x="473" y="219"/>
                    <a:pt x="473" y="219"/>
                  </a:cubicBezTo>
                  <a:cubicBezTo>
                    <a:pt x="474" y="220"/>
                    <a:pt x="474" y="220"/>
                    <a:pt x="474" y="220"/>
                  </a:cubicBezTo>
                  <a:cubicBezTo>
                    <a:pt x="475" y="221"/>
                    <a:pt x="475" y="221"/>
                    <a:pt x="475" y="221"/>
                  </a:cubicBezTo>
                  <a:cubicBezTo>
                    <a:pt x="475" y="223"/>
                    <a:pt x="475" y="223"/>
                    <a:pt x="475" y="223"/>
                  </a:cubicBezTo>
                  <a:cubicBezTo>
                    <a:pt x="475" y="223"/>
                    <a:pt x="475" y="223"/>
                    <a:pt x="475" y="223"/>
                  </a:cubicBezTo>
                  <a:cubicBezTo>
                    <a:pt x="476" y="225"/>
                    <a:pt x="476" y="225"/>
                    <a:pt x="476" y="225"/>
                  </a:cubicBezTo>
                  <a:cubicBezTo>
                    <a:pt x="476" y="227"/>
                    <a:pt x="476" y="227"/>
                    <a:pt x="476" y="227"/>
                  </a:cubicBezTo>
                  <a:cubicBezTo>
                    <a:pt x="477" y="228"/>
                    <a:pt x="477" y="228"/>
                    <a:pt x="477" y="228"/>
                  </a:cubicBezTo>
                  <a:cubicBezTo>
                    <a:pt x="478" y="228"/>
                    <a:pt x="478" y="228"/>
                    <a:pt x="478" y="228"/>
                  </a:cubicBezTo>
                  <a:cubicBezTo>
                    <a:pt x="478" y="229"/>
                    <a:pt x="478" y="229"/>
                    <a:pt x="478" y="229"/>
                  </a:cubicBezTo>
                  <a:cubicBezTo>
                    <a:pt x="478" y="229"/>
                    <a:pt x="478" y="229"/>
                    <a:pt x="478" y="229"/>
                  </a:cubicBezTo>
                  <a:cubicBezTo>
                    <a:pt x="480" y="231"/>
                    <a:pt x="480" y="231"/>
                    <a:pt x="480" y="231"/>
                  </a:cubicBezTo>
                  <a:cubicBezTo>
                    <a:pt x="480" y="231"/>
                    <a:pt x="480" y="231"/>
                    <a:pt x="480" y="231"/>
                  </a:cubicBezTo>
                  <a:cubicBezTo>
                    <a:pt x="481" y="232"/>
                    <a:pt x="481" y="232"/>
                    <a:pt x="481" y="232"/>
                  </a:cubicBezTo>
                  <a:cubicBezTo>
                    <a:pt x="482" y="234"/>
                    <a:pt x="482" y="234"/>
                    <a:pt x="482" y="234"/>
                  </a:cubicBezTo>
                  <a:cubicBezTo>
                    <a:pt x="482" y="235"/>
                    <a:pt x="482" y="235"/>
                    <a:pt x="482" y="235"/>
                  </a:cubicBezTo>
                  <a:cubicBezTo>
                    <a:pt x="482" y="236"/>
                    <a:pt x="482" y="236"/>
                    <a:pt x="482" y="236"/>
                  </a:cubicBezTo>
                  <a:cubicBezTo>
                    <a:pt x="482" y="237"/>
                    <a:pt x="482" y="237"/>
                    <a:pt x="482" y="237"/>
                  </a:cubicBezTo>
                  <a:cubicBezTo>
                    <a:pt x="483" y="237"/>
                    <a:pt x="483" y="237"/>
                    <a:pt x="483" y="237"/>
                  </a:cubicBezTo>
                  <a:cubicBezTo>
                    <a:pt x="484" y="238"/>
                    <a:pt x="484" y="238"/>
                    <a:pt x="484" y="238"/>
                  </a:cubicBezTo>
                  <a:cubicBezTo>
                    <a:pt x="484" y="238"/>
                    <a:pt x="484" y="238"/>
                    <a:pt x="484" y="238"/>
                  </a:cubicBezTo>
                  <a:cubicBezTo>
                    <a:pt x="484" y="239"/>
                    <a:pt x="484" y="239"/>
                    <a:pt x="484" y="239"/>
                  </a:cubicBezTo>
                  <a:cubicBezTo>
                    <a:pt x="485" y="240"/>
                    <a:pt x="485" y="240"/>
                    <a:pt x="485" y="240"/>
                  </a:cubicBezTo>
                  <a:cubicBezTo>
                    <a:pt x="485" y="241"/>
                    <a:pt x="485" y="241"/>
                    <a:pt x="485" y="241"/>
                  </a:cubicBezTo>
                  <a:cubicBezTo>
                    <a:pt x="485" y="242"/>
                    <a:pt x="485" y="242"/>
                    <a:pt x="485" y="242"/>
                  </a:cubicBezTo>
                  <a:cubicBezTo>
                    <a:pt x="486" y="244"/>
                    <a:pt x="486" y="244"/>
                    <a:pt x="486" y="244"/>
                  </a:cubicBezTo>
                  <a:cubicBezTo>
                    <a:pt x="486" y="244"/>
                    <a:pt x="486" y="244"/>
                    <a:pt x="486" y="244"/>
                  </a:cubicBezTo>
                  <a:cubicBezTo>
                    <a:pt x="486" y="245"/>
                    <a:pt x="486" y="245"/>
                    <a:pt x="486" y="245"/>
                  </a:cubicBezTo>
                  <a:cubicBezTo>
                    <a:pt x="486" y="246"/>
                    <a:pt x="486" y="246"/>
                    <a:pt x="486" y="246"/>
                  </a:cubicBezTo>
                  <a:cubicBezTo>
                    <a:pt x="487" y="248"/>
                    <a:pt x="487" y="248"/>
                    <a:pt x="487" y="248"/>
                  </a:cubicBezTo>
                  <a:cubicBezTo>
                    <a:pt x="486" y="248"/>
                    <a:pt x="486" y="248"/>
                    <a:pt x="486" y="248"/>
                  </a:cubicBezTo>
                  <a:cubicBezTo>
                    <a:pt x="487" y="250"/>
                    <a:pt x="487" y="250"/>
                    <a:pt x="487" y="250"/>
                  </a:cubicBezTo>
                  <a:cubicBezTo>
                    <a:pt x="487" y="250"/>
                    <a:pt x="487" y="250"/>
                    <a:pt x="487" y="250"/>
                  </a:cubicBezTo>
                  <a:cubicBezTo>
                    <a:pt x="489" y="252"/>
                    <a:pt x="489" y="252"/>
                    <a:pt x="489" y="252"/>
                  </a:cubicBezTo>
                  <a:cubicBezTo>
                    <a:pt x="489" y="253"/>
                    <a:pt x="489" y="253"/>
                    <a:pt x="489" y="253"/>
                  </a:cubicBezTo>
                  <a:cubicBezTo>
                    <a:pt x="490" y="254"/>
                    <a:pt x="490" y="254"/>
                    <a:pt x="490" y="254"/>
                  </a:cubicBezTo>
                  <a:cubicBezTo>
                    <a:pt x="490" y="256"/>
                    <a:pt x="490" y="256"/>
                    <a:pt x="490" y="256"/>
                  </a:cubicBezTo>
                  <a:cubicBezTo>
                    <a:pt x="490" y="257"/>
                    <a:pt x="490" y="257"/>
                    <a:pt x="490" y="257"/>
                  </a:cubicBezTo>
                  <a:cubicBezTo>
                    <a:pt x="491" y="258"/>
                    <a:pt x="491" y="258"/>
                    <a:pt x="491" y="258"/>
                  </a:cubicBezTo>
                  <a:cubicBezTo>
                    <a:pt x="491" y="259"/>
                    <a:pt x="491" y="259"/>
                    <a:pt x="491" y="259"/>
                  </a:cubicBezTo>
                  <a:cubicBezTo>
                    <a:pt x="492" y="260"/>
                    <a:pt x="492" y="260"/>
                    <a:pt x="492" y="260"/>
                  </a:cubicBezTo>
                  <a:cubicBezTo>
                    <a:pt x="492" y="261"/>
                    <a:pt x="492" y="261"/>
                    <a:pt x="492" y="261"/>
                  </a:cubicBezTo>
                  <a:cubicBezTo>
                    <a:pt x="492" y="262"/>
                    <a:pt x="492" y="262"/>
                    <a:pt x="492" y="262"/>
                  </a:cubicBezTo>
                  <a:cubicBezTo>
                    <a:pt x="492" y="264"/>
                    <a:pt x="492" y="264"/>
                    <a:pt x="492" y="264"/>
                  </a:cubicBezTo>
                  <a:cubicBezTo>
                    <a:pt x="492" y="265"/>
                    <a:pt x="492" y="265"/>
                    <a:pt x="492" y="265"/>
                  </a:cubicBezTo>
                  <a:cubicBezTo>
                    <a:pt x="493" y="266"/>
                    <a:pt x="493" y="266"/>
                    <a:pt x="493" y="266"/>
                  </a:cubicBezTo>
                  <a:cubicBezTo>
                    <a:pt x="494" y="267"/>
                    <a:pt x="494" y="267"/>
                    <a:pt x="494" y="267"/>
                  </a:cubicBezTo>
                  <a:cubicBezTo>
                    <a:pt x="495" y="267"/>
                    <a:pt x="495" y="267"/>
                    <a:pt x="495" y="267"/>
                  </a:cubicBezTo>
                  <a:close/>
                  <a:moveTo>
                    <a:pt x="450" y="211"/>
                  </a:moveTo>
                  <a:cubicBezTo>
                    <a:pt x="450" y="211"/>
                    <a:pt x="450" y="211"/>
                    <a:pt x="450" y="211"/>
                  </a:cubicBezTo>
                  <a:cubicBezTo>
                    <a:pt x="450" y="210"/>
                    <a:pt x="450" y="210"/>
                    <a:pt x="450" y="210"/>
                  </a:cubicBezTo>
                  <a:cubicBezTo>
                    <a:pt x="450" y="210"/>
                    <a:pt x="450" y="210"/>
                    <a:pt x="450" y="210"/>
                  </a:cubicBezTo>
                  <a:cubicBezTo>
                    <a:pt x="451" y="210"/>
                    <a:pt x="451" y="210"/>
                    <a:pt x="451" y="210"/>
                  </a:cubicBezTo>
                  <a:cubicBezTo>
                    <a:pt x="451" y="211"/>
                    <a:pt x="451" y="211"/>
                    <a:pt x="451" y="211"/>
                  </a:cubicBezTo>
                  <a:cubicBezTo>
                    <a:pt x="452" y="211"/>
                    <a:pt x="452" y="211"/>
                    <a:pt x="452" y="211"/>
                  </a:cubicBezTo>
                  <a:cubicBezTo>
                    <a:pt x="452" y="210"/>
                    <a:pt x="452" y="210"/>
                    <a:pt x="452" y="210"/>
                  </a:cubicBezTo>
                  <a:cubicBezTo>
                    <a:pt x="453" y="210"/>
                    <a:pt x="453" y="210"/>
                    <a:pt x="453" y="210"/>
                  </a:cubicBezTo>
                  <a:cubicBezTo>
                    <a:pt x="452" y="209"/>
                    <a:pt x="452" y="209"/>
                    <a:pt x="452" y="209"/>
                  </a:cubicBezTo>
                  <a:cubicBezTo>
                    <a:pt x="452" y="209"/>
                    <a:pt x="452" y="209"/>
                    <a:pt x="452" y="209"/>
                  </a:cubicBezTo>
                  <a:cubicBezTo>
                    <a:pt x="453" y="209"/>
                    <a:pt x="453" y="209"/>
                    <a:pt x="453" y="209"/>
                  </a:cubicBezTo>
                  <a:cubicBezTo>
                    <a:pt x="453" y="208"/>
                    <a:pt x="453" y="208"/>
                    <a:pt x="453" y="208"/>
                  </a:cubicBezTo>
                  <a:cubicBezTo>
                    <a:pt x="452" y="208"/>
                    <a:pt x="452" y="208"/>
                    <a:pt x="452" y="208"/>
                  </a:cubicBezTo>
                  <a:cubicBezTo>
                    <a:pt x="452" y="208"/>
                    <a:pt x="452" y="208"/>
                    <a:pt x="452" y="208"/>
                  </a:cubicBezTo>
                  <a:cubicBezTo>
                    <a:pt x="452" y="209"/>
                    <a:pt x="452" y="209"/>
                    <a:pt x="452" y="209"/>
                  </a:cubicBezTo>
                  <a:cubicBezTo>
                    <a:pt x="451" y="209"/>
                    <a:pt x="451" y="209"/>
                    <a:pt x="451" y="209"/>
                  </a:cubicBezTo>
                  <a:cubicBezTo>
                    <a:pt x="452" y="208"/>
                    <a:pt x="452" y="208"/>
                    <a:pt x="452" y="208"/>
                  </a:cubicBezTo>
                  <a:cubicBezTo>
                    <a:pt x="452" y="208"/>
                    <a:pt x="452" y="208"/>
                    <a:pt x="452" y="208"/>
                  </a:cubicBezTo>
                  <a:cubicBezTo>
                    <a:pt x="452" y="208"/>
                    <a:pt x="452" y="208"/>
                    <a:pt x="452" y="208"/>
                  </a:cubicBezTo>
                  <a:cubicBezTo>
                    <a:pt x="451" y="208"/>
                    <a:pt x="451" y="208"/>
                    <a:pt x="451" y="208"/>
                  </a:cubicBezTo>
                  <a:cubicBezTo>
                    <a:pt x="450" y="207"/>
                    <a:pt x="450" y="207"/>
                    <a:pt x="450" y="207"/>
                  </a:cubicBezTo>
                  <a:cubicBezTo>
                    <a:pt x="450" y="208"/>
                    <a:pt x="450" y="208"/>
                    <a:pt x="450" y="208"/>
                  </a:cubicBezTo>
                  <a:cubicBezTo>
                    <a:pt x="449" y="209"/>
                    <a:pt x="449" y="209"/>
                    <a:pt x="449" y="209"/>
                  </a:cubicBezTo>
                  <a:cubicBezTo>
                    <a:pt x="449" y="209"/>
                    <a:pt x="449" y="209"/>
                    <a:pt x="449" y="209"/>
                  </a:cubicBezTo>
                  <a:cubicBezTo>
                    <a:pt x="449" y="210"/>
                    <a:pt x="449" y="210"/>
                    <a:pt x="449" y="210"/>
                  </a:cubicBezTo>
                  <a:cubicBezTo>
                    <a:pt x="450" y="211"/>
                    <a:pt x="450" y="211"/>
                    <a:pt x="450" y="211"/>
                  </a:cubicBezTo>
                  <a:close/>
                  <a:moveTo>
                    <a:pt x="447" y="210"/>
                  </a:moveTo>
                  <a:cubicBezTo>
                    <a:pt x="447" y="210"/>
                    <a:pt x="447" y="210"/>
                    <a:pt x="447" y="210"/>
                  </a:cubicBezTo>
                  <a:cubicBezTo>
                    <a:pt x="447" y="210"/>
                    <a:pt x="447" y="210"/>
                    <a:pt x="447" y="210"/>
                  </a:cubicBezTo>
                  <a:cubicBezTo>
                    <a:pt x="447" y="209"/>
                    <a:pt x="447" y="209"/>
                    <a:pt x="447" y="209"/>
                  </a:cubicBezTo>
                  <a:cubicBezTo>
                    <a:pt x="448" y="210"/>
                    <a:pt x="448" y="210"/>
                    <a:pt x="448" y="210"/>
                  </a:cubicBezTo>
                  <a:cubicBezTo>
                    <a:pt x="448" y="210"/>
                    <a:pt x="448" y="210"/>
                    <a:pt x="448" y="210"/>
                  </a:cubicBezTo>
                  <a:cubicBezTo>
                    <a:pt x="448" y="209"/>
                    <a:pt x="448" y="209"/>
                    <a:pt x="448" y="209"/>
                  </a:cubicBezTo>
                  <a:cubicBezTo>
                    <a:pt x="448" y="209"/>
                    <a:pt x="448" y="209"/>
                    <a:pt x="448" y="209"/>
                  </a:cubicBezTo>
                  <a:cubicBezTo>
                    <a:pt x="448" y="208"/>
                    <a:pt x="448" y="208"/>
                    <a:pt x="448" y="208"/>
                  </a:cubicBezTo>
                  <a:cubicBezTo>
                    <a:pt x="448" y="208"/>
                    <a:pt x="448" y="208"/>
                    <a:pt x="448" y="208"/>
                  </a:cubicBezTo>
                  <a:cubicBezTo>
                    <a:pt x="447" y="209"/>
                    <a:pt x="447" y="209"/>
                    <a:pt x="447" y="209"/>
                  </a:cubicBezTo>
                  <a:cubicBezTo>
                    <a:pt x="446" y="209"/>
                    <a:pt x="446" y="209"/>
                    <a:pt x="446" y="209"/>
                  </a:cubicBezTo>
                  <a:cubicBezTo>
                    <a:pt x="446" y="210"/>
                    <a:pt x="446" y="210"/>
                    <a:pt x="446" y="210"/>
                  </a:cubicBezTo>
                  <a:cubicBezTo>
                    <a:pt x="447" y="210"/>
                    <a:pt x="447" y="210"/>
                    <a:pt x="447" y="210"/>
                  </a:cubicBezTo>
                  <a:close/>
                  <a:moveTo>
                    <a:pt x="453" y="213"/>
                  </a:moveTo>
                  <a:cubicBezTo>
                    <a:pt x="453" y="213"/>
                    <a:pt x="453" y="213"/>
                    <a:pt x="453" y="213"/>
                  </a:cubicBezTo>
                  <a:cubicBezTo>
                    <a:pt x="453" y="213"/>
                    <a:pt x="453" y="213"/>
                    <a:pt x="453" y="213"/>
                  </a:cubicBezTo>
                  <a:cubicBezTo>
                    <a:pt x="454" y="212"/>
                    <a:pt x="454" y="212"/>
                    <a:pt x="454" y="212"/>
                  </a:cubicBezTo>
                  <a:cubicBezTo>
                    <a:pt x="453" y="212"/>
                    <a:pt x="453" y="212"/>
                    <a:pt x="453" y="212"/>
                  </a:cubicBezTo>
                  <a:cubicBezTo>
                    <a:pt x="453" y="212"/>
                    <a:pt x="453" y="212"/>
                    <a:pt x="453" y="212"/>
                  </a:cubicBezTo>
                  <a:cubicBezTo>
                    <a:pt x="453" y="212"/>
                    <a:pt x="453" y="212"/>
                    <a:pt x="453" y="212"/>
                  </a:cubicBezTo>
                  <a:cubicBezTo>
                    <a:pt x="453" y="213"/>
                    <a:pt x="453" y="213"/>
                    <a:pt x="453" y="213"/>
                  </a:cubicBezTo>
                  <a:close/>
                  <a:moveTo>
                    <a:pt x="452" y="212"/>
                  </a:moveTo>
                  <a:cubicBezTo>
                    <a:pt x="452" y="212"/>
                    <a:pt x="452" y="212"/>
                    <a:pt x="452" y="212"/>
                  </a:cubicBezTo>
                  <a:cubicBezTo>
                    <a:pt x="452" y="213"/>
                    <a:pt x="452" y="213"/>
                    <a:pt x="452" y="213"/>
                  </a:cubicBezTo>
                  <a:cubicBezTo>
                    <a:pt x="452" y="212"/>
                    <a:pt x="452" y="212"/>
                    <a:pt x="452" y="212"/>
                  </a:cubicBezTo>
                  <a:cubicBezTo>
                    <a:pt x="452" y="212"/>
                    <a:pt x="452" y="212"/>
                    <a:pt x="452" y="212"/>
                  </a:cubicBezTo>
                  <a:cubicBezTo>
                    <a:pt x="452" y="212"/>
                    <a:pt x="452" y="212"/>
                    <a:pt x="452" y="212"/>
                  </a:cubicBezTo>
                  <a:cubicBezTo>
                    <a:pt x="452" y="212"/>
                    <a:pt x="452" y="212"/>
                    <a:pt x="452" y="212"/>
                  </a:cubicBezTo>
                  <a:close/>
                  <a:moveTo>
                    <a:pt x="452" y="215"/>
                  </a:moveTo>
                  <a:cubicBezTo>
                    <a:pt x="452" y="215"/>
                    <a:pt x="452" y="215"/>
                    <a:pt x="452" y="215"/>
                  </a:cubicBezTo>
                  <a:cubicBezTo>
                    <a:pt x="453" y="215"/>
                    <a:pt x="453" y="215"/>
                    <a:pt x="453" y="215"/>
                  </a:cubicBezTo>
                  <a:cubicBezTo>
                    <a:pt x="453" y="214"/>
                    <a:pt x="453" y="214"/>
                    <a:pt x="453" y="214"/>
                  </a:cubicBezTo>
                  <a:cubicBezTo>
                    <a:pt x="453" y="214"/>
                    <a:pt x="453" y="214"/>
                    <a:pt x="453" y="214"/>
                  </a:cubicBezTo>
                  <a:cubicBezTo>
                    <a:pt x="453" y="213"/>
                    <a:pt x="453" y="213"/>
                    <a:pt x="453" y="213"/>
                  </a:cubicBezTo>
                  <a:cubicBezTo>
                    <a:pt x="452" y="214"/>
                    <a:pt x="452" y="214"/>
                    <a:pt x="452" y="214"/>
                  </a:cubicBezTo>
                  <a:cubicBezTo>
                    <a:pt x="451" y="214"/>
                    <a:pt x="451" y="214"/>
                    <a:pt x="451" y="214"/>
                  </a:cubicBezTo>
                  <a:cubicBezTo>
                    <a:pt x="451" y="215"/>
                    <a:pt x="451" y="215"/>
                    <a:pt x="451" y="215"/>
                  </a:cubicBezTo>
                  <a:cubicBezTo>
                    <a:pt x="452" y="215"/>
                    <a:pt x="452" y="215"/>
                    <a:pt x="452" y="215"/>
                  </a:cubicBezTo>
                  <a:close/>
                  <a:moveTo>
                    <a:pt x="486" y="169"/>
                  </a:moveTo>
                  <a:cubicBezTo>
                    <a:pt x="486" y="169"/>
                    <a:pt x="486" y="169"/>
                    <a:pt x="486" y="169"/>
                  </a:cubicBezTo>
                  <a:cubicBezTo>
                    <a:pt x="487" y="168"/>
                    <a:pt x="487" y="168"/>
                    <a:pt x="487" y="168"/>
                  </a:cubicBezTo>
                  <a:cubicBezTo>
                    <a:pt x="487" y="167"/>
                    <a:pt x="487" y="167"/>
                    <a:pt x="487" y="167"/>
                  </a:cubicBezTo>
                  <a:cubicBezTo>
                    <a:pt x="486" y="167"/>
                    <a:pt x="486" y="167"/>
                    <a:pt x="486" y="167"/>
                  </a:cubicBezTo>
                  <a:cubicBezTo>
                    <a:pt x="486" y="168"/>
                    <a:pt x="486" y="168"/>
                    <a:pt x="486" y="168"/>
                  </a:cubicBezTo>
                  <a:cubicBezTo>
                    <a:pt x="486" y="169"/>
                    <a:pt x="486" y="169"/>
                    <a:pt x="486" y="169"/>
                  </a:cubicBezTo>
                  <a:close/>
                  <a:moveTo>
                    <a:pt x="540" y="163"/>
                  </a:moveTo>
                  <a:cubicBezTo>
                    <a:pt x="540" y="164"/>
                    <a:pt x="540" y="164"/>
                    <a:pt x="540" y="164"/>
                  </a:cubicBezTo>
                  <a:cubicBezTo>
                    <a:pt x="540" y="163"/>
                    <a:pt x="540" y="163"/>
                    <a:pt x="540" y="163"/>
                  </a:cubicBezTo>
                  <a:cubicBezTo>
                    <a:pt x="540" y="162"/>
                    <a:pt x="540" y="162"/>
                    <a:pt x="540" y="162"/>
                  </a:cubicBezTo>
                  <a:cubicBezTo>
                    <a:pt x="540" y="162"/>
                    <a:pt x="540" y="162"/>
                    <a:pt x="540" y="162"/>
                  </a:cubicBezTo>
                  <a:cubicBezTo>
                    <a:pt x="540" y="161"/>
                    <a:pt x="540" y="161"/>
                    <a:pt x="540" y="161"/>
                  </a:cubicBezTo>
                  <a:cubicBezTo>
                    <a:pt x="541" y="160"/>
                    <a:pt x="541" y="160"/>
                    <a:pt x="541" y="160"/>
                  </a:cubicBezTo>
                  <a:cubicBezTo>
                    <a:pt x="541" y="159"/>
                    <a:pt x="541" y="159"/>
                    <a:pt x="541" y="159"/>
                  </a:cubicBezTo>
                  <a:cubicBezTo>
                    <a:pt x="542" y="159"/>
                    <a:pt x="542" y="159"/>
                    <a:pt x="542" y="159"/>
                  </a:cubicBezTo>
                  <a:cubicBezTo>
                    <a:pt x="543" y="158"/>
                    <a:pt x="543" y="158"/>
                    <a:pt x="543" y="158"/>
                  </a:cubicBezTo>
                  <a:cubicBezTo>
                    <a:pt x="543" y="158"/>
                    <a:pt x="543" y="158"/>
                    <a:pt x="543" y="158"/>
                  </a:cubicBezTo>
                  <a:cubicBezTo>
                    <a:pt x="542" y="157"/>
                    <a:pt x="542" y="157"/>
                    <a:pt x="542" y="157"/>
                  </a:cubicBezTo>
                  <a:cubicBezTo>
                    <a:pt x="541" y="155"/>
                    <a:pt x="541" y="155"/>
                    <a:pt x="541" y="155"/>
                  </a:cubicBezTo>
                  <a:cubicBezTo>
                    <a:pt x="541" y="155"/>
                    <a:pt x="541" y="155"/>
                    <a:pt x="541" y="155"/>
                  </a:cubicBezTo>
                  <a:cubicBezTo>
                    <a:pt x="540" y="156"/>
                    <a:pt x="540" y="156"/>
                    <a:pt x="540" y="156"/>
                  </a:cubicBezTo>
                  <a:cubicBezTo>
                    <a:pt x="540" y="156"/>
                    <a:pt x="540" y="156"/>
                    <a:pt x="540" y="156"/>
                  </a:cubicBezTo>
                  <a:cubicBezTo>
                    <a:pt x="540" y="156"/>
                    <a:pt x="540" y="156"/>
                    <a:pt x="540" y="156"/>
                  </a:cubicBezTo>
                  <a:cubicBezTo>
                    <a:pt x="539" y="158"/>
                    <a:pt x="539" y="158"/>
                    <a:pt x="539" y="158"/>
                  </a:cubicBezTo>
                  <a:cubicBezTo>
                    <a:pt x="538" y="158"/>
                    <a:pt x="538" y="158"/>
                    <a:pt x="538" y="158"/>
                  </a:cubicBezTo>
                  <a:cubicBezTo>
                    <a:pt x="538" y="159"/>
                    <a:pt x="538" y="159"/>
                    <a:pt x="538" y="159"/>
                  </a:cubicBezTo>
                  <a:cubicBezTo>
                    <a:pt x="538" y="158"/>
                    <a:pt x="538" y="158"/>
                    <a:pt x="538" y="158"/>
                  </a:cubicBezTo>
                  <a:cubicBezTo>
                    <a:pt x="539" y="158"/>
                    <a:pt x="539" y="158"/>
                    <a:pt x="539" y="158"/>
                  </a:cubicBezTo>
                  <a:cubicBezTo>
                    <a:pt x="539" y="158"/>
                    <a:pt x="539" y="158"/>
                    <a:pt x="539" y="158"/>
                  </a:cubicBezTo>
                  <a:cubicBezTo>
                    <a:pt x="539" y="159"/>
                    <a:pt x="539" y="159"/>
                    <a:pt x="539" y="159"/>
                  </a:cubicBezTo>
                  <a:cubicBezTo>
                    <a:pt x="539" y="160"/>
                    <a:pt x="539" y="160"/>
                    <a:pt x="539" y="160"/>
                  </a:cubicBezTo>
                  <a:cubicBezTo>
                    <a:pt x="540" y="161"/>
                    <a:pt x="540" y="161"/>
                    <a:pt x="540" y="161"/>
                  </a:cubicBezTo>
                  <a:cubicBezTo>
                    <a:pt x="540" y="162"/>
                    <a:pt x="540" y="162"/>
                    <a:pt x="540" y="162"/>
                  </a:cubicBezTo>
                  <a:cubicBezTo>
                    <a:pt x="539" y="162"/>
                    <a:pt x="539" y="162"/>
                    <a:pt x="539" y="162"/>
                  </a:cubicBezTo>
                  <a:cubicBezTo>
                    <a:pt x="539" y="163"/>
                    <a:pt x="539" y="163"/>
                    <a:pt x="539" y="163"/>
                  </a:cubicBezTo>
                  <a:cubicBezTo>
                    <a:pt x="540" y="163"/>
                    <a:pt x="540" y="163"/>
                    <a:pt x="540" y="163"/>
                  </a:cubicBezTo>
                  <a:close/>
                  <a:moveTo>
                    <a:pt x="572" y="189"/>
                  </a:moveTo>
                  <a:cubicBezTo>
                    <a:pt x="572" y="189"/>
                    <a:pt x="572" y="189"/>
                    <a:pt x="572" y="189"/>
                  </a:cubicBezTo>
                  <a:cubicBezTo>
                    <a:pt x="573" y="189"/>
                    <a:pt x="573" y="189"/>
                    <a:pt x="573" y="189"/>
                  </a:cubicBezTo>
                  <a:cubicBezTo>
                    <a:pt x="574" y="190"/>
                    <a:pt x="574" y="190"/>
                    <a:pt x="574" y="190"/>
                  </a:cubicBezTo>
                  <a:cubicBezTo>
                    <a:pt x="576" y="191"/>
                    <a:pt x="576" y="191"/>
                    <a:pt x="576" y="191"/>
                  </a:cubicBezTo>
                  <a:cubicBezTo>
                    <a:pt x="576" y="191"/>
                    <a:pt x="576" y="191"/>
                    <a:pt x="576" y="191"/>
                  </a:cubicBezTo>
                  <a:cubicBezTo>
                    <a:pt x="577" y="191"/>
                    <a:pt x="577" y="191"/>
                    <a:pt x="577" y="191"/>
                  </a:cubicBezTo>
                  <a:cubicBezTo>
                    <a:pt x="577" y="190"/>
                    <a:pt x="577" y="190"/>
                    <a:pt x="577" y="190"/>
                  </a:cubicBezTo>
                  <a:cubicBezTo>
                    <a:pt x="576" y="190"/>
                    <a:pt x="576" y="190"/>
                    <a:pt x="576" y="190"/>
                  </a:cubicBezTo>
                  <a:cubicBezTo>
                    <a:pt x="575" y="190"/>
                    <a:pt x="575" y="190"/>
                    <a:pt x="575" y="190"/>
                  </a:cubicBezTo>
                  <a:cubicBezTo>
                    <a:pt x="574" y="189"/>
                    <a:pt x="574" y="189"/>
                    <a:pt x="574" y="189"/>
                  </a:cubicBezTo>
                  <a:cubicBezTo>
                    <a:pt x="574" y="189"/>
                    <a:pt x="574" y="189"/>
                    <a:pt x="574" y="189"/>
                  </a:cubicBezTo>
                  <a:cubicBezTo>
                    <a:pt x="572" y="189"/>
                    <a:pt x="572" y="189"/>
                    <a:pt x="572" y="189"/>
                  </a:cubicBezTo>
                  <a:cubicBezTo>
                    <a:pt x="572" y="189"/>
                    <a:pt x="572" y="189"/>
                    <a:pt x="572" y="189"/>
                  </a:cubicBezTo>
                  <a:close/>
                  <a:moveTo>
                    <a:pt x="563" y="187"/>
                  </a:moveTo>
                  <a:cubicBezTo>
                    <a:pt x="564" y="187"/>
                    <a:pt x="564" y="187"/>
                    <a:pt x="564" y="187"/>
                  </a:cubicBezTo>
                  <a:cubicBezTo>
                    <a:pt x="564" y="187"/>
                    <a:pt x="564" y="187"/>
                    <a:pt x="564" y="187"/>
                  </a:cubicBezTo>
                  <a:cubicBezTo>
                    <a:pt x="565" y="188"/>
                    <a:pt x="565" y="188"/>
                    <a:pt x="565" y="188"/>
                  </a:cubicBezTo>
                  <a:cubicBezTo>
                    <a:pt x="565" y="188"/>
                    <a:pt x="565" y="188"/>
                    <a:pt x="565" y="188"/>
                  </a:cubicBezTo>
                  <a:cubicBezTo>
                    <a:pt x="566" y="189"/>
                    <a:pt x="566" y="189"/>
                    <a:pt x="566" y="189"/>
                  </a:cubicBezTo>
                  <a:cubicBezTo>
                    <a:pt x="566" y="189"/>
                    <a:pt x="566" y="189"/>
                    <a:pt x="566" y="189"/>
                  </a:cubicBezTo>
                  <a:cubicBezTo>
                    <a:pt x="567" y="190"/>
                    <a:pt x="567" y="190"/>
                    <a:pt x="567" y="190"/>
                  </a:cubicBezTo>
                  <a:cubicBezTo>
                    <a:pt x="567" y="190"/>
                    <a:pt x="567" y="190"/>
                    <a:pt x="567" y="190"/>
                  </a:cubicBezTo>
                  <a:cubicBezTo>
                    <a:pt x="568" y="190"/>
                    <a:pt x="568" y="190"/>
                    <a:pt x="568" y="190"/>
                  </a:cubicBezTo>
                  <a:cubicBezTo>
                    <a:pt x="569" y="190"/>
                    <a:pt x="569" y="190"/>
                    <a:pt x="569" y="190"/>
                  </a:cubicBezTo>
                  <a:cubicBezTo>
                    <a:pt x="570" y="190"/>
                    <a:pt x="570" y="190"/>
                    <a:pt x="570" y="190"/>
                  </a:cubicBezTo>
                  <a:cubicBezTo>
                    <a:pt x="570" y="190"/>
                    <a:pt x="570" y="190"/>
                    <a:pt x="570" y="190"/>
                  </a:cubicBezTo>
                  <a:cubicBezTo>
                    <a:pt x="569" y="189"/>
                    <a:pt x="569" y="189"/>
                    <a:pt x="569" y="189"/>
                  </a:cubicBezTo>
                  <a:cubicBezTo>
                    <a:pt x="568" y="189"/>
                    <a:pt x="568" y="189"/>
                    <a:pt x="568" y="189"/>
                  </a:cubicBezTo>
                  <a:cubicBezTo>
                    <a:pt x="567" y="188"/>
                    <a:pt x="567" y="188"/>
                    <a:pt x="567" y="188"/>
                  </a:cubicBezTo>
                  <a:cubicBezTo>
                    <a:pt x="567" y="187"/>
                    <a:pt x="567" y="187"/>
                    <a:pt x="567" y="187"/>
                  </a:cubicBezTo>
                  <a:cubicBezTo>
                    <a:pt x="566" y="187"/>
                    <a:pt x="566" y="187"/>
                    <a:pt x="566" y="187"/>
                  </a:cubicBezTo>
                  <a:cubicBezTo>
                    <a:pt x="565" y="186"/>
                    <a:pt x="565" y="186"/>
                    <a:pt x="565" y="186"/>
                  </a:cubicBezTo>
                  <a:cubicBezTo>
                    <a:pt x="565" y="186"/>
                    <a:pt x="565" y="186"/>
                    <a:pt x="565" y="186"/>
                  </a:cubicBezTo>
                  <a:cubicBezTo>
                    <a:pt x="566" y="186"/>
                    <a:pt x="566" y="186"/>
                    <a:pt x="566" y="186"/>
                  </a:cubicBezTo>
                  <a:cubicBezTo>
                    <a:pt x="565" y="186"/>
                    <a:pt x="565" y="186"/>
                    <a:pt x="565" y="186"/>
                  </a:cubicBezTo>
                  <a:cubicBezTo>
                    <a:pt x="564" y="186"/>
                    <a:pt x="564" y="186"/>
                    <a:pt x="564" y="186"/>
                  </a:cubicBezTo>
                  <a:cubicBezTo>
                    <a:pt x="563" y="186"/>
                    <a:pt x="563" y="186"/>
                    <a:pt x="563" y="186"/>
                  </a:cubicBezTo>
                  <a:cubicBezTo>
                    <a:pt x="563" y="186"/>
                    <a:pt x="563" y="186"/>
                    <a:pt x="563" y="186"/>
                  </a:cubicBezTo>
                  <a:cubicBezTo>
                    <a:pt x="563" y="187"/>
                    <a:pt x="563" y="187"/>
                    <a:pt x="563" y="187"/>
                  </a:cubicBezTo>
                  <a:close/>
                  <a:moveTo>
                    <a:pt x="541" y="228"/>
                  </a:moveTo>
                  <a:cubicBezTo>
                    <a:pt x="541" y="228"/>
                    <a:pt x="541" y="228"/>
                    <a:pt x="541" y="228"/>
                  </a:cubicBezTo>
                  <a:cubicBezTo>
                    <a:pt x="542" y="228"/>
                    <a:pt x="542" y="228"/>
                    <a:pt x="542" y="228"/>
                  </a:cubicBezTo>
                  <a:cubicBezTo>
                    <a:pt x="542" y="227"/>
                    <a:pt x="542" y="227"/>
                    <a:pt x="542" y="227"/>
                  </a:cubicBezTo>
                  <a:cubicBezTo>
                    <a:pt x="541" y="227"/>
                    <a:pt x="541" y="227"/>
                    <a:pt x="541" y="227"/>
                  </a:cubicBezTo>
                  <a:cubicBezTo>
                    <a:pt x="540" y="227"/>
                    <a:pt x="540" y="227"/>
                    <a:pt x="540" y="227"/>
                  </a:cubicBezTo>
                  <a:cubicBezTo>
                    <a:pt x="540" y="228"/>
                    <a:pt x="540" y="228"/>
                    <a:pt x="540" y="228"/>
                  </a:cubicBezTo>
                  <a:cubicBezTo>
                    <a:pt x="541" y="228"/>
                    <a:pt x="541" y="228"/>
                    <a:pt x="541" y="228"/>
                  </a:cubicBezTo>
                  <a:close/>
                  <a:moveTo>
                    <a:pt x="536" y="227"/>
                  </a:moveTo>
                  <a:cubicBezTo>
                    <a:pt x="536" y="228"/>
                    <a:pt x="536" y="228"/>
                    <a:pt x="536" y="228"/>
                  </a:cubicBezTo>
                  <a:cubicBezTo>
                    <a:pt x="537" y="228"/>
                    <a:pt x="537" y="228"/>
                    <a:pt x="537" y="228"/>
                  </a:cubicBezTo>
                  <a:cubicBezTo>
                    <a:pt x="538" y="228"/>
                    <a:pt x="538" y="228"/>
                    <a:pt x="538" y="228"/>
                  </a:cubicBezTo>
                  <a:cubicBezTo>
                    <a:pt x="538" y="228"/>
                    <a:pt x="538" y="228"/>
                    <a:pt x="538" y="228"/>
                  </a:cubicBezTo>
                  <a:cubicBezTo>
                    <a:pt x="537" y="227"/>
                    <a:pt x="537" y="227"/>
                    <a:pt x="537" y="227"/>
                  </a:cubicBezTo>
                  <a:cubicBezTo>
                    <a:pt x="536" y="227"/>
                    <a:pt x="536" y="227"/>
                    <a:pt x="536" y="227"/>
                  </a:cubicBezTo>
                  <a:close/>
                  <a:moveTo>
                    <a:pt x="539" y="234"/>
                  </a:moveTo>
                  <a:cubicBezTo>
                    <a:pt x="539" y="234"/>
                    <a:pt x="539" y="234"/>
                    <a:pt x="539" y="234"/>
                  </a:cubicBezTo>
                  <a:cubicBezTo>
                    <a:pt x="539" y="233"/>
                    <a:pt x="539" y="233"/>
                    <a:pt x="539" y="233"/>
                  </a:cubicBezTo>
                  <a:cubicBezTo>
                    <a:pt x="539" y="232"/>
                    <a:pt x="539" y="232"/>
                    <a:pt x="539" y="232"/>
                  </a:cubicBezTo>
                  <a:cubicBezTo>
                    <a:pt x="540" y="232"/>
                    <a:pt x="540" y="232"/>
                    <a:pt x="540" y="232"/>
                  </a:cubicBezTo>
                  <a:cubicBezTo>
                    <a:pt x="541" y="231"/>
                    <a:pt x="541" y="231"/>
                    <a:pt x="541" y="231"/>
                  </a:cubicBezTo>
                  <a:cubicBezTo>
                    <a:pt x="540" y="230"/>
                    <a:pt x="540" y="230"/>
                    <a:pt x="540" y="230"/>
                  </a:cubicBezTo>
                  <a:cubicBezTo>
                    <a:pt x="541" y="230"/>
                    <a:pt x="541" y="230"/>
                    <a:pt x="541" y="230"/>
                  </a:cubicBezTo>
                  <a:cubicBezTo>
                    <a:pt x="541" y="229"/>
                    <a:pt x="541" y="229"/>
                    <a:pt x="541" y="229"/>
                  </a:cubicBezTo>
                  <a:cubicBezTo>
                    <a:pt x="541" y="229"/>
                    <a:pt x="541" y="229"/>
                    <a:pt x="541" y="229"/>
                  </a:cubicBezTo>
                  <a:cubicBezTo>
                    <a:pt x="539" y="228"/>
                    <a:pt x="539" y="228"/>
                    <a:pt x="539" y="228"/>
                  </a:cubicBezTo>
                  <a:cubicBezTo>
                    <a:pt x="539" y="228"/>
                    <a:pt x="539" y="228"/>
                    <a:pt x="539" y="228"/>
                  </a:cubicBezTo>
                  <a:cubicBezTo>
                    <a:pt x="539" y="230"/>
                    <a:pt x="539" y="230"/>
                    <a:pt x="539" y="230"/>
                  </a:cubicBezTo>
                  <a:cubicBezTo>
                    <a:pt x="539" y="230"/>
                    <a:pt x="539" y="230"/>
                    <a:pt x="539" y="230"/>
                  </a:cubicBezTo>
                  <a:cubicBezTo>
                    <a:pt x="538" y="231"/>
                    <a:pt x="538" y="231"/>
                    <a:pt x="538" y="231"/>
                  </a:cubicBezTo>
                  <a:cubicBezTo>
                    <a:pt x="538" y="231"/>
                    <a:pt x="538" y="231"/>
                    <a:pt x="538" y="231"/>
                  </a:cubicBezTo>
                  <a:cubicBezTo>
                    <a:pt x="537" y="231"/>
                    <a:pt x="537" y="231"/>
                    <a:pt x="537" y="231"/>
                  </a:cubicBezTo>
                  <a:cubicBezTo>
                    <a:pt x="537" y="232"/>
                    <a:pt x="537" y="232"/>
                    <a:pt x="537" y="232"/>
                  </a:cubicBezTo>
                  <a:cubicBezTo>
                    <a:pt x="538" y="232"/>
                    <a:pt x="538" y="232"/>
                    <a:pt x="538" y="232"/>
                  </a:cubicBezTo>
                  <a:cubicBezTo>
                    <a:pt x="538" y="233"/>
                    <a:pt x="538" y="233"/>
                    <a:pt x="538" y="233"/>
                  </a:cubicBezTo>
                  <a:cubicBezTo>
                    <a:pt x="538" y="233"/>
                    <a:pt x="538" y="233"/>
                    <a:pt x="538" y="233"/>
                  </a:cubicBezTo>
                  <a:cubicBezTo>
                    <a:pt x="538" y="233"/>
                    <a:pt x="538" y="233"/>
                    <a:pt x="538" y="233"/>
                  </a:cubicBezTo>
                  <a:cubicBezTo>
                    <a:pt x="539" y="233"/>
                    <a:pt x="539" y="233"/>
                    <a:pt x="539" y="233"/>
                  </a:cubicBezTo>
                  <a:cubicBezTo>
                    <a:pt x="539" y="234"/>
                    <a:pt x="539" y="234"/>
                    <a:pt x="539" y="234"/>
                  </a:cubicBezTo>
                  <a:close/>
                  <a:moveTo>
                    <a:pt x="538" y="239"/>
                  </a:moveTo>
                  <a:cubicBezTo>
                    <a:pt x="538" y="239"/>
                    <a:pt x="538" y="238"/>
                    <a:pt x="538" y="238"/>
                  </a:cubicBezTo>
                  <a:cubicBezTo>
                    <a:pt x="538" y="238"/>
                    <a:pt x="538" y="238"/>
                    <a:pt x="538" y="238"/>
                  </a:cubicBezTo>
                  <a:cubicBezTo>
                    <a:pt x="538" y="237"/>
                    <a:pt x="538" y="237"/>
                    <a:pt x="538" y="237"/>
                  </a:cubicBezTo>
                  <a:cubicBezTo>
                    <a:pt x="538" y="237"/>
                    <a:pt x="538" y="237"/>
                    <a:pt x="538" y="237"/>
                  </a:cubicBezTo>
                  <a:cubicBezTo>
                    <a:pt x="538" y="237"/>
                    <a:pt x="538" y="237"/>
                    <a:pt x="538" y="237"/>
                  </a:cubicBezTo>
                  <a:cubicBezTo>
                    <a:pt x="537" y="238"/>
                    <a:pt x="537" y="238"/>
                    <a:pt x="537" y="238"/>
                  </a:cubicBezTo>
                  <a:cubicBezTo>
                    <a:pt x="538" y="239"/>
                    <a:pt x="538" y="239"/>
                    <a:pt x="538" y="239"/>
                  </a:cubicBezTo>
                  <a:close/>
                  <a:moveTo>
                    <a:pt x="538" y="240"/>
                  </a:moveTo>
                  <a:cubicBezTo>
                    <a:pt x="539" y="240"/>
                    <a:pt x="539" y="240"/>
                    <a:pt x="539" y="240"/>
                  </a:cubicBezTo>
                  <a:cubicBezTo>
                    <a:pt x="538" y="240"/>
                    <a:pt x="538" y="240"/>
                    <a:pt x="538" y="240"/>
                  </a:cubicBezTo>
                  <a:cubicBezTo>
                    <a:pt x="538" y="239"/>
                    <a:pt x="538" y="239"/>
                    <a:pt x="538" y="239"/>
                  </a:cubicBezTo>
                  <a:cubicBezTo>
                    <a:pt x="538" y="240"/>
                    <a:pt x="538" y="240"/>
                    <a:pt x="538" y="240"/>
                  </a:cubicBezTo>
                  <a:cubicBezTo>
                    <a:pt x="538" y="240"/>
                    <a:pt x="538" y="240"/>
                    <a:pt x="538" y="240"/>
                  </a:cubicBezTo>
                  <a:cubicBezTo>
                    <a:pt x="538" y="240"/>
                    <a:pt x="538" y="240"/>
                    <a:pt x="538" y="240"/>
                  </a:cubicBezTo>
                  <a:close/>
                  <a:moveTo>
                    <a:pt x="537" y="241"/>
                  </a:moveTo>
                  <a:cubicBezTo>
                    <a:pt x="537" y="241"/>
                    <a:pt x="537" y="241"/>
                    <a:pt x="537" y="241"/>
                  </a:cubicBezTo>
                  <a:cubicBezTo>
                    <a:pt x="537" y="241"/>
                    <a:pt x="537" y="241"/>
                    <a:pt x="537" y="241"/>
                  </a:cubicBezTo>
                  <a:cubicBezTo>
                    <a:pt x="536" y="241"/>
                    <a:pt x="536" y="241"/>
                    <a:pt x="536" y="241"/>
                  </a:cubicBezTo>
                  <a:cubicBezTo>
                    <a:pt x="536" y="241"/>
                    <a:pt x="536" y="241"/>
                    <a:pt x="536" y="241"/>
                  </a:cubicBezTo>
                  <a:cubicBezTo>
                    <a:pt x="537" y="241"/>
                    <a:pt x="537" y="241"/>
                    <a:pt x="537" y="241"/>
                  </a:cubicBezTo>
                  <a:close/>
                  <a:moveTo>
                    <a:pt x="537" y="243"/>
                  </a:moveTo>
                  <a:cubicBezTo>
                    <a:pt x="538" y="243"/>
                    <a:pt x="538" y="243"/>
                    <a:pt x="538" y="243"/>
                  </a:cubicBezTo>
                  <a:cubicBezTo>
                    <a:pt x="538" y="243"/>
                    <a:pt x="538" y="243"/>
                    <a:pt x="538" y="243"/>
                  </a:cubicBezTo>
                  <a:cubicBezTo>
                    <a:pt x="538" y="242"/>
                    <a:pt x="538" y="242"/>
                    <a:pt x="538" y="242"/>
                  </a:cubicBezTo>
                  <a:cubicBezTo>
                    <a:pt x="538" y="242"/>
                    <a:pt x="538" y="242"/>
                    <a:pt x="538" y="242"/>
                  </a:cubicBezTo>
                  <a:cubicBezTo>
                    <a:pt x="537" y="242"/>
                    <a:pt x="537" y="242"/>
                    <a:pt x="537" y="242"/>
                  </a:cubicBezTo>
                  <a:cubicBezTo>
                    <a:pt x="537" y="243"/>
                    <a:pt x="537" y="243"/>
                    <a:pt x="537" y="243"/>
                  </a:cubicBezTo>
                  <a:close/>
                  <a:moveTo>
                    <a:pt x="536" y="248"/>
                  </a:moveTo>
                  <a:cubicBezTo>
                    <a:pt x="536" y="248"/>
                    <a:pt x="536" y="248"/>
                    <a:pt x="536" y="248"/>
                  </a:cubicBezTo>
                  <a:cubicBezTo>
                    <a:pt x="536" y="248"/>
                    <a:pt x="536" y="248"/>
                    <a:pt x="536" y="248"/>
                  </a:cubicBezTo>
                  <a:cubicBezTo>
                    <a:pt x="536" y="248"/>
                    <a:pt x="536" y="248"/>
                    <a:pt x="536" y="248"/>
                  </a:cubicBezTo>
                  <a:cubicBezTo>
                    <a:pt x="536" y="248"/>
                    <a:pt x="536" y="248"/>
                    <a:pt x="536" y="248"/>
                  </a:cubicBezTo>
                  <a:close/>
                  <a:moveTo>
                    <a:pt x="536" y="251"/>
                  </a:moveTo>
                  <a:cubicBezTo>
                    <a:pt x="536" y="250"/>
                    <a:pt x="536" y="250"/>
                    <a:pt x="536" y="250"/>
                  </a:cubicBezTo>
                  <a:cubicBezTo>
                    <a:pt x="536" y="250"/>
                    <a:pt x="536" y="250"/>
                    <a:pt x="536" y="250"/>
                  </a:cubicBezTo>
                  <a:cubicBezTo>
                    <a:pt x="536" y="250"/>
                    <a:pt x="536" y="250"/>
                    <a:pt x="536" y="250"/>
                  </a:cubicBezTo>
                  <a:cubicBezTo>
                    <a:pt x="536" y="251"/>
                    <a:pt x="536" y="251"/>
                    <a:pt x="536" y="251"/>
                  </a:cubicBezTo>
                  <a:close/>
                  <a:moveTo>
                    <a:pt x="536" y="252"/>
                  </a:moveTo>
                  <a:cubicBezTo>
                    <a:pt x="536" y="252"/>
                    <a:pt x="536" y="252"/>
                    <a:pt x="536" y="252"/>
                  </a:cubicBezTo>
                  <a:cubicBezTo>
                    <a:pt x="536" y="252"/>
                    <a:pt x="536" y="252"/>
                    <a:pt x="536" y="252"/>
                  </a:cubicBezTo>
                  <a:cubicBezTo>
                    <a:pt x="536" y="252"/>
                    <a:pt x="536" y="252"/>
                    <a:pt x="536" y="252"/>
                  </a:cubicBezTo>
                  <a:close/>
                  <a:moveTo>
                    <a:pt x="535" y="253"/>
                  </a:moveTo>
                  <a:cubicBezTo>
                    <a:pt x="535" y="253"/>
                    <a:pt x="535" y="253"/>
                    <a:pt x="535" y="253"/>
                  </a:cubicBezTo>
                  <a:cubicBezTo>
                    <a:pt x="535" y="253"/>
                    <a:pt x="535" y="253"/>
                    <a:pt x="535" y="253"/>
                  </a:cubicBezTo>
                  <a:cubicBezTo>
                    <a:pt x="535" y="253"/>
                    <a:pt x="535" y="253"/>
                    <a:pt x="535" y="253"/>
                  </a:cubicBezTo>
                  <a:cubicBezTo>
                    <a:pt x="535" y="253"/>
                    <a:pt x="535" y="253"/>
                    <a:pt x="535" y="253"/>
                  </a:cubicBezTo>
                  <a:cubicBezTo>
                    <a:pt x="535" y="253"/>
                    <a:pt x="535" y="253"/>
                    <a:pt x="535" y="253"/>
                  </a:cubicBezTo>
                  <a:close/>
                  <a:moveTo>
                    <a:pt x="534" y="256"/>
                  </a:moveTo>
                  <a:cubicBezTo>
                    <a:pt x="534" y="256"/>
                    <a:pt x="534" y="256"/>
                    <a:pt x="534" y="256"/>
                  </a:cubicBezTo>
                  <a:cubicBezTo>
                    <a:pt x="534" y="255"/>
                    <a:pt x="534" y="255"/>
                    <a:pt x="534" y="255"/>
                  </a:cubicBezTo>
                  <a:cubicBezTo>
                    <a:pt x="534" y="255"/>
                    <a:pt x="534" y="255"/>
                    <a:pt x="534" y="255"/>
                  </a:cubicBezTo>
                  <a:cubicBezTo>
                    <a:pt x="534" y="255"/>
                    <a:pt x="534" y="255"/>
                    <a:pt x="534" y="255"/>
                  </a:cubicBezTo>
                  <a:cubicBezTo>
                    <a:pt x="534" y="256"/>
                    <a:pt x="534" y="256"/>
                    <a:pt x="534" y="256"/>
                  </a:cubicBezTo>
                  <a:cubicBezTo>
                    <a:pt x="534" y="256"/>
                    <a:pt x="534" y="256"/>
                    <a:pt x="534" y="256"/>
                  </a:cubicBezTo>
                  <a:close/>
                  <a:moveTo>
                    <a:pt x="526" y="266"/>
                  </a:moveTo>
                  <a:cubicBezTo>
                    <a:pt x="527" y="266"/>
                    <a:pt x="527" y="266"/>
                    <a:pt x="527" y="266"/>
                  </a:cubicBezTo>
                  <a:cubicBezTo>
                    <a:pt x="528" y="265"/>
                    <a:pt x="528" y="265"/>
                    <a:pt x="528" y="265"/>
                  </a:cubicBezTo>
                  <a:cubicBezTo>
                    <a:pt x="528" y="264"/>
                    <a:pt x="528" y="264"/>
                    <a:pt x="528" y="264"/>
                  </a:cubicBezTo>
                  <a:cubicBezTo>
                    <a:pt x="529" y="264"/>
                    <a:pt x="529" y="264"/>
                    <a:pt x="529" y="264"/>
                  </a:cubicBezTo>
                  <a:cubicBezTo>
                    <a:pt x="529" y="263"/>
                    <a:pt x="529" y="263"/>
                    <a:pt x="529" y="263"/>
                  </a:cubicBezTo>
                  <a:cubicBezTo>
                    <a:pt x="529" y="262"/>
                    <a:pt x="529" y="262"/>
                    <a:pt x="529" y="262"/>
                  </a:cubicBezTo>
                  <a:cubicBezTo>
                    <a:pt x="530" y="261"/>
                    <a:pt x="530" y="261"/>
                    <a:pt x="530" y="261"/>
                  </a:cubicBezTo>
                  <a:cubicBezTo>
                    <a:pt x="530" y="261"/>
                    <a:pt x="530" y="261"/>
                    <a:pt x="530" y="261"/>
                  </a:cubicBezTo>
                  <a:cubicBezTo>
                    <a:pt x="529" y="261"/>
                    <a:pt x="529" y="261"/>
                    <a:pt x="529" y="261"/>
                  </a:cubicBezTo>
                  <a:cubicBezTo>
                    <a:pt x="528" y="262"/>
                    <a:pt x="528" y="262"/>
                    <a:pt x="528" y="262"/>
                  </a:cubicBezTo>
                  <a:cubicBezTo>
                    <a:pt x="528" y="262"/>
                    <a:pt x="528" y="262"/>
                    <a:pt x="528" y="262"/>
                  </a:cubicBezTo>
                  <a:cubicBezTo>
                    <a:pt x="528" y="263"/>
                    <a:pt x="528" y="263"/>
                    <a:pt x="528" y="263"/>
                  </a:cubicBezTo>
                  <a:cubicBezTo>
                    <a:pt x="527" y="263"/>
                    <a:pt x="527" y="263"/>
                    <a:pt x="527" y="263"/>
                  </a:cubicBezTo>
                  <a:cubicBezTo>
                    <a:pt x="527" y="264"/>
                    <a:pt x="527" y="264"/>
                    <a:pt x="527" y="264"/>
                  </a:cubicBezTo>
                  <a:cubicBezTo>
                    <a:pt x="527" y="264"/>
                    <a:pt x="527" y="264"/>
                    <a:pt x="527" y="264"/>
                  </a:cubicBezTo>
                  <a:cubicBezTo>
                    <a:pt x="526" y="266"/>
                    <a:pt x="526" y="266"/>
                    <a:pt x="526" y="266"/>
                  </a:cubicBezTo>
                  <a:close/>
                  <a:moveTo>
                    <a:pt x="518" y="274"/>
                  </a:moveTo>
                  <a:cubicBezTo>
                    <a:pt x="519" y="274"/>
                    <a:pt x="519" y="274"/>
                    <a:pt x="519" y="274"/>
                  </a:cubicBezTo>
                  <a:cubicBezTo>
                    <a:pt x="519" y="273"/>
                    <a:pt x="519" y="273"/>
                    <a:pt x="519" y="273"/>
                  </a:cubicBezTo>
                  <a:cubicBezTo>
                    <a:pt x="519" y="273"/>
                    <a:pt x="519" y="273"/>
                    <a:pt x="519" y="273"/>
                  </a:cubicBezTo>
                  <a:cubicBezTo>
                    <a:pt x="519" y="272"/>
                    <a:pt x="519" y="272"/>
                    <a:pt x="519" y="272"/>
                  </a:cubicBezTo>
                  <a:cubicBezTo>
                    <a:pt x="520" y="272"/>
                    <a:pt x="520" y="272"/>
                    <a:pt x="520" y="272"/>
                  </a:cubicBezTo>
                  <a:cubicBezTo>
                    <a:pt x="520" y="271"/>
                    <a:pt x="520" y="271"/>
                    <a:pt x="520" y="271"/>
                  </a:cubicBezTo>
                  <a:cubicBezTo>
                    <a:pt x="520" y="271"/>
                    <a:pt x="520" y="271"/>
                    <a:pt x="520" y="271"/>
                  </a:cubicBezTo>
                  <a:cubicBezTo>
                    <a:pt x="521" y="271"/>
                    <a:pt x="521" y="271"/>
                    <a:pt x="521" y="271"/>
                  </a:cubicBezTo>
                  <a:cubicBezTo>
                    <a:pt x="521" y="270"/>
                    <a:pt x="521" y="270"/>
                    <a:pt x="521" y="270"/>
                  </a:cubicBezTo>
                  <a:cubicBezTo>
                    <a:pt x="522" y="269"/>
                    <a:pt x="522" y="269"/>
                    <a:pt x="522" y="269"/>
                  </a:cubicBezTo>
                  <a:cubicBezTo>
                    <a:pt x="523" y="268"/>
                    <a:pt x="523" y="268"/>
                    <a:pt x="523" y="268"/>
                  </a:cubicBezTo>
                  <a:cubicBezTo>
                    <a:pt x="524" y="268"/>
                    <a:pt x="524" y="268"/>
                    <a:pt x="524" y="268"/>
                  </a:cubicBezTo>
                  <a:cubicBezTo>
                    <a:pt x="524" y="268"/>
                    <a:pt x="524" y="268"/>
                    <a:pt x="524" y="268"/>
                  </a:cubicBezTo>
                  <a:cubicBezTo>
                    <a:pt x="524" y="267"/>
                    <a:pt x="524" y="267"/>
                    <a:pt x="524" y="267"/>
                  </a:cubicBezTo>
                  <a:cubicBezTo>
                    <a:pt x="524" y="266"/>
                    <a:pt x="524" y="266"/>
                    <a:pt x="524" y="266"/>
                  </a:cubicBezTo>
                  <a:cubicBezTo>
                    <a:pt x="523" y="266"/>
                    <a:pt x="523" y="266"/>
                    <a:pt x="523" y="266"/>
                  </a:cubicBezTo>
                  <a:cubicBezTo>
                    <a:pt x="523" y="267"/>
                    <a:pt x="523" y="267"/>
                    <a:pt x="523" y="267"/>
                  </a:cubicBezTo>
                  <a:cubicBezTo>
                    <a:pt x="522" y="268"/>
                    <a:pt x="522" y="268"/>
                    <a:pt x="522" y="268"/>
                  </a:cubicBezTo>
                  <a:cubicBezTo>
                    <a:pt x="522" y="268"/>
                    <a:pt x="522" y="268"/>
                    <a:pt x="522" y="268"/>
                  </a:cubicBezTo>
                  <a:cubicBezTo>
                    <a:pt x="521" y="268"/>
                    <a:pt x="521" y="268"/>
                    <a:pt x="521" y="268"/>
                  </a:cubicBezTo>
                  <a:cubicBezTo>
                    <a:pt x="521" y="268"/>
                    <a:pt x="521" y="268"/>
                    <a:pt x="521" y="268"/>
                  </a:cubicBezTo>
                  <a:cubicBezTo>
                    <a:pt x="520" y="268"/>
                    <a:pt x="520" y="268"/>
                    <a:pt x="520" y="268"/>
                  </a:cubicBezTo>
                  <a:cubicBezTo>
                    <a:pt x="520" y="268"/>
                    <a:pt x="520" y="268"/>
                    <a:pt x="520" y="268"/>
                  </a:cubicBezTo>
                  <a:cubicBezTo>
                    <a:pt x="520" y="268"/>
                    <a:pt x="520" y="268"/>
                    <a:pt x="520" y="268"/>
                  </a:cubicBezTo>
                  <a:cubicBezTo>
                    <a:pt x="520" y="269"/>
                    <a:pt x="520" y="269"/>
                    <a:pt x="520" y="269"/>
                  </a:cubicBezTo>
                  <a:cubicBezTo>
                    <a:pt x="520" y="269"/>
                    <a:pt x="520" y="269"/>
                    <a:pt x="520" y="269"/>
                  </a:cubicBezTo>
                  <a:cubicBezTo>
                    <a:pt x="519" y="270"/>
                    <a:pt x="519" y="270"/>
                    <a:pt x="519" y="270"/>
                  </a:cubicBezTo>
                  <a:cubicBezTo>
                    <a:pt x="519" y="270"/>
                    <a:pt x="519" y="270"/>
                    <a:pt x="519" y="270"/>
                  </a:cubicBezTo>
                  <a:cubicBezTo>
                    <a:pt x="519" y="271"/>
                    <a:pt x="519" y="271"/>
                    <a:pt x="519" y="271"/>
                  </a:cubicBezTo>
                  <a:cubicBezTo>
                    <a:pt x="519" y="271"/>
                    <a:pt x="519" y="271"/>
                    <a:pt x="519" y="271"/>
                  </a:cubicBezTo>
                  <a:cubicBezTo>
                    <a:pt x="518" y="272"/>
                    <a:pt x="518" y="272"/>
                    <a:pt x="518" y="272"/>
                  </a:cubicBezTo>
                  <a:cubicBezTo>
                    <a:pt x="518" y="272"/>
                    <a:pt x="518" y="272"/>
                    <a:pt x="518" y="272"/>
                  </a:cubicBezTo>
                  <a:cubicBezTo>
                    <a:pt x="518" y="273"/>
                    <a:pt x="518" y="273"/>
                    <a:pt x="518" y="273"/>
                  </a:cubicBezTo>
                  <a:cubicBezTo>
                    <a:pt x="518" y="273"/>
                    <a:pt x="518" y="273"/>
                    <a:pt x="518" y="273"/>
                  </a:cubicBezTo>
                  <a:cubicBezTo>
                    <a:pt x="518" y="274"/>
                    <a:pt x="518" y="274"/>
                    <a:pt x="518" y="274"/>
                  </a:cubicBezTo>
                  <a:cubicBezTo>
                    <a:pt x="518" y="274"/>
                    <a:pt x="518" y="274"/>
                    <a:pt x="518" y="274"/>
                  </a:cubicBezTo>
                  <a:close/>
                  <a:moveTo>
                    <a:pt x="514" y="280"/>
                  </a:moveTo>
                  <a:cubicBezTo>
                    <a:pt x="514" y="280"/>
                    <a:pt x="514" y="279"/>
                    <a:pt x="514" y="279"/>
                  </a:cubicBezTo>
                  <a:cubicBezTo>
                    <a:pt x="515" y="277"/>
                    <a:pt x="515" y="277"/>
                    <a:pt x="515" y="277"/>
                  </a:cubicBezTo>
                  <a:cubicBezTo>
                    <a:pt x="515" y="277"/>
                    <a:pt x="515" y="277"/>
                    <a:pt x="515" y="277"/>
                  </a:cubicBezTo>
                  <a:cubicBezTo>
                    <a:pt x="516" y="276"/>
                    <a:pt x="516" y="276"/>
                    <a:pt x="516" y="276"/>
                  </a:cubicBezTo>
                  <a:cubicBezTo>
                    <a:pt x="516" y="275"/>
                    <a:pt x="516" y="275"/>
                    <a:pt x="516" y="275"/>
                  </a:cubicBezTo>
                  <a:cubicBezTo>
                    <a:pt x="516" y="275"/>
                    <a:pt x="516" y="275"/>
                    <a:pt x="516" y="275"/>
                  </a:cubicBezTo>
                  <a:cubicBezTo>
                    <a:pt x="516" y="275"/>
                    <a:pt x="516" y="275"/>
                    <a:pt x="516" y="275"/>
                  </a:cubicBezTo>
                  <a:cubicBezTo>
                    <a:pt x="515" y="275"/>
                    <a:pt x="515" y="275"/>
                    <a:pt x="515" y="275"/>
                  </a:cubicBezTo>
                  <a:cubicBezTo>
                    <a:pt x="515" y="274"/>
                    <a:pt x="515" y="274"/>
                    <a:pt x="515" y="274"/>
                  </a:cubicBezTo>
                  <a:cubicBezTo>
                    <a:pt x="514" y="275"/>
                    <a:pt x="514" y="275"/>
                    <a:pt x="514" y="275"/>
                  </a:cubicBezTo>
                  <a:cubicBezTo>
                    <a:pt x="514" y="276"/>
                    <a:pt x="514" y="276"/>
                    <a:pt x="514" y="276"/>
                  </a:cubicBezTo>
                  <a:cubicBezTo>
                    <a:pt x="514" y="276"/>
                    <a:pt x="514" y="276"/>
                    <a:pt x="514" y="276"/>
                  </a:cubicBezTo>
                  <a:cubicBezTo>
                    <a:pt x="514" y="278"/>
                    <a:pt x="514" y="278"/>
                    <a:pt x="514" y="278"/>
                  </a:cubicBezTo>
                  <a:cubicBezTo>
                    <a:pt x="513" y="278"/>
                    <a:pt x="513" y="278"/>
                    <a:pt x="513" y="278"/>
                  </a:cubicBezTo>
                  <a:cubicBezTo>
                    <a:pt x="514" y="279"/>
                    <a:pt x="514" y="279"/>
                    <a:pt x="514" y="279"/>
                  </a:cubicBezTo>
                  <a:cubicBezTo>
                    <a:pt x="514" y="280"/>
                    <a:pt x="514" y="280"/>
                    <a:pt x="514" y="280"/>
                  </a:cubicBezTo>
                  <a:close/>
                  <a:moveTo>
                    <a:pt x="9" y="215"/>
                  </a:moveTo>
                  <a:cubicBezTo>
                    <a:pt x="9" y="215"/>
                    <a:pt x="8" y="216"/>
                    <a:pt x="8" y="216"/>
                  </a:cubicBezTo>
                  <a:cubicBezTo>
                    <a:pt x="9" y="217"/>
                    <a:pt x="9" y="217"/>
                    <a:pt x="9" y="217"/>
                  </a:cubicBezTo>
                  <a:cubicBezTo>
                    <a:pt x="10" y="216"/>
                    <a:pt x="10" y="216"/>
                    <a:pt x="10" y="216"/>
                  </a:cubicBezTo>
                  <a:lnTo>
                    <a:pt x="9" y="215"/>
                  </a:lnTo>
                  <a:close/>
                </a:path>
              </a:pathLst>
            </a:custGeom>
            <a:grpFill/>
            <a:ln>
              <a:noFill/>
            </a:ln>
          </p:spPr>
          <p:txBody>
            <a:bodyPr vert="horz" wrap="square" lIns="91440" tIns="45720" rIns="91440" bIns="45720" numCol="1" anchor="t" anchorCtr="0" compatLnSpc="1"/>
            <a:lstStyle/>
            <a:p>
              <a:endParaRPr lang="en-US"/>
            </a:p>
          </p:txBody>
        </p:sp>
        <p:sp>
          <p:nvSpPr>
            <p:cNvPr id="14" name="Freeform 11">
              <a:extLst>
                <a:ext uri="{FF2B5EF4-FFF2-40B4-BE49-F238E27FC236}">
                  <a16:creationId xmlns="" xmlns:a16="http://schemas.microsoft.com/office/drawing/2014/main" id="{57AB9C0F-A03F-4C99-96FC-6340BCDEE3CF}"/>
                </a:ext>
              </a:extLst>
            </p:cNvPr>
            <p:cNvSpPr>
              <a:spLocks noEditPoints="1"/>
            </p:cNvSpPr>
            <p:nvPr/>
          </p:nvSpPr>
          <p:spPr bwMode="auto">
            <a:xfrm>
              <a:off x="4426829" y="1014430"/>
              <a:ext cx="299785" cy="329377"/>
            </a:xfrm>
            <a:custGeom>
              <a:avLst/>
              <a:gdLst>
                <a:gd name="T0" fmla="*/ 60 w 63"/>
                <a:gd name="T1" fmla="*/ 6 h 69"/>
                <a:gd name="T2" fmla="*/ 26 w 63"/>
                <a:gd name="T3" fmla="*/ 0 h 69"/>
                <a:gd name="T4" fmla="*/ 21 w 63"/>
                <a:gd name="T5" fmla="*/ 7 h 69"/>
                <a:gd name="T6" fmla="*/ 28 w 63"/>
                <a:gd name="T7" fmla="*/ 13 h 69"/>
                <a:gd name="T8" fmla="*/ 28 w 63"/>
                <a:gd name="T9" fmla="*/ 13 h 69"/>
                <a:gd name="T10" fmla="*/ 25 w 63"/>
                <a:gd name="T11" fmla="*/ 14 h 69"/>
                <a:gd name="T12" fmla="*/ 33 w 63"/>
                <a:gd name="T13" fmla="*/ 17 h 69"/>
                <a:gd name="T14" fmla="*/ 39 w 63"/>
                <a:gd name="T15" fmla="*/ 17 h 69"/>
                <a:gd name="T16" fmla="*/ 45 w 63"/>
                <a:gd name="T17" fmla="*/ 12 h 69"/>
                <a:gd name="T18" fmla="*/ 44 w 63"/>
                <a:gd name="T19" fmla="*/ 7 h 69"/>
                <a:gd name="T20" fmla="*/ 38 w 63"/>
                <a:gd name="T21" fmla="*/ 5 h 69"/>
                <a:gd name="T22" fmla="*/ 35 w 63"/>
                <a:gd name="T23" fmla="*/ 7 h 69"/>
                <a:gd name="T24" fmla="*/ 33 w 63"/>
                <a:gd name="T25" fmla="*/ 3 h 69"/>
                <a:gd name="T26" fmla="*/ 33 w 63"/>
                <a:gd name="T27" fmla="*/ 10 h 69"/>
                <a:gd name="T28" fmla="*/ 28 w 63"/>
                <a:gd name="T29" fmla="*/ 7 h 69"/>
                <a:gd name="T30" fmla="*/ 25 w 63"/>
                <a:gd name="T31" fmla="*/ 3 h 69"/>
                <a:gd name="T32" fmla="*/ 24 w 63"/>
                <a:gd name="T33" fmla="*/ 8 h 69"/>
                <a:gd name="T34" fmla="*/ 21 w 63"/>
                <a:gd name="T35" fmla="*/ 10 h 69"/>
                <a:gd name="T36" fmla="*/ 51 w 63"/>
                <a:gd name="T37" fmla="*/ 22 h 69"/>
                <a:gd name="T38" fmla="*/ 52 w 63"/>
                <a:gd name="T39" fmla="*/ 22 h 69"/>
                <a:gd name="T40" fmla="*/ 49 w 63"/>
                <a:gd name="T41" fmla="*/ 24 h 69"/>
                <a:gd name="T42" fmla="*/ 39 w 63"/>
                <a:gd name="T43" fmla="*/ 30 h 69"/>
                <a:gd name="T44" fmla="*/ 44 w 63"/>
                <a:gd name="T45" fmla="*/ 34 h 69"/>
                <a:gd name="T46" fmla="*/ 38 w 63"/>
                <a:gd name="T47" fmla="*/ 39 h 69"/>
                <a:gd name="T48" fmla="*/ 33 w 63"/>
                <a:gd name="T49" fmla="*/ 39 h 69"/>
                <a:gd name="T50" fmla="*/ 33 w 63"/>
                <a:gd name="T51" fmla="*/ 32 h 69"/>
                <a:gd name="T52" fmla="*/ 29 w 63"/>
                <a:gd name="T53" fmla="*/ 27 h 69"/>
                <a:gd name="T54" fmla="*/ 35 w 63"/>
                <a:gd name="T55" fmla="*/ 29 h 69"/>
                <a:gd name="T56" fmla="*/ 33 w 63"/>
                <a:gd name="T57" fmla="*/ 25 h 69"/>
                <a:gd name="T58" fmla="*/ 3 w 63"/>
                <a:gd name="T59" fmla="*/ 28 h 69"/>
                <a:gd name="T60" fmla="*/ 3 w 63"/>
                <a:gd name="T61" fmla="*/ 27 h 69"/>
                <a:gd name="T62" fmla="*/ 21 w 63"/>
                <a:gd name="T63" fmla="*/ 48 h 69"/>
                <a:gd name="T64" fmla="*/ 19 w 63"/>
                <a:gd name="T65" fmla="*/ 44 h 69"/>
                <a:gd name="T66" fmla="*/ 14 w 63"/>
                <a:gd name="T67" fmla="*/ 42 h 69"/>
                <a:gd name="T68" fmla="*/ 12 w 63"/>
                <a:gd name="T69" fmla="*/ 39 h 69"/>
                <a:gd name="T70" fmla="*/ 16 w 63"/>
                <a:gd name="T71" fmla="*/ 38 h 69"/>
                <a:gd name="T72" fmla="*/ 19 w 63"/>
                <a:gd name="T73" fmla="*/ 35 h 69"/>
                <a:gd name="T74" fmla="*/ 17 w 63"/>
                <a:gd name="T75" fmla="*/ 34 h 69"/>
                <a:gd name="T76" fmla="*/ 11 w 63"/>
                <a:gd name="T77" fmla="*/ 35 h 69"/>
                <a:gd name="T78" fmla="*/ 14 w 63"/>
                <a:gd name="T79" fmla="*/ 31 h 69"/>
                <a:gd name="T80" fmla="*/ 19 w 63"/>
                <a:gd name="T81" fmla="*/ 28 h 69"/>
                <a:gd name="T82" fmla="*/ 15 w 63"/>
                <a:gd name="T83" fmla="*/ 28 h 69"/>
                <a:gd name="T84" fmla="*/ 14 w 63"/>
                <a:gd name="T85" fmla="*/ 26 h 69"/>
                <a:gd name="T86" fmla="*/ 13 w 63"/>
                <a:gd name="T87" fmla="*/ 29 h 69"/>
                <a:gd name="T88" fmla="*/ 7 w 63"/>
                <a:gd name="T89" fmla="*/ 29 h 69"/>
                <a:gd name="T90" fmla="*/ 4 w 63"/>
                <a:gd name="T91" fmla="*/ 25 h 69"/>
                <a:gd name="T92" fmla="*/ 5 w 63"/>
                <a:gd name="T93" fmla="*/ 24 h 69"/>
                <a:gd name="T94" fmla="*/ 4 w 63"/>
                <a:gd name="T95" fmla="*/ 19 h 69"/>
                <a:gd name="T96" fmla="*/ 0 w 63"/>
                <a:gd name="T97" fmla="*/ 17 h 69"/>
                <a:gd name="T98" fmla="*/ 5 w 63"/>
                <a:gd name="T99" fmla="*/ 15 h 69"/>
                <a:gd name="T100" fmla="*/ 9 w 63"/>
                <a:gd name="T101" fmla="*/ 14 h 69"/>
                <a:gd name="T102" fmla="*/ 9 w 63"/>
                <a:gd name="T103" fmla="*/ 15 h 69"/>
                <a:gd name="T104" fmla="*/ 10 w 63"/>
                <a:gd name="T105" fmla="*/ 19 h 69"/>
                <a:gd name="T106" fmla="*/ 13 w 63"/>
                <a:gd name="T107" fmla="*/ 17 h 69"/>
                <a:gd name="T108" fmla="*/ 17 w 63"/>
                <a:gd name="T109" fmla="*/ 23 h 69"/>
                <a:gd name="T110" fmla="*/ 15 w 63"/>
                <a:gd name="T111" fmla="*/ 12 h 69"/>
                <a:gd name="T112" fmla="*/ 21 w 63"/>
                <a:gd name="T113" fmla="*/ 13 h 69"/>
                <a:gd name="T114" fmla="*/ 23 w 63"/>
                <a:gd name="T115" fmla="*/ 15 h 69"/>
                <a:gd name="T116" fmla="*/ 32 w 63"/>
                <a:gd name="T117" fmla="*/ 23 h 69"/>
                <a:gd name="T118" fmla="*/ 27 w 63"/>
                <a:gd name="T119" fmla="*/ 27 h 69"/>
                <a:gd name="T120" fmla="*/ 26 w 63"/>
                <a:gd name="T121" fmla="*/ 34 h 69"/>
                <a:gd name="T122" fmla="*/ 23 w 63"/>
                <a:gd name="T123" fmla="*/ 41 h 69"/>
                <a:gd name="T124" fmla="*/ 32 w 63"/>
                <a:gd name="T125"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3" h="69">
                  <a:moveTo>
                    <a:pt x="58" y="6"/>
                  </a:moveTo>
                  <a:cubicBezTo>
                    <a:pt x="59" y="6"/>
                    <a:pt x="59" y="5"/>
                    <a:pt x="59" y="5"/>
                  </a:cubicBezTo>
                  <a:cubicBezTo>
                    <a:pt x="60" y="5"/>
                    <a:pt x="60" y="5"/>
                    <a:pt x="60" y="5"/>
                  </a:cubicBezTo>
                  <a:cubicBezTo>
                    <a:pt x="61" y="5"/>
                    <a:pt x="61" y="5"/>
                    <a:pt x="61" y="5"/>
                  </a:cubicBezTo>
                  <a:cubicBezTo>
                    <a:pt x="61" y="4"/>
                    <a:pt x="61" y="4"/>
                    <a:pt x="61" y="4"/>
                  </a:cubicBezTo>
                  <a:cubicBezTo>
                    <a:pt x="62" y="3"/>
                    <a:pt x="62" y="3"/>
                    <a:pt x="62" y="3"/>
                  </a:cubicBezTo>
                  <a:cubicBezTo>
                    <a:pt x="63" y="3"/>
                    <a:pt x="63" y="3"/>
                    <a:pt x="63" y="3"/>
                  </a:cubicBezTo>
                  <a:cubicBezTo>
                    <a:pt x="63" y="4"/>
                    <a:pt x="63" y="4"/>
                    <a:pt x="63" y="4"/>
                  </a:cubicBezTo>
                  <a:cubicBezTo>
                    <a:pt x="63" y="4"/>
                    <a:pt x="63" y="4"/>
                    <a:pt x="63" y="4"/>
                  </a:cubicBezTo>
                  <a:cubicBezTo>
                    <a:pt x="62" y="5"/>
                    <a:pt x="62" y="5"/>
                    <a:pt x="62" y="5"/>
                  </a:cubicBezTo>
                  <a:cubicBezTo>
                    <a:pt x="61" y="5"/>
                    <a:pt x="61" y="5"/>
                    <a:pt x="61" y="5"/>
                  </a:cubicBezTo>
                  <a:cubicBezTo>
                    <a:pt x="60" y="6"/>
                    <a:pt x="60" y="6"/>
                    <a:pt x="60" y="6"/>
                  </a:cubicBezTo>
                  <a:cubicBezTo>
                    <a:pt x="59" y="6"/>
                    <a:pt x="59" y="6"/>
                    <a:pt x="59" y="6"/>
                  </a:cubicBezTo>
                  <a:cubicBezTo>
                    <a:pt x="59" y="6"/>
                    <a:pt x="59" y="6"/>
                    <a:pt x="59" y="6"/>
                  </a:cubicBezTo>
                  <a:cubicBezTo>
                    <a:pt x="58" y="6"/>
                    <a:pt x="58" y="6"/>
                    <a:pt x="58" y="6"/>
                  </a:cubicBezTo>
                  <a:close/>
                  <a:moveTo>
                    <a:pt x="47" y="7"/>
                  </a:moveTo>
                  <a:cubicBezTo>
                    <a:pt x="48" y="7"/>
                    <a:pt x="48" y="7"/>
                    <a:pt x="48" y="7"/>
                  </a:cubicBezTo>
                  <a:cubicBezTo>
                    <a:pt x="48" y="7"/>
                    <a:pt x="48" y="7"/>
                    <a:pt x="48" y="7"/>
                  </a:cubicBezTo>
                  <a:cubicBezTo>
                    <a:pt x="49" y="7"/>
                    <a:pt x="49" y="7"/>
                    <a:pt x="49" y="7"/>
                  </a:cubicBezTo>
                  <a:cubicBezTo>
                    <a:pt x="48" y="6"/>
                    <a:pt x="48" y="6"/>
                    <a:pt x="48" y="6"/>
                  </a:cubicBezTo>
                  <a:cubicBezTo>
                    <a:pt x="48" y="6"/>
                    <a:pt x="48" y="6"/>
                    <a:pt x="48" y="6"/>
                  </a:cubicBezTo>
                  <a:cubicBezTo>
                    <a:pt x="47" y="6"/>
                    <a:pt x="47" y="6"/>
                    <a:pt x="47" y="6"/>
                  </a:cubicBezTo>
                  <a:cubicBezTo>
                    <a:pt x="47" y="7"/>
                    <a:pt x="47" y="7"/>
                    <a:pt x="47" y="7"/>
                  </a:cubicBezTo>
                  <a:close/>
                  <a:moveTo>
                    <a:pt x="26" y="0"/>
                  </a:moveTo>
                  <a:cubicBezTo>
                    <a:pt x="27" y="1"/>
                    <a:pt x="27" y="1"/>
                    <a:pt x="27" y="1"/>
                  </a:cubicBezTo>
                  <a:cubicBezTo>
                    <a:pt x="28" y="2"/>
                    <a:pt x="28" y="2"/>
                    <a:pt x="28" y="2"/>
                  </a:cubicBezTo>
                  <a:cubicBezTo>
                    <a:pt x="28" y="1"/>
                    <a:pt x="28" y="1"/>
                    <a:pt x="28" y="1"/>
                  </a:cubicBezTo>
                  <a:cubicBezTo>
                    <a:pt x="29" y="1"/>
                    <a:pt x="29" y="1"/>
                    <a:pt x="29" y="1"/>
                  </a:cubicBezTo>
                  <a:cubicBezTo>
                    <a:pt x="28" y="0"/>
                    <a:pt x="28" y="0"/>
                    <a:pt x="28" y="0"/>
                  </a:cubicBezTo>
                  <a:cubicBezTo>
                    <a:pt x="28" y="1"/>
                    <a:pt x="28" y="1"/>
                    <a:pt x="28" y="1"/>
                  </a:cubicBezTo>
                  <a:cubicBezTo>
                    <a:pt x="27" y="0"/>
                    <a:pt x="27" y="0"/>
                    <a:pt x="27" y="0"/>
                  </a:cubicBezTo>
                  <a:cubicBezTo>
                    <a:pt x="26" y="0"/>
                    <a:pt x="26" y="0"/>
                    <a:pt x="26" y="0"/>
                  </a:cubicBezTo>
                  <a:cubicBezTo>
                    <a:pt x="26" y="0"/>
                    <a:pt x="26" y="0"/>
                    <a:pt x="26" y="0"/>
                  </a:cubicBezTo>
                  <a:cubicBezTo>
                    <a:pt x="26" y="0"/>
                    <a:pt x="26" y="0"/>
                    <a:pt x="26" y="0"/>
                  </a:cubicBezTo>
                  <a:close/>
                  <a:moveTo>
                    <a:pt x="22" y="7"/>
                  </a:moveTo>
                  <a:cubicBezTo>
                    <a:pt x="21" y="7"/>
                    <a:pt x="21" y="7"/>
                    <a:pt x="21" y="7"/>
                  </a:cubicBezTo>
                  <a:cubicBezTo>
                    <a:pt x="21" y="6"/>
                    <a:pt x="21" y="6"/>
                    <a:pt x="21" y="6"/>
                  </a:cubicBezTo>
                  <a:cubicBezTo>
                    <a:pt x="21" y="6"/>
                    <a:pt x="21" y="6"/>
                    <a:pt x="21" y="6"/>
                  </a:cubicBezTo>
                  <a:cubicBezTo>
                    <a:pt x="22" y="6"/>
                    <a:pt x="22" y="6"/>
                    <a:pt x="22" y="6"/>
                  </a:cubicBezTo>
                  <a:cubicBezTo>
                    <a:pt x="22" y="6"/>
                    <a:pt x="22" y="6"/>
                    <a:pt x="22" y="6"/>
                  </a:cubicBezTo>
                  <a:cubicBezTo>
                    <a:pt x="23" y="6"/>
                    <a:pt x="23" y="6"/>
                    <a:pt x="23" y="6"/>
                  </a:cubicBezTo>
                  <a:cubicBezTo>
                    <a:pt x="22" y="7"/>
                    <a:pt x="22" y="7"/>
                    <a:pt x="22" y="7"/>
                  </a:cubicBezTo>
                  <a:cubicBezTo>
                    <a:pt x="22" y="7"/>
                    <a:pt x="22" y="7"/>
                    <a:pt x="22" y="7"/>
                  </a:cubicBezTo>
                  <a:cubicBezTo>
                    <a:pt x="22" y="7"/>
                    <a:pt x="22" y="7"/>
                    <a:pt x="22" y="7"/>
                  </a:cubicBezTo>
                  <a:close/>
                  <a:moveTo>
                    <a:pt x="26" y="13"/>
                  </a:moveTo>
                  <a:cubicBezTo>
                    <a:pt x="26" y="13"/>
                    <a:pt x="26" y="13"/>
                    <a:pt x="26" y="13"/>
                  </a:cubicBezTo>
                  <a:cubicBezTo>
                    <a:pt x="27" y="13"/>
                    <a:pt x="27" y="13"/>
                    <a:pt x="27" y="13"/>
                  </a:cubicBezTo>
                  <a:cubicBezTo>
                    <a:pt x="28" y="13"/>
                    <a:pt x="28" y="13"/>
                    <a:pt x="28" y="13"/>
                  </a:cubicBezTo>
                  <a:cubicBezTo>
                    <a:pt x="29" y="12"/>
                    <a:pt x="29" y="12"/>
                    <a:pt x="29" y="12"/>
                  </a:cubicBezTo>
                  <a:cubicBezTo>
                    <a:pt x="31" y="12"/>
                    <a:pt x="31" y="12"/>
                    <a:pt x="31" y="12"/>
                  </a:cubicBezTo>
                  <a:cubicBezTo>
                    <a:pt x="31" y="12"/>
                    <a:pt x="31" y="12"/>
                    <a:pt x="31" y="12"/>
                  </a:cubicBezTo>
                  <a:cubicBezTo>
                    <a:pt x="32" y="12"/>
                    <a:pt x="32" y="12"/>
                    <a:pt x="32" y="12"/>
                  </a:cubicBezTo>
                  <a:cubicBezTo>
                    <a:pt x="32" y="12"/>
                    <a:pt x="32" y="12"/>
                    <a:pt x="32" y="12"/>
                  </a:cubicBezTo>
                  <a:cubicBezTo>
                    <a:pt x="32" y="13"/>
                    <a:pt x="32" y="13"/>
                    <a:pt x="32" y="13"/>
                  </a:cubicBezTo>
                  <a:cubicBezTo>
                    <a:pt x="32" y="13"/>
                    <a:pt x="32" y="13"/>
                    <a:pt x="32" y="13"/>
                  </a:cubicBezTo>
                  <a:cubicBezTo>
                    <a:pt x="32" y="13"/>
                    <a:pt x="32" y="13"/>
                    <a:pt x="32" y="13"/>
                  </a:cubicBezTo>
                  <a:cubicBezTo>
                    <a:pt x="31" y="14"/>
                    <a:pt x="31" y="14"/>
                    <a:pt x="31" y="14"/>
                  </a:cubicBezTo>
                  <a:cubicBezTo>
                    <a:pt x="30" y="13"/>
                    <a:pt x="30" y="13"/>
                    <a:pt x="30" y="13"/>
                  </a:cubicBezTo>
                  <a:cubicBezTo>
                    <a:pt x="29" y="13"/>
                    <a:pt x="29" y="13"/>
                    <a:pt x="29" y="13"/>
                  </a:cubicBezTo>
                  <a:cubicBezTo>
                    <a:pt x="28" y="13"/>
                    <a:pt x="28" y="13"/>
                    <a:pt x="28" y="13"/>
                  </a:cubicBezTo>
                  <a:cubicBezTo>
                    <a:pt x="28" y="14"/>
                    <a:pt x="28" y="14"/>
                    <a:pt x="28" y="14"/>
                  </a:cubicBezTo>
                  <a:cubicBezTo>
                    <a:pt x="28" y="14"/>
                    <a:pt x="28" y="14"/>
                    <a:pt x="28" y="14"/>
                  </a:cubicBezTo>
                  <a:cubicBezTo>
                    <a:pt x="30" y="14"/>
                    <a:pt x="30" y="14"/>
                    <a:pt x="30" y="14"/>
                  </a:cubicBezTo>
                  <a:cubicBezTo>
                    <a:pt x="30" y="14"/>
                    <a:pt x="30" y="14"/>
                    <a:pt x="30" y="14"/>
                  </a:cubicBezTo>
                  <a:cubicBezTo>
                    <a:pt x="30" y="15"/>
                    <a:pt x="30" y="15"/>
                    <a:pt x="30" y="15"/>
                  </a:cubicBezTo>
                  <a:cubicBezTo>
                    <a:pt x="30" y="15"/>
                    <a:pt x="30" y="15"/>
                    <a:pt x="30" y="15"/>
                  </a:cubicBezTo>
                  <a:cubicBezTo>
                    <a:pt x="29" y="14"/>
                    <a:pt x="29" y="14"/>
                    <a:pt x="29" y="14"/>
                  </a:cubicBezTo>
                  <a:cubicBezTo>
                    <a:pt x="29" y="15"/>
                    <a:pt x="29" y="15"/>
                    <a:pt x="29" y="15"/>
                  </a:cubicBezTo>
                  <a:cubicBezTo>
                    <a:pt x="28" y="15"/>
                    <a:pt x="28" y="15"/>
                    <a:pt x="28" y="15"/>
                  </a:cubicBezTo>
                  <a:cubicBezTo>
                    <a:pt x="27" y="14"/>
                    <a:pt x="27" y="14"/>
                    <a:pt x="27" y="14"/>
                  </a:cubicBezTo>
                  <a:cubicBezTo>
                    <a:pt x="26" y="14"/>
                    <a:pt x="26" y="14"/>
                    <a:pt x="26" y="14"/>
                  </a:cubicBezTo>
                  <a:cubicBezTo>
                    <a:pt x="25" y="14"/>
                    <a:pt x="25" y="14"/>
                    <a:pt x="25" y="14"/>
                  </a:cubicBezTo>
                  <a:cubicBezTo>
                    <a:pt x="25" y="15"/>
                    <a:pt x="25" y="15"/>
                    <a:pt x="25" y="15"/>
                  </a:cubicBezTo>
                  <a:cubicBezTo>
                    <a:pt x="26" y="15"/>
                    <a:pt x="26" y="15"/>
                    <a:pt x="26" y="15"/>
                  </a:cubicBezTo>
                  <a:cubicBezTo>
                    <a:pt x="28" y="16"/>
                    <a:pt x="28" y="16"/>
                    <a:pt x="28" y="16"/>
                  </a:cubicBezTo>
                  <a:cubicBezTo>
                    <a:pt x="28" y="16"/>
                    <a:pt x="28" y="16"/>
                    <a:pt x="28" y="16"/>
                  </a:cubicBezTo>
                  <a:cubicBezTo>
                    <a:pt x="29" y="16"/>
                    <a:pt x="29" y="16"/>
                    <a:pt x="29" y="16"/>
                  </a:cubicBezTo>
                  <a:cubicBezTo>
                    <a:pt x="29" y="16"/>
                    <a:pt x="29" y="16"/>
                    <a:pt x="29" y="16"/>
                  </a:cubicBezTo>
                  <a:cubicBezTo>
                    <a:pt x="30" y="17"/>
                    <a:pt x="30" y="17"/>
                    <a:pt x="30" y="17"/>
                  </a:cubicBezTo>
                  <a:cubicBezTo>
                    <a:pt x="30" y="18"/>
                    <a:pt x="30" y="18"/>
                    <a:pt x="30" y="18"/>
                  </a:cubicBezTo>
                  <a:cubicBezTo>
                    <a:pt x="30" y="18"/>
                    <a:pt x="30" y="18"/>
                    <a:pt x="30" y="18"/>
                  </a:cubicBezTo>
                  <a:cubicBezTo>
                    <a:pt x="31" y="18"/>
                    <a:pt x="31" y="18"/>
                    <a:pt x="31" y="18"/>
                  </a:cubicBezTo>
                  <a:cubicBezTo>
                    <a:pt x="32" y="17"/>
                    <a:pt x="32" y="17"/>
                    <a:pt x="32" y="17"/>
                  </a:cubicBezTo>
                  <a:cubicBezTo>
                    <a:pt x="33" y="17"/>
                    <a:pt x="33" y="17"/>
                    <a:pt x="33" y="17"/>
                  </a:cubicBezTo>
                  <a:cubicBezTo>
                    <a:pt x="34" y="17"/>
                    <a:pt x="34" y="17"/>
                    <a:pt x="34" y="17"/>
                  </a:cubicBezTo>
                  <a:cubicBezTo>
                    <a:pt x="35" y="17"/>
                    <a:pt x="35" y="17"/>
                    <a:pt x="35" y="17"/>
                  </a:cubicBezTo>
                  <a:cubicBezTo>
                    <a:pt x="36" y="17"/>
                    <a:pt x="36" y="17"/>
                    <a:pt x="36" y="17"/>
                  </a:cubicBezTo>
                  <a:cubicBezTo>
                    <a:pt x="35" y="18"/>
                    <a:pt x="35" y="18"/>
                    <a:pt x="35" y="18"/>
                  </a:cubicBezTo>
                  <a:cubicBezTo>
                    <a:pt x="36" y="19"/>
                    <a:pt x="36" y="19"/>
                    <a:pt x="36" y="19"/>
                  </a:cubicBezTo>
                  <a:cubicBezTo>
                    <a:pt x="37" y="19"/>
                    <a:pt x="37" y="19"/>
                    <a:pt x="37" y="19"/>
                  </a:cubicBezTo>
                  <a:cubicBezTo>
                    <a:pt x="38" y="19"/>
                    <a:pt x="38" y="19"/>
                    <a:pt x="38" y="19"/>
                  </a:cubicBezTo>
                  <a:cubicBezTo>
                    <a:pt x="39" y="19"/>
                    <a:pt x="39" y="19"/>
                    <a:pt x="39" y="19"/>
                  </a:cubicBezTo>
                  <a:cubicBezTo>
                    <a:pt x="39" y="19"/>
                    <a:pt x="39" y="19"/>
                    <a:pt x="39" y="19"/>
                  </a:cubicBezTo>
                  <a:cubicBezTo>
                    <a:pt x="39" y="18"/>
                    <a:pt x="39" y="18"/>
                    <a:pt x="39" y="18"/>
                  </a:cubicBezTo>
                  <a:cubicBezTo>
                    <a:pt x="39" y="18"/>
                    <a:pt x="39" y="18"/>
                    <a:pt x="39" y="18"/>
                  </a:cubicBezTo>
                  <a:cubicBezTo>
                    <a:pt x="39" y="17"/>
                    <a:pt x="39" y="17"/>
                    <a:pt x="39" y="17"/>
                  </a:cubicBezTo>
                  <a:cubicBezTo>
                    <a:pt x="40" y="17"/>
                    <a:pt x="40" y="17"/>
                    <a:pt x="40" y="17"/>
                  </a:cubicBezTo>
                  <a:cubicBezTo>
                    <a:pt x="41" y="17"/>
                    <a:pt x="41" y="17"/>
                    <a:pt x="41" y="17"/>
                  </a:cubicBezTo>
                  <a:cubicBezTo>
                    <a:pt x="41" y="17"/>
                    <a:pt x="41" y="17"/>
                    <a:pt x="41" y="17"/>
                  </a:cubicBezTo>
                  <a:cubicBezTo>
                    <a:pt x="42" y="17"/>
                    <a:pt x="42" y="17"/>
                    <a:pt x="42" y="17"/>
                  </a:cubicBezTo>
                  <a:cubicBezTo>
                    <a:pt x="43" y="17"/>
                    <a:pt x="43" y="17"/>
                    <a:pt x="43" y="17"/>
                  </a:cubicBezTo>
                  <a:cubicBezTo>
                    <a:pt x="44" y="17"/>
                    <a:pt x="44" y="17"/>
                    <a:pt x="44" y="17"/>
                  </a:cubicBezTo>
                  <a:cubicBezTo>
                    <a:pt x="44" y="16"/>
                    <a:pt x="44" y="16"/>
                    <a:pt x="44" y="16"/>
                  </a:cubicBezTo>
                  <a:cubicBezTo>
                    <a:pt x="44" y="15"/>
                    <a:pt x="44" y="15"/>
                    <a:pt x="44" y="15"/>
                  </a:cubicBezTo>
                  <a:cubicBezTo>
                    <a:pt x="44" y="15"/>
                    <a:pt x="44" y="15"/>
                    <a:pt x="44" y="15"/>
                  </a:cubicBezTo>
                  <a:cubicBezTo>
                    <a:pt x="44" y="14"/>
                    <a:pt x="44" y="14"/>
                    <a:pt x="44" y="14"/>
                  </a:cubicBezTo>
                  <a:cubicBezTo>
                    <a:pt x="45" y="14"/>
                    <a:pt x="45" y="14"/>
                    <a:pt x="45" y="14"/>
                  </a:cubicBezTo>
                  <a:cubicBezTo>
                    <a:pt x="45" y="12"/>
                    <a:pt x="45" y="12"/>
                    <a:pt x="45" y="12"/>
                  </a:cubicBezTo>
                  <a:cubicBezTo>
                    <a:pt x="46" y="12"/>
                    <a:pt x="46" y="12"/>
                    <a:pt x="46" y="12"/>
                  </a:cubicBezTo>
                  <a:cubicBezTo>
                    <a:pt x="47" y="11"/>
                    <a:pt x="47" y="11"/>
                    <a:pt x="47" y="11"/>
                  </a:cubicBezTo>
                  <a:cubicBezTo>
                    <a:pt x="47" y="10"/>
                    <a:pt x="47" y="10"/>
                    <a:pt x="47" y="10"/>
                  </a:cubicBezTo>
                  <a:cubicBezTo>
                    <a:pt x="47" y="10"/>
                    <a:pt x="47" y="10"/>
                    <a:pt x="47" y="10"/>
                  </a:cubicBezTo>
                  <a:cubicBezTo>
                    <a:pt x="47" y="9"/>
                    <a:pt x="47" y="9"/>
                    <a:pt x="47" y="9"/>
                  </a:cubicBezTo>
                  <a:cubicBezTo>
                    <a:pt x="47" y="8"/>
                    <a:pt x="47" y="8"/>
                    <a:pt x="47" y="8"/>
                  </a:cubicBezTo>
                  <a:cubicBezTo>
                    <a:pt x="47" y="8"/>
                    <a:pt x="47" y="8"/>
                    <a:pt x="47" y="8"/>
                  </a:cubicBezTo>
                  <a:cubicBezTo>
                    <a:pt x="47" y="7"/>
                    <a:pt x="47" y="7"/>
                    <a:pt x="47" y="7"/>
                  </a:cubicBezTo>
                  <a:cubicBezTo>
                    <a:pt x="47" y="7"/>
                    <a:pt x="47" y="7"/>
                    <a:pt x="47" y="7"/>
                  </a:cubicBezTo>
                  <a:cubicBezTo>
                    <a:pt x="45" y="7"/>
                    <a:pt x="45" y="7"/>
                    <a:pt x="45" y="7"/>
                  </a:cubicBezTo>
                  <a:cubicBezTo>
                    <a:pt x="45" y="7"/>
                    <a:pt x="45" y="7"/>
                    <a:pt x="45" y="7"/>
                  </a:cubicBezTo>
                  <a:cubicBezTo>
                    <a:pt x="44" y="7"/>
                    <a:pt x="44" y="7"/>
                    <a:pt x="44" y="7"/>
                  </a:cubicBezTo>
                  <a:cubicBezTo>
                    <a:pt x="43" y="7"/>
                    <a:pt x="43" y="7"/>
                    <a:pt x="43" y="7"/>
                  </a:cubicBezTo>
                  <a:cubicBezTo>
                    <a:pt x="42" y="7"/>
                    <a:pt x="42" y="7"/>
                    <a:pt x="42" y="7"/>
                  </a:cubicBezTo>
                  <a:cubicBezTo>
                    <a:pt x="41" y="6"/>
                    <a:pt x="41" y="6"/>
                    <a:pt x="41" y="6"/>
                  </a:cubicBezTo>
                  <a:cubicBezTo>
                    <a:pt x="40" y="6"/>
                    <a:pt x="40" y="6"/>
                    <a:pt x="40" y="6"/>
                  </a:cubicBezTo>
                  <a:cubicBezTo>
                    <a:pt x="40" y="6"/>
                    <a:pt x="40" y="6"/>
                    <a:pt x="40" y="6"/>
                  </a:cubicBezTo>
                  <a:cubicBezTo>
                    <a:pt x="40" y="6"/>
                    <a:pt x="40" y="6"/>
                    <a:pt x="40" y="6"/>
                  </a:cubicBezTo>
                  <a:cubicBezTo>
                    <a:pt x="39" y="5"/>
                    <a:pt x="39" y="5"/>
                    <a:pt x="39" y="5"/>
                  </a:cubicBezTo>
                  <a:cubicBezTo>
                    <a:pt x="39" y="6"/>
                    <a:pt x="39" y="6"/>
                    <a:pt x="39" y="6"/>
                  </a:cubicBezTo>
                  <a:cubicBezTo>
                    <a:pt x="39" y="5"/>
                    <a:pt x="39" y="5"/>
                    <a:pt x="39" y="5"/>
                  </a:cubicBezTo>
                  <a:cubicBezTo>
                    <a:pt x="39" y="5"/>
                    <a:pt x="39" y="5"/>
                    <a:pt x="39" y="5"/>
                  </a:cubicBezTo>
                  <a:cubicBezTo>
                    <a:pt x="39" y="4"/>
                    <a:pt x="39" y="4"/>
                    <a:pt x="39" y="4"/>
                  </a:cubicBezTo>
                  <a:cubicBezTo>
                    <a:pt x="38" y="5"/>
                    <a:pt x="38" y="5"/>
                    <a:pt x="38" y="5"/>
                  </a:cubicBezTo>
                  <a:cubicBezTo>
                    <a:pt x="38" y="5"/>
                    <a:pt x="38" y="5"/>
                    <a:pt x="38" y="5"/>
                  </a:cubicBezTo>
                  <a:cubicBezTo>
                    <a:pt x="38" y="6"/>
                    <a:pt x="38" y="6"/>
                    <a:pt x="38" y="6"/>
                  </a:cubicBezTo>
                  <a:cubicBezTo>
                    <a:pt x="37" y="5"/>
                    <a:pt x="37" y="5"/>
                    <a:pt x="37" y="5"/>
                  </a:cubicBezTo>
                  <a:cubicBezTo>
                    <a:pt x="37" y="5"/>
                    <a:pt x="37" y="5"/>
                    <a:pt x="37" y="5"/>
                  </a:cubicBezTo>
                  <a:cubicBezTo>
                    <a:pt x="37" y="5"/>
                    <a:pt x="37" y="5"/>
                    <a:pt x="37" y="5"/>
                  </a:cubicBezTo>
                  <a:cubicBezTo>
                    <a:pt x="37" y="5"/>
                    <a:pt x="37" y="5"/>
                    <a:pt x="37" y="5"/>
                  </a:cubicBezTo>
                  <a:cubicBezTo>
                    <a:pt x="37" y="6"/>
                    <a:pt x="37" y="6"/>
                    <a:pt x="37" y="6"/>
                  </a:cubicBezTo>
                  <a:cubicBezTo>
                    <a:pt x="36" y="6"/>
                    <a:pt x="36" y="6"/>
                    <a:pt x="36" y="6"/>
                  </a:cubicBezTo>
                  <a:cubicBezTo>
                    <a:pt x="36" y="7"/>
                    <a:pt x="36" y="7"/>
                    <a:pt x="36" y="7"/>
                  </a:cubicBezTo>
                  <a:cubicBezTo>
                    <a:pt x="36" y="7"/>
                    <a:pt x="36" y="7"/>
                    <a:pt x="36" y="7"/>
                  </a:cubicBezTo>
                  <a:cubicBezTo>
                    <a:pt x="36" y="7"/>
                    <a:pt x="36" y="7"/>
                    <a:pt x="36" y="7"/>
                  </a:cubicBezTo>
                  <a:cubicBezTo>
                    <a:pt x="35" y="7"/>
                    <a:pt x="35" y="7"/>
                    <a:pt x="35" y="7"/>
                  </a:cubicBezTo>
                  <a:cubicBezTo>
                    <a:pt x="35" y="7"/>
                    <a:pt x="35" y="7"/>
                    <a:pt x="35" y="7"/>
                  </a:cubicBezTo>
                  <a:cubicBezTo>
                    <a:pt x="35" y="7"/>
                    <a:pt x="35" y="7"/>
                    <a:pt x="35" y="7"/>
                  </a:cubicBezTo>
                  <a:cubicBezTo>
                    <a:pt x="35" y="8"/>
                    <a:pt x="35" y="8"/>
                    <a:pt x="35" y="8"/>
                  </a:cubicBezTo>
                  <a:cubicBezTo>
                    <a:pt x="35" y="7"/>
                    <a:pt x="35" y="7"/>
                    <a:pt x="35" y="7"/>
                  </a:cubicBezTo>
                  <a:cubicBezTo>
                    <a:pt x="34" y="7"/>
                    <a:pt x="34" y="7"/>
                    <a:pt x="34" y="7"/>
                  </a:cubicBezTo>
                  <a:cubicBezTo>
                    <a:pt x="35" y="6"/>
                    <a:pt x="35" y="6"/>
                    <a:pt x="35" y="6"/>
                  </a:cubicBezTo>
                  <a:cubicBezTo>
                    <a:pt x="35" y="4"/>
                    <a:pt x="35" y="4"/>
                    <a:pt x="35" y="4"/>
                  </a:cubicBezTo>
                  <a:cubicBezTo>
                    <a:pt x="35" y="4"/>
                    <a:pt x="35" y="4"/>
                    <a:pt x="35" y="4"/>
                  </a:cubicBezTo>
                  <a:cubicBezTo>
                    <a:pt x="34" y="3"/>
                    <a:pt x="34" y="3"/>
                    <a:pt x="34" y="3"/>
                  </a:cubicBezTo>
                  <a:cubicBezTo>
                    <a:pt x="33" y="3"/>
                    <a:pt x="33" y="3"/>
                    <a:pt x="33" y="3"/>
                  </a:cubicBezTo>
                  <a:cubicBezTo>
                    <a:pt x="33" y="3"/>
                    <a:pt x="33" y="3"/>
                    <a:pt x="33" y="3"/>
                  </a:cubicBezTo>
                  <a:cubicBezTo>
                    <a:pt x="33" y="3"/>
                    <a:pt x="33" y="3"/>
                    <a:pt x="33" y="3"/>
                  </a:cubicBezTo>
                  <a:cubicBezTo>
                    <a:pt x="33" y="4"/>
                    <a:pt x="33" y="4"/>
                    <a:pt x="33" y="4"/>
                  </a:cubicBezTo>
                  <a:cubicBezTo>
                    <a:pt x="33" y="4"/>
                    <a:pt x="33" y="4"/>
                    <a:pt x="33" y="4"/>
                  </a:cubicBezTo>
                  <a:cubicBezTo>
                    <a:pt x="33" y="4"/>
                    <a:pt x="33" y="4"/>
                    <a:pt x="33" y="4"/>
                  </a:cubicBezTo>
                  <a:cubicBezTo>
                    <a:pt x="33" y="4"/>
                    <a:pt x="33" y="4"/>
                    <a:pt x="33" y="4"/>
                  </a:cubicBezTo>
                  <a:cubicBezTo>
                    <a:pt x="32" y="4"/>
                    <a:pt x="32" y="4"/>
                    <a:pt x="32" y="4"/>
                  </a:cubicBezTo>
                  <a:cubicBezTo>
                    <a:pt x="32" y="5"/>
                    <a:pt x="32" y="5"/>
                    <a:pt x="32" y="5"/>
                  </a:cubicBezTo>
                  <a:cubicBezTo>
                    <a:pt x="33" y="6"/>
                    <a:pt x="33" y="6"/>
                    <a:pt x="33" y="6"/>
                  </a:cubicBezTo>
                  <a:cubicBezTo>
                    <a:pt x="33" y="6"/>
                    <a:pt x="33" y="6"/>
                    <a:pt x="33" y="6"/>
                  </a:cubicBezTo>
                  <a:cubicBezTo>
                    <a:pt x="33" y="7"/>
                    <a:pt x="33" y="7"/>
                    <a:pt x="33" y="7"/>
                  </a:cubicBezTo>
                  <a:cubicBezTo>
                    <a:pt x="33" y="8"/>
                    <a:pt x="33" y="8"/>
                    <a:pt x="33" y="8"/>
                  </a:cubicBezTo>
                  <a:cubicBezTo>
                    <a:pt x="33" y="9"/>
                    <a:pt x="33" y="9"/>
                    <a:pt x="33" y="9"/>
                  </a:cubicBezTo>
                  <a:cubicBezTo>
                    <a:pt x="33" y="10"/>
                    <a:pt x="33" y="10"/>
                    <a:pt x="33" y="10"/>
                  </a:cubicBezTo>
                  <a:cubicBezTo>
                    <a:pt x="33" y="10"/>
                    <a:pt x="33" y="10"/>
                    <a:pt x="33" y="10"/>
                  </a:cubicBezTo>
                  <a:cubicBezTo>
                    <a:pt x="32" y="9"/>
                    <a:pt x="32" y="9"/>
                    <a:pt x="32" y="9"/>
                  </a:cubicBezTo>
                  <a:cubicBezTo>
                    <a:pt x="32" y="8"/>
                    <a:pt x="32" y="8"/>
                    <a:pt x="32" y="8"/>
                  </a:cubicBezTo>
                  <a:cubicBezTo>
                    <a:pt x="31" y="8"/>
                    <a:pt x="31" y="8"/>
                    <a:pt x="31" y="8"/>
                  </a:cubicBezTo>
                  <a:cubicBezTo>
                    <a:pt x="31" y="7"/>
                    <a:pt x="31" y="7"/>
                    <a:pt x="31" y="7"/>
                  </a:cubicBezTo>
                  <a:cubicBezTo>
                    <a:pt x="31" y="7"/>
                    <a:pt x="31" y="7"/>
                    <a:pt x="31" y="7"/>
                  </a:cubicBezTo>
                  <a:cubicBezTo>
                    <a:pt x="31" y="6"/>
                    <a:pt x="31" y="6"/>
                    <a:pt x="31" y="6"/>
                  </a:cubicBezTo>
                  <a:cubicBezTo>
                    <a:pt x="30" y="6"/>
                    <a:pt x="30" y="6"/>
                    <a:pt x="30" y="6"/>
                  </a:cubicBezTo>
                  <a:cubicBezTo>
                    <a:pt x="30" y="7"/>
                    <a:pt x="30" y="7"/>
                    <a:pt x="30" y="7"/>
                  </a:cubicBezTo>
                  <a:cubicBezTo>
                    <a:pt x="29" y="7"/>
                    <a:pt x="29" y="7"/>
                    <a:pt x="29" y="7"/>
                  </a:cubicBezTo>
                  <a:cubicBezTo>
                    <a:pt x="29" y="7"/>
                    <a:pt x="29" y="7"/>
                    <a:pt x="29" y="7"/>
                  </a:cubicBezTo>
                  <a:cubicBezTo>
                    <a:pt x="28" y="7"/>
                    <a:pt x="28" y="7"/>
                    <a:pt x="28" y="7"/>
                  </a:cubicBezTo>
                  <a:cubicBezTo>
                    <a:pt x="28" y="7"/>
                    <a:pt x="28" y="7"/>
                    <a:pt x="28" y="7"/>
                  </a:cubicBezTo>
                  <a:cubicBezTo>
                    <a:pt x="28" y="7"/>
                    <a:pt x="28" y="7"/>
                    <a:pt x="28" y="7"/>
                  </a:cubicBezTo>
                  <a:cubicBezTo>
                    <a:pt x="28" y="6"/>
                    <a:pt x="28" y="6"/>
                    <a:pt x="28" y="6"/>
                  </a:cubicBezTo>
                  <a:cubicBezTo>
                    <a:pt x="27" y="6"/>
                    <a:pt x="27" y="6"/>
                    <a:pt x="27" y="6"/>
                  </a:cubicBezTo>
                  <a:cubicBezTo>
                    <a:pt x="27" y="6"/>
                    <a:pt x="27" y="6"/>
                    <a:pt x="27" y="6"/>
                  </a:cubicBezTo>
                  <a:cubicBezTo>
                    <a:pt x="26" y="5"/>
                    <a:pt x="26" y="5"/>
                    <a:pt x="26" y="5"/>
                  </a:cubicBezTo>
                  <a:cubicBezTo>
                    <a:pt x="26" y="5"/>
                    <a:pt x="26" y="5"/>
                    <a:pt x="26" y="5"/>
                  </a:cubicBezTo>
                  <a:cubicBezTo>
                    <a:pt x="26" y="5"/>
                    <a:pt x="26" y="5"/>
                    <a:pt x="26" y="5"/>
                  </a:cubicBezTo>
                  <a:cubicBezTo>
                    <a:pt x="25" y="4"/>
                    <a:pt x="25" y="4"/>
                    <a:pt x="25" y="4"/>
                  </a:cubicBezTo>
                  <a:cubicBezTo>
                    <a:pt x="25" y="4"/>
                    <a:pt x="25" y="4"/>
                    <a:pt x="25" y="4"/>
                  </a:cubicBezTo>
                  <a:cubicBezTo>
                    <a:pt x="25" y="3"/>
                    <a:pt x="25" y="3"/>
                    <a:pt x="25" y="3"/>
                  </a:cubicBezTo>
                  <a:cubicBezTo>
                    <a:pt x="25" y="3"/>
                    <a:pt x="25" y="3"/>
                    <a:pt x="25" y="3"/>
                  </a:cubicBezTo>
                  <a:cubicBezTo>
                    <a:pt x="24" y="3"/>
                    <a:pt x="24" y="3"/>
                    <a:pt x="24" y="3"/>
                  </a:cubicBezTo>
                  <a:cubicBezTo>
                    <a:pt x="24" y="5"/>
                    <a:pt x="24" y="5"/>
                    <a:pt x="24" y="5"/>
                  </a:cubicBezTo>
                  <a:cubicBezTo>
                    <a:pt x="24" y="5"/>
                    <a:pt x="24" y="5"/>
                    <a:pt x="24" y="5"/>
                  </a:cubicBezTo>
                  <a:cubicBezTo>
                    <a:pt x="25" y="6"/>
                    <a:pt x="25" y="6"/>
                    <a:pt x="25" y="6"/>
                  </a:cubicBezTo>
                  <a:cubicBezTo>
                    <a:pt x="25" y="7"/>
                    <a:pt x="25" y="7"/>
                    <a:pt x="25" y="7"/>
                  </a:cubicBezTo>
                  <a:cubicBezTo>
                    <a:pt x="25" y="7"/>
                    <a:pt x="25" y="7"/>
                    <a:pt x="25" y="7"/>
                  </a:cubicBezTo>
                  <a:cubicBezTo>
                    <a:pt x="24" y="7"/>
                    <a:pt x="24" y="7"/>
                    <a:pt x="24" y="7"/>
                  </a:cubicBezTo>
                  <a:cubicBezTo>
                    <a:pt x="24" y="6"/>
                    <a:pt x="24" y="6"/>
                    <a:pt x="24" y="6"/>
                  </a:cubicBezTo>
                  <a:cubicBezTo>
                    <a:pt x="23" y="6"/>
                    <a:pt x="23" y="6"/>
                    <a:pt x="23" y="6"/>
                  </a:cubicBezTo>
                  <a:cubicBezTo>
                    <a:pt x="23" y="7"/>
                    <a:pt x="23" y="7"/>
                    <a:pt x="23" y="7"/>
                  </a:cubicBezTo>
                  <a:cubicBezTo>
                    <a:pt x="24" y="8"/>
                    <a:pt x="24" y="8"/>
                    <a:pt x="24" y="8"/>
                  </a:cubicBezTo>
                  <a:cubicBezTo>
                    <a:pt x="24" y="8"/>
                    <a:pt x="24" y="8"/>
                    <a:pt x="24" y="8"/>
                  </a:cubicBezTo>
                  <a:cubicBezTo>
                    <a:pt x="24" y="9"/>
                    <a:pt x="24" y="9"/>
                    <a:pt x="24" y="9"/>
                  </a:cubicBezTo>
                  <a:cubicBezTo>
                    <a:pt x="24" y="9"/>
                    <a:pt x="24" y="9"/>
                    <a:pt x="24" y="9"/>
                  </a:cubicBezTo>
                  <a:cubicBezTo>
                    <a:pt x="23" y="9"/>
                    <a:pt x="23" y="9"/>
                    <a:pt x="23" y="9"/>
                  </a:cubicBezTo>
                  <a:cubicBezTo>
                    <a:pt x="23" y="8"/>
                    <a:pt x="23" y="8"/>
                    <a:pt x="23" y="8"/>
                  </a:cubicBezTo>
                  <a:cubicBezTo>
                    <a:pt x="23" y="8"/>
                    <a:pt x="23" y="8"/>
                    <a:pt x="23" y="8"/>
                  </a:cubicBezTo>
                  <a:cubicBezTo>
                    <a:pt x="21" y="8"/>
                    <a:pt x="21" y="8"/>
                    <a:pt x="21" y="8"/>
                  </a:cubicBezTo>
                  <a:cubicBezTo>
                    <a:pt x="21" y="8"/>
                    <a:pt x="21" y="8"/>
                    <a:pt x="21" y="8"/>
                  </a:cubicBezTo>
                  <a:cubicBezTo>
                    <a:pt x="20" y="8"/>
                    <a:pt x="20" y="8"/>
                    <a:pt x="20" y="8"/>
                  </a:cubicBezTo>
                  <a:cubicBezTo>
                    <a:pt x="21" y="9"/>
                    <a:pt x="21" y="9"/>
                    <a:pt x="21" y="9"/>
                  </a:cubicBezTo>
                  <a:cubicBezTo>
                    <a:pt x="21" y="9"/>
                    <a:pt x="21" y="9"/>
                    <a:pt x="21" y="9"/>
                  </a:cubicBezTo>
                  <a:cubicBezTo>
                    <a:pt x="22" y="9"/>
                    <a:pt x="22" y="9"/>
                    <a:pt x="22" y="9"/>
                  </a:cubicBezTo>
                  <a:cubicBezTo>
                    <a:pt x="21" y="10"/>
                    <a:pt x="21" y="10"/>
                    <a:pt x="21" y="10"/>
                  </a:cubicBezTo>
                  <a:cubicBezTo>
                    <a:pt x="22" y="10"/>
                    <a:pt x="22" y="10"/>
                    <a:pt x="22" y="10"/>
                  </a:cubicBezTo>
                  <a:cubicBezTo>
                    <a:pt x="22" y="10"/>
                    <a:pt x="22" y="10"/>
                    <a:pt x="22" y="10"/>
                  </a:cubicBezTo>
                  <a:cubicBezTo>
                    <a:pt x="23" y="10"/>
                    <a:pt x="23" y="10"/>
                    <a:pt x="23" y="10"/>
                  </a:cubicBezTo>
                  <a:cubicBezTo>
                    <a:pt x="21" y="11"/>
                    <a:pt x="21" y="11"/>
                    <a:pt x="21" y="11"/>
                  </a:cubicBezTo>
                  <a:cubicBezTo>
                    <a:pt x="21" y="11"/>
                    <a:pt x="21" y="11"/>
                    <a:pt x="21" y="11"/>
                  </a:cubicBezTo>
                  <a:cubicBezTo>
                    <a:pt x="22" y="13"/>
                    <a:pt x="22" y="13"/>
                    <a:pt x="22" y="13"/>
                  </a:cubicBezTo>
                  <a:cubicBezTo>
                    <a:pt x="23" y="13"/>
                    <a:pt x="23" y="13"/>
                    <a:pt x="23" y="13"/>
                  </a:cubicBezTo>
                  <a:cubicBezTo>
                    <a:pt x="24" y="13"/>
                    <a:pt x="24" y="13"/>
                    <a:pt x="24" y="13"/>
                  </a:cubicBezTo>
                  <a:cubicBezTo>
                    <a:pt x="25" y="13"/>
                    <a:pt x="25" y="13"/>
                    <a:pt x="25" y="13"/>
                  </a:cubicBezTo>
                  <a:cubicBezTo>
                    <a:pt x="25" y="13"/>
                    <a:pt x="25" y="13"/>
                    <a:pt x="25" y="13"/>
                  </a:cubicBezTo>
                  <a:cubicBezTo>
                    <a:pt x="26" y="13"/>
                    <a:pt x="26" y="13"/>
                    <a:pt x="26" y="13"/>
                  </a:cubicBezTo>
                  <a:close/>
                  <a:moveTo>
                    <a:pt x="51" y="22"/>
                  </a:moveTo>
                  <a:cubicBezTo>
                    <a:pt x="52" y="21"/>
                    <a:pt x="52" y="21"/>
                    <a:pt x="52" y="21"/>
                  </a:cubicBezTo>
                  <a:cubicBezTo>
                    <a:pt x="52" y="21"/>
                    <a:pt x="52" y="21"/>
                    <a:pt x="52" y="21"/>
                  </a:cubicBezTo>
                  <a:cubicBezTo>
                    <a:pt x="53" y="21"/>
                    <a:pt x="53" y="21"/>
                    <a:pt x="53" y="21"/>
                  </a:cubicBezTo>
                  <a:cubicBezTo>
                    <a:pt x="53" y="20"/>
                    <a:pt x="53" y="20"/>
                    <a:pt x="53" y="20"/>
                  </a:cubicBezTo>
                  <a:cubicBezTo>
                    <a:pt x="54" y="21"/>
                    <a:pt x="54" y="21"/>
                    <a:pt x="54" y="21"/>
                  </a:cubicBezTo>
                  <a:cubicBezTo>
                    <a:pt x="55" y="21"/>
                    <a:pt x="55" y="21"/>
                    <a:pt x="55" y="21"/>
                  </a:cubicBezTo>
                  <a:cubicBezTo>
                    <a:pt x="56" y="21"/>
                    <a:pt x="56" y="21"/>
                    <a:pt x="56" y="21"/>
                  </a:cubicBezTo>
                  <a:cubicBezTo>
                    <a:pt x="55" y="21"/>
                    <a:pt x="55" y="21"/>
                    <a:pt x="55" y="21"/>
                  </a:cubicBezTo>
                  <a:cubicBezTo>
                    <a:pt x="55" y="22"/>
                    <a:pt x="55" y="22"/>
                    <a:pt x="55" y="22"/>
                  </a:cubicBezTo>
                  <a:cubicBezTo>
                    <a:pt x="53" y="21"/>
                    <a:pt x="53" y="21"/>
                    <a:pt x="53" y="21"/>
                  </a:cubicBezTo>
                  <a:cubicBezTo>
                    <a:pt x="53" y="21"/>
                    <a:pt x="53" y="21"/>
                    <a:pt x="53" y="21"/>
                  </a:cubicBezTo>
                  <a:cubicBezTo>
                    <a:pt x="52" y="22"/>
                    <a:pt x="52" y="22"/>
                    <a:pt x="52" y="22"/>
                  </a:cubicBezTo>
                  <a:cubicBezTo>
                    <a:pt x="52" y="22"/>
                    <a:pt x="52" y="22"/>
                    <a:pt x="52" y="22"/>
                  </a:cubicBezTo>
                  <a:cubicBezTo>
                    <a:pt x="51" y="22"/>
                    <a:pt x="51" y="22"/>
                    <a:pt x="51" y="22"/>
                  </a:cubicBezTo>
                  <a:cubicBezTo>
                    <a:pt x="51" y="22"/>
                    <a:pt x="51" y="22"/>
                    <a:pt x="51" y="22"/>
                  </a:cubicBezTo>
                  <a:close/>
                  <a:moveTo>
                    <a:pt x="48" y="25"/>
                  </a:moveTo>
                  <a:cubicBezTo>
                    <a:pt x="48" y="24"/>
                    <a:pt x="48" y="24"/>
                    <a:pt x="48" y="24"/>
                  </a:cubicBezTo>
                  <a:cubicBezTo>
                    <a:pt x="47" y="24"/>
                    <a:pt x="47" y="24"/>
                    <a:pt x="47" y="24"/>
                  </a:cubicBezTo>
                  <a:cubicBezTo>
                    <a:pt x="47" y="23"/>
                    <a:pt x="47" y="23"/>
                    <a:pt x="47" y="23"/>
                  </a:cubicBezTo>
                  <a:cubicBezTo>
                    <a:pt x="47" y="23"/>
                    <a:pt x="47" y="23"/>
                    <a:pt x="47" y="23"/>
                  </a:cubicBezTo>
                  <a:cubicBezTo>
                    <a:pt x="48" y="23"/>
                    <a:pt x="48" y="23"/>
                    <a:pt x="48" y="23"/>
                  </a:cubicBezTo>
                  <a:cubicBezTo>
                    <a:pt x="48" y="23"/>
                    <a:pt x="48" y="23"/>
                    <a:pt x="48" y="23"/>
                  </a:cubicBezTo>
                  <a:cubicBezTo>
                    <a:pt x="48" y="23"/>
                    <a:pt x="48" y="23"/>
                    <a:pt x="48" y="23"/>
                  </a:cubicBezTo>
                  <a:cubicBezTo>
                    <a:pt x="49" y="24"/>
                    <a:pt x="49" y="24"/>
                    <a:pt x="49" y="24"/>
                  </a:cubicBezTo>
                  <a:cubicBezTo>
                    <a:pt x="49" y="24"/>
                    <a:pt x="49" y="24"/>
                    <a:pt x="49" y="24"/>
                  </a:cubicBezTo>
                  <a:cubicBezTo>
                    <a:pt x="48" y="25"/>
                    <a:pt x="48" y="25"/>
                    <a:pt x="48" y="25"/>
                  </a:cubicBezTo>
                  <a:cubicBezTo>
                    <a:pt x="48" y="25"/>
                    <a:pt x="48" y="25"/>
                    <a:pt x="48" y="25"/>
                  </a:cubicBezTo>
                  <a:close/>
                  <a:moveTo>
                    <a:pt x="32" y="32"/>
                  </a:moveTo>
                  <a:cubicBezTo>
                    <a:pt x="32" y="31"/>
                    <a:pt x="32" y="31"/>
                    <a:pt x="32" y="31"/>
                  </a:cubicBezTo>
                  <a:cubicBezTo>
                    <a:pt x="33" y="30"/>
                    <a:pt x="33" y="30"/>
                    <a:pt x="33" y="30"/>
                  </a:cubicBezTo>
                  <a:cubicBezTo>
                    <a:pt x="35" y="30"/>
                    <a:pt x="35" y="30"/>
                    <a:pt x="35" y="30"/>
                  </a:cubicBezTo>
                  <a:cubicBezTo>
                    <a:pt x="36" y="30"/>
                    <a:pt x="36" y="30"/>
                    <a:pt x="36" y="30"/>
                  </a:cubicBezTo>
                  <a:cubicBezTo>
                    <a:pt x="37" y="29"/>
                    <a:pt x="37" y="29"/>
                    <a:pt x="37" y="29"/>
                  </a:cubicBezTo>
                  <a:cubicBezTo>
                    <a:pt x="38" y="28"/>
                    <a:pt x="38" y="28"/>
                    <a:pt x="38" y="28"/>
                  </a:cubicBezTo>
                  <a:cubicBezTo>
                    <a:pt x="38" y="29"/>
                    <a:pt x="38" y="29"/>
                    <a:pt x="38" y="29"/>
                  </a:cubicBezTo>
                  <a:cubicBezTo>
                    <a:pt x="39" y="30"/>
                    <a:pt x="39" y="30"/>
                    <a:pt x="39" y="30"/>
                  </a:cubicBezTo>
                  <a:cubicBezTo>
                    <a:pt x="39" y="30"/>
                    <a:pt x="39" y="30"/>
                    <a:pt x="39" y="30"/>
                  </a:cubicBezTo>
                  <a:cubicBezTo>
                    <a:pt x="38" y="31"/>
                    <a:pt x="38" y="31"/>
                    <a:pt x="38" y="31"/>
                  </a:cubicBezTo>
                  <a:cubicBezTo>
                    <a:pt x="38" y="31"/>
                    <a:pt x="38" y="31"/>
                    <a:pt x="38" y="31"/>
                  </a:cubicBezTo>
                  <a:cubicBezTo>
                    <a:pt x="38" y="32"/>
                    <a:pt x="38" y="32"/>
                    <a:pt x="38" y="32"/>
                  </a:cubicBezTo>
                  <a:cubicBezTo>
                    <a:pt x="39" y="33"/>
                    <a:pt x="39" y="33"/>
                    <a:pt x="39" y="33"/>
                  </a:cubicBezTo>
                  <a:cubicBezTo>
                    <a:pt x="40" y="34"/>
                    <a:pt x="40" y="34"/>
                    <a:pt x="40" y="34"/>
                  </a:cubicBezTo>
                  <a:cubicBezTo>
                    <a:pt x="41" y="33"/>
                    <a:pt x="41" y="33"/>
                    <a:pt x="41" y="33"/>
                  </a:cubicBezTo>
                  <a:cubicBezTo>
                    <a:pt x="42" y="33"/>
                    <a:pt x="42" y="33"/>
                    <a:pt x="42" y="33"/>
                  </a:cubicBezTo>
                  <a:cubicBezTo>
                    <a:pt x="43" y="33"/>
                    <a:pt x="43" y="33"/>
                    <a:pt x="43" y="33"/>
                  </a:cubicBezTo>
                  <a:cubicBezTo>
                    <a:pt x="43" y="33"/>
                    <a:pt x="43" y="33"/>
                    <a:pt x="43" y="33"/>
                  </a:cubicBezTo>
                  <a:cubicBezTo>
                    <a:pt x="44" y="34"/>
                    <a:pt x="44" y="34"/>
                    <a:pt x="44" y="34"/>
                  </a:cubicBezTo>
                  <a:cubicBezTo>
                    <a:pt x="44" y="34"/>
                    <a:pt x="44" y="34"/>
                    <a:pt x="44" y="34"/>
                  </a:cubicBezTo>
                  <a:cubicBezTo>
                    <a:pt x="43" y="34"/>
                    <a:pt x="43" y="34"/>
                    <a:pt x="43" y="34"/>
                  </a:cubicBezTo>
                  <a:cubicBezTo>
                    <a:pt x="42" y="36"/>
                    <a:pt x="42" y="36"/>
                    <a:pt x="42" y="36"/>
                  </a:cubicBezTo>
                  <a:cubicBezTo>
                    <a:pt x="42" y="36"/>
                    <a:pt x="42" y="36"/>
                    <a:pt x="42" y="36"/>
                  </a:cubicBezTo>
                  <a:cubicBezTo>
                    <a:pt x="41" y="38"/>
                    <a:pt x="41" y="38"/>
                    <a:pt x="41" y="38"/>
                  </a:cubicBezTo>
                  <a:cubicBezTo>
                    <a:pt x="40" y="38"/>
                    <a:pt x="40" y="38"/>
                    <a:pt x="40" y="38"/>
                  </a:cubicBezTo>
                  <a:cubicBezTo>
                    <a:pt x="40" y="38"/>
                    <a:pt x="40" y="38"/>
                    <a:pt x="40" y="38"/>
                  </a:cubicBezTo>
                  <a:cubicBezTo>
                    <a:pt x="39" y="39"/>
                    <a:pt x="39" y="39"/>
                    <a:pt x="39" y="39"/>
                  </a:cubicBezTo>
                  <a:cubicBezTo>
                    <a:pt x="39" y="40"/>
                    <a:pt x="39" y="40"/>
                    <a:pt x="39" y="40"/>
                  </a:cubicBezTo>
                  <a:cubicBezTo>
                    <a:pt x="38" y="40"/>
                    <a:pt x="38" y="40"/>
                    <a:pt x="38" y="40"/>
                  </a:cubicBezTo>
                  <a:cubicBezTo>
                    <a:pt x="38" y="40"/>
                    <a:pt x="38" y="40"/>
                    <a:pt x="38" y="40"/>
                  </a:cubicBezTo>
                  <a:cubicBezTo>
                    <a:pt x="38" y="40"/>
                    <a:pt x="38" y="40"/>
                    <a:pt x="38" y="40"/>
                  </a:cubicBezTo>
                  <a:cubicBezTo>
                    <a:pt x="38" y="39"/>
                    <a:pt x="38" y="39"/>
                    <a:pt x="38" y="39"/>
                  </a:cubicBezTo>
                  <a:cubicBezTo>
                    <a:pt x="38" y="38"/>
                    <a:pt x="38" y="38"/>
                    <a:pt x="38" y="38"/>
                  </a:cubicBezTo>
                  <a:cubicBezTo>
                    <a:pt x="38" y="37"/>
                    <a:pt x="38" y="37"/>
                    <a:pt x="38" y="37"/>
                  </a:cubicBezTo>
                  <a:cubicBezTo>
                    <a:pt x="38" y="36"/>
                    <a:pt x="38" y="36"/>
                    <a:pt x="38" y="36"/>
                  </a:cubicBezTo>
                  <a:cubicBezTo>
                    <a:pt x="38" y="36"/>
                    <a:pt x="38" y="36"/>
                    <a:pt x="38" y="36"/>
                  </a:cubicBezTo>
                  <a:cubicBezTo>
                    <a:pt x="37" y="36"/>
                    <a:pt x="37" y="36"/>
                    <a:pt x="37" y="36"/>
                  </a:cubicBezTo>
                  <a:cubicBezTo>
                    <a:pt x="37" y="36"/>
                    <a:pt x="37" y="36"/>
                    <a:pt x="37" y="36"/>
                  </a:cubicBezTo>
                  <a:cubicBezTo>
                    <a:pt x="36" y="37"/>
                    <a:pt x="36" y="37"/>
                    <a:pt x="36" y="37"/>
                  </a:cubicBezTo>
                  <a:cubicBezTo>
                    <a:pt x="36" y="38"/>
                    <a:pt x="36" y="38"/>
                    <a:pt x="36" y="38"/>
                  </a:cubicBezTo>
                  <a:cubicBezTo>
                    <a:pt x="35" y="38"/>
                    <a:pt x="35" y="38"/>
                    <a:pt x="35" y="38"/>
                  </a:cubicBezTo>
                  <a:cubicBezTo>
                    <a:pt x="34" y="39"/>
                    <a:pt x="34" y="39"/>
                    <a:pt x="34" y="39"/>
                  </a:cubicBezTo>
                  <a:cubicBezTo>
                    <a:pt x="33" y="39"/>
                    <a:pt x="33" y="39"/>
                    <a:pt x="33" y="39"/>
                  </a:cubicBezTo>
                  <a:cubicBezTo>
                    <a:pt x="33" y="39"/>
                    <a:pt x="33" y="39"/>
                    <a:pt x="33" y="39"/>
                  </a:cubicBezTo>
                  <a:cubicBezTo>
                    <a:pt x="32" y="39"/>
                    <a:pt x="32" y="39"/>
                    <a:pt x="32" y="39"/>
                  </a:cubicBezTo>
                  <a:cubicBezTo>
                    <a:pt x="32" y="38"/>
                    <a:pt x="32" y="38"/>
                    <a:pt x="32" y="38"/>
                  </a:cubicBezTo>
                  <a:cubicBezTo>
                    <a:pt x="33" y="38"/>
                    <a:pt x="33" y="38"/>
                    <a:pt x="33" y="38"/>
                  </a:cubicBezTo>
                  <a:cubicBezTo>
                    <a:pt x="32" y="37"/>
                    <a:pt x="32" y="37"/>
                    <a:pt x="32" y="37"/>
                  </a:cubicBezTo>
                  <a:cubicBezTo>
                    <a:pt x="33" y="37"/>
                    <a:pt x="33" y="37"/>
                    <a:pt x="33" y="37"/>
                  </a:cubicBezTo>
                  <a:cubicBezTo>
                    <a:pt x="33" y="36"/>
                    <a:pt x="33" y="36"/>
                    <a:pt x="33" y="36"/>
                  </a:cubicBezTo>
                  <a:cubicBezTo>
                    <a:pt x="34" y="35"/>
                    <a:pt x="34" y="35"/>
                    <a:pt x="34" y="35"/>
                  </a:cubicBezTo>
                  <a:cubicBezTo>
                    <a:pt x="34" y="34"/>
                    <a:pt x="34" y="34"/>
                    <a:pt x="34" y="34"/>
                  </a:cubicBezTo>
                  <a:cubicBezTo>
                    <a:pt x="34" y="33"/>
                    <a:pt x="34" y="33"/>
                    <a:pt x="34" y="33"/>
                  </a:cubicBezTo>
                  <a:cubicBezTo>
                    <a:pt x="34" y="33"/>
                    <a:pt x="34" y="33"/>
                    <a:pt x="34" y="33"/>
                  </a:cubicBezTo>
                  <a:cubicBezTo>
                    <a:pt x="33" y="33"/>
                    <a:pt x="33" y="33"/>
                    <a:pt x="33" y="33"/>
                  </a:cubicBezTo>
                  <a:cubicBezTo>
                    <a:pt x="33" y="32"/>
                    <a:pt x="33" y="32"/>
                    <a:pt x="33" y="32"/>
                  </a:cubicBezTo>
                  <a:cubicBezTo>
                    <a:pt x="32" y="32"/>
                    <a:pt x="32" y="32"/>
                    <a:pt x="32" y="32"/>
                  </a:cubicBezTo>
                  <a:close/>
                  <a:moveTo>
                    <a:pt x="28" y="20"/>
                  </a:moveTo>
                  <a:cubicBezTo>
                    <a:pt x="28" y="21"/>
                    <a:pt x="28" y="21"/>
                    <a:pt x="28" y="21"/>
                  </a:cubicBezTo>
                  <a:cubicBezTo>
                    <a:pt x="29" y="21"/>
                    <a:pt x="29" y="21"/>
                    <a:pt x="29" y="21"/>
                  </a:cubicBezTo>
                  <a:cubicBezTo>
                    <a:pt x="29" y="21"/>
                    <a:pt x="29" y="21"/>
                    <a:pt x="29" y="21"/>
                  </a:cubicBezTo>
                  <a:cubicBezTo>
                    <a:pt x="30" y="21"/>
                    <a:pt x="30" y="21"/>
                    <a:pt x="30" y="21"/>
                  </a:cubicBezTo>
                  <a:cubicBezTo>
                    <a:pt x="30" y="21"/>
                    <a:pt x="30" y="21"/>
                    <a:pt x="30" y="21"/>
                  </a:cubicBezTo>
                  <a:cubicBezTo>
                    <a:pt x="30" y="20"/>
                    <a:pt x="30" y="20"/>
                    <a:pt x="30" y="20"/>
                  </a:cubicBezTo>
                  <a:cubicBezTo>
                    <a:pt x="28" y="20"/>
                    <a:pt x="28" y="20"/>
                    <a:pt x="28" y="20"/>
                  </a:cubicBezTo>
                  <a:cubicBezTo>
                    <a:pt x="28" y="20"/>
                    <a:pt x="28" y="20"/>
                    <a:pt x="28" y="20"/>
                  </a:cubicBezTo>
                  <a:cubicBezTo>
                    <a:pt x="28" y="20"/>
                    <a:pt x="28" y="20"/>
                    <a:pt x="28" y="20"/>
                  </a:cubicBezTo>
                  <a:close/>
                  <a:moveTo>
                    <a:pt x="29" y="27"/>
                  </a:moveTo>
                  <a:cubicBezTo>
                    <a:pt x="30" y="28"/>
                    <a:pt x="30" y="28"/>
                    <a:pt x="30" y="28"/>
                  </a:cubicBezTo>
                  <a:cubicBezTo>
                    <a:pt x="31" y="28"/>
                    <a:pt x="31" y="28"/>
                    <a:pt x="31" y="28"/>
                  </a:cubicBezTo>
                  <a:cubicBezTo>
                    <a:pt x="31" y="28"/>
                    <a:pt x="31" y="28"/>
                    <a:pt x="31" y="28"/>
                  </a:cubicBezTo>
                  <a:cubicBezTo>
                    <a:pt x="32" y="29"/>
                    <a:pt x="32" y="29"/>
                    <a:pt x="32" y="29"/>
                  </a:cubicBezTo>
                  <a:cubicBezTo>
                    <a:pt x="32" y="29"/>
                    <a:pt x="32" y="29"/>
                    <a:pt x="32" y="29"/>
                  </a:cubicBezTo>
                  <a:cubicBezTo>
                    <a:pt x="32" y="29"/>
                    <a:pt x="32" y="29"/>
                    <a:pt x="32" y="29"/>
                  </a:cubicBezTo>
                  <a:cubicBezTo>
                    <a:pt x="32" y="30"/>
                    <a:pt x="32" y="30"/>
                    <a:pt x="32" y="30"/>
                  </a:cubicBezTo>
                  <a:cubicBezTo>
                    <a:pt x="32" y="30"/>
                    <a:pt x="32" y="30"/>
                    <a:pt x="32" y="30"/>
                  </a:cubicBezTo>
                  <a:cubicBezTo>
                    <a:pt x="33" y="30"/>
                    <a:pt x="33" y="30"/>
                    <a:pt x="33" y="30"/>
                  </a:cubicBezTo>
                  <a:cubicBezTo>
                    <a:pt x="33" y="30"/>
                    <a:pt x="33" y="30"/>
                    <a:pt x="33" y="30"/>
                  </a:cubicBezTo>
                  <a:cubicBezTo>
                    <a:pt x="34" y="29"/>
                    <a:pt x="34" y="29"/>
                    <a:pt x="34" y="29"/>
                  </a:cubicBezTo>
                  <a:cubicBezTo>
                    <a:pt x="35" y="29"/>
                    <a:pt x="35" y="29"/>
                    <a:pt x="35" y="29"/>
                  </a:cubicBezTo>
                  <a:cubicBezTo>
                    <a:pt x="35" y="29"/>
                    <a:pt x="35" y="29"/>
                    <a:pt x="35" y="29"/>
                  </a:cubicBezTo>
                  <a:cubicBezTo>
                    <a:pt x="35" y="28"/>
                    <a:pt x="35" y="28"/>
                    <a:pt x="35" y="28"/>
                  </a:cubicBezTo>
                  <a:cubicBezTo>
                    <a:pt x="35" y="27"/>
                    <a:pt x="35" y="27"/>
                    <a:pt x="35" y="27"/>
                  </a:cubicBezTo>
                  <a:cubicBezTo>
                    <a:pt x="36" y="27"/>
                    <a:pt x="36" y="27"/>
                    <a:pt x="36" y="27"/>
                  </a:cubicBezTo>
                  <a:cubicBezTo>
                    <a:pt x="36" y="26"/>
                    <a:pt x="36" y="26"/>
                    <a:pt x="36" y="26"/>
                  </a:cubicBezTo>
                  <a:cubicBezTo>
                    <a:pt x="36" y="26"/>
                    <a:pt x="36" y="26"/>
                    <a:pt x="36" y="26"/>
                  </a:cubicBezTo>
                  <a:cubicBezTo>
                    <a:pt x="35" y="26"/>
                    <a:pt x="35" y="26"/>
                    <a:pt x="35" y="26"/>
                  </a:cubicBezTo>
                  <a:cubicBezTo>
                    <a:pt x="35" y="25"/>
                    <a:pt x="35" y="25"/>
                    <a:pt x="35" y="25"/>
                  </a:cubicBezTo>
                  <a:cubicBezTo>
                    <a:pt x="34" y="25"/>
                    <a:pt x="34" y="25"/>
                    <a:pt x="34" y="25"/>
                  </a:cubicBezTo>
                  <a:cubicBezTo>
                    <a:pt x="34" y="25"/>
                    <a:pt x="34" y="25"/>
                    <a:pt x="34" y="25"/>
                  </a:cubicBezTo>
                  <a:cubicBezTo>
                    <a:pt x="33" y="26"/>
                    <a:pt x="33" y="26"/>
                    <a:pt x="33" y="26"/>
                  </a:cubicBezTo>
                  <a:cubicBezTo>
                    <a:pt x="33" y="25"/>
                    <a:pt x="33" y="25"/>
                    <a:pt x="33" y="25"/>
                  </a:cubicBezTo>
                  <a:cubicBezTo>
                    <a:pt x="32" y="25"/>
                    <a:pt x="32" y="25"/>
                    <a:pt x="32" y="25"/>
                  </a:cubicBezTo>
                  <a:cubicBezTo>
                    <a:pt x="32" y="26"/>
                    <a:pt x="32" y="26"/>
                    <a:pt x="32" y="26"/>
                  </a:cubicBezTo>
                  <a:cubicBezTo>
                    <a:pt x="32" y="26"/>
                    <a:pt x="32" y="26"/>
                    <a:pt x="32" y="26"/>
                  </a:cubicBezTo>
                  <a:cubicBezTo>
                    <a:pt x="31" y="26"/>
                    <a:pt x="31" y="26"/>
                    <a:pt x="31" y="26"/>
                  </a:cubicBezTo>
                  <a:cubicBezTo>
                    <a:pt x="30" y="26"/>
                    <a:pt x="30" y="26"/>
                    <a:pt x="30" y="26"/>
                  </a:cubicBezTo>
                  <a:cubicBezTo>
                    <a:pt x="30" y="27"/>
                    <a:pt x="30" y="27"/>
                    <a:pt x="30" y="27"/>
                  </a:cubicBezTo>
                  <a:cubicBezTo>
                    <a:pt x="29" y="27"/>
                    <a:pt x="29" y="27"/>
                    <a:pt x="29" y="27"/>
                  </a:cubicBezTo>
                  <a:close/>
                  <a:moveTo>
                    <a:pt x="5" y="31"/>
                  </a:moveTo>
                  <a:cubicBezTo>
                    <a:pt x="4" y="30"/>
                    <a:pt x="4" y="30"/>
                    <a:pt x="4" y="30"/>
                  </a:cubicBezTo>
                  <a:cubicBezTo>
                    <a:pt x="4" y="30"/>
                    <a:pt x="4" y="30"/>
                    <a:pt x="4" y="30"/>
                  </a:cubicBezTo>
                  <a:cubicBezTo>
                    <a:pt x="4" y="29"/>
                    <a:pt x="4" y="29"/>
                    <a:pt x="4" y="29"/>
                  </a:cubicBezTo>
                  <a:cubicBezTo>
                    <a:pt x="3" y="28"/>
                    <a:pt x="3" y="28"/>
                    <a:pt x="3" y="28"/>
                  </a:cubicBezTo>
                  <a:cubicBezTo>
                    <a:pt x="2" y="28"/>
                    <a:pt x="2" y="28"/>
                    <a:pt x="2" y="28"/>
                  </a:cubicBezTo>
                  <a:cubicBezTo>
                    <a:pt x="2" y="28"/>
                    <a:pt x="2" y="28"/>
                    <a:pt x="2" y="28"/>
                  </a:cubicBezTo>
                  <a:cubicBezTo>
                    <a:pt x="2" y="26"/>
                    <a:pt x="2" y="26"/>
                    <a:pt x="2" y="26"/>
                  </a:cubicBezTo>
                  <a:cubicBezTo>
                    <a:pt x="1" y="26"/>
                    <a:pt x="1" y="26"/>
                    <a:pt x="1" y="26"/>
                  </a:cubicBezTo>
                  <a:cubicBezTo>
                    <a:pt x="1" y="25"/>
                    <a:pt x="1" y="25"/>
                    <a:pt x="1" y="25"/>
                  </a:cubicBezTo>
                  <a:cubicBezTo>
                    <a:pt x="1" y="24"/>
                    <a:pt x="1" y="24"/>
                    <a:pt x="1" y="24"/>
                  </a:cubicBezTo>
                  <a:cubicBezTo>
                    <a:pt x="1" y="24"/>
                    <a:pt x="1" y="24"/>
                    <a:pt x="1" y="24"/>
                  </a:cubicBezTo>
                  <a:cubicBezTo>
                    <a:pt x="2" y="24"/>
                    <a:pt x="2" y="24"/>
                    <a:pt x="2" y="24"/>
                  </a:cubicBezTo>
                  <a:cubicBezTo>
                    <a:pt x="2" y="25"/>
                    <a:pt x="2" y="25"/>
                    <a:pt x="2" y="25"/>
                  </a:cubicBezTo>
                  <a:cubicBezTo>
                    <a:pt x="3" y="25"/>
                    <a:pt x="3" y="25"/>
                    <a:pt x="3" y="25"/>
                  </a:cubicBezTo>
                  <a:cubicBezTo>
                    <a:pt x="2" y="26"/>
                    <a:pt x="2" y="26"/>
                    <a:pt x="2" y="26"/>
                  </a:cubicBezTo>
                  <a:cubicBezTo>
                    <a:pt x="3" y="27"/>
                    <a:pt x="3" y="27"/>
                    <a:pt x="3" y="27"/>
                  </a:cubicBezTo>
                  <a:cubicBezTo>
                    <a:pt x="4" y="28"/>
                    <a:pt x="4" y="28"/>
                    <a:pt x="4" y="28"/>
                  </a:cubicBezTo>
                  <a:cubicBezTo>
                    <a:pt x="4" y="28"/>
                    <a:pt x="4" y="28"/>
                    <a:pt x="4" y="28"/>
                  </a:cubicBezTo>
                  <a:cubicBezTo>
                    <a:pt x="4" y="28"/>
                    <a:pt x="4" y="28"/>
                    <a:pt x="4" y="28"/>
                  </a:cubicBezTo>
                  <a:cubicBezTo>
                    <a:pt x="4" y="28"/>
                    <a:pt x="4" y="28"/>
                    <a:pt x="4" y="28"/>
                  </a:cubicBezTo>
                  <a:cubicBezTo>
                    <a:pt x="5" y="29"/>
                    <a:pt x="5" y="29"/>
                    <a:pt x="5" y="29"/>
                  </a:cubicBezTo>
                  <a:cubicBezTo>
                    <a:pt x="5" y="30"/>
                    <a:pt x="5" y="30"/>
                    <a:pt x="5" y="30"/>
                  </a:cubicBezTo>
                  <a:cubicBezTo>
                    <a:pt x="6" y="30"/>
                    <a:pt x="6" y="30"/>
                    <a:pt x="6" y="30"/>
                  </a:cubicBezTo>
                  <a:cubicBezTo>
                    <a:pt x="5" y="31"/>
                    <a:pt x="5" y="31"/>
                    <a:pt x="5" y="31"/>
                  </a:cubicBezTo>
                  <a:cubicBezTo>
                    <a:pt x="5" y="31"/>
                    <a:pt x="5" y="31"/>
                    <a:pt x="5" y="31"/>
                  </a:cubicBezTo>
                  <a:cubicBezTo>
                    <a:pt x="5" y="31"/>
                    <a:pt x="5" y="31"/>
                    <a:pt x="5" y="31"/>
                  </a:cubicBezTo>
                  <a:close/>
                  <a:moveTo>
                    <a:pt x="21" y="49"/>
                  </a:moveTo>
                  <a:cubicBezTo>
                    <a:pt x="21" y="48"/>
                    <a:pt x="21" y="48"/>
                    <a:pt x="21" y="48"/>
                  </a:cubicBezTo>
                  <a:cubicBezTo>
                    <a:pt x="21" y="49"/>
                    <a:pt x="21" y="49"/>
                    <a:pt x="21" y="49"/>
                  </a:cubicBezTo>
                  <a:cubicBezTo>
                    <a:pt x="20" y="49"/>
                    <a:pt x="20" y="49"/>
                    <a:pt x="20" y="49"/>
                  </a:cubicBezTo>
                  <a:cubicBezTo>
                    <a:pt x="20" y="49"/>
                    <a:pt x="20" y="49"/>
                    <a:pt x="20" y="49"/>
                  </a:cubicBezTo>
                  <a:cubicBezTo>
                    <a:pt x="20" y="48"/>
                    <a:pt x="20" y="48"/>
                    <a:pt x="20" y="48"/>
                  </a:cubicBezTo>
                  <a:cubicBezTo>
                    <a:pt x="20" y="47"/>
                    <a:pt x="20" y="47"/>
                    <a:pt x="20" y="47"/>
                  </a:cubicBezTo>
                  <a:cubicBezTo>
                    <a:pt x="20" y="47"/>
                    <a:pt x="20" y="47"/>
                    <a:pt x="20" y="47"/>
                  </a:cubicBezTo>
                  <a:cubicBezTo>
                    <a:pt x="19" y="47"/>
                    <a:pt x="19" y="47"/>
                    <a:pt x="19" y="47"/>
                  </a:cubicBezTo>
                  <a:cubicBezTo>
                    <a:pt x="18" y="46"/>
                    <a:pt x="18" y="46"/>
                    <a:pt x="18" y="46"/>
                  </a:cubicBezTo>
                  <a:cubicBezTo>
                    <a:pt x="18" y="45"/>
                    <a:pt x="18" y="45"/>
                    <a:pt x="18" y="45"/>
                  </a:cubicBezTo>
                  <a:cubicBezTo>
                    <a:pt x="19" y="45"/>
                    <a:pt x="19" y="45"/>
                    <a:pt x="19" y="45"/>
                  </a:cubicBezTo>
                  <a:cubicBezTo>
                    <a:pt x="19" y="45"/>
                    <a:pt x="19" y="45"/>
                    <a:pt x="19" y="45"/>
                  </a:cubicBezTo>
                  <a:cubicBezTo>
                    <a:pt x="19" y="44"/>
                    <a:pt x="19" y="44"/>
                    <a:pt x="19" y="44"/>
                  </a:cubicBezTo>
                  <a:cubicBezTo>
                    <a:pt x="19" y="44"/>
                    <a:pt x="19" y="44"/>
                    <a:pt x="19" y="44"/>
                  </a:cubicBezTo>
                  <a:cubicBezTo>
                    <a:pt x="19" y="44"/>
                    <a:pt x="19" y="44"/>
                    <a:pt x="19" y="44"/>
                  </a:cubicBezTo>
                  <a:cubicBezTo>
                    <a:pt x="19" y="44"/>
                    <a:pt x="19" y="44"/>
                    <a:pt x="19" y="44"/>
                  </a:cubicBezTo>
                  <a:cubicBezTo>
                    <a:pt x="18" y="43"/>
                    <a:pt x="18" y="43"/>
                    <a:pt x="18" y="43"/>
                  </a:cubicBezTo>
                  <a:cubicBezTo>
                    <a:pt x="18" y="43"/>
                    <a:pt x="18" y="43"/>
                    <a:pt x="18" y="43"/>
                  </a:cubicBezTo>
                  <a:cubicBezTo>
                    <a:pt x="18" y="44"/>
                    <a:pt x="18" y="44"/>
                    <a:pt x="18" y="44"/>
                  </a:cubicBezTo>
                  <a:cubicBezTo>
                    <a:pt x="17" y="44"/>
                    <a:pt x="17" y="44"/>
                    <a:pt x="17" y="44"/>
                  </a:cubicBezTo>
                  <a:cubicBezTo>
                    <a:pt x="16" y="43"/>
                    <a:pt x="16" y="43"/>
                    <a:pt x="16" y="43"/>
                  </a:cubicBezTo>
                  <a:cubicBezTo>
                    <a:pt x="16" y="43"/>
                    <a:pt x="16" y="43"/>
                    <a:pt x="16" y="43"/>
                  </a:cubicBezTo>
                  <a:cubicBezTo>
                    <a:pt x="15" y="43"/>
                    <a:pt x="15" y="43"/>
                    <a:pt x="15" y="43"/>
                  </a:cubicBezTo>
                  <a:cubicBezTo>
                    <a:pt x="15" y="42"/>
                    <a:pt x="15" y="42"/>
                    <a:pt x="15" y="42"/>
                  </a:cubicBezTo>
                  <a:cubicBezTo>
                    <a:pt x="14" y="42"/>
                    <a:pt x="14" y="42"/>
                    <a:pt x="14" y="42"/>
                  </a:cubicBezTo>
                  <a:cubicBezTo>
                    <a:pt x="14" y="42"/>
                    <a:pt x="14" y="42"/>
                    <a:pt x="14" y="42"/>
                  </a:cubicBezTo>
                  <a:cubicBezTo>
                    <a:pt x="14" y="42"/>
                    <a:pt x="14" y="42"/>
                    <a:pt x="14" y="42"/>
                  </a:cubicBezTo>
                  <a:cubicBezTo>
                    <a:pt x="14" y="41"/>
                    <a:pt x="14" y="41"/>
                    <a:pt x="14" y="41"/>
                  </a:cubicBezTo>
                  <a:cubicBezTo>
                    <a:pt x="13" y="41"/>
                    <a:pt x="13" y="41"/>
                    <a:pt x="13" y="41"/>
                  </a:cubicBezTo>
                  <a:cubicBezTo>
                    <a:pt x="13" y="41"/>
                    <a:pt x="13" y="41"/>
                    <a:pt x="13" y="41"/>
                  </a:cubicBezTo>
                  <a:cubicBezTo>
                    <a:pt x="13" y="41"/>
                    <a:pt x="13" y="41"/>
                    <a:pt x="13" y="41"/>
                  </a:cubicBezTo>
                  <a:cubicBezTo>
                    <a:pt x="13" y="40"/>
                    <a:pt x="13" y="40"/>
                    <a:pt x="13" y="40"/>
                  </a:cubicBezTo>
                  <a:cubicBezTo>
                    <a:pt x="12" y="40"/>
                    <a:pt x="12" y="40"/>
                    <a:pt x="12" y="40"/>
                  </a:cubicBezTo>
                  <a:cubicBezTo>
                    <a:pt x="12" y="40"/>
                    <a:pt x="12" y="40"/>
                    <a:pt x="12" y="40"/>
                  </a:cubicBezTo>
                  <a:cubicBezTo>
                    <a:pt x="12" y="39"/>
                    <a:pt x="12" y="39"/>
                    <a:pt x="12" y="39"/>
                  </a:cubicBezTo>
                  <a:cubicBezTo>
                    <a:pt x="12" y="39"/>
                    <a:pt x="12" y="39"/>
                    <a:pt x="12" y="39"/>
                  </a:cubicBezTo>
                  <a:cubicBezTo>
                    <a:pt x="12" y="39"/>
                    <a:pt x="12" y="39"/>
                    <a:pt x="12" y="39"/>
                  </a:cubicBezTo>
                  <a:cubicBezTo>
                    <a:pt x="12" y="38"/>
                    <a:pt x="12" y="38"/>
                    <a:pt x="12" y="38"/>
                  </a:cubicBezTo>
                  <a:cubicBezTo>
                    <a:pt x="12" y="38"/>
                    <a:pt x="12" y="38"/>
                    <a:pt x="12" y="38"/>
                  </a:cubicBezTo>
                  <a:cubicBezTo>
                    <a:pt x="12" y="38"/>
                    <a:pt x="12" y="38"/>
                    <a:pt x="12" y="38"/>
                  </a:cubicBezTo>
                  <a:cubicBezTo>
                    <a:pt x="13" y="37"/>
                    <a:pt x="13" y="37"/>
                    <a:pt x="13" y="37"/>
                  </a:cubicBezTo>
                  <a:cubicBezTo>
                    <a:pt x="13" y="37"/>
                    <a:pt x="13" y="37"/>
                    <a:pt x="13" y="37"/>
                  </a:cubicBezTo>
                  <a:cubicBezTo>
                    <a:pt x="14" y="38"/>
                    <a:pt x="14" y="38"/>
                    <a:pt x="14" y="38"/>
                  </a:cubicBezTo>
                  <a:cubicBezTo>
                    <a:pt x="14" y="38"/>
                    <a:pt x="14" y="38"/>
                    <a:pt x="14" y="38"/>
                  </a:cubicBezTo>
                  <a:cubicBezTo>
                    <a:pt x="14" y="38"/>
                    <a:pt x="14" y="38"/>
                    <a:pt x="14" y="38"/>
                  </a:cubicBezTo>
                  <a:cubicBezTo>
                    <a:pt x="14" y="38"/>
                    <a:pt x="14" y="38"/>
                    <a:pt x="14" y="38"/>
                  </a:cubicBezTo>
                  <a:cubicBezTo>
                    <a:pt x="15" y="38"/>
                    <a:pt x="15" y="38"/>
                    <a:pt x="15" y="38"/>
                  </a:cubicBezTo>
                  <a:cubicBezTo>
                    <a:pt x="16" y="38"/>
                    <a:pt x="16" y="38"/>
                    <a:pt x="16" y="38"/>
                  </a:cubicBezTo>
                  <a:cubicBezTo>
                    <a:pt x="16" y="38"/>
                    <a:pt x="16" y="38"/>
                    <a:pt x="16" y="38"/>
                  </a:cubicBezTo>
                  <a:cubicBezTo>
                    <a:pt x="18" y="38"/>
                    <a:pt x="18" y="38"/>
                    <a:pt x="18" y="38"/>
                  </a:cubicBezTo>
                  <a:cubicBezTo>
                    <a:pt x="18" y="37"/>
                    <a:pt x="18" y="37"/>
                    <a:pt x="18" y="37"/>
                  </a:cubicBezTo>
                  <a:cubicBezTo>
                    <a:pt x="17" y="37"/>
                    <a:pt x="17" y="37"/>
                    <a:pt x="17" y="37"/>
                  </a:cubicBezTo>
                  <a:cubicBezTo>
                    <a:pt x="16" y="37"/>
                    <a:pt x="16" y="37"/>
                    <a:pt x="16" y="37"/>
                  </a:cubicBezTo>
                  <a:cubicBezTo>
                    <a:pt x="15" y="37"/>
                    <a:pt x="15" y="37"/>
                    <a:pt x="15" y="37"/>
                  </a:cubicBezTo>
                  <a:cubicBezTo>
                    <a:pt x="14" y="36"/>
                    <a:pt x="14" y="36"/>
                    <a:pt x="14" y="36"/>
                  </a:cubicBezTo>
                  <a:cubicBezTo>
                    <a:pt x="14" y="36"/>
                    <a:pt x="14" y="36"/>
                    <a:pt x="14" y="36"/>
                  </a:cubicBezTo>
                  <a:cubicBezTo>
                    <a:pt x="15" y="36"/>
                    <a:pt x="15" y="36"/>
                    <a:pt x="15" y="36"/>
                  </a:cubicBezTo>
                  <a:cubicBezTo>
                    <a:pt x="16" y="36"/>
                    <a:pt x="16" y="36"/>
                    <a:pt x="16" y="36"/>
                  </a:cubicBezTo>
                  <a:cubicBezTo>
                    <a:pt x="17" y="35"/>
                    <a:pt x="17" y="35"/>
                    <a:pt x="17" y="35"/>
                  </a:cubicBezTo>
                  <a:cubicBezTo>
                    <a:pt x="18" y="35"/>
                    <a:pt x="18" y="35"/>
                    <a:pt x="18" y="35"/>
                  </a:cubicBezTo>
                  <a:cubicBezTo>
                    <a:pt x="19" y="35"/>
                    <a:pt x="19" y="35"/>
                    <a:pt x="19" y="35"/>
                  </a:cubicBezTo>
                  <a:cubicBezTo>
                    <a:pt x="19" y="35"/>
                    <a:pt x="19" y="35"/>
                    <a:pt x="19" y="35"/>
                  </a:cubicBezTo>
                  <a:cubicBezTo>
                    <a:pt x="20" y="35"/>
                    <a:pt x="20" y="35"/>
                    <a:pt x="20" y="35"/>
                  </a:cubicBezTo>
                  <a:cubicBezTo>
                    <a:pt x="20" y="35"/>
                    <a:pt x="20" y="35"/>
                    <a:pt x="20" y="35"/>
                  </a:cubicBezTo>
                  <a:cubicBezTo>
                    <a:pt x="20" y="34"/>
                    <a:pt x="20" y="34"/>
                    <a:pt x="20" y="34"/>
                  </a:cubicBezTo>
                  <a:cubicBezTo>
                    <a:pt x="21" y="34"/>
                    <a:pt x="21" y="34"/>
                    <a:pt x="21" y="34"/>
                  </a:cubicBezTo>
                  <a:cubicBezTo>
                    <a:pt x="21" y="34"/>
                    <a:pt x="21" y="34"/>
                    <a:pt x="21" y="34"/>
                  </a:cubicBezTo>
                  <a:cubicBezTo>
                    <a:pt x="20" y="33"/>
                    <a:pt x="20" y="33"/>
                    <a:pt x="20" y="33"/>
                  </a:cubicBezTo>
                  <a:cubicBezTo>
                    <a:pt x="20" y="34"/>
                    <a:pt x="20" y="34"/>
                    <a:pt x="20" y="34"/>
                  </a:cubicBezTo>
                  <a:cubicBezTo>
                    <a:pt x="19" y="34"/>
                    <a:pt x="19" y="34"/>
                    <a:pt x="19" y="34"/>
                  </a:cubicBezTo>
                  <a:cubicBezTo>
                    <a:pt x="17" y="34"/>
                    <a:pt x="17" y="34"/>
                    <a:pt x="17" y="34"/>
                  </a:cubicBezTo>
                  <a:cubicBezTo>
                    <a:pt x="17" y="34"/>
                    <a:pt x="17" y="34"/>
                    <a:pt x="17" y="34"/>
                  </a:cubicBezTo>
                  <a:cubicBezTo>
                    <a:pt x="17" y="34"/>
                    <a:pt x="17" y="34"/>
                    <a:pt x="17" y="34"/>
                  </a:cubicBezTo>
                  <a:cubicBezTo>
                    <a:pt x="16" y="34"/>
                    <a:pt x="16" y="34"/>
                    <a:pt x="16" y="34"/>
                  </a:cubicBezTo>
                  <a:cubicBezTo>
                    <a:pt x="16" y="34"/>
                    <a:pt x="16" y="34"/>
                    <a:pt x="16" y="34"/>
                  </a:cubicBezTo>
                  <a:cubicBezTo>
                    <a:pt x="15" y="34"/>
                    <a:pt x="15" y="34"/>
                    <a:pt x="15" y="34"/>
                  </a:cubicBezTo>
                  <a:cubicBezTo>
                    <a:pt x="15" y="35"/>
                    <a:pt x="15" y="35"/>
                    <a:pt x="15" y="35"/>
                  </a:cubicBezTo>
                  <a:cubicBezTo>
                    <a:pt x="14" y="35"/>
                    <a:pt x="14" y="35"/>
                    <a:pt x="14" y="35"/>
                  </a:cubicBezTo>
                  <a:cubicBezTo>
                    <a:pt x="14" y="35"/>
                    <a:pt x="14" y="35"/>
                    <a:pt x="14" y="35"/>
                  </a:cubicBezTo>
                  <a:cubicBezTo>
                    <a:pt x="13" y="35"/>
                    <a:pt x="13" y="35"/>
                    <a:pt x="13" y="35"/>
                  </a:cubicBezTo>
                  <a:cubicBezTo>
                    <a:pt x="12" y="35"/>
                    <a:pt x="12" y="35"/>
                    <a:pt x="12" y="35"/>
                  </a:cubicBezTo>
                  <a:cubicBezTo>
                    <a:pt x="12" y="36"/>
                    <a:pt x="12" y="36"/>
                    <a:pt x="12" y="36"/>
                  </a:cubicBezTo>
                  <a:cubicBezTo>
                    <a:pt x="11" y="36"/>
                    <a:pt x="11" y="36"/>
                    <a:pt x="11" y="36"/>
                  </a:cubicBezTo>
                  <a:cubicBezTo>
                    <a:pt x="11" y="36"/>
                    <a:pt x="11" y="36"/>
                    <a:pt x="11" y="36"/>
                  </a:cubicBezTo>
                  <a:cubicBezTo>
                    <a:pt x="11" y="35"/>
                    <a:pt x="11" y="35"/>
                    <a:pt x="11" y="35"/>
                  </a:cubicBezTo>
                  <a:cubicBezTo>
                    <a:pt x="10" y="33"/>
                    <a:pt x="10" y="33"/>
                    <a:pt x="10" y="33"/>
                  </a:cubicBezTo>
                  <a:cubicBezTo>
                    <a:pt x="11" y="33"/>
                    <a:pt x="11" y="33"/>
                    <a:pt x="11" y="33"/>
                  </a:cubicBezTo>
                  <a:cubicBezTo>
                    <a:pt x="11" y="33"/>
                    <a:pt x="11" y="33"/>
                    <a:pt x="11" y="33"/>
                  </a:cubicBezTo>
                  <a:cubicBezTo>
                    <a:pt x="11" y="32"/>
                    <a:pt x="11" y="32"/>
                    <a:pt x="11" y="32"/>
                  </a:cubicBezTo>
                  <a:cubicBezTo>
                    <a:pt x="12" y="32"/>
                    <a:pt x="12" y="32"/>
                    <a:pt x="12" y="32"/>
                  </a:cubicBezTo>
                  <a:cubicBezTo>
                    <a:pt x="12" y="32"/>
                    <a:pt x="12" y="32"/>
                    <a:pt x="12" y="32"/>
                  </a:cubicBezTo>
                  <a:cubicBezTo>
                    <a:pt x="12" y="33"/>
                    <a:pt x="12" y="33"/>
                    <a:pt x="12" y="33"/>
                  </a:cubicBezTo>
                  <a:cubicBezTo>
                    <a:pt x="12" y="33"/>
                    <a:pt x="12" y="33"/>
                    <a:pt x="12" y="33"/>
                  </a:cubicBezTo>
                  <a:cubicBezTo>
                    <a:pt x="13" y="32"/>
                    <a:pt x="13" y="32"/>
                    <a:pt x="13" y="32"/>
                  </a:cubicBezTo>
                  <a:cubicBezTo>
                    <a:pt x="13" y="32"/>
                    <a:pt x="13" y="32"/>
                    <a:pt x="13" y="32"/>
                  </a:cubicBezTo>
                  <a:cubicBezTo>
                    <a:pt x="14" y="32"/>
                    <a:pt x="14" y="32"/>
                    <a:pt x="14" y="32"/>
                  </a:cubicBezTo>
                  <a:cubicBezTo>
                    <a:pt x="14" y="31"/>
                    <a:pt x="14" y="31"/>
                    <a:pt x="14" y="31"/>
                  </a:cubicBezTo>
                  <a:cubicBezTo>
                    <a:pt x="15" y="31"/>
                    <a:pt x="15" y="31"/>
                    <a:pt x="15" y="31"/>
                  </a:cubicBezTo>
                  <a:cubicBezTo>
                    <a:pt x="16" y="30"/>
                    <a:pt x="16" y="30"/>
                    <a:pt x="16" y="30"/>
                  </a:cubicBezTo>
                  <a:cubicBezTo>
                    <a:pt x="16" y="30"/>
                    <a:pt x="16" y="30"/>
                    <a:pt x="16" y="30"/>
                  </a:cubicBezTo>
                  <a:cubicBezTo>
                    <a:pt x="16" y="29"/>
                    <a:pt x="16" y="29"/>
                    <a:pt x="16" y="29"/>
                  </a:cubicBezTo>
                  <a:cubicBezTo>
                    <a:pt x="17" y="29"/>
                    <a:pt x="17" y="29"/>
                    <a:pt x="17" y="29"/>
                  </a:cubicBezTo>
                  <a:cubicBezTo>
                    <a:pt x="18" y="29"/>
                    <a:pt x="18" y="29"/>
                    <a:pt x="18" y="29"/>
                  </a:cubicBezTo>
                  <a:cubicBezTo>
                    <a:pt x="19" y="28"/>
                    <a:pt x="19" y="28"/>
                    <a:pt x="19" y="28"/>
                  </a:cubicBezTo>
                  <a:cubicBezTo>
                    <a:pt x="20" y="28"/>
                    <a:pt x="20" y="28"/>
                    <a:pt x="20" y="28"/>
                  </a:cubicBezTo>
                  <a:cubicBezTo>
                    <a:pt x="20" y="28"/>
                    <a:pt x="20" y="28"/>
                    <a:pt x="20" y="28"/>
                  </a:cubicBezTo>
                  <a:cubicBezTo>
                    <a:pt x="20" y="27"/>
                    <a:pt x="20" y="27"/>
                    <a:pt x="20" y="27"/>
                  </a:cubicBezTo>
                  <a:cubicBezTo>
                    <a:pt x="20" y="27"/>
                    <a:pt x="20" y="27"/>
                    <a:pt x="20" y="27"/>
                  </a:cubicBezTo>
                  <a:cubicBezTo>
                    <a:pt x="19" y="28"/>
                    <a:pt x="19" y="28"/>
                    <a:pt x="19" y="28"/>
                  </a:cubicBezTo>
                  <a:cubicBezTo>
                    <a:pt x="19" y="28"/>
                    <a:pt x="19" y="28"/>
                    <a:pt x="19" y="28"/>
                  </a:cubicBezTo>
                  <a:cubicBezTo>
                    <a:pt x="18" y="28"/>
                    <a:pt x="18" y="28"/>
                    <a:pt x="18" y="28"/>
                  </a:cubicBezTo>
                  <a:cubicBezTo>
                    <a:pt x="18" y="27"/>
                    <a:pt x="18" y="27"/>
                    <a:pt x="18" y="27"/>
                  </a:cubicBezTo>
                  <a:cubicBezTo>
                    <a:pt x="18" y="26"/>
                    <a:pt x="18" y="26"/>
                    <a:pt x="18" y="26"/>
                  </a:cubicBezTo>
                  <a:cubicBezTo>
                    <a:pt x="18" y="25"/>
                    <a:pt x="18" y="25"/>
                    <a:pt x="18" y="25"/>
                  </a:cubicBezTo>
                  <a:cubicBezTo>
                    <a:pt x="18" y="25"/>
                    <a:pt x="18" y="25"/>
                    <a:pt x="18" y="25"/>
                  </a:cubicBezTo>
                  <a:cubicBezTo>
                    <a:pt x="18" y="25"/>
                    <a:pt x="18" y="25"/>
                    <a:pt x="18" y="25"/>
                  </a:cubicBezTo>
                  <a:cubicBezTo>
                    <a:pt x="17" y="25"/>
                    <a:pt x="17" y="25"/>
                    <a:pt x="17" y="25"/>
                  </a:cubicBezTo>
                  <a:cubicBezTo>
                    <a:pt x="17" y="26"/>
                    <a:pt x="17" y="26"/>
                    <a:pt x="17" y="26"/>
                  </a:cubicBezTo>
                  <a:cubicBezTo>
                    <a:pt x="17" y="27"/>
                    <a:pt x="17" y="27"/>
                    <a:pt x="17" y="27"/>
                  </a:cubicBezTo>
                  <a:cubicBezTo>
                    <a:pt x="16" y="28"/>
                    <a:pt x="16" y="28"/>
                    <a:pt x="16" y="28"/>
                  </a:cubicBezTo>
                  <a:cubicBezTo>
                    <a:pt x="15" y="28"/>
                    <a:pt x="15" y="28"/>
                    <a:pt x="15" y="28"/>
                  </a:cubicBezTo>
                  <a:cubicBezTo>
                    <a:pt x="15" y="28"/>
                    <a:pt x="15" y="28"/>
                    <a:pt x="15" y="28"/>
                  </a:cubicBezTo>
                  <a:cubicBezTo>
                    <a:pt x="15" y="27"/>
                    <a:pt x="15" y="27"/>
                    <a:pt x="15" y="27"/>
                  </a:cubicBezTo>
                  <a:cubicBezTo>
                    <a:pt x="15" y="27"/>
                    <a:pt x="15" y="27"/>
                    <a:pt x="15" y="27"/>
                  </a:cubicBezTo>
                  <a:cubicBezTo>
                    <a:pt x="15" y="26"/>
                    <a:pt x="15" y="26"/>
                    <a:pt x="15" y="26"/>
                  </a:cubicBezTo>
                  <a:cubicBezTo>
                    <a:pt x="15" y="26"/>
                    <a:pt x="15" y="26"/>
                    <a:pt x="15" y="26"/>
                  </a:cubicBezTo>
                  <a:cubicBezTo>
                    <a:pt x="15" y="25"/>
                    <a:pt x="15" y="25"/>
                    <a:pt x="15" y="25"/>
                  </a:cubicBezTo>
                  <a:cubicBezTo>
                    <a:pt x="15" y="24"/>
                    <a:pt x="15" y="24"/>
                    <a:pt x="15" y="24"/>
                  </a:cubicBezTo>
                  <a:cubicBezTo>
                    <a:pt x="15" y="24"/>
                    <a:pt x="15" y="24"/>
                    <a:pt x="15" y="24"/>
                  </a:cubicBezTo>
                  <a:cubicBezTo>
                    <a:pt x="14" y="24"/>
                    <a:pt x="14" y="24"/>
                    <a:pt x="14" y="24"/>
                  </a:cubicBezTo>
                  <a:cubicBezTo>
                    <a:pt x="14" y="24"/>
                    <a:pt x="14" y="24"/>
                    <a:pt x="14" y="24"/>
                  </a:cubicBezTo>
                  <a:cubicBezTo>
                    <a:pt x="14" y="26"/>
                    <a:pt x="14" y="26"/>
                    <a:pt x="14" y="26"/>
                  </a:cubicBezTo>
                  <a:cubicBezTo>
                    <a:pt x="14" y="26"/>
                    <a:pt x="14" y="26"/>
                    <a:pt x="14" y="26"/>
                  </a:cubicBezTo>
                  <a:cubicBezTo>
                    <a:pt x="14" y="27"/>
                    <a:pt x="14" y="27"/>
                    <a:pt x="14" y="27"/>
                  </a:cubicBezTo>
                  <a:cubicBezTo>
                    <a:pt x="13" y="26"/>
                    <a:pt x="13" y="26"/>
                    <a:pt x="13" y="26"/>
                  </a:cubicBezTo>
                  <a:cubicBezTo>
                    <a:pt x="13" y="26"/>
                    <a:pt x="13" y="26"/>
                    <a:pt x="13" y="26"/>
                  </a:cubicBezTo>
                  <a:cubicBezTo>
                    <a:pt x="13" y="25"/>
                    <a:pt x="13" y="25"/>
                    <a:pt x="13" y="25"/>
                  </a:cubicBezTo>
                  <a:cubicBezTo>
                    <a:pt x="13" y="25"/>
                    <a:pt x="13" y="25"/>
                    <a:pt x="13" y="25"/>
                  </a:cubicBezTo>
                  <a:cubicBezTo>
                    <a:pt x="12" y="25"/>
                    <a:pt x="12" y="25"/>
                    <a:pt x="12" y="25"/>
                  </a:cubicBezTo>
                  <a:cubicBezTo>
                    <a:pt x="12" y="26"/>
                    <a:pt x="12" y="26"/>
                    <a:pt x="12" y="26"/>
                  </a:cubicBezTo>
                  <a:cubicBezTo>
                    <a:pt x="12" y="26"/>
                    <a:pt x="12" y="26"/>
                    <a:pt x="12" y="26"/>
                  </a:cubicBezTo>
                  <a:cubicBezTo>
                    <a:pt x="12" y="27"/>
                    <a:pt x="12" y="27"/>
                    <a:pt x="12" y="27"/>
                  </a:cubicBezTo>
                  <a:cubicBezTo>
                    <a:pt x="13" y="28"/>
                    <a:pt x="13" y="28"/>
                    <a:pt x="13" y="28"/>
                  </a:cubicBezTo>
                  <a:cubicBezTo>
                    <a:pt x="13" y="29"/>
                    <a:pt x="13" y="29"/>
                    <a:pt x="13" y="29"/>
                  </a:cubicBezTo>
                  <a:cubicBezTo>
                    <a:pt x="13" y="29"/>
                    <a:pt x="13" y="29"/>
                    <a:pt x="13" y="29"/>
                  </a:cubicBezTo>
                  <a:cubicBezTo>
                    <a:pt x="13" y="29"/>
                    <a:pt x="13" y="29"/>
                    <a:pt x="13" y="29"/>
                  </a:cubicBezTo>
                  <a:cubicBezTo>
                    <a:pt x="12" y="29"/>
                    <a:pt x="12" y="29"/>
                    <a:pt x="12" y="29"/>
                  </a:cubicBezTo>
                  <a:cubicBezTo>
                    <a:pt x="12" y="30"/>
                    <a:pt x="12" y="30"/>
                    <a:pt x="12" y="30"/>
                  </a:cubicBezTo>
                  <a:cubicBezTo>
                    <a:pt x="12" y="31"/>
                    <a:pt x="12" y="31"/>
                    <a:pt x="12" y="31"/>
                  </a:cubicBezTo>
                  <a:cubicBezTo>
                    <a:pt x="11" y="31"/>
                    <a:pt x="11" y="31"/>
                    <a:pt x="11" y="31"/>
                  </a:cubicBezTo>
                  <a:cubicBezTo>
                    <a:pt x="10" y="31"/>
                    <a:pt x="10" y="31"/>
                    <a:pt x="10" y="31"/>
                  </a:cubicBezTo>
                  <a:cubicBezTo>
                    <a:pt x="9" y="31"/>
                    <a:pt x="9" y="31"/>
                    <a:pt x="9" y="31"/>
                  </a:cubicBezTo>
                  <a:cubicBezTo>
                    <a:pt x="9" y="31"/>
                    <a:pt x="9" y="31"/>
                    <a:pt x="9" y="31"/>
                  </a:cubicBezTo>
                  <a:cubicBezTo>
                    <a:pt x="9" y="30"/>
                    <a:pt x="9" y="30"/>
                    <a:pt x="9" y="30"/>
                  </a:cubicBezTo>
                  <a:cubicBezTo>
                    <a:pt x="9" y="30"/>
                    <a:pt x="9" y="30"/>
                    <a:pt x="9" y="30"/>
                  </a:cubicBezTo>
                  <a:cubicBezTo>
                    <a:pt x="8" y="29"/>
                    <a:pt x="8" y="29"/>
                    <a:pt x="8" y="29"/>
                  </a:cubicBezTo>
                  <a:cubicBezTo>
                    <a:pt x="7" y="29"/>
                    <a:pt x="7" y="29"/>
                    <a:pt x="7" y="29"/>
                  </a:cubicBezTo>
                  <a:cubicBezTo>
                    <a:pt x="7" y="29"/>
                    <a:pt x="7" y="29"/>
                    <a:pt x="7" y="29"/>
                  </a:cubicBezTo>
                  <a:cubicBezTo>
                    <a:pt x="6" y="28"/>
                    <a:pt x="6" y="28"/>
                    <a:pt x="6" y="28"/>
                  </a:cubicBezTo>
                  <a:cubicBezTo>
                    <a:pt x="6" y="27"/>
                    <a:pt x="6" y="27"/>
                    <a:pt x="6" y="27"/>
                  </a:cubicBezTo>
                  <a:cubicBezTo>
                    <a:pt x="7" y="27"/>
                    <a:pt x="7" y="27"/>
                    <a:pt x="7" y="27"/>
                  </a:cubicBezTo>
                  <a:cubicBezTo>
                    <a:pt x="8" y="27"/>
                    <a:pt x="8" y="27"/>
                    <a:pt x="8" y="27"/>
                  </a:cubicBezTo>
                  <a:cubicBezTo>
                    <a:pt x="8" y="27"/>
                    <a:pt x="8" y="27"/>
                    <a:pt x="8" y="27"/>
                  </a:cubicBezTo>
                  <a:cubicBezTo>
                    <a:pt x="7" y="27"/>
                    <a:pt x="7" y="27"/>
                    <a:pt x="7" y="27"/>
                  </a:cubicBezTo>
                  <a:cubicBezTo>
                    <a:pt x="6" y="27"/>
                    <a:pt x="6" y="27"/>
                    <a:pt x="6" y="27"/>
                  </a:cubicBezTo>
                  <a:cubicBezTo>
                    <a:pt x="6" y="27"/>
                    <a:pt x="6" y="27"/>
                    <a:pt x="6" y="27"/>
                  </a:cubicBezTo>
                  <a:cubicBezTo>
                    <a:pt x="6" y="26"/>
                    <a:pt x="6" y="26"/>
                    <a:pt x="6" y="26"/>
                  </a:cubicBezTo>
                  <a:cubicBezTo>
                    <a:pt x="5" y="26"/>
                    <a:pt x="5" y="26"/>
                    <a:pt x="5" y="26"/>
                  </a:cubicBezTo>
                  <a:cubicBezTo>
                    <a:pt x="4" y="25"/>
                    <a:pt x="4" y="25"/>
                    <a:pt x="4" y="25"/>
                  </a:cubicBezTo>
                  <a:cubicBezTo>
                    <a:pt x="4" y="25"/>
                    <a:pt x="4" y="25"/>
                    <a:pt x="4" y="25"/>
                  </a:cubicBezTo>
                  <a:cubicBezTo>
                    <a:pt x="4" y="24"/>
                    <a:pt x="4" y="24"/>
                    <a:pt x="4" y="24"/>
                  </a:cubicBezTo>
                  <a:cubicBezTo>
                    <a:pt x="4" y="24"/>
                    <a:pt x="4" y="24"/>
                    <a:pt x="4" y="24"/>
                  </a:cubicBezTo>
                  <a:cubicBezTo>
                    <a:pt x="4" y="24"/>
                    <a:pt x="4" y="24"/>
                    <a:pt x="4" y="24"/>
                  </a:cubicBezTo>
                  <a:cubicBezTo>
                    <a:pt x="3" y="24"/>
                    <a:pt x="3" y="24"/>
                    <a:pt x="3" y="24"/>
                  </a:cubicBezTo>
                  <a:cubicBezTo>
                    <a:pt x="3" y="23"/>
                    <a:pt x="3" y="23"/>
                    <a:pt x="3" y="23"/>
                  </a:cubicBezTo>
                  <a:cubicBezTo>
                    <a:pt x="3" y="22"/>
                    <a:pt x="3" y="22"/>
                    <a:pt x="3" y="22"/>
                  </a:cubicBezTo>
                  <a:cubicBezTo>
                    <a:pt x="3" y="22"/>
                    <a:pt x="3" y="22"/>
                    <a:pt x="3" y="22"/>
                  </a:cubicBezTo>
                  <a:cubicBezTo>
                    <a:pt x="4" y="23"/>
                    <a:pt x="4" y="23"/>
                    <a:pt x="4" y="23"/>
                  </a:cubicBezTo>
                  <a:cubicBezTo>
                    <a:pt x="4" y="23"/>
                    <a:pt x="4" y="23"/>
                    <a:pt x="4" y="23"/>
                  </a:cubicBezTo>
                  <a:cubicBezTo>
                    <a:pt x="4" y="24"/>
                    <a:pt x="4" y="24"/>
                    <a:pt x="4" y="24"/>
                  </a:cubicBezTo>
                  <a:cubicBezTo>
                    <a:pt x="5" y="24"/>
                    <a:pt x="5" y="24"/>
                    <a:pt x="5" y="24"/>
                  </a:cubicBezTo>
                  <a:cubicBezTo>
                    <a:pt x="5" y="23"/>
                    <a:pt x="5" y="23"/>
                    <a:pt x="5" y="23"/>
                  </a:cubicBezTo>
                  <a:cubicBezTo>
                    <a:pt x="5" y="23"/>
                    <a:pt x="5" y="23"/>
                    <a:pt x="5" y="23"/>
                  </a:cubicBezTo>
                  <a:cubicBezTo>
                    <a:pt x="5" y="22"/>
                    <a:pt x="5" y="22"/>
                    <a:pt x="5" y="22"/>
                  </a:cubicBezTo>
                  <a:cubicBezTo>
                    <a:pt x="5" y="22"/>
                    <a:pt x="5" y="22"/>
                    <a:pt x="5" y="22"/>
                  </a:cubicBezTo>
                  <a:cubicBezTo>
                    <a:pt x="4" y="22"/>
                    <a:pt x="4" y="22"/>
                    <a:pt x="4" y="22"/>
                  </a:cubicBezTo>
                  <a:cubicBezTo>
                    <a:pt x="4" y="22"/>
                    <a:pt x="4" y="22"/>
                    <a:pt x="4" y="22"/>
                  </a:cubicBezTo>
                  <a:cubicBezTo>
                    <a:pt x="3" y="21"/>
                    <a:pt x="3" y="21"/>
                    <a:pt x="3" y="21"/>
                  </a:cubicBezTo>
                  <a:cubicBezTo>
                    <a:pt x="3" y="21"/>
                    <a:pt x="3" y="21"/>
                    <a:pt x="3" y="21"/>
                  </a:cubicBezTo>
                  <a:cubicBezTo>
                    <a:pt x="4" y="21"/>
                    <a:pt x="4" y="21"/>
                    <a:pt x="4" y="21"/>
                  </a:cubicBezTo>
                  <a:cubicBezTo>
                    <a:pt x="4" y="20"/>
                    <a:pt x="4" y="20"/>
                    <a:pt x="4" y="20"/>
                  </a:cubicBezTo>
                  <a:cubicBezTo>
                    <a:pt x="4" y="19"/>
                    <a:pt x="4" y="19"/>
                    <a:pt x="4" y="19"/>
                  </a:cubicBezTo>
                  <a:cubicBezTo>
                    <a:pt x="4" y="19"/>
                    <a:pt x="4" y="19"/>
                    <a:pt x="4" y="19"/>
                  </a:cubicBezTo>
                  <a:cubicBezTo>
                    <a:pt x="4" y="19"/>
                    <a:pt x="4" y="19"/>
                    <a:pt x="4" y="19"/>
                  </a:cubicBezTo>
                  <a:cubicBezTo>
                    <a:pt x="3" y="19"/>
                    <a:pt x="3" y="19"/>
                    <a:pt x="3" y="19"/>
                  </a:cubicBezTo>
                  <a:cubicBezTo>
                    <a:pt x="3" y="19"/>
                    <a:pt x="3" y="19"/>
                    <a:pt x="3" y="19"/>
                  </a:cubicBezTo>
                  <a:cubicBezTo>
                    <a:pt x="3" y="20"/>
                    <a:pt x="3" y="20"/>
                    <a:pt x="3" y="20"/>
                  </a:cubicBezTo>
                  <a:cubicBezTo>
                    <a:pt x="3" y="20"/>
                    <a:pt x="3" y="20"/>
                    <a:pt x="3" y="20"/>
                  </a:cubicBezTo>
                  <a:cubicBezTo>
                    <a:pt x="2" y="21"/>
                    <a:pt x="2" y="21"/>
                    <a:pt x="2" y="21"/>
                  </a:cubicBezTo>
                  <a:cubicBezTo>
                    <a:pt x="2" y="21"/>
                    <a:pt x="2" y="21"/>
                    <a:pt x="2" y="21"/>
                  </a:cubicBezTo>
                  <a:cubicBezTo>
                    <a:pt x="2" y="20"/>
                    <a:pt x="2" y="20"/>
                    <a:pt x="2" y="20"/>
                  </a:cubicBezTo>
                  <a:cubicBezTo>
                    <a:pt x="1" y="19"/>
                    <a:pt x="1" y="19"/>
                    <a:pt x="1" y="19"/>
                  </a:cubicBezTo>
                  <a:cubicBezTo>
                    <a:pt x="1" y="18"/>
                    <a:pt x="1" y="18"/>
                    <a:pt x="1" y="18"/>
                  </a:cubicBezTo>
                  <a:cubicBezTo>
                    <a:pt x="0" y="17"/>
                    <a:pt x="0" y="17"/>
                    <a:pt x="0" y="17"/>
                  </a:cubicBezTo>
                  <a:cubicBezTo>
                    <a:pt x="0" y="17"/>
                    <a:pt x="0" y="17"/>
                    <a:pt x="0" y="17"/>
                  </a:cubicBezTo>
                  <a:cubicBezTo>
                    <a:pt x="1" y="17"/>
                    <a:pt x="1" y="17"/>
                    <a:pt x="1" y="17"/>
                  </a:cubicBezTo>
                  <a:cubicBezTo>
                    <a:pt x="2" y="16"/>
                    <a:pt x="2" y="16"/>
                    <a:pt x="2" y="16"/>
                  </a:cubicBezTo>
                  <a:cubicBezTo>
                    <a:pt x="2" y="16"/>
                    <a:pt x="2" y="16"/>
                    <a:pt x="2" y="16"/>
                  </a:cubicBezTo>
                  <a:cubicBezTo>
                    <a:pt x="2" y="15"/>
                    <a:pt x="2" y="15"/>
                    <a:pt x="2" y="15"/>
                  </a:cubicBezTo>
                  <a:cubicBezTo>
                    <a:pt x="2" y="15"/>
                    <a:pt x="2" y="15"/>
                    <a:pt x="2" y="15"/>
                  </a:cubicBezTo>
                  <a:cubicBezTo>
                    <a:pt x="2" y="14"/>
                    <a:pt x="2" y="14"/>
                    <a:pt x="2" y="14"/>
                  </a:cubicBezTo>
                  <a:cubicBezTo>
                    <a:pt x="2" y="13"/>
                    <a:pt x="2" y="13"/>
                    <a:pt x="2" y="13"/>
                  </a:cubicBezTo>
                  <a:cubicBezTo>
                    <a:pt x="3" y="13"/>
                    <a:pt x="3" y="13"/>
                    <a:pt x="3" y="13"/>
                  </a:cubicBezTo>
                  <a:cubicBezTo>
                    <a:pt x="3" y="14"/>
                    <a:pt x="3" y="14"/>
                    <a:pt x="3" y="14"/>
                  </a:cubicBezTo>
                  <a:cubicBezTo>
                    <a:pt x="4" y="15"/>
                    <a:pt x="4" y="15"/>
                    <a:pt x="4" y="15"/>
                  </a:cubicBezTo>
                  <a:cubicBezTo>
                    <a:pt x="4" y="15"/>
                    <a:pt x="4" y="15"/>
                    <a:pt x="4" y="15"/>
                  </a:cubicBezTo>
                  <a:cubicBezTo>
                    <a:pt x="5" y="15"/>
                    <a:pt x="5" y="15"/>
                    <a:pt x="5" y="15"/>
                  </a:cubicBezTo>
                  <a:cubicBezTo>
                    <a:pt x="4" y="14"/>
                    <a:pt x="4" y="14"/>
                    <a:pt x="4" y="14"/>
                  </a:cubicBezTo>
                  <a:cubicBezTo>
                    <a:pt x="4" y="13"/>
                    <a:pt x="4" y="13"/>
                    <a:pt x="4" y="13"/>
                  </a:cubicBezTo>
                  <a:cubicBezTo>
                    <a:pt x="4" y="13"/>
                    <a:pt x="4" y="13"/>
                    <a:pt x="4" y="13"/>
                  </a:cubicBezTo>
                  <a:cubicBezTo>
                    <a:pt x="5" y="13"/>
                    <a:pt x="5" y="13"/>
                    <a:pt x="5" y="13"/>
                  </a:cubicBezTo>
                  <a:cubicBezTo>
                    <a:pt x="5" y="13"/>
                    <a:pt x="5" y="13"/>
                    <a:pt x="5" y="13"/>
                  </a:cubicBezTo>
                  <a:cubicBezTo>
                    <a:pt x="5" y="14"/>
                    <a:pt x="5" y="14"/>
                    <a:pt x="5" y="14"/>
                  </a:cubicBezTo>
                  <a:cubicBezTo>
                    <a:pt x="6" y="13"/>
                    <a:pt x="6" y="13"/>
                    <a:pt x="6" y="13"/>
                  </a:cubicBezTo>
                  <a:cubicBezTo>
                    <a:pt x="8" y="12"/>
                    <a:pt x="8" y="12"/>
                    <a:pt x="8" y="12"/>
                  </a:cubicBezTo>
                  <a:cubicBezTo>
                    <a:pt x="8" y="12"/>
                    <a:pt x="8" y="12"/>
                    <a:pt x="8" y="12"/>
                  </a:cubicBezTo>
                  <a:cubicBezTo>
                    <a:pt x="9" y="12"/>
                    <a:pt x="9" y="12"/>
                    <a:pt x="9" y="12"/>
                  </a:cubicBezTo>
                  <a:cubicBezTo>
                    <a:pt x="9" y="13"/>
                    <a:pt x="9" y="13"/>
                    <a:pt x="9" y="13"/>
                  </a:cubicBezTo>
                  <a:cubicBezTo>
                    <a:pt x="9" y="14"/>
                    <a:pt x="9" y="14"/>
                    <a:pt x="9" y="14"/>
                  </a:cubicBezTo>
                  <a:cubicBezTo>
                    <a:pt x="9" y="14"/>
                    <a:pt x="9" y="14"/>
                    <a:pt x="9" y="14"/>
                  </a:cubicBezTo>
                  <a:cubicBezTo>
                    <a:pt x="8" y="14"/>
                    <a:pt x="8" y="14"/>
                    <a:pt x="8" y="14"/>
                  </a:cubicBezTo>
                  <a:cubicBezTo>
                    <a:pt x="8" y="14"/>
                    <a:pt x="8" y="14"/>
                    <a:pt x="8" y="14"/>
                  </a:cubicBezTo>
                  <a:cubicBezTo>
                    <a:pt x="8" y="14"/>
                    <a:pt x="8" y="14"/>
                    <a:pt x="8" y="14"/>
                  </a:cubicBezTo>
                  <a:cubicBezTo>
                    <a:pt x="7" y="15"/>
                    <a:pt x="7" y="15"/>
                    <a:pt x="7" y="15"/>
                  </a:cubicBezTo>
                  <a:cubicBezTo>
                    <a:pt x="7" y="15"/>
                    <a:pt x="7" y="15"/>
                    <a:pt x="7" y="15"/>
                  </a:cubicBezTo>
                  <a:cubicBezTo>
                    <a:pt x="6" y="15"/>
                    <a:pt x="6" y="15"/>
                    <a:pt x="6" y="15"/>
                  </a:cubicBezTo>
                  <a:cubicBezTo>
                    <a:pt x="6" y="16"/>
                    <a:pt x="6" y="16"/>
                    <a:pt x="6" y="16"/>
                  </a:cubicBezTo>
                  <a:cubicBezTo>
                    <a:pt x="6" y="16"/>
                    <a:pt x="6" y="16"/>
                    <a:pt x="6" y="16"/>
                  </a:cubicBezTo>
                  <a:cubicBezTo>
                    <a:pt x="7" y="16"/>
                    <a:pt x="7" y="16"/>
                    <a:pt x="7" y="16"/>
                  </a:cubicBezTo>
                  <a:cubicBezTo>
                    <a:pt x="8" y="15"/>
                    <a:pt x="8" y="15"/>
                    <a:pt x="8" y="15"/>
                  </a:cubicBezTo>
                  <a:cubicBezTo>
                    <a:pt x="9" y="15"/>
                    <a:pt x="9" y="15"/>
                    <a:pt x="9" y="15"/>
                  </a:cubicBezTo>
                  <a:cubicBezTo>
                    <a:pt x="9" y="16"/>
                    <a:pt x="9" y="16"/>
                    <a:pt x="9" y="16"/>
                  </a:cubicBezTo>
                  <a:cubicBezTo>
                    <a:pt x="8" y="16"/>
                    <a:pt x="8" y="16"/>
                    <a:pt x="8" y="16"/>
                  </a:cubicBezTo>
                  <a:cubicBezTo>
                    <a:pt x="8" y="17"/>
                    <a:pt x="8" y="17"/>
                    <a:pt x="8" y="17"/>
                  </a:cubicBezTo>
                  <a:cubicBezTo>
                    <a:pt x="8" y="17"/>
                    <a:pt x="8" y="17"/>
                    <a:pt x="8" y="17"/>
                  </a:cubicBezTo>
                  <a:cubicBezTo>
                    <a:pt x="8" y="17"/>
                    <a:pt x="8" y="17"/>
                    <a:pt x="8" y="17"/>
                  </a:cubicBezTo>
                  <a:cubicBezTo>
                    <a:pt x="9" y="17"/>
                    <a:pt x="9" y="17"/>
                    <a:pt x="9" y="17"/>
                  </a:cubicBezTo>
                  <a:cubicBezTo>
                    <a:pt x="9" y="17"/>
                    <a:pt x="9" y="17"/>
                    <a:pt x="9" y="17"/>
                  </a:cubicBezTo>
                  <a:cubicBezTo>
                    <a:pt x="9" y="17"/>
                    <a:pt x="9" y="17"/>
                    <a:pt x="9" y="17"/>
                  </a:cubicBezTo>
                  <a:cubicBezTo>
                    <a:pt x="9" y="18"/>
                    <a:pt x="9" y="18"/>
                    <a:pt x="9" y="18"/>
                  </a:cubicBezTo>
                  <a:cubicBezTo>
                    <a:pt x="10" y="19"/>
                    <a:pt x="10" y="19"/>
                    <a:pt x="10" y="19"/>
                  </a:cubicBezTo>
                  <a:cubicBezTo>
                    <a:pt x="10" y="19"/>
                    <a:pt x="10" y="19"/>
                    <a:pt x="10" y="19"/>
                  </a:cubicBezTo>
                  <a:cubicBezTo>
                    <a:pt x="10" y="19"/>
                    <a:pt x="10" y="19"/>
                    <a:pt x="10" y="19"/>
                  </a:cubicBezTo>
                  <a:cubicBezTo>
                    <a:pt x="10" y="18"/>
                    <a:pt x="10" y="18"/>
                    <a:pt x="10" y="18"/>
                  </a:cubicBezTo>
                  <a:cubicBezTo>
                    <a:pt x="10" y="17"/>
                    <a:pt x="10" y="17"/>
                    <a:pt x="10" y="17"/>
                  </a:cubicBezTo>
                  <a:cubicBezTo>
                    <a:pt x="10" y="16"/>
                    <a:pt x="10" y="16"/>
                    <a:pt x="10" y="16"/>
                  </a:cubicBezTo>
                  <a:cubicBezTo>
                    <a:pt x="10" y="16"/>
                    <a:pt x="10" y="16"/>
                    <a:pt x="10" y="16"/>
                  </a:cubicBezTo>
                  <a:cubicBezTo>
                    <a:pt x="11" y="14"/>
                    <a:pt x="11" y="14"/>
                    <a:pt x="11" y="14"/>
                  </a:cubicBezTo>
                  <a:cubicBezTo>
                    <a:pt x="11" y="14"/>
                    <a:pt x="11" y="14"/>
                    <a:pt x="11" y="14"/>
                  </a:cubicBezTo>
                  <a:cubicBezTo>
                    <a:pt x="11" y="13"/>
                    <a:pt x="11" y="13"/>
                    <a:pt x="11" y="13"/>
                  </a:cubicBezTo>
                  <a:cubicBezTo>
                    <a:pt x="12" y="13"/>
                    <a:pt x="12" y="13"/>
                    <a:pt x="12" y="13"/>
                  </a:cubicBezTo>
                  <a:cubicBezTo>
                    <a:pt x="12" y="14"/>
                    <a:pt x="12" y="14"/>
                    <a:pt x="12" y="14"/>
                  </a:cubicBezTo>
                  <a:cubicBezTo>
                    <a:pt x="13" y="15"/>
                    <a:pt x="13" y="15"/>
                    <a:pt x="13" y="15"/>
                  </a:cubicBezTo>
                  <a:cubicBezTo>
                    <a:pt x="13" y="15"/>
                    <a:pt x="13" y="15"/>
                    <a:pt x="13" y="15"/>
                  </a:cubicBezTo>
                  <a:cubicBezTo>
                    <a:pt x="13" y="17"/>
                    <a:pt x="13" y="17"/>
                    <a:pt x="13" y="17"/>
                  </a:cubicBezTo>
                  <a:cubicBezTo>
                    <a:pt x="14" y="18"/>
                    <a:pt x="14" y="18"/>
                    <a:pt x="14" y="18"/>
                  </a:cubicBezTo>
                  <a:cubicBezTo>
                    <a:pt x="14" y="19"/>
                    <a:pt x="14" y="19"/>
                    <a:pt x="14" y="19"/>
                  </a:cubicBezTo>
                  <a:cubicBezTo>
                    <a:pt x="14" y="20"/>
                    <a:pt x="14" y="20"/>
                    <a:pt x="14" y="20"/>
                  </a:cubicBezTo>
                  <a:cubicBezTo>
                    <a:pt x="13" y="20"/>
                    <a:pt x="13" y="20"/>
                    <a:pt x="13" y="20"/>
                  </a:cubicBezTo>
                  <a:cubicBezTo>
                    <a:pt x="13" y="20"/>
                    <a:pt x="13" y="20"/>
                    <a:pt x="13" y="20"/>
                  </a:cubicBezTo>
                  <a:cubicBezTo>
                    <a:pt x="14" y="21"/>
                    <a:pt x="14" y="21"/>
                    <a:pt x="14" y="21"/>
                  </a:cubicBezTo>
                  <a:cubicBezTo>
                    <a:pt x="14" y="20"/>
                    <a:pt x="14" y="20"/>
                    <a:pt x="14" y="20"/>
                  </a:cubicBezTo>
                  <a:cubicBezTo>
                    <a:pt x="15" y="20"/>
                    <a:pt x="15" y="20"/>
                    <a:pt x="15" y="20"/>
                  </a:cubicBezTo>
                  <a:cubicBezTo>
                    <a:pt x="15" y="21"/>
                    <a:pt x="15" y="21"/>
                    <a:pt x="15" y="21"/>
                  </a:cubicBezTo>
                  <a:cubicBezTo>
                    <a:pt x="16" y="22"/>
                    <a:pt x="16" y="22"/>
                    <a:pt x="16" y="22"/>
                  </a:cubicBezTo>
                  <a:cubicBezTo>
                    <a:pt x="16" y="23"/>
                    <a:pt x="16" y="23"/>
                    <a:pt x="16" y="23"/>
                  </a:cubicBezTo>
                  <a:cubicBezTo>
                    <a:pt x="17" y="23"/>
                    <a:pt x="17" y="23"/>
                    <a:pt x="17" y="23"/>
                  </a:cubicBezTo>
                  <a:cubicBezTo>
                    <a:pt x="17" y="22"/>
                    <a:pt x="17" y="22"/>
                    <a:pt x="17" y="22"/>
                  </a:cubicBezTo>
                  <a:cubicBezTo>
                    <a:pt x="16" y="21"/>
                    <a:pt x="16" y="21"/>
                    <a:pt x="16" y="21"/>
                  </a:cubicBezTo>
                  <a:cubicBezTo>
                    <a:pt x="16" y="20"/>
                    <a:pt x="16" y="20"/>
                    <a:pt x="16" y="20"/>
                  </a:cubicBezTo>
                  <a:cubicBezTo>
                    <a:pt x="15" y="19"/>
                    <a:pt x="15" y="19"/>
                    <a:pt x="15" y="19"/>
                  </a:cubicBezTo>
                  <a:cubicBezTo>
                    <a:pt x="15" y="18"/>
                    <a:pt x="15" y="18"/>
                    <a:pt x="15" y="18"/>
                  </a:cubicBezTo>
                  <a:cubicBezTo>
                    <a:pt x="15" y="17"/>
                    <a:pt x="15" y="17"/>
                    <a:pt x="15" y="17"/>
                  </a:cubicBezTo>
                  <a:cubicBezTo>
                    <a:pt x="15" y="15"/>
                    <a:pt x="15" y="15"/>
                    <a:pt x="15" y="15"/>
                  </a:cubicBezTo>
                  <a:cubicBezTo>
                    <a:pt x="15" y="14"/>
                    <a:pt x="15" y="14"/>
                    <a:pt x="15" y="14"/>
                  </a:cubicBezTo>
                  <a:cubicBezTo>
                    <a:pt x="14" y="14"/>
                    <a:pt x="14" y="14"/>
                    <a:pt x="14" y="14"/>
                  </a:cubicBezTo>
                  <a:cubicBezTo>
                    <a:pt x="15" y="13"/>
                    <a:pt x="15" y="13"/>
                    <a:pt x="15" y="13"/>
                  </a:cubicBezTo>
                  <a:cubicBezTo>
                    <a:pt x="15" y="13"/>
                    <a:pt x="15" y="13"/>
                    <a:pt x="15" y="13"/>
                  </a:cubicBezTo>
                  <a:cubicBezTo>
                    <a:pt x="15" y="12"/>
                    <a:pt x="15" y="12"/>
                    <a:pt x="15" y="12"/>
                  </a:cubicBezTo>
                  <a:cubicBezTo>
                    <a:pt x="15" y="11"/>
                    <a:pt x="15" y="11"/>
                    <a:pt x="15" y="11"/>
                  </a:cubicBezTo>
                  <a:cubicBezTo>
                    <a:pt x="15" y="10"/>
                    <a:pt x="15" y="10"/>
                    <a:pt x="15" y="10"/>
                  </a:cubicBezTo>
                  <a:cubicBezTo>
                    <a:pt x="16" y="10"/>
                    <a:pt x="16" y="10"/>
                    <a:pt x="16" y="10"/>
                  </a:cubicBezTo>
                  <a:cubicBezTo>
                    <a:pt x="16" y="10"/>
                    <a:pt x="16" y="10"/>
                    <a:pt x="16" y="10"/>
                  </a:cubicBezTo>
                  <a:cubicBezTo>
                    <a:pt x="17" y="11"/>
                    <a:pt x="17" y="11"/>
                    <a:pt x="17" y="11"/>
                  </a:cubicBezTo>
                  <a:cubicBezTo>
                    <a:pt x="17" y="12"/>
                    <a:pt x="17" y="12"/>
                    <a:pt x="17" y="12"/>
                  </a:cubicBezTo>
                  <a:cubicBezTo>
                    <a:pt x="18" y="12"/>
                    <a:pt x="18" y="12"/>
                    <a:pt x="18" y="12"/>
                  </a:cubicBezTo>
                  <a:cubicBezTo>
                    <a:pt x="18" y="11"/>
                    <a:pt x="18" y="11"/>
                    <a:pt x="18" y="11"/>
                  </a:cubicBezTo>
                  <a:cubicBezTo>
                    <a:pt x="19" y="11"/>
                    <a:pt x="19" y="11"/>
                    <a:pt x="19" y="11"/>
                  </a:cubicBezTo>
                  <a:cubicBezTo>
                    <a:pt x="19" y="11"/>
                    <a:pt x="19" y="11"/>
                    <a:pt x="19" y="11"/>
                  </a:cubicBezTo>
                  <a:cubicBezTo>
                    <a:pt x="20" y="13"/>
                    <a:pt x="20" y="13"/>
                    <a:pt x="20" y="13"/>
                  </a:cubicBezTo>
                  <a:cubicBezTo>
                    <a:pt x="21" y="13"/>
                    <a:pt x="21" y="13"/>
                    <a:pt x="21" y="13"/>
                  </a:cubicBezTo>
                  <a:cubicBezTo>
                    <a:pt x="21" y="14"/>
                    <a:pt x="21" y="14"/>
                    <a:pt x="21" y="14"/>
                  </a:cubicBezTo>
                  <a:cubicBezTo>
                    <a:pt x="20" y="15"/>
                    <a:pt x="20" y="15"/>
                    <a:pt x="20" y="15"/>
                  </a:cubicBezTo>
                  <a:cubicBezTo>
                    <a:pt x="20" y="16"/>
                    <a:pt x="20" y="16"/>
                    <a:pt x="20" y="16"/>
                  </a:cubicBezTo>
                  <a:cubicBezTo>
                    <a:pt x="20" y="17"/>
                    <a:pt x="20" y="17"/>
                    <a:pt x="20" y="17"/>
                  </a:cubicBezTo>
                  <a:cubicBezTo>
                    <a:pt x="20" y="18"/>
                    <a:pt x="20" y="18"/>
                    <a:pt x="20" y="18"/>
                  </a:cubicBezTo>
                  <a:cubicBezTo>
                    <a:pt x="20" y="18"/>
                    <a:pt x="20" y="18"/>
                    <a:pt x="20" y="18"/>
                  </a:cubicBezTo>
                  <a:cubicBezTo>
                    <a:pt x="21" y="18"/>
                    <a:pt x="21" y="18"/>
                    <a:pt x="21" y="18"/>
                  </a:cubicBezTo>
                  <a:cubicBezTo>
                    <a:pt x="21" y="17"/>
                    <a:pt x="21" y="17"/>
                    <a:pt x="21" y="17"/>
                  </a:cubicBezTo>
                  <a:cubicBezTo>
                    <a:pt x="21" y="15"/>
                    <a:pt x="21" y="15"/>
                    <a:pt x="21" y="15"/>
                  </a:cubicBezTo>
                  <a:cubicBezTo>
                    <a:pt x="21" y="14"/>
                    <a:pt x="21" y="14"/>
                    <a:pt x="21" y="14"/>
                  </a:cubicBezTo>
                  <a:cubicBezTo>
                    <a:pt x="22" y="14"/>
                    <a:pt x="22" y="14"/>
                    <a:pt x="22" y="14"/>
                  </a:cubicBezTo>
                  <a:cubicBezTo>
                    <a:pt x="23" y="15"/>
                    <a:pt x="23" y="15"/>
                    <a:pt x="23" y="15"/>
                  </a:cubicBezTo>
                  <a:cubicBezTo>
                    <a:pt x="23" y="16"/>
                    <a:pt x="23" y="16"/>
                    <a:pt x="23" y="16"/>
                  </a:cubicBezTo>
                  <a:cubicBezTo>
                    <a:pt x="24" y="18"/>
                    <a:pt x="24" y="18"/>
                    <a:pt x="24" y="18"/>
                  </a:cubicBezTo>
                  <a:cubicBezTo>
                    <a:pt x="24" y="19"/>
                    <a:pt x="24" y="19"/>
                    <a:pt x="24" y="19"/>
                  </a:cubicBezTo>
                  <a:cubicBezTo>
                    <a:pt x="24" y="19"/>
                    <a:pt x="24" y="19"/>
                    <a:pt x="24" y="19"/>
                  </a:cubicBezTo>
                  <a:cubicBezTo>
                    <a:pt x="25" y="19"/>
                    <a:pt x="25" y="19"/>
                    <a:pt x="25" y="19"/>
                  </a:cubicBezTo>
                  <a:cubicBezTo>
                    <a:pt x="26" y="19"/>
                    <a:pt x="26" y="19"/>
                    <a:pt x="26" y="19"/>
                  </a:cubicBezTo>
                  <a:cubicBezTo>
                    <a:pt x="27" y="21"/>
                    <a:pt x="27" y="21"/>
                    <a:pt x="27" y="21"/>
                  </a:cubicBezTo>
                  <a:cubicBezTo>
                    <a:pt x="27" y="21"/>
                    <a:pt x="27" y="21"/>
                    <a:pt x="27" y="21"/>
                  </a:cubicBezTo>
                  <a:cubicBezTo>
                    <a:pt x="29" y="22"/>
                    <a:pt x="29" y="22"/>
                    <a:pt x="29" y="22"/>
                  </a:cubicBezTo>
                  <a:cubicBezTo>
                    <a:pt x="29" y="23"/>
                    <a:pt x="29" y="23"/>
                    <a:pt x="29" y="23"/>
                  </a:cubicBezTo>
                  <a:cubicBezTo>
                    <a:pt x="31" y="23"/>
                    <a:pt x="31" y="23"/>
                    <a:pt x="31" y="23"/>
                  </a:cubicBezTo>
                  <a:cubicBezTo>
                    <a:pt x="32" y="23"/>
                    <a:pt x="32" y="23"/>
                    <a:pt x="32" y="23"/>
                  </a:cubicBezTo>
                  <a:cubicBezTo>
                    <a:pt x="32" y="24"/>
                    <a:pt x="32" y="24"/>
                    <a:pt x="32" y="24"/>
                  </a:cubicBezTo>
                  <a:cubicBezTo>
                    <a:pt x="32" y="24"/>
                    <a:pt x="32" y="24"/>
                    <a:pt x="32" y="24"/>
                  </a:cubicBezTo>
                  <a:cubicBezTo>
                    <a:pt x="32" y="25"/>
                    <a:pt x="32" y="25"/>
                    <a:pt x="32" y="25"/>
                  </a:cubicBezTo>
                  <a:cubicBezTo>
                    <a:pt x="31" y="25"/>
                    <a:pt x="31" y="25"/>
                    <a:pt x="31" y="25"/>
                  </a:cubicBezTo>
                  <a:cubicBezTo>
                    <a:pt x="31" y="24"/>
                    <a:pt x="31" y="24"/>
                    <a:pt x="31" y="24"/>
                  </a:cubicBezTo>
                  <a:cubicBezTo>
                    <a:pt x="30" y="25"/>
                    <a:pt x="30" y="25"/>
                    <a:pt x="30" y="25"/>
                  </a:cubicBezTo>
                  <a:cubicBezTo>
                    <a:pt x="29" y="25"/>
                    <a:pt x="29" y="25"/>
                    <a:pt x="29" y="25"/>
                  </a:cubicBezTo>
                  <a:cubicBezTo>
                    <a:pt x="28" y="25"/>
                    <a:pt x="28" y="25"/>
                    <a:pt x="28" y="25"/>
                  </a:cubicBezTo>
                  <a:cubicBezTo>
                    <a:pt x="27" y="26"/>
                    <a:pt x="27" y="26"/>
                    <a:pt x="27" y="26"/>
                  </a:cubicBezTo>
                  <a:cubicBezTo>
                    <a:pt x="27" y="26"/>
                    <a:pt x="27" y="26"/>
                    <a:pt x="27" y="26"/>
                  </a:cubicBezTo>
                  <a:cubicBezTo>
                    <a:pt x="27" y="26"/>
                    <a:pt x="27" y="26"/>
                    <a:pt x="27" y="26"/>
                  </a:cubicBezTo>
                  <a:cubicBezTo>
                    <a:pt x="27" y="27"/>
                    <a:pt x="27" y="27"/>
                    <a:pt x="27" y="27"/>
                  </a:cubicBezTo>
                  <a:cubicBezTo>
                    <a:pt x="26" y="27"/>
                    <a:pt x="26" y="27"/>
                    <a:pt x="26" y="27"/>
                  </a:cubicBezTo>
                  <a:cubicBezTo>
                    <a:pt x="26" y="28"/>
                    <a:pt x="26" y="28"/>
                    <a:pt x="26" y="28"/>
                  </a:cubicBezTo>
                  <a:cubicBezTo>
                    <a:pt x="26" y="29"/>
                    <a:pt x="26" y="29"/>
                    <a:pt x="26" y="29"/>
                  </a:cubicBezTo>
                  <a:cubicBezTo>
                    <a:pt x="26" y="30"/>
                    <a:pt x="26" y="30"/>
                    <a:pt x="26" y="30"/>
                  </a:cubicBezTo>
                  <a:cubicBezTo>
                    <a:pt x="26" y="31"/>
                    <a:pt x="26" y="31"/>
                    <a:pt x="26" y="31"/>
                  </a:cubicBezTo>
                  <a:cubicBezTo>
                    <a:pt x="26" y="32"/>
                    <a:pt x="26" y="32"/>
                    <a:pt x="26" y="32"/>
                  </a:cubicBezTo>
                  <a:cubicBezTo>
                    <a:pt x="27" y="32"/>
                    <a:pt x="27" y="32"/>
                    <a:pt x="27" y="32"/>
                  </a:cubicBezTo>
                  <a:cubicBezTo>
                    <a:pt x="26" y="33"/>
                    <a:pt x="26" y="33"/>
                    <a:pt x="26" y="33"/>
                  </a:cubicBezTo>
                  <a:cubicBezTo>
                    <a:pt x="25" y="32"/>
                    <a:pt x="25" y="32"/>
                    <a:pt x="25" y="32"/>
                  </a:cubicBezTo>
                  <a:cubicBezTo>
                    <a:pt x="25" y="33"/>
                    <a:pt x="25" y="33"/>
                    <a:pt x="25" y="33"/>
                  </a:cubicBezTo>
                  <a:cubicBezTo>
                    <a:pt x="25" y="33"/>
                    <a:pt x="25" y="33"/>
                    <a:pt x="25" y="33"/>
                  </a:cubicBezTo>
                  <a:cubicBezTo>
                    <a:pt x="26" y="34"/>
                    <a:pt x="26" y="34"/>
                    <a:pt x="26" y="34"/>
                  </a:cubicBezTo>
                  <a:cubicBezTo>
                    <a:pt x="26" y="35"/>
                    <a:pt x="26" y="35"/>
                    <a:pt x="26" y="35"/>
                  </a:cubicBezTo>
                  <a:cubicBezTo>
                    <a:pt x="25" y="36"/>
                    <a:pt x="25" y="36"/>
                    <a:pt x="25" y="36"/>
                  </a:cubicBezTo>
                  <a:cubicBezTo>
                    <a:pt x="25" y="37"/>
                    <a:pt x="25" y="37"/>
                    <a:pt x="25" y="37"/>
                  </a:cubicBezTo>
                  <a:cubicBezTo>
                    <a:pt x="25" y="38"/>
                    <a:pt x="25" y="38"/>
                    <a:pt x="25" y="38"/>
                  </a:cubicBezTo>
                  <a:cubicBezTo>
                    <a:pt x="25" y="38"/>
                    <a:pt x="25" y="38"/>
                    <a:pt x="25" y="38"/>
                  </a:cubicBezTo>
                  <a:cubicBezTo>
                    <a:pt x="24" y="38"/>
                    <a:pt x="24" y="38"/>
                    <a:pt x="24" y="38"/>
                  </a:cubicBezTo>
                  <a:cubicBezTo>
                    <a:pt x="23" y="39"/>
                    <a:pt x="23" y="39"/>
                    <a:pt x="23" y="39"/>
                  </a:cubicBezTo>
                  <a:cubicBezTo>
                    <a:pt x="24" y="39"/>
                    <a:pt x="24" y="39"/>
                    <a:pt x="24" y="39"/>
                  </a:cubicBezTo>
                  <a:cubicBezTo>
                    <a:pt x="24" y="39"/>
                    <a:pt x="24" y="39"/>
                    <a:pt x="24" y="39"/>
                  </a:cubicBezTo>
                  <a:cubicBezTo>
                    <a:pt x="23" y="40"/>
                    <a:pt x="23" y="40"/>
                    <a:pt x="23" y="40"/>
                  </a:cubicBezTo>
                  <a:cubicBezTo>
                    <a:pt x="23" y="40"/>
                    <a:pt x="23" y="40"/>
                    <a:pt x="23" y="40"/>
                  </a:cubicBezTo>
                  <a:cubicBezTo>
                    <a:pt x="23" y="41"/>
                    <a:pt x="23" y="41"/>
                    <a:pt x="23" y="41"/>
                  </a:cubicBezTo>
                  <a:cubicBezTo>
                    <a:pt x="23" y="43"/>
                    <a:pt x="23" y="43"/>
                    <a:pt x="23" y="43"/>
                  </a:cubicBezTo>
                  <a:cubicBezTo>
                    <a:pt x="23" y="44"/>
                    <a:pt x="23" y="44"/>
                    <a:pt x="23" y="44"/>
                  </a:cubicBezTo>
                  <a:cubicBezTo>
                    <a:pt x="22" y="45"/>
                    <a:pt x="22" y="45"/>
                    <a:pt x="22" y="45"/>
                  </a:cubicBezTo>
                  <a:cubicBezTo>
                    <a:pt x="23" y="46"/>
                    <a:pt x="23" y="46"/>
                    <a:pt x="23" y="46"/>
                  </a:cubicBezTo>
                  <a:cubicBezTo>
                    <a:pt x="23" y="47"/>
                    <a:pt x="23" y="47"/>
                    <a:pt x="23" y="47"/>
                  </a:cubicBezTo>
                  <a:cubicBezTo>
                    <a:pt x="23" y="47"/>
                    <a:pt x="23" y="47"/>
                    <a:pt x="23" y="47"/>
                  </a:cubicBezTo>
                  <a:cubicBezTo>
                    <a:pt x="23" y="47"/>
                    <a:pt x="23" y="47"/>
                    <a:pt x="23" y="47"/>
                  </a:cubicBezTo>
                  <a:cubicBezTo>
                    <a:pt x="23" y="48"/>
                    <a:pt x="23" y="48"/>
                    <a:pt x="23" y="48"/>
                  </a:cubicBezTo>
                  <a:cubicBezTo>
                    <a:pt x="22" y="49"/>
                    <a:pt x="22" y="49"/>
                    <a:pt x="22" y="49"/>
                  </a:cubicBezTo>
                  <a:cubicBezTo>
                    <a:pt x="21" y="49"/>
                    <a:pt x="21" y="49"/>
                    <a:pt x="21" y="49"/>
                  </a:cubicBezTo>
                  <a:close/>
                  <a:moveTo>
                    <a:pt x="31" y="69"/>
                  </a:moveTo>
                  <a:cubicBezTo>
                    <a:pt x="32" y="69"/>
                    <a:pt x="32" y="69"/>
                    <a:pt x="32" y="69"/>
                  </a:cubicBezTo>
                  <a:cubicBezTo>
                    <a:pt x="32" y="68"/>
                    <a:pt x="32" y="68"/>
                    <a:pt x="32" y="68"/>
                  </a:cubicBezTo>
                  <a:cubicBezTo>
                    <a:pt x="31" y="67"/>
                    <a:pt x="31" y="67"/>
                    <a:pt x="31" y="67"/>
                  </a:cubicBezTo>
                  <a:cubicBezTo>
                    <a:pt x="30" y="67"/>
                    <a:pt x="30" y="67"/>
                    <a:pt x="30" y="67"/>
                  </a:cubicBezTo>
                  <a:cubicBezTo>
                    <a:pt x="30" y="68"/>
                    <a:pt x="30" y="68"/>
                    <a:pt x="30" y="68"/>
                  </a:cubicBezTo>
                  <a:cubicBezTo>
                    <a:pt x="30" y="68"/>
                    <a:pt x="30" y="68"/>
                    <a:pt x="30" y="68"/>
                  </a:cubicBezTo>
                  <a:cubicBezTo>
                    <a:pt x="31" y="69"/>
                    <a:pt x="31" y="69"/>
                    <a:pt x="31" y="69"/>
                  </a:cubicBezTo>
                  <a:cubicBezTo>
                    <a:pt x="31" y="69"/>
                    <a:pt x="31" y="69"/>
                    <a:pt x="31" y="69"/>
                  </a:cubicBezTo>
                  <a:close/>
                </a:path>
              </a:pathLst>
            </a:custGeom>
            <a:grpFill/>
            <a:ln>
              <a:noFill/>
            </a:ln>
          </p:spPr>
          <p:txBody>
            <a:bodyPr vert="horz" wrap="square" lIns="91440" tIns="45720" rIns="91440" bIns="45720" numCol="1" anchor="t" anchorCtr="0" compatLnSpc="1"/>
            <a:lstStyle/>
            <a:p>
              <a:endParaRPr lang="en-US"/>
            </a:p>
          </p:txBody>
        </p:sp>
        <p:sp>
          <p:nvSpPr>
            <p:cNvPr id="15" name="Freeform 12">
              <a:extLst>
                <a:ext uri="{FF2B5EF4-FFF2-40B4-BE49-F238E27FC236}">
                  <a16:creationId xmlns="" xmlns:a16="http://schemas.microsoft.com/office/drawing/2014/main" id="{BD74830C-CF42-44B1-8326-07046D1DF42C}"/>
                </a:ext>
              </a:extLst>
            </p:cNvPr>
            <p:cNvSpPr>
              <a:spLocks noEditPoints="1"/>
            </p:cNvSpPr>
            <p:nvPr/>
          </p:nvSpPr>
          <p:spPr bwMode="auto">
            <a:xfrm>
              <a:off x="6884296" y="2097772"/>
              <a:ext cx="333238" cy="582844"/>
            </a:xfrm>
            <a:custGeom>
              <a:avLst/>
              <a:gdLst>
                <a:gd name="T0" fmla="*/ 108 w 259"/>
                <a:gd name="T1" fmla="*/ 219 h 453"/>
                <a:gd name="T2" fmla="*/ 11 w 259"/>
                <a:gd name="T3" fmla="*/ 449 h 453"/>
                <a:gd name="T4" fmla="*/ 60 w 259"/>
                <a:gd name="T5" fmla="*/ 412 h 453"/>
                <a:gd name="T6" fmla="*/ 60 w 259"/>
                <a:gd name="T7" fmla="*/ 412 h 453"/>
                <a:gd name="T8" fmla="*/ 74 w 259"/>
                <a:gd name="T9" fmla="*/ 375 h 453"/>
                <a:gd name="T10" fmla="*/ 78 w 259"/>
                <a:gd name="T11" fmla="*/ 378 h 453"/>
                <a:gd name="T12" fmla="*/ 182 w 259"/>
                <a:gd name="T13" fmla="*/ 93 h 453"/>
                <a:gd name="T14" fmla="*/ 174 w 259"/>
                <a:gd name="T15" fmla="*/ 63 h 453"/>
                <a:gd name="T16" fmla="*/ 185 w 259"/>
                <a:gd name="T17" fmla="*/ 56 h 453"/>
                <a:gd name="T18" fmla="*/ 185 w 259"/>
                <a:gd name="T19" fmla="*/ 33 h 453"/>
                <a:gd name="T20" fmla="*/ 185 w 259"/>
                <a:gd name="T21" fmla="*/ 0 h 453"/>
                <a:gd name="T22" fmla="*/ 230 w 259"/>
                <a:gd name="T23" fmla="*/ 33 h 453"/>
                <a:gd name="T24" fmla="*/ 245 w 259"/>
                <a:gd name="T25" fmla="*/ 33 h 453"/>
                <a:gd name="T26" fmla="*/ 256 w 259"/>
                <a:gd name="T27" fmla="*/ 48 h 453"/>
                <a:gd name="T28" fmla="*/ 230 w 259"/>
                <a:gd name="T29" fmla="*/ 67 h 453"/>
                <a:gd name="T30" fmla="*/ 200 w 259"/>
                <a:gd name="T31" fmla="*/ 67 h 453"/>
                <a:gd name="T32" fmla="*/ 189 w 259"/>
                <a:gd name="T33" fmla="*/ 78 h 453"/>
                <a:gd name="T34" fmla="*/ 185 w 259"/>
                <a:gd name="T35" fmla="*/ 96 h 453"/>
                <a:gd name="T36" fmla="*/ 182 w 259"/>
                <a:gd name="T37" fmla="*/ 171 h 453"/>
                <a:gd name="T38" fmla="*/ 60 w 259"/>
                <a:gd name="T39" fmla="*/ 278 h 453"/>
                <a:gd name="T40" fmla="*/ 52 w 259"/>
                <a:gd name="T41" fmla="*/ 286 h 453"/>
                <a:gd name="T42" fmla="*/ 52 w 259"/>
                <a:gd name="T43" fmla="*/ 293 h 453"/>
                <a:gd name="T44" fmla="*/ 74 w 259"/>
                <a:gd name="T45" fmla="*/ 300 h 453"/>
                <a:gd name="T46" fmla="*/ 71 w 259"/>
                <a:gd name="T47" fmla="*/ 289 h 453"/>
                <a:gd name="T48" fmla="*/ 130 w 259"/>
                <a:gd name="T49" fmla="*/ 252 h 453"/>
                <a:gd name="T50" fmla="*/ 122 w 259"/>
                <a:gd name="T51" fmla="*/ 282 h 453"/>
                <a:gd name="T52" fmla="*/ 145 w 259"/>
                <a:gd name="T53" fmla="*/ 260 h 453"/>
                <a:gd name="T54" fmla="*/ 115 w 259"/>
                <a:gd name="T55" fmla="*/ 263 h 453"/>
                <a:gd name="T56" fmla="*/ 115 w 259"/>
                <a:gd name="T57" fmla="*/ 282 h 453"/>
                <a:gd name="T58" fmla="*/ 97 w 259"/>
                <a:gd name="T59" fmla="*/ 330 h 453"/>
                <a:gd name="T60" fmla="*/ 93 w 259"/>
                <a:gd name="T61" fmla="*/ 312 h 453"/>
                <a:gd name="T62" fmla="*/ 100 w 259"/>
                <a:gd name="T63" fmla="*/ 282 h 453"/>
                <a:gd name="T64" fmla="*/ 89 w 259"/>
                <a:gd name="T65" fmla="*/ 271 h 453"/>
                <a:gd name="T66" fmla="*/ 104 w 259"/>
                <a:gd name="T67" fmla="*/ 252 h 453"/>
                <a:gd name="T68" fmla="*/ 134 w 259"/>
                <a:gd name="T69" fmla="*/ 249 h 453"/>
                <a:gd name="T70" fmla="*/ 148 w 259"/>
                <a:gd name="T71" fmla="*/ 260 h 453"/>
                <a:gd name="T72" fmla="*/ 171 w 259"/>
                <a:gd name="T73" fmla="*/ 252 h 453"/>
                <a:gd name="T74" fmla="*/ 171 w 259"/>
                <a:gd name="T75" fmla="*/ 241 h 453"/>
                <a:gd name="T76" fmla="*/ 185 w 259"/>
                <a:gd name="T77" fmla="*/ 241 h 453"/>
                <a:gd name="T78" fmla="*/ 208 w 259"/>
                <a:gd name="T79" fmla="*/ 237 h 453"/>
                <a:gd name="T80" fmla="*/ 219 w 259"/>
                <a:gd name="T81" fmla="*/ 226 h 453"/>
                <a:gd name="T82" fmla="*/ 226 w 259"/>
                <a:gd name="T83" fmla="*/ 211 h 453"/>
                <a:gd name="T84" fmla="*/ 230 w 259"/>
                <a:gd name="T85" fmla="*/ 163 h 453"/>
                <a:gd name="T86" fmla="*/ 226 w 259"/>
                <a:gd name="T87" fmla="*/ 137 h 453"/>
                <a:gd name="T88" fmla="*/ 204 w 259"/>
                <a:gd name="T89" fmla="*/ 93 h 453"/>
                <a:gd name="T90" fmla="*/ 204 w 259"/>
                <a:gd name="T91" fmla="*/ 100 h 453"/>
                <a:gd name="T92" fmla="*/ 189 w 259"/>
                <a:gd name="T93" fmla="*/ 100 h 453"/>
                <a:gd name="T94" fmla="*/ 185 w 259"/>
                <a:gd name="T95" fmla="*/ 126 h 453"/>
                <a:gd name="T96" fmla="*/ 185 w 259"/>
                <a:gd name="T97" fmla="*/ 178 h 453"/>
                <a:gd name="T98" fmla="*/ 163 w 259"/>
                <a:gd name="T99" fmla="*/ 189 h 453"/>
                <a:gd name="T100" fmla="*/ 152 w 259"/>
                <a:gd name="T101" fmla="*/ 211 h 453"/>
                <a:gd name="T102" fmla="*/ 145 w 259"/>
                <a:gd name="T103" fmla="*/ 226 h 453"/>
                <a:gd name="T104" fmla="*/ 111 w 259"/>
                <a:gd name="T105" fmla="*/ 230 h 453"/>
                <a:gd name="T106" fmla="*/ 78 w 259"/>
                <a:gd name="T107" fmla="*/ 256 h 453"/>
                <a:gd name="T108" fmla="*/ 63 w 259"/>
                <a:gd name="T109" fmla="*/ 278 h 453"/>
                <a:gd name="T110" fmla="*/ 67 w 259"/>
                <a:gd name="T111" fmla="*/ 289 h 453"/>
                <a:gd name="T112" fmla="*/ 71 w 259"/>
                <a:gd name="T113" fmla="*/ 282 h 453"/>
                <a:gd name="T114" fmla="*/ 78 w 259"/>
                <a:gd name="T115" fmla="*/ 308 h 453"/>
                <a:gd name="T116" fmla="*/ 89 w 259"/>
                <a:gd name="T117" fmla="*/ 308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9" h="453">
                  <a:moveTo>
                    <a:pt x="104" y="219"/>
                  </a:moveTo>
                  <a:lnTo>
                    <a:pt x="108" y="219"/>
                  </a:lnTo>
                  <a:lnTo>
                    <a:pt x="104" y="219"/>
                  </a:lnTo>
                  <a:lnTo>
                    <a:pt x="104" y="219"/>
                  </a:lnTo>
                  <a:lnTo>
                    <a:pt x="104" y="219"/>
                  </a:lnTo>
                  <a:lnTo>
                    <a:pt x="104" y="219"/>
                  </a:lnTo>
                  <a:close/>
                  <a:moveTo>
                    <a:pt x="108" y="219"/>
                  </a:moveTo>
                  <a:lnTo>
                    <a:pt x="108" y="215"/>
                  </a:lnTo>
                  <a:lnTo>
                    <a:pt x="108" y="215"/>
                  </a:lnTo>
                  <a:lnTo>
                    <a:pt x="111" y="215"/>
                  </a:lnTo>
                  <a:lnTo>
                    <a:pt x="111" y="215"/>
                  </a:lnTo>
                  <a:lnTo>
                    <a:pt x="108" y="219"/>
                  </a:lnTo>
                  <a:lnTo>
                    <a:pt x="108" y="219"/>
                  </a:lnTo>
                  <a:lnTo>
                    <a:pt x="108" y="219"/>
                  </a:lnTo>
                  <a:close/>
                  <a:moveTo>
                    <a:pt x="4" y="453"/>
                  </a:moveTo>
                  <a:lnTo>
                    <a:pt x="4" y="449"/>
                  </a:lnTo>
                  <a:lnTo>
                    <a:pt x="0" y="449"/>
                  </a:lnTo>
                  <a:lnTo>
                    <a:pt x="0" y="453"/>
                  </a:lnTo>
                  <a:lnTo>
                    <a:pt x="4" y="453"/>
                  </a:lnTo>
                  <a:lnTo>
                    <a:pt x="4" y="453"/>
                  </a:lnTo>
                  <a:lnTo>
                    <a:pt x="4" y="453"/>
                  </a:lnTo>
                  <a:close/>
                  <a:moveTo>
                    <a:pt x="8" y="449"/>
                  </a:moveTo>
                  <a:lnTo>
                    <a:pt x="8" y="445"/>
                  </a:lnTo>
                  <a:lnTo>
                    <a:pt x="11" y="449"/>
                  </a:lnTo>
                  <a:lnTo>
                    <a:pt x="8" y="453"/>
                  </a:lnTo>
                  <a:lnTo>
                    <a:pt x="8" y="449"/>
                  </a:lnTo>
                  <a:lnTo>
                    <a:pt x="8" y="449"/>
                  </a:lnTo>
                  <a:lnTo>
                    <a:pt x="8" y="449"/>
                  </a:lnTo>
                  <a:close/>
                  <a:moveTo>
                    <a:pt x="22" y="438"/>
                  </a:moveTo>
                  <a:lnTo>
                    <a:pt x="22" y="441"/>
                  </a:lnTo>
                  <a:lnTo>
                    <a:pt x="22" y="441"/>
                  </a:lnTo>
                  <a:lnTo>
                    <a:pt x="26" y="441"/>
                  </a:lnTo>
                  <a:lnTo>
                    <a:pt x="26" y="441"/>
                  </a:lnTo>
                  <a:lnTo>
                    <a:pt x="22" y="438"/>
                  </a:lnTo>
                  <a:lnTo>
                    <a:pt x="22" y="438"/>
                  </a:lnTo>
                  <a:close/>
                  <a:moveTo>
                    <a:pt x="60" y="412"/>
                  </a:moveTo>
                  <a:lnTo>
                    <a:pt x="56" y="408"/>
                  </a:lnTo>
                  <a:lnTo>
                    <a:pt x="60" y="408"/>
                  </a:lnTo>
                  <a:lnTo>
                    <a:pt x="60" y="404"/>
                  </a:lnTo>
                  <a:lnTo>
                    <a:pt x="60" y="404"/>
                  </a:lnTo>
                  <a:lnTo>
                    <a:pt x="63" y="401"/>
                  </a:lnTo>
                  <a:lnTo>
                    <a:pt x="63" y="401"/>
                  </a:lnTo>
                  <a:lnTo>
                    <a:pt x="67" y="401"/>
                  </a:lnTo>
                  <a:lnTo>
                    <a:pt x="63" y="404"/>
                  </a:lnTo>
                  <a:lnTo>
                    <a:pt x="63" y="408"/>
                  </a:lnTo>
                  <a:lnTo>
                    <a:pt x="60" y="408"/>
                  </a:lnTo>
                  <a:lnTo>
                    <a:pt x="60" y="412"/>
                  </a:lnTo>
                  <a:lnTo>
                    <a:pt x="60" y="412"/>
                  </a:lnTo>
                  <a:lnTo>
                    <a:pt x="60" y="412"/>
                  </a:lnTo>
                  <a:close/>
                  <a:moveTo>
                    <a:pt x="74" y="382"/>
                  </a:moveTo>
                  <a:lnTo>
                    <a:pt x="74" y="382"/>
                  </a:lnTo>
                  <a:lnTo>
                    <a:pt x="74" y="386"/>
                  </a:lnTo>
                  <a:lnTo>
                    <a:pt x="74" y="386"/>
                  </a:lnTo>
                  <a:lnTo>
                    <a:pt x="71" y="386"/>
                  </a:lnTo>
                  <a:lnTo>
                    <a:pt x="71" y="382"/>
                  </a:lnTo>
                  <a:lnTo>
                    <a:pt x="74" y="382"/>
                  </a:lnTo>
                  <a:lnTo>
                    <a:pt x="74" y="382"/>
                  </a:lnTo>
                  <a:close/>
                  <a:moveTo>
                    <a:pt x="78" y="378"/>
                  </a:moveTo>
                  <a:lnTo>
                    <a:pt x="78" y="375"/>
                  </a:lnTo>
                  <a:lnTo>
                    <a:pt x="74" y="375"/>
                  </a:lnTo>
                  <a:lnTo>
                    <a:pt x="74" y="375"/>
                  </a:lnTo>
                  <a:lnTo>
                    <a:pt x="74" y="375"/>
                  </a:lnTo>
                  <a:lnTo>
                    <a:pt x="78" y="371"/>
                  </a:lnTo>
                  <a:lnTo>
                    <a:pt x="78" y="371"/>
                  </a:lnTo>
                  <a:lnTo>
                    <a:pt x="82" y="371"/>
                  </a:lnTo>
                  <a:lnTo>
                    <a:pt x="82" y="371"/>
                  </a:lnTo>
                  <a:lnTo>
                    <a:pt x="82" y="371"/>
                  </a:lnTo>
                  <a:lnTo>
                    <a:pt x="85" y="371"/>
                  </a:lnTo>
                  <a:lnTo>
                    <a:pt x="82" y="371"/>
                  </a:lnTo>
                  <a:lnTo>
                    <a:pt x="82" y="375"/>
                  </a:lnTo>
                  <a:lnTo>
                    <a:pt x="82" y="375"/>
                  </a:lnTo>
                  <a:lnTo>
                    <a:pt x="78" y="378"/>
                  </a:lnTo>
                  <a:lnTo>
                    <a:pt x="78" y="378"/>
                  </a:lnTo>
                  <a:close/>
                  <a:moveTo>
                    <a:pt x="163" y="82"/>
                  </a:moveTo>
                  <a:lnTo>
                    <a:pt x="163" y="82"/>
                  </a:lnTo>
                  <a:lnTo>
                    <a:pt x="163" y="78"/>
                  </a:lnTo>
                  <a:lnTo>
                    <a:pt x="167" y="74"/>
                  </a:lnTo>
                  <a:lnTo>
                    <a:pt x="167" y="74"/>
                  </a:lnTo>
                  <a:lnTo>
                    <a:pt x="167" y="78"/>
                  </a:lnTo>
                  <a:lnTo>
                    <a:pt x="167" y="82"/>
                  </a:lnTo>
                  <a:lnTo>
                    <a:pt x="163" y="82"/>
                  </a:lnTo>
                  <a:lnTo>
                    <a:pt x="163" y="82"/>
                  </a:lnTo>
                  <a:close/>
                  <a:moveTo>
                    <a:pt x="185" y="96"/>
                  </a:moveTo>
                  <a:lnTo>
                    <a:pt x="182" y="93"/>
                  </a:lnTo>
                  <a:lnTo>
                    <a:pt x="182" y="93"/>
                  </a:lnTo>
                  <a:lnTo>
                    <a:pt x="182" y="93"/>
                  </a:lnTo>
                  <a:lnTo>
                    <a:pt x="182" y="85"/>
                  </a:lnTo>
                  <a:lnTo>
                    <a:pt x="178" y="82"/>
                  </a:lnTo>
                  <a:lnTo>
                    <a:pt x="174" y="78"/>
                  </a:lnTo>
                  <a:lnTo>
                    <a:pt x="174" y="78"/>
                  </a:lnTo>
                  <a:lnTo>
                    <a:pt x="171" y="78"/>
                  </a:lnTo>
                  <a:lnTo>
                    <a:pt x="171" y="74"/>
                  </a:lnTo>
                  <a:lnTo>
                    <a:pt x="171" y="71"/>
                  </a:lnTo>
                  <a:lnTo>
                    <a:pt x="171" y="67"/>
                  </a:lnTo>
                  <a:lnTo>
                    <a:pt x="171" y="67"/>
                  </a:lnTo>
                  <a:lnTo>
                    <a:pt x="174" y="63"/>
                  </a:lnTo>
                  <a:lnTo>
                    <a:pt x="174" y="63"/>
                  </a:lnTo>
                  <a:lnTo>
                    <a:pt x="174" y="63"/>
                  </a:lnTo>
                  <a:lnTo>
                    <a:pt x="178" y="59"/>
                  </a:lnTo>
                  <a:lnTo>
                    <a:pt x="178" y="59"/>
                  </a:lnTo>
                  <a:lnTo>
                    <a:pt x="178" y="56"/>
                  </a:lnTo>
                  <a:lnTo>
                    <a:pt x="174" y="56"/>
                  </a:lnTo>
                  <a:lnTo>
                    <a:pt x="174" y="56"/>
                  </a:lnTo>
                  <a:lnTo>
                    <a:pt x="174" y="56"/>
                  </a:lnTo>
                  <a:lnTo>
                    <a:pt x="174" y="52"/>
                  </a:lnTo>
                  <a:lnTo>
                    <a:pt x="178" y="52"/>
                  </a:lnTo>
                  <a:lnTo>
                    <a:pt x="182" y="52"/>
                  </a:lnTo>
                  <a:lnTo>
                    <a:pt x="185" y="56"/>
                  </a:lnTo>
                  <a:lnTo>
                    <a:pt x="189" y="52"/>
                  </a:lnTo>
                  <a:lnTo>
                    <a:pt x="189" y="52"/>
                  </a:lnTo>
                  <a:lnTo>
                    <a:pt x="189" y="48"/>
                  </a:lnTo>
                  <a:lnTo>
                    <a:pt x="189" y="48"/>
                  </a:lnTo>
                  <a:lnTo>
                    <a:pt x="189" y="48"/>
                  </a:lnTo>
                  <a:lnTo>
                    <a:pt x="185" y="45"/>
                  </a:lnTo>
                  <a:lnTo>
                    <a:pt x="185" y="45"/>
                  </a:lnTo>
                  <a:lnTo>
                    <a:pt x="185" y="41"/>
                  </a:lnTo>
                  <a:lnTo>
                    <a:pt x="185" y="37"/>
                  </a:lnTo>
                  <a:lnTo>
                    <a:pt x="189" y="37"/>
                  </a:lnTo>
                  <a:lnTo>
                    <a:pt x="189" y="37"/>
                  </a:lnTo>
                  <a:lnTo>
                    <a:pt x="185" y="33"/>
                  </a:lnTo>
                  <a:lnTo>
                    <a:pt x="185" y="30"/>
                  </a:lnTo>
                  <a:lnTo>
                    <a:pt x="185" y="26"/>
                  </a:lnTo>
                  <a:lnTo>
                    <a:pt x="185" y="22"/>
                  </a:lnTo>
                  <a:lnTo>
                    <a:pt x="185" y="19"/>
                  </a:lnTo>
                  <a:lnTo>
                    <a:pt x="178" y="11"/>
                  </a:lnTo>
                  <a:lnTo>
                    <a:pt x="178" y="7"/>
                  </a:lnTo>
                  <a:lnTo>
                    <a:pt x="178" y="4"/>
                  </a:lnTo>
                  <a:lnTo>
                    <a:pt x="178" y="4"/>
                  </a:lnTo>
                  <a:lnTo>
                    <a:pt x="178" y="4"/>
                  </a:lnTo>
                  <a:lnTo>
                    <a:pt x="182" y="0"/>
                  </a:lnTo>
                  <a:lnTo>
                    <a:pt x="182" y="0"/>
                  </a:lnTo>
                  <a:lnTo>
                    <a:pt x="185" y="0"/>
                  </a:lnTo>
                  <a:lnTo>
                    <a:pt x="185" y="4"/>
                  </a:lnTo>
                  <a:lnTo>
                    <a:pt x="189" y="7"/>
                  </a:lnTo>
                  <a:lnTo>
                    <a:pt x="197" y="7"/>
                  </a:lnTo>
                  <a:lnTo>
                    <a:pt x="197" y="11"/>
                  </a:lnTo>
                  <a:lnTo>
                    <a:pt x="204" y="19"/>
                  </a:lnTo>
                  <a:lnTo>
                    <a:pt x="208" y="22"/>
                  </a:lnTo>
                  <a:lnTo>
                    <a:pt x="211" y="22"/>
                  </a:lnTo>
                  <a:lnTo>
                    <a:pt x="211" y="22"/>
                  </a:lnTo>
                  <a:lnTo>
                    <a:pt x="215" y="26"/>
                  </a:lnTo>
                  <a:lnTo>
                    <a:pt x="222" y="30"/>
                  </a:lnTo>
                  <a:lnTo>
                    <a:pt x="226" y="30"/>
                  </a:lnTo>
                  <a:lnTo>
                    <a:pt x="230" y="33"/>
                  </a:lnTo>
                  <a:lnTo>
                    <a:pt x="230" y="30"/>
                  </a:lnTo>
                  <a:lnTo>
                    <a:pt x="234" y="33"/>
                  </a:lnTo>
                  <a:lnTo>
                    <a:pt x="237" y="30"/>
                  </a:lnTo>
                  <a:lnTo>
                    <a:pt x="241" y="30"/>
                  </a:lnTo>
                  <a:lnTo>
                    <a:pt x="245" y="26"/>
                  </a:lnTo>
                  <a:lnTo>
                    <a:pt x="245" y="22"/>
                  </a:lnTo>
                  <a:lnTo>
                    <a:pt x="245" y="22"/>
                  </a:lnTo>
                  <a:lnTo>
                    <a:pt x="245" y="22"/>
                  </a:lnTo>
                  <a:lnTo>
                    <a:pt x="245" y="26"/>
                  </a:lnTo>
                  <a:lnTo>
                    <a:pt x="245" y="30"/>
                  </a:lnTo>
                  <a:lnTo>
                    <a:pt x="245" y="33"/>
                  </a:lnTo>
                  <a:lnTo>
                    <a:pt x="245" y="33"/>
                  </a:lnTo>
                  <a:lnTo>
                    <a:pt x="248" y="37"/>
                  </a:lnTo>
                  <a:lnTo>
                    <a:pt x="252" y="41"/>
                  </a:lnTo>
                  <a:lnTo>
                    <a:pt x="252" y="41"/>
                  </a:lnTo>
                  <a:lnTo>
                    <a:pt x="252" y="45"/>
                  </a:lnTo>
                  <a:lnTo>
                    <a:pt x="256" y="45"/>
                  </a:lnTo>
                  <a:lnTo>
                    <a:pt x="256" y="41"/>
                  </a:lnTo>
                  <a:lnTo>
                    <a:pt x="259" y="41"/>
                  </a:lnTo>
                  <a:lnTo>
                    <a:pt x="259" y="41"/>
                  </a:lnTo>
                  <a:lnTo>
                    <a:pt x="259" y="41"/>
                  </a:lnTo>
                  <a:lnTo>
                    <a:pt x="259" y="41"/>
                  </a:lnTo>
                  <a:lnTo>
                    <a:pt x="259" y="45"/>
                  </a:lnTo>
                  <a:lnTo>
                    <a:pt x="256" y="48"/>
                  </a:lnTo>
                  <a:lnTo>
                    <a:pt x="252" y="48"/>
                  </a:lnTo>
                  <a:lnTo>
                    <a:pt x="252" y="52"/>
                  </a:lnTo>
                  <a:lnTo>
                    <a:pt x="252" y="52"/>
                  </a:lnTo>
                  <a:lnTo>
                    <a:pt x="248" y="52"/>
                  </a:lnTo>
                  <a:lnTo>
                    <a:pt x="248" y="52"/>
                  </a:lnTo>
                  <a:lnTo>
                    <a:pt x="245" y="52"/>
                  </a:lnTo>
                  <a:lnTo>
                    <a:pt x="245" y="56"/>
                  </a:lnTo>
                  <a:lnTo>
                    <a:pt x="241" y="56"/>
                  </a:lnTo>
                  <a:lnTo>
                    <a:pt x="237" y="52"/>
                  </a:lnTo>
                  <a:lnTo>
                    <a:pt x="237" y="56"/>
                  </a:lnTo>
                  <a:lnTo>
                    <a:pt x="230" y="59"/>
                  </a:lnTo>
                  <a:lnTo>
                    <a:pt x="230" y="67"/>
                  </a:lnTo>
                  <a:lnTo>
                    <a:pt x="230" y="71"/>
                  </a:lnTo>
                  <a:lnTo>
                    <a:pt x="230" y="74"/>
                  </a:lnTo>
                  <a:lnTo>
                    <a:pt x="230" y="78"/>
                  </a:lnTo>
                  <a:lnTo>
                    <a:pt x="230" y="78"/>
                  </a:lnTo>
                  <a:lnTo>
                    <a:pt x="226" y="78"/>
                  </a:lnTo>
                  <a:lnTo>
                    <a:pt x="226" y="74"/>
                  </a:lnTo>
                  <a:lnTo>
                    <a:pt x="219" y="74"/>
                  </a:lnTo>
                  <a:lnTo>
                    <a:pt x="215" y="71"/>
                  </a:lnTo>
                  <a:lnTo>
                    <a:pt x="211" y="67"/>
                  </a:lnTo>
                  <a:lnTo>
                    <a:pt x="208" y="67"/>
                  </a:lnTo>
                  <a:lnTo>
                    <a:pt x="204" y="67"/>
                  </a:lnTo>
                  <a:lnTo>
                    <a:pt x="200" y="67"/>
                  </a:lnTo>
                  <a:lnTo>
                    <a:pt x="200" y="63"/>
                  </a:lnTo>
                  <a:lnTo>
                    <a:pt x="197" y="63"/>
                  </a:lnTo>
                  <a:lnTo>
                    <a:pt x="193" y="67"/>
                  </a:lnTo>
                  <a:lnTo>
                    <a:pt x="189" y="71"/>
                  </a:lnTo>
                  <a:lnTo>
                    <a:pt x="189" y="71"/>
                  </a:lnTo>
                  <a:lnTo>
                    <a:pt x="185" y="67"/>
                  </a:lnTo>
                  <a:lnTo>
                    <a:pt x="182" y="67"/>
                  </a:lnTo>
                  <a:lnTo>
                    <a:pt x="182" y="71"/>
                  </a:lnTo>
                  <a:lnTo>
                    <a:pt x="182" y="74"/>
                  </a:lnTo>
                  <a:lnTo>
                    <a:pt x="182" y="74"/>
                  </a:lnTo>
                  <a:lnTo>
                    <a:pt x="185" y="78"/>
                  </a:lnTo>
                  <a:lnTo>
                    <a:pt x="189" y="78"/>
                  </a:lnTo>
                  <a:lnTo>
                    <a:pt x="193" y="82"/>
                  </a:lnTo>
                  <a:lnTo>
                    <a:pt x="197" y="82"/>
                  </a:lnTo>
                  <a:lnTo>
                    <a:pt x="200" y="82"/>
                  </a:lnTo>
                  <a:lnTo>
                    <a:pt x="200" y="82"/>
                  </a:lnTo>
                  <a:lnTo>
                    <a:pt x="197" y="85"/>
                  </a:lnTo>
                  <a:lnTo>
                    <a:pt x="197" y="89"/>
                  </a:lnTo>
                  <a:lnTo>
                    <a:pt x="197" y="85"/>
                  </a:lnTo>
                  <a:lnTo>
                    <a:pt x="189" y="85"/>
                  </a:lnTo>
                  <a:lnTo>
                    <a:pt x="189" y="89"/>
                  </a:lnTo>
                  <a:lnTo>
                    <a:pt x="189" y="89"/>
                  </a:lnTo>
                  <a:lnTo>
                    <a:pt x="189" y="93"/>
                  </a:lnTo>
                  <a:lnTo>
                    <a:pt x="185" y="96"/>
                  </a:lnTo>
                  <a:lnTo>
                    <a:pt x="185" y="96"/>
                  </a:lnTo>
                  <a:close/>
                  <a:moveTo>
                    <a:pt x="178" y="178"/>
                  </a:moveTo>
                  <a:lnTo>
                    <a:pt x="178" y="174"/>
                  </a:lnTo>
                  <a:lnTo>
                    <a:pt x="182" y="174"/>
                  </a:lnTo>
                  <a:lnTo>
                    <a:pt x="178" y="174"/>
                  </a:lnTo>
                  <a:lnTo>
                    <a:pt x="178" y="174"/>
                  </a:lnTo>
                  <a:lnTo>
                    <a:pt x="178" y="174"/>
                  </a:lnTo>
                  <a:lnTo>
                    <a:pt x="178" y="167"/>
                  </a:lnTo>
                  <a:lnTo>
                    <a:pt x="178" y="167"/>
                  </a:lnTo>
                  <a:lnTo>
                    <a:pt x="182" y="167"/>
                  </a:lnTo>
                  <a:lnTo>
                    <a:pt x="182" y="171"/>
                  </a:lnTo>
                  <a:lnTo>
                    <a:pt x="182" y="171"/>
                  </a:lnTo>
                  <a:lnTo>
                    <a:pt x="182" y="174"/>
                  </a:lnTo>
                  <a:lnTo>
                    <a:pt x="182" y="178"/>
                  </a:lnTo>
                  <a:lnTo>
                    <a:pt x="182" y="178"/>
                  </a:lnTo>
                  <a:lnTo>
                    <a:pt x="178" y="178"/>
                  </a:lnTo>
                  <a:lnTo>
                    <a:pt x="178" y="178"/>
                  </a:lnTo>
                  <a:close/>
                  <a:moveTo>
                    <a:pt x="60" y="278"/>
                  </a:moveTo>
                  <a:lnTo>
                    <a:pt x="60" y="282"/>
                  </a:lnTo>
                  <a:lnTo>
                    <a:pt x="60" y="278"/>
                  </a:lnTo>
                  <a:lnTo>
                    <a:pt x="60" y="278"/>
                  </a:lnTo>
                  <a:lnTo>
                    <a:pt x="60" y="278"/>
                  </a:lnTo>
                  <a:lnTo>
                    <a:pt x="60" y="278"/>
                  </a:lnTo>
                  <a:lnTo>
                    <a:pt x="60" y="278"/>
                  </a:lnTo>
                  <a:close/>
                  <a:moveTo>
                    <a:pt x="56" y="282"/>
                  </a:moveTo>
                  <a:lnTo>
                    <a:pt x="60" y="282"/>
                  </a:lnTo>
                  <a:lnTo>
                    <a:pt x="60" y="282"/>
                  </a:lnTo>
                  <a:lnTo>
                    <a:pt x="56" y="282"/>
                  </a:lnTo>
                  <a:lnTo>
                    <a:pt x="56" y="282"/>
                  </a:lnTo>
                  <a:close/>
                  <a:moveTo>
                    <a:pt x="56" y="282"/>
                  </a:moveTo>
                  <a:lnTo>
                    <a:pt x="56" y="282"/>
                  </a:lnTo>
                  <a:lnTo>
                    <a:pt x="56" y="282"/>
                  </a:lnTo>
                  <a:lnTo>
                    <a:pt x="56" y="282"/>
                  </a:lnTo>
                  <a:lnTo>
                    <a:pt x="56" y="282"/>
                  </a:lnTo>
                  <a:close/>
                  <a:moveTo>
                    <a:pt x="52" y="286"/>
                  </a:moveTo>
                  <a:lnTo>
                    <a:pt x="52" y="286"/>
                  </a:lnTo>
                  <a:lnTo>
                    <a:pt x="56" y="286"/>
                  </a:lnTo>
                  <a:lnTo>
                    <a:pt x="52" y="286"/>
                  </a:lnTo>
                  <a:lnTo>
                    <a:pt x="52" y="286"/>
                  </a:lnTo>
                  <a:close/>
                  <a:moveTo>
                    <a:pt x="52" y="293"/>
                  </a:moveTo>
                  <a:lnTo>
                    <a:pt x="48" y="289"/>
                  </a:lnTo>
                  <a:lnTo>
                    <a:pt x="48" y="286"/>
                  </a:lnTo>
                  <a:lnTo>
                    <a:pt x="52" y="286"/>
                  </a:lnTo>
                  <a:lnTo>
                    <a:pt x="52" y="289"/>
                  </a:lnTo>
                  <a:lnTo>
                    <a:pt x="52" y="289"/>
                  </a:lnTo>
                  <a:lnTo>
                    <a:pt x="56" y="289"/>
                  </a:lnTo>
                  <a:lnTo>
                    <a:pt x="52" y="293"/>
                  </a:lnTo>
                  <a:lnTo>
                    <a:pt x="52" y="293"/>
                  </a:lnTo>
                  <a:lnTo>
                    <a:pt x="52" y="293"/>
                  </a:lnTo>
                  <a:close/>
                  <a:moveTo>
                    <a:pt x="74" y="293"/>
                  </a:moveTo>
                  <a:lnTo>
                    <a:pt x="74" y="293"/>
                  </a:lnTo>
                  <a:lnTo>
                    <a:pt x="78" y="289"/>
                  </a:lnTo>
                  <a:lnTo>
                    <a:pt x="78" y="293"/>
                  </a:lnTo>
                  <a:lnTo>
                    <a:pt x="78" y="293"/>
                  </a:lnTo>
                  <a:lnTo>
                    <a:pt x="74" y="293"/>
                  </a:lnTo>
                  <a:lnTo>
                    <a:pt x="74" y="293"/>
                  </a:lnTo>
                  <a:close/>
                  <a:moveTo>
                    <a:pt x="74" y="297"/>
                  </a:moveTo>
                  <a:lnTo>
                    <a:pt x="74" y="297"/>
                  </a:lnTo>
                  <a:lnTo>
                    <a:pt x="74" y="297"/>
                  </a:lnTo>
                  <a:lnTo>
                    <a:pt x="74" y="300"/>
                  </a:lnTo>
                  <a:lnTo>
                    <a:pt x="74" y="297"/>
                  </a:lnTo>
                  <a:lnTo>
                    <a:pt x="74" y="297"/>
                  </a:lnTo>
                  <a:close/>
                  <a:moveTo>
                    <a:pt x="71" y="289"/>
                  </a:moveTo>
                  <a:lnTo>
                    <a:pt x="71" y="293"/>
                  </a:lnTo>
                  <a:lnTo>
                    <a:pt x="71" y="293"/>
                  </a:lnTo>
                  <a:lnTo>
                    <a:pt x="71" y="297"/>
                  </a:lnTo>
                  <a:lnTo>
                    <a:pt x="74" y="297"/>
                  </a:lnTo>
                  <a:lnTo>
                    <a:pt x="74" y="293"/>
                  </a:lnTo>
                  <a:lnTo>
                    <a:pt x="74" y="293"/>
                  </a:lnTo>
                  <a:lnTo>
                    <a:pt x="74" y="289"/>
                  </a:lnTo>
                  <a:lnTo>
                    <a:pt x="71" y="289"/>
                  </a:lnTo>
                  <a:lnTo>
                    <a:pt x="71" y="289"/>
                  </a:lnTo>
                  <a:close/>
                  <a:moveTo>
                    <a:pt x="141" y="256"/>
                  </a:moveTo>
                  <a:lnTo>
                    <a:pt x="141" y="252"/>
                  </a:lnTo>
                  <a:lnTo>
                    <a:pt x="141" y="249"/>
                  </a:lnTo>
                  <a:lnTo>
                    <a:pt x="141" y="249"/>
                  </a:lnTo>
                  <a:lnTo>
                    <a:pt x="145" y="249"/>
                  </a:lnTo>
                  <a:lnTo>
                    <a:pt x="145" y="249"/>
                  </a:lnTo>
                  <a:lnTo>
                    <a:pt x="145" y="252"/>
                  </a:lnTo>
                  <a:lnTo>
                    <a:pt x="145" y="252"/>
                  </a:lnTo>
                  <a:lnTo>
                    <a:pt x="145" y="256"/>
                  </a:lnTo>
                  <a:lnTo>
                    <a:pt x="141" y="256"/>
                  </a:lnTo>
                  <a:lnTo>
                    <a:pt x="141" y="256"/>
                  </a:lnTo>
                  <a:close/>
                  <a:moveTo>
                    <a:pt x="130" y="252"/>
                  </a:moveTo>
                  <a:lnTo>
                    <a:pt x="134" y="249"/>
                  </a:lnTo>
                  <a:lnTo>
                    <a:pt x="137" y="249"/>
                  </a:lnTo>
                  <a:lnTo>
                    <a:pt x="134" y="252"/>
                  </a:lnTo>
                  <a:lnTo>
                    <a:pt x="134" y="252"/>
                  </a:lnTo>
                  <a:lnTo>
                    <a:pt x="130" y="252"/>
                  </a:lnTo>
                  <a:lnTo>
                    <a:pt x="130" y="252"/>
                  </a:lnTo>
                  <a:close/>
                  <a:moveTo>
                    <a:pt x="115" y="282"/>
                  </a:moveTo>
                  <a:lnTo>
                    <a:pt x="119" y="282"/>
                  </a:lnTo>
                  <a:lnTo>
                    <a:pt x="119" y="282"/>
                  </a:lnTo>
                  <a:lnTo>
                    <a:pt x="119" y="282"/>
                  </a:lnTo>
                  <a:lnTo>
                    <a:pt x="122" y="282"/>
                  </a:lnTo>
                  <a:lnTo>
                    <a:pt x="122" y="282"/>
                  </a:lnTo>
                  <a:lnTo>
                    <a:pt x="119" y="278"/>
                  </a:lnTo>
                  <a:lnTo>
                    <a:pt x="119" y="275"/>
                  </a:lnTo>
                  <a:lnTo>
                    <a:pt x="122" y="271"/>
                  </a:lnTo>
                  <a:lnTo>
                    <a:pt x="126" y="271"/>
                  </a:lnTo>
                  <a:lnTo>
                    <a:pt x="126" y="267"/>
                  </a:lnTo>
                  <a:lnTo>
                    <a:pt x="130" y="267"/>
                  </a:lnTo>
                  <a:lnTo>
                    <a:pt x="134" y="271"/>
                  </a:lnTo>
                  <a:lnTo>
                    <a:pt x="137" y="271"/>
                  </a:lnTo>
                  <a:lnTo>
                    <a:pt x="137" y="271"/>
                  </a:lnTo>
                  <a:lnTo>
                    <a:pt x="141" y="267"/>
                  </a:lnTo>
                  <a:lnTo>
                    <a:pt x="145" y="263"/>
                  </a:lnTo>
                  <a:lnTo>
                    <a:pt x="145" y="260"/>
                  </a:lnTo>
                  <a:lnTo>
                    <a:pt x="141" y="260"/>
                  </a:lnTo>
                  <a:lnTo>
                    <a:pt x="141" y="260"/>
                  </a:lnTo>
                  <a:lnTo>
                    <a:pt x="137" y="256"/>
                  </a:lnTo>
                  <a:lnTo>
                    <a:pt x="137" y="256"/>
                  </a:lnTo>
                  <a:lnTo>
                    <a:pt x="134" y="256"/>
                  </a:lnTo>
                  <a:lnTo>
                    <a:pt x="130" y="252"/>
                  </a:lnTo>
                  <a:lnTo>
                    <a:pt x="126" y="256"/>
                  </a:lnTo>
                  <a:lnTo>
                    <a:pt x="126" y="260"/>
                  </a:lnTo>
                  <a:lnTo>
                    <a:pt x="122" y="260"/>
                  </a:lnTo>
                  <a:lnTo>
                    <a:pt x="119" y="263"/>
                  </a:lnTo>
                  <a:lnTo>
                    <a:pt x="119" y="263"/>
                  </a:lnTo>
                  <a:lnTo>
                    <a:pt x="115" y="263"/>
                  </a:lnTo>
                  <a:lnTo>
                    <a:pt x="115" y="260"/>
                  </a:lnTo>
                  <a:lnTo>
                    <a:pt x="111" y="260"/>
                  </a:lnTo>
                  <a:lnTo>
                    <a:pt x="108" y="263"/>
                  </a:lnTo>
                  <a:lnTo>
                    <a:pt x="108" y="267"/>
                  </a:lnTo>
                  <a:lnTo>
                    <a:pt x="104" y="267"/>
                  </a:lnTo>
                  <a:lnTo>
                    <a:pt x="104" y="271"/>
                  </a:lnTo>
                  <a:lnTo>
                    <a:pt x="111" y="271"/>
                  </a:lnTo>
                  <a:lnTo>
                    <a:pt x="111" y="275"/>
                  </a:lnTo>
                  <a:lnTo>
                    <a:pt x="111" y="275"/>
                  </a:lnTo>
                  <a:lnTo>
                    <a:pt x="111" y="278"/>
                  </a:lnTo>
                  <a:lnTo>
                    <a:pt x="111" y="282"/>
                  </a:lnTo>
                  <a:lnTo>
                    <a:pt x="115" y="282"/>
                  </a:lnTo>
                  <a:lnTo>
                    <a:pt x="115" y="282"/>
                  </a:lnTo>
                  <a:lnTo>
                    <a:pt x="115" y="282"/>
                  </a:lnTo>
                  <a:close/>
                  <a:moveTo>
                    <a:pt x="93" y="334"/>
                  </a:moveTo>
                  <a:lnTo>
                    <a:pt x="93" y="330"/>
                  </a:lnTo>
                  <a:lnTo>
                    <a:pt x="89" y="330"/>
                  </a:lnTo>
                  <a:lnTo>
                    <a:pt x="89" y="334"/>
                  </a:lnTo>
                  <a:lnTo>
                    <a:pt x="93" y="338"/>
                  </a:lnTo>
                  <a:lnTo>
                    <a:pt x="93" y="338"/>
                  </a:lnTo>
                  <a:lnTo>
                    <a:pt x="97" y="334"/>
                  </a:lnTo>
                  <a:lnTo>
                    <a:pt x="93" y="334"/>
                  </a:lnTo>
                  <a:lnTo>
                    <a:pt x="93" y="334"/>
                  </a:lnTo>
                  <a:close/>
                  <a:moveTo>
                    <a:pt x="97" y="330"/>
                  </a:moveTo>
                  <a:lnTo>
                    <a:pt x="97" y="326"/>
                  </a:lnTo>
                  <a:lnTo>
                    <a:pt x="97" y="323"/>
                  </a:lnTo>
                  <a:lnTo>
                    <a:pt x="100" y="326"/>
                  </a:lnTo>
                  <a:lnTo>
                    <a:pt x="100" y="326"/>
                  </a:lnTo>
                  <a:lnTo>
                    <a:pt x="97" y="330"/>
                  </a:lnTo>
                  <a:lnTo>
                    <a:pt x="97" y="330"/>
                  </a:lnTo>
                  <a:lnTo>
                    <a:pt x="97" y="330"/>
                  </a:lnTo>
                  <a:close/>
                  <a:moveTo>
                    <a:pt x="93" y="323"/>
                  </a:moveTo>
                  <a:lnTo>
                    <a:pt x="93" y="319"/>
                  </a:lnTo>
                  <a:lnTo>
                    <a:pt x="97" y="315"/>
                  </a:lnTo>
                  <a:lnTo>
                    <a:pt x="97" y="312"/>
                  </a:lnTo>
                  <a:lnTo>
                    <a:pt x="93" y="312"/>
                  </a:lnTo>
                  <a:lnTo>
                    <a:pt x="97" y="312"/>
                  </a:lnTo>
                  <a:lnTo>
                    <a:pt x="100" y="312"/>
                  </a:lnTo>
                  <a:lnTo>
                    <a:pt x="100" y="312"/>
                  </a:lnTo>
                  <a:lnTo>
                    <a:pt x="100" y="312"/>
                  </a:lnTo>
                  <a:lnTo>
                    <a:pt x="100" y="304"/>
                  </a:lnTo>
                  <a:lnTo>
                    <a:pt x="100" y="304"/>
                  </a:lnTo>
                  <a:lnTo>
                    <a:pt x="100" y="293"/>
                  </a:lnTo>
                  <a:lnTo>
                    <a:pt x="100" y="289"/>
                  </a:lnTo>
                  <a:lnTo>
                    <a:pt x="100" y="286"/>
                  </a:lnTo>
                  <a:lnTo>
                    <a:pt x="104" y="286"/>
                  </a:lnTo>
                  <a:lnTo>
                    <a:pt x="104" y="282"/>
                  </a:lnTo>
                  <a:lnTo>
                    <a:pt x="100" y="282"/>
                  </a:lnTo>
                  <a:lnTo>
                    <a:pt x="100" y="278"/>
                  </a:lnTo>
                  <a:lnTo>
                    <a:pt x="100" y="278"/>
                  </a:lnTo>
                  <a:lnTo>
                    <a:pt x="100" y="278"/>
                  </a:lnTo>
                  <a:lnTo>
                    <a:pt x="97" y="278"/>
                  </a:lnTo>
                  <a:lnTo>
                    <a:pt x="93" y="275"/>
                  </a:lnTo>
                  <a:lnTo>
                    <a:pt x="97" y="275"/>
                  </a:lnTo>
                  <a:lnTo>
                    <a:pt x="97" y="271"/>
                  </a:lnTo>
                  <a:lnTo>
                    <a:pt x="97" y="267"/>
                  </a:lnTo>
                  <a:lnTo>
                    <a:pt x="97" y="267"/>
                  </a:lnTo>
                  <a:lnTo>
                    <a:pt x="93" y="267"/>
                  </a:lnTo>
                  <a:lnTo>
                    <a:pt x="93" y="267"/>
                  </a:lnTo>
                  <a:lnTo>
                    <a:pt x="89" y="271"/>
                  </a:lnTo>
                  <a:lnTo>
                    <a:pt x="89" y="271"/>
                  </a:lnTo>
                  <a:lnTo>
                    <a:pt x="85" y="267"/>
                  </a:lnTo>
                  <a:lnTo>
                    <a:pt x="85" y="263"/>
                  </a:lnTo>
                  <a:lnTo>
                    <a:pt x="89" y="263"/>
                  </a:lnTo>
                  <a:lnTo>
                    <a:pt x="93" y="260"/>
                  </a:lnTo>
                  <a:lnTo>
                    <a:pt x="100" y="263"/>
                  </a:lnTo>
                  <a:lnTo>
                    <a:pt x="100" y="263"/>
                  </a:lnTo>
                  <a:lnTo>
                    <a:pt x="104" y="263"/>
                  </a:lnTo>
                  <a:lnTo>
                    <a:pt x="104" y="260"/>
                  </a:lnTo>
                  <a:lnTo>
                    <a:pt x="104" y="256"/>
                  </a:lnTo>
                  <a:lnTo>
                    <a:pt x="100" y="256"/>
                  </a:lnTo>
                  <a:lnTo>
                    <a:pt x="104" y="252"/>
                  </a:lnTo>
                  <a:lnTo>
                    <a:pt x="104" y="252"/>
                  </a:lnTo>
                  <a:lnTo>
                    <a:pt x="108" y="256"/>
                  </a:lnTo>
                  <a:lnTo>
                    <a:pt x="108" y="256"/>
                  </a:lnTo>
                  <a:lnTo>
                    <a:pt x="111" y="252"/>
                  </a:lnTo>
                  <a:lnTo>
                    <a:pt x="115" y="252"/>
                  </a:lnTo>
                  <a:lnTo>
                    <a:pt x="122" y="252"/>
                  </a:lnTo>
                  <a:lnTo>
                    <a:pt x="126" y="252"/>
                  </a:lnTo>
                  <a:lnTo>
                    <a:pt x="126" y="252"/>
                  </a:lnTo>
                  <a:lnTo>
                    <a:pt x="130" y="252"/>
                  </a:lnTo>
                  <a:lnTo>
                    <a:pt x="130" y="249"/>
                  </a:lnTo>
                  <a:lnTo>
                    <a:pt x="134" y="249"/>
                  </a:lnTo>
                  <a:lnTo>
                    <a:pt x="134" y="249"/>
                  </a:lnTo>
                  <a:lnTo>
                    <a:pt x="137" y="245"/>
                  </a:lnTo>
                  <a:lnTo>
                    <a:pt x="141" y="241"/>
                  </a:lnTo>
                  <a:lnTo>
                    <a:pt x="145" y="245"/>
                  </a:lnTo>
                  <a:lnTo>
                    <a:pt x="148" y="245"/>
                  </a:lnTo>
                  <a:lnTo>
                    <a:pt x="148" y="245"/>
                  </a:lnTo>
                  <a:lnTo>
                    <a:pt x="148" y="245"/>
                  </a:lnTo>
                  <a:lnTo>
                    <a:pt x="148" y="249"/>
                  </a:lnTo>
                  <a:lnTo>
                    <a:pt x="145" y="252"/>
                  </a:lnTo>
                  <a:lnTo>
                    <a:pt x="148" y="252"/>
                  </a:lnTo>
                  <a:lnTo>
                    <a:pt x="148" y="256"/>
                  </a:lnTo>
                  <a:lnTo>
                    <a:pt x="148" y="260"/>
                  </a:lnTo>
                  <a:lnTo>
                    <a:pt x="148" y="260"/>
                  </a:lnTo>
                  <a:lnTo>
                    <a:pt x="148" y="263"/>
                  </a:lnTo>
                  <a:lnTo>
                    <a:pt x="152" y="263"/>
                  </a:lnTo>
                  <a:lnTo>
                    <a:pt x="156" y="267"/>
                  </a:lnTo>
                  <a:lnTo>
                    <a:pt x="159" y="267"/>
                  </a:lnTo>
                  <a:lnTo>
                    <a:pt x="163" y="267"/>
                  </a:lnTo>
                  <a:lnTo>
                    <a:pt x="163" y="263"/>
                  </a:lnTo>
                  <a:lnTo>
                    <a:pt x="167" y="260"/>
                  </a:lnTo>
                  <a:lnTo>
                    <a:pt x="167" y="260"/>
                  </a:lnTo>
                  <a:lnTo>
                    <a:pt x="167" y="260"/>
                  </a:lnTo>
                  <a:lnTo>
                    <a:pt x="167" y="256"/>
                  </a:lnTo>
                  <a:lnTo>
                    <a:pt x="171" y="252"/>
                  </a:lnTo>
                  <a:lnTo>
                    <a:pt x="171" y="252"/>
                  </a:lnTo>
                  <a:lnTo>
                    <a:pt x="174" y="252"/>
                  </a:lnTo>
                  <a:lnTo>
                    <a:pt x="174" y="252"/>
                  </a:lnTo>
                  <a:lnTo>
                    <a:pt x="174" y="249"/>
                  </a:lnTo>
                  <a:lnTo>
                    <a:pt x="174" y="245"/>
                  </a:lnTo>
                  <a:lnTo>
                    <a:pt x="167" y="245"/>
                  </a:lnTo>
                  <a:lnTo>
                    <a:pt x="167" y="241"/>
                  </a:lnTo>
                  <a:lnTo>
                    <a:pt x="167" y="237"/>
                  </a:lnTo>
                  <a:lnTo>
                    <a:pt x="171" y="237"/>
                  </a:lnTo>
                  <a:lnTo>
                    <a:pt x="171" y="237"/>
                  </a:lnTo>
                  <a:lnTo>
                    <a:pt x="171" y="237"/>
                  </a:lnTo>
                  <a:lnTo>
                    <a:pt x="171" y="241"/>
                  </a:lnTo>
                  <a:lnTo>
                    <a:pt x="171" y="241"/>
                  </a:lnTo>
                  <a:lnTo>
                    <a:pt x="174" y="241"/>
                  </a:lnTo>
                  <a:lnTo>
                    <a:pt x="174" y="241"/>
                  </a:lnTo>
                  <a:lnTo>
                    <a:pt x="178" y="241"/>
                  </a:lnTo>
                  <a:lnTo>
                    <a:pt x="178" y="241"/>
                  </a:lnTo>
                  <a:lnTo>
                    <a:pt x="182" y="241"/>
                  </a:lnTo>
                  <a:lnTo>
                    <a:pt x="182" y="241"/>
                  </a:lnTo>
                  <a:lnTo>
                    <a:pt x="182" y="241"/>
                  </a:lnTo>
                  <a:lnTo>
                    <a:pt x="178" y="245"/>
                  </a:lnTo>
                  <a:lnTo>
                    <a:pt x="178" y="245"/>
                  </a:lnTo>
                  <a:lnTo>
                    <a:pt x="178" y="245"/>
                  </a:lnTo>
                  <a:lnTo>
                    <a:pt x="182" y="245"/>
                  </a:lnTo>
                  <a:lnTo>
                    <a:pt x="185" y="241"/>
                  </a:lnTo>
                  <a:lnTo>
                    <a:pt x="193" y="241"/>
                  </a:lnTo>
                  <a:lnTo>
                    <a:pt x="197" y="241"/>
                  </a:lnTo>
                  <a:lnTo>
                    <a:pt x="197" y="241"/>
                  </a:lnTo>
                  <a:lnTo>
                    <a:pt x="197" y="237"/>
                  </a:lnTo>
                  <a:lnTo>
                    <a:pt x="197" y="234"/>
                  </a:lnTo>
                  <a:lnTo>
                    <a:pt x="200" y="234"/>
                  </a:lnTo>
                  <a:lnTo>
                    <a:pt x="204" y="234"/>
                  </a:lnTo>
                  <a:lnTo>
                    <a:pt x="204" y="237"/>
                  </a:lnTo>
                  <a:lnTo>
                    <a:pt x="204" y="241"/>
                  </a:lnTo>
                  <a:lnTo>
                    <a:pt x="204" y="241"/>
                  </a:lnTo>
                  <a:lnTo>
                    <a:pt x="208" y="241"/>
                  </a:lnTo>
                  <a:lnTo>
                    <a:pt x="208" y="237"/>
                  </a:lnTo>
                  <a:lnTo>
                    <a:pt x="208" y="234"/>
                  </a:lnTo>
                  <a:lnTo>
                    <a:pt x="208" y="230"/>
                  </a:lnTo>
                  <a:lnTo>
                    <a:pt x="211" y="226"/>
                  </a:lnTo>
                  <a:lnTo>
                    <a:pt x="215" y="226"/>
                  </a:lnTo>
                  <a:lnTo>
                    <a:pt x="215" y="226"/>
                  </a:lnTo>
                  <a:lnTo>
                    <a:pt x="211" y="223"/>
                  </a:lnTo>
                  <a:lnTo>
                    <a:pt x="215" y="219"/>
                  </a:lnTo>
                  <a:lnTo>
                    <a:pt x="215" y="219"/>
                  </a:lnTo>
                  <a:lnTo>
                    <a:pt x="219" y="219"/>
                  </a:lnTo>
                  <a:lnTo>
                    <a:pt x="219" y="223"/>
                  </a:lnTo>
                  <a:lnTo>
                    <a:pt x="219" y="223"/>
                  </a:lnTo>
                  <a:lnTo>
                    <a:pt x="219" y="226"/>
                  </a:lnTo>
                  <a:lnTo>
                    <a:pt x="219" y="237"/>
                  </a:lnTo>
                  <a:lnTo>
                    <a:pt x="219" y="237"/>
                  </a:lnTo>
                  <a:lnTo>
                    <a:pt x="222" y="234"/>
                  </a:lnTo>
                  <a:lnTo>
                    <a:pt x="222" y="234"/>
                  </a:lnTo>
                  <a:lnTo>
                    <a:pt x="226" y="234"/>
                  </a:lnTo>
                  <a:lnTo>
                    <a:pt x="230" y="230"/>
                  </a:lnTo>
                  <a:lnTo>
                    <a:pt x="230" y="226"/>
                  </a:lnTo>
                  <a:lnTo>
                    <a:pt x="230" y="223"/>
                  </a:lnTo>
                  <a:lnTo>
                    <a:pt x="234" y="219"/>
                  </a:lnTo>
                  <a:lnTo>
                    <a:pt x="234" y="219"/>
                  </a:lnTo>
                  <a:lnTo>
                    <a:pt x="230" y="215"/>
                  </a:lnTo>
                  <a:lnTo>
                    <a:pt x="226" y="211"/>
                  </a:lnTo>
                  <a:lnTo>
                    <a:pt x="226" y="208"/>
                  </a:lnTo>
                  <a:lnTo>
                    <a:pt x="226" y="200"/>
                  </a:lnTo>
                  <a:lnTo>
                    <a:pt x="226" y="193"/>
                  </a:lnTo>
                  <a:lnTo>
                    <a:pt x="226" y="186"/>
                  </a:lnTo>
                  <a:lnTo>
                    <a:pt x="222" y="178"/>
                  </a:lnTo>
                  <a:lnTo>
                    <a:pt x="219" y="171"/>
                  </a:lnTo>
                  <a:lnTo>
                    <a:pt x="219" y="167"/>
                  </a:lnTo>
                  <a:lnTo>
                    <a:pt x="219" y="163"/>
                  </a:lnTo>
                  <a:lnTo>
                    <a:pt x="226" y="160"/>
                  </a:lnTo>
                  <a:lnTo>
                    <a:pt x="226" y="160"/>
                  </a:lnTo>
                  <a:lnTo>
                    <a:pt x="230" y="163"/>
                  </a:lnTo>
                  <a:lnTo>
                    <a:pt x="230" y="163"/>
                  </a:lnTo>
                  <a:lnTo>
                    <a:pt x="230" y="160"/>
                  </a:lnTo>
                  <a:lnTo>
                    <a:pt x="230" y="156"/>
                  </a:lnTo>
                  <a:lnTo>
                    <a:pt x="226" y="156"/>
                  </a:lnTo>
                  <a:lnTo>
                    <a:pt x="226" y="152"/>
                  </a:lnTo>
                  <a:lnTo>
                    <a:pt x="226" y="152"/>
                  </a:lnTo>
                  <a:lnTo>
                    <a:pt x="226" y="148"/>
                  </a:lnTo>
                  <a:lnTo>
                    <a:pt x="226" y="148"/>
                  </a:lnTo>
                  <a:lnTo>
                    <a:pt x="226" y="145"/>
                  </a:lnTo>
                  <a:lnTo>
                    <a:pt x="226" y="145"/>
                  </a:lnTo>
                  <a:lnTo>
                    <a:pt x="226" y="141"/>
                  </a:lnTo>
                  <a:lnTo>
                    <a:pt x="226" y="137"/>
                  </a:lnTo>
                  <a:lnTo>
                    <a:pt x="226" y="137"/>
                  </a:lnTo>
                  <a:lnTo>
                    <a:pt x="226" y="134"/>
                  </a:lnTo>
                  <a:lnTo>
                    <a:pt x="226" y="130"/>
                  </a:lnTo>
                  <a:lnTo>
                    <a:pt x="222" y="122"/>
                  </a:lnTo>
                  <a:lnTo>
                    <a:pt x="222" y="122"/>
                  </a:lnTo>
                  <a:lnTo>
                    <a:pt x="219" y="122"/>
                  </a:lnTo>
                  <a:lnTo>
                    <a:pt x="219" y="115"/>
                  </a:lnTo>
                  <a:lnTo>
                    <a:pt x="215" y="115"/>
                  </a:lnTo>
                  <a:lnTo>
                    <a:pt x="208" y="108"/>
                  </a:lnTo>
                  <a:lnTo>
                    <a:pt x="208" y="104"/>
                  </a:lnTo>
                  <a:lnTo>
                    <a:pt x="204" y="100"/>
                  </a:lnTo>
                  <a:lnTo>
                    <a:pt x="204" y="96"/>
                  </a:lnTo>
                  <a:lnTo>
                    <a:pt x="204" y="93"/>
                  </a:lnTo>
                  <a:lnTo>
                    <a:pt x="204" y="96"/>
                  </a:lnTo>
                  <a:lnTo>
                    <a:pt x="204" y="96"/>
                  </a:lnTo>
                  <a:lnTo>
                    <a:pt x="200" y="93"/>
                  </a:lnTo>
                  <a:lnTo>
                    <a:pt x="200" y="93"/>
                  </a:lnTo>
                  <a:lnTo>
                    <a:pt x="197" y="93"/>
                  </a:lnTo>
                  <a:lnTo>
                    <a:pt x="197" y="93"/>
                  </a:lnTo>
                  <a:lnTo>
                    <a:pt x="197" y="96"/>
                  </a:lnTo>
                  <a:lnTo>
                    <a:pt x="197" y="100"/>
                  </a:lnTo>
                  <a:lnTo>
                    <a:pt x="197" y="100"/>
                  </a:lnTo>
                  <a:lnTo>
                    <a:pt x="200" y="100"/>
                  </a:lnTo>
                  <a:lnTo>
                    <a:pt x="204" y="96"/>
                  </a:lnTo>
                  <a:lnTo>
                    <a:pt x="204" y="100"/>
                  </a:lnTo>
                  <a:lnTo>
                    <a:pt x="204" y="104"/>
                  </a:lnTo>
                  <a:lnTo>
                    <a:pt x="200" y="104"/>
                  </a:lnTo>
                  <a:lnTo>
                    <a:pt x="200" y="104"/>
                  </a:lnTo>
                  <a:lnTo>
                    <a:pt x="197" y="104"/>
                  </a:lnTo>
                  <a:lnTo>
                    <a:pt x="200" y="108"/>
                  </a:lnTo>
                  <a:lnTo>
                    <a:pt x="197" y="108"/>
                  </a:lnTo>
                  <a:lnTo>
                    <a:pt x="197" y="108"/>
                  </a:lnTo>
                  <a:lnTo>
                    <a:pt x="193" y="104"/>
                  </a:lnTo>
                  <a:lnTo>
                    <a:pt x="193" y="104"/>
                  </a:lnTo>
                  <a:lnTo>
                    <a:pt x="193" y="100"/>
                  </a:lnTo>
                  <a:lnTo>
                    <a:pt x="189" y="100"/>
                  </a:lnTo>
                  <a:lnTo>
                    <a:pt x="189" y="100"/>
                  </a:lnTo>
                  <a:lnTo>
                    <a:pt x="189" y="104"/>
                  </a:lnTo>
                  <a:lnTo>
                    <a:pt x="189" y="108"/>
                  </a:lnTo>
                  <a:lnTo>
                    <a:pt x="189" y="111"/>
                  </a:lnTo>
                  <a:lnTo>
                    <a:pt x="189" y="111"/>
                  </a:lnTo>
                  <a:lnTo>
                    <a:pt x="185" y="115"/>
                  </a:lnTo>
                  <a:lnTo>
                    <a:pt x="185" y="115"/>
                  </a:lnTo>
                  <a:lnTo>
                    <a:pt x="189" y="119"/>
                  </a:lnTo>
                  <a:lnTo>
                    <a:pt x="193" y="122"/>
                  </a:lnTo>
                  <a:lnTo>
                    <a:pt x="189" y="126"/>
                  </a:lnTo>
                  <a:lnTo>
                    <a:pt x="189" y="126"/>
                  </a:lnTo>
                  <a:lnTo>
                    <a:pt x="185" y="126"/>
                  </a:lnTo>
                  <a:lnTo>
                    <a:pt x="185" y="126"/>
                  </a:lnTo>
                  <a:lnTo>
                    <a:pt x="185" y="130"/>
                  </a:lnTo>
                  <a:lnTo>
                    <a:pt x="189" y="130"/>
                  </a:lnTo>
                  <a:lnTo>
                    <a:pt x="193" y="126"/>
                  </a:lnTo>
                  <a:lnTo>
                    <a:pt x="197" y="134"/>
                  </a:lnTo>
                  <a:lnTo>
                    <a:pt x="197" y="141"/>
                  </a:lnTo>
                  <a:lnTo>
                    <a:pt x="197" y="145"/>
                  </a:lnTo>
                  <a:lnTo>
                    <a:pt x="197" y="152"/>
                  </a:lnTo>
                  <a:lnTo>
                    <a:pt x="193" y="163"/>
                  </a:lnTo>
                  <a:lnTo>
                    <a:pt x="193" y="167"/>
                  </a:lnTo>
                  <a:lnTo>
                    <a:pt x="193" y="171"/>
                  </a:lnTo>
                  <a:lnTo>
                    <a:pt x="189" y="174"/>
                  </a:lnTo>
                  <a:lnTo>
                    <a:pt x="185" y="178"/>
                  </a:lnTo>
                  <a:lnTo>
                    <a:pt x="185" y="182"/>
                  </a:lnTo>
                  <a:lnTo>
                    <a:pt x="185" y="186"/>
                  </a:lnTo>
                  <a:lnTo>
                    <a:pt x="185" y="189"/>
                  </a:lnTo>
                  <a:lnTo>
                    <a:pt x="182" y="193"/>
                  </a:lnTo>
                  <a:lnTo>
                    <a:pt x="171" y="197"/>
                  </a:lnTo>
                  <a:lnTo>
                    <a:pt x="171" y="197"/>
                  </a:lnTo>
                  <a:lnTo>
                    <a:pt x="167" y="200"/>
                  </a:lnTo>
                  <a:lnTo>
                    <a:pt x="163" y="197"/>
                  </a:lnTo>
                  <a:lnTo>
                    <a:pt x="159" y="193"/>
                  </a:lnTo>
                  <a:lnTo>
                    <a:pt x="159" y="193"/>
                  </a:lnTo>
                  <a:lnTo>
                    <a:pt x="163" y="189"/>
                  </a:lnTo>
                  <a:lnTo>
                    <a:pt x="163" y="189"/>
                  </a:lnTo>
                  <a:lnTo>
                    <a:pt x="163" y="186"/>
                  </a:lnTo>
                  <a:lnTo>
                    <a:pt x="167" y="186"/>
                  </a:lnTo>
                  <a:lnTo>
                    <a:pt x="167" y="182"/>
                  </a:lnTo>
                  <a:lnTo>
                    <a:pt x="159" y="186"/>
                  </a:lnTo>
                  <a:lnTo>
                    <a:pt x="159" y="186"/>
                  </a:lnTo>
                  <a:lnTo>
                    <a:pt x="156" y="189"/>
                  </a:lnTo>
                  <a:lnTo>
                    <a:pt x="156" y="193"/>
                  </a:lnTo>
                  <a:lnTo>
                    <a:pt x="156" y="193"/>
                  </a:lnTo>
                  <a:lnTo>
                    <a:pt x="156" y="200"/>
                  </a:lnTo>
                  <a:lnTo>
                    <a:pt x="156" y="204"/>
                  </a:lnTo>
                  <a:lnTo>
                    <a:pt x="152" y="208"/>
                  </a:lnTo>
                  <a:lnTo>
                    <a:pt x="152" y="211"/>
                  </a:lnTo>
                  <a:lnTo>
                    <a:pt x="152" y="211"/>
                  </a:lnTo>
                  <a:lnTo>
                    <a:pt x="152" y="219"/>
                  </a:lnTo>
                  <a:lnTo>
                    <a:pt x="152" y="219"/>
                  </a:lnTo>
                  <a:lnTo>
                    <a:pt x="152" y="219"/>
                  </a:lnTo>
                  <a:lnTo>
                    <a:pt x="152" y="223"/>
                  </a:lnTo>
                  <a:lnTo>
                    <a:pt x="152" y="223"/>
                  </a:lnTo>
                  <a:lnTo>
                    <a:pt x="152" y="223"/>
                  </a:lnTo>
                  <a:lnTo>
                    <a:pt x="148" y="223"/>
                  </a:lnTo>
                  <a:lnTo>
                    <a:pt x="152" y="226"/>
                  </a:lnTo>
                  <a:lnTo>
                    <a:pt x="148" y="226"/>
                  </a:lnTo>
                  <a:lnTo>
                    <a:pt x="148" y="226"/>
                  </a:lnTo>
                  <a:lnTo>
                    <a:pt x="145" y="226"/>
                  </a:lnTo>
                  <a:lnTo>
                    <a:pt x="145" y="226"/>
                  </a:lnTo>
                  <a:lnTo>
                    <a:pt x="141" y="223"/>
                  </a:lnTo>
                  <a:lnTo>
                    <a:pt x="141" y="223"/>
                  </a:lnTo>
                  <a:lnTo>
                    <a:pt x="141" y="223"/>
                  </a:lnTo>
                  <a:lnTo>
                    <a:pt x="137" y="223"/>
                  </a:lnTo>
                  <a:lnTo>
                    <a:pt x="137" y="223"/>
                  </a:lnTo>
                  <a:lnTo>
                    <a:pt x="130" y="226"/>
                  </a:lnTo>
                  <a:lnTo>
                    <a:pt x="126" y="226"/>
                  </a:lnTo>
                  <a:lnTo>
                    <a:pt x="122" y="230"/>
                  </a:lnTo>
                  <a:lnTo>
                    <a:pt x="119" y="230"/>
                  </a:lnTo>
                  <a:lnTo>
                    <a:pt x="115" y="230"/>
                  </a:lnTo>
                  <a:lnTo>
                    <a:pt x="111" y="230"/>
                  </a:lnTo>
                  <a:lnTo>
                    <a:pt x="108" y="230"/>
                  </a:lnTo>
                  <a:lnTo>
                    <a:pt x="104" y="234"/>
                  </a:lnTo>
                  <a:lnTo>
                    <a:pt x="100" y="237"/>
                  </a:lnTo>
                  <a:lnTo>
                    <a:pt x="100" y="237"/>
                  </a:lnTo>
                  <a:lnTo>
                    <a:pt x="100" y="241"/>
                  </a:lnTo>
                  <a:lnTo>
                    <a:pt x="93" y="245"/>
                  </a:lnTo>
                  <a:lnTo>
                    <a:pt x="93" y="245"/>
                  </a:lnTo>
                  <a:lnTo>
                    <a:pt x="89" y="249"/>
                  </a:lnTo>
                  <a:lnTo>
                    <a:pt x="89" y="252"/>
                  </a:lnTo>
                  <a:lnTo>
                    <a:pt x="85" y="252"/>
                  </a:lnTo>
                  <a:lnTo>
                    <a:pt x="82" y="252"/>
                  </a:lnTo>
                  <a:lnTo>
                    <a:pt x="78" y="256"/>
                  </a:lnTo>
                  <a:lnTo>
                    <a:pt x="82" y="260"/>
                  </a:lnTo>
                  <a:lnTo>
                    <a:pt x="82" y="260"/>
                  </a:lnTo>
                  <a:lnTo>
                    <a:pt x="82" y="263"/>
                  </a:lnTo>
                  <a:lnTo>
                    <a:pt x="82" y="263"/>
                  </a:lnTo>
                  <a:lnTo>
                    <a:pt x="78" y="263"/>
                  </a:lnTo>
                  <a:lnTo>
                    <a:pt x="74" y="267"/>
                  </a:lnTo>
                  <a:lnTo>
                    <a:pt x="74" y="271"/>
                  </a:lnTo>
                  <a:lnTo>
                    <a:pt x="74" y="271"/>
                  </a:lnTo>
                  <a:lnTo>
                    <a:pt x="71" y="275"/>
                  </a:lnTo>
                  <a:lnTo>
                    <a:pt x="67" y="275"/>
                  </a:lnTo>
                  <a:lnTo>
                    <a:pt x="67" y="275"/>
                  </a:lnTo>
                  <a:lnTo>
                    <a:pt x="63" y="278"/>
                  </a:lnTo>
                  <a:lnTo>
                    <a:pt x="63" y="278"/>
                  </a:lnTo>
                  <a:lnTo>
                    <a:pt x="67" y="278"/>
                  </a:lnTo>
                  <a:lnTo>
                    <a:pt x="67" y="282"/>
                  </a:lnTo>
                  <a:lnTo>
                    <a:pt x="67" y="282"/>
                  </a:lnTo>
                  <a:lnTo>
                    <a:pt x="67" y="286"/>
                  </a:lnTo>
                  <a:lnTo>
                    <a:pt x="67" y="282"/>
                  </a:lnTo>
                  <a:lnTo>
                    <a:pt x="67" y="282"/>
                  </a:lnTo>
                  <a:lnTo>
                    <a:pt x="63" y="282"/>
                  </a:lnTo>
                  <a:lnTo>
                    <a:pt x="67" y="286"/>
                  </a:lnTo>
                  <a:lnTo>
                    <a:pt x="67" y="286"/>
                  </a:lnTo>
                  <a:lnTo>
                    <a:pt x="67" y="289"/>
                  </a:lnTo>
                  <a:lnTo>
                    <a:pt x="67" y="289"/>
                  </a:lnTo>
                  <a:lnTo>
                    <a:pt x="67" y="289"/>
                  </a:lnTo>
                  <a:lnTo>
                    <a:pt x="71" y="286"/>
                  </a:lnTo>
                  <a:lnTo>
                    <a:pt x="71" y="286"/>
                  </a:lnTo>
                  <a:lnTo>
                    <a:pt x="74" y="286"/>
                  </a:lnTo>
                  <a:lnTo>
                    <a:pt x="74" y="289"/>
                  </a:lnTo>
                  <a:lnTo>
                    <a:pt x="74" y="289"/>
                  </a:lnTo>
                  <a:lnTo>
                    <a:pt x="78" y="289"/>
                  </a:lnTo>
                  <a:lnTo>
                    <a:pt x="74" y="286"/>
                  </a:lnTo>
                  <a:lnTo>
                    <a:pt x="74" y="286"/>
                  </a:lnTo>
                  <a:lnTo>
                    <a:pt x="71" y="286"/>
                  </a:lnTo>
                  <a:lnTo>
                    <a:pt x="71" y="282"/>
                  </a:lnTo>
                  <a:lnTo>
                    <a:pt x="71" y="282"/>
                  </a:lnTo>
                  <a:lnTo>
                    <a:pt x="71" y="278"/>
                  </a:lnTo>
                  <a:lnTo>
                    <a:pt x="74" y="278"/>
                  </a:lnTo>
                  <a:lnTo>
                    <a:pt x="74" y="278"/>
                  </a:lnTo>
                  <a:lnTo>
                    <a:pt x="78" y="282"/>
                  </a:lnTo>
                  <a:lnTo>
                    <a:pt x="78" y="286"/>
                  </a:lnTo>
                  <a:lnTo>
                    <a:pt x="82" y="289"/>
                  </a:lnTo>
                  <a:lnTo>
                    <a:pt x="82" y="293"/>
                  </a:lnTo>
                  <a:lnTo>
                    <a:pt x="78" y="297"/>
                  </a:lnTo>
                  <a:lnTo>
                    <a:pt x="74" y="297"/>
                  </a:lnTo>
                  <a:lnTo>
                    <a:pt x="74" y="300"/>
                  </a:lnTo>
                  <a:lnTo>
                    <a:pt x="78" y="304"/>
                  </a:lnTo>
                  <a:lnTo>
                    <a:pt x="78" y="308"/>
                  </a:lnTo>
                  <a:lnTo>
                    <a:pt x="82" y="312"/>
                  </a:lnTo>
                  <a:lnTo>
                    <a:pt x="82" y="315"/>
                  </a:lnTo>
                  <a:lnTo>
                    <a:pt x="82" y="315"/>
                  </a:lnTo>
                  <a:lnTo>
                    <a:pt x="82" y="319"/>
                  </a:lnTo>
                  <a:lnTo>
                    <a:pt x="85" y="319"/>
                  </a:lnTo>
                  <a:lnTo>
                    <a:pt x="89" y="319"/>
                  </a:lnTo>
                  <a:lnTo>
                    <a:pt x="89" y="319"/>
                  </a:lnTo>
                  <a:lnTo>
                    <a:pt x="89" y="315"/>
                  </a:lnTo>
                  <a:lnTo>
                    <a:pt x="85" y="312"/>
                  </a:lnTo>
                  <a:lnTo>
                    <a:pt x="85" y="308"/>
                  </a:lnTo>
                  <a:lnTo>
                    <a:pt x="89" y="308"/>
                  </a:lnTo>
                  <a:lnTo>
                    <a:pt x="89" y="308"/>
                  </a:lnTo>
                  <a:lnTo>
                    <a:pt x="89" y="308"/>
                  </a:lnTo>
                  <a:lnTo>
                    <a:pt x="89" y="312"/>
                  </a:lnTo>
                  <a:lnTo>
                    <a:pt x="89" y="312"/>
                  </a:lnTo>
                  <a:lnTo>
                    <a:pt x="93" y="319"/>
                  </a:lnTo>
                  <a:lnTo>
                    <a:pt x="93" y="319"/>
                  </a:lnTo>
                  <a:lnTo>
                    <a:pt x="93" y="323"/>
                  </a:lnTo>
                  <a:close/>
                </a:path>
              </a:pathLst>
            </a:custGeom>
            <a:grpFill/>
            <a:ln>
              <a:noFill/>
            </a:ln>
          </p:spPr>
          <p:txBody>
            <a:bodyPr vert="horz" wrap="square" lIns="91440" tIns="45720" rIns="91440" bIns="45720" numCol="1" anchor="t" anchorCtr="0" compatLnSpc="1"/>
            <a:lstStyle/>
            <a:p>
              <a:endParaRPr lang="en-US"/>
            </a:p>
          </p:txBody>
        </p:sp>
        <p:sp>
          <p:nvSpPr>
            <p:cNvPr id="16" name="Freeform 13">
              <a:extLst>
                <a:ext uri="{FF2B5EF4-FFF2-40B4-BE49-F238E27FC236}">
                  <a16:creationId xmlns="" xmlns:a16="http://schemas.microsoft.com/office/drawing/2014/main" id="{2C4CA13F-513F-4269-9692-DC8125324613}"/>
                </a:ext>
              </a:extLst>
            </p:cNvPr>
            <p:cNvSpPr>
              <a:spLocks noEditPoints="1"/>
            </p:cNvSpPr>
            <p:nvPr/>
          </p:nvSpPr>
          <p:spPr bwMode="auto">
            <a:xfrm>
              <a:off x="6861137" y="2317785"/>
              <a:ext cx="95211" cy="137670"/>
            </a:xfrm>
            <a:custGeom>
              <a:avLst/>
              <a:gdLst>
                <a:gd name="T0" fmla="*/ 48 w 74"/>
                <a:gd name="T1" fmla="*/ 78 h 107"/>
                <a:gd name="T2" fmla="*/ 44 w 74"/>
                <a:gd name="T3" fmla="*/ 78 h 107"/>
                <a:gd name="T4" fmla="*/ 44 w 74"/>
                <a:gd name="T5" fmla="*/ 78 h 107"/>
                <a:gd name="T6" fmla="*/ 18 w 74"/>
                <a:gd name="T7" fmla="*/ 85 h 107"/>
                <a:gd name="T8" fmla="*/ 22 w 74"/>
                <a:gd name="T9" fmla="*/ 85 h 107"/>
                <a:gd name="T10" fmla="*/ 22 w 74"/>
                <a:gd name="T11" fmla="*/ 85 h 107"/>
                <a:gd name="T12" fmla="*/ 22 w 74"/>
                <a:gd name="T13" fmla="*/ 89 h 107"/>
                <a:gd name="T14" fmla="*/ 22 w 74"/>
                <a:gd name="T15" fmla="*/ 89 h 107"/>
                <a:gd name="T16" fmla="*/ 55 w 74"/>
                <a:gd name="T17" fmla="*/ 74 h 107"/>
                <a:gd name="T18" fmla="*/ 59 w 74"/>
                <a:gd name="T19" fmla="*/ 78 h 107"/>
                <a:gd name="T20" fmla="*/ 59 w 74"/>
                <a:gd name="T21" fmla="*/ 78 h 107"/>
                <a:gd name="T22" fmla="*/ 59 w 74"/>
                <a:gd name="T23" fmla="*/ 74 h 107"/>
                <a:gd name="T24" fmla="*/ 70 w 74"/>
                <a:gd name="T25" fmla="*/ 92 h 107"/>
                <a:gd name="T26" fmla="*/ 70 w 74"/>
                <a:gd name="T27" fmla="*/ 89 h 107"/>
                <a:gd name="T28" fmla="*/ 74 w 74"/>
                <a:gd name="T29" fmla="*/ 92 h 107"/>
                <a:gd name="T30" fmla="*/ 70 w 74"/>
                <a:gd name="T31" fmla="*/ 92 h 107"/>
                <a:gd name="T32" fmla="*/ 74 w 74"/>
                <a:gd name="T33" fmla="*/ 85 h 107"/>
                <a:gd name="T34" fmla="*/ 70 w 74"/>
                <a:gd name="T35" fmla="*/ 85 h 107"/>
                <a:gd name="T36" fmla="*/ 70 w 74"/>
                <a:gd name="T37" fmla="*/ 81 h 107"/>
                <a:gd name="T38" fmla="*/ 74 w 74"/>
                <a:gd name="T39" fmla="*/ 81 h 107"/>
                <a:gd name="T40" fmla="*/ 74 w 74"/>
                <a:gd name="T41" fmla="*/ 85 h 107"/>
                <a:gd name="T42" fmla="*/ 26 w 74"/>
                <a:gd name="T43" fmla="*/ 107 h 107"/>
                <a:gd name="T44" fmla="*/ 26 w 74"/>
                <a:gd name="T45" fmla="*/ 104 h 107"/>
                <a:gd name="T46" fmla="*/ 37 w 74"/>
                <a:gd name="T47" fmla="*/ 104 h 107"/>
                <a:gd name="T48" fmla="*/ 33 w 74"/>
                <a:gd name="T49" fmla="*/ 107 h 107"/>
                <a:gd name="T50" fmla="*/ 26 w 74"/>
                <a:gd name="T51" fmla="*/ 107 h 107"/>
                <a:gd name="T52" fmla="*/ 0 w 74"/>
                <a:gd name="T53" fmla="*/ 18 h 107"/>
                <a:gd name="T54" fmla="*/ 3 w 74"/>
                <a:gd name="T55" fmla="*/ 18 h 107"/>
                <a:gd name="T56" fmla="*/ 3 w 74"/>
                <a:gd name="T57" fmla="*/ 18 h 107"/>
                <a:gd name="T58" fmla="*/ 15 w 74"/>
                <a:gd name="T59" fmla="*/ 29 h 107"/>
                <a:gd name="T60" fmla="*/ 18 w 74"/>
                <a:gd name="T61" fmla="*/ 33 h 107"/>
                <a:gd name="T62" fmla="*/ 22 w 74"/>
                <a:gd name="T63" fmla="*/ 37 h 107"/>
                <a:gd name="T64" fmla="*/ 15 w 74"/>
                <a:gd name="T65" fmla="*/ 33 h 107"/>
                <a:gd name="T66" fmla="*/ 11 w 74"/>
                <a:gd name="T67" fmla="*/ 37 h 107"/>
                <a:gd name="T68" fmla="*/ 15 w 74"/>
                <a:gd name="T69" fmla="*/ 44 h 107"/>
                <a:gd name="T70" fmla="*/ 18 w 74"/>
                <a:gd name="T71" fmla="*/ 44 h 107"/>
                <a:gd name="T72" fmla="*/ 18 w 74"/>
                <a:gd name="T73" fmla="*/ 52 h 107"/>
                <a:gd name="T74" fmla="*/ 22 w 74"/>
                <a:gd name="T75" fmla="*/ 59 h 107"/>
                <a:gd name="T76" fmla="*/ 18 w 74"/>
                <a:gd name="T77" fmla="*/ 63 h 107"/>
                <a:gd name="T78" fmla="*/ 22 w 74"/>
                <a:gd name="T79" fmla="*/ 66 h 107"/>
                <a:gd name="T80" fmla="*/ 18 w 74"/>
                <a:gd name="T81" fmla="*/ 70 h 107"/>
                <a:gd name="T82" fmla="*/ 18 w 74"/>
                <a:gd name="T83" fmla="*/ 74 h 107"/>
                <a:gd name="T84" fmla="*/ 26 w 74"/>
                <a:gd name="T85" fmla="*/ 81 h 107"/>
                <a:gd name="T86" fmla="*/ 26 w 74"/>
                <a:gd name="T87" fmla="*/ 85 h 107"/>
                <a:gd name="T88" fmla="*/ 29 w 74"/>
                <a:gd name="T89" fmla="*/ 85 h 107"/>
                <a:gd name="T90" fmla="*/ 29 w 74"/>
                <a:gd name="T91" fmla="*/ 85 h 107"/>
                <a:gd name="T92" fmla="*/ 40 w 74"/>
                <a:gd name="T93" fmla="*/ 74 h 107"/>
                <a:gd name="T94" fmla="*/ 44 w 74"/>
                <a:gd name="T95" fmla="*/ 78 h 107"/>
                <a:gd name="T96" fmla="*/ 48 w 74"/>
                <a:gd name="T97" fmla="*/ 74 h 107"/>
                <a:gd name="T98" fmla="*/ 52 w 74"/>
                <a:gd name="T99" fmla="*/ 74 h 107"/>
                <a:gd name="T100" fmla="*/ 55 w 74"/>
                <a:gd name="T101" fmla="*/ 74 h 107"/>
                <a:gd name="T102" fmla="*/ 59 w 74"/>
                <a:gd name="T103" fmla="*/ 70 h 107"/>
                <a:gd name="T104" fmla="*/ 66 w 74"/>
                <a:gd name="T105" fmla="*/ 66 h 107"/>
                <a:gd name="T106" fmla="*/ 66 w 74"/>
                <a:gd name="T107" fmla="*/ 63 h 107"/>
                <a:gd name="T108" fmla="*/ 66 w 74"/>
                <a:gd name="T109" fmla="*/ 52 h 107"/>
                <a:gd name="T110" fmla="*/ 63 w 74"/>
                <a:gd name="T111" fmla="*/ 48 h 107"/>
                <a:gd name="T112" fmla="*/ 59 w 74"/>
                <a:gd name="T113" fmla="*/ 37 h 107"/>
                <a:gd name="T114" fmla="*/ 48 w 74"/>
                <a:gd name="T115" fmla="*/ 18 h 107"/>
                <a:gd name="T116" fmla="*/ 33 w 74"/>
                <a:gd name="T117" fmla="*/ 0 h 107"/>
                <a:gd name="T118" fmla="*/ 18 w 74"/>
                <a:gd name="T119" fmla="*/ 3 h 107"/>
                <a:gd name="T120" fmla="*/ 3 w 74"/>
                <a:gd name="T121" fmla="*/ 11 h 107"/>
                <a:gd name="T122" fmla="*/ 0 w 74"/>
                <a:gd name="T123" fmla="*/ 18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4" h="107">
                  <a:moveTo>
                    <a:pt x="44" y="78"/>
                  </a:moveTo>
                  <a:lnTo>
                    <a:pt x="48" y="78"/>
                  </a:lnTo>
                  <a:lnTo>
                    <a:pt x="48" y="78"/>
                  </a:lnTo>
                  <a:lnTo>
                    <a:pt x="44" y="78"/>
                  </a:lnTo>
                  <a:lnTo>
                    <a:pt x="44" y="78"/>
                  </a:lnTo>
                  <a:lnTo>
                    <a:pt x="44" y="78"/>
                  </a:lnTo>
                  <a:close/>
                  <a:moveTo>
                    <a:pt x="22" y="89"/>
                  </a:moveTo>
                  <a:lnTo>
                    <a:pt x="18" y="85"/>
                  </a:lnTo>
                  <a:lnTo>
                    <a:pt x="22" y="85"/>
                  </a:lnTo>
                  <a:lnTo>
                    <a:pt x="22" y="85"/>
                  </a:lnTo>
                  <a:lnTo>
                    <a:pt x="22" y="85"/>
                  </a:lnTo>
                  <a:lnTo>
                    <a:pt x="22" y="85"/>
                  </a:lnTo>
                  <a:lnTo>
                    <a:pt x="22" y="89"/>
                  </a:lnTo>
                  <a:lnTo>
                    <a:pt x="22" y="89"/>
                  </a:lnTo>
                  <a:lnTo>
                    <a:pt x="22" y="89"/>
                  </a:lnTo>
                  <a:lnTo>
                    <a:pt x="22" y="89"/>
                  </a:lnTo>
                  <a:close/>
                  <a:moveTo>
                    <a:pt x="59" y="74"/>
                  </a:moveTo>
                  <a:lnTo>
                    <a:pt x="55" y="74"/>
                  </a:lnTo>
                  <a:lnTo>
                    <a:pt x="55" y="78"/>
                  </a:lnTo>
                  <a:lnTo>
                    <a:pt x="59" y="78"/>
                  </a:lnTo>
                  <a:lnTo>
                    <a:pt x="59" y="78"/>
                  </a:lnTo>
                  <a:lnTo>
                    <a:pt x="59" y="78"/>
                  </a:lnTo>
                  <a:lnTo>
                    <a:pt x="59" y="74"/>
                  </a:lnTo>
                  <a:lnTo>
                    <a:pt x="59" y="74"/>
                  </a:lnTo>
                  <a:lnTo>
                    <a:pt x="59" y="74"/>
                  </a:lnTo>
                  <a:close/>
                  <a:moveTo>
                    <a:pt x="70" y="92"/>
                  </a:moveTo>
                  <a:lnTo>
                    <a:pt x="70" y="89"/>
                  </a:lnTo>
                  <a:lnTo>
                    <a:pt x="70" y="89"/>
                  </a:lnTo>
                  <a:lnTo>
                    <a:pt x="74" y="89"/>
                  </a:lnTo>
                  <a:lnTo>
                    <a:pt x="74" y="92"/>
                  </a:lnTo>
                  <a:lnTo>
                    <a:pt x="70" y="92"/>
                  </a:lnTo>
                  <a:lnTo>
                    <a:pt x="70" y="92"/>
                  </a:lnTo>
                  <a:lnTo>
                    <a:pt x="70" y="92"/>
                  </a:lnTo>
                  <a:close/>
                  <a:moveTo>
                    <a:pt x="74" y="85"/>
                  </a:moveTo>
                  <a:lnTo>
                    <a:pt x="70" y="89"/>
                  </a:lnTo>
                  <a:lnTo>
                    <a:pt x="70" y="85"/>
                  </a:lnTo>
                  <a:lnTo>
                    <a:pt x="70" y="81"/>
                  </a:lnTo>
                  <a:lnTo>
                    <a:pt x="70" y="81"/>
                  </a:lnTo>
                  <a:lnTo>
                    <a:pt x="74" y="81"/>
                  </a:lnTo>
                  <a:lnTo>
                    <a:pt x="74" y="81"/>
                  </a:lnTo>
                  <a:lnTo>
                    <a:pt x="74" y="81"/>
                  </a:lnTo>
                  <a:lnTo>
                    <a:pt x="74" y="85"/>
                  </a:lnTo>
                  <a:lnTo>
                    <a:pt x="74" y="85"/>
                  </a:lnTo>
                  <a:close/>
                  <a:moveTo>
                    <a:pt x="26" y="107"/>
                  </a:moveTo>
                  <a:lnTo>
                    <a:pt x="26" y="107"/>
                  </a:lnTo>
                  <a:lnTo>
                    <a:pt x="26" y="104"/>
                  </a:lnTo>
                  <a:lnTo>
                    <a:pt x="33" y="100"/>
                  </a:lnTo>
                  <a:lnTo>
                    <a:pt x="37" y="104"/>
                  </a:lnTo>
                  <a:lnTo>
                    <a:pt x="37" y="104"/>
                  </a:lnTo>
                  <a:lnTo>
                    <a:pt x="33" y="107"/>
                  </a:lnTo>
                  <a:lnTo>
                    <a:pt x="29" y="107"/>
                  </a:lnTo>
                  <a:lnTo>
                    <a:pt x="26" y="107"/>
                  </a:lnTo>
                  <a:lnTo>
                    <a:pt x="26" y="107"/>
                  </a:lnTo>
                  <a:close/>
                  <a:moveTo>
                    <a:pt x="0" y="18"/>
                  </a:moveTo>
                  <a:lnTo>
                    <a:pt x="0" y="18"/>
                  </a:lnTo>
                  <a:lnTo>
                    <a:pt x="3" y="18"/>
                  </a:lnTo>
                  <a:lnTo>
                    <a:pt x="7" y="18"/>
                  </a:lnTo>
                  <a:lnTo>
                    <a:pt x="3" y="18"/>
                  </a:lnTo>
                  <a:lnTo>
                    <a:pt x="11" y="26"/>
                  </a:lnTo>
                  <a:lnTo>
                    <a:pt x="15" y="29"/>
                  </a:lnTo>
                  <a:lnTo>
                    <a:pt x="18" y="29"/>
                  </a:lnTo>
                  <a:lnTo>
                    <a:pt x="18" y="33"/>
                  </a:lnTo>
                  <a:lnTo>
                    <a:pt x="18" y="33"/>
                  </a:lnTo>
                  <a:lnTo>
                    <a:pt x="22" y="37"/>
                  </a:lnTo>
                  <a:lnTo>
                    <a:pt x="15" y="37"/>
                  </a:lnTo>
                  <a:lnTo>
                    <a:pt x="15" y="33"/>
                  </a:lnTo>
                  <a:lnTo>
                    <a:pt x="11" y="37"/>
                  </a:lnTo>
                  <a:lnTo>
                    <a:pt x="11" y="37"/>
                  </a:lnTo>
                  <a:lnTo>
                    <a:pt x="7" y="40"/>
                  </a:lnTo>
                  <a:lnTo>
                    <a:pt x="15" y="44"/>
                  </a:lnTo>
                  <a:lnTo>
                    <a:pt x="15" y="44"/>
                  </a:lnTo>
                  <a:lnTo>
                    <a:pt x="18" y="44"/>
                  </a:lnTo>
                  <a:lnTo>
                    <a:pt x="18" y="52"/>
                  </a:lnTo>
                  <a:lnTo>
                    <a:pt x="18" y="52"/>
                  </a:lnTo>
                  <a:lnTo>
                    <a:pt x="22" y="52"/>
                  </a:lnTo>
                  <a:lnTo>
                    <a:pt x="22" y="59"/>
                  </a:lnTo>
                  <a:lnTo>
                    <a:pt x="18" y="59"/>
                  </a:lnTo>
                  <a:lnTo>
                    <a:pt x="18" y="63"/>
                  </a:lnTo>
                  <a:lnTo>
                    <a:pt x="22" y="63"/>
                  </a:lnTo>
                  <a:lnTo>
                    <a:pt x="22" y="66"/>
                  </a:lnTo>
                  <a:lnTo>
                    <a:pt x="18" y="66"/>
                  </a:lnTo>
                  <a:lnTo>
                    <a:pt x="18" y="70"/>
                  </a:lnTo>
                  <a:lnTo>
                    <a:pt x="22" y="74"/>
                  </a:lnTo>
                  <a:lnTo>
                    <a:pt x="18" y="74"/>
                  </a:lnTo>
                  <a:lnTo>
                    <a:pt x="22" y="81"/>
                  </a:lnTo>
                  <a:lnTo>
                    <a:pt x="26" y="81"/>
                  </a:lnTo>
                  <a:lnTo>
                    <a:pt x="26" y="85"/>
                  </a:lnTo>
                  <a:lnTo>
                    <a:pt x="26" y="85"/>
                  </a:lnTo>
                  <a:lnTo>
                    <a:pt x="26" y="89"/>
                  </a:lnTo>
                  <a:lnTo>
                    <a:pt x="29" y="85"/>
                  </a:lnTo>
                  <a:lnTo>
                    <a:pt x="29" y="81"/>
                  </a:lnTo>
                  <a:lnTo>
                    <a:pt x="29" y="85"/>
                  </a:lnTo>
                  <a:lnTo>
                    <a:pt x="33" y="81"/>
                  </a:lnTo>
                  <a:lnTo>
                    <a:pt x="40" y="74"/>
                  </a:lnTo>
                  <a:lnTo>
                    <a:pt x="44" y="74"/>
                  </a:lnTo>
                  <a:lnTo>
                    <a:pt x="44" y="78"/>
                  </a:lnTo>
                  <a:lnTo>
                    <a:pt x="44" y="74"/>
                  </a:lnTo>
                  <a:lnTo>
                    <a:pt x="48" y="74"/>
                  </a:lnTo>
                  <a:lnTo>
                    <a:pt x="48" y="78"/>
                  </a:lnTo>
                  <a:lnTo>
                    <a:pt x="52" y="74"/>
                  </a:lnTo>
                  <a:lnTo>
                    <a:pt x="55" y="78"/>
                  </a:lnTo>
                  <a:lnTo>
                    <a:pt x="55" y="74"/>
                  </a:lnTo>
                  <a:lnTo>
                    <a:pt x="55" y="74"/>
                  </a:lnTo>
                  <a:lnTo>
                    <a:pt x="59" y="70"/>
                  </a:lnTo>
                  <a:lnTo>
                    <a:pt x="63" y="70"/>
                  </a:lnTo>
                  <a:lnTo>
                    <a:pt x="66" y="66"/>
                  </a:lnTo>
                  <a:lnTo>
                    <a:pt x="66" y="63"/>
                  </a:lnTo>
                  <a:lnTo>
                    <a:pt x="66" y="63"/>
                  </a:lnTo>
                  <a:lnTo>
                    <a:pt x="66" y="52"/>
                  </a:lnTo>
                  <a:lnTo>
                    <a:pt x="66" y="52"/>
                  </a:lnTo>
                  <a:lnTo>
                    <a:pt x="63" y="52"/>
                  </a:lnTo>
                  <a:lnTo>
                    <a:pt x="63" y="48"/>
                  </a:lnTo>
                  <a:lnTo>
                    <a:pt x="63" y="40"/>
                  </a:lnTo>
                  <a:lnTo>
                    <a:pt x="59" y="37"/>
                  </a:lnTo>
                  <a:lnTo>
                    <a:pt x="59" y="29"/>
                  </a:lnTo>
                  <a:lnTo>
                    <a:pt x="48" y="18"/>
                  </a:lnTo>
                  <a:lnTo>
                    <a:pt x="40" y="11"/>
                  </a:lnTo>
                  <a:lnTo>
                    <a:pt x="33" y="0"/>
                  </a:lnTo>
                  <a:lnTo>
                    <a:pt x="29" y="3"/>
                  </a:lnTo>
                  <a:lnTo>
                    <a:pt x="18" y="3"/>
                  </a:lnTo>
                  <a:lnTo>
                    <a:pt x="11" y="11"/>
                  </a:lnTo>
                  <a:lnTo>
                    <a:pt x="3" y="11"/>
                  </a:lnTo>
                  <a:lnTo>
                    <a:pt x="0" y="15"/>
                  </a:lnTo>
                  <a:lnTo>
                    <a:pt x="0" y="18"/>
                  </a:lnTo>
                  <a:close/>
                </a:path>
              </a:pathLst>
            </a:custGeom>
            <a:grpFill/>
            <a:ln>
              <a:noFill/>
            </a:ln>
          </p:spPr>
          <p:txBody>
            <a:bodyPr vert="horz" wrap="square" lIns="91440" tIns="45720" rIns="91440" bIns="45720" numCol="1" anchor="t" anchorCtr="0" compatLnSpc="1"/>
            <a:lstStyle/>
            <a:p>
              <a:endParaRPr lang="en-US"/>
            </a:p>
          </p:txBody>
        </p:sp>
        <p:sp>
          <p:nvSpPr>
            <p:cNvPr id="17" name="Freeform 14">
              <a:extLst>
                <a:ext uri="{FF2B5EF4-FFF2-40B4-BE49-F238E27FC236}">
                  <a16:creationId xmlns="" xmlns:a16="http://schemas.microsoft.com/office/drawing/2014/main" id="{839AACAB-79C6-4350-8F8A-68D61C43FD52}"/>
                </a:ext>
              </a:extLst>
            </p:cNvPr>
            <p:cNvSpPr/>
            <p:nvPr/>
          </p:nvSpPr>
          <p:spPr bwMode="auto">
            <a:xfrm>
              <a:off x="6817391" y="2189123"/>
              <a:ext cx="100357" cy="156969"/>
            </a:xfrm>
            <a:custGeom>
              <a:avLst/>
              <a:gdLst>
                <a:gd name="T0" fmla="*/ 0 w 78"/>
                <a:gd name="T1" fmla="*/ 70 h 122"/>
                <a:gd name="T2" fmla="*/ 4 w 78"/>
                <a:gd name="T3" fmla="*/ 63 h 122"/>
                <a:gd name="T4" fmla="*/ 12 w 78"/>
                <a:gd name="T5" fmla="*/ 55 h 122"/>
                <a:gd name="T6" fmla="*/ 15 w 78"/>
                <a:gd name="T7" fmla="*/ 51 h 122"/>
                <a:gd name="T8" fmla="*/ 19 w 78"/>
                <a:gd name="T9" fmla="*/ 40 h 122"/>
                <a:gd name="T10" fmla="*/ 19 w 78"/>
                <a:gd name="T11" fmla="*/ 33 h 122"/>
                <a:gd name="T12" fmla="*/ 26 w 78"/>
                <a:gd name="T13" fmla="*/ 37 h 122"/>
                <a:gd name="T14" fmla="*/ 30 w 78"/>
                <a:gd name="T15" fmla="*/ 37 h 122"/>
                <a:gd name="T16" fmla="*/ 37 w 78"/>
                <a:gd name="T17" fmla="*/ 40 h 122"/>
                <a:gd name="T18" fmla="*/ 49 w 78"/>
                <a:gd name="T19" fmla="*/ 40 h 122"/>
                <a:gd name="T20" fmla="*/ 49 w 78"/>
                <a:gd name="T21" fmla="*/ 33 h 122"/>
                <a:gd name="T22" fmla="*/ 45 w 78"/>
                <a:gd name="T23" fmla="*/ 25 h 122"/>
                <a:gd name="T24" fmla="*/ 49 w 78"/>
                <a:gd name="T25" fmla="*/ 25 h 122"/>
                <a:gd name="T26" fmla="*/ 56 w 78"/>
                <a:gd name="T27" fmla="*/ 18 h 122"/>
                <a:gd name="T28" fmla="*/ 63 w 78"/>
                <a:gd name="T29" fmla="*/ 14 h 122"/>
                <a:gd name="T30" fmla="*/ 63 w 78"/>
                <a:gd name="T31" fmla="*/ 7 h 122"/>
                <a:gd name="T32" fmla="*/ 63 w 78"/>
                <a:gd name="T33" fmla="*/ 3 h 122"/>
                <a:gd name="T34" fmla="*/ 67 w 78"/>
                <a:gd name="T35" fmla="*/ 3 h 122"/>
                <a:gd name="T36" fmla="*/ 67 w 78"/>
                <a:gd name="T37" fmla="*/ 7 h 122"/>
                <a:gd name="T38" fmla="*/ 78 w 78"/>
                <a:gd name="T39" fmla="*/ 14 h 122"/>
                <a:gd name="T40" fmla="*/ 71 w 78"/>
                <a:gd name="T41" fmla="*/ 18 h 122"/>
                <a:gd name="T42" fmla="*/ 71 w 78"/>
                <a:gd name="T43" fmla="*/ 22 h 122"/>
                <a:gd name="T44" fmla="*/ 67 w 78"/>
                <a:gd name="T45" fmla="*/ 33 h 122"/>
                <a:gd name="T46" fmla="*/ 71 w 78"/>
                <a:gd name="T47" fmla="*/ 44 h 122"/>
                <a:gd name="T48" fmla="*/ 71 w 78"/>
                <a:gd name="T49" fmla="*/ 48 h 122"/>
                <a:gd name="T50" fmla="*/ 71 w 78"/>
                <a:gd name="T51" fmla="*/ 55 h 122"/>
                <a:gd name="T52" fmla="*/ 63 w 78"/>
                <a:gd name="T53" fmla="*/ 63 h 122"/>
                <a:gd name="T54" fmla="*/ 60 w 78"/>
                <a:gd name="T55" fmla="*/ 66 h 122"/>
                <a:gd name="T56" fmla="*/ 52 w 78"/>
                <a:gd name="T57" fmla="*/ 70 h 122"/>
                <a:gd name="T58" fmla="*/ 45 w 78"/>
                <a:gd name="T59" fmla="*/ 74 h 122"/>
                <a:gd name="T60" fmla="*/ 49 w 78"/>
                <a:gd name="T61" fmla="*/ 81 h 122"/>
                <a:gd name="T62" fmla="*/ 49 w 78"/>
                <a:gd name="T63" fmla="*/ 89 h 122"/>
                <a:gd name="T64" fmla="*/ 56 w 78"/>
                <a:gd name="T65" fmla="*/ 92 h 122"/>
                <a:gd name="T66" fmla="*/ 67 w 78"/>
                <a:gd name="T67" fmla="*/ 100 h 122"/>
                <a:gd name="T68" fmla="*/ 52 w 78"/>
                <a:gd name="T69" fmla="*/ 103 h 122"/>
                <a:gd name="T70" fmla="*/ 37 w 78"/>
                <a:gd name="T71" fmla="*/ 111 h 122"/>
                <a:gd name="T72" fmla="*/ 34 w 78"/>
                <a:gd name="T73" fmla="*/ 118 h 122"/>
                <a:gd name="T74" fmla="*/ 26 w 78"/>
                <a:gd name="T75" fmla="*/ 118 h 122"/>
                <a:gd name="T76" fmla="*/ 26 w 78"/>
                <a:gd name="T77" fmla="*/ 122 h 122"/>
                <a:gd name="T78" fmla="*/ 19 w 78"/>
                <a:gd name="T79" fmla="*/ 122 h 122"/>
                <a:gd name="T80" fmla="*/ 23 w 78"/>
                <a:gd name="T81" fmla="*/ 118 h 122"/>
                <a:gd name="T82" fmla="*/ 15 w 78"/>
                <a:gd name="T83" fmla="*/ 118 h 122"/>
                <a:gd name="T84" fmla="*/ 15 w 78"/>
                <a:gd name="T85" fmla="*/ 115 h 122"/>
                <a:gd name="T86" fmla="*/ 19 w 78"/>
                <a:gd name="T87" fmla="*/ 103 h 122"/>
                <a:gd name="T88" fmla="*/ 26 w 78"/>
                <a:gd name="T89" fmla="*/ 100 h 122"/>
                <a:gd name="T90" fmla="*/ 15 w 78"/>
                <a:gd name="T91" fmla="*/ 103 h 122"/>
                <a:gd name="T92" fmla="*/ 15 w 78"/>
                <a:gd name="T93" fmla="*/ 92 h 122"/>
                <a:gd name="T94" fmla="*/ 15 w 78"/>
                <a:gd name="T95" fmla="*/ 85 h 122"/>
                <a:gd name="T96" fmla="*/ 19 w 78"/>
                <a:gd name="T97" fmla="*/ 81 h 122"/>
                <a:gd name="T98" fmla="*/ 15 w 78"/>
                <a:gd name="T99" fmla="*/ 81 h 122"/>
                <a:gd name="T100" fmla="*/ 8 w 78"/>
                <a:gd name="T101" fmla="*/ 81 h 122"/>
                <a:gd name="T102" fmla="*/ 4 w 78"/>
                <a:gd name="T103" fmla="*/ 81 h 122"/>
                <a:gd name="T104" fmla="*/ 0 w 78"/>
                <a:gd name="T105" fmla="*/ 77 h 122"/>
                <a:gd name="T106" fmla="*/ 0 w 78"/>
                <a:gd name="T107" fmla="*/ 77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8" h="122">
                  <a:moveTo>
                    <a:pt x="0" y="77"/>
                  </a:moveTo>
                  <a:lnTo>
                    <a:pt x="0" y="70"/>
                  </a:lnTo>
                  <a:lnTo>
                    <a:pt x="4" y="66"/>
                  </a:lnTo>
                  <a:lnTo>
                    <a:pt x="4" y="63"/>
                  </a:lnTo>
                  <a:lnTo>
                    <a:pt x="4" y="59"/>
                  </a:lnTo>
                  <a:lnTo>
                    <a:pt x="12" y="55"/>
                  </a:lnTo>
                  <a:lnTo>
                    <a:pt x="12" y="51"/>
                  </a:lnTo>
                  <a:lnTo>
                    <a:pt x="15" y="51"/>
                  </a:lnTo>
                  <a:lnTo>
                    <a:pt x="19" y="44"/>
                  </a:lnTo>
                  <a:lnTo>
                    <a:pt x="19" y="40"/>
                  </a:lnTo>
                  <a:lnTo>
                    <a:pt x="19" y="40"/>
                  </a:lnTo>
                  <a:lnTo>
                    <a:pt x="19" y="33"/>
                  </a:lnTo>
                  <a:lnTo>
                    <a:pt x="23" y="29"/>
                  </a:lnTo>
                  <a:lnTo>
                    <a:pt x="26" y="37"/>
                  </a:lnTo>
                  <a:lnTo>
                    <a:pt x="30" y="37"/>
                  </a:lnTo>
                  <a:lnTo>
                    <a:pt x="30" y="37"/>
                  </a:lnTo>
                  <a:lnTo>
                    <a:pt x="34" y="37"/>
                  </a:lnTo>
                  <a:lnTo>
                    <a:pt x="37" y="40"/>
                  </a:lnTo>
                  <a:lnTo>
                    <a:pt x="45" y="37"/>
                  </a:lnTo>
                  <a:lnTo>
                    <a:pt x="49" y="40"/>
                  </a:lnTo>
                  <a:lnTo>
                    <a:pt x="52" y="33"/>
                  </a:lnTo>
                  <a:lnTo>
                    <a:pt x="49" y="33"/>
                  </a:lnTo>
                  <a:lnTo>
                    <a:pt x="49" y="29"/>
                  </a:lnTo>
                  <a:lnTo>
                    <a:pt x="45" y="25"/>
                  </a:lnTo>
                  <a:lnTo>
                    <a:pt x="45" y="25"/>
                  </a:lnTo>
                  <a:lnTo>
                    <a:pt x="49" y="25"/>
                  </a:lnTo>
                  <a:lnTo>
                    <a:pt x="56" y="22"/>
                  </a:lnTo>
                  <a:lnTo>
                    <a:pt x="56" y="18"/>
                  </a:lnTo>
                  <a:lnTo>
                    <a:pt x="60" y="14"/>
                  </a:lnTo>
                  <a:lnTo>
                    <a:pt x="63" y="14"/>
                  </a:lnTo>
                  <a:lnTo>
                    <a:pt x="63" y="11"/>
                  </a:lnTo>
                  <a:lnTo>
                    <a:pt x="63" y="7"/>
                  </a:lnTo>
                  <a:lnTo>
                    <a:pt x="63" y="7"/>
                  </a:lnTo>
                  <a:lnTo>
                    <a:pt x="63" y="3"/>
                  </a:lnTo>
                  <a:lnTo>
                    <a:pt x="63" y="0"/>
                  </a:lnTo>
                  <a:lnTo>
                    <a:pt x="67" y="3"/>
                  </a:lnTo>
                  <a:lnTo>
                    <a:pt x="67" y="7"/>
                  </a:lnTo>
                  <a:lnTo>
                    <a:pt x="67" y="7"/>
                  </a:lnTo>
                  <a:lnTo>
                    <a:pt x="74" y="11"/>
                  </a:lnTo>
                  <a:lnTo>
                    <a:pt x="78" y="14"/>
                  </a:lnTo>
                  <a:lnTo>
                    <a:pt x="78" y="14"/>
                  </a:lnTo>
                  <a:lnTo>
                    <a:pt x="71" y="18"/>
                  </a:lnTo>
                  <a:lnTo>
                    <a:pt x="71" y="18"/>
                  </a:lnTo>
                  <a:lnTo>
                    <a:pt x="71" y="22"/>
                  </a:lnTo>
                  <a:lnTo>
                    <a:pt x="67" y="29"/>
                  </a:lnTo>
                  <a:lnTo>
                    <a:pt x="67" y="33"/>
                  </a:lnTo>
                  <a:lnTo>
                    <a:pt x="71" y="37"/>
                  </a:lnTo>
                  <a:lnTo>
                    <a:pt x="71" y="44"/>
                  </a:lnTo>
                  <a:lnTo>
                    <a:pt x="74" y="48"/>
                  </a:lnTo>
                  <a:lnTo>
                    <a:pt x="71" y="48"/>
                  </a:lnTo>
                  <a:lnTo>
                    <a:pt x="67" y="51"/>
                  </a:lnTo>
                  <a:lnTo>
                    <a:pt x="71" y="55"/>
                  </a:lnTo>
                  <a:lnTo>
                    <a:pt x="60" y="63"/>
                  </a:lnTo>
                  <a:lnTo>
                    <a:pt x="63" y="63"/>
                  </a:lnTo>
                  <a:lnTo>
                    <a:pt x="60" y="66"/>
                  </a:lnTo>
                  <a:lnTo>
                    <a:pt x="60" y="66"/>
                  </a:lnTo>
                  <a:lnTo>
                    <a:pt x="56" y="66"/>
                  </a:lnTo>
                  <a:lnTo>
                    <a:pt x="52" y="70"/>
                  </a:lnTo>
                  <a:lnTo>
                    <a:pt x="52" y="74"/>
                  </a:lnTo>
                  <a:lnTo>
                    <a:pt x="45" y="74"/>
                  </a:lnTo>
                  <a:lnTo>
                    <a:pt x="45" y="77"/>
                  </a:lnTo>
                  <a:lnTo>
                    <a:pt x="49" y="81"/>
                  </a:lnTo>
                  <a:lnTo>
                    <a:pt x="45" y="85"/>
                  </a:lnTo>
                  <a:lnTo>
                    <a:pt x="49" y="89"/>
                  </a:lnTo>
                  <a:lnTo>
                    <a:pt x="52" y="89"/>
                  </a:lnTo>
                  <a:lnTo>
                    <a:pt x="56" y="92"/>
                  </a:lnTo>
                  <a:lnTo>
                    <a:pt x="67" y="96"/>
                  </a:lnTo>
                  <a:lnTo>
                    <a:pt x="67" y="100"/>
                  </a:lnTo>
                  <a:lnTo>
                    <a:pt x="63" y="103"/>
                  </a:lnTo>
                  <a:lnTo>
                    <a:pt x="52" y="103"/>
                  </a:lnTo>
                  <a:lnTo>
                    <a:pt x="45" y="111"/>
                  </a:lnTo>
                  <a:lnTo>
                    <a:pt x="37" y="111"/>
                  </a:lnTo>
                  <a:lnTo>
                    <a:pt x="34" y="115"/>
                  </a:lnTo>
                  <a:lnTo>
                    <a:pt x="34" y="118"/>
                  </a:lnTo>
                  <a:lnTo>
                    <a:pt x="30" y="115"/>
                  </a:lnTo>
                  <a:lnTo>
                    <a:pt x="26" y="118"/>
                  </a:lnTo>
                  <a:lnTo>
                    <a:pt x="30" y="118"/>
                  </a:lnTo>
                  <a:lnTo>
                    <a:pt x="26" y="122"/>
                  </a:lnTo>
                  <a:lnTo>
                    <a:pt x="23" y="122"/>
                  </a:lnTo>
                  <a:lnTo>
                    <a:pt x="19" y="122"/>
                  </a:lnTo>
                  <a:lnTo>
                    <a:pt x="19" y="122"/>
                  </a:lnTo>
                  <a:lnTo>
                    <a:pt x="23" y="118"/>
                  </a:lnTo>
                  <a:lnTo>
                    <a:pt x="19" y="115"/>
                  </a:lnTo>
                  <a:lnTo>
                    <a:pt x="15" y="118"/>
                  </a:lnTo>
                  <a:lnTo>
                    <a:pt x="15" y="118"/>
                  </a:lnTo>
                  <a:lnTo>
                    <a:pt x="15" y="115"/>
                  </a:lnTo>
                  <a:lnTo>
                    <a:pt x="15" y="107"/>
                  </a:lnTo>
                  <a:lnTo>
                    <a:pt x="19" y="103"/>
                  </a:lnTo>
                  <a:lnTo>
                    <a:pt x="23" y="103"/>
                  </a:lnTo>
                  <a:lnTo>
                    <a:pt x="26" y="100"/>
                  </a:lnTo>
                  <a:lnTo>
                    <a:pt x="23" y="103"/>
                  </a:lnTo>
                  <a:lnTo>
                    <a:pt x="15" y="103"/>
                  </a:lnTo>
                  <a:lnTo>
                    <a:pt x="15" y="100"/>
                  </a:lnTo>
                  <a:lnTo>
                    <a:pt x="15" y="92"/>
                  </a:lnTo>
                  <a:lnTo>
                    <a:pt x="19" y="89"/>
                  </a:lnTo>
                  <a:lnTo>
                    <a:pt x="15" y="85"/>
                  </a:lnTo>
                  <a:lnTo>
                    <a:pt x="19" y="85"/>
                  </a:lnTo>
                  <a:lnTo>
                    <a:pt x="19" y="81"/>
                  </a:lnTo>
                  <a:lnTo>
                    <a:pt x="19" y="81"/>
                  </a:lnTo>
                  <a:lnTo>
                    <a:pt x="15" y="81"/>
                  </a:lnTo>
                  <a:lnTo>
                    <a:pt x="12" y="85"/>
                  </a:lnTo>
                  <a:lnTo>
                    <a:pt x="8" y="81"/>
                  </a:lnTo>
                  <a:lnTo>
                    <a:pt x="4" y="81"/>
                  </a:lnTo>
                  <a:lnTo>
                    <a:pt x="4" y="81"/>
                  </a:lnTo>
                  <a:lnTo>
                    <a:pt x="4" y="85"/>
                  </a:lnTo>
                  <a:lnTo>
                    <a:pt x="0" y="77"/>
                  </a:lnTo>
                  <a:lnTo>
                    <a:pt x="0" y="77"/>
                  </a:lnTo>
                  <a:lnTo>
                    <a:pt x="0" y="77"/>
                  </a:lnTo>
                  <a:close/>
                </a:path>
              </a:pathLst>
            </a:custGeom>
            <a:grpFill/>
            <a:ln>
              <a:noFill/>
            </a:ln>
          </p:spPr>
          <p:txBody>
            <a:bodyPr vert="horz" wrap="square" lIns="91440" tIns="45720" rIns="91440" bIns="45720" numCol="1" anchor="t" anchorCtr="0" compatLnSpc="1"/>
            <a:lstStyle/>
            <a:p>
              <a:endParaRPr lang="en-US"/>
            </a:p>
          </p:txBody>
        </p:sp>
        <p:sp>
          <p:nvSpPr>
            <p:cNvPr id="18" name="Freeform 15">
              <a:extLst>
                <a:ext uri="{FF2B5EF4-FFF2-40B4-BE49-F238E27FC236}">
                  <a16:creationId xmlns="" xmlns:a16="http://schemas.microsoft.com/office/drawing/2014/main" id="{DB8973AD-FC60-44B0-9E64-220C8F45EBEE}"/>
                </a:ext>
              </a:extLst>
            </p:cNvPr>
            <p:cNvSpPr/>
            <p:nvPr/>
          </p:nvSpPr>
          <p:spPr bwMode="auto">
            <a:xfrm>
              <a:off x="6002952" y="1988409"/>
              <a:ext cx="653609" cy="276626"/>
            </a:xfrm>
            <a:custGeom>
              <a:avLst/>
              <a:gdLst>
                <a:gd name="T0" fmla="*/ 19 w 508"/>
                <a:gd name="T1" fmla="*/ 66 h 215"/>
                <a:gd name="T2" fmla="*/ 30 w 508"/>
                <a:gd name="T3" fmla="*/ 52 h 215"/>
                <a:gd name="T4" fmla="*/ 37 w 508"/>
                <a:gd name="T5" fmla="*/ 44 h 215"/>
                <a:gd name="T6" fmla="*/ 60 w 508"/>
                <a:gd name="T7" fmla="*/ 37 h 215"/>
                <a:gd name="T8" fmla="*/ 71 w 508"/>
                <a:gd name="T9" fmla="*/ 41 h 215"/>
                <a:gd name="T10" fmla="*/ 89 w 508"/>
                <a:gd name="T11" fmla="*/ 41 h 215"/>
                <a:gd name="T12" fmla="*/ 108 w 508"/>
                <a:gd name="T13" fmla="*/ 55 h 215"/>
                <a:gd name="T14" fmla="*/ 126 w 508"/>
                <a:gd name="T15" fmla="*/ 52 h 215"/>
                <a:gd name="T16" fmla="*/ 145 w 508"/>
                <a:gd name="T17" fmla="*/ 52 h 215"/>
                <a:gd name="T18" fmla="*/ 148 w 508"/>
                <a:gd name="T19" fmla="*/ 33 h 215"/>
                <a:gd name="T20" fmla="*/ 137 w 508"/>
                <a:gd name="T21" fmla="*/ 18 h 215"/>
                <a:gd name="T22" fmla="*/ 148 w 508"/>
                <a:gd name="T23" fmla="*/ 7 h 215"/>
                <a:gd name="T24" fmla="*/ 159 w 508"/>
                <a:gd name="T25" fmla="*/ 3 h 215"/>
                <a:gd name="T26" fmla="*/ 182 w 508"/>
                <a:gd name="T27" fmla="*/ 7 h 215"/>
                <a:gd name="T28" fmla="*/ 200 w 508"/>
                <a:gd name="T29" fmla="*/ 11 h 215"/>
                <a:gd name="T30" fmla="*/ 208 w 508"/>
                <a:gd name="T31" fmla="*/ 26 h 215"/>
                <a:gd name="T32" fmla="*/ 219 w 508"/>
                <a:gd name="T33" fmla="*/ 33 h 215"/>
                <a:gd name="T34" fmla="*/ 237 w 508"/>
                <a:gd name="T35" fmla="*/ 37 h 215"/>
                <a:gd name="T36" fmla="*/ 259 w 508"/>
                <a:gd name="T37" fmla="*/ 29 h 215"/>
                <a:gd name="T38" fmla="*/ 285 w 508"/>
                <a:gd name="T39" fmla="*/ 33 h 215"/>
                <a:gd name="T40" fmla="*/ 308 w 508"/>
                <a:gd name="T41" fmla="*/ 44 h 215"/>
                <a:gd name="T42" fmla="*/ 330 w 508"/>
                <a:gd name="T43" fmla="*/ 48 h 215"/>
                <a:gd name="T44" fmla="*/ 356 w 508"/>
                <a:gd name="T45" fmla="*/ 48 h 215"/>
                <a:gd name="T46" fmla="*/ 378 w 508"/>
                <a:gd name="T47" fmla="*/ 37 h 215"/>
                <a:gd name="T48" fmla="*/ 393 w 508"/>
                <a:gd name="T49" fmla="*/ 26 h 215"/>
                <a:gd name="T50" fmla="*/ 408 w 508"/>
                <a:gd name="T51" fmla="*/ 18 h 215"/>
                <a:gd name="T52" fmla="*/ 422 w 508"/>
                <a:gd name="T53" fmla="*/ 26 h 215"/>
                <a:gd name="T54" fmla="*/ 437 w 508"/>
                <a:gd name="T55" fmla="*/ 48 h 215"/>
                <a:gd name="T56" fmla="*/ 445 w 508"/>
                <a:gd name="T57" fmla="*/ 74 h 215"/>
                <a:gd name="T58" fmla="*/ 471 w 508"/>
                <a:gd name="T59" fmla="*/ 66 h 215"/>
                <a:gd name="T60" fmla="*/ 496 w 508"/>
                <a:gd name="T61" fmla="*/ 70 h 215"/>
                <a:gd name="T62" fmla="*/ 504 w 508"/>
                <a:gd name="T63" fmla="*/ 89 h 215"/>
                <a:gd name="T64" fmla="*/ 496 w 508"/>
                <a:gd name="T65" fmla="*/ 92 h 215"/>
                <a:gd name="T66" fmla="*/ 474 w 508"/>
                <a:gd name="T67" fmla="*/ 100 h 215"/>
                <a:gd name="T68" fmla="*/ 467 w 508"/>
                <a:gd name="T69" fmla="*/ 104 h 215"/>
                <a:gd name="T70" fmla="*/ 452 w 508"/>
                <a:gd name="T71" fmla="*/ 126 h 215"/>
                <a:gd name="T72" fmla="*/ 430 w 508"/>
                <a:gd name="T73" fmla="*/ 133 h 215"/>
                <a:gd name="T74" fmla="*/ 415 w 508"/>
                <a:gd name="T75" fmla="*/ 137 h 215"/>
                <a:gd name="T76" fmla="*/ 393 w 508"/>
                <a:gd name="T77" fmla="*/ 148 h 215"/>
                <a:gd name="T78" fmla="*/ 404 w 508"/>
                <a:gd name="T79" fmla="*/ 163 h 215"/>
                <a:gd name="T80" fmla="*/ 382 w 508"/>
                <a:gd name="T81" fmla="*/ 189 h 215"/>
                <a:gd name="T82" fmla="*/ 352 w 508"/>
                <a:gd name="T83" fmla="*/ 196 h 215"/>
                <a:gd name="T84" fmla="*/ 311 w 508"/>
                <a:gd name="T85" fmla="*/ 215 h 215"/>
                <a:gd name="T86" fmla="*/ 289 w 508"/>
                <a:gd name="T87" fmla="*/ 215 h 215"/>
                <a:gd name="T88" fmla="*/ 248 w 508"/>
                <a:gd name="T89" fmla="*/ 196 h 215"/>
                <a:gd name="T90" fmla="*/ 215 w 508"/>
                <a:gd name="T91" fmla="*/ 200 h 215"/>
                <a:gd name="T92" fmla="*/ 167 w 508"/>
                <a:gd name="T93" fmla="*/ 200 h 215"/>
                <a:gd name="T94" fmla="*/ 152 w 508"/>
                <a:gd name="T95" fmla="*/ 178 h 215"/>
                <a:gd name="T96" fmla="*/ 145 w 508"/>
                <a:gd name="T97" fmla="*/ 170 h 215"/>
                <a:gd name="T98" fmla="*/ 122 w 508"/>
                <a:gd name="T99" fmla="*/ 163 h 215"/>
                <a:gd name="T100" fmla="*/ 100 w 508"/>
                <a:gd name="T101" fmla="*/ 156 h 215"/>
                <a:gd name="T102" fmla="*/ 63 w 508"/>
                <a:gd name="T103" fmla="*/ 148 h 215"/>
                <a:gd name="T104" fmla="*/ 67 w 508"/>
                <a:gd name="T105" fmla="*/ 133 h 215"/>
                <a:gd name="T106" fmla="*/ 60 w 508"/>
                <a:gd name="T107" fmla="*/ 118 h 215"/>
                <a:gd name="T108" fmla="*/ 52 w 508"/>
                <a:gd name="T109" fmla="*/ 107 h 215"/>
                <a:gd name="T110" fmla="*/ 37 w 508"/>
                <a:gd name="T111" fmla="*/ 104 h 215"/>
                <a:gd name="T112" fmla="*/ 26 w 508"/>
                <a:gd name="T113" fmla="*/ 100 h 215"/>
                <a:gd name="T114" fmla="*/ 19 w 508"/>
                <a:gd name="T115" fmla="*/ 96 h 215"/>
                <a:gd name="T116" fmla="*/ 4 w 508"/>
                <a:gd name="T117" fmla="*/ 85 h 215"/>
                <a:gd name="T118" fmla="*/ 0 w 508"/>
                <a:gd name="T119" fmla="*/ 81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08" h="215">
                  <a:moveTo>
                    <a:pt x="0" y="78"/>
                  </a:moveTo>
                  <a:lnTo>
                    <a:pt x="4" y="70"/>
                  </a:lnTo>
                  <a:lnTo>
                    <a:pt x="8" y="70"/>
                  </a:lnTo>
                  <a:lnTo>
                    <a:pt x="15" y="70"/>
                  </a:lnTo>
                  <a:lnTo>
                    <a:pt x="15" y="70"/>
                  </a:lnTo>
                  <a:lnTo>
                    <a:pt x="19" y="66"/>
                  </a:lnTo>
                  <a:lnTo>
                    <a:pt x="22" y="63"/>
                  </a:lnTo>
                  <a:lnTo>
                    <a:pt x="22" y="63"/>
                  </a:lnTo>
                  <a:lnTo>
                    <a:pt x="22" y="59"/>
                  </a:lnTo>
                  <a:lnTo>
                    <a:pt x="30" y="55"/>
                  </a:lnTo>
                  <a:lnTo>
                    <a:pt x="30" y="55"/>
                  </a:lnTo>
                  <a:lnTo>
                    <a:pt x="30" y="52"/>
                  </a:lnTo>
                  <a:lnTo>
                    <a:pt x="34" y="52"/>
                  </a:lnTo>
                  <a:lnTo>
                    <a:pt x="37" y="48"/>
                  </a:lnTo>
                  <a:lnTo>
                    <a:pt x="37" y="48"/>
                  </a:lnTo>
                  <a:lnTo>
                    <a:pt x="37" y="44"/>
                  </a:lnTo>
                  <a:lnTo>
                    <a:pt x="37" y="44"/>
                  </a:lnTo>
                  <a:lnTo>
                    <a:pt x="37" y="44"/>
                  </a:lnTo>
                  <a:lnTo>
                    <a:pt x="41" y="44"/>
                  </a:lnTo>
                  <a:lnTo>
                    <a:pt x="45" y="44"/>
                  </a:lnTo>
                  <a:lnTo>
                    <a:pt x="45" y="41"/>
                  </a:lnTo>
                  <a:lnTo>
                    <a:pt x="48" y="37"/>
                  </a:lnTo>
                  <a:lnTo>
                    <a:pt x="56" y="37"/>
                  </a:lnTo>
                  <a:lnTo>
                    <a:pt x="60" y="37"/>
                  </a:lnTo>
                  <a:lnTo>
                    <a:pt x="60" y="37"/>
                  </a:lnTo>
                  <a:lnTo>
                    <a:pt x="63" y="37"/>
                  </a:lnTo>
                  <a:lnTo>
                    <a:pt x="67" y="37"/>
                  </a:lnTo>
                  <a:lnTo>
                    <a:pt x="67" y="37"/>
                  </a:lnTo>
                  <a:lnTo>
                    <a:pt x="71" y="37"/>
                  </a:lnTo>
                  <a:lnTo>
                    <a:pt x="71" y="41"/>
                  </a:lnTo>
                  <a:lnTo>
                    <a:pt x="71" y="41"/>
                  </a:lnTo>
                  <a:lnTo>
                    <a:pt x="74" y="41"/>
                  </a:lnTo>
                  <a:lnTo>
                    <a:pt x="78" y="41"/>
                  </a:lnTo>
                  <a:lnTo>
                    <a:pt x="82" y="41"/>
                  </a:lnTo>
                  <a:lnTo>
                    <a:pt x="82" y="41"/>
                  </a:lnTo>
                  <a:lnTo>
                    <a:pt x="89" y="41"/>
                  </a:lnTo>
                  <a:lnTo>
                    <a:pt x="89" y="41"/>
                  </a:lnTo>
                  <a:lnTo>
                    <a:pt x="89" y="44"/>
                  </a:lnTo>
                  <a:lnTo>
                    <a:pt x="89" y="44"/>
                  </a:lnTo>
                  <a:lnTo>
                    <a:pt x="97" y="52"/>
                  </a:lnTo>
                  <a:lnTo>
                    <a:pt x="100" y="52"/>
                  </a:lnTo>
                  <a:lnTo>
                    <a:pt x="108" y="55"/>
                  </a:lnTo>
                  <a:lnTo>
                    <a:pt x="108" y="55"/>
                  </a:lnTo>
                  <a:lnTo>
                    <a:pt x="111" y="52"/>
                  </a:lnTo>
                  <a:lnTo>
                    <a:pt x="115" y="52"/>
                  </a:lnTo>
                  <a:lnTo>
                    <a:pt x="119" y="52"/>
                  </a:lnTo>
                  <a:lnTo>
                    <a:pt x="122" y="52"/>
                  </a:lnTo>
                  <a:lnTo>
                    <a:pt x="126" y="52"/>
                  </a:lnTo>
                  <a:lnTo>
                    <a:pt x="126" y="52"/>
                  </a:lnTo>
                  <a:lnTo>
                    <a:pt x="134" y="52"/>
                  </a:lnTo>
                  <a:lnTo>
                    <a:pt x="137" y="52"/>
                  </a:lnTo>
                  <a:lnTo>
                    <a:pt x="141" y="52"/>
                  </a:lnTo>
                  <a:lnTo>
                    <a:pt x="141" y="52"/>
                  </a:lnTo>
                  <a:lnTo>
                    <a:pt x="145" y="52"/>
                  </a:lnTo>
                  <a:lnTo>
                    <a:pt x="148" y="52"/>
                  </a:lnTo>
                  <a:lnTo>
                    <a:pt x="152" y="48"/>
                  </a:lnTo>
                  <a:lnTo>
                    <a:pt x="152" y="44"/>
                  </a:lnTo>
                  <a:lnTo>
                    <a:pt x="148" y="44"/>
                  </a:lnTo>
                  <a:lnTo>
                    <a:pt x="148" y="41"/>
                  </a:lnTo>
                  <a:lnTo>
                    <a:pt x="148" y="33"/>
                  </a:lnTo>
                  <a:lnTo>
                    <a:pt x="148" y="33"/>
                  </a:lnTo>
                  <a:lnTo>
                    <a:pt x="145" y="29"/>
                  </a:lnTo>
                  <a:lnTo>
                    <a:pt x="145" y="29"/>
                  </a:lnTo>
                  <a:lnTo>
                    <a:pt x="137" y="29"/>
                  </a:lnTo>
                  <a:lnTo>
                    <a:pt x="137" y="26"/>
                  </a:lnTo>
                  <a:lnTo>
                    <a:pt x="137" y="18"/>
                  </a:lnTo>
                  <a:lnTo>
                    <a:pt x="141" y="15"/>
                  </a:lnTo>
                  <a:lnTo>
                    <a:pt x="141" y="11"/>
                  </a:lnTo>
                  <a:lnTo>
                    <a:pt x="141" y="7"/>
                  </a:lnTo>
                  <a:lnTo>
                    <a:pt x="145" y="7"/>
                  </a:lnTo>
                  <a:lnTo>
                    <a:pt x="148" y="7"/>
                  </a:lnTo>
                  <a:lnTo>
                    <a:pt x="148" y="7"/>
                  </a:lnTo>
                  <a:lnTo>
                    <a:pt x="148" y="3"/>
                  </a:lnTo>
                  <a:lnTo>
                    <a:pt x="148" y="0"/>
                  </a:lnTo>
                  <a:lnTo>
                    <a:pt x="148" y="0"/>
                  </a:lnTo>
                  <a:lnTo>
                    <a:pt x="152" y="0"/>
                  </a:lnTo>
                  <a:lnTo>
                    <a:pt x="156" y="0"/>
                  </a:lnTo>
                  <a:lnTo>
                    <a:pt x="159" y="3"/>
                  </a:lnTo>
                  <a:lnTo>
                    <a:pt x="163" y="3"/>
                  </a:lnTo>
                  <a:lnTo>
                    <a:pt x="163" y="3"/>
                  </a:lnTo>
                  <a:lnTo>
                    <a:pt x="167" y="7"/>
                  </a:lnTo>
                  <a:lnTo>
                    <a:pt x="171" y="7"/>
                  </a:lnTo>
                  <a:lnTo>
                    <a:pt x="178" y="7"/>
                  </a:lnTo>
                  <a:lnTo>
                    <a:pt x="182" y="7"/>
                  </a:lnTo>
                  <a:lnTo>
                    <a:pt x="182" y="11"/>
                  </a:lnTo>
                  <a:lnTo>
                    <a:pt x="185" y="11"/>
                  </a:lnTo>
                  <a:lnTo>
                    <a:pt x="189" y="11"/>
                  </a:lnTo>
                  <a:lnTo>
                    <a:pt x="193" y="11"/>
                  </a:lnTo>
                  <a:lnTo>
                    <a:pt x="197" y="11"/>
                  </a:lnTo>
                  <a:lnTo>
                    <a:pt x="200" y="11"/>
                  </a:lnTo>
                  <a:lnTo>
                    <a:pt x="200" y="15"/>
                  </a:lnTo>
                  <a:lnTo>
                    <a:pt x="200" y="15"/>
                  </a:lnTo>
                  <a:lnTo>
                    <a:pt x="204" y="18"/>
                  </a:lnTo>
                  <a:lnTo>
                    <a:pt x="204" y="22"/>
                  </a:lnTo>
                  <a:lnTo>
                    <a:pt x="204" y="22"/>
                  </a:lnTo>
                  <a:lnTo>
                    <a:pt x="208" y="26"/>
                  </a:lnTo>
                  <a:lnTo>
                    <a:pt x="208" y="29"/>
                  </a:lnTo>
                  <a:lnTo>
                    <a:pt x="208" y="29"/>
                  </a:lnTo>
                  <a:lnTo>
                    <a:pt x="211" y="29"/>
                  </a:lnTo>
                  <a:lnTo>
                    <a:pt x="215" y="33"/>
                  </a:lnTo>
                  <a:lnTo>
                    <a:pt x="215" y="33"/>
                  </a:lnTo>
                  <a:lnTo>
                    <a:pt x="219" y="33"/>
                  </a:lnTo>
                  <a:lnTo>
                    <a:pt x="226" y="37"/>
                  </a:lnTo>
                  <a:lnTo>
                    <a:pt x="226" y="37"/>
                  </a:lnTo>
                  <a:lnTo>
                    <a:pt x="230" y="37"/>
                  </a:lnTo>
                  <a:lnTo>
                    <a:pt x="234" y="37"/>
                  </a:lnTo>
                  <a:lnTo>
                    <a:pt x="234" y="37"/>
                  </a:lnTo>
                  <a:lnTo>
                    <a:pt x="237" y="37"/>
                  </a:lnTo>
                  <a:lnTo>
                    <a:pt x="241" y="37"/>
                  </a:lnTo>
                  <a:lnTo>
                    <a:pt x="241" y="37"/>
                  </a:lnTo>
                  <a:lnTo>
                    <a:pt x="245" y="33"/>
                  </a:lnTo>
                  <a:lnTo>
                    <a:pt x="248" y="29"/>
                  </a:lnTo>
                  <a:lnTo>
                    <a:pt x="256" y="29"/>
                  </a:lnTo>
                  <a:lnTo>
                    <a:pt x="259" y="29"/>
                  </a:lnTo>
                  <a:lnTo>
                    <a:pt x="263" y="29"/>
                  </a:lnTo>
                  <a:lnTo>
                    <a:pt x="267" y="29"/>
                  </a:lnTo>
                  <a:lnTo>
                    <a:pt x="271" y="29"/>
                  </a:lnTo>
                  <a:lnTo>
                    <a:pt x="278" y="29"/>
                  </a:lnTo>
                  <a:lnTo>
                    <a:pt x="282" y="29"/>
                  </a:lnTo>
                  <a:lnTo>
                    <a:pt x="285" y="33"/>
                  </a:lnTo>
                  <a:lnTo>
                    <a:pt x="293" y="37"/>
                  </a:lnTo>
                  <a:lnTo>
                    <a:pt x="296" y="37"/>
                  </a:lnTo>
                  <a:lnTo>
                    <a:pt x="300" y="37"/>
                  </a:lnTo>
                  <a:lnTo>
                    <a:pt x="300" y="37"/>
                  </a:lnTo>
                  <a:lnTo>
                    <a:pt x="304" y="41"/>
                  </a:lnTo>
                  <a:lnTo>
                    <a:pt x="308" y="44"/>
                  </a:lnTo>
                  <a:lnTo>
                    <a:pt x="308" y="44"/>
                  </a:lnTo>
                  <a:lnTo>
                    <a:pt x="311" y="44"/>
                  </a:lnTo>
                  <a:lnTo>
                    <a:pt x="315" y="48"/>
                  </a:lnTo>
                  <a:lnTo>
                    <a:pt x="315" y="48"/>
                  </a:lnTo>
                  <a:lnTo>
                    <a:pt x="322" y="48"/>
                  </a:lnTo>
                  <a:lnTo>
                    <a:pt x="330" y="48"/>
                  </a:lnTo>
                  <a:lnTo>
                    <a:pt x="341" y="48"/>
                  </a:lnTo>
                  <a:lnTo>
                    <a:pt x="345" y="48"/>
                  </a:lnTo>
                  <a:lnTo>
                    <a:pt x="345" y="48"/>
                  </a:lnTo>
                  <a:lnTo>
                    <a:pt x="348" y="48"/>
                  </a:lnTo>
                  <a:lnTo>
                    <a:pt x="352" y="48"/>
                  </a:lnTo>
                  <a:lnTo>
                    <a:pt x="356" y="48"/>
                  </a:lnTo>
                  <a:lnTo>
                    <a:pt x="356" y="44"/>
                  </a:lnTo>
                  <a:lnTo>
                    <a:pt x="363" y="41"/>
                  </a:lnTo>
                  <a:lnTo>
                    <a:pt x="367" y="41"/>
                  </a:lnTo>
                  <a:lnTo>
                    <a:pt x="371" y="41"/>
                  </a:lnTo>
                  <a:lnTo>
                    <a:pt x="371" y="37"/>
                  </a:lnTo>
                  <a:lnTo>
                    <a:pt x="378" y="37"/>
                  </a:lnTo>
                  <a:lnTo>
                    <a:pt x="382" y="37"/>
                  </a:lnTo>
                  <a:lnTo>
                    <a:pt x="385" y="33"/>
                  </a:lnTo>
                  <a:lnTo>
                    <a:pt x="385" y="33"/>
                  </a:lnTo>
                  <a:lnTo>
                    <a:pt x="385" y="29"/>
                  </a:lnTo>
                  <a:lnTo>
                    <a:pt x="389" y="26"/>
                  </a:lnTo>
                  <a:lnTo>
                    <a:pt x="393" y="26"/>
                  </a:lnTo>
                  <a:lnTo>
                    <a:pt x="393" y="22"/>
                  </a:lnTo>
                  <a:lnTo>
                    <a:pt x="396" y="18"/>
                  </a:lnTo>
                  <a:lnTo>
                    <a:pt x="400" y="18"/>
                  </a:lnTo>
                  <a:lnTo>
                    <a:pt x="400" y="22"/>
                  </a:lnTo>
                  <a:lnTo>
                    <a:pt x="404" y="18"/>
                  </a:lnTo>
                  <a:lnTo>
                    <a:pt x="408" y="18"/>
                  </a:lnTo>
                  <a:lnTo>
                    <a:pt x="411" y="22"/>
                  </a:lnTo>
                  <a:lnTo>
                    <a:pt x="415" y="26"/>
                  </a:lnTo>
                  <a:lnTo>
                    <a:pt x="415" y="26"/>
                  </a:lnTo>
                  <a:lnTo>
                    <a:pt x="419" y="26"/>
                  </a:lnTo>
                  <a:lnTo>
                    <a:pt x="419" y="26"/>
                  </a:lnTo>
                  <a:lnTo>
                    <a:pt x="422" y="26"/>
                  </a:lnTo>
                  <a:lnTo>
                    <a:pt x="426" y="22"/>
                  </a:lnTo>
                  <a:lnTo>
                    <a:pt x="426" y="22"/>
                  </a:lnTo>
                  <a:lnTo>
                    <a:pt x="433" y="22"/>
                  </a:lnTo>
                  <a:lnTo>
                    <a:pt x="437" y="22"/>
                  </a:lnTo>
                  <a:lnTo>
                    <a:pt x="441" y="26"/>
                  </a:lnTo>
                  <a:lnTo>
                    <a:pt x="437" y="48"/>
                  </a:lnTo>
                  <a:lnTo>
                    <a:pt x="437" y="52"/>
                  </a:lnTo>
                  <a:lnTo>
                    <a:pt x="437" y="55"/>
                  </a:lnTo>
                  <a:lnTo>
                    <a:pt x="437" y="59"/>
                  </a:lnTo>
                  <a:lnTo>
                    <a:pt x="433" y="66"/>
                  </a:lnTo>
                  <a:lnTo>
                    <a:pt x="437" y="70"/>
                  </a:lnTo>
                  <a:lnTo>
                    <a:pt x="445" y="74"/>
                  </a:lnTo>
                  <a:lnTo>
                    <a:pt x="452" y="70"/>
                  </a:lnTo>
                  <a:lnTo>
                    <a:pt x="456" y="70"/>
                  </a:lnTo>
                  <a:lnTo>
                    <a:pt x="463" y="70"/>
                  </a:lnTo>
                  <a:lnTo>
                    <a:pt x="467" y="74"/>
                  </a:lnTo>
                  <a:lnTo>
                    <a:pt x="471" y="70"/>
                  </a:lnTo>
                  <a:lnTo>
                    <a:pt x="471" y="66"/>
                  </a:lnTo>
                  <a:lnTo>
                    <a:pt x="471" y="63"/>
                  </a:lnTo>
                  <a:lnTo>
                    <a:pt x="474" y="63"/>
                  </a:lnTo>
                  <a:lnTo>
                    <a:pt x="478" y="59"/>
                  </a:lnTo>
                  <a:lnTo>
                    <a:pt x="485" y="63"/>
                  </a:lnTo>
                  <a:lnTo>
                    <a:pt x="489" y="66"/>
                  </a:lnTo>
                  <a:lnTo>
                    <a:pt x="496" y="70"/>
                  </a:lnTo>
                  <a:lnTo>
                    <a:pt x="500" y="78"/>
                  </a:lnTo>
                  <a:lnTo>
                    <a:pt x="504" y="81"/>
                  </a:lnTo>
                  <a:lnTo>
                    <a:pt x="508" y="85"/>
                  </a:lnTo>
                  <a:lnTo>
                    <a:pt x="508" y="85"/>
                  </a:lnTo>
                  <a:lnTo>
                    <a:pt x="508" y="89"/>
                  </a:lnTo>
                  <a:lnTo>
                    <a:pt x="504" y="89"/>
                  </a:lnTo>
                  <a:lnTo>
                    <a:pt x="504" y="92"/>
                  </a:lnTo>
                  <a:lnTo>
                    <a:pt x="504" y="92"/>
                  </a:lnTo>
                  <a:lnTo>
                    <a:pt x="500" y="92"/>
                  </a:lnTo>
                  <a:lnTo>
                    <a:pt x="500" y="92"/>
                  </a:lnTo>
                  <a:lnTo>
                    <a:pt x="496" y="92"/>
                  </a:lnTo>
                  <a:lnTo>
                    <a:pt x="496" y="92"/>
                  </a:lnTo>
                  <a:lnTo>
                    <a:pt x="489" y="92"/>
                  </a:lnTo>
                  <a:lnTo>
                    <a:pt x="489" y="92"/>
                  </a:lnTo>
                  <a:lnTo>
                    <a:pt x="485" y="96"/>
                  </a:lnTo>
                  <a:lnTo>
                    <a:pt x="482" y="100"/>
                  </a:lnTo>
                  <a:lnTo>
                    <a:pt x="478" y="100"/>
                  </a:lnTo>
                  <a:lnTo>
                    <a:pt x="474" y="100"/>
                  </a:lnTo>
                  <a:lnTo>
                    <a:pt x="474" y="100"/>
                  </a:lnTo>
                  <a:lnTo>
                    <a:pt x="474" y="104"/>
                  </a:lnTo>
                  <a:lnTo>
                    <a:pt x="471" y="104"/>
                  </a:lnTo>
                  <a:lnTo>
                    <a:pt x="471" y="104"/>
                  </a:lnTo>
                  <a:lnTo>
                    <a:pt x="467" y="104"/>
                  </a:lnTo>
                  <a:lnTo>
                    <a:pt x="467" y="104"/>
                  </a:lnTo>
                  <a:lnTo>
                    <a:pt x="463" y="111"/>
                  </a:lnTo>
                  <a:lnTo>
                    <a:pt x="463" y="115"/>
                  </a:lnTo>
                  <a:lnTo>
                    <a:pt x="463" y="118"/>
                  </a:lnTo>
                  <a:lnTo>
                    <a:pt x="463" y="118"/>
                  </a:lnTo>
                  <a:lnTo>
                    <a:pt x="459" y="118"/>
                  </a:lnTo>
                  <a:lnTo>
                    <a:pt x="452" y="126"/>
                  </a:lnTo>
                  <a:lnTo>
                    <a:pt x="448" y="126"/>
                  </a:lnTo>
                  <a:lnTo>
                    <a:pt x="441" y="122"/>
                  </a:lnTo>
                  <a:lnTo>
                    <a:pt x="441" y="126"/>
                  </a:lnTo>
                  <a:lnTo>
                    <a:pt x="437" y="130"/>
                  </a:lnTo>
                  <a:lnTo>
                    <a:pt x="433" y="133"/>
                  </a:lnTo>
                  <a:lnTo>
                    <a:pt x="430" y="133"/>
                  </a:lnTo>
                  <a:lnTo>
                    <a:pt x="430" y="137"/>
                  </a:lnTo>
                  <a:lnTo>
                    <a:pt x="426" y="141"/>
                  </a:lnTo>
                  <a:lnTo>
                    <a:pt x="426" y="141"/>
                  </a:lnTo>
                  <a:lnTo>
                    <a:pt x="422" y="137"/>
                  </a:lnTo>
                  <a:lnTo>
                    <a:pt x="419" y="137"/>
                  </a:lnTo>
                  <a:lnTo>
                    <a:pt x="415" y="137"/>
                  </a:lnTo>
                  <a:lnTo>
                    <a:pt x="411" y="133"/>
                  </a:lnTo>
                  <a:lnTo>
                    <a:pt x="404" y="133"/>
                  </a:lnTo>
                  <a:lnTo>
                    <a:pt x="400" y="133"/>
                  </a:lnTo>
                  <a:lnTo>
                    <a:pt x="396" y="137"/>
                  </a:lnTo>
                  <a:lnTo>
                    <a:pt x="393" y="141"/>
                  </a:lnTo>
                  <a:lnTo>
                    <a:pt x="393" y="148"/>
                  </a:lnTo>
                  <a:lnTo>
                    <a:pt x="393" y="152"/>
                  </a:lnTo>
                  <a:lnTo>
                    <a:pt x="393" y="152"/>
                  </a:lnTo>
                  <a:lnTo>
                    <a:pt x="400" y="156"/>
                  </a:lnTo>
                  <a:lnTo>
                    <a:pt x="408" y="159"/>
                  </a:lnTo>
                  <a:lnTo>
                    <a:pt x="408" y="163"/>
                  </a:lnTo>
                  <a:lnTo>
                    <a:pt x="404" y="163"/>
                  </a:lnTo>
                  <a:lnTo>
                    <a:pt x="404" y="167"/>
                  </a:lnTo>
                  <a:lnTo>
                    <a:pt x="396" y="174"/>
                  </a:lnTo>
                  <a:lnTo>
                    <a:pt x="393" y="181"/>
                  </a:lnTo>
                  <a:lnTo>
                    <a:pt x="389" y="185"/>
                  </a:lnTo>
                  <a:lnTo>
                    <a:pt x="385" y="185"/>
                  </a:lnTo>
                  <a:lnTo>
                    <a:pt x="382" y="189"/>
                  </a:lnTo>
                  <a:lnTo>
                    <a:pt x="378" y="189"/>
                  </a:lnTo>
                  <a:lnTo>
                    <a:pt x="374" y="189"/>
                  </a:lnTo>
                  <a:lnTo>
                    <a:pt x="371" y="193"/>
                  </a:lnTo>
                  <a:lnTo>
                    <a:pt x="363" y="193"/>
                  </a:lnTo>
                  <a:lnTo>
                    <a:pt x="356" y="193"/>
                  </a:lnTo>
                  <a:lnTo>
                    <a:pt x="352" y="196"/>
                  </a:lnTo>
                  <a:lnTo>
                    <a:pt x="348" y="196"/>
                  </a:lnTo>
                  <a:lnTo>
                    <a:pt x="337" y="200"/>
                  </a:lnTo>
                  <a:lnTo>
                    <a:pt x="326" y="204"/>
                  </a:lnTo>
                  <a:lnTo>
                    <a:pt x="322" y="207"/>
                  </a:lnTo>
                  <a:lnTo>
                    <a:pt x="315" y="215"/>
                  </a:lnTo>
                  <a:lnTo>
                    <a:pt x="311" y="215"/>
                  </a:lnTo>
                  <a:lnTo>
                    <a:pt x="308" y="215"/>
                  </a:lnTo>
                  <a:lnTo>
                    <a:pt x="304" y="215"/>
                  </a:lnTo>
                  <a:lnTo>
                    <a:pt x="304" y="215"/>
                  </a:lnTo>
                  <a:lnTo>
                    <a:pt x="304" y="211"/>
                  </a:lnTo>
                  <a:lnTo>
                    <a:pt x="296" y="211"/>
                  </a:lnTo>
                  <a:lnTo>
                    <a:pt x="289" y="215"/>
                  </a:lnTo>
                  <a:lnTo>
                    <a:pt x="285" y="211"/>
                  </a:lnTo>
                  <a:lnTo>
                    <a:pt x="278" y="211"/>
                  </a:lnTo>
                  <a:lnTo>
                    <a:pt x="271" y="207"/>
                  </a:lnTo>
                  <a:lnTo>
                    <a:pt x="259" y="204"/>
                  </a:lnTo>
                  <a:lnTo>
                    <a:pt x="252" y="196"/>
                  </a:lnTo>
                  <a:lnTo>
                    <a:pt x="248" y="196"/>
                  </a:lnTo>
                  <a:lnTo>
                    <a:pt x="237" y="196"/>
                  </a:lnTo>
                  <a:lnTo>
                    <a:pt x="226" y="196"/>
                  </a:lnTo>
                  <a:lnTo>
                    <a:pt x="226" y="196"/>
                  </a:lnTo>
                  <a:lnTo>
                    <a:pt x="222" y="196"/>
                  </a:lnTo>
                  <a:lnTo>
                    <a:pt x="222" y="200"/>
                  </a:lnTo>
                  <a:lnTo>
                    <a:pt x="215" y="200"/>
                  </a:lnTo>
                  <a:lnTo>
                    <a:pt x="208" y="200"/>
                  </a:lnTo>
                  <a:lnTo>
                    <a:pt x="197" y="200"/>
                  </a:lnTo>
                  <a:lnTo>
                    <a:pt x="185" y="200"/>
                  </a:lnTo>
                  <a:lnTo>
                    <a:pt x="178" y="200"/>
                  </a:lnTo>
                  <a:lnTo>
                    <a:pt x="171" y="200"/>
                  </a:lnTo>
                  <a:lnTo>
                    <a:pt x="167" y="200"/>
                  </a:lnTo>
                  <a:lnTo>
                    <a:pt x="163" y="200"/>
                  </a:lnTo>
                  <a:lnTo>
                    <a:pt x="159" y="193"/>
                  </a:lnTo>
                  <a:lnTo>
                    <a:pt x="159" y="189"/>
                  </a:lnTo>
                  <a:lnTo>
                    <a:pt x="156" y="185"/>
                  </a:lnTo>
                  <a:lnTo>
                    <a:pt x="152" y="181"/>
                  </a:lnTo>
                  <a:lnTo>
                    <a:pt x="152" y="178"/>
                  </a:lnTo>
                  <a:lnTo>
                    <a:pt x="152" y="178"/>
                  </a:lnTo>
                  <a:lnTo>
                    <a:pt x="148" y="174"/>
                  </a:lnTo>
                  <a:lnTo>
                    <a:pt x="145" y="174"/>
                  </a:lnTo>
                  <a:lnTo>
                    <a:pt x="145" y="174"/>
                  </a:lnTo>
                  <a:lnTo>
                    <a:pt x="145" y="170"/>
                  </a:lnTo>
                  <a:lnTo>
                    <a:pt x="145" y="170"/>
                  </a:lnTo>
                  <a:lnTo>
                    <a:pt x="141" y="170"/>
                  </a:lnTo>
                  <a:lnTo>
                    <a:pt x="141" y="170"/>
                  </a:lnTo>
                  <a:lnTo>
                    <a:pt x="137" y="170"/>
                  </a:lnTo>
                  <a:lnTo>
                    <a:pt x="134" y="167"/>
                  </a:lnTo>
                  <a:lnTo>
                    <a:pt x="126" y="163"/>
                  </a:lnTo>
                  <a:lnTo>
                    <a:pt x="122" y="163"/>
                  </a:lnTo>
                  <a:lnTo>
                    <a:pt x="122" y="163"/>
                  </a:lnTo>
                  <a:lnTo>
                    <a:pt x="119" y="163"/>
                  </a:lnTo>
                  <a:lnTo>
                    <a:pt x="119" y="159"/>
                  </a:lnTo>
                  <a:lnTo>
                    <a:pt x="115" y="159"/>
                  </a:lnTo>
                  <a:lnTo>
                    <a:pt x="104" y="156"/>
                  </a:lnTo>
                  <a:lnTo>
                    <a:pt x="100" y="156"/>
                  </a:lnTo>
                  <a:lnTo>
                    <a:pt x="100" y="156"/>
                  </a:lnTo>
                  <a:lnTo>
                    <a:pt x="97" y="156"/>
                  </a:lnTo>
                  <a:lnTo>
                    <a:pt x="89" y="156"/>
                  </a:lnTo>
                  <a:lnTo>
                    <a:pt x="71" y="156"/>
                  </a:lnTo>
                  <a:lnTo>
                    <a:pt x="67" y="152"/>
                  </a:lnTo>
                  <a:lnTo>
                    <a:pt x="63" y="148"/>
                  </a:lnTo>
                  <a:lnTo>
                    <a:pt x="63" y="144"/>
                  </a:lnTo>
                  <a:lnTo>
                    <a:pt x="63" y="141"/>
                  </a:lnTo>
                  <a:lnTo>
                    <a:pt x="67" y="141"/>
                  </a:lnTo>
                  <a:lnTo>
                    <a:pt x="67" y="141"/>
                  </a:lnTo>
                  <a:lnTo>
                    <a:pt x="67" y="137"/>
                  </a:lnTo>
                  <a:lnTo>
                    <a:pt x="67" y="133"/>
                  </a:lnTo>
                  <a:lnTo>
                    <a:pt x="67" y="130"/>
                  </a:lnTo>
                  <a:lnTo>
                    <a:pt x="67" y="130"/>
                  </a:lnTo>
                  <a:lnTo>
                    <a:pt x="67" y="126"/>
                  </a:lnTo>
                  <a:lnTo>
                    <a:pt x="67" y="126"/>
                  </a:lnTo>
                  <a:lnTo>
                    <a:pt x="63" y="122"/>
                  </a:lnTo>
                  <a:lnTo>
                    <a:pt x="60" y="118"/>
                  </a:lnTo>
                  <a:lnTo>
                    <a:pt x="60" y="118"/>
                  </a:lnTo>
                  <a:lnTo>
                    <a:pt x="56" y="115"/>
                  </a:lnTo>
                  <a:lnTo>
                    <a:pt x="56" y="115"/>
                  </a:lnTo>
                  <a:lnTo>
                    <a:pt x="56" y="111"/>
                  </a:lnTo>
                  <a:lnTo>
                    <a:pt x="52" y="107"/>
                  </a:lnTo>
                  <a:lnTo>
                    <a:pt x="52" y="107"/>
                  </a:lnTo>
                  <a:lnTo>
                    <a:pt x="48" y="104"/>
                  </a:lnTo>
                  <a:lnTo>
                    <a:pt x="48" y="104"/>
                  </a:lnTo>
                  <a:lnTo>
                    <a:pt x="45" y="100"/>
                  </a:lnTo>
                  <a:lnTo>
                    <a:pt x="45" y="100"/>
                  </a:lnTo>
                  <a:lnTo>
                    <a:pt x="41" y="100"/>
                  </a:lnTo>
                  <a:lnTo>
                    <a:pt x="37" y="104"/>
                  </a:lnTo>
                  <a:lnTo>
                    <a:pt x="37" y="104"/>
                  </a:lnTo>
                  <a:lnTo>
                    <a:pt x="37" y="104"/>
                  </a:lnTo>
                  <a:lnTo>
                    <a:pt x="34" y="100"/>
                  </a:lnTo>
                  <a:lnTo>
                    <a:pt x="34" y="100"/>
                  </a:lnTo>
                  <a:lnTo>
                    <a:pt x="30" y="100"/>
                  </a:lnTo>
                  <a:lnTo>
                    <a:pt x="26" y="100"/>
                  </a:lnTo>
                  <a:lnTo>
                    <a:pt x="26" y="100"/>
                  </a:lnTo>
                  <a:lnTo>
                    <a:pt x="22" y="104"/>
                  </a:lnTo>
                  <a:lnTo>
                    <a:pt x="22" y="104"/>
                  </a:lnTo>
                  <a:lnTo>
                    <a:pt x="19" y="100"/>
                  </a:lnTo>
                  <a:lnTo>
                    <a:pt x="19" y="100"/>
                  </a:lnTo>
                  <a:lnTo>
                    <a:pt x="19" y="96"/>
                  </a:lnTo>
                  <a:lnTo>
                    <a:pt x="15" y="96"/>
                  </a:lnTo>
                  <a:lnTo>
                    <a:pt x="11" y="92"/>
                  </a:lnTo>
                  <a:lnTo>
                    <a:pt x="11" y="92"/>
                  </a:lnTo>
                  <a:lnTo>
                    <a:pt x="8" y="89"/>
                  </a:lnTo>
                  <a:lnTo>
                    <a:pt x="8" y="89"/>
                  </a:lnTo>
                  <a:lnTo>
                    <a:pt x="4" y="85"/>
                  </a:lnTo>
                  <a:lnTo>
                    <a:pt x="4" y="85"/>
                  </a:lnTo>
                  <a:lnTo>
                    <a:pt x="4" y="81"/>
                  </a:lnTo>
                  <a:lnTo>
                    <a:pt x="4" y="85"/>
                  </a:lnTo>
                  <a:lnTo>
                    <a:pt x="4" y="85"/>
                  </a:lnTo>
                  <a:lnTo>
                    <a:pt x="4" y="85"/>
                  </a:lnTo>
                  <a:lnTo>
                    <a:pt x="0" y="81"/>
                  </a:lnTo>
                  <a:lnTo>
                    <a:pt x="0" y="81"/>
                  </a:lnTo>
                  <a:lnTo>
                    <a:pt x="0" y="78"/>
                  </a:lnTo>
                  <a:lnTo>
                    <a:pt x="0" y="78"/>
                  </a:lnTo>
                  <a:close/>
                </a:path>
              </a:pathLst>
            </a:custGeom>
            <a:grpFill/>
            <a:ln>
              <a:noFill/>
            </a:ln>
          </p:spPr>
          <p:txBody>
            <a:bodyPr vert="horz" wrap="square" lIns="91440" tIns="45720" rIns="91440" bIns="45720" numCol="1" anchor="t" anchorCtr="0" compatLnSpc="1"/>
            <a:lstStyle/>
            <a:p>
              <a:endParaRPr lang="en-US"/>
            </a:p>
          </p:txBody>
        </p:sp>
        <p:sp>
          <p:nvSpPr>
            <p:cNvPr id="19" name="Freeform 16">
              <a:extLst>
                <a:ext uri="{FF2B5EF4-FFF2-40B4-BE49-F238E27FC236}">
                  <a16:creationId xmlns="" xmlns:a16="http://schemas.microsoft.com/office/drawing/2014/main" id="{3A76F78D-9896-407E-8190-C332898628F5}"/>
                </a:ext>
              </a:extLst>
            </p:cNvPr>
            <p:cNvSpPr/>
            <p:nvPr/>
          </p:nvSpPr>
          <p:spPr bwMode="auto">
            <a:xfrm>
              <a:off x="5193663" y="1935656"/>
              <a:ext cx="800284" cy="382130"/>
            </a:xfrm>
            <a:custGeom>
              <a:avLst/>
              <a:gdLst>
                <a:gd name="T0" fmla="*/ 15 w 622"/>
                <a:gd name="T1" fmla="*/ 174 h 297"/>
                <a:gd name="T2" fmla="*/ 0 w 622"/>
                <a:gd name="T3" fmla="*/ 141 h 297"/>
                <a:gd name="T4" fmla="*/ 29 w 622"/>
                <a:gd name="T5" fmla="*/ 133 h 297"/>
                <a:gd name="T6" fmla="*/ 44 w 622"/>
                <a:gd name="T7" fmla="*/ 107 h 297"/>
                <a:gd name="T8" fmla="*/ 59 w 622"/>
                <a:gd name="T9" fmla="*/ 100 h 297"/>
                <a:gd name="T10" fmla="*/ 70 w 622"/>
                <a:gd name="T11" fmla="*/ 100 h 297"/>
                <a:gd name="T12" fmla="*/ 100 w 622"/>
                <a:gd name="T13" fmla="*/ 107 h 297"/>
                <a:gd name="T14" fmla="*/ 118 w 622"/>
                <a:gd name="T15" fmla="*/ 115 h 297"/>
                <a:gd name="T16" fmla="*/ 141 w 622"/>
                <a:gd name="T17" fmla="*/ 107 h 297"/>
                <a:gd name="T18" fmla="*/ 163 w 622"/>
                <a:gd name="T19" fmla="*/ 107 h 297"/>
                <a:gd name="T20" fmla="*/ 178 w 622"/>
                <a:gd name="T21" fmla="*/ 115 h 297"/>
                <a:gd name="T22" fmla="*/ 207 w 622"/>
                <a:gd name="T23" fmla="*/ 115 h 297"/>
                <a:gd name="T24" fmla="*/ 200 w 622"/>
                <a:gd name="T25" fmla="*/ 89 h 297"/>
                <a:gd name="T26" fmla="*/ 196 w 622"/>
                <a:gd name="T27" fmla="*/ 74 h 297"/>
                <a:gd name="T28" fmla="*/ 211 w 622"/>
                <a:gd name="T29" fmla="*/ 56 h 297"/>
                <a:gd name="T30" fmla="*/ 200 w 622"/>
                <a:gd name="T31" fmla="*/ 52 h 297"/>
                <a:gd name="T32" fmla="*/ 207 w 622"/>
                <a:gd name="T33" fmla="*/ 44 h 297"/>
                <a:gd name="T34" fmla="*/ 229 w 622"/>
                <a:gd name="T35" fmla="*/ 37 h 297"/>
                <a:gd name="T36" fmla="*/ 255 w 622"/>
                <a:gd name="T37" fmla="*/ 30 h 297"/>
                <a:gd name="T38" fmla="*/ 274 w 622"/>
                <a:gd name="T39" fmla="*/ 22 h 297"/>
                <a:gd name="T40" fmla="*/ 300 w 622"/>
                <a:gd name="T41" fmla="*/ 11 h 297"/>
                <a:gd name="T42" fmla="*/ 322 w 622"/>
                <a:gd name="T43" fmla="*/ 4 h 297"/>
                <a:gd name="T44" fmla="*/ 344 w 622"/>
                <a:gd name="T45" fmla="*/ 15 h 297"/>
                <a:gd name="T46" fmla="*/ 352 w 622"/>
                <a:gd name="T47" fmla="*/ 26 h 297"/>
                <a:gd name="T48" fmla="*/ 366 w 622"/>
                <a:gd name="T49" fmla="*/ 26 h 297"/>
                <a:gd name="T50" fmla="*/ 381 w 622"/>
                <a:gd name="T51" fmla="*/ 30 h 297"/>
                <a:gd name="T52" fmla="*/ 392 w 622"/>
                <a:gd name="T53" fmla="*/ 37 h 297"/>
                <a:gd name="T54" fmla="*/ 415 w 622"/>
                <a:gd name="T55" fmla="*/ 26 h 297"/>
                <a:gd name="T56" fmla="*/ 433 w 622"/>
                <a:gd name="T57" fmla="*/ 22 h 297"/>
                <a:gd name="T58" fmla="*/ 507 w 622"/>
                <a:gd name="T59" fmla="*/ 82 h 297"/>
                <a:gd name="T60" fmla="*/ 529 w 622"/>
                <a:gd name="T61" fmla="*/ 89 h 297"/>
                <a:gd name="T62" fmla="*/ 552 w 622"/>
                <a:gd name="T63" fmla="*/ 85 h 297"/>
                <a:gd name="T64" fmla="*/ 581 w 622"/>
                <a:gd name="T65" fmla="*/ 100 h 297"/>
                <a:gd name="T66" fmla="*/ 589 w 622"/>
                <a:gd name="T67" fmla="*/ 111 h 297"/>
                <a:gd name="T68" fmla="*/ 611 w 622"/>
                <a:gd name="T69" fmla="*/ 111 h 297"/>
                <a:gd name="T70" fmla="*/ 614 w 622"/>
                <a:gd name="T71" fmla="*/ 130 h 297"/>
                <a:gd name="T72" fmla="*/ 607 w 622"/>
                <a:gd name="T73" fmla="*/ 163 h 297"/>
                <a:gd name="T74" fmla="*/ 574 w 622"/>
                <a:gd name="T75" fmla="*/ 163 h 297"/>
                <a:gd name="T76" fmla="*/ 566 w 622"/>
                <a:gd name="T77" fmla="*/ 197 h 297"/>
                <a:gd name="T78" fmla="*/ 552 w 622"/>
                <a:gd name="T79" fmla="*/ 204 h 297"/>
                <a:gd name="T80" fmla="*/ 537 w 622"/>
                <a:gd name="T81" fmla="*/ 215 h 297"/>
                <a:gd name="T82" fmla="*/ 548 w 622"/>
                <a:gd name="T83" fmla="*/ 237 h 297"/>
                <a:gd name="T84" fmla="*/ 548 w 622"/>
                <a:gd name="T85" fmla="*/ 260 h 297"/>
                <a:gd name="T86" fmla="*/ 489 w 622"/>
                <a:gd name="T87" fmla="*/ 252 h 297"/>
                <a:gd name="T88" fmla="*/ 448 w 622"/>
                <a:gd name="T89" fmla="*/ 252 h 297"/>
                <a:gd name="T90" fmla="*/ 415 w 622"/>
                <a:gd name="T91" fmla="*/ 263 h 297"/>
                <a:gd name="T92" fmla="*/ 392 w 622"/>
                <a:gd name="T93" fmla="*/ 274 h 297"/>
                <a:gd name="T94" fmla="*/ 352 w 622"/>
                <a:gd name="T95" fmla="*/ 293 h 297"/>
                <a:gd name="T96" fmla="*/ 278 w 622"/>
                <a:gd name="T97" fmla="*/ 245 h 297"/>
                <a:gd name="T98" fmla="*/ 152 w 622"/>
                <a:gd name="T99" fmla="*/ 286 h 297"/>
                <a:gd name="T100" fmla="*/ 115 w 622"/>
                <a:gd name="T101" fmla="*/ 274 h 297"/>
                <a:gd name="T102" fmla="*/ 96 w 622"/>
                <a:gd name="T103" fmla="*/ 267 h 297"/>
                <a:gd name="T104" fmla="*/ 81 w 622"/>
                <a:gd name="T105" fmla="*/ 252 h 297"/>
                <a:gd name="T106" fmla="*/ 70 w 622"/>
                <a:gd name="T107" fmla="*/ 237 h 297"/>
                <a:gd name="T108" fmla="*/ 89 w 622"/>
                <a:gd name="T109" fmla="*/ 237 h 297"/>
                <a:gd name="T110" fmla="*/ 81 w 622"/>
                <a:gd name="T111" fmla="*/ 226 h 297"/>
                <a:gd name="T112" fmla="*/ 103 w 622"/>
                <a:gd name="T113" fmla="*/ 222 h 297"/>
                <a:gd name="T114" fmla="*/ 107 w 622"/>
                <a:gd name="T115" fmla="*/ 211 h 297"/>
                <a:gd name="T116" fmla="*/ 107 w 622"/>
                <a:gd name="T117" fmla="*/ 197 h 297"/>
                <a:gd name="T118" fmla="*/ 92 w 622"/>
                <a:gd name="T119" fmla="*/ 193 h 297"/>
                <a:gd name="T120" fmla="*/ 81 w 622"/>
                <a:gd name="T121" fmla="*/ 189 h 297"/>
                <a:gd name="T122" fmla="*/ 66 w 622"/>
                <a:gd name="T123" fmla="*/ 193 h 297"/>
                <a:gd name="T124" fmla="*/ 52 w 622"/>
                <a:gd name="T125" fmla="*/ 20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22" h="297">
                  <a:moveTo>
                    <a:pt x="48" y="200"/>
                  </a:moveTo>
                  <a:lnTo>
                    <a:pt x="44" y="197"/>
                  </a:lnTo>
                  <a:lnTo>
                    <a:pt x="37" y="200"/>
                  </a:lnTo>
                  <a:lnTo>
                    <a:pt x="33" y="197"/>
                  </a:lnTo>
                  <a:lnTo>
                    <a:pt x="33" y="193"/>
                  </a:lnTo>
                  <a:lnTo>
                    <a:pt x="41" y="193"/>
                  </a:lnTo>
                  <a:lnTo>
                    <a:pt x="33" y="182"/>
                  </a:lnTo>
                  <a:lnTo>
                    <a:pt x="26" y="178"/>
                  </a:lnTo>
                  <a:lnTo>
                    <a:pt x="15" y="174"/>
                  </a:lnTo>
                  <a:lnTo>
                    <a:pt x="15" y="178"/>
                  </a:lnTo>
                  <a:lnTo>
                    <a:pt x="7" y="171"/>
                  </a:lnTo>
                  <a:lnTo>
                    <a:pt x="7" y="171"/>
                  </a:lnTo>
                  <a:lnTo>
                    <a:pt x="7" y="167"/>
                  </a:lnTo>
                  <a:lnTo>
                    <a:pt x="0" y="163"/>
                  </a:lnTo>
                  <a:lnTo>
                    <a:pt x="0" y="159"/>
                  </a:lnTo>
                  <a:lnTo>
                    <a:pt x="4" y="148"/>
                  </a:lnTo>
                  <a:lnTo>
                    <a:pt x="0" y="148"/>
                  </a:lnTo>
                  <a:lnTo>
                    <a:pt x="0" y="141"/>
                  </a:lnTo>
                  <a:lnTo>
                    <a:pt x="4" y="137"/>
                  </a:lnTo>
                  <a:lnTo>
                    <a:pt x="7" y="133"/>
                  </a:lnTo>
                  <a:lnTo>
                    <a:pt x="7" y="130"/>
                  </a:lnTo>
                  <a:lnTo>
                    <a:pt x="11" y="126"/>
                  </a:lnTo>
                  <a:lnTo>
                    <a:pt x="18" y="133"/>
                  </a:lnTo>
                  <a:lnTo>
                    <a:pt x="18" y="137"/>
                  </a:lnTo>
                  <a:lnTo>
                    <a:pt x="26" y="141"/>
                  </a:lnTo>
                  <a:lnTo>
                    <a:pt x="29" y="137"/>
                  </a:lnTo>
                  <a:lnTo>
                    <a:pt x="29" y="133"/>
                  </a:lnTo>
                  <a:lnTo>
                    <a:pt x="29" y="133"/>
                  </a:lnTo>
                  <a:lnTo>
                    <a:pt x="26" y="122"/>
                  </a:lnTo>
                  <a:lnTo>
                    <a:pt x="33" y="119"/>
                  </a:lnTo>
                  <a:lnTo>
                    <a:pt x="37" y="119"/>
                  </a:lnTo>
                  <a:lnTo>
                    <a:pt x="37" y="119"/>
                  </a:lnTo>
                  <a:lnTo>
                    <a:pt x="37" y="115"/>
                  </a:lnTo>
                  <a:lnTo>
                    <a:pt x="37" y="111"/>
                  </a:lnTo>
                  <a:lnTo>
                    <a:pt x="41" y="107"/>
                  </a:lnTo>
                  <a:lnTo>
                    <a:pt x="44" y="107"/>
                  </a:lnTo>
                  <a:lnTo>
                    <a:pt x="44" y="104"/>
                  </a:lnTo>
                  <a:lnTo>
                    <a:pt x="48" y="104"/>
                  </a:lnTo>
                  <a:lnTo>
                    <a:pt x="52" y="104"/>
                  </a:lnTo>
                  <a:lnTo>
                    <a:pt x="52" y="100"/>
                  </a:lnTo>
                  <a:lnTo>
                    <a:pt x="52" y="96"/>
                  </a:lnTo>
                  <a:lnTo>
                    <a:pt x="52" y="96"/>
                  </a:lnTo>
                  <a:lnTo>
                    <a:pt x="55" y="100"/>
                  </a:lnTo>
                  <a:lnTo>
                    <a:pt x="59" y="100"/>
                  </a:lnTo>
                  <a:lnTo>
                    <a:pt x="59" y="100"/>
                  </a:lnTo>
                  <a:lnTo>
                    <a:pt x="59" y="104"/>
                  </a:lnTo>
                  <a:lnTo>
                    <a:pt x="59" y="107"/>
                  </a:lnTo>
                  <a:lnTo>
                    <a:pt x="63" y="104"/>
                  </a:lnTo>
                  <a:lnTo>
                    <a:pt x="63" y="100"/>
                  </a:lnTo>
                  <a:lnTo>
                    <a:pt x="66" y="100"/>
                  </a:lnTo>
                  <a:lnTo>
                    <a:pt x="66" y="104"/>
                  </a:lnTo>
                  <a:lnTo>
                    <a:pt x="66" y="100"/>
                  </a:lnTo>
                  <a:lnTo>
                    <a:pt x="66" y="100"/>
                  </a:lnTo>
                  <a:lnTo>
                    <a:pt x="70" y="100"/>
                  </a:lnTo>
                  <a:lnTo>
                    <a:pt x="74" y="96"/>
                  </a:lnTo>
                  <a:lnTo>
                    <a:pt x="78" y="96"/>
                  </a:lnTo>
                  <a:lnTo>
                    <a:pt x="78" y="100"/>
                  </a:lnTo>
                  <a:lnTo>
                    <a:pt x="81" y="104"/>
                  </a:lnTo>
                  <a:lnTo>
                    <a:pt x="89" y="100"/>
                  </a:lnTo>
                  <a:lnTo>
                    <a:pt x="92" y="100"/>
                  </a:lnTo>
                  <a:lnTo>
                    <a:pt x="92" y="104"/>
                  </a:lnTo>
                  <a:lnTo>
                    <a:pt x="96" y="104"/>
                  </a:lnTo>
                  <a:lnTo>
                    <a:pt x="100" y="107"/>
                  </a:lnTo>
                  <a:lnTo>
                    <a:pt x="103" y="107"/>
                  </a:lnTo>
                  <a:lnTo>
                    <a:pt x="103" y="111"/>
                  </a:lnTo>
                  <a:lnTo>
                    <a:pt x="111" y="115"/>
                  </a:lnTo>
                  <a:lnTo>
                    <a:pt x="111" y="115"/>
                  </a:lnTo>
                  <a:lnTo>
                    <a:pt x="115" y="115"/>
                  </a:lnTo>
                  <a:lnTo>
                    <a:pt x="115" y="119"/>
                  </a:lnTo>
                  <a:lnTo>
                    <a:pt x="115" y="119"/>
                  </a:lnTo>
                  <a:lnTo>
                    <a:pt x="118" y="119"/>
                  </a:lnTo>
                  <a:lnTo>
                    <a:pt x="118" y="115"/>
                  </a:lnTo>
                  <a:lnTo>
                    <a:pt x="122" y="111"/>
                  </a:lnTo>
                  <a:lnTo>
                    <a:pt x="122" y="115"/>
                  </a:lnTo>
                  <a:lnTo>
                    <a:pt x="129" y="115"/>
                  </a:lnTo>
                  <a:lnTo>
                    <a:pt x="129" y="119"/>
                  </a:lnTo>
                  <a:lnTo>
                    <a:pt x="133" y="119"/>
                  </a:lnTo>
                  <a:lnTo>
                    <a:pt x="137" y="115"/>
                  </a:lnTo>
                  <a:lnTo>
                    <a:pt x="137" y="111"/>
                  </a:lnTo>
                  <a:lnTo>
                    <a:pt x="141" y="111"/>
                  </a:lnTo>
                  <a:lnTo>
                    <a:pt x="141" y="107"/>
                  </a:lnTo>
                  <a:lnTo>
                    <a:pt x="144" y="107"/>
                  </a:lnTo>
                  <a:lnTo>
                    <a:pt x="144" y="107"/>
                  </a:lnTo>
                  <a:lnTo>
                    <a:pt x="148" y="107"/>
                  </a:lnTo>
                  <a:lnTo>
                    <a:pt x="152" y="107"/>
                  </a:lnTo>
                  <a:lnTo>
                    <a:pt x="155" y="111"/>
                  </a:lnTo>
                  <a:lnTo>
                    <a:pt x="155" y="111"/>
                  </a:lnTo>
                  <a:lnTo>
                    <a:pt x="163" y="111"/>
                  </a:lnTo>
                  <a:lnTo>
                    <a:pt x="159" y="107"/>
                  </a:lnTo>
                  <a:lnTo>
                    <a:pt x="163" y="107"/>
                  </a:lnTo>
                  <a:lnTo>
                    <a:pt x="166" y="107"/>
                  </a:lnTo>
                  <a:lnTo>
                    <a:pt x="170" y="104"/>
                  </a:lnTo>
                  <a:lnTo>
                    <a:pt x="174" y="107"/>
                  </a:lnTo>
                  <a:lnTo>
                    <a:pt x="174" y="107"/>
                  </a:lnTo>
                  <a:lnTo>
                    <a:pt x="174" y="111"/>
                  </a:lnTo>
                  <a:lnTo>
                    <a:pt x="170" y="111"/>
                  </a:lnTo>
                  <a:lnTo>
                    <a:pt x="174" y="115"/>
                  </a:lnTo>
                  <a:lnTo>
                    <a:pt x="178" y="115"/>
                  </a:lnTo>
                  <a:lnTo>
                    <a:pt x="178" y="115"/>
                  </a:lnTo>
                  <a:lnTo>
                    <a:pt x="181" y="115"/>
                  </a:lnTo>
                  <a:lnTo>
                    <a:pt x="185" y="115"/>
                  </a:lnTo>
                  <a:lnTo>
                    <a:pt x="192" y="119"/>
                  </a:lnTo>
                  <a:lnTo>
                    <a:pt x="196" y="119"/>
                  </a:lnTo>
                  <a:lnTo>
                    <a:pt x="196" y="115"/>
                  </a:lnTo>
                  <a:lnTo>
                    <a:pt x="196" y="111"/>
                  </a:lnTo>
                  <a:lnTo>
                    <a:pt x="200" y="111"/>
                  </a:lnTo>
                  <a:lnTo>
                    <a:pt x="203" y="115"/>
                  </a:lnTo>
                  <a:lnTo>
                    <a:pt x="207" y="115"/>
                  </a:lnTo>
                  <a:lnTo>
                    <a:pt x="215" y="111"/>
                  </a:lnTo>
                  <a:lnTo>
                    <a:pt x="215" y="111"/>
                  </a:lnTo>
                  <a:lnTo>
                    <a:pt x="215" y="96"/>
                  </a:lnTo>
                  <a:lnTo>
                    <a:pt x="215" y="96"/>
                  </a:lnTo>
                  <a:lnTo>
                    <a:pt x="207" y="96"/>
                  </a:lnTo>
                  <a:lnTo>
                    <a:pt x="207" y="96"/>
                  </a:lnTo>
                  <a:lnTo>
                    <a:pt x="203" y="93"/>
                  </a:lnTo>
                  <a:lnTo>
                    <a:pt x="200" y="93"/>
                  </a:lnTo>
                  <a:lnTo>
                    <a:pt x="200" y="89"/>
                  </a:lnTo>
                  <a:lnTo>
                    <a:pt x="196" y="89"/>
                  </a:lnTo>
                  <a:lnTo>
                    <a:pt x="196" y="89"/>
                  </a:lnTo>
                  <a:lnTo>
                    <a:pt x="192" y="85"/>
                  </a:lnTo>
                  <a:lnTo>
                    <a:pt x="196" y="85"/>
                  </a:lnTo>
                  <a:lnTo>
                    <a:pt x="196" y="85"/>
                  </a:lnTo>
                  <a:lnTo>
                    <a:pt x="200" y="82"/>
                  </a:lnTo>
                  <a:lnTo>
                    <a:pt x="200" y="78"/>
                  </a:lnTo>
                  <a:lnTo>
                    <a:pt x="200" y="74"/>
                  </a:lnTo>
                  <a:lnTo>
                    <a:pt x="196" y="74"/>
                  </a:lnTo>
                  <a:lnTo>
                    <a:pt x="196" y="70"/>
                  </a:lnTo>
                  <a:lnTo>
                    <a:pt x="200" y="67"/>
                  </a:lnTo>
                  <a:lnTo>
                    <a:pt x="203" y="63"/>
                  </a:lnTo>
                  <a:lnTo>
                    <a:pt x="211" y="63"/>
                  </a:lnTo>
                  <a:lnTo>
                    <a:pt x="215" y="63"/>
                  </a:lnTo>
                  <a:lnTo>
                    <a:pt x="215" y="63"/>
                  </a:lnTo>
                  <a:lnTo>
                    <a:pt x="215" y="59"/>
                  </a:lnTo>
                  <a:lnTo>
                    <a:pt x="215" y="59"/>
                  </a:lnTo>
                  <a:lnTo>
                    <a:pt x="211" y="56"/>
                  </a:lnTo>
                  <a:lnTo>
                    <a:pt x="207" y="56"/>
                  </a:lnTo>
                  <a:lnTo>
                    <a:pt x="207" y="59"/>
                  </a:lnTo>
                  <a:lnTo>
                    <a:pt x="203" y="56"/>
                  </a:lnTo>
                  <a:lnTo>
                    <a:pt x="200" y="56"/>
                  </a:lnTo>
                  <a:lnTo>
                    <a:pt x="196" y="56"/>
                  </a:lnTo>
                  <a:lnTo>
                    <a:pt x="200" y="56"/>
                  </a:lnTo>
                  <a:lnTo>
                    <a:pt x="203" y="56"/>
                  </a:lnTo>
                  <a:lnTo>
                    <a:pt x="203" y="52"/>
                  </a:lnTo>
                  <a:lnTo>
                    <a:pt x="200" y="52"/>
                  </a:lnTo>
                  <a:lnTo>
                    <a:pt x="196" y="52"/>
                  </a:lnTo>
                  <a:lnTo>
                    <a:pt x="196" y="48"/>
                  </a:lnTo>
                  <a:lnTo>
                    <a:pt x="196" y="44"/>
                  </a:lnTo>
                  <a:lnTo>
                    <a:pt x="196" y="44"/>
                  </a:lnTo>
                  <a:lnTo>
                    <a:pt x="200" y="44"/>
                  </a:lnTo>
                  <a:lnTo>
                    <a:pt x="200" y="41"/>
                  </a:lnTo>
                  <a:lnTo>
                    <a:pt x="203" y="41"/>
                  </a:lnTo>
                  <a:lnTo>
                    <a:pt x="203" y="44"/>
                  </a:lnTo>
                  <a:lnTo>
                    <a:pt x="207" y="44"/>
                  </a:lnTo>
                  <a:lnTo>
                    <a:pt x="211" y="44"/>
                  </a:lnTo>
                  <a:lnTo>
                    <a:pt x="215" y="44"/>
                  </a:lnTo>
                  <a:lnTo>
                    <a:pt x="215" y="41"/>
                  </a:lnTo>
                  <a:lnTo>
                    <a:pt x="215" y="41"/>
                  </a:lnTo>
                  <a:lnTo>
                    <a:pt x="218" y="41"/>
                  </a:lnTo>
                  <a:lnTo>
                    <a:pt x="222" y="44"/>
                  </a:lnTo>
                  <a:lnTo>
                    <a:pt x="222" y="41"/>
                  </a:lnTo>
                  <a:lnTo>
                    <a:pt x="222" y="41"/>
                  </a:lnTo>
                  <a:lnTo>
                    <a:pt x="229" y="37"/>
                  </a:lnTo>
                  <a:lnTo>
                    <a:pt x="233" y="37"/>
                  </a:lnTo>
                  <a:lnTo>
                    <a:pt x="237" y="37"/>
                  </a:lnTo>
                  <a:lnTo>
                    <a:pt x="240" y="37"/>
                  </a:lnTo>
                  <a:lnTo>
                    <a:pt x="240" y="33"/>
                  </a:lnTo>
                  <a:lnTo>
                    <a:pt x="244" y="33"/>
                  </a:lnTo>
                  <a:lnTo>
                    <a:pt x="248" y="30"/>
                  </a:lnTo>
                  <a:lnTo>
                    <a:pt x="252" y="30"/>
                  </a:lnTo>
                  <a:lnTo>
                    <a:pt x="255" y="30"/>
                  </a:lnTo>
                  <a:lnTo>
                    <a:pt x="255" y="30"/>
                  </a:lnTo>
                  <a:lnTo>
                    <a:pt x="259" y="30"/>
                  </a:lnTo>
                  <a:lnTo>
                    <a:pt x="259" y="26"/>
                  </a:lnTo>
                  <a:lnTo>
                    <a:pt x="259" y="26"/>
                  </a:lnTo>
                  <a:lnTo>
                    <a:pt x="263" y="26"/>
                  </a:lnTo>
                  <a:lnTo>
                    <a:pt x="263" y="22"/>
                  </a:lnTo>
                  <a:lnTo>
                    <a:pt x="266" y="22"/>
                  </a:lnTo>
                  <a:lnTo>
                    <a:pt x="266" y="22"/>
                  </a:lnTo>
                  <a:lnTo>
                    <a:pt x="270" y="22"/>
                  </a:lnTo>
                  <a:lnTo>
                    <a:pt x="274" y="22"/>
                  </a:lnTo>
                  <a:lnTo>
                    <a:pt x="278" y="22"/>
                  </a:lnTo>
                  <a:lnTo>
                    <a:pt x="285" y="15"/>
                  </a:lnTo>
                  <a:lnTo>
                    <a:pt x="285" y="15"/>
                  </a:lnTo>
                  <a:lnTo>
                    <a:pt x="289" y="15"/>
                  </a:lnTo>
                  <a:lnTo>
                    <a:pt x="292" y="15"/>
                  </a:lnTo>
                  <a:lnTo>
                    <a:pt x="292" y="11"/>
                  </a:lnTo>
                  <a:lnTo>
                    <a:pt x="296" y="11"/>
                  </a:lnTo>
                  <a:lnTo>
                    <a:pt x="300" y="11"/>
                  </a:lnTo>
                  <a:lnTo>
                    <a:pt x="300" y="11"/>
                  </a:lnTo>
                  <a:lnTo>
                    <a:pt x="300" y="7"/>
                  </a:lnTo>
                  <a:lnTo>
                    <a:pt x="300" y="7"/>
                  </a:lnTo>
                  <a:lnTo>
                    <a:pt x="303" y="7"/>
                  </a:lnTo>
                  <a:lnTo>
                    <a:pt x="303" y="4"/>
                  </a:lnTo>
                  <a:lnTo>
                    <a:pt x="307" y="0"/>
                  </a:lnTo>
                  <a:lnTo>
                    <a:pt x="311" y="4"/>
                  </a:lnTo>
                  <a:lnTo>
                    <a:pt x="311" y="0"/>
                  </a:lnTo>
                  <a:lnTo>
                    <a:pt x="318" y="4"/>
                  </a:lnTo>
                  <a:lnTo>
                    <a:pt x="322" y="4"/>
                  </a:lnTo>
                  <a:lnTo>
                    <a:pt x="326" y="4"/>
                  </a:lnTo>
                  <a:lnTo>
                    <a:pt x="329" y="4"/>
                  </a:lnTo>
                  <a:lnTo>
                    <a:pt x="333" y="4"/>
                  </a:lnTo>
                  <a:lnTo>
                    <a:pt x="337" y="4"/>
                  </a:lnTo>
                  <a:lnTo>
                    <a:pt x="337" y="7"/>
                  </a:lnTo>
                  <a:lnTo>
                    <a:pt x="337" y="7"/>
                  </a:lnTo>
                  <a:lnTo>
                    <a:pt x="340" y="11"/>
                  </a:lnTo>
                  <a:lnTo>
                    <a:pt x="340" y="15"/>
                  </a:lnTo>
                  <a:lnTo>
                    <a:pt x="344" y="15"/>
                  </a:lnTo>
                  <a:lnTo>
                    <a:pt x="344" y="15"/>
                  </a:lnTo>
                  <a:lnTo>
                    <a:pt x="344" y="18"/>
                  </a:lnTo>
                  <a:lnTo>
                    <a:pt x="344" y="22"/>
                  </a:lnTo>
                  <a:lnTo>
                    <a:pt x="344" y="22"/>
                  </a:lnTo>
                  <a:lnTo>
                    <a:pt x="340" y="22"/>
                  </a:lnTo>
                  <a:lnTo>
                    <a:pt x="344" y="26"/>
                  </a:lnTo>
                  <a:lnTo>
                    <a:pt x="344" y="26"/>
                  </a:lnTo>
                  <a:lnTo>
                    <a:pt x="348" y="26"/>
                  </a:lnTo>
                  <a:lnTo>
                    <a:pt x="352" y="26"/>
                  </a:lnTo>
                  <a:lnTo>
                    <a:pt x="352" y="26"/>
                  </a:lnTo>
                  <a:lnTo>
                    <a:pt x="355" y="26"/>
                  </a:lnTo>
                  <a:lnTo>
                    <a:pt x="355" y="22"/>
                  </a:lnTo>
                  <a:lnTo>
                    <a:pt x="355" y="26"/>
                  </a:lnTo>
                  <a:lnTo>
                    <a:pt x="359" y="26"/>
                  </a:lnTo>
                  <a:lnTo>
                    <a:pt x="359" y="26"/>
                  </a:lnTo>
                  <a:lnTo>
                    <a:pt x="359" y="22"/>
                  </a:lnTo>
                  <a:lnTo>
                    <a:pt x="359" y="22"/>
                  </a:lnTo>
                  <a:lnTo>
                    <a:pt x="366" y="26"/>
                  </a:lnTo>
                  <a:lnTo>
                    <a:pt x="366" y="30"/>
                  </a:lnTo>
                  <a:lnTo>
                    <a:pt x="366" y="33"/>
                  </a:lnTo>
                  <a:lnTo>
                    <a:pt x="370" y="33"/>
                  </a:lnTo>
                  <a:lnTo>
                    <a:pt x="370" y="30"/>
                  </a:lnTo>
                  <a:lnTo>
                    <a:pt x="370" y="30"/>
                  </a:lnTo>
                  <a:lnTo>
                    <a:pt x="370" y="26"/>
                  </a:lnTo>
                  <a:lnTo>
                    <a:pt x="374" y="26"/>
                  </a:lnTo>
                  <a:lnTo>
                    <a:pt x="377" y="30"/>
                  </a:lnTo>
                  <a:lnTo>
                    <a:pt x="381" y="30"/>
                  </a:lnTo>
                  <a:lnTo>
                    <a:pt x="385" y="30"/>
                  </a:lnTo>
                  <a:lnTo>
                    <a:pt x="385" y="30"/>
                  </a:lnTo>
                  <a:lnTo>
                    <a:pt x="385" y="33"/>
                  </a:lnTo>
                  <a:lnTo>
                    <a:pt x="381" y="33"/>
                  </a:lnTo>
                  <a:lnTo>
                    <a:pt x="381" y="37"/>
                  </a:lnTo>
                  <a:lnTo>
                    <a:pt x="385" y="41"/>
                  </a:lnTo>
                  <a:lnTo>
                    <a:pt x="385" y="41"/>
                  </a:lnTo>
                  <a:lnTo>
                    <a:pt x="389" y="37"/>
                  </a:lnTo>
                  <a:lnTo>
                    <a:pt x="392" y="37"/>
                  </a:lnTo>
                  <a:lnTo>
                    <a:pt x="400" y="37"/>
                  </a:lnTo>
                  <a:lnTo>
                    <a:pt x="400" y="41"/>
                  </a:lnTo>
                  <a:lnTo>
                    <a:pt x="403" y="37"/>
                  </a:lnTo>
                  <a:lnTo>
                    <a:pt x="400" y="33"/>
                  </a:lnTo>
                  <a:lnTo>
                    <a:pt x="403" y="33"/>
                  </a:lnTo>
                  <a:lnTo>
                    <a:pt x="411" y="33"/>
                  </a:lnTo>
                  <a:lnTo>
                    <a:pt x="411" y="30"/>
                  </a:lnTo>
                  <a:lnTo>
                    <a:pt x="415" y="30"/>
                  </a:lnTo>
                  <a:lnTo>
                    <a:pt x="415" y="26"/>
                  </a:lnTo>
                  <a:lnTo>
                    <a:pt x="418" y="26"/>
                  </a:lnTo>
                  <a:lnTo>
                    <a:pt x="422" y="22"/>
                  </a:lnTo>
                  <a:lnTo>
                    <a:pt x="422" y="18"/>
                  </a:lnTo>
                  <a:lnTo>
                    <a:pt x="426" y="18"/>
                  </a:lnTo>
                  <a:lnTo>
                    <a:pt x="429" y="18"/>
                  </a:lnTo>
                  <a:lnTo>
                    <a:pt x="433" y="15"/>
                  </a:lnTo>
                  <a:lnTo>
                    <a:pt x="433" y="18"/>
                  </a:lnTo>
                  <a:lnTo>
                    <a:pt x="433" y="18"/>
                  </a:lnTo>
                  <a:lnTo>
                    <a:pt x="433" y="22"/>
                  </a:lnTo>
                  <a:lnTo>
                    <a:pt x="429" y="22"/>
                  </a:lnTo>
                  <a:lnTo>
                    <a:pt x="429" y="26"/>
                  </a:lnTo>
                  <a:lnTo>
                    <a:pt x="459" y="44"/>
                  </a:lnTo>
                  <a:lnTo>
                    <a:pt x="500" y="89"/>
                  </a:lnTo>
                  <a:lnTo>
                    <a:pt x="503" y="89"/>
                  </a:lnTo>
                  <a:lnTo>
                    <a:pt x="507" y="89"/>
                  </a:lnTo>
                  <a:lnTo>
                    <a:pt x="507" y="85"/>
                  </a:lnTo>
                  <a:lnTo>
                    <a:pt x="507" y="85"/>
                  </a:lnTo>
                  <a:lnTo>
                    <a:pt x="507" y="82"/>
                  </a:lnTo>
                  <a:lnTo>
                    <a:pt x="511" y="82"/>
                  </a:lnTo>
                  <a:lnTo>
                    <a:pt x="514" y="85"/>
                  </a:lnTo>
                  <a:lnTo>
                    <a:pt x="514" y="85"/>
                  </a:lnTo>
                  <a:lnTo>
                    <a:pt x="514" y="89"/>
                  </a:lnTo>
                  <a:lnTo>
                    <a:pt x="518" y="89"/>
                  </a:lnTo>
                  <a:lnTo>
                    <a:pt x="522" y="93"/>
                  </a:lnTo>
                  <a:lnTo>
                    <a:pt x="522" y="93"/>
                  </a:lnTo>
                  <a:lnTo>
                    <a:pt x="526" y="89"/>
                  </a:lnTo>
                  <a:lnTo>
                    <a:pt x="529" y="89"/>
                  </a:lnTo>
                  <a:lnTo>
                    <a:pt x="533" y="93"/>
                  </a:lnTo>
                  <a:lnTo>
                    <a:pt x="537" y="89"/>
                  </a:lnTo>
                  <a:lnTo>
                    <a:pt x="537" y="89"/>
                  </a:lnTo>
                  <a:lnTo>
                    <a:pt x="540" y="89"/>
                  </a:lnTo>
                  <a:lnTo>
                    <a:pt x="544" y="89"/>
                  </a:lnTo>
                  <a:lnTo>
                    <a:pt x="540" y="85"/>
                  </a:lnTo>
                  <a:lnTo>
                    <a:pt x="540" y="85"/>
                  </a:lnTo>
                  <a:lnTo>
                    <a:pt x="548" y="85"/>
                  </a:lnTo>
                  <a:lnTo>
                    <a:pt x="552" y="85"/>
                  </a:lnTo>
                  <a:lnTo>
                    <a:pt x="559" y="85"/>
                  </a:lnTo>
                  <a:lnTo>
                    <a:pt x="563" y="89"/>
                  </a:lnTo>
                  <a:lnTo>
                    <a:pt x="566" y="93"/>
                  </a:lnTo>
                  <a:lnTo>
                    <a:pt x="566" y="96"/>
                  </a:lnTo>
                  <a:lnTo>
                    <a:pt x="570" y="96"/>
                  </a:lnTo>
                  <a:lnTo>
                    <a:pt x="574" y="96"/>
                  </a:lnTo>
                  <a:lnTo>
                    <a:pt x="577" y="100"/>
                  </a:lnTo>
                  <a:lnTo>
                    <a:pt x="577" y="100"/>
                  </a:lnTo>
                  <a:lnTo>
                    <a:pt x="581" y="100"/>
                  </a:lnTo>
                  <a:lnTo>
                    <a:pt x="581" y="104"/>
                  </a:lnTo>
                  <a:lnTo>
                    <a:pt x="581" y="104"/>
                  </a:lnTo>
                  <a:lnTo>
                    <a:pt x="581" y="107"/>
                  </a:lnTo>
                  <a:lnTo>
                    <a:pt x="581" y="107"/>
                  </a:lnTo>
                  <a:lnTo>
                    <a:pt x="581" y="111"/>
                  </a:lnTo>
                  <a:lnTo>
                    <a:pt x="581" y="111"/>
                  </a:lnTo>
                  <a:lnTo>
                    <a:pt x="585" y="111"/>
                  </a:lnTo>
                  <a:lnTo>
                    <a:pt x="589" y="111"/>
                  </a:lnTo>
                  <a:lnTo>
                    <a:pt x="589" y="111"/>
                  </a:lnTo>
                  <a:lnTo>
                    <a:pt x="592" y="111"/>
                  </a:lnTo>
                  <a:lnTo>
                    <a:pt x="592" y="111"/>
                  </a:lnTo>
                  <a:lnTo>
                    <a:pt x="600" y="107"/>
                  </a:lnTo>
                  <a:lnTo>
                    <a:pt x="603" y="107"/>
                  </a:lnTo>
                  <a:lnTo>
                    <a:pt x="607" y="107"/>
                  </a:lnTo>
                  <a:lnTo>
                    <a:pt x="611" y="104"/>
                  </a:lnTo>
                  <a:lnTo>
                    <a:pt x="611" y="104"/>
                  </a:lnTo>
                  <a:lnTo>
                    <a:pt x="611" y="107"/>
                  </a:lnTo>
                  <a:lnTo>
                    <a:pt x="611" y="111"/>
                  </a:lnTo>
                  <a:lnTo>
                    <a:pt x="614" y="111"/>
                  </a:lnTo>
                  <a:lnTo>
                    <a:pt x="618" y="115"/>
                  </a:lnTo>
                  <a:lnTo>
                    <a:pt x="622" y="115"/>
                  </a:lnTo>
                  <a:lnTo>
                    <a:pt x="622" y="119"/>
                  </a:lnTo>
                  <a:lnTo>
                    <a:pt x="622" y="119"/>
                  </a:lnTo>
                  <a:lnTo>
                    <a:pt x="618" y="122"/>
                  </a:lnTo>
                  <a:lnTo>
                    <a:pt x="614" y="126"/>
                  </a:lnTo>
                  <a:lnTo>
                    <a:pt x="614" y="130"/>
                  </a:lnTo>
                  <a:lnTo>
                    <a:pt x="614" y="130"/>
                  </a:lnTo>
                  <a:lnTo>
                    <a:pt x="611" y="133"/>
                  </a:lnTo>
                  <a:lnTo>
                    <a:pt x="607" y="133"/>
                  </a:lnTo>
                  <a:lnTo>
                    <a:pt x="603" y="137"/>
                  </a:lnTo>
                  <a:lnTo>
                    <a:pt x="603" y="141"/>
                  </a:lnTo>
                  <a:lnTo>
                    <a:pt x="603" y="145"/>
                  </a:lnTo>
                  <a:lnTo>
                    <a:pt x="607" y="152"/>
                  </a:lnTo>
                  <a:lnTo>
                    <a:pt x="611" y="156"/>
                  </a:lnTo>
                  <a:lnTo>
                    <a:pt x="611" y="159"/>
                  </a:lnTo>
                  <a:lnTo>
                    <a:pt x="607" y="163"/>
                  </a:lnTo>
                  <a:lnTo>
                    <a:pt x="603" y="163"/>
                  </a:lnTo>
                  <a:lnTo>
                    <a:pt x="600" y="167"/>
                  </a:lnTo>
                  <a:lnTo>
                    <a:pt x="596" y="167"/>
                  </a:lnTo>
                  <a:lnTo>
                    <a:pt x="596" y="167"/>
                  </a:lnTo>
                  <a:lnTo>
                    <a:pt x="596" y="163"/>
                  </a:lnTo>
                  <a:lnTo>
                    <a:pt x="592" y="163"/>
                  </a:lnTo>
                  <a:lnTo>
                    <a:pt x="585" y="167"/>
                  </a:lnTo>
                  <a:lnTo>
                    <a:pt x="581" y="167"/>
                  </a:lnTo>
                  <a:lnTo>
                    <a:pt x="574" y="163"/>
                  </a:lnTo>
                  <a:lnTo>
                    <a:pt x="570" y="163"/>
                  </a:lnTo>
                  <a:lnTo>
                    <a:pt x="570" y="163"/>
                  </a:lnTo>
                  <a:lnTo>
                    <a:pt x="566" y="171"/>
                  </a:lnTo>
                  <a:lnTo>
                    <a:pt x="566" y="174"/>
                  </a:lnTo>
                  <a:lnTo>
                    <a:pt x="566" y="178"/>
                  </a:lnTo>
                  <a:lnTo>
                    <a:pt x="563" y="185"/>
                  </a:lnTo>
                  <a:lnTo>
                    <a:pt x="563" y="193"/>
                  </a:lnTo>
                  <a:lnTo>
                    <a:pt x="563" y="197"/>
                  </a:lnTo>
                  <a:lnTo>
                    <a:pt x="566" y="197"/>
                  </a:lnTo>
                  <a:lnTo>
                    <a:pt x="570" y="197"/>
                  </a:lnTo>
                  <a:lnTo>
                    <a:pt x="566" y="200"/>
                  </a:lnTo>
                  <a:lnTo>
                    <a:pt x="566" y="204"/>
                  </a:lnTo>
                  <a:lnTo>
                    <a:pt x="566" y="204"/>
                  </a:lnTo>
                  <a:lnTo>
                    <a:pt x="563" y="204"/>
                  </a:lnTo>
                  <a:lnTo>
                    <a:pt x="559" y="204"/>
                  </a:lnTo>
                  <a:lnTo>
                    <a:pt x="559" y="204"/>
                  </a:lnTo>
                  <a:lnTo>
                    <a:pt x="555" y="204"/>
                  </a:lnTo>
                  <a:lnTo>
                    <a:pt x="552" y="204"/>
                  </a:lnTo>
                  <a:lnTo>
                    <a:pt x="544" y="208"/>
                  </a:lnTo>
                  <a:lnTo>
                    <a:pt x="540" y="208"/>
                  </a:lnTo>
                  <a:lnTo>
                    <a:pt x="537" y="208"/>
                  </a:lnTo>
                  <a:lnTo>
                    <a:pt x="537" y="208"/>
                  </a:lnTo>
                  <a:lnTo>
                    <a:pt x="533" y="208"/>
                  </a:lnTo>
                  <a:lnTo>
                    <a:pt x="529" y="211"/>
                  </a:lnTo>
                  <a:lnTo>
                    <a:pt x="529" y="211"/>
                  </a:lnTo>
                  <a:lnTo>
                    <a:pt x="533" y="215"/>
                  </a:lnTo>
                  <a:lnTo>
                    <a:pt x="537" y="215"/>
                  </a:lnTo>
                  <a:lnTo>
                    <a:pt x="540" y="215"/>
                  </a:lnTo>
                  <a:lnTo>
                    <a:pt x="540" y="215"/>
                  </a:lnTo>
                  <a:lnTo>
                    <a:pt x="540" y="219"/>
                  </a:lnTo>
                  <a:lnTo>
                    <a:pt x="540" y="222"/>
                  </a:lnTo>
                  <a:lnTo>
                    <a:pt x="540" y="226"/>
                  </a:lnTo>
                  <a:lnTo>
                    <a:pt x="544" y="226"/>
                  </a:lnTo>
                  <a:lnTo>
                    <a:pt x="544" y="230"/>
                  </a:lnTo>
                  <a:lnTo>
                    <a:pt x="548" y="234"/>
                  </a:lnTo>
                  <a:lnTo>
                    <a:pt x="548" y="237"/>
                  </a:lnTo>
                  <a:lnTo>
                    <a:pt x="552" y="237"/>
                  </a:lnTo>
                  <a:lnTo>
                    <a:pt x="552" y="245"/>
                  </a:lnTo>
                  <a:lnTo>
                    <a:pt x="548" y="248"/>
                  </a:lnTo>
                  <a:lnTo>
                    <a:pt x="548" y="248"/>
                  </a:lnTo>
                  <a:lnTo>
                    <a:pt x="552" y="252"/>
                  </a:lnTo>
                  <a:lnTo>
                    <a:pt x="548" y="252"/>
                  </a:lnTo>
                  <a:lnTo>
                    <a:pt x="548" y="256"/>
                  </a:lnTo>
                  <a:lnTo>
                    <a:pt x="548" y="256"/>
                  </a:lnTo>
                  <a:lnTo>
                    <a:pt x="548" y="260"/>
                  </a:lnTo>
                  <a:lnTo>
                    <a:pt x="544" y="263"/>
                  </a:lnTo>
                  <a:lnTo>
                    <a:pt x="537" y="260"/>
                  </a:lnTo>
                  <a:lnTo>
                    <a:pt x="529" y="252"/>
                  </a:lnTo>
                  <a:lnTo>
                    <a:pt x="526" y="252"/>
                  </a:lnTo>
                  <a:lnTo>
                    <a:pt x="518" y="252"/>
                  </a:lnTo>
                  <a:lnTo>
                    <a:pt x="511" y="252"/>
                  </a:lnTo>
                  <a:lnTo>
                    <a:pt x="503" y="252"/>
                  </a:lnTo>
                  <a:lnTo>
                    <a:pt x="496" y="252"/>
                  </a:lnTo>
                  <a:lnTo>
                    <a:pt x="489" y="252"/>
                  </a:lnTo>
                  <a:lnTo>
                    <a:pt x="485" y="252"/>
                  </a:lnTo>
                  <a:lnTo>
                    <a:pt x="481" y="252"/>
                  </a:lnTo>
                  <a:lnTo>
                    <a:pt x="477" y="252"/>
                  </a:lnTo>
                  <a:lnTo>
                    <a:pt x="474" y="256"/>
                  </a:lnTo>
                  <a:lnTo>
                    <a:pt x="466" y="252"/>
                  </a:lnTo>
                  <a:lnTo>
                    <a:pt x="459" y="252"/>
                  </a:lnTo>
                  <a:lnTo>
                    <a:pt x="455" y="252"/>
                  </a:lnTo>
                  <a:lnTo>
                    <a:pt x="452" y="252"/>
                  </a:lnTo>
                  <a:lnTo>
                    <a:pt x="448" y="252"/>
                  </a:lnTo>
                  <a:lnTo>
                    <a:pt x="444" y="252"/>
                  </a:lnTo>
                  <a:lnTo>
                    <a:pt x="440" y="252"/>
                  </a:lnTo>
                  <a:lnTo>
                    <a:pt x="440" y="252"/>
                  </a:lnTo>
                  <a:lnTo>
                    <a:pt x="440" y="256"/>
                  </a:lnTo>
                  <a:lnTo>
                    <a:pt x="440" y="260"/>
                  </a:lnTo>
                  <a:lnTo>
                    <a:pt x="440" y="263"/>
                  </a:lnTo>
                  <a:lnTo>
                    <a:pt x="437" y="263"/>
                  </a:lnTo>
                  <a:lnTo>
                    <a:pt x="426" y="263"/>
                  </a:lnTo>
                  <a:lnTo>
                    <a:pt x="415" y="263"/>
                  </a:lnTo>
                  <a:lnTo>
                    <a:pt x="411" y="260"/>
                  </a:lnTo>
                  <a:lnTo>
                    <a:pt x="403" y="260"/>
                  </a:lnTo>
                  <a:lnTo>
                    <a:pt x="403" y="263"/>
                  </a:lnTo>
                  <a:lnTo>
                    <a:pt x="403" y="263"/>
                  </a:lnTo>
                  <a:lnTo>
                    <a:pt x="400" y="267"/>
                  </a:lnTo>
                  <a:lnTo>
                    <a:pt x="400" y="267"/>
                  </a:lnTo>
                  <a:lnTo>
                    <a:pt x="396" y="267"/>
                  </a:lnTo>
                  <a:lnTo>
                    <a:pt x="396" y="271"/>
                  </a:lnTo>
                  <a:lnTo>
                    <a:pt x="392" y="274"/>
                  </a:lnTo>
                  <a:lnTo>
                    <a:pt x="385" y="278"/>
                  </a:lnTo>
                  <a:lnTo>
                    <a:pt x="381" y="286"/>
                  </a:lnTo>
                  <a:lnTo>
                    <a:pt x="381" y="286"/>
                  </a:lnTo>
                  <a:lnTo>
                    <a:pt x="377" y="293"/>
                  </a:lnTo>
                  <a:lnTo>
                    <a:pt x="370" y="297"/>
                  </a:lnTo>
                  <a:lnTo>
                    <a:pt x="370" y="297"/>
                  </a:lnTo>
                  <a:lnTo>
                    <a:pt x="363" y="293"/>
                  </a:lnTo>
                  <a:lnTo>
                    <a:pt x="355" y="293"/>
                  </a:lnTo>
                  <a:lnTo>
                    <a:pt x="352" y="293"/>
                  </a:lnTo>
                  <a:lnTo>
                    <a:pt x="344" y="297"/>
                  </a:lnTo>
                  <a:lnTo>
                    <a:pt x="340" y="297"/>
                  </a:lnTo>
                  <a:lnTo>
                    <a:pt x="333" y="278"/>
                  </a:lnTo>
                  <a:lnTo>
                    <a:pt x="322" y="278"/>
                  </a:lnTo>
                  <a:lnTo>
                    <a:pt x="322" y="256"/>
                  </a:lnTo>
                  <a:lnTo>
                    <a:pt x="315" y="260"/>
                  </a:lnTo>
                  <a:lnTo>
                    <a:pt x="311" y="248"/>
                  </a:lnTo>
                  <a:lnTo>
                    <a:pt x="303" y="245"/>
                  </a:lnTo>
                  <a:lnTo>
                    <a:pt x="278" y="245"/>
                  </a:lnTo>
                  <a:lnTo>
                    <a:pt x="252" y="245"/>
                  </a:lnTo>
                  <a:lnTo>
                    <a:pt x="237" y="237"/>
                  </a:lnTo>
                  <a:lnTo>
                    <a:pt x="229" y="234"/>
                  </a:lnTo>
                  <a:lnTo>
                    <a:pt x="203" y="219"/>
                  </a:lnTo>
                  <a:lnTo>
                    <a:pt x="159" y="226"/>
                  </a:lnTo>
                  <a:lnTo>
                    <a:pt x="174" y="297"/>
                  </a:lnTo>
                  <a:lnTo>
                    <a:pt x="170" y="297"/>
                  </a:lnTo>
                  <a:lnTo>
                    <a:pt x="163" y="297"/>
                  </a:lnTo>
                  <a:lnTo>
                    <a:pt x="152" y="286"/>
                  </a:lnTo>
                  <a:lnTo>
                    <a:pt x="141" y="282"/>
                  </a:lnTo>
                  <a:lnTo>
                    <a:pt x="129" y="278"/>
                  </a:lnTo>
                  <a:lnTo>
                    <a:pt x="122" y="282"/>
                  </a:lnTo>
                  <a:lnTo>
                    <a:pt x="111" y="289"/>
                  </a:lnTo>
                  <a:lnTo>
                    <a:pt x="111" y="286"/>
                  </a:lnTo>
                  <a:lnTo>
                    <a:pt x="111" y="282"/>
                  </a:lnTo>
                  <a:lnTo>
                    <a:pt x="111" y="278"/>
                  </a:lnTo>
                  <a:lnTo>
                    <a:pt x="115" y="274"/>
                  </a:lnTo>
                  <a:lnTo>
                    <a:pt x="115" y="274"/>
                  </a:lnTo>
                  <a:lnTo>
                    <a:pt x="115" y="271"/>
                  </a:lnTo>
                  <a:lnTo>
                    <a:pt x="111" y="271"/>
                  </a:lnTo>
                  <a:lnTo>
                    <a:pt x="107" y="271"/>
                  </a:lnTo>
                  <a:lnTo>
                    <a:pt x="107" y="271"/>
                  </a:lnTo>
                  <a:lnTo>
                    <a:pt x="103" y="271"/>
                  </a:lnTo>
                  <a:lnTo>
                    <a:pt x="100" y="271"/>
                  </a:lnTo>
                  <a:lnTo>
                    <a:pt x="100" y="271"/>
                  </a:lnTo>
                  <a:lnTo>
                    <a:pt x="100" y="267"/>
                  </a:lnTo>
                  <a:lnTo>
                    <a:pt x="96" y="267"/>
                  </a:lnTo>
                  <a:lnTo>
                    <a:pt x="96" y="263"/>
                  </a:lnTo>
                  <a:lnTo>
                    <a:pt x="92" y="263"/>
                  </a:lnTo>
                  <a:lnTo>
                    <a:pt x="92" y="263"/>
                  </a:lnTo>
                  <a:lnTo>
                    <a:pt x="89" y="263"/>
                  </a:lnTo>
                  <a:lnTo>
                    <a:pt x="89" y="263"/>
                  </a:lnTo>
                  <a:lnTo>
                    <a:pt x="89" y="260"/>
                  </a:lnTo>
                  <a:lnTo>
                    <a:pt x="89" y="260"/>
                  </a:lnTo>
                  <a:lnTo>
                    <a:pt x="85" y="252"/>
                  </a:lnTo>
                  <a:lnTo>
                    <a:pt x="81" y="252"/>
                  </a:lnTo>
                  <a:lnTo>
                    <a:pt x="81" y="252"/>
                  </a:lnTo>
                  <a:lnTo>
                    <a:pt x="81" y="248"/>
                  </a:lnTo>
                  <a:lnTo>
                    <a:pt x="78" y="248"/>
                  </a:lnTo>
                  <a:lnTo>
                    <a:pt x="78" y="245"/>
                  </a:lnTo>
                  <a:lnTo>
                    <a:pt x="74" y="245"/>
                  </a:lnTo>
                  <a:lnTo>
                    <a:pt x="70" y="245"/>
                  </a:lnTo>
                  <a:lnTo>
                    <a:pt x="70" y="241"/>
                  </a:lnTo>
                  <a:lnTo>
                    <a:pt x="70" y="241"/>
                  </a:lnTo>
                  <a:lnTo>
                    <a:pt x="70" y="237"/>
                  </a:lnTo>
                  <a:lnTo>
                    <a:pt x="74" y="237"/>
                  </a:lnTo>
                  <a:lnTo>
                    <a:pt x="78" y="237"/>
                  </a:lnTo>
                  <a:lnTo>
                    <a:pt x="78" y="237"/>
                  </a:lnTo>
                  <a:lnTo>
                    <a:pt x="81" y="237"/>
                  </a:lnTo>
                  <a:lnTo>
                    <a:pt x="81" y="241"/>
                  </a:lnTo>
                  <a:lnTo>
                    <a:pt x="85" y="237"/>
                  </a:lnTo>
                  <a:lnTo>
                    <a:pt x="85" y="237"/>
                  </a:lnTo>
                  <a:lnTo>
                    <a:pt x="89" y="237"/>
                  </a:lnTo>
                  <a:lnTo>
                    <a:pt x="89" y="237"/>
                  </a:lnTo>
                  <a:lnTo>
                    <a:pt x="89" y="237"/>
                  </a:lnTo>
                  <a:lnTo>
                    <a:pt x="85" y="237"/>
                  </a:lnTo>
                  <a:lnTo>
                    <a:pt x="85" y="237"/>
                  </a:lnTo>
                  <a:lnTo>
                    <a:pt x="85" y="234"/>
                  </a:lnTo>
                  <a:lnTo>
                    <a:pt x="81" y="230"/>
                  </a:lnTo>
                  <a:lnTo>
                    <a:pt x="81" y="230"/>
                  </a:lnTo>
                  <a:lnTo>
                    <a:pt x="81" y="230"/>
                  </a:lnTo>
                  <a:lnTo>
                    <a:pt x="81" y="226"/>
                  </a:lnTo>
                  <a:lnTo>
                    <a:pt x="81" y="226"/>
                  </a:lnTo>
                  <a:lnTo>
                    <a:pt x="85" y="222"/>
                  </a:lnTo>
                  <a:lnTo>
                    <a:pt x="89" y="222"/>
                  </a:lnTo>
                  <a:lnTo>
                    <a:pt x="92" y="222"/>
                  </a:lnTo>
                  <a:lnTo>
                    <a:pt x="92" y="222"/>
                  </a:lnTo>
                  <a:lnTo>
                    <a:pt x="96" y="222"/>
                  </a:lnTo>
                  <a:lnTo>
                    <a:pt x="100" y="219"/>
                  </a:lnTo>
                  <a:lnTo>
                    <a:pt x="100" y="222"/>
                  </a:lnTo>
                  <a:lnTo>
                    <a:pt x="103" y="222"/>
                  </a:lnTo>
                  <a:lnTo>
                    <a:pt x="103" y="222"/>
                  </a:lnTo>
                  <a:lnTo>
                    <a:pt x="107" y="222"/>
                  </a:lnTo>
                  <a:lnTo>
                    <a:pt x="111" y="222"/>
                  </a:lnTo>
                  <a:lnTo>
                    <a:pt x="115" y="222"/>
                  </a:lnTo>
                  <a:lnTo>
                    <a:pt x="115" y="222"/>
                  </a:lnTo>
                  <a:lnTo>
                    <a:pt x="111" y="219"/>
                  </a:lnTo>
                  <a:lnTo>
                    <a:pt x="107" y="219"/>
                  </a:lnTo>
                  <a:lnTo>
                    <a:pt x="107" y="215"/>
                  </a:lnTo>
                  <a:lnTo>
                    <a:pt x="107" y="211"/>
                  </a:lnTo>
                  <a:lnTo>
                    <a:pt x="107" y="211"/>
                  </a:lnTo>
                  <a:lnTo>
                    <a:pt x="111" y="211"/>
                  </a:lnTo>
                  <a:lnTo>
                    <a:pt x="107" y="208"/>
                  </a:lnTo>
                  <a:lnTo>
                    <a:pt x="107" y="208"/>
                  </a:lnTo>
                  <a:lnTo>
                    <a:pt x="107" y="208"/>
                  </a:lnTo>
                  <a:lnTo>
                    <a:pt x="107" y="204"/>
                  </a:lnTo>
                  <a:lnTo>
                    <a:pt x="111" y="200"/>
                  </a:lnTo>
                  <a:lnTo>
                    <a:pt x="107" y="200"/>
                  </a:lnTo>
                  <a:lnTo>
                    <a:pt x="107" y="197"/>
                  </a:lnTo>
                  <a:lnTo>
                    <a:pt x="107" y="197"/>
                  </a:lnTo>
                  <a:lnTo>
                    <a:pt x="107" y="193"/>
                  </a:lnTo>
                  <a:lnTo>
                    <a:pt x="103" y="193"/>
                  </a:lnTo>
                  <a:lnTo>
                    <a:pt x="103" y="193"/>
                  </a:lnTo>
                  <a:lnTo>
                    <a:pt x="103" y="189"/>
                  </a:lnTo>
                  <a:lnTo>
                    <a:pt x="96" y="189"/>
                  </a:lnTo>
                  <a:lnTo>
                    <a:pt x="96" y="189"/>
                  </a:lnTo>
                  <a:lnTo>
                    <a:pt x="92" y="189"/>
                  </a:lnTo>
                  <a:lnTo>
                    <a:pt x="92" y="193"/>
                  </a:lnTo>
                  <a:lnTo>
                    <a:pt x="92" y="193"/>
                  </a:lnTo>
                  <a:lnTo>
                    <a:pt x="92" y="193"/>
                  </a:lnTo>
                  <a:lnTo>
                    <a:pt x="89" y="193"/>
                  </a:lnTo>
                  <a:lnTo>
                    <a:pt x="89" y="193"/>
                  </a:lnTo>
                  <a:lnTo>
                    <a:pt x="89" y="193"/>
                  </a:lnTo>
                  <a:lnTo>
                    <a:pt x="85" y="193"/>
                  </a:lnTo>
                  <a:lnTo>
                    <a:pt x="85" y="193"/>
                  </a:lnTo>
                  <a:lnTo>
                    <a:pt x="81" y="193"/>
                  </a:lnTo>
                  <a:lnTo>
                    <a:pt x="81" y="189"/>
                  </a:lnTo>
                  <a:lnTo>
                    <a:pt x="81" y="189"/>
                  </a:lnTo>
                  <a:lnTo>
                    <a:pt x="81" y="189"/>
                  </a:lnTo>
                  <a:lnTo>
                    <a:pt x="78" y="189"/>
                  </a:lnTo>
                  <a:lnTo>
                    <a:pt x="78" y="189"/>
                  </a:lnTo>
                  <a:lnTo>
                    <a:pt x="74" y="189"/>
                  </a:lnTo>
                  <a:lnTo>
                    <a:pt x="70" y="193"/>
                  </a:lnTo>
                  <a:lnTo>
                    <a:pt x="70" y="193"/>
                  </a:lnTo>
                  <a:lnTo>
                    <a:pt x="70" y="193"/>
                  </a:lnTo>
                  <a:lnTo>
                    <a:pt x="66" y="193"/>
                  </a:lnTo>
                  <a:lnTo>
                    <a:pt x="66" y="193"/>
                  </a:lnTo>
                  <a:lnTo>
                    <a:pt x="63" y="197"/>
                  </a:lnTo>
                  <a:lnTo>
                    <a:pt x="63" y="197"/>
                  </a:lnTo>
                  <a:lnTo>
                    <a:pt x="59" y="197"/>
                  </a:lnTo>
                  <a:lnTo>
                    <a:pt x="59" y="200"/>
                  </a:lnTo>
                  <a:lnTo>
                    <a:pt x="55" y="200"/>
                  </a:lnTo>
                  <a:lnTo>
                    <a:pt x="55" y="200"/>
                  </a:lnTo>
                  <a:lnTo>
                    <a:pt x="55" y="200"/>
                  </a:lnTo>
                  <a:lnTo>
                    <a:pt x="55" y="200"/>
                  </a:lnTo>
                  <a:lnTo>
                    <a:pt x="52" y="200"/>
                  </a:lnTo>
                  <a:lnTo>
                    <a:pt x="52" y="200"/>
                  </a:lnTo>
                  <a:lnTo>
                    <a:pt x="48" y="200"/>
                  </a:lnTo>
                  <a:lnTo>
                    <a:pt x="48" y="200"/>
                  </a:lnTo>
                  <a:lnTo>
                    <a:pt x="48" y="200"/>
                  </a:lnTo>
                  <a:close/>
                </a:path>
              </a:pathLst>
            </a:custGeom>
            <a:grpFill/>
            <a:ln>
              <a:noFill/>
            </a:ln>
          </p:spPr>
          <p:txBody>
            <a:bodyPr vert="horz" wrap="square" lIns="91440" tIns="45720" rIns="91440" bIns="45720" numCol="1" anchor="t" anchorCtr="0" compatLnSpc="1"/>
            <a:lstStyle/>
            <a:p>
              <a:endParaRPr lang="en-US"/>
            </a:p>
          </p:txBody>
        </p:sp>
        <p:sp>
          <p:nvSpPr>
            <p:cNvPr id="20" name="Freeform 17">
              <a:extLst>
                <a:ext uri="{FF2B5EF4-FFF2-40B4-BE49-F238E27FC236}">
                  <a16:creationId xmlns="" xmlns:a16="http://schemas.microsoft.com/office/drawing/2014/main" id="{6D31F909-81F7-460D-91C6-BB4A760EB3F7}"/>
                </a:ext>
              </a:extLst>
            </p:cNvPr>
            <p:cNvSpPr/>
            <p:nvPr/>
          </p:nvSpPr>
          <p:spPr bwMode="auto">
            <a:xfrm>
              <a:off x="5398237" y="2217429"/>
              <a:ext cx="338384" cy="190421"/>
            </a:xfrm>
            <a:custGeom>
              <a:avLst/>
              <a:gdLst>
                <a:gd name="T0" fmla="*/ 211 w 263"/>
                <a:gd name="T1" fmla="*/ 137 h 148"/>
                <a:gd name="T2" fmla="*/ 215 w 263"/>
                <a:gd name="T3" fmla="*/ 130 h 148"/>
                <a:gd name="T4" fmla="*/ 211 w 263"/>
                <a:gd name="T5" fmla="*/ 126 h 148"/>
                <a:gd name="T6" fmla="*/ 211 w 263"/>
                <a:gd name="T7" fmla="*/ 118 h 148"/>
                <a:gd name="T8" fmla="*/ 207 w 263"/>
                <a:gd name="T9" fmla="*/ 115 h 148"/>
                <a:gd name="T10" fmla="*/ 200 w 263"/>
                <a:gd name="T11" fmla="*/ 111 h 148"/>
                <a:gd name="T12" fmla="*/ 204 w 263"/>
                <a:gd name="T13" fmla="*/ 104 h 148"/>
                <a:gd name="T14" fmla="*/ 211 w 263"/>
                <a:gd name="T15" fmla="*/ 104 h 148"/>
                <a:gd name="T16" fmla="*/ 218 w 263"/>
                <a:gd name="T17" fmla="*/ 96 h 148"/>
                <a:gd name="T18" fmla="*/ 215 w 263"/>
                <a:gd name="T19" fmla="*/ 93 h 148"/>
                <a:gd name="T20" fmla="*/ 230 w 263"/>
                <a:gd name="T21" fmla="*/ 89 h 148"/>
                <a:gd name="T22" fmla="*/ 226 w 263"/>
                <a:gd name="T23" fmla="*/ 85 h 148"/>
                <a:gd name="T24" fmla="*/ 230 w 263"/>
                <a:gd name="T25" fmla="*/ 81 h 148"/>
                <a:gd name="T26" fmla="*/ 237 w 263"/>
                <a:gd name="T27" fmla="*/ 78 h 148"/>
                <a:gd name="T28" fmla="*/ 244 w 263"/>
                <a:gd name="T29" fmla="*/ 78 h 148"/>
                <a:gd name="T30" fmla="*/ 256 w 263"/>
                <a:gd name="T31" fmla="*/ 78 h 148"/>
                <a:gd name="T32" fmla="*/ 263 w 263"/>
                <a:gd name="T33" fmla="*/ 74 h 148"/>
                <a:gd name="T34" fmla="*/ 256 w 263"/>
                <a:gd name="T35" fmla="*/ 63 h 148"/>
                <a:gd name="T36" fmla="*/ 252 w 263"/>
                <a:gd name="T37" fmla="*/ 67 h 148"/>
                <a:gd name="T38" fmla="*/ 248 w 263"/>
                <a:gd name="T39" fmla="*/ 70 h 148"/>
                <a:gd name="T40" fmla="*/ 237 w 263"/>
                <a:gd name="T41" fmla="*/ 67 h 148"/>
                <a:gd name="T42" fmla="*/ 237 w 263"/>
                <a:gd name="T43" fmla="*/ 59 h 148"/>
                <a:gd name="T44" fmla="*/ 241 w 263"/>
                <a:gd name="T45" fmla="*/ 48 h 148"/>
                <a:gd name="T46" fmla="*/ 237 w 263"/>
                <a:gd name="T47" fmla="*/ 52 h 148"/>
                <a:gd name="T48" fmla="*/ 226 w 263"/>
                <a:gd name="T49" fmla="*/ 59 h 148"/>
                <a:gd name="T50" fmla="*/ 222 w 263"/>
                <a:gd name="T51" fmla="*/ 67 h 148"/>
                <a:gd name="T52" fmla="*/ 211 w 263"/>
                <a:gd name="T53" fmla="*/ 78 h 148"/>
                <a:gd name="T54" fmla="*/ 204 w 263"/>
                <a:gd name="T55" fmla="*/ 74 h 148"/>
                <a:gd name="T56" fmla="*/ 193 w 263"/>
                <a:gd name="T57" fmla="*/ 74 h 148"/>
                <a:gd name="T58" fmla="*/ 181 w 263"/>
                <a:gd name="T59" fmla="*/ 78 h 148"/>
                <a:gd name="T60" fmla="*/ 163 w 263"/>
                <a:gd name="T61" fmla="*/ 59 h 148"/>
                <a:gd name="T62" fmla="*/ 156 w 263"/>
                <a:gd name="T63" fmla="*/ 41 h 148"/>
                <a:gd name="T64" fmla="*/ 144 w 263"/>
                <a:gd name="T65" fmla="*/ 26 h 148"/>
                <a:gd name="T66" fmla="*/ 93 w 263"/>
                <a:gd name="T67" fmla="*/ 26 h 148"/>
                <a:gd name="T68" fmla="*/ 70 w 263"/>
                <a:gd name="T69" fmla="*/ 15 h 148"/>
                <a:gd name="T70" fmla="*/ 0 w 263"/>
                <a:gd name="T71" fmla="*/ 7 h 148"/>
                <a:gd name="T72" fmla="*/ 22 w 263"/>
                <a:gd name="T73" fmla="*/ 78 h 148"/>
                <a:gd name="T74" fmla="*/ 30 w 263"/>
                <a:gd name="T75" fmla="*/ 74 h 148"/>
                <a:gd name="T76" fmla="*/ 26 w 263"/>
                <a:gd name="T77" fmla="*/ 67 h 148"/>
                <a:gd name="T78" fmla="*/ 33 w 263"/>
                <a:gd name="T79" fmla="*/ 59 h 148"/>
                <a:gd name="T80" fmla="*/ 41 w 263"/>
                <a:gd name="T81" fmla="*/ 55 h 148"/>
                <a:gd name="T82" fmla="*/ 44 w 263"/>
                <a:gd name="T83" fmla="*/ 55 h 148"/>
                <a:gd name="T84" fmla="*/ 52 w 263"/>
                <a:gd name="T85" fmla="*/ 52 h 148"/>
                <a:gd name="T86" fmla="*/ 70 w 263"/>
                <a:gd name="T87" fmla="*/ 63 h 148"/>
                <a:gd name="T88" fmla="*/ 85 w 263"/>
                <a:gd name="T89" fmla="*/ 70 h 148"/>
                <a:gd name="T90" fmla="*/ 96 w 263"/>
                <a:gd name="T91" fmla="*/ 74 h 148"/>
                <a:gd name="T92" fmla="*/ 107 w 263"/>
                <a:gd name="T93" fmla="*/ 78 h 148"/>
                <a:gd name="T94" fmla="*/ 115 w 263"/>
                <a:gd name="T95" fmla="*/ 89 h 148"/>
                <a:gd name="T96" fmla="*/ 119 w 263"/>
                <a:gd name="T97" fmla="*/ 100 h 148"/>
                <a:gd name="T98" fmla="*/ 133 w 263"/>
                <a:gd name="T99" fmla="*/ 107 h 148"/>
                <a:gd name="T100" fmla="*/ 159 w 263"/>
                <a:gd name="T101" fmla="*/ 122 h 148"/>
                <a:gd name="T102" fmla="*/ 178 w 263"/>
                <a:gd name="T103" fmla="*/ 130 h 148"/>
                <a:gd name="T104" fmla="*/ 181 w 263"/>
                <a:gd name="T105" fmla="*/ 130 h 148"/>
                <a:gd name="T106" fmla="*/ 189 w 263"/>
                <a:gd name="T107" fmla="*/ 137 h 148"/>
                <a:gd name="T108" fmla="*/ 193 w 263"/>
                <a:gd name="T109" fmla="*/ 144 h 148"/>
                <a:gd name="T110" fmla="*/ 200 w 263"/>
                <a:gd name="T111" fmla="*/ 148 h 148"/>
                <a:gd name="T112" fmla="*/ 204 w 263"/>
                <a:gd name="T113" fmla="*/ 144 h 148"/>
                <a:gd name="T114" fmla="*/ 207 w 263"/>
                <a:gd name="T115" fmla="*/ 148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3" h="148">
                  <a:moveTo>
                    <a:pt x="207" y="148"/>
                  </a:moveTo>
                  <a:lnTo>
                    <a:pt x="211" y="137"/>
                  </a:lnTo>
                  <a:lnTo>
                    <a:pt x="215" y="133"/>
                  </a:lnTo>
                  <a:lnTo>
                    <a:pt x="215" y="130"/>
                  </a:lnTo>
                  <a:lnTo>
                    <a:pt x="215" y="126"/>
                  </a:lnTo>
                  <a:lnTo>
                    <a:pt x="211" y="126"/>
                  </a:lnTo>
                  <a:lnTo>
                    <a:pt x="211" y="118"/>
                  </a:lnTo>
                  <a:lnTo>
                    <a:pt x="211" y="118"/>
                  </a:lnTo>
                  <a:lnTo>
                    <a:pt x="211" y="115"/>
                  </a:lnTo>
                  <a:lnTo>
                    <a:pt x="207" y="115"/>
                  </a:lnTo>
                  <a:lnTo>
                    <a:pt x="204" y="115"/>
                  </a:lnTo>
                  <a:lnTo>
                    <a:pt x="200" y="111"/>
                  </a:lnTo>
                  <a:lnTo>
                    <a:pt x="200" y="104"/>
                  </a:lnTo>
                  <a:lnTo>
                    <a:pt x="204" y="104"/>
                  </a:lnTo>
                  <a:lnTo>
                    <a:pt x="207" y="104"/>
                  </a:lnTo>
                  <a:lnTo>
                    <a:pt x="211" y="104"/>
                  </a:lnTo>
                  <a:lnTo>
                    <a:pt x="211" y="100"/>
                  </a:lnTo>
                  <a:lnTo>
                    <a:pt x="218" y="96"/>
                  </a:lnTo>
                  <a:lnTo>
                    <a:pt x="218" y="96"/>
                  </a:lnTo>
                  <a:lnTo>
                    <a:pt x="215" y="93"/>
                  </a:lnTo>
                  <a:lnTo>
                    <a:pt x="222" y="93"/>
                  </a:lnTo>
                  <a:lnTo>
                    <a:pt x="230" y="89"/>
                  </a:lnTo>
                  <a:lnTo>
                    <a:pt x="230" y="89"/>
                  </a:lnTo>
                  <a:lnTo>
                    <a:pt x="226" y="85"/>
                  </a:lnTo>
                  <a:lnTo>
                    <a:pt x="226" y="81"/>
                  </a:lnTo>
                  <a:lnTo>
                    <a:pt x="230" y="81"/>
                  </a:lnTo>
                  <a:lnTo>
                    <a:pt x="233" y="78"/>
                  </a:lnTo>
                  <a:lnTo>
                    <a:pt x="237" y="78"/>
                  </a:lnTo>
                  <a:lnTo>
                    <a:pt x="241" y="74"/>
                  </a:lnTo>
                  <a:lnTo>
                    <a:pt x="244" y="78"/>
                  </a:lnTo>
                  <a:lnTo>
                    <a:pt x="248" y="78"/>
                  </a:lnTo>
                  <a:lnTo>
                    <a:pt x="256" y="78"/>
                  </a:lnTo>
                  <a:lnTo>
                    <a:pt x="259" y="78"/>
                  </a:lnTo>
                  <a:lnTo>
                    <a:pt x="263" y="74"/>
                  </a:lnTo>
                  <a:lnTo>
                    <a:pt x="263" y="70"/>
                  </a:lnTo>
                  <a:lnTo>
                    <a:pt x="256" y="63"/>
                  </a:lnTo>
                  <a:lnTo>
                    <a:pt x="252" y="63"/>
                  </a:lnTo>
                  <a:lnTo>
                    <a:pt x="252" y="67"/>
                  </a:lnTo>
                  <a:lnTo>
                    <a:pt x="252" y="70"/>
                  </a:lnTo>
                  <a:lnTo>
                    <a:pt x="248" y="70"/>
                  </a:lnTo>
                  <a:lnTo>
                    <a:pt x="244" y="67"/>
                  </a:lnTo>
                  <a:lnTo>
                    <a:pt x="237" y="67"/>
                  </a:lnTo>
                  <a:lnTo>
                    <a:pt x="233" y="63"/>
                  </a:lnTo>
                  <a:lnTo>
                    <a:pt x="237" y="59"/>
                  </a:lnTo>
                  <a:lnTo>
                    <a:pt x="241" y="52"/>
                  </a:lnTo>
                  <a:lnTo>
                    <a:pt x="241" y="48"/>
                  </a:lnTo>
                  <a:lnTo>
                    <a:pt x="237" y="48"/>
                  </a:lnTo>
                  <a:lnTo>
                    <a:pt x="237" y="52"/>
                  </a:lnTo>
                  <a:lnTo>
                    <a:pt x="233" y="55"/>
                  </a:lnTo>
                  <a:lnTo>
                    <a:pt x="226" y="59"/>
                  </a:lnTo>
                  <a:lnTo>
                    <a:pt x="222" y="67"/>
                  </a:lnTo>
                  <a:lnTo>
                    <a:pt x="222" y="67"/>
                  </a:lnTo>
                  <a:lnTo>
                    <a:pt x="218" y="74"/>
                  </a:lnTo>
                  <a:lnTo>
                    <a:pt x="211" y="78"/>
                  </a:lnTo>
                  <a:lnTo>
                    <a:pt x="211" y="78"/>
                  </a:lnTo>
                  <a:lnTo>
                    <a:pt x="204" y="74"/>
                  </a:lnTo>
                  <a:lnTo>
                    <a:pt x="196" y="74"/>
                  </a:lnTo>
                  <a:lnTo>
                    <a:pt x="193" y="74"/>
                  </a:lnTo>
                  <a:lnTo>
                    <a:pt x="185" y="78"/>
                  </a:lnTo>
                  <a:lnTo>
                    <a:pt x="181" y="78"/>
                  </a:lnTo>
                  <a:lnTo>
                    <a:pt x="174" y="59"/>
                  </a:lnTo>
                  <a:lnTo>
                    <a:pt x="163" y="59"/>
                  </a:lnTo>
                  <a:lnTo>
                    <a:pt x="163" y="37"/>
                  </a:lnTo>
                  <a:lnTo>
                    <a:pt x="156" y="41"/>
                  </a:lnTo>
                  <a:lnTo>
                    <a:pt x="152" y="29"/>
                  </a:lnTo>
                  <a:lnTo>
                    <a:pt x="144" y="26"/>
                  </a:lnTo>
                  <a:lnTo>
                    <a:pt x="119" y="26"/>
                  </a:lnTo>
                  <a:lnTo>
                    <a:pt x="93" y="26"/>
                  </a:lnTo>
                  <a:lnTo>
                    <a:pt x="78" y="18"/>
                  </a:lnTo>
                  <a:lnTo>
                    <a:pt x="70" y="15"/>
                  </a:lnTo>
                  <a:lnTo>
                    <a:pt x="44" y="0"/>
                  </a:lnTo>
                  <a:lnTo>
                    <a:pt x="0" y="7"/>
                  </a:lnTo>
                  <a:lnTo>
                    <a:pt x="15" y="78"/>
                  </a:lnTo>
                  <a:lnTo>
                    <a:pt x="22" y="78"/>
                  </a:lnTo>
                  <a:lnTo>
                    <a:pt x="26" y="78"/>
                  </a:lnTo>
                  <a:lnTo>
                    <a:pt x="30" y="74"/>
                  </a:lnTo>
                  <a:lnTo>
                    <a:pt x="26" y="70"/>
                  </a:lnTo>
                  <a:lnTo>
                    <a:pt x="26" y="67"/>
                  </a:lnTo>
                  <a:lnTo>
                    <a:pt x="30" y="59"/>
                  </a:lnTo>
                  <a:lnTo>
                    <a:pt x="33" y="59"/>
                  </a:lnTo>
                  <a:lnTo>
                    <a:pt x="37" y="55"/>
                  </a:lnTo>
                  <a:lnTo>
                    <a:pt x="41" y="55"/>
                  </a:lnTo>
                  <a:lnTo>
                    <a:pt x="44" y="55"/>
                  </a:lnTo>
                  <a:lnTo>
                    <a:pt x="44" y="55"/>
                  </a:lnTo>
                  <a:lnTo>
                    <a:pt x="44" y="52"/>
                  </a:lnTo>
                  <a:lnTo>
                    <a:pt x="52" y="52"/>
                  </a:lnTo>
                  <a:lnTo>
                    <a:pt x="63" y="55"/>
                  </a:lnTo>
                  <a:lnTo>
                    <a:pt x="70" y="63"/>
                  </a:lnTo>
                  <a:lnTo>
                    <a:pt x="74" y="67"/>
                  </a:lnTo>
                  <a:lnTo>
                    <a:pt x="85" y="70"/>
                  </a:lnTo>
                  <a:lnTo>
                    <a:pt x="96" y="78"/>
                  </a:lnTo>
                  <a:lnTo>
                    <a:pt x="96" y="74"/>
                  </a:lnTo>
                  <a:lnTo>
                    <a:pt x="100" y="74"/>
                  </a:lnTo>
                  <a:lnTo>
                    <a:pt x="107" y="78"/>
                  </a:lnTo>
                  <a:lnTo>
                    <a:pt x="111" y="89"/>
                  </a:lnTo>
                  <a:lnTo>
                    <a:pt x="115" y="89"/>
                  </a:lnTo>
                  <a:lnTo>
                    <a:pt x="115" y="93"/>
                  </a:lnTo>
                  <a:lnTo>
                    <a:pt x="119" y="100"/>
                  </a:lnTo>
                  <a:lnTo>
                    <a:pt x="126" y="104"/>
                  </a:lnTo>
                  <a:lnTo>
                    <a:pt x="133" y="107"/>
                  </a:lnTo>
                  <a:lnTo>
                    <a:pt x="144" y="115"/>
                  </a:lnTo>
                  <a:lnTo>
                    <a:pt x="159" y="122"/>
                  </a:lnTo>
                  <a:lnTo>
                    <a:pt x="170" y="130"/>
                  </a:lnTo>
                  <a:lnTo>
                    <a:pt x="178" y="130"/>
                  </a:lnTo>
                  <a:lnTo>
                    <a:pt x="181" y="130"/>
                  </a:lnTo>
                  <a:lnTo>
                    <a:pt x="181" y="130"/>
                  </a:lnTo>
                  <a:lnTo>
                    <a:pt x="189" y="133"/>
                  </a:lnTo>
                  <a:lnTo>
                    <a:pt x="189" y="137"/>
                  </a:lnTo>
                  <a:lnTo>
                    <a:pt x="189" y="144"/>
                  </a:lnTo>
                  <a:lnTo>
                    <a:pt x="193" y="144"/>
                  </a:lnTo>
                  <a:lnTo>
                    <a:pt x="196" y="144"/>
                  </a:lnTo>
                  <a:lnTo>
                    <a:pt x="200" y="148"/>
                  </a:lnTo>
                  <a:lnTo>
                    <a:pt x="204" y="148"/>
                  </a:lnTo>
                  <a:lnTo>
                    <a:pt x="204" y="144"/>
                  </a:lnTo>
                  <a:lnTo>
                    <a:pt x="207" y="148"/>
                  </a:lnTo>
                  <a:lnTo>
                    <a:pt x="207" y="148"/>
                  </a:lnTo>
                  <a:close/>
                </a:path>
              </a:pathLst>
            </a:custGeom>
            <a:grpFill/>
            <a:ln>
              <a:noFill/>
            </a:ln>
          </p:spPr>
          <p:txBody>
            <a:bodyPr vert="horz" wrap="square" lIns="91440" tIns="45720" rIns="91440" bIns="45720" numCol="1" anchor="t" anchorCtr="0" compatLnSpc="1"/>
            <a:lstStyle/>
            <a:p>
              <a:endParaRPr lang="en-US"/>
            </a:p>
          </p:txBody>
        </p:sp>
        <p:sp>
          <p:nvSpPr>
            <p:cNvPr id="21" name="Freeform 18">
              <a:extLst>
                <a:ext uri="{FF2B5EF4-FFF2-40B4-BE49-F238E27FC236}">
                  <a16:creationId xmlns="" xmlns:a16="http://schemas.microsoft.com/office/drawing/2014/main" id="{2392F548-6A7E-4686-98AA-BA4493C1AE76}"/>
                </a:ext>
              </a:extLst>
            </p:cNvPr>
            <p:cNvSpPr/>
            <p:nvPr/>
          </p:nvSpPr>
          <p:spPr bwMode="auto">
            <a:xfrm>
              <a:off x="5336477" y="2284334"/>
              <a:ext cx="304932" cy="171122"/>
            </a:xfrm>
            <a:custGeom>
              <a:avLst/>
              <a:gdLst>
                <a:gd name="T0" fmla="*/ 237 w 237"/>
                <a:gd name="T1" fmla="*/ 81 h 133"/>
                <a:gd name="T2" fmla="*/ 226 w 237"/>
                <a:gd name="T3" fmla="*/ 78 h 133"/>
                <a:gd name="T4" fmla="*/ 192 w 237"/>
                <a:gd name="T5" fmla="*/ 63 h 133"/>
                <a:gd name="T6" fmla="*/ 167 w 237"/>
                <a:gd name="T7" fmla="*/ 48 h 133"/>
                <a:gd name="T8" fmla="*/ 159 w 237"/>
                <a:gd name="T9" fmla="*/ 37 h 133"/>
                <a:gd name="T10" fmla="*/ 144 w 237"/>
                <a:gd name="T11" fmla="*/ 22 h 133"/>
                <a:gd name="T12" fmla="*/ 122 w 237"/>
                <a:gd name="T13" fmla="*/ 15 h 133"/>
                <a:gd name="T14" fmla="*/ 100 w 237"/>
                <a:gd name="T15" fmla="*/ 0 h 133"/>
                <a:gd name="T16" fmla="*/ 92 w 237"/>
                <a:gd name="T17" fmla="*/ 3 h 133"/>
                <a:gd name="T18" fmla="*/ 81 w 237"/>
                <a:gd name="T19" fmla="*/ 7 h 133"/>
                <a:gd name="T20" fmla="*/ 74 w 237"/>
                <a:gd name="T21" fmla="*/ 18 h 133"/>
                <a:gd name="T22" fmla="*/ 70 w 237"/>
                <a:gd name="T23" fmla="*/ 26 h 133"/>
                <a:gd name="T24" fmla="*/ 41 w 237"/>
                <a:gd name="T25" fmla="*/ 15 h 133"/>
                <a:gd name="T26" fmla="*/ 11 w 237"/>
                <a:gd name="T27" fmla="*/ 11 h 133"/>
                <a:gd name="T28" fmla="*/ 4 w 237"/>
                <a:gd name="T29" fmla="*/ 22 h 133"/>
                <a:gd name="T30" fmla="*/ 7 w 237"/>
                <a:gd name="T31" fmla="*/ 29 h 133"/>
                <a:gd name="T32" fmla="*/ 11 w 237"/>
                <a:gd name="T33" fmla="*/ 41 h 133"/>
                <a:gd name="T34" fmla="*/ 11 w 237"/>
                <a:gd name="T35" fmla="*/ 55 h 133"/>
                <a:gd name="T36" fmla="*/ 15 w 237"/>
                <a:gd name="T37" fmla="*/ 55 h 133"/>
                <a:gd name="T38" fmla="*/ 26 w 237"/>
                <a:gd name="T39" fmla="*/ 52 h 133"/>
                <a:gd name="T40" fmla="*/ 26 w 237"/>
                <a:gd name="T41" fmla="*/ 59 h 133"/>
                <a:gd name="T42" fmla="*/ 30 w 237"/>
                <a:gd name="T43" fmla="*/ 63 h 133"/>
                <a:gd name="T44" fmla="*/ 22 w 237"/>
                <a:gd name="T45" fmla="*/ 63 h 133"/>
                <a:gd name="T46" fmla="*/ 22 w 237"/>
                <a:gd name="T47" fmla="*/ 70 h 133"/>
                <a:gd name="T48" fmla="*/ 26 w 237"/>
                <a:gd name="T49" fmla="*/ 66 h 133"/>
                <a:gd name="T50" fmla="*/ 33 w 237"/>
                <a:gd name="T51" fmla="*/ 70 h 133"/>
                <a:gd name="T52" fmla="*/ 33 w 237"/>
                <a:gd name="T53" fmla="*/ 81 h 133"/>
                <a:gd name="T54" fmla="*/ 41 w 237"/>
                <a:gd name="T55" fmla="*/ 100 h 133"/>
                <a:gd name="T56" fmla="*/ 52 w 237"/>
                <a:gd name="T57" fmla="*/ 96 h 133"/>
                <a:gd name="T58" fmla="*/ 63 w 237"/>
                <a:gd name="T59" fmla="*/ 89 h 133"/>
                <a:gd name="T60" fmla="*/ 78 w 237"/>
                <a:gd name="T61" fmla="*/ 85 h 133"/>
                <a:gd name="T62" fmla="*/ 89 w 237"/>
                <a:gd name="T63" fmla="*/ 85 h 133"/>
                <a:gd name="T64" fmla="*/ 107 w 237"/>
                <a:gd name="T65" fmla="*/ 96 h 133"/>
                <a:gd name="T66" fmla="*/ 122 w 237"/>
                <a:gd name="T67" fmla="*/ 96 h 133"/>
                <a:gd name="T68" fmla="*/ 126 w 237"/>
                <a:gd name="T69" fmla="*/ 104 h 133"/>
                <a:gd name="T70" fmla="*/ 144 w 237"/>
                <a:gd name="T71" fmla="*/ 111 h 133"/>
                <a:gd name="T72" fmla="*/ 155 w 237"/>
                <a:gd name="T73" fmla="*/ 118 h 133"/>
                <a:gd name="T74" fmla="*/ 155 w 237"/>
                <a:gd name="T75" fmla="*/ 126 h 133"/>
                <a:gd name="T76" fmla="*/ 163 w 237"/>
                <a:gd name="T77" fmla="*/ 130 h 133"/>
                <a:gd name="T78" fmla="*/ 170 w 237"/>
                <a:gd name="T79" fmla="*/ 130 h 133"/>
                <a:gd name="T80" fmla="*/ 178 w 237"/>
                <a:gd name="T81" fmla="*/ 133 h 133"/>
                <a:gd name="T82" fmla="*/ 185 w 237"/>
                <a:gd name="T83" fmla="*/ 133 h 133"/>
                <a:gd name="T84" fmla="*/ 192 w 237"/>
                <a:gd name="T85" fmla="*/ 126 h 133"/>
                <a:gd name="T86" fmla="*/ 204 w 237"/>
                <a:gd name="T87" fmla="*/ 118 h 133"/>
                <a:gd name="T88" fmla="*/ 207 w 237"/>
                <a:gd name="T89" fmla="*/ 115 h 133"/>
                <a:gd name="T90" fmla="*/ 211 w 237"/>
                <a:gd name="T91" fmla="*/ 104 h 133"/>
                <a:gd name="T92" fmla="*/ 211 w 237"/>
                <a:gd name="T93" fmla="*/ 100 h 133"/>
                <a:gd name="T94" fmla="*/ 218 w 237"/>
                <a:gd name="T95" fmla="*/ 96 h 133"/>
                <a:gd name="T96" fmla="*/ 229 w 237"/>
                <a:gd name="T97" fmla="*/ 92 h 133"/>
                <a:gd name="T98" fmla="*/ 237 w 237"/>
                <a:gd name="T99" fmla="*/ 9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37" h="133">
                  <a:moveTo>
                    <a:pt x="237" y="92"/>
                  </a:moveTo>
                  <a:lnTo>
                    <a:pt x="237" y="85"/>
                  </a:lnTo>
                  <a:lnTo>
                    <a:pt x="237" y="81"/>
                  </a:lnTo>
                  <a:lnTo>
                    <a:pt x="229" y="78"/>
                  </a:lnTo>
                  <a:lnTo>
                    <a:pt x="229" y="78"/>
                  </a:lnTo>
                  <a:lnTo>
                    <a:pt x="226" y="78"/>
                  </a:lnTo>
                  <a:lnTo>
                    <a:pt x="218" y="78"/>
                  </a:lnTo>
                  <a:lnTo>
                    <a:pt x="207" y="70"/>
                  </a:lnTo>
                  <a:lnTo>
                    <a:pt x="192" y="63"/>
                  </a:lnTo>
                  <a:lnTo>
                    <a:pt x="181" y="55"/>
                  </a:lnTo>
                  <a:lnTo>
                    <a:pt x="174" y="52"/>
                  </a:lnTo>
                  <a:lnTo>
                    <a:pt x="167" y="48"/>
                  </a:lnTo>
                  <a:lnTo>
                    <a:pt x="163" y="41"/>
                  </a:lnTo>
                  <a:lnTo>
                    <a:pt x="163" y="37"/>
                  </a:lnTo>
                  <a:lnTo>
                    <a:pt x="159" y="37"/>
                  </a:lnTo>
                  <a:lnTo>
                    <a:pt x="155" y="26"/>
                  </a:lnTo>
                  <a:lnTo>
                    <a:pt x="148" y="22"/>
                  </a:lnTo>
                  <a:lnTo>
                    <a:pt x="144" y="22"/>
                  </a:lnTo>
                  <a:lnTo>
                    <a:pt x="144" y="26"/>
                  </a:lnTo>
                  <a:lnTo>
                    <a:pt x="133" y="18"/>
                  </a:lnTo>
                  <a:lnTo>
                    <a:pt x="122" y="15"/>
                  </a:lnTo>
                  <a:lnTo>
                    <a:pt x="118" y="11"/>
                  </a:lnTo>
                  <a:lnTo>
                    <a:pt x="111" y="3"/>
                  </a:lnTo>
                  <a:lnTo>
                    <a:pt x="100" y="0"/>
                  </a:lnTo>
                  <a:lnTo>
                    <a:pt x="92" y="0"/>
                  </a:lnTo>
                  <a:lnTo>
                    <a:pt x="92" y="3"/>
                  </a:lnTo>
                  <a:lnTo>
                    <a:pt x="92" y="3"/>
                  </a:lnTo>
                  <a:lnTo>
                    <a:pt x="89" y="3"/>
                  </a:lnTo>
                  <a:lnTo>
                    <a:pt x="85" y="3"/>
                  </a:lnTo>
                  <a:lnTo>
                    <a:pt x="81" y="7"/>
                  </a:lnTo>
                  <a:lnTo>
                    <a:pt x="78" y="7"/>
                  </a:lnTo>
                  <a:lnTo>
                    <a:pt x="74" y="15"/>
                  </a:lnTo>
                  <a:lnTo>
                    <a:pt x="74" y="18"/>
                  </a:lnTo>
                  <a:lnTo>
                    <a:pt x="78" y="22"/>
                  </a:lnTo>
                  <a:lnTo>
                    <a:pt x="74" y="26"/>
                  </a:lnTo>
                  <a:lnTo>
                    <a:pt x="70" y="26"/>
                  </a:lnTo>
                  <a:lnTo>
                    <a:pt x="59" y="26"/>
                  </a:lnTo>
                  <a:lnTo>
                    <a:pt x="52" y="26"/>
                  </a:lnTo>
                  <a:lnTo>
                    <a:pt x="41" y="15"/>
                  </a:lnTo>
                  <a:lnTo>
                    <a:pt x="30" y="11"/>
                  </a:lnTo>
                  <a:lnTo>
                    <a:pt x="18" y="7"/>
                  </a:lnTo>
                  <a:lnTo>
                    <a:pt x="11" y="11"/>
                  </a:lnTo>
                  <a:lnTo>
                    <a:pt x="0" y="18"/>
                  </a:lnTo>
                  <a:lnTo>
                    <a:pt x="0" y="22"/>
                  </a:lnTo>
                  <a:lnTo>
                    <a:pt x="4" y="22"/>
                  </a:lnTo>
                  <a:lnTo>
                    <a:pt x="4" y="26"/>
                  </a:lnTo>
                  <a:lnTo>
                    <a:pt x="7" y="26"/>
                  </a:lnTo>
                  <a:lnTo>
                    <a:pt x="7" y="29"/>
                  </a:lnTo>
                  <a:lnTo>
                    <a:pt x="11" y="33"/>
                  </a:lnTo>
                  <a:lnTo>
                    <a:pt x="11" y="41"/>
                  </a:lnTo>
                  <a:lnTo>
                    <a:pt x="11" y="41"/>
                  </a:lnTo>
                  <a:lnTo>
                    <a:pt x="11" y="48"/>
                  </a:lnTo>
                  <a:lnTo>
                    <a:pt x="11" y="52"/>
                  </a:lnTo>
                  <a:lnTo>
                    <a:pt x="11" y="55"/>
                  </a:lnTo>
                  <a:lnTo>
                    <a:pt x="18" y="59"/>
                  </a:lnTo>
                  <a:lnTo>
                    <a:pt x="18" y="55"/>
                  </a:lnTo>
                  <a:lnTo>
                    <a:pt x="15" y="55"/>
                  </a:lnTo>
                  <a:lnTo>
                    <a:pt x="18" y="55"/>
                  </a:lnTo>
                  <a:lnTo>
                    <a:pt x="22" y="55"/>
                  </a:lnTo>
                  <a:lnTo>
                    <a:pt x="26" y="52"/>
                  </a:lnTo>
                  <a:lnTo>
                    <a:pt x="26" y="55"/>
                  </a:lnTo>
                  <a:lnTo>
                    <a:pt x="26" y="59"/>
                  </a:lnTo>
                  <a:lnTo>
                    <a:pt x="26" y="59"/>
                  </a:lnTo>
                  <a:lnTo>
                    <a:pt x="30" y="59"/>
                  </a:lnTo>
                  <a:lnTo>
                    <a:pt x="30" y="63"/>
                  </a:lnTo>
                  <a:lnTo>
                    <a:pt x="30" y="63"/>
                  </a:lnTo>
                  <a:lnTo>
                    <a:pt x="26" y="63"/>
                  </a:lnTo>
                  <a:lnTo>
                    <a:pt x="26" y="63"/>
                  </a:lnTo>
                  <a:lnTo>
                    <a:pt x="22" y="63"/>
                  </a:lnTo>
                  <a:lnTo>
                    <a:pt x="18" y="63"/>
                  </a:lnTo>
                  <a:lnTo>
                    <a:pt x="18" y="66"/>
                  </a:lnTo>
                  <a:lnTo>
                    <a:pt x="22" y="70"/>
                  </a:lnTo>
                  <a:lnTo>
                    <a:pt x="22" y="66"/>
                  </a:lnTo>
                  <a:lnTo>
                    <a:pt x="22" y="66"/>
                  </a:lnTo>
                  <a:lnTo>
                    <a:pt x="26" y="66"/>
                  </a:lnTo>
                  <a:lnTo>
                    <a:pt x="26" y="66"/>
                  </a:lnTo>
                  <a:lnTo>
                    <a:pt x="30" y="70"/>
                  </a:lnTo>
                  <a:lnTo>
                    <a:pt x="33" y="70"/>
                  </a:lnTo>
                  <a:lnTo>
                    <a:pt x="33" y="74"/>
                  </a:lnTo>
                  <a:lnTo>
                    <a:pt x="33" y="78"/>
                  </a:lnTo>
                  <a:lnTo>
                    <a:pt x="33" y="81"/>
                  </a:lnTo>
                  <a:lnTo>
                    <a:pt x="33" y="89"/>
                  </a:lnTo>
                  <a:lnTo>
                    <a:pt x="37" y="92"/>
                  </a:lnTo>
                  <a:lnTo>
                    <a:pt x="41" y="100"/>
                  </a:lnTo>
                  <a:lnTo>
                    <a:pt x="44" y="100"/>
                  </a:lnTo>
                  <a:lnTo>
                    <a:pt x="52" y="100"/>
                  </a:lnTo>
                  <a:lnTo>
                    <a:pt x="52" y="96"/>
                  </a:lnTo>
                  <a:lnTo>
                    <a:pt x="55" y="92"/>
                  </a:lnTo>
                  <a:lnTo>
                    <a:pt x="55" y="92"/>
                  </a:lnTo>
                  <a:lnTo>
                    <a:pt x="63" y="89"/>
                  </a:lnTo>
                  <a:lnTo>
                    <a:pt x="70" y="85"/>
                  </a:lnTo>
                  <a:lnTo>
                    <a:pt x="78" y="89"/>
                  </a:lnTo>
                  <a:lnTo>
                    <a:pt x="78" y="85"/>
                  </a:lnTo>
                  <a:lnTo>
                    <a:pt x="81" y="81"/>
                  </a:lnTo>
                  <a:lnTo>
                    <a:pt x="85" y="85"/>
                  </a:lnTo>
                  <a:lnTo>
                    <a:pt x="89" y="85"/>
                  </a:lnTo>
                  <a:lnTo>
                    <a:pt x="92" y="89"/>
                  </a:lnTo>
                  <a:lnTo>
                    <a:pt x="100" y="89"/>
                  </a:lnTo>
                  <a:lnTo>
                    <a:pt x="107" y="96"/>
                  </a:lnTo>
                  <a:lnTo>
                    <a:pt x="111" y="96"/>
                  </a:lnTo>
                  <a:lnTo>
                    <a:pt x="115" y="92"/>
                  </a:lnTo>
                  <a:lnTo>
                    <a:pt x="122" y="96"/>
                  </a:lnTo>
                  <a:lnTo>
                    <a:pt x="126" y="96"/>
                  </a:lnTo>
                  <a:lnTo>
                    <a:pt x="126" y="100"/>
                  </a:lnTo>
                  <a:lnTo>
                    <a:pt x="126" y="104"/>
                  </a:lnTo>
                  <a:lnTo>
                    <a:pt x="129" y="100"/>
                  </a:lnTo>
                  <a:lnTo>
                    <a:pt x="137" y="104"/>
                  </a:lnTo>
                  <a:lnTo>
                    <a:pt x="144" y="111"/>
                  </a:lnTo>
                  <a:lnTo>
                    <a:pt x="152" y="111"/>
                  </a:lnTo>
                  <a:lnTo>
                    <a:pt x="155" y="115"/>
                  </a:lnTo>
                  <a:lnTo>
                    <a:pt x="155" y="118"/>
                  </a:lnTo>
                  <a:lnTo>
                    <a:pt x="155" y="118"/>
                  </a:lnTo>
                  <a:lnTo>
                    <a:pt x="155" y="122"/>
                  </a:lnTo>
                  <a:lnTo>
                    <a:pt x="155" y="126"/>
                  </a:lnTo>
                  <a:lnTo>
                    <a:pt x="159" y="126"/>
                  </a:lnTo>
                  <a:lnTo>
                    <a:pt x="159" y="126"/>
                  </a:lnTo>
                  <a:lnTo>
                    <a:pt x="163" y="130"/>
                  </a:lnTo>
                  <a:lnTo>
                    <a:pt x="167" y="130"/>
                  </a:lnTo>
                  <a:lnTo>
                    <a:pt x="170" y="130"/>
                  </a:lnTo>
                  <a:lnTo>
                    <a:pt x="170" y="130"/>
                  </a:lnTo>
                  <a:lnTo>
                    <a:pt x="174" y="130"/>
                  </a:lnTo>
                  <a:lnTo>
                    <a:pt x="178" y="130"/>
                  </a:lnTo>
                  <a:lnTo>
                    <a:pt x="178" y="133"/>
                  </a:lnTo>
                  <a:lnTo>
                    <a:pt x="181" y="133"/>
                  </a:lnTo>
                  <a:lnTo>
                    <a:pt x="181" y="133"/>
                  </a:lnTo>
                  <a:lnTo>
                    <a:pt x="185" y="133"/>
                  </a:lnTo>
                  <a:lnTo>
                    <a:pt x="189" y="130"/>
                  </a:lnTo>
                  <a:lnTo>
                    <a:pt x="189" y="126"/>
                  </a:lnTo>
                  <a:lnTo>
                    <a:pt x="192" y="126"/>
                  </a:lnTo>
                  <a:lnTo>
                    <a:pt x="189" y="122"/>
                  </a:lnTo>
                  <a:lnTo>
                    <a:pt x="196" y="122"/>
                  </a:lnTo>
                  <a:lnTo>
                    <a:pt x="204" y="118"/>
                  </a:lnTo>
                  <a:lnTo>
                    <a:pt x="204" y="118"/>
                  </a:lnTo>
                  <a:lnTo>
                    <a:pt x="204" y="115"/>
                  </a:lnTo>
                  <a:lnTo>
                    <a:pt x="207" y="115"/>
                  </a:lnTo>
                  <a:lnTo>
                    <a:pt x="207" y="111"/>
                  </a:lnTo>
                  <a:lnTo>
                    <a:pt x="207" y="107"/>
                  </a:lnTo>
                  <a:lnTo>
                    <a:pt x="211" y="104"/>
                  </a:lnTo>
                  <a:lnTo>
                    <a:pt x="211" y="100"/>
                  </a:lnTo>
                  <a:lnTo>
                    <a:pt x="211" y="100"/>
                  </a:lnTo>
                  <a:lnTo>
                    <a:pt x="211" y="100"/>
                  </a:lnTo>
                  <a:lnTo>
                    <a:pt x="211" y="96"/>
                  </a:lnTo>
                  <a:lnTo>
                    <a:pt x="215" y="96"/>
                  </a:lnTo>
                  <a:lnTo>
                    <a:pt x="218" y="96"/>
                  </a:lnTo>
                  <a:lnTo>
                    <a:pt x="218" y="96"/>
                  </a:lnTo>
                  <a:lnTo>
                    <a:pt x="226" y="92"/>
                  </a:lnTo>
                  <a:lnTo>
                    <a:pt x="229" y="92"/>
                  </a:lnTo>
                  <a:lnTo>
                    <a:pt x="233" y="92"/>
                  </a:lnTo>
                  <a:lnTo>
                    <a:pt x="237" y="92"/>
                  </a:lnTo>
                  <a:lnTo>
                    <a:pt x="237" y="92"/>
                  </a:lnTo>
                  <a:lnTo>
                    <a:pt x="237" y="92"/>
                  </a:lnTo>
                  <a:close/>
                </a:path>
              </a:pathLst>
            </a:custGeom>
            <a:grpFill/>
            <a:ln>
              <a:noFill/>
            </a:ln>
          </p:spPr>
          <p:txBody>
            <a:bodyPr vert="horz" wrap="square" lIns="91440" tIns="45720" rIns="91440" bIns="45720" numCol="1" anchor="t" anchorCtr="0" compatLnSpc="1"/>
            <a:lstStyle/>
            <a:p>
              <a:endParaRPr lang="en-US"/>
            </a:p>
          </p:txBody>
        </p:sp>
        <p:sp>
          <p:nvSpPr>
            <p:cNvPr id="22" name="Freeform 19">
              <a:extLst>
                <a:ext uri="{FF2B5EF4-FFF2-40B4-BE49-F238E27FC236}">
                  <a16:creationId xmlns="" xmlns:a16="http://schemas.microsoft.com/office/drawing/2014/main" id="{0CA8328B-ACE2-45A4-816B-649B21B5CC1B}"/>
                </a:ext>
              </a:extLst>
            </p:cNvPr>
            <p:cNvSpPr>
              <a:spLocks noEditPoints="1"/>
            </p:cNvSpPr>
            <p:nvPr/>
          </p:nvSpPr>
          <p:spPr bwMode="auto">
            <a:xfrm>
              <a:off x="6769785" y="2784834"/>
              <a:ext cx="209721" cy="286919"/>
            </a:xfrm>
            <a:custGeom>
              <a:avLst/>
              <a:gdLst>
                <a:gd name="T0" fmla="*/ 17 w 44"/>
                <a:gd name="T1" fmla="*/ 0 h 60"/>
                <a:gd name="T2" fmla="*/ 23 w 44"/>
                <a:gd name="T3" fmla="*/ 23 h 60"/>
                <a:gd name="T4" fmla="*/ 28 w 44"/>
                <a:gd name="T5" fmla="*/ 24 h 60"/>
                <a:gd name="T6" fmla="*/ 31 w 44"/>
                <a:gd name="T7" fmla="*/ 28 h 60"/>
                <a:gd name="T8" fmla="*/ 30 w 44"/>
                <a:gd name="T9" fmla="*/ 29 h 60"/>
                <a:gd name="T10" fmla="*/ 24 w 44"/>
                <a:gd name="T11" fmla="*/ 24 h 60"/>
                <a:gd name="T12" fmla="*/ 19 w 44"/>
                <a:gd name="T13" fmla="*/ 26 h 60"/>
                <a:gd name="T14" fmla="*/ 16 w 44"/>
                <a:gd name="T15" fmla="*/ 22 h 60"/>
                <a:gd name="T16" fmla="*/ 13 w 44"/>
                <a:gd name="T17" fmla="*/ 20 h 60"/>
                <a:gd name="T18" fmla="*/ 12 w 44"/>
                <a:gd name="T19" fmla="*/ 14 h 60"/>
                <a:gd name="T20" fmla="*/ 17 w 44"/>
                <a:gd name="T21" fmla="*/ 4 h 60"/>
                <a:gd name="T22" fmla="*/ 20 w 44"/>
                <a:gd name="T23" fmla="*/ 7 h 60"/>
                <a:gd name="T24" fmla="*/ 21 w 44"/>
                <a:gd name="T25" fmla="*/ 14 h 60"/>
                <a:gd name="T26" fmla="*/ 21 w 44"/>
                <a:gd name="T27" fmla="*/ 22 h 60"/>
                <a:gd name="T28" fmla="*/ 22 w 44"/>
                <a:gd name="T29" fmla="*/ 19 h 60"/>
                <a:gd name="T30" fmla="*/ 15 w 44"/>
                <a:gd name="T31" fmla="*/ 26 h 60"/>
                <a:gd name="T32" fmla="*/ 20 w 44"/>
                <a:gd name="T33" fmla="*/ 30 h 60"/>
                <a:gd name="T34" fmla="*/ 31 w 44"/>
                <a:gd name="T35" fmla="*/ 24 h 60"/>
                <a:gd name="T36" fmla="*/ 22 w 44"/>
                <a:gd name="T37" fmla="*/ 27 h 60"/>
                <a:gd name="T38" fmla="*/ 23 w 44"/>
                <a:gd name="T39" fmla="*/ 31 h 60"/>
                <a:gd name="T40" fmla="*/ 27 w 44"/>
                <a:gd name="T41" fmla="*/ 27 h 60"/>
                <a:gd name="T42" fmla="*/ 29 w 44"/>
                <a:gd name="T43" fmla="*/ 30 h 60"/>
                <a:gd name="T44" fmla="*/ 29 w 44"/>
                <a:gd name="T45" fmla="*/ 30 h 60"/>
                <a:gd name="T46" fmla="*/ 23 w 44"/>
                <a:gd name="T47" fmla="*/ 39 h 60"/>
                <a:gd name="T48" fmla="*/ 24 w 44"/>
                <a:gd name="T49" fmla="*/ 34 h 60"/>
                <a:gd name="T50" fmla="*/ 27 w 44"/>
                <a:gd name="T51" fmla="*/ 36 h 60"/>
                <a:gd name="T52" fmla="*/ 26 w 44"/>
                <a:gd name="T53" fmla="*/ 39 h 60"/>
                <a:gd name="T54" fmla="*/ 32 w 44"/>
                <a:gd name="T55" fmla="*/ 39 h 60"/>
                <a:gd name="T56" fmla="*/ 29 w 44"/>
                <a:gd name="T57" fmla="*/ 43 h 60"/>
                <a:gd name="T58" fmla="*/ 27 w 44"/>
                <a:gd name="T59" fmla="*/ 39 h 60"/>
                <a:gd name="T60" fmla="*/ 29 w 44"/>
                <a:gd name="T61" fmla="*/ 44 h 60"/>
                <a:gd name="T62" fmla="*/ 34 w 44"/>
                <a:gd name="T63" fmla="*/ 40 h 60"/>
                <a:gd name="T64" fmla="*/ 38 w 44"/>
                <a:gd name="T65" fmla="*/ 41 h 60"/>
                <a:gd name="T66" fmla="*/ 34 w 44"/>
                <a:gd name="T67" fmla="*/ 35 h 60"/>
                <a:gd name="T68" fmla="*/ 39 w 44"/>
                <a:gd name="T69" fmla="*/ 36 h 60"/>
                <a:gd name="T70" fmla="*/ 36 w 44"/>
                <a:gd name="T71" fmla="*/ 30 h 60"/>
                <a:gd name="T72" fmla="*/ 36 w 44"/>
                <a:gd name="T73" fmla="*/ 34 h 60"/>
                <a:gd name="T74" fmla="*/ 33 w 44"/>
                <a:gd name="T75" fmla="*/ 36 h 60"/>
                <a:gd name="T76" fmla="*/ 38 w 44"/>
                <a:gd name="T77" fmla="*/ 40 h 60"/>
                <a:gd name="T78" fmla="*/ 40 w 44"/>
                <a:gd name="T79" fmla="*/ 37 h 60"/>
                <a:gd name="T80" fmla="*/ 39 w 44"/>
                <a:gd name="T81" fmla="*/ 39 h 60"/>
                <a:gd name="T82" fmla="*/ 41 w 44"/>
                <a:gd name="T83" fmla="*/ 42 h 60"/>
                <a:gd name="T84" fmla="*/ 24 w 44"/>
                <a:gd name="T85" fmla="*/ 51 h 60"/>
                <a:gd name="T86" fmla="*/ 30 w 44"/>
                <a:gd name="T87" fmla="*/ 46 h 60"/>
                <a:gd name="T88" fmla="*/ 36 w 44"/>
                <a:gd name="T89" fmla="*/ 47 h 60"/>
                <a:gd name="T90" fmla="*/ 38 w 44"/>
                <a:gd name="T91" fmla="*/ 42 h 60"/>
                <a:gd name="T92" fmla="*/ 42 w 44"/>
                <a:gd name="T93" fmla="*/ 47 h 60"/>
                <a:gd name="T94" fmla="*/ 44 w 44"/>
                <a:gd name="T95" fmla="*/ 54 h 60"/>
                <a:gd name="T96" fmla="*/ 42 w 44"/>
                <a:gd name="T97" fmla="*/ 55 h 60"/>
                <a:gd name="T98" fmla="*/ 39 w 44"/>
                <a:gd name="T99" fmla="*/ 59 h 60"/>
                <a:gd name="T100" fmla="*/ 34 w 44"/>
                <a:gd name="T101" fmla="*/ 58 h 60"/>
                <a:gd name="T102" fmla="*/ 33 w 44"/>
                <a:gd name="T103" fmla="*/ 53 h 60"/>
                <a:gd name="T104" fmla="*/ 29 w 44"/>
                <a:gd name="T105" fmla="*/ 52 h 60"/>
                <a:gd name="T106" fmla="*/ 26 w 44"/>
                <a:gd name="T107" fmla="*/ 51 h 60"/>
                <a:gd name="T108" fmla="*/ 24 w 44"/>
                <a:gd name="T109" fmla="*/ 55 h 60"/>
                <a:gd name="T110" fmla="*/ 14 w 44"/>
                <a:gd name="T111" fmla="*/ 32 h 60"/>
                <a:gd name="T112" fmla="*/ 12 w 44"/>
                <a:gd name="T113" fmla="*/ 33 h 60"/>
                <a:gd name="T114" fmla="*/ 3 w 44"/>
                <a:gd name="T115" fmla="*/ 47 h 60"/>
                <a:gd name="T116" fmla="*/ 10 w 44"/>
                <a:gd name="T117" fmla="*/ 41 h 60"/>
                <a:gd name="T118" fmla="*/ 10 w 44"/>
                <a:gd name="T119" fmla="*/ 38 h 60"/>
                <a:gd name="T120" fmla="*/ 4 w 44"/>
                <a:gd name="T121" fmla="*/ 44 h 60"/>
                <a:gd name="T122" fmla="*/ 2 w 44"/>
                <a:gd name="T123" fmla="*/ 4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4" h="60">
                  <a:moveTo>
                    <a:pt x="16" y="2"/>
                  </a:moveTo>
                  <a:cubicBezTo>
                    <a:pt x="17" y="2"/>
                    <a:pt x="17" y="2"/>
                    <a:pt x="17" y="2"/>
                  </a:cubicBezTo>
                  <a:cubicBezTo>
                    <a:pt x="17" y="3"/>
                    <a:pt x="17" y="3"/>
                    <a:pt x="17" y="3"/>
                  </a:cubicBezTo>
                  <a:cubicBezTo>
                    <a:pt x="16" y="2"/>
                    <a:pt x="16" y="2"/>
                    <a:pt x="16" y="2"/>
                  </a:cubicBezTo>
                  <a:close/>
                  <a:moveTo>
                    <a:pt x="16" y="1"/>
                  </a:moveTo>
                  <a:cubicBezTo>
                    <a:pt x="16" y="1"/>
                    <a:pt x="16" y="1"/>
                    <a:pt x="16" y="1"/>
                  </a:cubicBezTo>
                  <a:cubicBezTo>
                    <a:pt x="15" y="1"/>
                    <a:pt x="15" y="1"/>
                    <a:pt x="15" y="1"/>
                  </a:cubicBezTo>
                  <a:cubicBezTo>
                    <a:pt x="16" y="1"/>
                    <a:pt x="16" y="1"/>
                    <a:pt x="16" y="1"/>
                  </a:cubicBezTo>
                  <a:close/>
                  <a:moveTo>
                    <a:pt x="17" y="0"/>
                  </a:moveTo>
                  <a:cubicBezTo>
                    <a:pt x="17" y="0"/>
                    <a:pt x="17" y="0"/>
                    <a:pt x="17" y="0"/>
                  </a:cubicBezTo>
                  <a:cubicBezTo>
                    <a:pt x="17" y="0"/>
                    <a:pt x="17" y="0"/>
                    <a:pt x="17" y="0"/>
                  </a:cubicBezTo>
                  <a:cubicBezTo>
                    <a:pt x="17" y="0"/>
                    <a:pt x="17" y="0"/>
                    <a:pt x="17" y="0"/>
                  </a:cubicBezTo>
                  <a:close/>
                  <a:moveTo>
                    <a:pt x="19" y="2"/>
                  </a:moveTo>
                  <a:cubicBezTo>
                    <a:pt x="19" y="2"/>
                    <a:pt x="19" y="2"/>
                    <a:pt x="19" y="2"/>
                  </a:cubicBezTo>
                  <a:cubicBezTo>
                    <a:pt x="19" y="3"/>
                    <a:pt x="19" y="3"/>
                    <a:pt x="19" y="3"/>
                  </a:cubicBezTo>
                  <a:cubicBezTo>
                    <a:pt x="20" y="2"/>
                    <a:pt x="20" y="2"/>
                    <a:pt x="20" y="2"/>
                  </a:cubicBezTo>
                  <a:cubicBezTo>
                    <a:pt x="20" y="2"/>
                    <a:pt x="19" y="2"/>
                    <a:pt x="19" y="2"/>
                  </a:cubicBezTo>
                  <a:close/>
                  <a:moveTo>
                    <a:pt x="20" y="22"/>
                  </a:moveTo>
                  <a:cubicBezTo>
                    <a:pt x="20" y="22"/>
                    <a:pt x="20" y="22"/>
                    <a:pt x="20" y="22"/>
                  </a:cubicBezTo>
                  <a:cubicBezTo>
                    <a:pt x="21" y="23"/>
                    <a:pt x="21" y="23"/>
                    <a:pt x="21" y="23"/>
                  </a:cubicBezTo>
                  <a:cubicBezTo>
                    <a:pt x="22" y="24"/>
                    <a:pt x="22" y="24"/>
                    <a:pt x="22" y="24"/>
                  </a:cubicBezTo>
                  <a:cubicBezTo>
                    <a:pt x="23" y="23"/>
                    <a:pt x="23" y="23"/>
                    <a:pt x="23" y="23"/>
                  </a:cubicBezTo>
                  <a:cubicBezTo>
                    <a:pt x="23" y="23"/>
                    <a:pt x="23" y="23"/>
                    <a:pt x="23" y="23"/>
                  </a:cubicBezTo>
                  <a:cubicBezTo>
                    <a:pt x="24" y="22"/>
                    <a:pt x="24" y="22"/>
                    <a:pt x="24" y="22"/>
                  </a:cubicBezTo>
                  <a:cubicBezTo>
                    <a:pt x="25" y="22"/>
                    <a:pt x="25" y="22"/>
                    <a:pt x="25" y="22"/>
                  </a:cubicBezTo>
                  <a:cubicBezTo>
                    <a:pt x="26" y="23"/>
                    <a:pt x="26" y="23"/>
                    <a:pt x="26" y="23"/>
                  </a:cubicBezTo>
                  <a:cubicBezTo>
                    <a:pt x="27" y="24"/>
                    <a:pt x="27" y="24"/>
                    <a:pt x="27" y="24"/>
                  </a:cubicBezTo>
                  <a:cubicBezTo>
                    <a:pt x="26" y="24"/>
                    <a:pt x="26" y="24"/>
                    <a:pt x="26" y="24"/>
                  </a:cubicBezTo>
                  <a:cubicBezTo>
                    <a:pt x="27" y="25"/>
                    <a:pt x="27" y="25"/>
                    <a:pt x="27" y="25"/>
                  </a:cubicBezTo>
                  <a:cubicBezTo>
                    <a:pt x="28" y="24"/>
                    <a:pt x="28" y="24"/>
                    <a:pt x="28" y="24"/>
                  </a:cubicBezTo>
                  <a:cubicBezTo>
                    <a:pt x="27" y="24"/>
                    <a:pt x="27" y="24"/>
                    <a:pt x="27" y="24"/>
                  </a:cubicBezTo>
                  <a:cubicBezTo>
                    <a:pt x="28" y="23"/>
                    <a:pt x="28" y="23"/>
                    <a:pt x="28" y="23"/>
                  </a:cubicBezTo>
                  <a:cubicBezTo>
                    <a:pt x="28" y="24"/>
                    <a:pt x="28" y="24"/>
                    <a:pt x="28" y="24"/>
                  </a:cubicBezTo>
                  <a:cubicBezTo>
                    <a:pt x="29" y="24"/>
                    <a:pt x="29" y="24"/>
                    <a:pt x="29" y="24"/>
                  </a:cubicBezTo>
                  <a:cubicBezTo>
                    <a:pt x="30" y="25"/>
                    <a:pt x="30" y="25"/>
                    <a:pt x="30" y="25"/>
                  </a:cubicBezTo>
                  <a:cubicBezTo>
                    <a:pt x="30" y="25"/>
                    <a:pt x="30" y="25"/>
                    <a:pt x="30" y="25"/>
                  </a:cubicBezTo>
                  <a:cubicBezTo>
                    <a:pt x="30" y="25"/>
                    <a:pt x="30" y="25"/>
                    <a:pt x="30" y="25"/>
                  </a:cubicBezTo>
                  <a:cubicBezTo>
                    <a:pt x="29" y="25"/>
                    <a:pt x="29" y="25"/>
                    <a:pt x="29" y="25"/>
                  </a:cubicBezTo>
                  <a:cubicBezTo>
                    <a:pt x="29" y="25"/>
                    <a:pt x="29" y="25"/>
                    <a:pt x="29" y="25"/>
                  </a:cubicBezTo>
                  <a:cubicBezTo>
                    <a:pt x="29" y="26"/>
                    <a:pt x="29" y="26"/>
                    <a:pt x="29" y="26"/>
                  </a:cubicBezTo>
                  <a:cubicBezTo>
                    <a:pt x="30" y="27"/>
                    <a:pt x="30" y="27"/>
                    <a:pt x="30" y="27"/>
                  </a:cubicBezTo>
                  <a:cubicBezTo>
                    <a:pt x="30" y="28"/>
                    <a:pt x="30" y="28"/>
                    <a:pt x="30" y="28"/>
                  </a:cubicBezTo>
                  <a:cubicBezTo>
                    <a:pt x="31" y="28"/>
                    <a:pt x="31" y="28"/>
                    <a:pt x="31" y="28"/>
                  </a:cubicBezTo>
                  <a:cubicBezTo>
                    <a:pt x="31" y="28"/>
                    <a:pt x="31" y="28"/>
                    <a:pt x="31" y="28"/>
                  </a:cubicBezTo>
                  <a:cubicBezTo>
                    <a:pt x="32" y="28"/>
                    <a:pt x="32" y="28"/>
                    <a:pt x="32" y="28"/>
                  </a:cubicBezTo>
                  <a:cubicBezTo>
                    <a:pt x="32" y="28"/>
                    <a:pt x="32" y="28"/>
                    <a:pt x="32" y="28"/>
                  </a:cubicBezTo>
                  <a:cubicBezTo>
                    <a:pt x="32" y="29"/>
                    <a:pt x="32" y="29"/>
                    <a:pt x="32" y="29"/>
                  </a:cubicBezTo>
                  <a:cubicBezTo>
                    <a:pt x="32" y="29"/>
                    <a:pt x="32" y="29"/>
                    <a:pt x="32" y="29"/>
                  </a:cubicBezTo>
                  <a:cubicBezTo>
                    <a:pt x="32" y="30"/>
                    <a:pt x="32" y="30"/>
                    <a:pt x="32" y="30"/>
                  </a:cubicBezTo>
                  <a:cubicBezTo>
                    <a:pt x="31" y="30"/>
                    <a:pt x="31" y="30"/>
                    <a:pt x="31" y="30"/>
                  </a:cubicBezTo>
                  <a:cubicBezTo>
                    <a:pt x="30" y="29"/>
                    <a:pt x="30" y="29"/>
                    <a:pt x="30" y="29"/>
                  </a:cubicBezTo>
                  <a:cubicBezTo>
                    <a:pt x="31" y="29"/>
                    <a:pt x="31" y="29"/>
                    <a:pt x="31" y="29"/>
                  </a:cubicBezTo>
                  <a:cubicBezTo>
                    <a:pt x="31" y="29"/>
                    <a:pt x="31" y="29"/>
                    <a:pt x="31" y="29"/>
                  </a:cubicBezTo>
                  <a:cubicBezTo>
                    <a:pt x="30" y="28"/>
                    <a:pt x="30" y="28"/>
                    <a:pt x="30" y="28"/>
                  </a:cubicBezTo>
                  <a:cubicBezTo>
                    <a:pt x="30" y="29"/>
                    <a:pt x="30" y="29"/>
                    <a:pt x="30" y="29"/>
                  </a:cubicBezTo>
                  <a:cubicBezTo>
                    <a:pt x="29" y="29"/>
                    <a:pt x="29" y="29"/>
                    <a:pt x="29" y="29"/>
                  </a:cubicBezTo>
                  <a:cubicBezTo>
                    <a:pt x="28" y="28"/>
                    <a:pt x="28" y="28"/>
                    <a:pt x="28" y="28"/>
                  </a:cubicBezTo>
                  <a:cubicBezTo>
                    <a:pt x="28" y="28"/>
                    <a:pt x="28" y="28"/>
                    <a:pt x="28" y="28"/>
                  </a:cubicBezTo>
                  <a:cubicBezTo>
                    <a:pt x="28" y="27"/>
                    <a:pt x="28" y="27"/>
                    <a:pt x="28" y="27"/>
                  </a:cubicBezTo>
                  <a:cubicBezTo>
                    <a:pt x="27" y="26"/>
                    <a:pt x="27" y="26"/>
                    <a:pt x="27" y="26"/>
                  </a:cubicBezTo>
                  <a:cubicBezTo>
                    <a:pt x="26" y="26"/>
                    <a:pt x="26" y="26"/>
                    <a:pt x="26" y="26"/>
                  </a:cubicBezTo>
                  <a:cubicBezTo>
                    <a:pt x="26" y="25"/>
                    <a:pt x="26" y="25"/>
                    <a:pt x="26" y="25"/>
                  </a:cubicBezTo>
                  <a:cubicBezTo>
                    <a:pt x="25" y="24"/>
                    <a:pt x="25" y="24"/>
                    <a:pt x="25" y="24"/>
                  </a:cubicBezTo>
                  <a:cubicBezTo>
                    <a:pt x="25" y="24"/>
                    <a:pt x="25" y="24"/>
                    <a:pt x="25" y="24"/>
                  </a:cubicBezTo>
                  <a:cubicBezTo>
                    <a:pt x="24" y="24"/>
                    <a:pt x="24" y="24"/>
                    <a:pt x="24" y="24"/>
                  </a:cubicBezTo>
                  <a:cubicBezTo>
                    <a:pt x="24" y="24"/>
                    <a:pt x="24" y="24"/>
                    <a:pt x="24" y="24"/>
                  </a:cubicBezTo>
                  <a:cubicBezTo>
                    <a:pt x="25" y="26"/>
                    <a:pt x="25" y="26"/>
                    <a:pt x="25" y="26"/>
                  </a:cubicBezTo>
                  <a:cubicBezTo>
                    <a:pt x="25" y="27"/>
                    <a:pt x="25" y="27"/>
                    <a:pt x="25" y="27"/>
                  </a:cubicBezTo>
                  <a:cubicBezTo>
                    <a:pt x="25" y="27"/>
                    <a:pt x="25" y="27"/>
                    <a:pt x="25" y="27"/>
                  </a:cubicBezTo>
                  <a:cubicBezTo>
                    <a:pt x="24" y="26"/>
                    <a:pt x="24" y="26"/>
                    <a:pt x="24" y="26"/>
                  </a:cubicBezTo>
                  <a:cubicBezTo>
                    <a:pt x="23" y="25"/>
                    <a:pt x="23" y="25"/>
                    <a:pt x="23" y="25"/>
                  </a:cubicBezTo>
                  <a:cubicBezTo>
                    <a:pt x="23" y="25"/>
                    <a:pt x="23" y="25"/>
                    <a:pt x="23" y="25"/>
                  </a:cubicBezTo>
                  <a:cubicBezTo>
                    <a:pt x="21" y="24"/>
                    <a:pt x="21" y="24"/>
                    <a:pt x="21" y="24"/>
                  </a:cubicBezTo>
                  <a:cubicBezTo>
                    <a:pt x="20" y="24"/>
                    <a:pt x="20" y="24"/>
                    <a:pt x="20" y="24"/>
                  </a:cubicBezTo>
                  <a:cubicBezTo>
                    <a:pt x="19" y="25"/>
                    <a:pt x="19" y="25"/>
                    <a:pt x="19" y="25"/>
                  </a:cubicBezTo>
                  <a:cubicBezTo>
                    <a:pt x="20" y="25"/>
                    <a:pt x="20" y="25"/>
                    <a:pt x="20" y="25"/>
                  </a:cubicBezTo>
                  <a:cubicBezTo>
                    <a:pt x="19" y="26"/>
                    <a:pt x="19" y="26"/>
                    <a:pt x="19" y="26"/>
                  </a:cubicBezTo>
                  <a:cubicBezTo>
                    <a:pt x="18" y="25"/>
                    <a:pt x="18" y="25"/>
                    <a:pt x="18" y="25"/>
                  </a:cubicBezTo>
                  <a:cubicBezTo>
                    <a:pt x="17" y="25"/>
                    <a:pt x="17" y="25"/>
                    <a:pt x="17" y="25"/>
                  </a:cubicBezTo>
                  <a:cubicBezTo>
                    <a:pt x="16" y="25"/>
                    <a:pt x="16" y="25"/>
                    <a:pt x="16" y="25"/>
                  </a:cubicBezTo>
                  <a:cubicBezTo>
                    <a:pt x="17" y="25"/>
                    <a:pt x="17" y="25"/>
                    <a:pt x="17" y="25"/>
                  </a:cubicBezTo>
                  <a:cubicBezTo>
                    <a:pt x="16" y="24"/>
                    <a:pt x="16" y="24"/>
                    <a:pt x="16" y="24"/>
                  </a:cubicBezTo>
                  <a:cubicBezTo>
                    <a:pt x="16" y="24"/>
                    <a:pt x="16" y="24"/>
                    <a:pt x="16" y="24"/>
                  </a:cubicBezTo>
                  <a:cubicBezTo>
                    <a:pt x="16" y="25"/>
                    <a:pt x="16" y="25"/>
                    <a:pt x="16" y="25"/>
                  </a:cubicBezTo>
                  <a:cubicBezTo>
                    <a:pt x="15" y="24"/>
                    <a:pt x="15" y="24"/>
                    <a:pt x="15" y="24"/>
                  </a:cubicBezTo>
                  <a:cubicBezTo>
                    <a:pt x="15" y="23"/>
                    <a:pt x="15" y="23"/>
                    <a:pt x="15" y="23"/>
                  </a:cubicBezTo>
                  <a:cubicBezTo>
                    <a:pt x="15" y="23"/>
                    <a:pt x="15" y="23"/>
                    <a:pt x="15" y="23"/>
                  </a:cubicBezTo>
                  <a:cubicBezTo>
                    <a:pt x="16" y="22"/>
                    <a:pt x="16" y="22"/>
                    <a:pt x="16" y="22"/>
                  </a:cubicBezTo>
                  <a:cubicBezTo>
                    <a:pt x="17" y="21"/>
                    <a:pt x="17" y="21"/>
                    <a:pt x="17" y="21"/>
                  </a:cubicBezTo>
                  <a:cubicBezTo>
                    <a:pt x="16" y="20"/>
                    <a:pt x="16" y="20"/>
                    <a:pt x="16" y="20"/>
                  </a:cubicBezTo>
                  <a:cubicBezTo>
                    <a:pt x="15" y="20"/>
                    <a:pt x="15" y="20"/>
                    <a:pt x="15" y="20"/>
                  </a:cubicBezTo>
                  <a:cubicBezTo>
                    <a:pt x="15" y="21"/>
                    <a:pt x="15" y="21"/>
                    <a:pt x="15" y="21"/>
                  </a:cubicBezTo>
                  <a:cubicBezTo>
                    <a:pt x="15" y="21"/>
                    <a:pt x="15" y="21"/>
                    <a:pt x="15" y="21"/>
                  </a:cubicBezTo>
                  <a:cubicBezTo>
                    <a:pt x="15" y="22"/>
                    <a:pt x="15" y="22"/>
                    <a:pt x="15" y="22"/>
                  </a:cubicBezTo>
                  <a:cubicBezTo>
                    <a:pt x="14" y="22"/>
                    <a:pt x="14" y="22"/>
                    <a:pt x="14" y="22"/>
                  </a:cubicBezTo>
                  <a:cubicBezTo>
                    <a:pt x="13" y="21"/>
                    <a:pt x="13" y="21"/>
                    <a:pt x="13" y="21"/>
                  </a:cubicBezTo>
                  <a:cubicBezTo>
                    <a:pt x="13" y="20"/>
                    <a:pt x="13" y="20"/>
                    <a:pt x="13" y="20"/>
                  </a:cubicBezTo>
                  <a:cubicBezTo>
                    <a:pt x="13" y="20"/>
                    <a:pt x="13" y="20"/>
                    <a:pt x="13" y="20"/>
                  </a:cubicBezTo>
                  <a:cubicBezTo>
                    <a:pt x="13" y="20"/>
                    <a:pt x="13" y="20"/>
                    <a:pt x="13" y="20"/>
                  </a:cubicBezTo>
                  <a:cubicBezTo>
                    <a:pt x="12" y="20"/>
                    <a:pt x="12" y="20"/>
                    <a:pt x="12" y="20"/>
                  </a:cubicBezTo>
                  <a:cubicBezTo>
                    <a:pt x="12" y="18"/>
                    <a:pt x="12" y="18"/>
                    <a:pt x="12" y="18"/>
                  </a:cubicBezTo>
                  <a:cubicBezTo>
                    <a:pt x="12" y="17"/>
                    <a:pt x="12" y="17"/>
                    <a:pt x="12" y="17"/>
                  </a:cubicBezTo>
                  <a:cubicBezTo>
                    <a:pt x="11" y="16"/>
                    <a:pt x="11" y="16"/>
                    <a:pt x="11" y="16"/>
                  </a:cubicBezTo>
                  <a:cubicBezTo>
                    <a:pt x="12" y="16"/>
                    <a:pt x="12" y="16"/>
                    <a:pt x="12" y="16"/>
                  </a:cubicBezTo>
                  <a:cubicBezTo>
                    <a:pt x="11" y="15"/>
                    <a:pt x="11" y="15"/>
                    <a:pt x="11" y="15"/>
                  </a:cubicBezTo>
                  <a:cubicBezTo>
                    <a:pt x="11" y="15"/>
                    <a:pt x="11" y="15"/>
                    <a:pt x="11" y="15"/>
                  </a:cubicBezTo>
                  <a:cubicBezTo>
                    <a:pt x="11" y="14"/>
                    <a:pt x="11" y="14"/>
                    <a:pt x="11" y="14"/>
                  </a:cubicBezTo>
                  <a:cubicBezTo>
                    <a:pt x="11" y="13"/>
                    <a:pt x="11" y="13"/>
                    <a:pt x="11" y="13"/>
                  </a:cubicBezTo>
                  <a:cubicBezTo>
                    <a:pt x="11" y="14"/>
                    <a:pt x="11" y="14"/>
                    <a:pt x="11" y="14"/>
                  </a:cubicBezTo>
                  <a:cubicBezTo>
                    <a:pt x="12" y="14"/>
                    <a:pt x="12" y="14"/>
                    <a:pt x="12" y="14"/>
                  </a:cubicBezTo>
                  <a:cubicBezTo>
                    <a:pt x="13" y="14"/>
                    <a:pt x="13" y="14"/>
                    <a:pt x="13" y="14"/>
                  </a:cubicBezTo>
                  <a:cubicBezTo>
                    <a:pt x="13" y="13"/>
                    <a:pt x="13" y="13"/>
                    <a:pt x="13" y="13"/>
                  </a:cubicBezTo>
                  <a:cubicBezTo>
                    <a:pt x="12" y="12"/>
                    <a:pt x="12" y="12"/>
                    <a:pt x="12" y="12"/>
                  </a:cubicBezTo>
                  <a:cubicBezTo>
                    <a:pt x="12" y="11"/>
                    <a:pt x="12" y="11"/>
                    <a:pt x="12" y="11"/>
                  </a:cubicBezTo>
                  <a:cubicBezTo>
                    <a:pt x="13" y="9"/>
                    <a:pt x="13" y="9"/>
                    <a:pt x="13" y="9"/>
                  </a:cubicBezTo>
                  <a:cubicBezTo>
                    <a:pt x="13" y="7"/>
                    <a:pt x="13" y="7"/>
                    <a:pt x="13" y="7"/>
                  </a:cubicBezTo>
                  <a:cubicBezTo>
                    <a:pt x="13" y="6"/>
                    <a:pt x="13" y="6"/>
                    <a:pt x="13" y="6"/>
                  </a:cubicBezTo>
                  <a:cubicBezTo>
                    <a:pt x="14" y="5"/>
                    <a:pt x="14" y="5"/>
                    <a:pt x="14" y="5"/>
                  </a:cubicBezTo>
                  <a:cubicBezTo>
                    <a:pt x="14" y="4"/>
                    <a:pt x="14" y="4"/>
                    <a:pt x="14" y="4"/>
                  </a:cubicBezTo>
                  <a:cubicBezTo>
                    <a:pt x="15" y="4"/>
                    <a:pt x="15" y="4"/>
                    <a:pt x="15" y="4"/>
                  </a:cubicBezTo>
                  <a:cubicBezTo>
                    <a:pt x="17" y="4"/>
                    <a:pt x="17" y="4"/>
                    <a:pt x="17" y="4"/>
                  </a:cubicBezTo>
                  <a:cubicBezTo>
                    <a:pt x="17" y="5"/>
                    <a:pt x="17" y="5"/>
                    <a:pt x="17" y="5"/>
                  </a:cubicBezTo>
                  <a:cubicBezTo>
                    <a:pt x="18" y="5"/>
                    <a:pt x="18" y="5"/>
                    <a:pt x="18" y="5"/>
                  </a:cubicBezTo>
                  <a:cubicBezTo>
                    <a:pt x="18" y="5"/>
                    <a:pt x="18" y="5"/>
                    <a:pt x="18" y="5"/>
                  </a:cubicBezTo>
                  <a:cubicBezTo>
                    <a:pt x="20" y="5"/>
                    <a:pt x="20" y="5"/>
                    <a:pt x="20" y="5"/>
                  </a:cubicBezTo>
                  <a:cubicBezTo>
                    <a:pt x="20" y="4"/>
                    <a:pt x="20" y="4"/>
                    <a:pt x="20" y="4"/>
                  </a:cubicBezTo>
                  <a:cubicBezTo>
                    <a:pt x="20" y="4"/>
                    <a:pt x="20" y="4"/>
                    <a:pt x="20" y="4"/>
                  </a:cubicBezTo>
                  <a:cubicBezTo>
                    <a:pt x="21" y="4"/>
                    <a:pt x="21" y="4"/>
                    <a:pt x="21" y="4"/>
                  </a:cubicBezTo>
                  <a:cubicBezTo>
                    <a:pt x="21" y="4"/>
                    <a:pt x="21" y="4"/>
                    <a:pt x="21" y="4"/>
                  </a:cubicBezTo>
                  <a:cubicBezTo>
                    <a:pt x="21" y="5"/>
                    <a:pt x="21" y="5"/>
                    <a:pt x="21" y="5"/>
                  </a:cubicBezTo>
                  <a:cubicBezTo>
                    <a:pt x="21" y="5"/>
                    <a:pt x="21" y="5"/>
                    <a:pt x="21" y="5"/>
                  </a:cubicBezTo>
                  <a:cubicBezTo>
                    <a:pt x="20" y="7"/>
                    <a:pt x="20" y="7"/>
                    <a:pt x="20" y="7"/>
                  </a:cubicBezTo>
                  <a:cubicBezTo>
                    <a:pt x="21" y="8"/>
                    <a:pt x="21" y="8"/>
                    <a:pt x="21" y="8"/>
                  </a:cubicBezTo>
                  <a:cubicBezTo>
                    <a:pt x="22" y="8"/>
                    <a:pt x="22" y="8"/>
                    <a:pt x="22" y="8"/>
                  </a:cubicBezTo>
                  <a:cubicBezTo>
                    <a:pt x="22" y="9"/>
                    <a:pt x="22" y="9"/>
                    <a:pt x="22" y="9"/>
                  </a:cubicBezTo>
                  <a:cubicBezTo>
                    <a:pt x="23" y="10"/>
                    <a:pt x="23" y="10"/>
                    <a:pt x="23" y="10"/>
                  </a:cubicBezTo>
                  <a:cubicBezTo>
                    <a:pt x="22" y="12"/>
                    <a:pt x="22" y="12"/>
                    <a:pt x="22" y="12"/>
                  </a:cubicBezTo>
                  <a:cubicBezTo>
                    <a:pt x="22" y="13"/>
                    <a:pt x="22" y="13"/>
                    <a:pt x="22" y="13"/>
                  </a:cubicBezTo>
                  <a:cubicBezTo>
                    <a:pt x="22" y="14"/>
                    <a:pt x="22" y="14"/>
                    <a:pt x="22" y="14"/>
                  </a:cubicBezTo>
                  <a:cubicBezTo>
                    <a:pt x="21" y="15"/>
                    <a:pt x="21" y="15"/>
                    <a:pt x="21" y="15"/>
                  </a:cubicBezTo>
                  <a:cubicBezTo>
                    <a:pt x="21" y="15"/>
                    <a:pt x="21" y="15"/>
                    <a:pt x="21" y="15"/>
                  </a:cubicBezTo>
                  <a:cubicBezTo>
                    <a:pt x="21" y="14"/>
                    <a:pt x="21" y="14"/>
                    <a:pt x="21" y="14"/>
                  </a:cubicBezTo>
                  <a:cubicBezTo>
                    <a:pt x="21" y="14"/>
                    <a:pt x="21" y="14"/>
                    <a:pt x="21" y="14"/>
                  </a:cubicBezTo>
                  <a:cubicBezTo>
                    <a:pt x="19" y="15"/>
                    <a:pt x="19" y="15"/>
                    <a:pt x="19" y="15"/>
                  </a:cubicBezTo>
                  <a:cubicBezTo>
                    <a:pt x="19" y="16"/>
                    <a:pt x="19" y="16"/>
                    <a:pt x="19" y="16"/>
                  </a:cubicBezTo>
                  <a:cubicBezTo>
                    <a:pt x="19" y="17"/>
                    <a:pt x="19" y="17"/>
                    <a:pt x="19" y="17"/>
                  </a:cubicBezTo>
                  <a:cubicBezTo>
                    <a:pt x="19" y="18"/>
                    <a:pt x="19" y="18"/>
                    <a:pt x="19" y="18"/>
                  </a:cubicBezTo>
                  <a:cubicBezTo>
                    <a:pt x="19" y="19"/>
                    <a:pt x="19" y="19"/>
                    <a:pt x="19" y="19"/>
                  </a:cubicBezTo>
                  <a:cubicBezTo>
                    <a:pt x="19" y="19"/>
                    <a:pt x="19" y="19"/>
                    <a:pt x="19" y="19"/>
                  </a:cubicBezTo>
                  <a:cubicBezTo>
                    <a:pt x="19" y="20"/>
                    <a:pt x="19" y="20"/>
                    <a:pt x="19" y="20"/>
                  </a:cubicBezTo>
                  <a:cubicBezTo>
                    <a:pt x="20" y="21"/>
                    <a:pt x="20" y="21"/>
                    <a:pt x="20" y="21"/>
                  </a:cubicBezTo>
                  <a:cubicBezTo>
                    <a:pt x="20" y="21"/>
                    <a:pt x="20" y="21"/>
                    <a:pt x="20" y="21"/>
                  </a:cubicBezTo>
                  <a:cubicBezTo>
                    <a:pt x="20" y="22"/>
                    <a:pt x="20" y="22"/>
                    <a:pt x="20" y="22"/>
                  </a:cubicBezTo>
                  <a:close/>
                  <a:moveTo>
                    <a:pt x="21" y="22"/>
                  </a:moveTo>
                  <a:cubicBezTo>
                    <a:pt x="21" y="23"/>
                    <a:pt x="21" y="23"/>
                    <a:pt x="21" y="23"/>
                  </a:cubicBezTo>
                  <a:cubicBezTo>
                    <a:pt x="22" y="23"/>
                    <a:pt x="22" y="23"/>
                    <a:pt x="22" y="23"/>
                  </a:cubicBezTo>
                  <a:cubicBezTo>
                    <a:pt x="22" y="23"/>
                    <a:pt x="22" y="23"/>
                    <a:pt x="22" y="23"/>
                  </a:cubicBezTo>
                  <a:cubicBezTo>
                    <a:pt x="21" y="22"/>
                    <a:pt x="21" y="22"/>
                    <a:pt x="21" y="22"/>
                  </a:cubicBezTo>
                  <a:close/>
                  <a:moveTo>
                    <a:pt x="21" y="19"/>
                  </a:moveTo>
                  <a:cubicBezTo>
                    <a:pt x="21" y="20"/>
                    <a:pt x="21" y="20"/>
                    <a:pt x="21" y="20"/>
                  </a:cubicBezTo>
                  <a:cubicBezTo>
                    <a:pt x="21" y="21"/>
                    <a:pt x="21" y="21"/>
                    <a:pt x="21" y="21"/>
                  </a:cubicBezTo>
                  <a:cubicBezTo>
                    <a:pt x="21" y="21"/>
                    <a:pt x="21" y="21"/>
                    <a:pt x="21" y="21"/>
                  </a:cubicBezTo>
                  <a:cubicBezTo>
                    <a:pt x="22" y="21"/>
                    <a:pt x="22" y="21"/>
                    <a:pt x="22" y="21"/>
                  </a:cubicBezTo>
                  <a:cubicBezTo>
                    <a:pt x="22" y="19"/>
                    <a:pt x="22" y="19"/>
                    <a:pt x="22" y="19"/>
                  </a:cubicBezTo>
                  <a:cubicBezTo>
                    <a:pt x="22" y="19"/>
                    <a:pt x="22" y="19"/>
                    <a:pt x="22" y="19"/>
                  </a:cubicBezTo>
                  <a:cubicBezTo>
                    <a:pt x="22" y="19"/>
                    <a:pt x="22" y="19"/>
                    <a:pt x="22" y="19"/>
                  </a:cubicBezTo>
                  <a:cubicBezTo>
                    <a:pt x="21" y="19"/>
                    <a:pt x="21" y="19"/>
                    <a:pt x="21" y="19"/>
                  </a:cubicBezTo>
                  <a:close/>
                  <a:moveTo>
                    <a:pt x="13" y="24"/>
                  </a:moveTo>
                  <a:cubicBezTo>
                    <a:pt x="13" y="25"/>
                    <a:pt x="13" y="25"/>
                    <a:pt x="13" y="25"/>
                  </a:cubicBezTo>
                  <a:cubicBezTo>
                    <a:pt x="14" y="25"/>
                    <a:pt x="14" y="25"/>
                    <a:pt x="14" y="25"/>
                  </a:cubicBezTo>
                  <a:cubicBezTo>
                    <a:pt x="14" y="25"/>
                    <a:pt x="14" y="25"/>
                    <a:pt x="14" y="25"/>
                  </a:cubicBezTo>
                  <a:cubicBezTo>
                    <a:pt x="13" y="24"/>
                    <a:pt x="13" y="24"/>
                    <a:pt x="13" y="24"/>
                  </a:cubicBezTo>
                  <a:cubicBezTo>
                    <a:pt x="13" y="24"/>
                    <a:pt x="13" y="24"/>
                    <a:pt x="13" y="24"/>
                  </a:cubicBezTo>
                  <a:close/>
                  <a:moveTo>
                    <a:pt x="14" y="26"/>
                  </a:moveTo>
                  <a:cubicBezTo>
                    <a:pt x="14" y="26"/>
                    <a:pt x="14" y="26"/>
                    <a:pt x="14" y="26"/>
                  </a:cubicBezTo>
                  <a:cubicBezTo>
                    <a:pt x="15" y="26"/>
                    <a:pt x="15" y="26"/>
                    <a:pt x="15" y="26"/>
                  </a:cubicBezTo>
                  <a:cubicBezTo>
                    <a:pt x="15" y="27"/>
                    <a:pt x="15" y="27"/>
                    <a:pt x="15" y="27"/>
                  </a:cubicBezTo>
                  <a:cubicBezTo>
                    <a:pt x="16" y="28"/>
                    <a:pt x="16" y="28"/>
                    <a:pt x="16" y="28"/>
                  </a:cubicBezTo>
                  <a:cubicBezTo>
                    <a:pt x="16" y="28"/>
                    <a:pt x="16" y="28"/>
                    <a:pt x="16" y="28"/>
                  </a:cubicBezTo>
                  <a:cubicBezTo>
                    <a:pt x="16" y="29"/>
                    <a:pt x="16" y="29"/>
                    <a:pt x="16" y="29"/>
                  </a:cubicBezTo>
                  <a:cubicBezTo>
                    <a:pt x="17" y="30"/>
                    <a:pt x="17" y="30"/>
                    <a:pt x="17" y="30"/>
                  </a:cubicBezTo>
                  <a:cubicBezTo>
                    <a:pt x="17" y="31"/>
                    <a:pt x="17" y="31"/>
                    <a:pt x="17" y="31"/>
                  </a:cubicBezTo>
                  <a:cubicBezTo>
                    <a:pt x="18" y="31"/>
                    <a:pt x="18" y="31"/>
                    <a:pt x="18" y="31"/>
                  </a:cubicBezTo>
                  <a:cubicBezTo>
                    <a:pt x="19" y="32"/>
                    <a:pt x="19" y="32"/>
                    <a:pt x="19" y="32"/>
                  </a:cubicBezTo>
                  <a:cubicBezTo>
                    <a:pt x="20" y="31"/>
                    <a:pt x="20" y="31"/>
                    <a:pt x="20" y="31"/>
                  </a:cubicBezTo>
                  <a:cubicBezTo>
                    <a:pt x="20" y="30"/>
                    <a:pt x="20" y="30"/>
                    <a:pt x="20" y="30"/>
                  </a:cubicBezTo>
                  <a:cubicBezTo>
                    <a:pt x="20" y="30"/>
                    <a:pt x="20" y="30"/>
                    <a:pt x="20" y="30"/>
                  </a:cubicBezTo>
                  <a:cubicBezTo>
                    <a:pt x="20" y="29"/>
                    <a:pt x="20" y="29"/>
                    <a:pt x="20" y="29"/>
                  </a:cubicBezTo>
                  <a:cubicBezTo>
                    <a:pt x="20" y="29"/>
                    <a:pt x="20" y="29"/>
                    <a:pt x="20" y="29"/>
                  </a:cubicBezTo>
                  <a:cubicBezTo>
                    <a:pt x="20" y="28"/>
                    <a:pt x="20" y="28"/>
                    <a:pt x="20" y="28"/>
                  </a:cubicBezTo>
                  <a:cubicBezTo>
                    <a:pt x="20" y="28"/>
                    <a:pt x="20" y="28"/>
                    <a:pt x="20" y="28"/>
                  </a:cubicBezTo>
                  <a:cubicBezTo>
                    <a:pt x="19" y="27"/>
                    <a:pt x="19" y="27"/>
                    <a:pt x="19" y="27"/>
                  </a:cubicBezTo>
                  <a:cubicBezTo>
                    <a:pt x="17" y="26"/>
                    <a:pt x="17" y="26"/>
                    <a:pt x="17" y="26"/>
                  </a:cubicBezTo>
                  <a:cubicBezTo>
                    <a:pt x="16" y="26"/>
                    <a:pt x="16" y="26"/>
                    <a:pt x="16" y="26"/>
                  </a:cubicBezTo>
                  <a:cubicBezTo>
                    <a:pt x="15" y="26"/>
                    <a:pt x="15" y="26"/>
                    <a:pt x="15" y="26"/>
                  </a:cubicBezTo>
                  <a:cubicBezTo>
                    <a:pt x="14" y="26"/>
                    <a:pt x="14" y="26"/>
                    <a:pt x="14" y="26"/>
                  </a:cubicBezTo>
                  <a:close/>
                  <a:moveTo>
                    <a:pt x="32" y="23"/>
                  </a:moveTo>
                  <a:cubicBezTo>
                    <a:pt x="31" y="24"/>
                    <a:pt x="31" y="24"/>
                    <a:pt x="31" y="24"/>
                  </a:cubicBezTo>
                  <a:cubicBezTo>
                    <a:pt x="32" y="24"/>
                    <a:pt x="32" y="24"/>
                    <a:pt x="32" y="24"/>
                  </a:cubicBezTo>
                  <a:cubicBezTo>
                    <a:pt x="31" y="25"/>
                    <a:pt x="31" y="25"/>
                    <a:pt x="31" y="25"/>
                  </a:cubicBezTo>
                  <a:cubicBezTo>
                    <a:pt x="31" y="25"/>
                    <a:pt x="31" y="25"/>
                    <a:pt x="31" y="25"/>
                  </a:cubicBezTo>
                  <a:cubicBezTo>
                    <a:pt x="31" y="26"/>
                    <a:pt x="31" y="26"/>
                    <a:pt x="31" y="26"/>
                  </a:cubicBezTo>
                  <a:cubicBezTo>
                    <a:pt x="33" y="25"/>
                    <a:pt x="33" y="25"/>
                    <a:pt x="33" y="25"/>
                  </a:cubicBezTo>
                  <a:cubicBezTo>
                    <a:pt x="33" y="25"/>
                    <a:pt x="33" y="25"/>
                    <a:pt x="33" y="25"/>
                  </a:cubicBezTo>
                  <a:cubicBezTo>
                    <a:pt x="32" y="24"/>
                    <a:pt x="32" y="24"/>
                    <a:pt x="32" y="24"/>
                  </a:cubicBezTo>
                  <a:cubicBezTo>
                    <a:pt x="32" y="23"/>
                    <a:pt x="32" y="23"/>
                    <a:pt x="32" y="23"/>
                  </a:cubicBezTo>
                  <a:close/>
                  <a:moveTo>
                    <a:pt x="21" y="26"/>
                  </a:moveTo>
                  <a:cubicBezTo>
                    <a:pt x="22" y="27"/>
                    <a:pt x="22" y="27"/>
                    <a:pt x="22" y="27"/>
                  </a:cubicBezTo>
                  <a:cubicBezTo>
                    <a:pt x="22" y="27"/>
                    <a:pt x="22" y="27"/>
                    <a:pt x="22" y="27"/>
                  </a:cubicBezTo>
                  <a:cubicBezTo>
                    <a:pt x="23" y="26"/>
                    <a:pt x="23" y="26"/>
                    <a:pt x="23" y="26"/>
                  </a:cubicBezTo>
                  <a:cubicBezTo>
                    <a:pt x="22" y="26"/>
                    <a:pt x="22" y="26"/>
                    <a:pt x="22" y="26"/>
                  </a:cubicBezTo>
                  <a:cubicBezTo>
                    <a:pt x="21" y="25"/>
                    <a:pt x="21" y="25"/>
                    <a:pt x="21" y="25"/>
                  </a:cubicBezTo>
                  <a:cubicBezTo>
                    <a:pt x="21" y="26"/>
                    <a:pt x="21" y="26"/>
                    <a:pt x="21" y="26"/>
                  </a:cubicBezTo>
                  <a:cubicBezTo>
                    <a:pt x="21" y="26"/>
                    <a:pt x="21" y="26"/>
                    <a:pt x="21" y="26"/>
                  </a:cubicBezTo>
                  <a:close/>
                  <a:moveTo>
                    <a:pt x="23" y="30"/>
                  </a:moveTo>
                  <a:cubicBezTo>
                    <a:pt x="22" y="30"/>
                    <a:pt x="22" y="30"/>
                    <a:pt x="22" y="30"/>
                  </a:cubicBezTo>
                  <a:cubicBezTo>
                    <a:pt x="22" y="31"/>
                    <a:pt x="22" y="31"/>
                    <a:pt x="22" y="31"/>
                  </a:cubicBezTo>
                  <a:cubicBezTo>
                    <a:pt x="22" y="32"/>
                    <a:pt x="22" y="32"/>
                    <a:pt x="22" y="32"/>
                  </a:cubicBezTo>
                  <a:cubicBezTo>
                    <a:pt x="23" y="32"/>
                    <a:pt x="23" y="32"/>
                    <a:pt x="23" y="32"/>
                  </a:cubicBezTo>
                  <a:cubicBezTo>
                    <a:pt x="23" y="31"/>
                    <a:pt x="23" y="31"/>
                    <a:pt x="23" y="31"/>
                  </a:cubicBezTo>
                  <a:cubicBezTo>
                    <a:pt x="23" y="30"/>
                    <a:pt x="23" y="30"/>
                    <a:pt x="23" y="30"/>
                  </a:cubicBezTo>
                  <a:cubicBezTo>
                    <a:pt x="23" y="29"/>
                    <a:pt x="23" y="29"/>
                    <a:pt x="23" y="29"/>
                  </a:cubicBezTo>
                  <a:cubicBezTo>
                    <a:pt x="23" y="30"/>
                    <a:pt x="23" y="30"/>
                    <a:pt x="23" y="30"/>
                  </a:cubicBezTo>
                  <a:close/>
                  <a:moveTo>
                    <a:pt x="25" y="30"/>
                  </a:moveTo>
                  <a:cubicBezTo>
                    <a:pt x="24" y="30"/>
                    <a:pt x="24" y="30"/>
                    <a:pt x="24" y="30"/>
                  </a:cubicBezTo>
                  <a:cubicBezTo>
                    <a:pt x="25" y="31"/>
                    <a:pt x="25" y="31"/>
                    <a:pt x="25" y="31"/>
                  </a:cubicBezTo>
                  <a:cubicBezTo>
                    <a:pt x="25" y="31"/>
                    <a:pt x="25" y="31"/>
                    <a:pt x="25" y="31"/>
                  </a:cubicBezTo>
                  <a:cubicBezTo>
                    <a:pt x="26" y="30"/>
                    <a:pt x="26" y="30"/>
                    <a:pt x="26" y="30"/>
                  </a:cubicBezTo>
                  <a:cubicBezTo>
                    <a:pt x="25" y="30"/>
                    <a:pt x="25" y="30"/>
                    <a:pt x="25" y="30"/>
                  </a:cubicBezTo>
                  <a:close/>
                  <a:moveTo>
                    <a:pt x="28" y="28"/>
                  </a:moveTo>
                  <a:cubicBezTo>
                    <a:pt x="27" y="27"/>
                    <a:pt x="27" y="27"/>
                    <a:pt x="27" y="27"/>
                  </a:cubicBezTo>
                  <a:cubicBezTo>
                    <a:pt x="26" y="27"/>
                    <a:pt x="26" y="27"/>
                    <a:pt x="26" y="27"/>
                  </a:cubicBezTo>
                  <a:cubicBezTo>
                    <a:pt x="26" y="28"/>
                    <a:pt x="26" y="28"/>
                    <a:pt x="26" y="28"/>
                  </a:cubicBezTo>
                  <a:cubicBezTo>
                    <a:pt x="28" y="29"/>
                    <a:pt x="28" y="29"/>
                    <a:pt x="28" y="29"/>
                  </a:cubicBezTo>
                  <a:cubicBezTo>
                    <a:pt x="28" y="29"/>
                    <a:pt x="28" y="29"/>
                    <a:pt x="28" y="29"/>
                  </a:cubicBezTo>
                  <a:cubicBezTo>
                    <a:pt x="28" y="28"/>
                    <a:pt x="28" y="28"/>
                    <a:pt x="28" y="28"/>
                  </a:cubicBezTo>
                  <a:close/>
                  <a:moveTo>
                    <a:pt x="29" y="30"/>
                  </a:moveTo>
                  <a:cubicBezTo>
                    <a:pt x="30" y="30"/>
                    <a:pt x="30" y="30"/>
                    <a:pt x="30" y="30"/>
                  </a:cubicBezTo>
                  <a:cubicBezTo>
                    <a:pt x="30" y="31"/>
                    <a:pt x="30" y="31"/>
                    <a:pt x="30" y="31"/>
                  </a:cubicBezTo>
                  <a:cubicBezTo>
                    <a:pt x="31" y="31"/>
                    <a:pt x="31" y="31"/>
                    <a:pt x="31" y="31"/>
                  </a:cubicBezTo>
                  <a:cubicBezTo>
                    <a:pt x="30" y="30"/>
                    <a:pt x="30" y="30"/>
                    <a:pt x="30" y="30"/>
                  </a:cubicBezTo>
                  <a:cubicBezTo>
                    <a:pt x="29" y="30"/>
                    <a:pt x="29" y="30"/>
                    <a:pt x="29" y="30"/>
                  </a:cubicBezTo>
                  <a:close/>
                  <a:moveTo>
                    <a:pt x="28" y="33"/>
                  </a:moveTo>
                  <a:cubicBezTo>
                    <a:pt x="29" y="32"/>
                    <a:pt x="29" y="32"/>
                    <a:pt x="29" y="32"/>
                  </a:cubicBezTo>
                  <a:cubicBezTo>
                    <a:pt x="29" y="31"/>
                    <a:pt x="29" y="31"/>
                    <a:pt x="29" y="31"/>
                  </a:cubicBezTo>
                  <a:cubicBezTo>
                    <a:pt x="30" y="33"/>
                    <a:pt x="30" y="33"/>
                    <a:pt x="30" y="33"/>
                  </a:cubicBezTo>
                  <a:cubicBezTo>
                    <a:pt x="31" y="33"/>
                    <a:pt x="31" y="33"/>
                    <a:pt x="31" y="33"/>
                  </a:cubicBezTo>
                  <a:cubicBezTo>
                    <a:pt x="32" y="33"/>
                    <a:pt x="32" y="33"/>
                    <a:pt x="32" y="33"/>
                  </a:cubicBezTo>
                  <a:cubicBezTo>
                    <a:pt x="32" y="32"/>
                    <a:pt x="32" y="32"/>
                    <a:pt x="32" y="32"/>
                  </a:cubicBezTo>
                  <a:cubicBezTo>
                    <a:pt x="31" y="32"/>
                    <a:pt x="31" y="32"/>
                    <a:pt x="31" y="32"/>
                  </a:cubicBezTo>
                  <a:cubicBezTo>
                    <a:pt x="30" y="31"/>
                    <a:pt x="30" y="31"/>
                    <a:pt x="30" y="31"/>
                  </a:cubicBezTo>
                  <a:cubicBezTo>
                    <a:pt x="29" y="31"/>
                    <a:pt x="29" y="31"/>
                    <a:pt x="29" y="31"/>
                  </a:cubicBezTo>
                  <a:cubicBezTo>
                    <a:pt x="29" y="30"/>
                    <a:pt x="29" y="30"/>
                    <a:pt x="29" y="30"/>
                  </a:cubicBezTo>
                  <a:cubicBezTo>
                    <a:pt x="28" y="30"/>
                    <a:pt x="28" y="30"/>
                    <a:pt x="28" y="30"/>
                  </a:cubicBezTo>
                  <a:cubicBezTo>
                    <a:pt x="28" y="30"/>
                    <a:pt x="28" y="30"/>
                    <a:pt x="28" y="30"/>
                  </a:cubicBezTo>
                  <a:cubicBezTo>
                    <a:pt x="28" y="30"/>
                    <a:pt x="28" y="30"/>
                    <a:pt x="28" y="30"/>
                  </a:cubicBezTo>
                  <a:cubicBezTo>
                    <a:pt x="28" y="31"/>
                    <a:pt x="28" y="31"/>
                    <a:pt x="28" y="31"/>
                  </a:cubicBezTo>
                  <a:cubicBezTo>
                    <a:pt x="28" y="31"/>
                    <a:pt x="28" y="31"/>
                    <a:pt x="28" y="31"/>
                  </a:cubicBezTo>
                  <a:cubicBezTo>
                    <a:pt x="28" y="32"/>
                    <a:pt x="28" y="32"/>
                    <a:pt x="28" y="32"/>
                  </a:cubicBezTo>
                  <a:cubicBezTo>
                    <a:pt x="28" y="32"/>
                    <a:pt x="28" y="32"/>
                    <a:pt x="28" y="32"/>
                  </a:cubicBezTo>
                  <a:cubicBezTo>
                    <a:pt x="28" y="33"/>
                    <a:pt x="28" y="33"/>
                    <a:pt x="28" y="33"/>
                  </a:cubicBezTo>
                  <a:close/>
                  <a:moveTo>
                    <a:pt x="24" y="38"/>
                  </a:moveTo>
                  <a:cubicBezTo>
                    <a:pt x="23" y="39"/>
                    <a:pt x="23" y="39"/>
                    <a:pt x="23" y="39"/>
                  </a:cubicBezTo>
                  <a:cubicBezTo>
                    <a:pt x="23" y="39"/>
                    <a:pt x="23" y="39"/>
                    <a:pt x="23" y="39"/>
                  </a:cubicBezTo>
                  <a:cubicBezTo>
                    <a:pt x="22" y="38"/>
                    <a:pt x="22" y="38"/>
                    <a:pt x="22" y="38"/>
                  </a:cubicBezTo>
                  <a:cubicBezTo>
                    <a:pt x="23" y="37"/>
                    <a:pt x="23" y="37"/>
                    <a:pt x="23" y="37"/>
                  </a:cubicBezTo>
                  <a:cubicBezTo>
                    <a:pt x="23" y="35"/>
                    <a:pt x="23" y="35"/>
                    <a:pt x="23" y="35"/>
                  </a:cubicBezTo>
                  <a:cubicBezTo>
                    <a:pt x="23" y="34"/>
                    <a:pt x="23" y="34"/>
                    <a:pt x="23" y="34"/>
                  </a:cubicBezTo>
                  <a:cubicBezTo>
                    <a:pt x="23" y="34"/>
                    <a:pt x="23" y="34"/>
                    <a:pt x="23" y="34"/>
                  </a:cubicBezTo>
                  <a:cubicBezTo>
                    <a:pt x="23" y="34"/>
                    <a:pt x="23" y="34"/>
                    <a:pt x="23" y="34"/>
                  </a:cubicBezTo>
                  <a:cubicBezTo>
                    <a:pt x="22" y="33"/>
                    <a:pt x="22" y="33"/>
                    <a:pt x="22" y="33"/>
                  </a:cubicBezTo>
                  <a:cubicBezTo>
                    <a:pt x="22" y="33"/>
                    <a:pt x="22" y="33"/>
                    <a:pt x="22" y="33"/>
                  </a:cubicBezTo>
                  <a:cubicBezTo>
                    <a:pt x="23" y="33"/>
                    <a:pt x="23" y="33"/>
                    <a:pt x="23" y="33"/>
                  </a:cubicBezTo>
                  <a:cubicBezTo>
                    <a:pt x="24" y="33"/>
                    <a:pt x="24" y="33"/>
                    <a:pt x="24" y="33"/>
                  </a:cubicBezTo>
                  <a:cubicBezTo>
                    <a:pt x="24" y="34"/>
                    <a:pt x="24" y="34"/>
                    <a:pt x="24" y="34"/>
                  </a:cubicBezTo>
                  <a:cubicBezTo>
                    <a:pt x="24" y="34"/>
                    <a:pt x="24" y="34"/>
                    <a:pt x="24" y="34"/>
                  </a:cubicBezTo>
                  <a:cubicBezTo>
                    <a:pt x="25" y="34"/>
                    <a:pt x="25" y="34"/>
                    <a:pt x="25" y="34"/>
                  </a:cubicBezTo>
                  <a:cubicBezTo>
                    <a:pt x="25" y="34"/>
                    <a:pt x="25" y="34"/>
                    <a:pt x="25" y="34"/>
                  </a:cubicBezTo>
                  <a:cubicBezTo>
                    <a:pt x="26" y="34"/>
                    <a:pt x="26" y="34"/>
                    <a:pt x="26" y="34"/>
                  </a:cubicBezTo>
                  <a:cubicBezTo>
                    <a:pt x="27" y="35"/>
                    <a:pt x="27" y="35"/>
                    <a:pt x="27" y="35"/>
                  </a:cubicBezTo>
                  <a:cubicBezTo>
                    <a:pt x="27" y="34"/>
                    <a:pt x="27" y="34"/>
                    <a:pt x="27" y="34"/>
                  </a:cubicBezTo>
                  <a:cubicBezTo>
                    <a:pt x="28" y="34"/>
                    <a:pt x="28" y="34"/>
                    <a:pt x="28" y="34"/>
                  </a:cubicBezTo>
                  <a:cubicBezTo>
                    <a:pt x="28" y="34"/>
                    <a:pt x="28" y="34"/>
                    <a:pt x="28" y="34"/>
                  </a:cubicBezTo>
                  <a:cubicBezTo>
                    <a:pt x="28" y="35"/>
                    <a:pt x="28" y="35"/>
                    <a:pt x="28" y="35"/>
                  </a:cubicBezTo>
                  <a:cubicBezTo>
                    <a:pt x="28" y="35"/>
                    <a:pt x="28" y="35"/>
                    <a:pt x="28" y="35"/>
                  </a:cubicBezTo>
                  <a:cubicBezTo>
                    <a:pt x="27" y="36"/>
                    <a:pt x="27" y="36"/>
                    <a:pt x="27" y="36"/>
                  </a:cubicBezTo>
                  <a:cubicBezTo>
                    <a:pt x="26" y="37"/>
                    <a:pt x="26" y="37"/>
                    <a:pt x="26" y="37"/>
                  </a:cubicBezTo>
                  <a:cubicBezTo>
                    <a:pt x="26" y="38"/>
                    <a:pt x="26" y="38"/>
                    <a:pt x="26" y="38"/>
                  </a:cubicBezTo>
                  <a:cubicBezTo>
                    <a:pt x="25" y="38"/>
                    <a:pt x="25" y="38"/>
                    <a:pt x="25" y="38"/>
                  </a:cubicBezTo>
                  <a:cubicBezTo>
                    <a:pt x="25" y="38"/>
                    <a:pt x="25" y="38"/>
                    <a:pt x="25" y="38"/>
                  </a:cubicBezTo>
                  <a:cubicBezTo>
                    <a:pt x="25" y="38"/>
                    <a:pt x="25" y="38"/>
                    <a:pt x="25" y="38"/>
                  </a:cubicBezTo>
                  <a:cubicBezTo>
                    <a:pt x="24" y="38"/>
                    <a:pt x="24" y="38"/>
                    <a:pt x="24" y="38"/>
                  </a:cubicBezTo>
                  <a:close/>
                  <a:moveTo>
                    <a:pt x="26" y="38"/>
                  </a:moveTo>
                  <a:cubicBezTo>
                    <a:pt x="25" y="38"/>
                    <a:pt x="25" y="38"/>
                    <a:pt x="25" y="38"/>
                  </a:cubicBezTo>
                  <a:cubicBezTo>
                    <a:pt x="25" y="39"/>
                    <a:pt x="25" y="39"/>
                    <a:pt x="25" y="39"/>
                  </a:cubicBezTo>
                  <a:cubicBezTo>
                    <a:pt x="25" y="39"/>
                    <a:pt x="25" y="39"/>
                    <a:pt x="25" y="39"/>
                  </a:cubicBezTo>
                  <a:cubicBezTo>
                    <a:pt x="26" y="39"/>
                    <a:pt x="26" y="39"/>
                    <a:pt x="26" y="39"/>
                  </a:cubicBezTo>
                  <a:cubicBezTo>
                    <a:pt x="26" y="38"/>
                    <a:pt x="26" y="38"/>
                    <a:pt x="26" y="38"/>
                  </a:cubicBezTo>
                  <a:cubicBezTo>
                    <a:pt x="26" y="38"/>
                    <a:pt x="26" y="38"/>
                    <a:pt x="26" y="38"/>
                  </a:cubicBezTo>
                  <a:close/>
                  <a:moveTo>
                    <a:pt x="33" y="38"/>
                  </a:moveTo>
                  <a:cubicBezTo>
                    <a:pt x="33" y="38"/>
                    <a:pt x="33" y="38"/>
                    <a:pt x="33" y="38"/>
                  </a:cubicBezTo>
                  <a:cubicBezTo>
                    <a:pt x="33" y="38"/>
                    <a:pt x="33" y="38"/>
                    <a:pt x="33" y="38"/>
                  </a:cubicBezTo>
                  <a:cubicBezTo>
                    <a:pt x="33" y="38"/>
                    <a:pt x="33" y="38"/>
                    <a:pt x="33" y="38"/>
                  </a:cubicBezTo>
                  <a:close/>
                  <a:moveTo>
                    <a:pt x="29" y="43"/>
                  </a:moveTo>
                  <a:cubicBezTo>
                    <a:pt x="30" y="42"/>
                    <a:pt x="30" y="42"/>
                    <a:pt x="30" y="42"/>
                  </a:cubicBezTo>
                  <a:cubicBezTo>
                    <a:pt x="30" y="41"/>
                    <a:pt x="30" y="41"/>
                    <a:pt x="30" y="41"/>
                  </a:cubicBezTo>
                  <a:cubicBezTo>
                    <a:pt x="32" y="39"/>
                    <a:pt x="32" y="39"/>
                    <a:pt x="32" y="39"/>
                  </a:cubicBezTo>
                  <a:cubicBezTo>
                    <a:pt x="32" y="39"/>
                    <a:pt x="32" y="39"/>
                    <a:pt x="32" y="39"/>
                  </a:cubicBezTo>
                  <a:cubicBezTo>
                    <a:pt x="32" y="38"/>
                    <a:pt x="32" y="38"/>
                    <a:pt x="32" y="38"/>
                  </a:cubicBezTo>
                  <a:cubicBezTo>
                    <a:pt x="32" y="37"/>
                    <a:pt x="32" y="37"/>
                    <a:pt x="32" y="37"/>
                  </a:cubicBezTo>
                  <a:cubicBezTo>
                    <a:pt x="32" y="36"/>
                    <a:pt x="32" y="36"/>
                    <a:pt x="32" y="36"/>
                  </a:cubicBezTo>
                  <a:cubicBezTo>
                    <a:pt x="31" y="36"/>
                    <a:pt x="31" y="36"/>
                    <a:pt x="31" y="36"/>
                  </a:cubicBezTo>
                  <a:cubicBezTo>
                    <a:pt x="31" y="38"/>
                    <a:pt x="31" y="38"/>
                    <a:pt x="31" y="38"/>
                  </a:cubicBezTo>
                  <a:cubicBezTo>
                    <a:pt x="30" y="39"/>
                    <a:pt x="30" y="39"/>
                    <a:pt x="30" y="39"/>
                  </a:cubicBezTo>
                  <a:cubicBezTo>
                    <a:pt x="30" y="40"/>
                    <a:pt x="30" y="40"/>
                    <a:pt x="30" y="40"/>
                  </a:cubicBezTo>
                  <a:cubicBezTo>
                    <a:pt x="30" y="41"/>
                    <a:pt x="30" y="41"/>
                    <a:pt x="30" y="41"/>
                  </a:cubicBezTo>
                  <a:cubicBezTo>
                    <a:pt x="29" y="42"/>
                    <a:pt x="29" y="42"/>
                    <a:pt x="29" y="42"/>
                  </a:cubicBezTo>
                  <a:cubicBezTo>
                    <a:pt x="29" y="42"/>
                    <a:pt x="29" y="42"/>
                    <a:pt x="29" y="42"/>
                  </a:cubicBezTo>
                  <a:cubicBezTo>
                    <a:pt x="29" y="43"/>
                    <a:pt x="29" y="43"/>
                    <a:pt x="29" y="43"/>
                  </a:cubicBezTo>
                  <a:close/>
                  <a:moveTo>
                    <a:pt x="28" y="43"/>
                  </a:moveTo>
                  <a:cubicBezTo>
                    <a:pt x="28" y="41"/>
                    <a:pt x="28" y="41"/>
                    <a:pt x="28" y="41"/>
                  </a:cubicBezTo>
                  <a:cubicBezTo>
                    <a:pt x="29" y="39"/>
                    <a:pt x="29" y="39"/>
                    <a:pt x="29" y="39"/>
                  </a:cubicBezTo>
                  <a:cubicBezTo>
                    <a:pt x="30" y="38"/>
                    <a:pt x="30" y="38"/>
                    <a:pt x="30" y="38"/>
                  </a:cubicBezTo>
                  <a:cubicBezTo>
                    <a:pt x="30" y="37"/>
                    <a:pt x="30" y="37"/>
                    <a:pt x="30" y="37"/>
                  </a:cubicBezTo>
                  <a:cubicBezTo>
                    <a:pt x="29" y="37"/>
                    <a:pt x="29" y="37"/>
                    <a:pt x="29" y="37"/>
                  </a:cubicBezTo>
                  <a:cubicBezTo>
                    <a:pt x="29" y="37"/>
                    <a:pt x="29" y="37"/>
                    <a:pt x="29" y="37"/>
                  </a:cubicBezTo>
                  <a:cubicBezTo>
                    <a:pt x="28" y="37"/>
                    <a:pt x="28" y="37"/>
                    <a:pt x="28" y="37"/>
                  </a:cubicBezTo>
                  <a:cubicBezTo>
                    <a:pt x="27" y="37"/>
                    <a:pt x="27" y="37"/>
                    <a:pt x="27" y="37"/>
                  </a:cubicBezTo>
                  <a:cubicBezTo>
                    <a:pt x="27" y="38"/>
                    <a:pt x="27" y="38"/>
                    <a:pt x="27" y="38"/>
                  </a:cubicBezTo>
                  <a:cubicBezTo>
                    <a:pt x="27" y="39"/>
                    <a:pt x="27" y="39"/>
                    <a:pt x="27" y="39"/>
                  </a:cubicBezTo>
                  <a:cubicBezTo>
                    <a:pt x="27" y="40"/>
                    <a:pt x="27" y="40"/>
                    <a:pt x="27" y="40"/>
                  </a:cubicBezTo>
                  <a:cubicBezTo>
                    <a:pt x="26" y="41"/>
                    <a:pt x="26" y="41"/>
                    <a:pt x="26" y="41"/>
                  </a:cubicBezTo>
                  <a:cubicBezTo>
                    <a:pt x="25" y="41"/>
                    <a:pt x="25" y="41"/>
                    <a:pt x="25" y="41"/>
                  </a:cubicBezTo>
                  <a:cubicBezTo>
                    <a:pt x="25" y="42"/>
                    <a:pt x="25" y="42"/>
                    <a:pt x="25" y="42"/>
                  </a:cubicBezTo>
                  <a:cubicBezTo>
                    <a:pt x="25" y="43"/>
                    <a:pt x="25" y="43"/>
                    <a:pt x="25" y="43"/>
                  </a:cubicBezTo>
                  <a:cubicBezTo>
                    <a:pt x="26" y="43"/>
                    <a:pt x="26" y="43"/>
                    <a:pt x="26" y="43"/>
                  </a:cubicBezTo>
                  <a:cubicBezTo>
                    <a:pt x="27" y="44"/>
                    <a:pt x="27" y="44"/>
                    <a:pt x="27" y="44"/>
                  </a:cubicBezTo>
                  <a:cubicBezTo>
                    <a:pt x="27" y="44"/>
                    <a:pt x="27" y="44"/>
                    <a:pt x="27" y="44"/>
                  </a:cubicBezTo>
                  <a:cubicBezTo>
                    <a:pt x="27" y="45"/>
                    <a:pt x="27" y="45"/>
                    <a:pt x="27" y="45"/>
                  </a:cubicBezTo>
                  <a:cubicBezTo>
                    <a:pt x="28" y="45"/>
                    <a:pt x="28" y="45"/>
                    <a:pt x="28" y="45"/>
                  </a:cubicBezTo>
                  <a:cubicBezTo>
                    <a:pt x="29" y="44"/>
                    <a:pt x="29" y="44"/>
                    <a:pt x="29" y="44"/>
                  </a:cubicBezTo>
                  <a:cubicBezTo>
                    <a:pt x="29" y="44"/>
                    <a:pt x="29" y="44"/>
                    <a:pt x="29" y="44"/>
                  </a:cubicBezTo>
                  <a:cubicBezTo>
                    <a:pt x="28" y="43"/>
                    <a:pt x="28" y="43"/>
                    <a:pt x="28" y="43"/>
                  </a:cubicBezTo>
                  <a:close/>
                  <a:moveTo>
                    <a:pt x="31" y="44"/>
                  </a:moveTo>
                  <a:cubicBezTo>
                    <a:pt x="31" y="44"/>
                    <a:pt x="31" y="44"/>
                    <a:pt x="31" y="44"/>
                  </a:cubicBezTo>
                  <a:cubicBezTo>
                    <a:pt x="31" y="45"/>
                    <a:pt x="31" y="45"/>
                    <a:pt x="31" y="45"/>
                  </a:cubicBezTo>
                  <a:cubicBezTo>
                    <a:pt x="30" y="45"/>
                    <a:pt x="30" y="45"/>
                    <a:pt x="30" y="45"/>
                  </a:cubicBezTo>
                  <a:cubicBezTo>
                    <a:pt x="30" y="45"/>
                    <a:pt x="30" y="45"/>
                    <a:pt x="30" y="45"/>
                  </a:cubicBezTo>
                  <a:cubicBezTo>
                    <a:pt x="30" y="44"/>
                    <a:pt x="30" y="44"/>
                    <a:pt x="30" y="44"/>
                  </a:cubicBezTo>
                  <a:cubicBezTo>
                    <a:pt x="31" y="44"/>
                    <a:pt x="31" y="44"/>
                    <a:pt x="31" y="44"/>
                  </a:cubicBezTo>
                  <a:close/>
                  <a:moveTo>
                    <a:pt x="33" y="40"/>
                  </a:moveTo>
                  <a:cubicBezTo>
                    <a:pt x="34" y="40"/>
                    <a:pt x="34" y="40"/>
                    <a:pt x="34" y="40"/>
                  </a:cubicBezTo>
                  <a:cubicBezTo>
                    <a:pt x="34" y="41"/>
                    <a:pt x="34" y="41"/>
                    <a:pt x="34" y="41"/>
                  </a:cubicBezTo>
                  <a:cubicBezTo>
                    <a:pt x="34" y="42"/>
                    <a:pt x="34" y="42"/>
                    <a:pt x="34" y="42"/>
                  </a:cubicBezTo>
                  <a:cubicBezTo>
                    <a:pt x="34" y="42"/>
                    <a:pt x="34" y="42"/>
                    <a:pt x="34" y="42"/>
                  </a:cubicBezTo>
                  <a:cubicBezTo>
                    <a:pt x="33" y="43"/>
                    <a:pt x="33" y="43"/>
                    <a:pt x="33" y="43"/>
                  </a:cubicBezTo>
                  <a:cubicBezTo>
                    <a:pt x="32" y="43"/>
                    <a:pt x="32" y="43"/>
                    <a:pt x="32" y="43"/>
                  </a:cubicBezTo>
                  <a:cubicBezTo>
                    <a:pt x="32" y="42"/>
                    <a:pt x="32" y="42"/>
                    <a:pt x="32" y="42"/>
                  </a:cubicBezTo>
                  <a:cubicBezTo>
                    <a:pt x="31" y="42"/>
                    <a:pt x="31" y="42"/>
                    <a:pt x="31" y="42"/>
                  </a:cubicBezTo>
                  <a:cubicBezTo>
                    <a:pt x="32" y="41"/>
                    <a:pt x="32" y="41"/>
                    <a:pt x="32" y="41"/>
                  </a:cubicBezTo>
                  <a:cubicBezTo>
                    <a:pt x="33" y="40"/>
                    <a:pt x="33" y="40"/>
                    <a:pt x="33" y="40"/>
                  </a:cubicBezTo>
                  <a:close/>
                  <a:moveTo>
                    <a:pt x="37" y="40"/>
                  </a:moveTo>
                  <a:cubicBezTo>
                    <a:pt x="38" y="41"/>
                    <a:pt x="38" y="41"/>
                    <a:pt x="38" y="41"/>
                  </a:cubicBezTo>
                  <a:cubicBezTo>
                    <a:pt x="38" y="42"/>
                    <a:pt x="38" y="42"/>
                    <a:pt x="38" y="42"/>
                  </a:cubicBezTo>
                  <a:cubicBezTo>
                    <a:pt x="37" y="41"/>
                    <a:pt x="37" y="41"/>
                    <a:pt x="37" y="41"/>
                  </a:cubicBezTo>
                  <a:cubicBezTo>
                    <a:pt x="37" y="40"/>
                    <a:pt x="37" y="40"/>
                    <a:pt x="37" y="40"/>
                  </a:cubicBezTo>
                  <a:close/>
                  <a:moveTo>
                    <a:pt x="35" y="44"/>
                  </a:moveTo>
                  <a:cubicBezTo>
                    <a:pt x="36" y="44"/>
                    <a:pt x="36" y="44"/>
                    <a:pt x="36" y="44"/>
                  </a:cubicBezTo>
                  <a:cubicBezTo>
                    <a:pt x="36" y="45"/>
                    <a:pt x="36" y="45"/>
                    <a:pt x="36" y="45"/>
                  </a:cubicBezTo>
                  <a:cubicBezTo>
                    <a:pt x="35" y="44"/>
                    <a:pt x="35" y="44"/>
                    <a:pt x="35" y="44"/>
                  </a:cubicBezTo>
                  <a:cubicBezTo>
                    <a:pt x="35" y="44"/>
                    <a:pt x="35" y="44"/>
                    <a:pt x="35" y="44"/>
                  </a:cubicBezTo>
                  <a:cubicBezTo>
                    <a:pt x="35" y="44"/>
                    <a:pt x="35" y="44"/>
                    <a:pt x="35" y="44"/>
                  </a:cubicBezTo>
                  <a:close/>
                  <a:moveTo>
                    <a:pt x="34" y="34"/>
                  </a:moveTo>
                  <a:cubicBezTo>
                    <a:pt x="34" y="35"/>
                    <a:pt x="34" y="35"/>
                    <a:pt x="34" y="35"/>
                  </a:cubicBezTo>
                  <a:cubicBezTo>
                    <a:pt x="33" y="35"/>
                    <a:pt x="33" y="35"/>
                    <a:pt x="33" y="35"/>
                  </a:cubicBezTo>
                  <a:cubicBezTo>
                    <a:pt x="33" y="34"/>
                    <a:pt x="33" y="34"/>
                    <a:pt x="33" y="34"/>
                  </a:cubicBezTo>
                  <a:cubicBezTo>
                    <a:pt x="33" y="34"/>
                    <a:pt x="33" y="34"/>
                    <a:pt x="33" y="34"/>
                  </a:cubicBezTo>
                  <a:cubicBezTo>
                    <a:pt x="34" y="34"/>
                    <a:pt x="34" y="34"/>
                    <a:pt x="34" y="34"/>
                  </a:cubicBezTo>
                  <a:close/>
                  <a:moveTo>
                    <a:pt x="36" y="35"/>
                  </a:moveTo>
                  <a:cubicBezTo>
                    <a:pt x="37" y="36"/>
                    <a:pt x="37" y="36"/>
                    <a:pt x="37" y="36"/>
                  </a:cubicBezTo>
                  <a:cubicBezTo>
                    <a:pt x="37" y="36"/>
                    <a:pt x="37" y="36"/>
                    <a:pt x="37" y="36"/>
                  </a:cubicBezTo>
                  <a:cubicBezTo>
                    <a:pt x="38" y="36"/>
                    <a:pt x="38" y="36"/>
                    <a:pt x="38" y="36"/>
                  </a:cubicBezTo>
                  <a:cubicBezTo>
                    <a:pt x="39" y="36"/>
                    <a:pt x="39" y="36"/>
                    <a:pt x="39" y="36"/>
                  </a:cubicBezTo>
                  <a:cubicBezTo>
                    <a:pt x="39" y="36"/>
                    <a:pt x="39" y="36"/>
                    <a:pt x="39" y="36"/>
                  </a:cubicBezTo>
                  <a:cubicBezTo>
                    <a:pt x="39" y="36"/>
                    <a:pt x="39" y="36"/>
                    <a:pt x="39" y="36"/>
                  </a:cubicBezTo>
                  <a:cubicBezTo>
                    <a:pt x="39" y="36"/>
                    <a:pt x="39" y="36"/>
                    <a:pt x="39" y="36"/>
                  </a:cubicBezTo>
                  <a:cubicBezTo>
                    <a:pt x="39" y="35"/>
                    <a:pt x="39" y="35"/>
                    <a:pt x="39" y="35"/>
                  </a:cubicBezTo>
                  <a:cubicBezTo>
                    <a:pt x="38" y="35"/>
                    <a:pt x="38" y="35"/>
                    <a:pt x="38" y="35"/>
                  </a:cubicBezTo>
                  <a:cubicBezTo>
                    <a:pt x="38" y="34"/>
                    <a:pt x="38" y="34"/>
                    <a:pt x="38" y="34"/>
                  </a:cubicBezTo>
                  <a:cubicBezTo>
                    <a:pt x="38" y="32"/>
                    <a:pt x="38" y="32"/>
                    <a:pt x="38" y="32"/>
                  </a:cubicBezTo>
                  <a:cubicBezTo>
                    <a:pt x="38" y="32"/>
                    <a:pt x="38" y="32"/>
                    <a:pt x="38" y="32"/>
                  </a:cubicBezTo>
                  <a:cubicBezTo>
                    <a:pt x="38" y="31"/>
                    <a:pt x="38" y="31"/>
                    <a:pt x="38" y="31"/>
                  </a:cubicBezTo>
                  <a:cubicBezTo>
                    <a:pt x="37" y="30"/>
                    <a:pt x="37" y="30"/>
                    <a:pt x="37" y="30"/>
                  </a:cubicBezTo>
                  <a:cubicBezTo>
                    <a:pt x="37" y="30"/>
                    <a:pt x="37" y="30"/>
                    <a:pt x="37" y="30"/>
                  </a:cubicBezTo>
                  <a:cubicBezTo>
                    <a:pt x="36" y="30"/>
                    <a:pt x="36" y="30"/>
                    <a:pt x="36" y="30"/>
                  </a:cubicBezTo>
                  <a:cubicBezTo>
                    <a:pt x="36" y="30"/>
                    <a:pt x="36" y="30"/>
                    <a:pt x="36" y="30"/>
                  </a:cubicBezTo>
                  <a:cubicBezTo>
                    <a:pt x="35" y="30"/>
                    <a:pt x="35" y="30"/>
                    <a:pt x="35" y="30"/>
                  </a:cubicBezTo>
                  <a:cubicBezTo>
                    <a:pt x="35" y="30"/>
                    <a:pt x="35" y="30"/>
                    <a:pt x="35" y="30"/>
                  </a:cubicBezTo>
                  <a:cubicBezTo>
                    <a:pt x="35" y="30"/>
                    <a:pt x="35" y="30"/>
                    <a:pt x="35" y="30"/>
                  </a:cubicBezTo>
                  <a:cubicBezTo>
                    <a:pt x="34" y="30"/>
                    <a:pt x="34" y="30"/>
                    <a:pt x="34" y="30"/>
                  </a:cubicBezTo>
                  <a:cubicBezTo>
                    <a:pt x="33" y="30"/>
                    <a:pt x="33" y="30"/>
                    <a:pt x="33" y="30"/>
                  </a:cubicBezTo>
                  <a:cubicBezTo>
                    <a:pt x="33" y="30"/>
                    <a:pt x="33" y="30"/>
                    <a:pt x="33" y="30"/>
                  </a:cubicBezTo>
                  <a:cubicBezTo>
                    <a:pt x="33" y="30"/>
                    <a:pt x="33" y="30"/>
                    <a:pt x="33" y="30"/>
                  </a:cubicBezTo>
                  <a:cubicBezTo>
                    <a:pt x="33" y="32"/>
                    <a:pt x="33" y="32"/>
                    <a:pt x="33" y="32"/>
                  </a:cubicBezTo>
                  <a:cubicBezTo>
                    <a:pt x="35" y="32"/>
                    <a:pt x="35" y="32"/>
                    <a:pt x="35" y="32"/>
                  </a:cubicBezTo>
                  <a:cubicBezTo>
                    <a:pt x="36" y="34"/>
                    <a:pt x="36" y="34"/>
                    <a:pt x="36" y="34"/>
                  </a:cubicBezTo>
                  <a:cubicBezTo>
                    <a:pt x="36" y="34"/>
                    <a:pt x="36" y="34"/>
                    <a:pt x="36" y="34"/>
                  </a:cubicBezTo>
                  <a:cubicBezTo>
                    <a:pt x="36" y="34"/>
                    <a:pt x="36" y="34"/>
                    <a:pt x="36" y="34"/>
                  </a:cubicBezTo>
                  <a:cubicBezTo>
                    <a:pt x="35" y="35"/>
                    <a:pt x="35" y="35"/>
                    <a:pt x="35" y="35"/>
                  </a:cubicBezTo>
                  <a:cubicBezTo>
                    <a:pt x="35" y="35"/>
                    <a:pt x="35" y="35"/>
                    <a:pt x="35" y="35"/>
                  </a:cubicBezTo>
                  <a:cubicBezTo>
                    <a:pt x="36" y="35"/>
                    <a:pt x="36" y="35"/>
                    <a:pt x="36" y="35"/>
                  </a:cubicBezTo>
                  <a:cubicBezTo>
                    <a:pt x="36" y="35"/>
                    <a:pt x="36" y="35"/>
                    <a:pt x="36" y="35"/>
                  </a:cubicBezTo>
                  <a:cubicBezTo>
                    <a:pt x="36" y="35"/>
                    <a:pt x="36" y="35"/>
                    <a:pt x="36" y="35"/>
                  </a:cubicBezTo>
                  <a:close/>
                  <a:moveTo>
                    <a:pt x="35" y="35"/>
                  </a:moveTo>
                  <a:cubicBezTo>
                    <a:pt x="35" y="36"/>
                    <a:pt x="35" y="36"/>
                    <a:pt x="35" y="36"/>
                  </a:cubicBezTo>
                  <a:cubicBezTo>
                    <a:pt x="34" y="35"/>
                    <a:pt x="34" y="35"/>
                    <a:pt x="34" y="35"/>
                  </a:cubicBezTo>
                  <a:cubicBezTo>
                    <a:pt x="33" y="35"/>
                    <a:pt x="33" y="35"/>
                    <a:pt x="33" y="35"/>
                  </a:cubicBezTo>
                  <a:cubicBezTo>
                    <a:pt x="33" y="36"/>
                    <a:pt x="33" y="36"/>
                    <a:pt x="33" y="36"/>
                  </a:cubicBezTo>
                  <a:cubicBezTo>
                    <a:pt x="33" y="37"/>
                    <a:pt x="33" y="37"/>
                    <a:pt x="33" y="37"/>
                  </a:cubicBezTo>
                  <a:cubicBezTo>
                    <a:pt x="34" y="37"/>
                    <a:pt x="34" y="37"/>
                    <a:pt x="34" y="37"/>
                  </a:cubicBezTo>
                  <a:cubicBezTo>
                    <a:pt x="34" y="37"/>
                    <a:pt x="34" y="37"/>
                    <a:pt x="34" y="37"/>
                  </a:cubicBezTo>
                  <a:cubicBezTo>
                    <a:pt x="35" y="37"/>
                    <a:pt x="35" y="37"/>
                    <a:pt x="35" y="37"/>
                  </a:cubicBezTo>
                  <a:cubicBezTo>
                    <a:pt x="35" y="38"/>
                    <a:pt x="35" y="38"/>
                    <a:pt x="35" y="38"/>
                  </a:cubicBezTo>
                  <a:cubicBezTo>
                    <a:pt x="35" y="39"/>
                    <a:pt x="35" y="39"/>
                    <a:pt x="35" y="39"/>
                  </a:cubicBezTo>
                  <a:cubicBezTo>
                    <a:pt x="35" y="40"/>
                    <a:pt x="35" y="40"/>
                    <a:pt x="35" y="40"/>
                  </a:cubicBezTo>
                  <a:cubicBezTo>
                    <a:pt x="36" y="41"/>
                    <a:pt x="36" y="41"/>
                    <a:pt x="36" y="41"/>
                  </a:cubicBezTo>
                  <a:cubicBezTo>
                    <a:pt x="36" y="40"/>
                    <a:pt x="36" y="40"/>
                    <a:pt x="36" y="40"/>
                  </a:cubicBezTo>
                  <a:cubicBezTo>
                    <a:pt x="37" y="40"/>
                    <a:pt x="37" y="40"/>
                    <a:pt x="37" y="40"/>
                  </a:cubicBezTo>
                  <a:cubicBezTo>
                    <a:pt x="38" y="40"/>
                    <a:pt x="38" y="40"/>
                    <a:pt x="38" y="40"/>
                  </a:cubicBezTo>
                  <a:cubicBezTo>
                    <a:pt x="38" y="39"/>
                    <a:pt x="38" y="39"/>
                    <a:pt x="38" y="39"/>
                  </a:cubicBezTo>
                  <a:cubicBezTo>
                    <a:pt x="37" y="38"/>
                    <a:pt x="37" y="38"/>
                    <a:pt x="37" y="38"/>
                  </a:cubicBezTo>
                  <a:cubicBezTo>
                    <a:pt x="36" y="38"/>
                    <a:pt x="36" y="38"/>
                    <a:pt x="36" y="38"/>
                  </a:cubicBezTo>
                  <a:cubicBezTo>
                    <a:pt x="36" y="37"/>
                    <a:pt x="36" y="37"/>
                    <a:pt x="36" y="37"/>
                  </a:cubicBezTo>
                  <a:cubicBezTo>
                    <a:pt x="36" y="36"/>
                    <a:pt x="36" y="36"/>
                    <a:pt x="36" y="36"/>
                  </a:cubicBezTo>
                  <a:cubicBezTo>
                    <a:pt x="35" y="35"/>
                    <a:pt x="35" y="35"/>
                    <a:pt x="35" y="35"/>
                  </a:cubicBezTo>
                  <a:close/>
                  <a:moveTo>
                    <a:pt x="40" y="37"/>
                  </a:moveTo>
                  <a:cubicBezTo>
                    <a:pt x="40" y="37"/>
                    <a:pt x="40" y="37"/>
                    <a:pt x="40" y="37"/>
                  </a:cubicBezTo>
                  <a:cubicBezTo>
                    <a:pt x="40" y="37"/>
                    <a:pt x="40" y="37"/>
                    <a:pt x="40" y="37"/>
                  </a:cubicBezTo>
                  <a:cubicBezTo>
                    <a:pt x="40" y="37"/>
                    <a:pt x="40" y="37"/>
                    <a:pt x="40" y="37"/>
                  </a:cubicBezTo>
                  <a:cubicBezTo>
                    <a:pt x="40" y="37"/>
                    <a:pt x="40" y="37"/>
                    <a:pt x="40" y="37"/>
                  </a:cubicBezTo>
                  <a:close/>
                  <a:moveTo>
                    <a:pt x="40" y="38"/>
                  </a:moveTo>
                  <a:cubicBezTo>
                    <a:pt x="39" y="38"/>
                    <a:pt x="39" y="38"/>
                    <a:pt x="39" y="38"/>
                  </a:cubicBezTo>
                  <a:cubicBezTo>
                    <a:pt x="39" y="38"/>
                    <a:pt x="39" y="38"/>
                    <a:pt x="39" y="38"/>
                  </a:cubicBezTo>
                  <a:cubicBezTo>
                    <a:pt x="40" y="38"/>
                    <a:pt x="40" y="38"/>
                    <a:pt x="40" y="38"/>
                  </a:cubicBezTo>
                  <a:cubicBezTo>
                    <a:pt x="40" y="38"/>
                    <a:pt x="40" y="38"/>
                    <a:pt x="40" y="38"/>
                  </a:cubicBezTo>
                  <a:close/>
                  <a:moveTo>
                    <a:pt x="40" y="42"/>
                  </a:moveTo>
                  <a:cubicBezTo>
                    <a:pt x="40" y="41"/>
                    <a:pt x="40" y="41"/>
                    <a:pt x="40" y="41"/>
                  </a:cubicBezTo>
                  <a:cubicBezTo>
                    <a:pt x="39" y="40"/>
                    <a:pt x="39" y="40"/>
                    <a:pt x="39" y="40"/>
                  </a:cubicBezTo>
                  <a:cubicBezTo>
                    <a:pt x="39" y="40"/>
                    <a:pt x="39" y="40"/>
                    <a:pt x="39" y="40"/>
                  </a:cubicBezTo>
                  <a:cubicBezTo>
                    <a:pt x="40" y="39"/>
                    <a:pt x="40" y="39"/>
                    <a:pt x="40" y="39"/>
                  </a:cubicBezTo>
                  <a:cubicBezTo>
                    <a:pt x="39" y="39"/>
                    <a:pt x="39" y="39"/>
                    <a:pt x="39" y="39"/>
                  </a:cubicBezTo>
                  <a:cubicBezTo>
                    <a:pt x="39" y="39"/>
                    <a:pt x="39" y="39"/>
                    <a:pt x="39" y="39"/>
                  </a:cubicBezTo>
                  <a:cubicBezTo>
                    <a:pt x="39" y="40"/>
                    <a:pt x="39" y="40"/>
                    <a:pt x="39" y="40"/>
                  </a:cubicBezTo>
                  <a:cubicBezTo>
                    <a:pt x="39" y="41"/>
                    <a:pt x="39" y="41"/>
                    <a:pt x="39" y="41"/>
                  </a:cubicBezTo>
                  <a:cubicBezTo>
                    <a:pt x="39" y="41"/>
                    <a:pt x="39" y="41"/>
                    <a:pt x="39" y="41"/>
                  </a:cubicBezTo>
                  <a:cubicBezTo>
                    <a:pt x="39" y="42"/>
                    <a:pt x="39" y="42"/>
                    <a:pt x="39" y="42"/>
                  </a:cubicBezTo>
                  <a:cubicBezTo>
                    <a:pt x="40" y="42"/>
                    <a:pt x="40" y="42"/>
                    <a:pt x="40" y="42"/>
                  </a:cubicBezTo>
                  <a:close/>
                  <a:moveTo>
                    <a:pt x="41" y="42"/>
                  </a:moveTo>
                  <a:cubicBezTo>
                    <a:pt x="41" y="43"/>
                    <a:pt x="41" y="43"/>
                    <a:pt x="41" y="43"/>
                  </a:cubicBezTo>
                  <a:cubicBezTo>
                    <a:pt x="41" y="43"/>
                    <a:pt x="41" y="43"/>
                    <a:pt x="41" y="43"/>
                  </a:cubicBezTo>
                  <a:cubicBezTo>
                    <a:pt x="41" y="42"/>
                    <a:pt x="41" y="42"/>
                    <a:pt x="41" y="42"/>
                  </a:cubicBezTo>
                  <a:cubicBezTo>
                    <a:pt x="41" y="42"/>
                    <a:pt x="41" y="42"/>
                    <a:pt x="41" y="42"/>
                  </a:cubicBezTo>
                  <a:close/>
                  <a:moveTo>
                    <a:pt x="41" y="40"/>
                  </a:moveTo>
                  <a:cubicBezTo>
                    <a:pt x="41" y="41"/>
                    <a:pt x="41" y="41"/>
                    <a:pt x="41" y="41"/>
                  </a:cubicBezTo>
                  <a:cubicBezTo>
                    <a:pt x="41" y="42"/>
                    <a:pt x="41" y="42"/>
                    <a:pt x="41" y="42"/>
                  </a:cubicBezTo>
                  <a:cubicBezTo>
                    <a:pt x="41" y="42"/>
                    <a:pt x="41" y="42"/>
                    <a:pt x="41" y="42"/>
                  </a:cubicBezTo>
                  <a:cubicBezTo>
                    <a:pt x="42" y="42"/>
                    <a:pt x="42" y="42"/>
                    <a:pt x="42" y="42"/>
                  </a:cubicBezTo>
                  <a:cubicBezTo>
                    <a:pt x="42" y="41"/>
                    <a:pt x="42" y="41"/>
                    <a:pt x="42" y="41"/>
                  </a:cubicBezTo>
                  <a:cubicBezTo>
                    <a:pt x="41" y="40"/>
                    <a:pt x="41" y="40"/>
                    <a:pt x="41" y="40"/>
                  </a:cubicBezTo>
                  <a:close/>
                  <a:moveTo>
                    <a:pt x="24" y="54"/>
                  </a:moveTo>
                  <a:cubicBezTo>
                    <a:pt x="23" y="53"/>
                    <a:pt x="23" y="53"/>
                    <a:pt x="23" y="53"/>
                  </a:cubicBezTo>
                  <a:cubicBezTo>
                    <a:pt x="24" y="52"/>
                    <a:pt x="24" y="52"/>
                    <a:pt x="24" y="52"/>
                  </a:cubicBezTo>
                  <a:cubicBezTo>
                    <a:pt x="24" y="51"/>
                    <a:pt x="24" y="51"/>
                    <a:pt x="24" y="51"/>
                  </a:cubicBezTo>
                  <a:cubicBezTo>
                    <a:pt x="24" y="51"/>
                    <a:pt x="24" y="51"/>
                    <a:pt x="24" y="51"/>
                  </a:cubicBezTo>
                  <a:cubicBezTo>
                    <a:pt x="25" y="50"/>
                    <a:pt x="25" y="50"/>
                    <a:pt x="25" y="50"/>
                  </a:cubicBezTo>
                  <a:cubicBezTo>
                    <a:pt x="25" y="50"/>
                    <a:pt x="25" y="50"/>
                    <a:pt x="25" y="50"/>
                  </a:cubicBezTo>
                  <a:cubicBezTo>
                    <a:pt x="26" y="49"/>
                    <a:pt x="26" y="49"/>
                    <a:pt x="26" y="49"/>
                  </a:cubicBezTo>
                  <a:cubicBezTo>
                    <a:pt x="27" y="49"/>
                    <a:pt x="27" y="49"/>
                    <a:pt x="27" y="49"/>
                  </a:cubicBezTo>
                  <a:cubicBezTo>
                    <a:pt x="28" y="49"/>
                    <a:pt x="28" y="49"/>
                    <a:pt x="28" y="49"/>
                  </a:cubicBezTo>
                  <a:cubicBezTo>
                    <a:pt x="28" y="48"/>
                    <a:pt x="28" y="48"/>
                    <a:pt x="28" y="48"/>
                  </a:cubicBezTo>
                  <a:cubicBezTo>
                    <a:pt x="28" y="48"/>
                    <a:pt x="28" y="48"/>
                    <a:pt x="28" y="48"/>
                  </a:cubicBezTo>
                  <a:cubicBezTo>
                    <a:pt x="29" y="47"/>
                    <a:pt x="29" y="47"/>
                    <a:pt x="29" y="47"/>
                  </a:cubicBezTo>
                  <a:cubicBezTo>
                    <a:pt x="30" y="46"/>
                    <a:pt x="30" y="46"/>
                    <a:pt x="30" y="46"/>
                  </a:cubicBezTo>
                  <a:cubicBezTo>
                    <a:pt x="30" y="46"/>
                    <a:pt x="30" y="46"/>
                    <a:pt x="30" y="46"/>
                  </a:cubicBezTo>
                  <a:cubicBezTo>
                    <a:pt x="32" y="47"/>
                    <a:pt x="32" y="47"/>
                    <a:pt x="32" y="47"/>
                  </a:cubicBezTo>
                  <a:cubicBezTo>
                    <a:pt x="32" y="49"/>
                    <a:pt x="32" y="49"/>
                    <a:pt x="32" y="49"/>
                  </a:cubicBezTo>
                  <a:cubicBezTo>
                    <a:pt x="31" y="50"/>
                    <a:pt x="31" y="50"/>
                    <a:pt x="31" y="50"/>
                  </a:cubicBezTo>
                  <a:cubicBezTo>
                    <a:pt x="31" y="49"/>
                    <a:pt x="31" y="49"/>
                    <a:pt x="31" y="49"/>
                  </a:cubicBezTo>
                  <a:cubicBezTo>
                    <a:pt x="32" y="49"/>
                    <a:pt x="32" y="49"/>
                    <a:pt x="32" y="49"/>
                  </a:cubicBezTo>
                  <a:cubicBezTo>
                    <a:pt x="33" y="49"/>
                    <a:pt x="33" y="49"/>
                    <a:pt x="33" y="49"/>
                  </a:cubicBezTo>
                  <a:cubicBezTo>
                    <a:pt x="34" y="47"/>
                    <a:pt x="34" y="47"/>
                    <a:pt x="34" y="47"/>
                  </a:cubicBezTo>
                  <a:cubicBezTo>
                    <a:pt x="35" y="47"/>
                    <a:pt x="35" y="47"/>
                    <a:pt x="35" y="47"/>
                  </a:cubicBezTo>
                  <a:cubicBezTo>
                    <a:pt x="35" y="48"/>
                    <a:pt x="35" y="48"/>
                    <a:pt x="35" y="48"/>
                  </a:cubicBezTo>
                  <a:cubicBezTo>
                    <a:pt x="36" y="47"/>
                    <a:pt x="36" y="47"/>
                    <a:pt x="36" y="47"/>
                  </a:cubicBezTo>
                  <a:cubicBezTo>
                    <a:pt x="36" y="47"/>
                    <a:pt x="36" y="47"/>
                    <a:pt x="36" y="47"/>
                  </a:cubicBezTo>
                  <a:cubicBezTo>
                    <a:pt x="35" y="47"/>
                    <a:pt x="35" y="47"/>
                    <a:pt x="35" y="47"/>
                  </a:cubicBezTo>
                  <a:cubicBezTo>
                    <a:pt x="36" y="45"/>
                    <a:pt x="36" y="45"/>
                    <a:pt x="36" y="45"/>
                  </a:cubicBezTo>
                  <a:cubicBezTo>
                    <a:pt x="37" y="45"/>
                    <a:pt x="37" y="45"/>
                    <a:pt x="37" y="45"/>
                  </a:cubicBezTo>
                  <a:cubicBezTo>
                    <a:pt x="37" y="46"/>
                    <a:pt x="37" y="46"/>
                    <a:pt x="37" y="46"/>
                  </a:cubicBezTo>
                  <a:cubicBezTo>
                    <a:pt x="38" y="45"/>
                    <a:pt x="38" y="45"/>
                    <a:pt x="38" y="45"/>
                  </a:cubicBezTo>
                  <a:cubicBezTo>
                    <a:pt x="38" y="44"/>
                    <a:pt x="38" y="44"/>
                    <a:pt x="38" y="44"/>
                  </a:cubicBezTo>
                  <a:cubicBezTo>
                    <a:pt x="38" y="44"/>
                    <a:pt x="38" y="44"/>
                    <a:pt x="38" y="44"/>
                  </a:cubicBezTo>
                  <a:cubicBezTo>
                    <a:pt x="39" y="45"/>
                    <a:pt x="39" y="45"/>
                    <a:pt x="39" y="45"/>
                  </a:cubicBezTo>
                  <a:cubicBezTo>
                    <a:pt x="39" y="44"/>
                    <a:pt x="39" y="44"/>
                    <a:pt x="39" y="44"/>
                  </a:cubicBezTo>
                  <a:cubicBezTo>
                    <a:pt x="38" y="43"/>
                    <a:pt x="38" y="43"/>
                    <a:pt x="38" y="43"/>
                  </a:cubicBezTo>
                  <a:cubicBezTo>
                    <a:pt x="38" y="42"/>
                    <a:pt x="38" y="42"/>
                    <a:pt x="38" y="42"/>
                  </a:cubicBezTo>
                  <a:cubicBezTo>
                    <a:pt x="39" y="42"/>
                    <a:pt x="39" y="42"/>
                    <a:pt x="39" y="42"/>
                  </a:cubicBezTo>
                  <a:cubicBezTo>
                    <a:pt x="39" y="42"/>
                    <a:pt x="39" y="42"/>
                    <a:pt x="39" y="42"/>
                  </a:cubicBezTo>
                  <a:cubicBezTo>
                    <a:pt x="40" y="43"/>
                    <a:pt x="40" y="43"/>
                    <a:pt x="40" y="43"/>
                  </a:cubicBezTo>
                  <a:cubicBezTo>
                    <a:pt x="41" y="44"/>
                    <a:pt x="41" y="44"/>
                    <a:pt x="41" y="44"/>
                  </a:cubicBezTo>
                  <a:cubicBezTo>
                    <a:pt x="42" y="44"/>
                    <a:pt x="42" y="44"/>
                    <a:pt x="42" y="44"/>
                  </a:cubicBezTo>
                  <a:cubicBezTo>
                    <a:pt x="42" y="44"/>
                    <a:pt x="42" y="44"/>
                    <a:pt x="42" y="44"/>
                  </a:cubicBezTo>
                  <a:cubicBezTo>
                    <a:pt x="42" y="44"/>
                    <a:pt x="42" y="44"/>
                    <a:pt x="42" y="44"/>
                  </a:cubicBezTo>
                  <a:cubicBezTo>
                    <a:pt x="43" y="45"/>
                    <a:pt x="43" y="45"/>
                    <a:pt x="43" y="45"/>
                  </a:cubicBezTo>
                  <a:cubicBezTo>
                    <a:pt x="43" y="46"/>
                    <a:pt x="43" y="46"/>
                    <a:pt x="43" y="46"/>
                  </a:cubicBezTo>
                  <a:cubicBezTo>
                    <a:pt x="42" y="46"/>
                    <a:pt x="42" y="46"/>
                    <a:pt x="42" y="46"/>
                  </a:cubicBezTo>
                  <a:cubicBezTo>
                    <a:pt x="42" y="47"/>
                    <a:pt x="42" y="47"/>
                    <a:pt x="42" y="47"/>
                  </a:cubicBezTo>
                  <a:cubicBezTo>
                    <a:pt x="43" y="47"/>
                    <a:pt x="43" y="47"/>
                    <a:pt x="43" y="47"/>
                  </a:cubicBezTo>
                  <a:cubicBezTo>
                    <a:pt x="43" y="47"/>
                    <a:pt x="43" y="47"/>
                    <a:pt x="43" y="47"/>
                  </a:cubicBezTo>
                  <a:cubicBezTo>
                    <a:pt x="43" y="48"/>
                    <a:pt x="43" y="48"/>
                    <a:pt x="43" y="48"/>
                  </a:cubicBezTo>
                  <a:cubicBezTo>
                    <a:pt x="43" y="49"/>
                    <a:pt x="43" y="49"/>
                    <a:pt x="43" y="49"/>
                  </a:cubicBezTo>
                  <a:cubicBezTo>
                    <a:pt x="43" y="48"/>
                    <a:pt x="43" y="48"/>
                    <a:pt x="43" y="48"/>
                  </a:cubicBezTo>
                  <a:cubicBezTo>
                    <a:pt x="43" y="49"/>
                    <a:pt x="43" y="49"/>
                    <a:pt x="43" y="49"/>
                  </a:cubicBezTo>
                  <a:cubicBezTo>
                    <a:pt x="43" y="50"/>
                    <a:pt x="43" y="50"/>
                    <a:pt x="43" y="50"/>
                  </a:cubicBezTo>
                  <a:cubicBezTo>
                    <a:pt x="44" y="51"/>
                    <a:pt x="44" y="51"/>
                    <a:pt x="44" y="51"/>
                  </a:cubicBezTo>
                  <a:cubicBezTo>
                    <a:pt x="44" y="52"/>
                    <a:pt x="44" y="52"/>
                    <a:pt x="44" y="52"/>
                  </a:cubicBezTo>
                  <a:cubicBezTo>
                    <a:pt x="44" y="53"/>
                    <a:pt x="44" y="53"/>
                    <a:pt x="44" y="53"/>
                  </a:cubicBezTo>
                  <a:cubicBezTo>
                    <a:pt x="44" y="54"/>
                    <a:pt x="44" y="54"/>
                    <a:pt x="44" y="54"/>
                  </a:cubicBezTo>
                  <a:cubicBezTo>
                    <a:pt x="44" y="54"/>
                    <a:pt x="44" y="54"/>
                    <a:pt x="44" y="54"/>
                  </a:cubicBezTo>
                  <a:cubicBezTo>
                    <a:pt x="44" y="54"/>
                    <a:pt x="44" y="54"/>
                    <a:pt x="44" y="54"/>
                  </a:cubicBezTo>
                  <a:cubicBezTo>
                    <a:pt x="43" y="54"/>
                    <a:pt x="43" y="54"/>
                    <a:pt x="43" y="54"/>
                  </a:cubicBezTo>
                  <a:cubicBezTo>
                    <a:pt x="43" y="54"/>
                    <a:pt x="43" y="54"/>
                    <a:pt x="43" y="54"/>
                  </a:cubicBezTo>
                  <a:cubicBezTo>
                    <a:pt x="43" y="54"/>
                    <a:pt x="43" y="54"/>
                    <a:pt x="43" y="54"/>
                  </a:cubicBezTo>
                  <a:cubicBezTo>
                    <a:pt x="43" y="56"/>
                    <a:pt x="43" y="56"/>
                    <a:pt x="43" y="56"/>
                  </a:cubicBezTo>
                  <a:cubicBezTo>
                    <a:pt x="43" y="56"/>
                    <a:pt x="43" y="56"/>
                    <a:pt x="43" y="56"/>
                  </a:cubicBezTo>
                  <a:cubicBezTo>
                    <a:pt x="43" y="57"/>
                    <a:pt x="43" y="57"/>
                    <a:pt x="43" y="57"/>
                  </a:cubicBezTo>
                  <a:cubicBezTo>
                    <a:pt x="43" y="56"/>
                    <a:pt x="43" y="56"/>
                    <a:pt x="43" y="56"/>
                  </a:cubicBezTo>
                  <a:cubicBezTo>
                    <a:pt x="42" y="55"/>
                    <a:pt x="42" y="55"/>
                    <a:pt x="42" y="55"/>
                  </a:cubicBezTo>
                  <a:cubicBezTo>
                    <a:pt x="42" y="55"/>
                    <a:pt x="42" y="55"/>
                    <a:pt x="42" y="55"/>
                  </a:cubicBezTo>
                  <a:cubicBezTo>
                    <a:pt x="42" y="54"/>
                    <a:pt x="42" y="54"/>
                    <a:pt x="42" y="54"/>
                  </a:cubicBezTo>
                  <a:cubicBezTo>
                    <a:pt x="42" y="53"/>
                    <a:pt x="42" y="53"/>
                    <a:pt x="42" y="53"/>
                  </a:cubicBezTo>
                  <a:cubicBezTo>
                    <a:pt x="41" y="52"/>
                    <a:pt x="41" y="52"/>
                    <a:pt x="41" y="52"/>
                  </a:cubicBezTo>
                  <a:cubicBezTo>
                    <a:pt x="40" y="53"/>
                    <a:pt x="40" y="53"/>
                    <a:pt x="40" y="53"/>
                  </a:cubicBezTo>
                  <a:cubicBezTo>
                    <a:pt x="39" y="54"/>
                    <a:pt x="39" y="54"/>
                    <a:pt x="39" y="54"/>
                  </a:cubicBezTo>
                  <a:cubicBezTo>
                    <a:pt x="39" y="55"/>
                    <a:pt x="39" y="55"/>
                    <a:pt x="39" y="55"/>
                  </a:cubicBezTo>
                  <a:cubicBezTo>
                    <a:pt x="40" y="56"/>
                    <a:pt x="40" y="56"/>
                    <a:pt x="40" y="56"/>
                  </a:cubicBezTo>
                  <a:cubicBezTo>
                    <a:pt x="40" y="57"/>
                    <a:pt x="40" y="57"/>
                    <a:pt x="40" y="57"/>
                  </a:cubicBezTo>
                  <a:cubicBezTo>
                    <a:pt x="41" y="57"/>
                    <a:pt x="41" y="57"/>
                    <a:pt x="41" y="57"/>
                  </a:cubicBezTo>
                  <a:cubicBezTo>
                    <a:pt x="41" y="58"/>
                    <a:pt x="41" y="58"/>
                    <a:pt x="41" y="58"/>
                  </a:cubicBezTo>
                  <a:cubicBezTo>
                    <a:pt x="39" y="59"/>
                    <a:pt x="39" y="59"/>
                    <a:pt x="39" y="59"/>
                  </a:cubicBezTo>
                  <a:cubicBezTo>
                    <a:pt x="39" y="60"/>
                    <a:pt x="39" y="60"/>
                    <a:pt x="39" y="60"/>
                  </a:cubicBezTo>
                  <a:cubicBezTo>
                    <a:pt x="39" y="59"/>
                    <a:pt x="39" y="59"/>
                    <a:pt x="39" y="59"/>
                  </a:cubicBezTo>
                  <a:cubicBezTo>
                    <a:pt x="38" y="59"/>
                    <a:pt x="38" y="59"/>
                    <a:pt x="38" y="59"/>
                  </a:cubicBezTo>
                  <a:cubicBezTo>
                    <a:pt x="39" y="58"/>
                    <a:pt x="39" y="58"/>
                    <a:pt x="39" y="58"/>
                  </a:cubicBezTo>
                  <a:cubicBezTo>
                    <a:pt x="38" y="58"/>
                    <a:pt x="38" y="58"/>
                    <a:pt x="38" y="58"/>
                  </a:cubicBezTo>
                  <a:cubicBezTo>
                    <a:pt x="38" y="58"/>
                    <a:pt x="38" y="58"/>
                    <a:pt x="38" y="58"/>
                  </a:cubicBezTo>
                  <a:cubicBezTo>
                    <a:pt x="38" y="59"/>
                    <a:pt x="38" y="59"/>
                    <a:pt x="38" y="59"/>
                  </a:cubicBezTo>
                  <a:cubicBezTo>
                    <a:pt x="37" y="59"/>
                    <a:pt x="37" y="59"/>
                    <a:pt x="37" y="59"/>
                  </a:cubicBezTo>
                  <a:cubicBezTo>
                    <a:pt x="36" y="59"/>
                    <a:pt x="36" y="59"/>
                    <a:pt x="36" y="59"/>
                  </a:cubicBezTo>
                  <a:cubicBezTo>
                    <a:pt x="35" y="58"/>
                    <a:pt x="35" y="58"/>
                    <a:pt x="35" y="58"/>
                  </a:cubicBezTo>
                  <a:cubicBezTo>
                    <a:pt x="34" y="58"/>
                    <a:pt x="34" y="58"/>
                    <a:pt x="34" y="58"/>
                  </a:cubicBezTo>
                  <a:cubicBezTo>
                    <a:pt x="34" y="57"/>
                    <a:pt x="34" y="57"/>
                    <a:pt x="34" y="57"/>
                  </a:cubicBezTo>
                  <a:cubicBezTo>
                    <a:pt x="33" y="56"/>
                    <a:pt x="33" y="56"/>
                    <a:pt x="33" y="56"/>
                  </a:cubicBezTo>
                  <a:cubicBezTo>
                    <a:pt x="33" y="56"/>
                    <a:pt x="33" y="56"/>
                    <a:pt x="33" y="56"/>
                  </a:cubicBezTo>
                  <a:cubicBezTo>
                    <a:pt x="33" y="55"/>
                    <a:pt x="33" y="55"/>
                    <a:pt x="33" y="55"/>
                  </a:cubicBezTo>
                  <a:cubicBezTo>
                    <a:pt x="33" y="55"/>
                    <a:pt x="33" y="55"/>
                    <a:pt x="33" y="55"/>
                  </a:cubicBezTo>
                  <a:cubicBezTo>
                    <a:pt x="32" y="54"/>
                    <a:pt x="32" y="54"/>
                    <a:pt x="32" y="54"/>
                  </a:cubicBezTo>
                  <a:cubicBezTo>
                    <a:pt x="33" y="54"/>
                    <a:pt x="33" y="54"/>
                    <a:pt x="33" y="54"/>
                  </a:cubicBezTo>
                  <a:cubicBezTo>
                    <a:pt x="33" y="53"/>
                    <a:pt x="33" y="53"/>
                    <a:pt x="33" y="53"/>
                  </a:cubicBezTo>
                  <a:cubicBezTo>
                    <a:pt x="33" y="53"/>
                    <a:pt x="33" y="53"/>
                    <a:pt x="33" y="53"/>
                  </a:cubicBezTo>
                  <a:cubicBezTo>
                    <a:pt x="34" y="53"/>
                    <a:pt x="34" y="53"/>
                    <a:pt x="34" y="53"/>
                  </a:cubicBezTo>
                  <a:cubicBezTo>
                    <a:pt x="33" y="53"/>
                    <a:pt x="33" y="53"/>
                    <a:pt x="33" y="53"/>
                  </a:cubicBezTo>
                  <a:cubicBezTo>
                    <a:pt x="33" y="52"/>
                    <a:pt x="33" y="52"/>
                    <a:pt x="33" y="52"/>
                  </a:cubicBezTo>
                  <a:cubicBezTo>
                    <a:pt x="32" y="51"/>
                    <a:pt x="32" y="51"/>
                    <a:pt x="32" y="51"/>
                  </a:cubicBezTo>
                  <a:cubicBezTo>
                    <a:pt x="31" y="51"/>
                    <a:pt x="31" y="51"/>
                    <a:pt x="31" y="51"/>
                  </a:cubicBezTo>
                  <a:cubicBezTo>
                    <a:pt x="31" y="51"/>
                    <a:pt x="31" y="51"/>
                    <a:pt x="31" y="51"/>
                  </a:cubicBezTo>
                  <a:cubicBezTo>
                    <a:pt x="30" y="51"/>
                    <a:pt x="30" y="51"/>
                    <a:pt x="30" y="51"/>
                  </a:cubicBezTo>
                  <a:cubicBezTo>
                    <a:pt x="30" y="51"/>
                    <a:pt x="30" y="51"/>
                    <a:pt x="30" y="51"/>
                  </a:cubicBezTo>
                  <a:cubicBezTo>
                    <a:pt x="30" y="51"/>
                    <a:pt x="30" y="51"/>
                    <a:pt x="30" y="51"/>
                  </a:cubicBezTo>
                  <a:cubicBezTo>
                    <a:pt x="30" y="52"/>
                    <a:pt x="30" y="52"/>
                    <a:pt x="30" y="52"/>
                  </a:cubicBezTo>
                  <a:cubicBezTo>
                    <a:pt x="30" y="52"/>
                    <a:pt x="30" y="52"/>
                    <a:pt x="30" y="52"/>
                  </a:cubicBezTo>
                  <a:cubicBezTo>
                    <a:pt x="30" y="52"/>
                    <a:pt x="30" y="52"/>
                    <a:pt x="30" y="52"/>
                  </a:cubicBezTo>
                  <a:cubicBezTo>
                    <a:pt x="29" y="52"/>
                    <a:pt x="29" y="52"/>
                    <a:pt x="29" y="52"/>
                  </a:cubicBezTo>
                  <a:cubicBezTo>
                    <a:pt x="29" y="52"/>
                    <a:pt x="29" y="52"/>
                    <a:pt x="29" y="52"/>
                  </a:cubicBezTo>
                  <a:cubicBezTo>
                    <a:pt x="29" y="51"/>
                    <a:pt x="29" y="51"/>
                    <a:pt x="29" y="51"/>
                  </a:cubicBezTo>
                  <a:cubicBezTo>
                    <a:pt x="28" y="51"/>
                    <a:pt x="28" y="51"/>
                    <a:pt x="28" y="51"/>
                  </a:cubicBezTo>
                  <a:cubicBezTo>
                    <a:pt x="28" y="51"/>
                    <a:pt x="28" y="51"/>
                    <a:pt x="28" y="51"/>
                  </a:cubicBezTo>
                  <a:cubicBezTo>
                    <a:pt x="28" y="52"/>
                    <a:pt x="28" y="52"/>
                    <a:pt x="28" y="52"/>
                  </a:cubicBezTo>
                  <a:cubicBezTo>
                    <a:pt x="28" y="52"/>
                    <a:pt x="28" y="52"/>
                    <a:pt x="28" y="52"/>
                  </a:cubicBezTo>
                  <a:cubicBezTo>
                    <a:pt x="27" y="52"/>
                    <a:pt x="27" y="52"/>
                    <a:pt x="27" y="52"/>
                  </a:cubicBezTo>
                  <a:cubicBezTo>
                    <a:pt x="27" y="52"/>
                    <a:pt x="27" y="52"/>
                    <a:pt x="27" y="52"/>
                  </a:cubicBezTo>
                  <a:cubicBezTo>
                    <a:pt x="27" y="51"/>
                    <a:pt x="27" y="51"/>
                    <a:pt x="27" y="51"/>
                  </a:cubicBezTo>
                  <a:cubicBezTo>
                    <a:pt x="27" y="51"/>
                    <a:pt x="27" y="51"/>
                    <a:pt x="27" y="51"/>
                  </a:cubicBezTo>
                  <a:cubicBezTo>
                    <a:pt x="26" y="51"/>
                    <a:pt x="26" y="51"/>
                    <a:pt x="26" y="51"/>
                  </a:cubicBezTo>
                  <a:cubicBezTo>
                    <a:pt x="26" y="52"/>
                    <a:pt x="26" y="52"/>
                    <a:pt x="26" y="52"/>
                  </a:cubicBezTo>
                  <a:cubicBezTo>
                    <a:pt x="25" y="52"/>
                    <a:pt x="25" y="52"/>
                    <a:pt x="25" y="52"/>
                  </a:cubicBezTo>
                  <a:cubicBezTo>
                    <a:pt x="24" y="54"/>
                    <a:pt x="24" y="54"/>
                    <a:pt x="24" y="54"/>
                  </a:cubicBezTo>
                  <a:cubicBezTo>
                    <a:pt x="24" y="54"/>
                    <a:pt x="24" y="54"/>
                    <a:pt x="24" y="54"/>
                  </a:cubicBezTo>
                  <a:close/>
                  <a:moveTo>
                    <a:pt x="23" y="55"/>
                  </a:moveTo>
                  <a:cubicBezTo>
                    <a:pt x="23" y="56"/>
                    <a:pt x="23" y="56"/>
                    <a:pt x="23" y="56"/>
                  </a:cubicBezTo>
                  <a:cubicBezTo>
                    <a:pt x="23" y="56"/>
                    <a:pt x="23" y="56"/>
                    <a:pt x="23" y="56"/>
                  </a:cubicBezTo>
                  <a:cubicBezTo>
                    <a:pt x="24" y="57"/>
                    <a:pt x="24" y="57"/>
                    <a:pt x="24" y="57"/>
                  </a:cubicBezTo>
                  <a:cubicBezTo>
                    <a:pt x="25" y="56"/>
                    <a:pt x="25" y="56"/>
                    <a:pt x="25" y="56"/>
                  </a:cubicBezTo>
                  <a:cubicBezTo>
                    <a:pt x="25" y="55"/>
                    <a:pt x="25" y="55"/>
                    <a:pt x="25" y="55"/>
                  </a:cubicBezTo>
                  <a:cubicBezTo>
                    <a:pt x="24" y="55"/>
                    <a:pt x="24" y="55"/>
                    <a:pt x="24" y="55"/>
                  </a:cubicBezTo>
                  <a:cubicBezTo>
                    <a:pt x="24" y="55"/>
                    <a:pt x="24" y="55"/>
                    <a:pt x="24" y="55"/>
                  </a:cubicBezTo>
                  <a:cubicBezTo>
                    <a:pt x="23" y="55"/>
                    <a:pt x="23" y="55"/>
                    <a:pt x="23" y="55"/>
                  </a:cubicBezTo>
                  <a:cubicBezTo>
                    <a:pt x="23" y="55"/>
                    <a:pt x="23" y="55"/>
                    <a:pt x="23" y="55"/>
                  </a:cubicBezTo>
                  <a:close/>
                  <a:moveTo>
                    <a:pt x="13" y="32"/>
                  </a:moveTo>
                  <a:cubicBezTo>
                    <a:pt x="12" y="32"/>
                    <a:pt x="12" y="32"/>
                    <a:pt x="12" y="32"/>
                  </a:cubicBezTo>
                  <a:cubicBezTo>
                    <a:pt x="12" y="31"/>
                    <a:pt x="12" y="31"/>
                    <a:pt x="12" y="31"/>
                  </a:cubicBezTo>
                  <a:cubicBezTo>
                    <a:pt x="12" y="31"/>
                    <a:pt x="12" y="31"/>
                    <a:pt x="12" y="31"/>
                  </a:cubicBezTo>
                  <a:cubicBezTo>
                    <a:pt x="13" y="31"/>
                    <a:pt x="13" y="31"/>
                    <a:pt x="13" y="31"/>
                  </a:cubicBezTo>
                  <a:cubicBezTo>
                    <a:pt x="13" y="32"/>
                    <a:pt x="13" y="32"/>
                    <a:pt x="13" y="32"/>
                  </a:cubicBezTo>
                  <a:cubicBezTo>
                    <a:pt x="14" y="32"/>
                    <a:pt x="14" y="32"/>
                    <a:pt x="14" y="32"/>
                  </a:cubicBezTo>
                  <a:cubicBezTo>
                    <a:pt x="14" y="32"/>
                    <a:pt x="14" y="32"/>
                    <a:pt x="14" y="32"/>
                  </a:cubicBezTo>
                  <a:cubicBezTo>
                    <a:pt x="14" y="33"/>
                    <a:pt x="14" y="33"/>
                    <a:pt x="14" y="33"/>
                  </a:cubicBezTo>
                  <a:cubicBezTo>
                    <a:pt x="14" y="32"/>
                    <a:pt x="14" y="32"/>
                    <a:pt x="14" y="32"/>
                  </a:cubicBezTo>
                  <a:cubicBezTo>
                    <a:pt x="13" y="32"/>
                    <a:pt x="13" y="32"/>
                    <a:pt x="13" y="32"/>
                  </a:cubicBezTo>
                  <a:close/>
                  <a:moveTo>
                    <a:pt x="12" y="33"/>
                  </a:moveTo>
                  <a:cubicBezTo>
                    <a:pt x="13" y="33"/>
                    <a:pt x="13" y="33"/>
                    <a:pt x="13" y="33"/>
                  </a:cubicBezTo>
                  <a:cubicBezTo>
                    <a:pt x="13" y="33"/>
                    <a:pt x="13" y="33"/>
                    <a:pt x="13" y="33"/>
                  </a:cubicBezTo>
                  <a:cubicBezTo>
                    <a:pt x="13" y="34"/>
                    <a:pt x="13" y="34"/>
                    <a:pt x="13" y="34"/>
                  </a:cubicBezTo>
                  <a:cubicBezTo>
                    <a:pt x="13" y="34"/>
                    <a:pt x="13" y="34"/>
                    <a:pt x="13" y="34"/>
                  </a:cubicBezTo>
                  <a:cubicBezTo>
                    <a:pt x="12" y="34"/>
                    <a:pt x="12" y="34"/>
                    <a:pt x="12" y="34"/>
                  </a:cubicBezTo>
                  <a:cubicBezTo>
                    <a:pt x="12" y="33"/>
                    <a:pt x="12" y="33"/>
                    <a:pt x="12" y="33"/>
                  </a:cubicBezTo>
                  <a:cubicBezTo>
                    <a:pt x="12" y="33"/>
                    <a:pt x="12" y="33"/>
                    <a:pt x="12" y="33"/>
                  </a:cubicBezTo>
                  <a:close/>
                  <a:moveTo>
                    <a:pt x="13" y="39"/>
                  </a:moveTo>
                  <a:cubicBezTo>
                    <a:pt x="13" y="38"/>
                    <a:pt x="13" y="38"/>
                    <a:pt x="13" y="38"/>
                  </a:cubicBezTo>
                  <a:cubicBezTo>
                    <a:pt x="13" y="38"/>
                    <a:pt x="13" y="38"/>
                    <a:pt x="13" y="38"/>
                  </a:cubicBezTo>
                  <a:cubicBezTo>
                    <a:pt x="13" y="38"/>
                    <a:pt x="13" y="38"/>
                    <a:pt x="13" y="38"/>
                  </a:cubicBezTo>
                  <a:cubicBezTo>
                    <a:pt x="14" y="39"/>
                    <a:pt x="14" y="39"/>
                    <a:pt x="14" y="39"/>
                  </a:cubicBezTo>
                  <a:cubicBezTo>
                    <a:pt x="14" y="39"/>
                    <a:pt x="14" y="39"/>
                    <a:pt x="14" y="39"/>
                  </a:cubicBezTo>
                  <a:cubicBezTo>
                    <a:pt x="13" y="39"/>
                    <a:pt x="13" y="39"/>
                    <a:pt x="13" y="39"/>
                  </a:cubicBezTo>
                  <a:cubicBezTo>
                    <a:pt x="12" y="39"/>
                    <a:pt x="12" y="39"/>
                    <a:pt x="12" y="39"/>
                  </a:cubicBezTo>
                  <a:cubicBezTo>
                    <a:pt x="13" y="39"/>
                    <a:pt x="13" y="39"/>
                    <a:pt x="13" y="39"/>
                  </a:cubicBezTo>
                  <a:close/>
                  <a:moveTo>
                    <a:pt x="2" y="48"/>
                  </a:moveTo>
                  <a:cubicBezTo>
                    <a:pt x="3" y="47"/>
                    <a:pt x="3" y="47"/>
                    <a:pt x="3" y="47"/>
                  </a:cubicBezTo>
                  <a:cubicBezTo>
                    <a:pt x="3" y="47"/>
                    <a:pt x="3" y="47"/>
                    <a:pt x="3" y="47"/>
                  </a:cubicBezTo>
                  <a:cubicBezTo>
                    <a:pt x="4" y="46"/>
                    <a:pt x="4" y="46"/>
                    <a:pt x="4" y="46"/>
                  </a:cubicBezTo>
                  <a:cubicBezTo>
                    <a:pt x="5" y="46"/>
                    <a:pt x="5" y="46"/>
                    <a:pt x="5" y="46"/>
                  </a:cubicBezTo>
                  <a:cubicBezTo>
                    <a:pt x="6" y="45"/>
                    <a:pt x="6" y="45"/>
                    <a:pt x="6" y="45"/>
                  </a:cubicBezTo>
                  <a:cubicBezTo>
                    <a:pt x="7" y="44"/>
                    <a:pt x="7" y="44"/>
                    <a:pt x="7" y="44"/>
                  </a:cubicBezTo>
                  <a:cubicBezTo>
                    <a:pt x="7" y="44"/>
                    <a:pt x="7" y="44"/>
                    <a:pt x="7" y="44"/>
                  </a:cubicBezTo>
                  <a:cubicBezTo>
                    <a:pt x="8" y="43"/>
                    <a:pt x="8" y="43"/>
                    <a:pt x="8" y="43"/>
                  </a:cubicBezTo>
                  <a:cubicBezTo>
                    <a:pt x="8" y="43"/>
                    <a:pt x="8" y="43"/>
                    <a:pt x="8" y="43"/>
                  </a:cubicBezTo>
                  <a:cubicBezTo>
                    <a:pt x="8" y="42"/>
                    <a:pt x="8" y="42"/>
                    <a:pt x="8" y="42"/>
                  </a:cubicBezTo>
                  <a:cubicBezTo>
                    <a:pt x="9" y="41"/>
                    <a:pt x="9" y="41"/>
                    <a:pt x="9" y="41"/>
                  </a:cubicBezTo>
                  <a:cubicBezTo>
                    <a:pt x="10" y="41"/>
                    <a:pt x="10" y="41"/>
                    <a:pt x="10" y="41"/>
                  </a:cubicBezTo>
                  <a:cubicBezTo>
                    <a:pt x="10" y="40"/>
                    <a:pt x="10" y="40"/>
                    <a:pt x="10" y="40"/>
                  </a:cubicBezTo>
                  <a:cubicBezTo>
                    <a:pt x="11" y="39"/>
                    <a:pt x="11" y="39"/>
                    <a:pt x="11" y="39"/>
                  </a:cubicBezTo>
                  <a:cubicBezTo>
                    <a:pt x="12" y="39"/>
                    <a:pt x="12" y="39"/>
                    <a:pt x="12" y="39"/>
                  </a:cubicBezTo>
                  <a:cubicBezTo>
                    <a:pt x="12" y="39"/>
                    <a:pt x="12" y="39"/>
                    <a:pt x="12" y="39"/>
                  </a:cubicBezTo>
                  <a:cubicBezTo>
                    <a:pt x="12" y="38"/>
                    <a:pt x="12" y="38"/>
                    <a:pt x="12" y="38"/>
                  </a:cubicBezTo>
                  <a:cubicBezTo>
                    <a:pt x="11" y="37"/>
                    <a:pt x="11" y="37"/>
                    <a:pt x="11" y="37"/>
                  </a:cubicBezTo>
                  <a:cubicBezTo>
                    <a:pt x="11" y="36"/>
                    <a:pt x="11" y="36"/>
                    <a:pt x="11" y="36"/>
                  </a:cubicBezTo>
                  <a:cubicBezTo>
                    <a:pt x="11" y="35"/>
                    <a:pt x="11" y="35"/>
                    <a:pt x="11" y="35"/>
                  </a:cubicBezTo>
                  <a:cubicBezTo>
                    <a:pt x="11" y="35"/>
                    <a:pt x="11" y="35"/>
                    <a:pt x="11" y="35"/>
                  </a:cubicBezTo>
                  <a:cubicBezTo>
                    <a:pt x="10" y="36"/>
                    <a:pt x="10" y="36"/>
                    <a:pt x="10" y="36"/>
                  </a:cubicBezTo>
                  <a:cubicBezTo>
                    <a:pt x="10" y="38"/>
                    <a:pt x="10" y="38"/>
                    <a:pt x="10" y="38"/>
                  </a:cubicBezTo>
                  <a:cubicBezTo>
                    <a:pt x="10" y="37"/>
                    <a:pt x="10" y="37"/>
                    <a:pt x="10" y="37"/>
                  </a:cubicBezTo>
                  <a:cubicBezTo>
                    <a:pt x="10" y="38"/>
                    <a:pt x="10" y="38"/>
                    <a:pt x="10" y="38"/>
                  </a:cubicBezTo>
                  <a:cubicBezTo>
                    <a:pt x="10" y="39"/>
                    <a:pt x="10" y="39"/>
                    <a:pt x="10" y="39"/>
                  </a:cubicBezTo>
                  <a:cubicBezTo>
                    <a:pt x="10" y="39"/>
                    <a:pt x="10" y="39"/>
                    <a:pt x="10" y="39"/>
                  </a:cubicBezTo>
                  <a:cubicBezTo>
                    <a:pt x="9" y="39"/>
                    <a:pt x="9" y="39"/>
                    <a:pt x="9" y="39"/>
                  </a:cubicBezTo>
                  <a:cubicBezTo>
                    <a:pt x="8" y="40"/>
                    <a:pt x="8" y="40"/>
                    <a:pt x="8" y="40"/>
                  </a:cubicBezTo>
                  <a:cubicBezTo>
                    <a:pt x="8" y="41"/>
                    <a:pt x="8" y="41"/>
                    <a:pt x="8" y="41"/>
                  </a:cubicBezTo>
                  <a:cubicBezTo>
                    <a:pt x="7" y="41"/>
                    <a:pt x="7" y="41"/>
                    <a:pt x="7" y="41"/>
                  </a:cubicBezTo>
                  <a:cubicBezTo>
                    <a:pt x="6" y="43"/>
                    <a:pt x="6" y="43"/>
                    <a:pt x="6" y="43"/>
                  </a:cubicBezTo>
                  <a:cubicBezTo>
                    <a:pt x="5" y="44"/>
                    <a:pt x="5" y="44"/>
                    <a:pt x="5" y="44"/>
                  </a:cubicBezTo>
                  <a:cubicBezTo>
                    <a:pt x="4" y="44"/>
                    <a:pt x="4" y="44"/>
                    <a:pt x="4" y="44"/>
                  </a:cubicBezTo>
                  <a:cubicBezTo>
                    <a:pt x="4" y="45"/>
                    <a:pt x="4" y="45"/>
                    <a:pt x="4" y="45"/>
                  </a:cubicBezTo>
                  <a:cubicBezTo>
                    <a:pt x="3" y="45"/>
                    <a:pt x="3" y="45"/>
                    <a:pt x="3" y="45"/>
                  </a:cubicBezTo>
                  <a:cubicBezTo>
                    <a:pt x="2" y="47"/>
                    <a:pt x="2" y="47"/>
                    <a:pt x="2" y="47"/>
                  </a:cubicBezTo>
                  <a:cubicBezTo>
                    <a:pt x="2" y="47"/>
                    <a:pt x="2" y="47"/>
                    <a:pt x="2" y="47"/>
                  </a:cubicBezTo>
                  <a:cubicBezTo>
                    <a:pt x="2" y="48"/>
                    <a:pt x="2" y="48"/>
                    <a:pt x="2" y="48"/>
                  </a:cubicBezTo>
                  <a:close/>
                  <a:moveTo>
                    <a:pt x="2" y="48"/>
                  </a:moveTo>
                  <a:cubicBezTo>
                    <a:pt x="1" y="48"/>
                    <a:pt x="1" y="48"/>
                    <a:pt x="1" y="48"/>
                  </a:cubicBezTo>
                  <a:cubicBezTo>
                    <a:pt x="2" y="48"/>
                    <a:pt x="2" y="48"/>
                    <a:pt x="2" y="48"/>
                  </a:cubicBezTo>
                  <a:cubicBezTo>
                    <a:pt x="2" y="48"/>
                    <a:pt x="2" y="48"/>
                    <a:pt x="2" y="48"/>
                  </a:cubicBezTo>
                  <a:close/>
                  <a:moveTo>
                    <a:pt x="2" y="48"/>
                  </a:moveTo>
                  <a:cubicBezTo>
                    <a:pt x="2" y="48"/>
                    <a:pt x="2" y="48"/>
                    <a:pt x="2" y="48"/>
                  </a:cubicBezTo>
                  <a:cubicBezTo>
                    <a:pt x="3" y="49"/>
                    <a:pt x="3" y="49"/>
                    <a:pt x="3" y="49"/>
                  </a:cubicBezTo>
                  <a:cubicBezTo>
                    <a:pt x="2" y="48"/>
                    <a:pt x="2" y="48"/>
                    <a:pt x="2" y="48"/>
                  </a:cubicBezTo>
                  <a:close/>
                  <a:moveTo>
                    <a:pt x="1" y="49"/>
                  </a:moveTo>
                  <a:cubicBezTo>
                    <a:pt x="0" y="49"/>
                    <a:pt x="0" y="49"/>
                    <a:pt x="0" y="49"/>
                  </a:cubicBezTo>
                  <a:cubicBezTo>
                    <a:pt x="0" y="50"/>
                    <a:pt x="0" y="50"/>
                    <a:pt x="0" y="50"/>
                  </a:cubicBezTo>
                  <a:cubicBezTo>
                    <a:pt x="1" y="51"/>
                    <a:pt x="1" y="51"/>
                    <a:pt x="1" y="51"/>
                  </a:cubicBezTo>
                  <a:cubicBezTo>
                    <a:pt x="1" y="51"/>
                    <a:pt x="1" y="51"/>
                    <a:pt x="1" y="51"/>
                  </a:cubicBezTo>
                  <a:cubicBezTo>
                    <a:pt x="1" y="50"/>
                    <a:pt x="1" y="50"/>
                    <a:pt x="1" y="50"/>
                  </a:cubicBezTo>
                  <a:cubicBezTo>
                    <a:pt x="1" y="49"/>
                    <a:pt x="1" y="49"/>
                    <a:pt x="1" y="49"/>
                  </a:cubicBezTo>
                  <a:close/>
                </a:path>
              </a:pathLst>
            </a:custGeom>
            <a:grpFill/>
            <a:ln>
              <a:noFill/>
            </a:ln>
          </p:spPr>
          <p:txBody>
            <a:bodyPr vert="horz" wrap="square" lIns="91440" tIns="45720" rIns="91440" bIns="45720" numCol="1" anchor="t" anchorCtr="0" compatLnSpc="1"/>
            <a:lstStyle/>
            <a:p>
              <a:endParaRPr lang="en-US"/>
            </a:p>
          </p:txBody>
        </p:sp>
        <p:sp>
          <p:nvSpPr>
            <p:cNvPr id="23" name="Freeform 20">
              <a:extLst>
                <a:ext uri="{FF2B5EF4-FFF2-40B4-BE49-F238E27FC236}">
                  <a16:creationId xmlns="" xmlns:a16="http://schemas.microsoft.com/office/drawing/2014/main" id="{4550CAC8-38FF-432E-A4F7-40823AD09603}"/>
                </a:ext>
              </a:extLst>
            </p:cNvPr>
            <p:cNvSpPr>
              <a:spLocks noEditPoints="1"/>
            </p:cNvSpPr>
            <p:nvPr/>
          </p:nvSpPr>
          <p:spPr bwMode="auto">
            <a:xfrm>
              <a:off x="6318178" y="3052453"/>
              <a:ext cx="971407" cy="348677"/>
            </a:xfrm>
            <a:custGeom>
              <a:avLst/>
              <a:gdLst>
                <a:gd name="T0" fmla="*/ 194 w 204"/>
                <a:gd name="T1" fmla="*/ 57 h 73"/>
                <a:gd name="T2" fmla="*/ 184 w 204"/>
                <a:gd name="T3" fmla="*/ 47 h 73"/>
                <a:gd name="T4" fmla="*/ 169 w 204"/>
                <a:gd name="T5" fmla="*/ 44 h 73"/>
                <a:gd name="T6" fmla="*/ 168 w 204"/>
                <a:gd name="T7" fmla="*/ 37 h 73"/>
                <a:gd name="T8" fmla="*/ 174 w 204"/>
                <a:gd name="T9" fmla="*/ 33 h 73"/>
                <a:gd name="T10" fmla="*/ 187 w 204"/>
                <a:gd name="T11" fmla="*/ 36 h 73"/>
                <a:gd name="T12" fmla="*/ 158 w 204"/>
                <a:gd name="T13" fmla="*/ 28 h 73"/>
                <a:gd name="T14" fmla="*/ 134 w 204"/>
                <a:gd name="T15" fmla="*/ 13 h 73"/>
                <a:gd name="T16" fmla="*/ 146 w 204"/>
                <a:gd name="T17" fmla="*/ 30 h 73"/>
                <a:gd name="T18" fmla="*/ 149 w 204"/>
                <a:gd name="T19" fmla="*/ 21 h 73"/>
                <a:gd name="T20" fmla="*/ 144 w 204"/>
                <a:gd name="T21" fmla="*/ 31 h 73"/>
                <a:gd name="T22" fmla="*/ 148 w 204"/>
                <a:gd name="T23" fmla="*/ 42 h 73"/>
                <a:gd name="T24" fmla="*/ 156 w 204"/>
                <a:gd name="T25" fmla="*/ 42 h 73"/>
                <a:gd name="T26" fmla="*/ 137 w 204"/>
                <a:gd name="T27" fmla="*/ 43 h 73"/>
                <a:gd name="T28" fmla="*/ 135 w 204"/>
                <a:gd name="T29" fmla="*/ 36 h 73"/>
                <a:gd name="T30" fmla="*/ 123 w 204"/>
                <a:gd name="T31" fmla="*/ 49 h 73"/>
                <a:gd name="T32" fmla="*/ 123 w 204"/>
                <a:gd name="T33" fmla="*/ 36 h 73"/>
                <a:gd name="T34" fmla="*/ 118 w 204"/>
                <a:gd name="T35" fmla="*/ 30 h 73"/>
                <a:gd name="T36" fmla="*/ 130 w 204"/>
                <a:gd name="T37" fmla="*/ 22 h 73"/>
                <a:gd name="T38" fmla="*/ 109 w 204"/>
                <a:gd name="T39" fmla="*/ 31 h 73"/>
                <a:gd name="T40" fmla="*/ 108 w 204"/>
                <a:gd name="T41" fmla="*/ 51 h 73"/>
                <a:gd name="T42" fmla="*/ 116 w 204"/>
                <a:gd name="T43" fmla="*/ 45 h 73"/>
                <a:gd name="T44" fmla="*/ 120 w 204"/>
                <a:gd name="T45" fmla="*/ 41 h 73"/>
                <a:gd name="T46" fmla="*/ 120 w 204"/>
                <a:gd name="T47" fmla="*/ 31 h 73"/>
                <a:gd name="T48" fmla="*/ 107 w 204"/>
                <a:gd name="T49" fmla="*/ 7 h 73"/>
                <a:gd name="T50" fmla="*/ 93 w 204"/>
                <a:gd name="T51" fmla="*/ 43 h 73"/>
                <a:gd name="T52" fmla="*/ 64 w 204"/>
                <a:gd name="T53" fmla="*/ 33 h 73"/>
                <a:gd name="T54" fmla="*/ 91 w 204"/>
                <a:gd name="T55" fmla="*/ 10 h 73"/>
                <a:gd name="T56" fmla="*/ 103 w 204"/>
                <a:gd name="T57" fmla="*/ 22 h 73"/>
                <a:gd name="T58" fmla="*/ 93 w 204"/>
                <a:gd name="T59" fmla="*/ 36 h 73"/>
                <a:gd name="T60" fmla="*/ 82 w 204"/>
                <a:gd name="T61" fmla="*/ 42 h 73"/>
                <a:gd name="T62" fmla="*/ 67 w 204"/>
                <a:gd name="T63" fmla="*/ 39 h 73"/>
                <a:gd name="T64" fmla="*/ 176 w 204"/>
                <a:gd name="T65" fmla="*/ 31 h 73"/>
                <a:gd name="T66" fmla="*/ 181 w 204"/>
                <a:gd name="T67" fmla="*/ 30 h 73"/>
                <a:gd name="T68" fmla="*/ 174 w 204"/>
                <a:gd name="T69" fmla="*/ 55 h 73"/>
                <a:gd name="T70" fmla="*/ 173 w 204"/>
                <a:gd name="T71" fmla="*/ 51 h 73"/>
                <a:gd name="T72" fmla="*/ 158 w 204"/>
                <a:gd name="T73" fmla="*/ 58 h 73"/>
                <a:gd name="T74" fmla="*/ 155 w 204"/>
                <a:gd name="T75" fmla="*/ 53 h 73"/>
                <a:gd name="T76" fmla="*/ 142 w 204"/>
                <a:gd name="T77" fmla="*/ 59 h 73"/>
                <a:gd name="T78" fmla="*/ 129 w 204"/>
                <a:gd name="T79" fmla="*/ 66 h 73"/>
                <a:gd name="T80" fmla="*/ 117 w 204"/>
                <a:gd name="T81" fmla="*/ 71 h 73"/>
                <a:gd name="T82" fmla="*/ 89 w 204"/>
                <a:gd name="T83" fmla="*/ 56 h 73"/>
                <a:gd name="T84" fmla="*/ 131 w 204"/>
                <a:gd name="T85" fmla="*/ 61 h 73"/>
                <a:gd name="T86" fmla="*/ 108 w 204"/>
                <a:gd name="T87" fmla="*/ 63 h 73"/>
                <a:gd name="T88" fmla="*/ 111 w 204"/>
                <a:gd name="T89" fmla="*/ 64 h 73"/>
                <a:gd name="T90" fmla="*/ 104 w 204"/>
                <a:gd name="T91" fmla="*/ 64 h 73"/>
                <a:gd name="T92" fmla="*/ 93 w 204"/>
                <a:gd name="T93" fmla="*/ 64 h 73"/>
                <a:gd name="T94" fmla="*/ 193 w 204"/>
                <a:gd name="T95" fmla="*/ 61 h 73"/>
                <a:gd name="T96" fmla="*/ 81 w 204"/>
                <a:gd name="T97" fmla="*/ 56 h 73"/>
                <a:gd name="T98" fmla="*/ 68 w 204"/>
                <a:gd name="T99" fmla="*/ 56 h 73"/>
                <a:gd name="T100" fmla="*/ 81 w 204"/>
                <a:gd name="T101" fmla="*/ 63 h 73"/>
                <a:gd name="T102" fmla="*/ 49 w 204"/>
                <a:gd name="T103" fmla="*/ 57 h 73"/>
                <a:gd name="T104" fmla="*/ 47 w 204"/>
                <a:gd name="T105" fmla="*/ 14 h 73"/>
                <a:gd name="T106" fmla="*/ 56 w 204"/>
                <a:gd name="T107" fmla="*/ 41 h 73"/>
                <a:gd name="T108" fmla="*/ 48 w 204"/>
                <a:gd name="T109" fmla="*/ 35 h 73"/>
                <a:gd name="T110" fmla="*/ 31 w 204"/>
                <a:gd name="T111" fmla="*/ 21 h 73"/>
                <a:gd name="T112" fmla="*/ 15 w 204"/>
                <a:gd name="T113" fmla="*/ 32 h 73"/>
                <a:gd name="T114" fmla="*/ 8 w 204"/>
                <a:gd name="T115" fmla="*/ 22 h 73"/>
                <a:gd name="T116" fmla="*/ 16 w 204"/>
                <a:gd name="T117" fmla="*/ 20 h 73"/>
                <a:gd name="T118" fmla="*/ 42 w 204"/>
                <a:gd name="T119" fmla="*/ 52 h 73"/>
                <a:gd name="T120" fmla="*/ 42 w 204"/>
                <a:gd name="T121" fmla="*/ 35 h 73"/>
                <a:gd name="T122" fmla="*/ 29 w 204"/>
                <a:gd name="T123" fmla="*/ 21 h 73"/>
                <a:gd name="T124" fmla="*/ 4 w 204"/>
                <a:gd name="T125" fmla="*/ 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4" h="73">
                  <a:moveTo>
                    <a:pt x="204" y="38"/>
                  </a:moveTo>
                  <a:cubicBezTo>
                    <a:pt x="203" y="53"/>
                    <a:pt x="203" y="53"/>
                    <a:pt x="203" y="53"/>
                  </a:cubicBezTo>
                  <a:cubicBezTo>
                    <a:pt x="203" y="54"/>
                    <a:pt x="203" y="54"/>
                    <a:pt x="203" y="54"/>
                  </a:cubicBezTo>
                  <a:cubicBezTo>
                    <a:pt x="203" y="55"/>
                    <a:pt x="203" y="55"/>
                    <a:pt x="203" y="55"/>
                  </a:cubicBezTo>
                  <a:cubicBezTo>
                    <a:pt x="203" y="55"/>
                    <a:pt x="203" y="55"/>
                    <a:pt x="203" y="55"/>
                  </a:cubicBezTo>
                  <a:cubicBezTo>
                    <a:pt x="203" y="65"/>
                    <a:pt x="203" y="65"/>
                    <a:pt x="203" y="65"/>
                  </a:cubicBezTo>
                  <a:cubicBezTo>
                    <a:pt x="203" y="65"/>
                    <a:pt x="203" y="65"/>
                    <a:pt x="203" y="65"/>
                  </a:cubicBezTo>
                  <a:cubicBezTo>
                    <a:pt x="202" y="65"/>
                    <a:pt x="202" y="65"/>
                    <a:pt x="202" y="65"/>
                  </a:cubicBezTo>
                  <a:cubicBezTo>
                    <a:pt x="200" y="64"/>
                    <a:pt x="200" y="64"/>
                    <a:pt x="200" y="64"/>
                  </a:cubicBezTo>
                  <a:cubicBezTo>
                    <a:pt x="200" y="63"/>
                    <a:pt x="200" y="63"/>
                    <a:pt x="200" y="63"/>
                  </a:cubicBezTo>
                  <a:cubicBezTo>
                    <a:pt x="200" y="63"/>
                    <a:pt x="200" y="63"/>
                    <a:pt x="200" y="63"/>
                  </a:cubicBezTo>
                  <a:cubicBezTo>
                    <a:pt x="199" y="62"/>
                    <a:pt x="199" y="62"/>
                    <a:pt x="199" y="62"/>
                  </a:cubicBezTo>
                  <a:cubicBezTo>
                    <a:pt x="199" y="62"/>
                    <a:pt x="199" y="62"/>
                    <a:pt x="199" y="62"/>
                  </a:cubicBezTo>
                  <a:cubicBezTo>
                    <a:pt x="199" y="61"/>
                    <a:pt x="199" y="61"/>
                    <a:pt x="199" y="61"/>
                  </a:cubicBezTo>
                  <a:cubicBezTo>
                    <a:pt x="199" y="61"/>
                    <a:pt x="199" y="61"/>
                    <a:pt x="199" y="61"/>
                  </a:cubicBezTo>
                  <a:cubicBezTo>
                    <a:pt x="199" y="60"/>
                    <a:pt x="199" y="60"/>
                    <a:pt x="199" y="60"/>
                  </a:cubicBezTo>
                  <a:cubicBezTo>
                    <a:pt x="199" y="61"/>
                    <a:pt x="199" y="61"/>
                    <a:pt x="199" y="61"/>
                  </a:cubicBezTo>
                  <a:cubicBezTo>
                    <a:pt x="198" y="61"/>
                    <a:pt x="198" y="61"/>
                    <a:pt x="198" y="61"/>
                  </a:cubicBezTo>
                  <a:cubicBezTo>
                    <a:pt x="197" y="61"/>
                    <a:pt x="197" y="61"/>
                    <a:pt x="197" y="61"/>
                  </a:cubicBezTo>
                  <a:cubicBezTo>
                    <a:pt x="196" y="61"/>
                    <a:pt x="196" y="61"/>
                    <a:pt x="196" y="61"/>
                  </a:cubicBezTo>
                  <a:cubicBezTo>
                    <a:pt x="195" y="61"/>
                    <a:pt x="195" y="61"/>
                    <a:pt x="195" y="61"/>
                  </a:cubicBezTo>
                  <a:cubicBezTo>
                    <a:pt x="195" y="61"/>
                    <a:pt x="195" y="61"/>
                    <a:pt x="195" y="61"/>
                  </a:cubicBezTo>
                  <a:cubicBezTo>
                    <a:pt x="194" y="61"/>
                    <a:pt x="194" y="61"/>
                    <a:pt x="194" y="61"/>
                  </a:cubicBezTo>
                  <a:cubicBezTo>
                    <a:pt x="193" y="61"/>
                    <a:pt x="193" y="61"/>
                    <a:pt x="193" y="61"/>
                  </a:cubicBezTo>
                  <a:cubicBezTo>
                    <a:pt x="194" y="61"/>
                    <a:pt x="194" y="61"/>
                    <a:pt x="194" y="61"/>
                  </a:cubicBezTo>
                  <a:cubicBezTo>
                    <a:pt x="194" y="60"/>
                    <a:pt x="194" y="60"/>
                    <a:pt x="194" y="60"/>
                  </a:cubicBezTo>
                  <a:cubicBezTo>
                    <a:pt x="194" y="59"/>
                    <a:pt x="194" y="59"/>
                    <a:pt x="194" y="59"/>
                  </a:cubicBezTo>
                  <a:cubicBezTo>
                    <a:pt x="194" y="59"/>
                    <a:pt x="194" y="59"/>
                    <a:pt x="194" y="59"/>
                  </a:cubicBezTo>
                  <a:cubicBezTo>
                    <a:pt x="195" y="58"/>
                    <a:pt x="195" y="58"/>
                    <a:pt x="195" y="58"/>
                  </a:cubicBezTo>
                  <a:cubicBezTo>
                    <a:pt x="194" y="58"/>
                    <a:pt x="194" y="58"/>
                    <a:pt x="194" y="58"/>
                  </a:cubicBezTo>
                  <a:cubicBezTo>
                    <a:pt x="193" y="57"/>
                    <a:pt x="193" y="57"/>
                    <a:pt x="193" y="57"/>
                  </a:cubicBezTo>
                  <a:cubicBezTo>
                    <a:pt x="194" y="57"/>
                    <a:pt x="194" y="57"/>
                    <a:pt x="194" y="57"/>
                  </a:cubicBezTo>
                  <a:cubicBezTo>
                    <a:pt x="194" y="57"/>
                    <a:pt x="194" y="57"/>
                    <a:pt x="194" y="57"/>
                  </a:cubicBezTo>
                  <a:cubicBezTo>
                    <a:pt x="195" y="57"/>
                    <a:pt x="195" y="57"/>
                    <a:pt x="195" y="57"/>
                  </a:cubicBezTo>
                  <a:cubicBezTo>
                    <a:pt x="196" y="57"/>
                    <a:pt x="196" y="57"/>
                    <a:pt x="196" y="57"/>
                  </a:cubicBezTo>
                  <a:cubicBezTo>
                    <a:pt x="195" y="57"/>
                    <a:pt x="195" y="57"/>
                    <a:pt x="195" y="57"/>
                  </a:cubicBezTo>
                  <a:cubicBezTo>
                    <a:pt x="194" y="57"/>
                    <a:pt x="194" y="57"/>
                    <a:pt x="194" y="57"/>
                  </a:cubicBezTo>
                  <a:cubicBezTo>
                    <a:pt x="193" y="57"/>
                    <a:pt x="193" y="57"/>
                    <a:pt x="193" y="57"/>
                  </a:cubicBezTo>
                  <a:cubicBezTo>
                    <a:pt x="193" y="56"/>
                    <a:pt x="193" y="56"/>
                    <a:pt x="193" y="56"/>
                  </a:cubicBezTo>
                  <a:cubicBezTo>
                    <a:pt x="193" y="56"/>
                    <a:pt x="193" y="56"/>
                    <a:pt x="193" y="56"/>
                  </a:cubicBezTo>
                  <a:cubicBezTo>
                    <a:pt x="193" y="56"/>
                    <a:pt x="193" y="56"/>
                    <a:pt x="193" y="56"/>
                  </a:cubicBezTo>
                  <a:cubicBezTo>
                    <a:pt x="194" y="56"/>
                    <a:pt x="194" y="56"/>
                    <a:pt x="194" y="56"/>
                  </a:cubicBezTo>
                  <a:cubicBezTo>
                    <a:pt x="194" y="55"/>
                    <a:pt x="194" y="55"/>
                    <a:pt x="194" y="55"/>
                  </a:cubicBezTo>
                  <a:cubicBezTo>
                    <a:pt x="192" y="54"/>
                    <a:pt x="192" y="54"/>
                    <a:pt x="192" y="54"/>
                  </a:cubicBezTo>
                  <a:cubicBezTo>
                    <a:pt x="192" y="54"/>
                    <a:pt x="192" y="54"/>
                    <a:pt x="192" y="54"/>
                  </a:cubicBezTo>
                  <a:cubicBezTo>
                    <a:pt x="191" y="53"/>
                    <a:pt x="191" y="53"/>
                    <a:pt x="191" y="53"/>
                  </a:cubicBezTo>
                  <a:cubicBezTo>
                    <a:pt x="192" y="53"/>
                    <a:pt x="192" y="53"/>
                    <a:pt x="192" y="53"/>
                  </a:cubicBezTo>
                  <a:cubicBezTo>
                    <a:pt x="191" y="52"/>
                    <a:pt x="191" y="52"/>
                    <a:pt x="191" y="52"/>
                  </a:cubicBezTo>
                  <a:cubicBezTo>
                    <a:pt x="191" y="51"/>
                    <a:pt x="191" y="51"/>
                    <a:pt x="191" y="51"/>
                  </a:cubicBezTo>
                  <a:cubicBezTo>
                    <a:pt x="192" y="51"/>
                    <a:pt x="192" y="51"/>
                    <a:pt x="192" y="51"/>
                  </a:cubicBezTo>
                  <a:cubicBezTo>
                    <a:pt x="191" y="51"/>
                    <a:pt x="191" y="51"/>
                    <a:pt x="191" y="51"/>
                  </a:cubicBezTo>
                  <a:cubicBezTo>
                    <a:pt x="190" y="50"/>
                    <a:pt x="190" y="50"/>
                    <a:pt x="190" y="50"/>
                  </a:cubicBezTo>
                  <a:cubicBezTo>
                    <a:pt x="190" y="50"/>
                    <a:pt x="190" y="50"/>
                    <a:pt x="190" y="50"/>
                  </a:cubicBezTo>
                  <a:cubicBezTo>
                    <a:pt x="190" y="50"/>
                    <a:pt x="190" y="50"/>
                    <a:pt x="190" y="50"/>
                  </a:cubicBezTo>
                  <a:cubicBezTo>
                    <a:pt x="191" y="49"/>
                    <a:pt x="191" y="49"/>
                    <a:pt x="191" y="49"/>
                  </a:cubicBezTo>
                  <a:cubicBezTo>
                    <a:pt x="190" y="50"/>
                    <a:pt x="190" y="50"/>
                    <a:pt x="190" y="50"/>
                  </a:cubicBezTo>
                  <a:cubicBezTo>
                    <a:pt x="189" y="49"/>
                    <a:pt x="189" y="49"/>
                    <a:pt x="189" y="49"/>
                  </a:cubicBezTo>
                  <a:cubicBezTo>
                    <a:pt x="189" y="49"/>
                    <a:pt x="189" y="49"/>
                    <a:pt x="189" y="49"/>
                  </a:cubicBezTo>
                  <a:cubicBezTo>
                    <a:pt x="189" y="49"/>
                    <a:pt x="189" y="49"/>
                    <a:pt x="189" y="49"/>
                  </a:cubicBezTo>
                  <a:cubicBezTo>
                    <a:pt x="189" y="48"/>
                    <a:pt x="189" y="48"/>
                    <a:pt x="189" y="48"/>
                  </a:cubicBezTo>
                  <a:cubicBezTo>
                    <a:pt x="189" y="49"/>
                    <a:pt x="189" y="49"/>
                    <a:pt x="189" y="49"/>
                  </a:cubicBezTo>
                  <a:cubicBezTo>
                    <a:pt x="188" y="49"/>
                    <a:pt x="188" y="49"/>
                    <a:pt x="188" y="49"/>
                  </a:cubicBezTo>
                  <a:cubicBezTo>
                    <a:pt x="187" y="48"/>
                    <a:pt x="187" y="48"/>
                    <a:pt x="187" y="48"/>
                  </a:cubicBezTo>
                  <a:cubicBezTo>
                    <a:pt x="186" y="48"/>
                    <a:pt x="186" y="48"/>
                    <a:pt x="186" y="48"/>
                  </a:cubicBezTo>
                  <a:cubicBezTo>
                    <a:pt x="185" y="47"/>
                    <a:pt x="185" y="47"/>
                    <a:pt x="185" y="47"/>
                  </a:cubicBezTo>
                  <a:cubicBezTo>
                    <a:pt x="184" y="47"/>
                    <a:pt x="184" y="47"/>
                    <a:pt x="184" y="47"/>
                  </a:cubicBezTo>
                  <a:cubicBezTo>
                    <a:pt x="182" y="47"/>
                    <a:pt x="182" y="47"/>
                    <a:pt x="182" y="47"/>
                  </a:cubicBezTo>
                  <a:cubicBezTo>
                    <a:pt x="179" y="46"/>
                    <a:pt x="179" y="46"/>
                    <a:pt x="179" y="46"/>
                  </a:cubicBezTo>
                  <a:cubicBezTo>
                    <a:pt x="178" y="46"/>
                    <a:pt x="178" y="46"/>
                    <a:pt x="178" y="46"/>
                  </a:cubicBezTo>
                  <a:cubicBezTo>
                    <a:pt x="177" y="45"/>
                    <a:pt x="177" y="45"/>
                    <a:pt x="177" y="45"/>
                  </a:cubicBezTo>
                  <a:cubicBezTo>
                    <a:pt x="176" y="45"/>
                    <a:pt x="176" y="45"/>
                    <a:pt x="176" y="45"/>
                  </a:cubicBezTo>
                  <a:cubicBezTo>
                    <a:pt x="176" y="45"/>
                    <a:pt x="176" y="45"/>
                    <a:pt x="176" y="45"/>
                  </a:cubicBezTo>
                  <a:cubicBezTo>
                    <a:pt x="175" y="44"/>
                    <a:pt x="175" y="44"/>
                    <a:pt x="175" y="44"/>
                  </a:cubicBezTo>
                  <a:cubicBezTo>
                    <a:pt x="175" y="44"/>
                    <a:pt x="175" y="44"/>
                    <a:pt x="175" y="44"/>
                  </a:cubicBezTo>
                  <a:cubicBezTo>
                    <a:pt x="176" y="44"/>
                    <a:pt x="176" y="44"/>
                    <a:pt x="176" y="44"/>
                  </a:cubicBezTo>
                  <a:cubicBezTo>
                    <a:pt x="176" y="44"/>
                    <a:pt x="176" y="44"/>
                    <a:pt x="176" y="44"/>
                  </a:cubicBezTo>
                  <a:cubicBezTo>
                    <a:pt x="176" y="44"/>
                    <a:pt x="176" y="44"/>
                    <a:pt x="176" y="44"/>
                  </a:cubicBezTo>
                  <a:cubicBezTo>
                    <a:pt x="176" y="44"/>
                    <a:pt x="176" y="44"/>
                    <a:pt x="176" y="44"/>
                  </a:cubicBezTo>
                  <a:cubicBezTo>
                    <a:pt x="175" y="44"/>
                    <a:pt x="175" y="44"/>
                    <a:pt x="175" y="44"/>
                  </a:cubicBezTo>
                  <a:cubicBezTo>
                    <a:pt x="174" y="44"/>
                    <a:pt x="174" y="44"/>
                    <a:pt x="174" y="44"/>
                  </a:cubicBezTo>
                  <a:cubicBezTo>
                    <a:pt x="174" y="43"/>
                    <a:pt x="174" y="43"/>
                    <a:pt x="174" y="43"/>
                  </a:cubicBezTo>
                  <a:cubicBezTo>
                    <a:pt x="174" y="43"/>
                    <a:pt x="174" y="43"/>
                    <a:pt x="174" y="43"/>
                  </a:cubicBezTo>
                  <a:cubicBezTo>
                    <a:pt x="173" y="44"/>
                    <a:pt x="173" y="44"/>
                    <a:pt x="173" y="44"/>
                  </a:cubicBezTo>
                  <a:cubicBezTo>
                    <a:pt x="173" y="43"/>
                    <a:pt x="173" y="43"/>
                    <a:pt x="173" y="43"/>
                  </a:cubicBezTo>
                  <a:cubicBezTo>
                    <a:pt x="173" y="43"/>
                    <a:pt x="173" y="43"/>
                    <a:pt x="173" y="43"/>
                  </a:cubicBezTo>
                  <a:cubicBezTo>
                    <a:pt x="173" y="43"/>
                    <a:pt x="173" y="43"/>
                    <a:pt x="173" y="43"/>
                  </a:cubicBezTo>
                  <a:cubicBezTo>
                    <a:pt x="172" y="43"/>
                    <a:pt x="172" y="43"/>
                    <a:pt x="172" y="43"/>
                  </a:cubicBezTo>
                  <a:cubicBezTo>
                    <a:pt x="172" y="43"/>
                    <a:pt x="172" y="43"/>
                    <a:pt x="172" y="43"/>
                  </a:cubicBezTo>
                  <a:cubicBezTo>
                    <a:pt x="172" y="42"/>
                    <a:pt x="172" y="42"/>
                    <a:pt x="172" y="42"/>
                  </a:cubicBezTo>
                  <a:cubicBezTo>
                    <a:pt x="171" y="41"/>
                    <a:pt x="171" y="41"/>
                    <a:pt x="171" y="41"/>
                  </a:cubicBezTo>
                  <a:cubicBezTo>
                    <a:pt x="172" y="40"/>
                    <a:pt x="172" y="40"/>
                    <a:pt x="172" y="40"/>
                  </a:cubicBezTo>
                  <a:cubicBezTo>
                    <a:pt x="172" y="39"/>
                    <a:pt x="172" y="39"/>
                    <a:pt x="172" y="39"/>
                  </a:cubicBezTo>
                  <a:cubicBezTo>
                    <a:pt x="171" y="40"/>
                    <a:pt x="171" y="40"/>
                    <a:pt x="171" y="40"/>
                  </a:cubicBezTo>
                  <a:cubicBezTo>
                    <a:pt x="171" y="41"/>
                    <a:pt x="171" y="41"/>
                    <a:pt x="171" y="41"/>
                  </a:cubicBezTo>
                  <a:cubicBezTo>
                    <a:pt x="171" y="41"/>
                    <a:pt x="171" y="41"/>
                    <a:pt x="171" y="41"/>
                  </a:cubicBezTo>
                  <a:cubicBezTo>
                    <a:pt x="170" y="42"/>
                    <a:pt x="170" y="42"/>
                    <a:pt x="170" y="42"/>
                  </a:cubicBezTo>
                  <a:cubicBezTo>
                    <a:pt x="170" y="43"/>
                    <a:pt x="170" y="43"/>
                    <a:pt x="170" y="43"/>
                  </a:cubicBezTo>
                  <a:cubicBezTo>
                    <a:pt x="170" y="43"/>
                    <a:pt x="170" y="43"/>
                    <a:pt x="170" y="43"/>
                  </a:cubicBezTo>
                  <a:cubicBezTo>
                    <a:pt x="169" y="44"/>
                    <a:pt x="169" y="44"/>
                    <a:pt x="169" y="44"/>
                  </a:cubicBezTo>
                  <a:cubicBezTo>
                    <a:pt x="168" y="45"/>
                    <a:pt x="168" y="45"/>
                    <a:pt x="168" y="45"/>
                  </a:cubicBezTo>
                  <a:cubicBezTo>
                    <a:pt x="167" y="44"/>
                    <a:pt x="167" y="44"/>
                    <a:pt x="167" y="44"/>
                  </a:cubicBezTo>
                  <a:cubicBezTo>
                    <a:pt x="167" y="43"/>
                    <a:pt x="167" y="43"/>
                    <a:pt x="167" y="43"/>
                  </a:cubicBezTo>
                  <a:cubicBezTo>
                    <a:pt x="167" y="42"/>
                    <a:pt x="167" y="42"/>
                    <a:pt x="167" y="42"/>
                  </a:cubicBezTo>
                  <a:cubicBezTo>
                    <a:pt x="167" y="42"/>
                    <a:pt x="167" y="42"/>
                    <a:pt x="167" y="42"/>
                  </a:cubicBezTo>
                  <a:cubicBezTo>
                    <a:pt x="167" y="42"/>
                    <a:pt x="167" y="42"/>
                    <a:pt x="167" y="42"/>
                  </a:cubicBezTo>
                  <a:cubicBezTo>
                    <a:pt x="167" y="41"/>
                    <a:pt x="167" y="41"/>
                    <a:pt x="167" y="41"/>
                  </a:cubicBezTo>
                  <a:cubicBezTo>
                    <a:pt x="166" y="41"/>
                    <a:pt x="166" y="41"/>
                    <a:pt x="166" y="41"/>
                  </a:cubicBezTo>
                  <a:cubicBezTo>
                    <a:pt x="166" y="41"/>
                    <a:pt x="166" y="41"/>
                    <a:pt x="166" y="41"/>
                  </a:cubicBezTo>
                  <a:cubicBezTo>
                    <a:pt x="166" y="40"/>
                    <a:pt x="166" y="40"/>
                    <a:pt x="166" y="40"/>
                  </a:cubicBezTo>
                  <a:cubicBezTo>
                    <a:pt x="165" y="40"/>
                    <a:pt x="165" y="40"/>
                    <a:pt x="165" y="40"/>
                  </a:cubicBezTo>
                  <a:cubicBezTo>
                    <a:pt x="164" y="40"/>
                    <a:pt x="164" y="40"/>
                    <a:pt x="164" y="40"/>
                  </a:cubicBezTo>
                  <a:cubicBezTo>
                    <a:pt x="164" y="39"/>
                    <a:pt x="164" y="39"/>
                    <a:pt x="164" y="39"/>
                  </a:cubicBezTo>
                  <a:cubicBezTo>
                    <a:pt x="164" y="39"/>
                    <a:pt x="164" y="39"/>
                    <a:pt x="164" y="39"/>
                  </a:cubicBezTo>
                  <a:cubicBezTo>
                    <a:pt x="165" y="39"/>
                    <a:pt x="165" y="39"/>
                    <a:pt x="165" y="39"/>
                  </a:cubicBezTo>
                  <a:cubicBezTo>
                    <a:pt x="166" y="39"/>
                    <a:pt x="166" y="39"/>
                    <a:pt x="166" y="39"/>
                  </a:cubicBezTo>
                  <a:cubicBezTo>
                    <a:pt x="166" y="39"/>
                    <a:pt x="166" y="39"/>
                    <a:pt x="166" y="39"/>
                  </a:cubicBezTo>
                  <a:cubicBezTo>
                    <a:pt x="167" y="39"/>
                    <a:pt x="167" y="39"/>
                    <a:pt x="167" y="39"/>
                  </a:cubicBezTo>
                  <a:cubicBezTo>
                    <a:pt x="168" y="39"/>
                    <a:pt x="168" y="39"/>
                    <a:pt x="168" y="39"/>
                  </a:cubicBezTo>
                  <a:cubicBezTo>
                    <a:pt x="168" y="38"/>
                    <a:pt x="168" y="38"/>
                    <a:pt x="168" y="38"/>
                  </a:cubicBezTo>
                  <a:cubicBezTo>
                    <a:pt x="169" y="38"/>
                    <a:pt x="169" y="38"/>
                    <a:pt x="169" y="38"/>
                  </a:cubicBezTo>
                  <a:cubicBezTo>
                    <a:pt x="170" y="38"/>
                    <a:pt x="170" y="38"/>
                    <a:pt x="170" y="38"/>
                  </a:cubicBezTo>
                  <a:cubicBezTo>
                    <a:pt x="171" y="39"/>
                    <a:pt x="171" y="39"/>
                    <a:pt x="171" y="39"/>
                  </a:cubicBezTo>
                  <a:cubicBezTo>
                    <a:pt x="171" y="38"/>
                    <a:pt x="171" y="38"/>
                    <a:pt x="171" y="38"/>
                  </a:cubicBezTo>
                  <a:cubicBezTo>
                    <a:pt x="172" y="38"/>
                    <a:pt x="172" y="38"/>
                    <a:pt x="172" y="38"/>
                  </a:cubicBezTo>
                  <a:cubicBezTo>
                    <a:pt x="172" y="38"/>
                    <a:pt x="172" y="38"/>
                    <a:pt x="172" y="38"/>
                  </a:cubicBezTo>
                  <a:cubicBezTo>
                    <a:pt x="172" y="37"/>
                    <a:pt x="172" y="37"/>
                    <a:pt x="172" y="37"/>
                  </a:cubicBezTo>
                  <a:cubicBezTo>
                    <a:pt x="172" y="36"/>
                    <a:pt x="172" y="36"/>
                    <a:pt x="172" y="36"/>
                  </a:cubicBezTo>
                  <a:cubicBezTo>
                    <a:pt x="170" y="36"/>
                    <a:pt x="170" y="36"/>
                    <a:pt x="170" y="36"/>
                  </a:cubicBezTo>
                  <a:cubicBezTo>
                    <a:pt x="170" y="36"/>
                    <a:pt x="170" y="36"/>
                    <a:pt x="170" y="36"/>
                  </a:cubicBezTo>
                  <a:cubicBezTo>
                    <a:pt x="170" y="37"/>
                    <a:pt x="170" y="37"/>
                    <a:pt x="170" y="37"/>
                  </a:cubicBezTo>
                  <a:cubicBezTo>
                    <a:pt x="169" y="36"/>
                    <a:pt x="169" y="36"/>
                    <a:pt x="169" y="36"/>
                  </a:cubicBezTo>
                  <a:cubicBezTo>
                    <a:pt x="168" y="37"/>
                    <a:pt x="168" y="37"/>
                    <a:pt x="168" y="37"/>
                  </a:cubicBezTo>
                  <a:cubicBezTo>
                    <a:pt x="167" y="37"/>
                    <a:pt x="167" y="37"/>
                    <a:pt x="167" y="37"/>
                  </a:cubicBezTo>
                  <a:cubicBezTo>
                    <a:pt x="167" y="37"/>
                    <a:pt x="167" y="37"/>
                    <a:pt x="167" y="37"/>
                  </a:cubicBezTo>
                  <a:cubicBezTo>
                    <a:pt x="166" y="37"/>
                    <a:pt x="166" y="37"/>
                    <a:pt x="166" y="37"/>
                  </a:cubicBezTo>
                  <a:cubicBezTo>
                    <a:pt x="165" y="37"/>
                    <a:pt x="165" y="37"/>
                    <a:pt x="165" y="37"/>
                  </a:cubicBezTo>
                  <a:cubicBezTo>
                    <a:pt x="165" y="37"/>
                    <a:pt x="165" y="37"/>
                    <a:pt x="165" y="37"/>
                  </a:cubicBezTo>
                  <a:cubicBezTo>
                    <a:pt x="164" y="36"/>
                    <a:pt x="164" y="36"/>
                    <a:pt x="164" y="36"/>
                  </a:cubicBezTo>
                  <a:cubicBezTo>
                    <a:pt x="163" y="35"/>
                    <a:pt x="163" y="35"/>
                    <a:pt x="163" y="35"/>
                  </a:cubicBezTo>
                  <a:cubicBezTo>
                    <a:pt x="164" y="35"/>
                    <a:pt x="164" y="35"/>
                    <a:pt x="164" y="35"/>
                  </a:cubicBezTo>
                  <a:cubicBezTo>
                    <a:pt x="163" y="34"/>
                    <a:pt x="163" y="34"/>
                    <a:pt x="163" y="34"/>
                  </a:cubicBezTo>
                  <a:cubicBezTo>
                    <a:pt x="162" y="33"/>
                    <a:pt x="162" y="33"/>
                    <a:pt x="162" y="33"/>
                  </a:cubicBezTo>
                  <a:cubicBezTo>
                    <a:pt x="161" y="33"/>
                    <a:pt x="161" y="33"/>
                    <a:pt x="161" y="33"/>
                  </a:cubicBezTo>
                  <a:cubicBezTo>
                    <a:pt x="161" y="33"/>
                    <a:pt x="161" y="33"/>
                    <a:pt x="161" y="33"/>
                  </a:cubicBezTo>
                  <a:cubicBezTo>
                    <a:pt x="160" y="34"/>
                    <a:pt x="160" y="34"/>
                    <a:pt x="160" y="34"/>
                  </a:cubicBezTo>
                  <a:cubicBezTo>
                    <a:pt x="159" y="33"/>
                    <a:pt x="159" y="33"/>
                    <a:pt x="159" y="33"/>
                  </a:cubicBezTo>
                  <a:cubicBezTo>
                    <a:pt x="160" y="33"/>
                    <a:pt x="160" y="33"/>
                    <a:pt x="160" y="33"/>
                  </a:cubicBezTo>
                  <a:cubicBezTo>
                    <a:pt x="161" y="32"/>
                    <a:pt x="161" y="32"/>
                    <a:pt x="161" y="32"/>
                  </a:cubicBezTo>
                  <a:cubicBezTo>
                    <a:pt x="161" y="32"/>
                    <a:pt x="161" y="32"/>
                    <a:pt x="161" y="32"/>
                  </a:cubicBezTo>
                  <a:cubicBezTo>
                    <a:pt x="160" y="31"/>
                    <a:pt x="160" y="31"/>
                    <a:pt x="160" y="31"/>
                  </a:cubicBezTo>
                  <a:cubicBezTo>
                    <a:pt x="161" y="31"/>
                    <a:pt x="161" y="31"/>
                    <a:pt x="161" y="31"/>
                  </a:cubicBezTo>
                  <a:cubicBezTo>
                    <a:pt x="162" y="31"/>
                    <a:pt x="162" y="31"/>
                    <a:pt x="162" y="31"/>
                  </a:cubicBezTo>
                  <a:cubicBezTo>
                    <a:pt x="163" y="30"/>
                    <a:pt x="163" y="30"/>
                    <a:pt x="163" y="30"/>
                  </a:cubicBezTo>
                  <a:cubicBezTo>
                    <a:pt x="164" y="30"/>
                    <a:pt x="164" y="30"/>
                    <a:pt x="164" y="30"/>
                  </a:cubicBezTo>
                  <a:cubicBezTo>
                    <a:pt x="165" y="29"/>
                    <a:pt x="165" y="29"/>
                    <a:pt x="165" y="29"/>
                  </a:cubicBezTo>
                  <a:cubicBezTo>
                    <a:pt x="165" y="29"/>
                    <a:pt x="165" y="29"/>
                    <a:pt x="165" y="29"/>
                  </a:cubicBezTo>
                  <a:cubicBezTo>
                    <a:pt x="166" y="29"/>
                    <a:pt x="166" y="29"/>
                    <a:pt x="166" y="29"/>
                  </a:cubicBezTo>
                  <a:cubicBezTo>
                    <a:pt x="169" y="29"/>
                    <a:pt x="169" y="29"/>
                    <a:pt x="169" y="29"/>
                  </a:cubicBezTo>
                  <a:cubicBezTo>
                    <a:pt x="170" y="30"/>
                    <a:pt x="170" y="30"/>
                    <a:pt x="170" y="30"/>
                  </a:cubicBezTo>
                  <a:cubicBezTo>
                    <a:pt x="172" y="30"/>
                    <a:pt x="172" y="30"/>
                    <a:pt x="172" y="30"/>
                  </a:cubicBezTo>
                  <a:cubicBezTo>
                    <a:pt x="173" y="30"/>
                    <a:pt x="173" y="30"/>
                    <a:pt x="173" y="30"/>
                  </a:cubicBezTo>
                  <a:cubicBezTo>
                    <a:pt x="173" y="31"/>
                    <a:pt x="173" y="31"/>
                    <a:pt x="173" y="31"/>
                  </a:cubicBezTo>
                  <a:cubicBezTo>
                    <a:pt x="173" y="31"/>
                    <a:pt x="173" y="31"/>
                    <a:pt x="173" y="31"/>
                  </a:cubicBezTo>
                  <a:cubicBezTo>
                    <a:pt x="173" y="32"/>
                    <a:pt x="173" y="32"/>
                    <a:pt x="173" y="32"/>
                  </a:cubicBezTo>
                  <a:cubicBezTo>
                    <a:pt x="174" y="33"/>
                    <a:pt x="174" y="33"/>
                    <a:pt x="174" y="33"/>
                  </a:cubicBezTo>
                  <a:cubicBezTo>
                    <a:pt x="174" y="33"/>
                    <a:pt x="174" y="33"/>
                    <a:pt x="174" y="33"/>
                  </a:cubicBezTo>
                  <a:cubicBezTo>
                    <a:pt x="174" y="34"/>
                    <a:pt x="174" y="34"/>
                    <a:pt x="174" y="34"/>
                  </a:cubicBezTo>
                  <a:cubicBezTo>
                    <a:pt x="173" y="35"/>
                    <a:pt x="173" y="35"/>
                    <a:pt x="173" y="35"/>
                  </a:cubicBezTo>
                  <a:cubicBezTo>
                    <a:pt x="173" y="36"/>
                    <a:pt x="173" y="36"/>
                    <a:pt x="173" y="36"/>
                  </a:cubicBezTo>
                  <a:cubicBezTo>
                    <a:pt x="174" y="38"/>
                    <a:pt x="174" y="38"/>
                    <a:pt x="174" y="38"/>
                  </a:cubicBezTo>
                  <a:cubicBezTo>
                    <a:pt x="174" y="39"/>
                    <a:pt x="174" y="39"/>
                    <a:pt x="174" y="39"/>
                  </a:cubicBezTo>
                  <a:cubicBezTo>
                    <a:pt x="175" y="39"/>
                    <a:pt x="175" y="39"/>
                    <a:pt x="175" y="39"/>
                  </a:cubicBezTo>
                  <a:cubicBezTo>
                    <a:pt x="175" y="39"/>
                    <a:pt x="175" y="39"/>
                    <a:pt x="175" y="39"/>
                  </a:cubicBezTo>
                  <a:cubicBezTo>
                    <a:pt x="175" y="38"/>
                    <a:pt x="175" y="38"/>
                    <a:pt x="175" y="38"/>
                  </a:cubicBezTo>
                  <a:cubicBezTo>
                    <a:pt x="175" y="38"/>
                    <a:pt x="175" y="38"/>
                    <a:pt x="175" y="38"/>
                  </a:cubicBezTo>
                  <a:cubicBezTo>
                    <a:pt x="176" y="38"/>
                    <a:pt x="176" y="38"/>
                    <a:pt x="176" y="38"/>
                  </a:cubicBezTo>
                  <a:cubicBezTo>
                    <a:pt x="176" y="39"/>
                    <a:pt x="176" y="39"/>
                    <a:pt x="176" y="39"/>
                  </a:cubicBezTo>
                  <a:cubicBezTo>
                    <a:pt x="176" y="40"/>
                    <a:pt x="176" y="40"/>
                    <a:pt x="176" y="40"/>
                  </a:cubicBezTo>
                  <a:cubicBezTo>
                    <a:pt x="176" y="40"/>
                    <a:pt x="176" y="40"/>
                    <a:pt x="176" y="40"/>
                  </a:cubicBezTo>
                  <a:cubicBezTo>
                    <a:pt x="177" y="40"/>
                    <a:pt x="177" y="40"/>
                    <a:pt x="177" y="40"/>
                  </a:cubicBezTo>
                  <a:cubicBezTo>
                    <a:pt x="178" y="41"/>
                    <a:pt x="178" y="41"/>
                    <a:pt x="178" y="41"/>
                  </a:cubicBezTo>
                  <a:cubicBezTo>
                    <a:pt x="178" y="41"/>
                    <a:pt x="178" y="41"/>
                    <a:pt x="178" y="41"/>
                  </a:cubicBezTo>
                  <a:cubicBezTo>
                    <a:pt x="179" y="41"/>
                    <a:pt x="179" y="41"/>
                    <a:pt x="179" y="41"/>
                  </a:cubicBezTo>
                  <a:cubicBezTo>
                    <a:pt x="180" y="41"/>
                    <a:pt x="180" y="41"/>
                    <a:pt x="180" y="41"/>
                  </a:cubicBezTo>
                  <a:cubicBezTo>
                    <a:pt x="180" y="40"/>
                    <a:pt x="180" y="40"/>
                    <a:pt x="180" y="40"/>
                  </a:cubicBezTo>
                  <a:cubicBezTo>
                    <a:pt x="180" y="40"/>
                    <a:pt x="180" y="40"/>
                    <a:pt x="180" y="40"/>
                  </a:cubicBezTo>
                  <a:cubicBezTo>
                    <a:pt x="181" y="40"/>
                    <a:pt x="181" y="40"/>
                    <a:pt x="181" y="40"/>
                  </a:cubicBezTo>
                  <a:cubicBezTo>
                    <a:pt x="181" y="39"/>
                    <a:pt x="181" y="39"/>
                    <a:pt x="181" y="39"/>
                  </a:cubicBezTo>
                  <a:cubicBezTo>
                    <a:pt x="181" y="38"/>
                    <a:pt x="181" y="38"/>
                    <a:pt x="181" y="38"/>
                  </a:cubicBezTo>
                  <a:cubicBezTo>
                    <a:pt x="182" y="38"/>
                    <a:pt x="182" y="38"/>
                    <a:pt x="182" y="38"/>
                  </a:cubicBezTo>
                  <a:cubicBezTo>
                    <a:pt x="183" y="38"/>
                    <a:pt x="183" y="38"/>
                    <a:pt x="183" y="38"/>
                  </a:cubicBezTo>
                  <a:cubicBezTo>
                    <a:pt x="183" y="37"/>
                    <a:pt x="183" y="37"/>
                    <a:pt x="183" y="37"/>
                  </a:cubicBezTo>
                  <a:cubicBezTo>
                    <a:pt x="184" y="36"/>
                    <a:pt x="184" y="36"/>
                    <a:pt x="184" y="36"/>
                  </a:cubicBezTo>
                  <a:cubicBezTo>
                    <a:pt x="184" y="37"/>
                    <a:pt x="184" y="37"/>
                    <a:pt x="184" y="37"/>
                  </a:cubicBezTo>
                  <a:cubicBezTo>
                    <a:pt x="185" y="37"/>
                    <a:pt x="185" y="37"/>
                    <a:pt x="185" y="37"/>
                  </a:cubicBezTo>
                  <a:cubicBezTo>
                    <a:pt x="185" y="36"/>
                    <a:pt x="185" y="36"/>
                    <a:pt x="185" y="36"/>
                  </a:cubicBezTo>
                  <a:cubicBezTo>
                    <a:pt x="187" y="36"/>
                    <a:pt x="187" y="36"/>
                    <a:pt x="187" y="36"/>
                  </a:cubicBezTo>
                  <a:cubicBezTo>
                    <a:pt x="187" y="36"/>
                    <a:pt x="187" y="36"/>
                    <a:pt x="187" y="36"/>
                  </a:cubicBezTo>
                  <a:cubicBezTo>
                    <a:pt x="186" y="35"/>
                    <a:pt x="186" y="35"/>
                    <a:pt x="186" y="35"/>
                  </a:cubicBezTo>
                  <a:cubicBezTo>
                    <a:pt x="187" y="34"/>
                    <a:pt x="187" y="34"/>
                    <a:pt x="187" y="34"/>
                  </a:cubicBezTo>
                  <a:cubicBezTo>
                    <a:pt x="189" y="33"/>
                    <a:pt x="189" y="33"/>
                    <a:pt x="189" y="33"/>
                  </a:cubicBezTo>
                  <a:cubicBezTo>
                    <a:pt x="190" y="33"/>
                    <a:pt x="190" y="33"/>
                    <a:pt x="190" y="33"/>
                  </a:cubicBezTo>
                  <a:cubicBezTo>
                    <a:pt x="191" y="34"/>
                    <a:pt x="191" y="34"/>
                    <a:pt x="191" y="34"/>
                  </a:cubicBezTo>
                  <a:cubicBezTo>
                    <a:pt x="192" y="34"/>
                    <a:pt x="192" y="34"/>
                    <a:pt x="192" y="34"/>
                  </a:cubicBezTo>
                  <a:cubicBezTo>
                    <a:pt x="193" y="35"/>
                    <a:pt x="193" y="35"/>
                    <a:pt x="193" y="35"/>
                  </a:cubicBezTo>
                  <a:cubicBezTo>
                    <a:pt x="194" y="35"/>
                    <a:pt x="194" y="35"/>
                    <a:pt x="194" y="35"/>
                  </a:cubicBezTo>
                  <a:cubicBezTo>
                    <a:pt x="195" y="36"/>
                    <a:pt x="195" y="36"/>
                    <a:pt x="195" y="36"/>
                  </a:cubicBezTo>
                  <a:cubicBezTo>
                    <a:pt x="196" y="36"/>
                    <a:pt x="196" y="36"/>
                    <a:pt x="196" y="36"/>
                  </a:cubicBezTo>
                  <a:cubicBezTo>
                    <a:pt x="199" y="37"/>
                    <a:pt x="199" y="37"/>
                    <a:pt x="199" y="37"/>
                  </a:cubicBezTo>
                  <a:cubicBezTo>
                    <a:pt x="200" y="37"/>
                    <a:pt x="200" y="37"/>
                    <a:pt x="200" y="37"/>
                  </a:cubicBezTo>
                  <a:cubicBezTo>
                    <a:pt x="200" y="37"/>
                    <a:pt x="200" y="37"/>
                    <a:pt x="200" y="37"/>
                  </a:cubicBezTo>
                  <a:cubicBezTo>
                    <a:pt x="201" y="37"/>
                    <a:pt x="201" y="37"/>
                    <a:pt x="201" y="37"/>
                  </a:cubicBezTo>
                  <a:cubicBezTo>
                    <a:pt x="202" y="37"/>
                    <a:pt x="202" y="37"/>
                    <a:pt x="202" y="37"/>
                  </a:cubicBezTo>
                  <a:cubicBezTo>
                    <a:pt x="203" y="37"/>
                    <a:pt x="203" y="37"/>
                    <a:pt x="203" y="37"/>
                  </a:cubicBezTo>
                  <a:cubicBezTo>
                    <a:pt x="203" y="38"/>
                    <a:pt x="203" y="38"/>
                    <a:pt x="203" y="38"/>
                  </a:cubicBezTo>
                  <a:cubicBezTo>
                    <a:pt x="203" y="38"/>
                    <a:pt x="203" y="38"/>
                    <a:pt x="203" y="38"/>
                  </a:cubicBezTo>
                  <a:cubicBezTo>
                    <a:pt x="203" y="38"/>
                    <a:pt x="203" y="38"/>
                    <a:pt x="203" y="38"/>
                  </a:cubicBezTo>
                  <a:cubicBezTo>
                    <a:pt x="204" y="38"/>
                    <a:pt x="204" y="38"/>
                    <a:pt x="204" y="38"/>
                  </a:cubicBezTo>
                  <a:cubicBezTo>
                    <a:pt x="204" y="38"/>
                    <a:pt x="204" y="38"/>
                    <a:pt x="204" y="38"/>
                  </a:cubicBezTo>
                  <a:close/>
                  <a:moveTo>
                    <a:pt x="151" y="27"/>
                  </a:moveTo>
                  <a:cubicBezTo>
                    <a:pt x="153" y="28"/>
                    <a:pt x="153" y="28"/>
                    <a:pt x="153" y="28"/>
                  </a:cubicBezTo>
                  <a:cubicBezTo>
                    <a:pt x="153" y="28"/>
                    <a:pt x="153" y="28"/>
                    <a:pt x="153" y="28"/>
                  </a:cubicBezTo>
                  <a:cubicBezTo>
                    <a:pt x="152" y="28"/>
                    <a:pt x="152" y="28"/>
                    <a:pt x="152" y="28"/>
                  </a:cubicBezTo>
                  <a:cubicBezTo>
                    <a:pt x="151" y="27"/>
                    <a:pt x="151" y="27"/>
                    <a:pt x="151" y="27"/>
                  </a:cubicBezTo>
                  <a:close/>
                  <a:moveTo>
                    <a:pt x="160" y="29"/>
                  </a:moveTo>
                  <a:cubicBezTo>
                    <a:pt x="161" y="29"/>
                    <a:pt x="161" y="29"/>
                    <a:pt x="161" y="29"/>
                  </a:cubicBezTo>
                  <a:cubicBezTo>
                    <a:pt x="161" y="29"/>
                    <a:pt x="161" y="29"/>
                    <a:pt x="161" y="29"/>
                  </a:cubicBezTo>
                  <a:cubicBezTo>
                    <a:pt x="161" y="28"/>
                    <a:pt x="161" y="28"/>
                    <a:pt x="161" y="28"/>
                  </a:cubicBezTo>
                  <a:cubicBezTo>
                    <a:pt x="160" y="28"/>
                    <a:pt x="160" y="28"/>
                    <a:pt x="160" y="28"/>
                  </a:cubicBezTo>
                  <a:cubicBezTo>
                    <a:pt x="159" y="28"/>
                    <a:pt x="159" y="28"/>
                    <a:pt x="159" y="28"/>
                  </a:cubicBezTo>
                  <a:cubicBezTo>
                    <a:pt x="158" y="28"/>
                    <a:pt x="158" y="28"/>
                    <a:pt x="158" y="28"/>
                  </a:cubicBezTo>
                  <a:cubicBezTo>
                    <a:pt x="157" y="28"/>
                    <a:pt x="157" y="28"/>
                    <a:pt x="157" y="28"/>
                  </a:cubicBezTo>
                  <a:cubicBezTo>
                    <a:pt x="157" y="28"/>
                    <a:pt x="157" y="28"/>
                    <a:pt x="157" y="28"/>
                  </a:cubicBezTo>
                  <a:cubicBezTo>
                    <a:pt x="157" y="28"/>
                    <a:pt x="157" y="28"/>
                    <a:pt x="157" y="28"/>
                  </a:cubicBezTo>
                  <a:cubicBezTo>
                    <a:pt x="156" y="29"/>
                    <a:pt x="156" y="29"/>
                    <a:pt x="156" y="29"/>
                  </a:cubicBezTo>
                  <a:cubicBezTo>
                    <a:pt x="158" y="29"/>
                    <a:pt x="158" y="29"/>
                    <a:pt x="158" y="29"/>
                  </a:cubicBezTo>
                  <a:cubicBezTo>
                    <a:pt x="158" y="29"/>
                    <a:pt x="158" y="29"/>
                    <a:pt x="158" y="29"/>
                  </a:cubicBezTo>
                  <a:cubicBezTo>
                    <a:pt x="159" y="29"/>
                    <a:pt x="159" y="29"/>
                    <a:pt x="159" y="29"/>
                  </a:cubicBezTo>
                  <a:cubicBezTo>
                    <a:pt x="159" y="29"/>
                    <a:pt x="159" y="29"/>
                    <a:pt x="159" y="29"/>
                  </a:cubicBezTo>
                  <a:cubicBezTo>
                    <a:pt x="158" y="28"/>
                    <a:pt x="158" y="28"/>
                    <a:pt x="158" y="28"/>
                  </a:cubicBezTo>
                  <a:cubicBezTo>
                    <a:pt x="158" y="28"/>
                    <a:pt x="158" y="28"/>
                    <a:pt x="158" y="28"/>
                  </a:cubicBezTo>
                  <a:cubicBezTo>
                    <a:pt x="159" y="28"/>
                    <a:pt x="159" y="28"/>
                    <a:pt x="159" y="28"/>
                  </a:cubicBezTo>
                  <a:cubicBezTo>
                    <a:pt x="160" y="29"/>
                    <a:pt x="160" y="29"/>
                    <a:pt x="160" y="29"/>
                  </a:cubicBezTo>
                  <a:close/>
                  <a:moveTo>
                    <a:pt x="159" y="31"/>
                  </a:moveTo>
                  <a:cubicBezTo>
                    <a:pt x="158" y="31"/>
                    <a:pt x="158" y="31"/>
                    <a:pt x="158" y="31"/>
                  </a:cubicBezTo>
                  <a:cubicBezTo>
                    <a:pt x="157" y="31"/>
                    <a:pt x="157" y="31"/>
                    <a:pt x="157" y="31"/>
                  </a:cubicBezTo>
                  <a:cubicBezTo>
                    <a:pt x="157" y="31"/>
                    <a:pt x="157" y="31"/>
                    <a:pt x="157" y="31"/>
                  </a:cubicBezTo>
                  <a:cubicBezTo>
                    <a:pt x="159" y="31"/>
                    <a:pt x="159" y="31"/>
                    <a:pt x="159" y="31"/>
                  </a:cubicBezTo>
                  <a:close/>
                  <a:moveTo>
                    <a:pt x="159" y="31"/>
                  </a:moveTo>
                  <a:cubicBezTo>
                    <a:pt x="159" y="31"/>
                    <a:pt x="159" y="31"/>
                    <a:pt x="159" y="31"/>
                  </a:cubicBezTo>
                  <a:cubicBezTo>
                    <a:pt x="158" y="31"/>
                    <a:pt x="158" y="31"/>
                    <a:pt x="158" y="31"/>
                  </a:cubicBezTo>
                  <a:cubicBezTo>
                    <a:pt x="159" y="31"/>
                    <a:pt x="159" y="31"/>
                    <a:pt x="159" y="31"/>
                  </a:cubicBezTo>
                  <a:close/>
                  <a:moveTo>
                    <a:pt x="159" y="31"/>
                  </a:moveTo>
                  <a:cubicBezTo>
                    <a:pt x="158" y="32"/>
                    <a:pt x="158" y="32"/>
                    <a:pt x="158" y="32"/>
                  </a:cubicBezTo>
                  <a:cubicBezTo>
                    <a:pt x="158" y="33"/>
                    <a:pt x="158" y="33"/>
                    <a:pt x="158" y="33"/>
                  </a:cubicBezTo>
                  <a:cubicBezTo>
                    <a:pt x="159" y="33"/>
                    <a:pt x="159" y="33"/>
                    <a:pt x="159" y="33"/>
                  </a:cubicBezTo>
                  <a:cubicBezTo>
                    <a:pt x="159" y="33"/>
                    <a:pt x="159" y="33"/>
                    <a:pt x="159" y="33"/>
                  </a:cubicBezTo>
                  <a:cubicBezTo>
                    <a:pt x="160" y="31"/>
                    <a:pt x="160" y="31"/>
                    <a:pt x="160" y="31"/>
                  </a:cubicBezTo>
                  <a:cubicBezTo>
                    <a:pt x="159" y="31"/>
                    <a:pt x="159" y="31"/>
                    <a:pt x="159" y="31"/>
                  </a:cubicBezTo>
                  <a:close/>
                  <a:moveTo>
                    <a:pt x="134" y="12"/>
                  </a:moveTo>
                  <a:cubicBezTo>
                    <a:pt x="135" y="12"/>
                    <a:pt x="135" y="12"/>
                    <a:pt x="135" y="12"/>
                  </a:cubicBezTo>
                  <a:cubicBezTo>
                    <a:pt x="135" y="13"/>
                    <a:pt x="135" y="13"/>
                    <a:pt x="135" y="13"/>
                  </a:cubicBezTo>
                  <a:cubicBezTo>
                    <a:pt x="135" y="14"/>
                    <a:pt x="135" y="14"/>
                    <a:pt x="135" y="14"/>
                  </a:cubicBezTo>
                  <a:cubicBezTo>
                    <a:pt x="134" y="13"/>
                    <a:pt x="134" y="13"/>
                    <a:pt x="134" y="13"/>
                  </a:cubicBezTo>
                  <a:cubicBezTo>
                    <a:pt x="134" y="12"/>
                    <a:pt x="134" y="12"/>
                    <a:pt x="134" y="12"/>
                  </a:cubicBezTo>
                  <a:cubicBezTo>
                    <a:pt x="134" y="12"/>
                    <a:pt x="134" y="12"/>
                    <a:pt x="134" y="12"/>
                  </a:cubicBezTo>
                  <a:close/>
                  <a:moveTo>
                    <a:pt x="140" y="9"/>
                  </a:moveTo>
                  <a:cubicBezTo>
                    <a:pt x="140" y="10"/>
                    <a:pt x="140" y="10"/>
                    <a:pt x="140" y="10"/>
                  </a:cubicBezTo>
                  <a:cubicBezTo>
                    <a:pt x="140" y="10"/>
                    <a:pt x="140" y="10"/>
                    <a:pt x="140" y="10"/>
                  </a:cubicBezTo>
                  <a:cubicBezTo>
                    <a:pt x="141" y="10"/>
                    <a:pt x="141" y="10"/>
                    <a:pt x="141" y="10"/>
                  </a:cubicBezTo>
                  <a:cubicBezTo>
                    <a:pt x="141" y="10"/>
                    <a:pt x="141" y="10"/>
                    <a:pt x="141" y="10"/>
                  </a:cubicBezTo>
                  <a:cubicBezTo>
                    <a:pt x="141" y="9"/>
                    <a:pt x="141" y="9"/>
                    <a:pt x="141" y="9"/>
                  </a:cubicBezTo>
                  <a:cubicBezTo>
                    <a:pt x="140" y="8"/>
                    <a:pt x="140" y="8"/>
                    <a:pt x="140" y="8"/>
                  </a:cubicBezTo>
                  <a:cubicBezTo>
                    <a:pt x="140" y="9"/>
                    <a:pt x="140" y="9"/>
                    <a:pt x="140" y="9"/>
                  </a:cubicBezTo>
                  <a:close/>
                  <a:moveTo>
                    <a:pt x="140" y="11"/>
                  </a:moveTo>
                  <a:cubicBezTo>
                    <a:pt x="140" y="11"/>
                    <a:pt x="140" y="11"/>
                    <a:pt x="140" y="11"/>
                  </a:cubicBezTo>
                  <a:cubicBezTo>
                    <a:pt x="140" y="11"/>
                    <a:pt x="140" y="11"/>
                    <a:pt x="140" y="11"/>
                  </a:cubicBezTo>
                  <a:cubicBezTo>
                    <a:pt x="140" y="11"/>
                    <a:pt x="140" y="11"/>
                    <a:pt x="140" y="11"/>
                  </a:cubicBezTo>
                  <a:cubicBezTo>
                    <a:pt x="140" y="11"/>
                    <a:pt x="140" y="11"/>
                    <a:pt x="140" y="11"/>
                  </a:cubicBezTo>
                  <a:close/>
                  <a:moveTo>
                    <a:pt x="147" y="18"/>
                  </a:moveTo>
                  <a:cubicBezTo>
                    <a:pt x="147" y="19"/>
                    <a:pt x="147" y="19"/>
                    <a:pt x="147" y="19"/>
                  </a:cubicBezTo>
                  <a:cubicBezTo>
                    <a:pt x="148" y="19"/>
                    <a:pt x="148" y="19"/>
                    <a:pt x="148" y="19"/>
                  </a:cubicBezTo>
                  <a:cubicBezTo>
                    <a:pt x="148" y="19"/>
                    <a:pt x="148" y="19"/>
                    <a:pt x="148" y="19"/>
                  </a:cubicBezTo>
                  <a:cubicBezTo>
                    <a:pt x="149" y="18"/>
                    <a:pt x="149" y="18"/>
                    <a:pt x="149" y="18"/>
                  </a:cubicBezTo>
                  <a:cubicBezTo>
                    <a:pt x="149" y="18"/>
                    <a:pt x="149" y="18"/>
                    <a:pt x="149" y="18"/>
                  </a:cubicBezTo>
                  <a:cubicBezTo>
                    <a:pt x="148" y="17"/>
                    <a:pt x="148" y="17"/>
                    <a:pt x="148" y="17"/>
                  </a:cubicBezTo>
                  <a:cubicBezTo>
                    <a:pt x="147" y="18"/>
                    <a:pt x="147" y="18"/>
                    <a:pt x="147" y="18"/>
                  </a:cubicBezTo>
                  <a:cubicBezTo>
                    <a:pt x="147" y="18"/>
                    <a:pt x="147" y="18"/>
                    <a:pt x="147" y="18"/>
                  </a:cubicBezTo>
                  <a:close/>
                  <a:moveTo>
                    <a:pt x="146" y="29"/>
                  </a:moveTo>
                  <a:cubicBezTo>
                    <a:pt x="146" y="30"/>
                    <a:pt x="146" y="30"/>
                    <a:pt x="146" y="30"/>
                  </a:cubicBezTo>
                  <a:cubicBezTo>
                    <a:pt x="147" y="31"/>
                    <a:pt x="147" y="31"/>
                    <a:pt x="147" y="31"/>
                  </a:cubicBezTo>
                  <a:cubicBezTo>
                    <a:pt x="148" y="31"/>
                    <a:pt x="148" y="31"/>
                    <a:pt x="148" y="31"/>
                  </a:cubicBezTo>
                  <a:cubicBezTo>
                    <a:pt x="147" y="31"/>
                    <a:pt x="147" y="31"/>
                    <a:pt x="147" y="31"/>
                  </a:cubicBezTo>
                  <a:cubicBezTo>
                    <a:pt x="147" y="32"/>
                    <a:pt x="147" y="32"/>
                    <a:pt x="147" y="32"/>
                  </a:cubicBezTo>
                  <a:cubicBezTo>
                    <a:pt x="147" y="31"/>
                    <a:pt x="147" y="31"/>
                    <a:pt x="147" y="31"/>
                  </a:cubicBezTo>
                  <a:cubicBezTo>
                    <a:pt x="146" y="31"/>
                    <a:pt x="146" y="31"/>
                    <a:pt x="146" y="31"/>
                  </a:cubicBezTo>
                  <a:cubicBezTo>
                    <a:pt x="146" y="30"/>
                    <a:pt x="146" y="30"/>
                    <a:pt x="146" y="30"/>
                  </a:cubicBezTo>
                  <a:cubicBezTo>
                    <a:pt x="145" y="29"/>
                    <a:pt x="145" y="29"/>
                    <a:pt x="145" y="29"/>
                  </a:cubicBezTo>
                  <a:cubicBezTo>
                    <a:pt x="144" y="28"/>
                    <a:pt x="144" y="28"/>
                    <a:pt x="144" y="28"/>
                  </a:cubicBezTo>
                  <a:cubicBezTo>
                    <a:pt x="145" y="27"/>
                    <a:pt x="145" y="27"/>
                    <a:pt x="145" y="27"/>
                  </a:cubicBezTo>
                  <a:cubicBezTo>
                    <a:pt x="144" y="27"/>
                    <a:pt x="144" y="27"/>
                    <a:pt x="144" y="27"/>
                  </a:cubicBezTo>
                  <a:cubicBezTo>
                    <a:pt x="144" y="26"/>
                    <a:pt x="144" y="26"/>
                    <a:pt x="144" y="26"/>
                  </a:cubicBezTo>
                  <a:cubicBezTo>
                    <a:pt x="144" y="26"/>
                    <a:pt x="144" y="26"/>
                    <a:pt x="144" y="26"/>
                  </a:cubicBezTo>
                  <a:cubicBezTo>
                    <a:pt x="144" y="25"/>
                    <a:pt x="144" y="25"/>
                    <a:pt x="144" y="25"/>
                  </a:cubicBezTo>
                  <a:cubicBezTo>
                    <a:pt x="144" y="24"/>
                    <a:pt x="144" y="24"/>
                    <a:pt x="144" y="24"/>
                  </a:cubicBezTo>
                  <a:cubicBezTo>
                    <a:pt x="144" y="24"/>
                    <a:pt x="144" y="24"/>
                    <a:pt x="144" y="24"/>
                  </a:cubicBezTo>
                  <a:cubicBezTo>
                    <a:pt x="143" y="23"/>
                    <a:pt x="143" y="23"/>
                    <a:pt x="143" y="23"/>
                  </a:cubicBezTo>
                  <a:cubicBezTo>
                    <a:pt x="143" y="22"/>
                    <a:pt x="143" y="22"/>
                    <a:pt x="143" y="22"/>
                  </a:cubicBezTo>
                  <a:cubicBezTo>
                    <a:pt x="144" y="22"/>
                    <a:pt x="144" y="22"/>
                    <a:pt x="144" y="22"/>
                  </a:cubicBezTo>
                  <a:cubicBezTo>
                    <a:pt x="144" y="21"/>
                    <a:pt x="144" y="21"/>
                    <a:pt x="144" y="21"/>
                  </a:cubicBezTo>
                  <a:cubicBezTo>
                    <a:pt x="144" y="20"/>
                    <a:pt x="144" y="20"/>
                    <a:pt x="144" y="20"/>
                  </a:cubicBezTo>
                  <a:cubicBezTo>
                    <a:pt x="146" y="18"/>
                    <a:pt x="146" y="18"/>
                    <a:pt x="146" y="18"/>
                  </a:cubicBezTo>
                  <a:cubicBezTo>
                    <a:pt x="146" y="18"/>
                    <a:pt x="146" y="18"/>
                    <a:pt x="146" y="18"/>
                  </a:cubicBezTo>
                  <a:cubicBezTo>
                    <a:pt x="146" y="19"/>
                    <a:pt x="146" y="19"/>
                    <a:pt x="146" y="19"/>
                  </a:cubicBezTo>
                  <a:cubicBezTo>
                    <a:pt x="145" y="20"/>
                    <a:pt x="145" y="20"/>
                    <a:pt x="145" y="20"/>
                  </a:cubicBezTo>
                  <a:cubicBezTo>
                    <a:pt x="145" y="20"/>
                    <a:pt x="145" y="20"/>
                    <a:pt x="145" y="20"/>
                  </a:cubicBezTo>
                  <a:cubicBezTo>
                    <a:pt x="146" y="20"/>
                    <a:pt x="146" y="20"/>
                    <a:pt x="146" y="20"/>
                  </a:cubicBezTo>
                  <a:cubicBezTo>
                    <a:pt x="146" y="21"/>
                    <a:pt x="146" y="21"/>
                    <a:pt x="146" y="21"/>
                  </a:cubicBezTo>
                  <a:cubicBezTo>
                    <a:pt x="146" y="22"/>
                    <a:pt x="146" y="22"/>
                    <a:pt x="146" y="22"/>
                  </a:cubicBezTo>
                  <a:cubicBezTo>
                    <a:pt x="145" y="23"/>
                    <a:pt x="145" y="23"/>
                    <a:pt x="145" y="23"/>
                  </a:cubicBezTo>
                  <a:cubicBezTo>
                    <a:pt x="144" y="23"/>
                    <a:pt x="144" y="23"/>
                    <a:pt x="144" y="23"/>
                  </a:cubicBezTo>
                  <a:cubicBezTo>
                    <a:pt x="145" y="24"/>
                    <a:pt x="145" y="24"/>
                    <a:pt x="145" y="24"/>
                  </a:cubicBezTo>
                  <a:cubicBezTo>
                    <a:pt x="145" y="24"/>
                    <a:pt x="145" y="24"/>
                    <a:pt x="145" y="24"/>
                  </a:cubicBezTo>
                  <a:cubicBezTo>
                    <a:pt x="146" y="23"/>
                    <a:pt x="146" y="23"/>
                    <a:pt x="146" y="23"/>
                  </a:cubicBezTo>
                  <a:cubicBezTo>
                    <a:pt x="146" y="23"/>
                    <a:pt x="146" y="23"/>
                    <a:pt x="146" y="23"/>
                  </a:cubicBezTo>
                  <a:cubicBezTo>
                    <a:pt x="147" y="22"/>
                    <a:pt x="147" y="22"/>
                    <a:pt x="147" y="22"/>
                  </a:cubicBezTo>
                  <a:cubicBezTo>
                    <a:pt x="146" y="22"/>
                    <a:pt x="146" y="22"/>
                    <a:pt x="146" y="22"/>
                  </a:cubicBezTo>
                  <a:cubicBezTo>
                    <a:pt x="146" y="22"/>
                    <a:pt x="146" y="22"/>
                    <a:pt x="146" y="22"/>
                  </a:cubicBezTo>
                  <a:cubicBezTo>
                    <a:pt x="148" y="21"/>
                    <a:pt x="148" y="21"/>
                    <a:pt x="148" y="21"/>
                  </a:cubicBezTo>
                  <a:cubicBezTo>
                    <a:pt x="149" y="21"/>
                    <a:pt x="149" y="21"/>
                    <a:pt x="149" y="21"/>
                  </a:cubicBezTo>
                  <a:cubicBezTo>
                    <a:pt x="150" y="21"/>
                    <a:pt x="150" y="21"/>
                    <a:pt x="150" y="21"/>
                  </a:cubicBezTo>
                  <a:cubicBezTo>
                    <a:pt x="150" y="22"/>
                    <a:pt x="150" y="22"/>
                    <a:pt x="150" y="22"/>
                  </a:cubicBezTo>
                  <a:cubicBezTo>
                    <a:pt x="149" y="23"/>
                    <a:pt x="149" y="23"/>
                    <a:pt x="149" y="23"/>
                  </a:cubicBezTo>
                  <a:cubicBezTo>
                    <a:pt x="147" y="24"/>
                    <a:pt x="147" y="24"/>
                    <a:pt x="147" y="24"/>
                  </a:cubicBezTo>
                  <a:cubicBezTo>
                    <a:pt x="147" y="24"/>
                    <a:pt x="147" y="24"/>
                    <a:pt x="147" y="24"/>
                  </a:cubicBezTo>
                  <a:cubicBezTo>
                    <a:pt x="147" y="25"/>
                    <a:pt x="147" y="25"/>
                    <a:pt x="147" y="25"/>
                  </a:cubicBezTo>
                  <a:cubicBezTo>
                    <a:pt x="148" y="25"/>
                    <a:pt x="148" y="25"/>
                    <a:pt x="148" y="25"/>
                  </a:cubicBezTo>
                  <a:cubicBezTo>
                    <a:pt x="149" y="26"/>
                    <a:pt x="149" y="26"/>
                    <a:pt x="149" y="26"/>
                  </a:cubicBezTo>
                  <a:cubicBezTo>
                    <a:pt x="149" y="26"/>
                    <a:pt x="149" y="26"/>
                    <a:pt x="149" y="26"/>
                  </a:cubicBezTo>
                  <a:cubicBezTo>
                    <a:pt x="150" y="26"/>
                    <a:pt x="150" y="26"/>
                    <a:pt x="150" y="26"/>
                  </a:cubicBezTo>
                  <a:cubicBezTo>
                    <a:pt x="149" y="27"/>
                    <a:pt x="149" y="27"/>
                    <a:pt x="149" y="27"/>
                  </a:cubicBezTo>
                  <a:cubicBezTo>
                    <a:pt x="148" y="26"/>
                    <a:pt x="148" y="26"/>
                    <a:pt x="148" y="26"/>
                  </a:cubicBezTo>
                  <a:cubicBezTo>
                    <a:pt x="147" y="26"/>
                    <a:pt x="147" y="26"/>
                    <a:pt x="147" y="26"/>
                  </a:cubicBezTo>
                  <a:cubicBezTo>
                    <a:pt x="146" y="26"/>
                    <a:pt x="146" y="26"/>
                    <a:pt x="146" y="26"/>
                  </a:cubicBezTo>
                  <a:cubicBezTo>
                    <a:pt x="145" y="26"/>
                    <a:pt x="145" y="26"/>
                    <a:pt x="145" y="26"/>
                  </a:cubicBezTo>
                  <a:cubicBezTo>
                    <a:pt x="145" y="27"/>
                    <a:pt x="145" y="27"/>
                    <a:pt x="145" y="27"/>
                  </a:cubicBezTo>
                  <a:cubicBezTo>
                    <a:pt x="146" y="29"/>
                    <a:pt x="146" y="29"/>
                    <a:pt x="146" y="29"/>
                  </a:cubicBezTo>
                  <a:close/>
                  <a:moveTo>
                    <a:pt x="142" y="31"/>
                  </a:moveTo>
                  <a:cubicBezTo>
                    <a:pt x="143" y="31"/>
                    <a:pt x="143" y="31"/>
                    <a:pt x="143" y="31"/>
                  </a:cubicBezTo>
                  <a:cubicBezTo>
                    <a:pt x="142" y="31"/>
                    <a:pt x="142" y="31"/>
                    <a:pt x="142" y="31"/>
                  </a:cubicBezTo>
                  <a:cubicBezTo>
                    <a:pt x="142" y="30"/>
                    <a:pt x="142" y="30"/>
                    <a:pt x="142" y="30"/>
                  </a:cubicBezTo>
                  <a:cubicBezTo>
                    <a:pt x="142" y="31"/>
                    <a:pt x="142" y="31"/>
                    <a:pt x="142" y="31"/>
                  </a:cubicBezTo>
                  <a:close/>
                  <a:moveTo>
                    <a:pt x="142" y="29"/>
                  </a:moveTo>
                  <a:cubicBezTo>
                    <a:pt x="142" y="29"/>
                    <a:pt x="142" y="29"/>
                    <a:pt x="142" y="29"/>
                  </a:cubicBezTo>
                  <a:cubicBezTo>
                    <a:pt x="142" y="30"/>
                    <a:pt x="142" y="30"/>
                    <a:pt x="142" y="30"/>
                  </a:cubicBezTo>
                  <a:cubicBezTo>
                    <a:pt x="142" y="30"/>
                    <a:pt x="142" y="30"/>
                    <a:pt x="142" y="30"/>
                  </a:cubicBezTo>
                  <a:cubicBezTo>
                    <a:pt x="142" y="29"/>
                    <a:pt x="142" y="29"/>
                    <a:pt x="142" y="29"/>
                  </a:cubicBezTo>
                  <a:cubicBezTo>
                    <a:pt x="142" y="29"/>
                    <a:pt x="142" y="29"/>
                    <a:pt x="142" y="29"/>
                  </a:cubicBezTo>
                  <a:close/>
                  <a:moveTo>
                    <a:pt x="143" y="29"/>
                  </a:moveTo>
                  <a:cubicBezTo>
                    <a:pt x="143" y="30"/>
                    <a:pt x="143" y="30"/>
                    <a:pt x="143" y="30"/>
                  </a:cubicBezTo>
                  <a:cubicBezTo>
                    <a:pt x="143" y="30"/>
                    <a:pt x="143" y="30"/>
                    <a:pt x="143" y="30"/>
                  </a:cubicBezTo>
                  <a:cubicBezTo>
                    <a:pt x="143" y="31"/>
                    <a:pt x="143" y="31"/>
                    <a:pt x="143" y="31"/>
                  </a:cubicBezTo>
                  <a:cubicBezTo>
                    <a:pt x="144" y="31"/>
                    <a:pt x="144" y="31"/>
                    <a:pt x="144" y="31"/>
                  </a:cubicBezTo>
                  <a:cubicBezTo>
                    <a:pt x="145" y="31"/>
                    <a:pt x="145" y="31"/>
                    <a:pt x="145" y="31"/>
                  </a:cubicBezTo>
                  <a:cubicBezTo>
                    <a:pt x="145" y="31"/>
                    <a:pt x="145" y="31"/>
                    <a:pt x="145" y="31"/>
                  </a:cubicBezTo>
                  <a:cubicBezTo>
                    <a:pt x="145" y="30"/>
                    <a:pt x="145" y="30"/>
                    <a:pt x="145" y="30"/>
                  </a:cubicBezTo>
                  <a:cubicBezTo>
                    <a:pt x="144" y="30"/>
                    <a:pt x="144" y="30"/>
                    <a:pt x="144" y="30"/>
                  </a:cubicBezTo>
                  <a:cubicBezTo>
                    <a:pt x="144" y="30"/>
                    <a:pt x="144" y="30"/>
                    <a:pt x="144" y="30"/>
                  </a:cubicBezTo>
                  <a:cubicBezTo>
                    <a:pt x="144" y="29"/>
                    <a:pt x="144" y="29"/>
                    <a:pt x="144" y="29"/>
                  </a:cubicBezTo>
                  <a:cubicBezTo>
                    <a:pt x="143" y="29"/>
                    <a:pt x="143" y="29"/>
                    <a:pt x="143" y="29"/>
                  </a:cubicBezTo>
                  <a:close/>
                  <a:moveTo>
                    <a:pt x="143" y="34"/>
                  </a:moveTo>
                  <a:cubicBezTo>
                    <a:pt x="144" y="33"/>
                    <a:pt x="144" y="33"/>
                    <a:pt x="144" y="33"/>
                  </a:cubicBezTo>
                  <a:cubicBezTo>
                    <a:pt x="145" y="33"/>
                    <a:pt x="145" y="33"/>
                    <a:pt x="145" y="33"/>
                  </a:cubicBezTo>
                  <a:cubicBezTo>
                    <a:pt x="146" y="34"/>
                    <a:pt x="146" y="34"/>
                    <a:pt x="146" y="34"/>
                  </a:cubicBezTo>
                  <a:cubicBezTo>
                    <a:pt x="146" y="35"/>
                    <a:pt x="146" y="35"/>
                    <a:pt x="146" y="35"/>
                  </a:cubicBezTo>
                  <a:cubicBezTo>
                    <a:pt x="146" y="35"/>
                    <a:pt x="146" y="35"/>
                    <a:pt x="146" y="35"/>
                  </a:cubicBezTo>
                  <a:cubicBezTo>
                    <a:pt x="145" y="35"/>
                    <a:pt x="145" y="35"/>
                    <a:pt x="145" y="35"/>
                  </a:cubicBezTo>
                  <a:cubicBezTo>
                    <a:pt x="144" y="35"/>
                    <a:pt x="144" y="35"/>
                    <a:pt x="144" y="35"/>
                  </a:cubicBezTo>
                  <a:cubicBezTo>
                    <a:pt x="143" y="35"/>
                    <a:pt x="143" y="35"/>
                    <a:pt x="143" y="35"/>
                  </a:cubicBezTo>
                  <a:cubicBezTo>
                    <a:pt x="143" y="34"/>
                    <a:pt x="143" y="34"/>
                    <a:pt x="143" y="34"/>
                  </a:cubicBezTo>
                  <a:close/>
                  <a:moveTo>
                    <a:pt x="156" y="34"/>
                  </a:moveTo>
                  <a:cubicBezTo>
                    <a:pt x="154" y="35"/>
                    <a:pt x="154" y="35"/>
                    <a:pt x="154" y="35"/>
                  </a:cubicBezTo>
                  <a:cubicBezTo>
                    <a:pt x="154" y="35"/>
                    <a:pt x="154" y="35"/>
                    <a:pt x="154" y="35"/>
                  </a:cubicBezTo>
                  <a:cubicBezTo>
                    <a:pt x="154" y="35"/>
                    <a:pt x="154" y="35"/>
                    <a:pt x="154" y="35"/>
                  </a:cubicBezTo>
                  <a:cubicBezTo>
                    <a:pt x="155" y="36"/>
                    <a:pt x="155" y="36"/>
                    <a:pt x="155" y="36"/>
                  </a:cubicBezTo>
                  <a:cubicBezTo>
                    <a:pt x="157" y="36"/>
                    <a:pt x="157" y="36"/>
                    <a:pt x="157" y="36"/>
                  </a:cubicBezTo>
                  <a:cubicBezTo>
                    <a:pt x="156" y="35"/>
                    <a:pt x="156" y="35"/>
                    <a:pt x="156" y="35"/>
                  </a:cubicBezTo>
                  <a:cubicBezTo>
                    <a:pt x="156" y="35"/>
                    <a:pt x="156" y="35"/>
                    <a:pt x="156" y="35"/>
                  </a:cubicBezTo>
                  <a:cubicBezTo>
                    <a:pt x="156" y="34"/>
                    <a:pt x="156" y="34"/>
                    <a:pt x="156" y="34"/>
                  </a:cubicBezTo>
                  <a:close/>
                  <a:moveTo>
                    <a:pt x="148" y="42"/>
                  </a:moveTo>
                  <a:cubicBezTo>
                    <a:pt x="149" y="42"/>
                    <a:pt x="149" y="42"/>
                    <a:pt x="149" y="42"/>
                  </a:cubicBezTo>
                  <a:cubicBezTo>
                    <a:pt x="149" y="42"/>
                    <a:pt x="149" y="42"/>
                    <a:pt x="149" y="42"/>
                  </a:cubicBezTo>
                  <a:cubicBezTo>
                    <a:pt x="148" y="43"/>
                    <a:pt x="148" y="43"/>
                    <a:pt x="148" y="43"/>
                  </a:cubicBezTo>
                  <a:cubicBezTo>
                    <a:pt x="148" y="42"/>
                    <a:pt x="148" y="42"/>
                    <a:pt x="148" y="42"/>
                  </a:cubicBezTo>
                  <a:close/>
                  <a:moveTo>
                    <a:pt x="147" y="42"/>
                  </a:moveTo>
                  <a:cubicBezTo>
                    <a:pt x="148" y="42"/>
                    <a:pt x="148" y="42"/>
                    <a:pt x="148" y="42"/>
                  </a:cubicBezTo>
                  <a:cubicBezTo>
                    <a:pt x="148" y="43"/>
                    <a:pt x="148" y="43"/>
                    <a:pt x="148" y="43"/>
                  </a:cubicBezTo>
                  <a:cubicBezTo>
                    <a:pt x="147" y="43"/>
                    <a:pt x="147" y="43"/>
                    <a:pt x="147" y="43"/>
                  </a:cubicBezTo>
                  <a:cubicBezTo>
                    <a:pt x="147" y="42"/>
                    <a:pt x="147" y="42"/>
                    <a:pt x="147" y="42"/>
                  </a:cubicBezTo>
                  <a:close/>
                  <a:moveTo>
                    <a:pt x="145" y="43"/>
                  </a:moveTo>
                  <a:cubicBezTo>
                    <a:pt x="146" y="42"/>
                    <a:pt x="146" y="42"/>
                    <a:pt x="146" y="42"/>
                  </a:cubicBezTo>
                  <a:cubicBezTo>
                    <a:pt x="146" y="42"/>
                    <a:pt x="146" y="42"/>
                    <a:pt x="146" y="42"/>
                  </a:cubicBezTo>
                  <a:cubicBezTo>
                    <a:pt x="147" y="42"/>
                    <a:pt x="147" y="42"/>
                    <a:pt x="147" y="42"/>
                  </a:cubicBezTo>
                  <a:cubicBezTo>
                    <a:pt x="146" y="43"/>
                    <a:pt x="146" y="43"/>
                    <a:pt x="146" y="43"/>
                  </a:cubicBezTo>
                  <a:cubicBezTo>
                    <a:pt x="146" y="43"/>
                    <a:pt x="146" y="43"/>
                    <a:pt x="146" y="43"/>
                  </a:cubicBezTo>
                  <a:cubicBezTo>
                    <a:pt x="146" y="43"/>
                    <a:pt x="146" y="43"/>
                    <a:pt x="146" y="43"/>
                  </a:cubicBezTo>
                  <a:cubicBezTo>
                    <a:pt x="145" y="43"/>
                    <a:pt x="145" y="43"/>
                    <a:pt x="145" y="43"/>
                  </a:cubicBezTo>
                  <a:close/>
                  <a:moveTo>
                    <a:pt x="145" y="40"/>
                  </a:moveTo>
                  <a:cubicBezTo>
                    <a:pt x="144" y="41"/>
                    <a:pt x="144" y="41"/>
                    <a:pt x="144" y="41"/>
                  </a:cubicBezTo>
                  <a:cubicBezTo>
                    <a:pt x="145" y="41"/>
                    <a:pt x="145" y="41"/>
                    <a:pt x="145" y="41"/>
                  </a:cubicBezTo>
                  <a:cubicBezTo>
                    <a:pt x="145" y="40"/>
                    <a:pt x="145" y="40"/>
                    <a:pt x="145" y="40"/>
                  </a:cubicBezTo>
                  <a:close/>
                  <a:moveTo>
                    <a:pt x="146" y="39"/>
                  </a:moveTo>
                  <a:cubicBezTo>
                    <a:pt x="145" y="40"/>
                    <a:pt x="145" y="40"/>
                    <a:pt x="145" y="40"/>
                  </a:cubicBezTo>
                  <a:cubicBezTo>
                    <a:pt x="145" y="40"/>
                    <a:pt x="145" y="40"/>
                    <a:pt x="145" y="40"/>
                  </a:cubicBezTo>
                  <a:cubicBezTo>
                    <a:pt x="146" y="40"/>
                    <a:pt x="146" y="40"/>
                    <a:pt x="146" y="40"/>
                  </a:cubicBezTo>
                  <a:cubicBezTo>
                    <a:pt x="146" y="39"/>
                    <a:pt x="146" y="39"/>
                    <a:pt x="146" y="39"/>
                  </a:cubicBezTo>
                  <a:close/>
                  <a:moveTo>
                    <a:pt x="146" y="42"/>
                  </a:moveTo>
                  <a:cubicBezTo>
                    <a:pt x="147" y="41"/>
                    <a:pt x="147" y="41"/>
                    <a:pt x="147" y="41"/>
                  </a:cubicBezTo>
                  <a:cubicBezTo>
                    <a:pt x="147" y="41"/>
                    <a:pt x="147" y="41"/>
                    <a:pt x="147" y="41"/>
                  </a:cubicBezTo>
                  <a:cubicBezTo>
                    <a:pt x="148" y="42"/>
                    <a:pt x="148" y="42"/>
                    <a:pt x="148" y="42"/>
                  </a:cubicBezTo>
                  <a:cubicBezTo>
                    <a:pt x="149" y="42"/>
                    <a:pt x="149" y="42"/>
                    <a:pt x="149" y="42"/>
                  </a:cubicBezTo>
                  <a:cubicBezTo>
                    <a:pt x="149" y="41"/>
                    <a:pt x="149" y="41"/>
                    <a:pt x="149" y="41"/>
                  </a:cubicBezTo>
                  <a:cubicBezTo>
                    <a:pt x="150" y="41"/>
                    <a:pt x="150" y="41"/>
                    <a:pt x="150" y="41"/>
                  </a:cubicBezTo>
                  <a:cubicBezTo>
                    <a:pt x="150" y="42"/>
                    <a:pt x="150" y="42"/>
                    <a:pt x="150" y="42"/>
                  </a:cubicBezTo>
                  <a:cubicBezTo>
                    <a:pt x="152" y="42"/>
                    <a:pt x="152" y="42"/>
                    <a:pt x="152" y="42"/>
                  </a:cubicBezTo>
                  <a:cubicBezTo>
                    <a:pt x="153" y="41"/>
                    <a:pt x="153" y="41"/>
                    <a:pt x="153" y="41"/>
                  </a:cubicBezTo>
                  <a:cubicBezTo>
                    <a:pt x="154" y="41"/>
                    <a:pt x="154" y="41"/>
                    <a:pt x="154" y="41"/>
                  </a:cubicBezTo>
                  <a:cubicBezTo>
                    <a:pt x="155" y="42"/>
                    <a:pt x="155" y="42"/>
                    <a:pt x="155" y="42"/>
                  </a:cubicBezTo>
                  <a:cubicBezTo>
                    <a:pt x="156" y="42"/>
                    <a:pt x="156" y="42"/>
                    <a:pt x="156" y="42"/>
                  </a:cubicBezTo>
                  <a:cubicBezTo>
                    <a:pt x="157" y="43"/>
                    <a:pt x="157" y="43"/>
                    <a:pt x="157" y="43"/>
                  </a:cubicBezTo>
                  <a:cubicBezTo>
                    <a:pt x="158" y="43"/>
                    <a:pt x="158" y="43"/>
                    <a:pt x="158" y="43"/>
                  </a:cubicBezTo>
                  <a:cubicBezTo>
                    <a:pt x="158" y="43"/>
                    <a:pt x="158" y="43"/>
                    <a:pt x="158" y="43"/>
                  </a:cubicBezTo>
                  <a:cubicBezTo>
                    <a:pt x="158" y="41"/>
                    <a:pt x="158" y="41"/>
                    <a:pt x="158" y="41"/>
                  </a:cubicBezTo>
                  <a:cubicBezTo>
                    <a:pt x="156" y="40"/>
                    <a:pt x="156" y="40"/>
                    <a:pt x="156" y="40"/>
                  </a:cubicBezTo>
                  <a:cubicBezTo>
                    <a:pt x="154" y="40"/>
                    <a:pt x="154" y="40"/>
                    <a:pt x="154" y="40"/>
                  </a:cubicBezTo>
                  <a:cubicBezTo>
                    <a:pt x="153" y="39"/>
                    <a:pt x="153" y="39"/>
                    <a:pt x="153" y="39"/>
                  </a:cubicBezTo>
                  <a:cubicBezTo>
                    <a:pt x="152" y="39"/>
                    <a:pt x="152" y="39"/>
                    <a:pt x="152" y="39"/>
                  </a:cubicBezTo>
                  <a:cubicBezTo>
                    <a:pt x="151" y="40"/>
                    <a:pt x="151" y="40"/>
                    <a:pt x="151" y="40"/>
                  </a:cubicBezTo>
                  <a:cubicBezTo>
                    <a:pt x="150" y="40"/>
                    <a:pt x="150" y="40"/>
                    <a:pt x="150" y="40"/>
                  </a:cubicBezTo>
                  <a:cubicBezTo>
                    <a:pt x="150" y="39"/>
                    <a:pt x="150" y="39"/>
                    <a:pt x="150" y="39"/>
                  </a:cubicBezTo>
                  <a:cubicBezTo>
                    <a:pt x="148" y="39"/>
                    <a:pt x="148" y="39"/>
                    <a:pt x="148" y="39"/>
                  </a:cubicBezTo>
                  <a:cubicBezTo>
                    <a:pt x="147" y="39"/>
                    <a:pt x="147" y="39"/>
                    <a:pt x="147" y="39"/>
                  </a:cubicBezTo>
                  <a:cubicBezTo>
                    <a:pt x="146" y="40"/>
                    <a:pt x="146" y="40"/>
                    <a:pt x="146" y="40"/>
                  </a:cubicBezTo>
                  <a:cubicBezTo>
                    <a:pt x="146" y="40"/>
                    <a:pt x="146" y="40"/>
                    <a:pt x="146" y="40"/>
                  </a:cubicBezTo>
                  <a:cubicBezTo>
                    <a:pt x="145" y="41"/>
                    <a:pt x="145" y="41"/>
                    <a:pt x="145" y="41"/>
                  </a:cubicBezTo>
                  <a:cubicBezTo>
                    <a:pt x="145" y="41"/>
                    <a:pt x="145" y="41"/>
                    <a:pt x="145" y="41"/>
                  </a:cubicBezTo>
                  <a:cubicBezTo>
                    <a:pt x="145" y="42"/>
                    <a:pt x="145" y="42"/>
                    <a:pt x="145" y="42"/>
                  </a:cubicBezTo>
                  <a:cubicBezTo>
                    <a:pt x="146" y="42"/>
                    <a:pt x="146" y="42"/>
                    <a:pt x="146" y="42"/>
                  </a:cubicBezTo>
                  <a:close/>
                  <a:moveTo>
                    <a:pt x="137" y="40"/>
                  </a:moveTo>
                  <a:cubicBezTo>
                    <a:pt x="138" y="41"/>
                    <a:pt x="138" y="41"/>
                    <a:pt x="138" y="41"/>
                  </a:cubicBezTo>
                  <a:cubicBezTo>
                    <a:pt x="139" y="40"/>
                    <a:pt x="139" y="40"/>
                    <a:pt x="139" y="40"/>
                  </a:cubicBezTo>
                  <a:cubicBezTo>
                    <a:pt x="140" y="40"/>
                    <a:pt x="140" y="40"/>
                    <a:pt x="140" y="40"/>
                  </a:cubicBezTo>
                  <a:cubicBezTo>
                    <a:pt x="142" y="41"/>
                    <a:pt x="142" y="41"/>
                    <a:pt x="142" y="41"/>
                  </a:cubicBezTo>
                  <a:cubicBezTo>
                    <a:pt x="142" y="41"/>
                    <a:pt x="142" y="41"/>
                    <a:pt x="142" y="41"/>
                  </a:cubicBezTo>
                  <a:cubicBezTo>
                    <a:pt x="142" y="42"/>
                    <a:pt x="142" y="42"/>
                    <a:pt x="142" y="42"/>
                  </a:cubicBezTo>
                  <a:cubicBezTo>
                    <a:pt x="142" y="43"/>
                    <a:pt x="142" y="43"/>
                    <a:pt x="142" y="43"/>
                  </a:cubicBezTo>
                  <a:cubicBezTo>
                    <a:pt x="142" y="43"/>
                    <a:pt x="142" y="43"/>
                    <a:pt x="142" y="43"/>
                  </a:cubicBezTo>
                  <a:cubicBezTo>
                    <a:pt x="141" y="43"/>
                    <a:pt x="141" y="43"/>
                    <a:pt x="141" y="43"/>
                  </a:cubicBezTo>
                  <a:cubicBezTo>
                    <a:pt x="140" y="43"/>
                    <a:pt x="140" y="43"/>
                    <a:pt x="140" y="43"/>
                  </a:cubicBezTo>
                  <a:cubicBezTo>
                    <a:pt x="139" y="43"/>
                    <a:pt x="139" y="43"/>
                    <a:pt x="139" y="43"/>
                  </a:cubicBezTo>
                  <a:cubicBezTo>
                    <a:pt x="138" y="43"/>
                    <a:pt x="138" y="43"/>
                    <a:pt x="138" y="43"/>
                  </a:cubicBezTo>
                  <a:cubicBezTo>
                    <a:pt x="137" y="43"/>
                    <a:pt x="137" y="43"/>
                    <a:pt x="137" y="43"/>
                  </a:cubicBezTo>
                  <a:cubicBezTo>
                    <a:pt x="136" y="42"/>
                    <a:pt x="136" y="42"/>
                    <a:pt x="136" y="42"/>
                  </a:cubicBezTo>
                  <a:cubicBezTo>
                    <a:pt x="136" y="41"/>
                    <a:pt x="136" y="41"/>
                    <a:pt x="136" y="41"/>
                  </a:cubicBezTo>
                  <a:cubicBezTo>
                    <a:pt x="137" y="40"/>
                    <a:pt x="137" y="40"/>
                    <a:pt x="137" y="40"/>
                  </a:cubicBezTo>
                  <a:close/>
                  <a:moveTo>
                    <a:pt x="113" y="57"/>
                  </a:moveTo>
                  <a:cubicBezTo>
                    <a:pt x="112" y="57"/>
                    <a:pt x="112" y="57"/>
                    <a:pt x="112" y="57"/>
                  </a:cubicBezTo>
                  <a:cubicBezTo>
                    <a:pt x="112" y="57"/>
                    <a:pt x="112" y="57"/>
                    <a:pt x="112" y="57"/>
                  </a:cubicBezTo>
                  <a:cubicBezTo>
                    <a:pt x="112" y="57"/>
                    <a:pt x="112" y="57"/>
                    <a:pt x="112" y="57"/>
                  </a:cubicBezTo>
                  <a:cubicBezTo>
                    <a:pt x="113" y="57"/>
                    <a:pt x="113" y="57"/>
                    <a:pt x="113" y="57"/>
                  </a:cubicBezTo>
                  <a:close/>
                  <a:moveTo>
                    <a:pt x="112" y="51"/>
                  </a:moveTo>
                  <a:cubicBezTo>
                    <a:pt x="112" y="53"/>
                    <a:pt x="112" y="53"/>
                    <a:pt x="112" y="53"/>
                  </a:cubicBezTo>
                  <a:cubicBezTo>
                    <a:pt x="112" y="53"/>
                    <a:pt x="112" y="53"/>
                    <a:pt x="112" y="53"/>
                  </a:cubicBezTo>
                  <a:cubicBezTo>
                    <a:pt x="112" y="54"/>
                    <a:pt x="112" y="54"/>
                    <a:pt x="112" y="54"/>
                  </a:cubicBezTo>
                  <a:cubicBezTo>
                    <a:pt x="112" y="54"/>
                    <a:pt x="112" y="54"/>
                    <a:pt x="112" y="54"/>
                  </a:cubicBezTo>
                  <a:cubicBezTo>
                    <a:pt x="111" y="53"/>
                    <a:pt x="111" y="53"/>
                    <a:pt x="111" y="53"/>
                  </a:cubicBezTo>
                  <a:cubicBezTo>
                    <a:pt x="111" y="52"/>
                    <a:pt x="111" y="52"/>
                    <a:pt x="111" y="52"/>
                  </a:cubicBezTo>
                  <a:cubicBezTo>
                    <a:pt x="112" y="52"/>
                    <a:pt x="112" y="52"/>
                    <a:pt x="112" y="52"/>
                  </a:cubicBezTo>
                  <a:cubicBezTo>
                    <a:pt x="112" y="51"/>
                    <a:pt x="112" y="51"/>
                    <a:pt x="112" y="51"/>
                  </a:cubicBezTo>
                  <a:close/>
                  <a:moveTo>
                    <a:pt x="136" y="36"/>
                  </a:moveTo>
                  <a:cubicBezTo>
                    <a:pt x="136" y="37"/>
                    <a:pt x="136" y="37"/>
                    <a:pt x="136" y="37"/>
                  </a:cubicBezTo>
                  <a:cubicBezTo>
                    <a:pt x="137" y="37"/>
                    <a:pt x="137" y="37"/>
                    <a:pt x="137" y="37"/>
                  </a:cubicBezTo>
                  <a:cubicBezTo>
                    <a:pt x="137" y="38"/>
                    <a:pt x="137" y="38"/>
                    <a:pt x="137" y="38"/>
                  </a:cubicBezTo>
                  <a:cubicBezTo>
                    <a:pt x="137" y="38"/>
                    <a:pt x="137" y="38"/>
                    <a:pt x="137" y="38"/>
                  </a:cubicBezTo>
                  <a:cubicBezTo>
                    <a:pt x="136" y="37"/>
                    <a:pt x="136" y="37"/>
                    <a:pt x="136" y="37"/>
                  </a:cubicBezTo>
                  <a:cubicBezTo>
                    <a:pt x="136" y="36"/>
                    <a:pt x="136" y="36"/>
                    <a:pt x="136" y="36"/>
                  </a:cubicBezTo>
                  <a:cubicBezTo>
                    <a:pt x="136" y="36"/>
                    <a:pt x="136" y="36"/>
                    <a:pt x="136" y="36"/>
                  </a:cubicBezTo>
                  <a:close/>
                  <a:moveTo>
                    <a:pt x="134" y="35"/>
                  </a:moveTo>
                  <a:cubicBezTo>
                    <a:pt x="134" y="35"/>
                    <a:pt x="134" y="35"/>
                    <a:pt x="134" y="35"/>
                  </a:cubicBezTo>
                  <a:cubicBezTo>
                    <a:pt x="135" y="35"/>
                    <a:pt x="135" y="35"/>
                    <a:pt x="135" y="35"/>
                  </a:cubicBezTo>
                  <a:cubicBezTo>
                    <a:pt x="136" y="35"/>
                    <a:pt x="136" y="35"/>
                    <a:pt x="136" y="35"/>
                  </a:cubicBezTo>
                  <a:cubicBezTo>
                    <a:pt x="137" y="35"/>
                    <a:pt x="137" y="35"/>
                    <a:pt x="137" y="35"/>
                  </a:cubicBezTo>
                  <a:cubicBezTo>
                    <a:pt x="138" y="35"/>
                    <a:pt x="138" y="35"/>
                    <a:pt x="138" y="35"/>
                  </a:cubicBezTo>
                  <a:cubicBezTo>
                    <a:pt x="137" y="35"/>
                    <a:pt x="137" y="35"/>
                    <a:pt x="137" y="35"/>
                  </a:cubicBezTo>
                  <a:cubicBezTo>
                    <a:pt x="135" y="36"/>
                    <a:pt x="135" y="36"/>
                    <a:pt x="135" y="36"/>
                  </a:cubicBezTo>
                  <a:cubicBezTo>
                    <a:pt x="134" y="35"/>
                    <a:pt x="134" y="35"/>
                    <a:pt x="134" y="35"/>
                  </a:cubicBezTo>
                  <a:cubicBezTo>
                    <a:pt x="134" y="35"/>
                    <a:pt x="134" y="35"/>
                    <a:pt x="134" y="35"/>
                  </a:cubicBezTo>
                  <a:cubicBezTo>
                    <a:pt x="134" y="35"/>
                    <a:pt x="134" y="35"/>
                    <a:pt x="134" y="35"/>
                  </a:cubicBezTo>
                  <a:close/>
                  <a:moveTo>
                    <a:pt x="129" y="35"/>
                  </a:moveTo>
                  <a:cubicBezTo>
                    <a:pt x="130" y="35"/>
                    <a:pt x="130" y="35"/>
                    <a:pt x="130" y="35"/>
                  </a:cubicBezTo>
                  <a:cubicBezTo>
                    <a:pt x="130" y="35"/>
                    <a:pt x="130" y="35"/>
                    <a:pt x="130" y="35"/>
                  </a:cubicBezTo>
                  <a:cubicBezTo>
                    <a:pt x="131" y="34"/>
                    <a:pt x="131" y="34"/>
                    <a:pt x="131" y="34"/>
                  </a:cubicBezTo>
                  <a:cubicBezTo>
                    <a:pt x="132" y="35"/>
                    <a:pt x="132" y="35"/>
                    <a:pt x="132" y="35"/>
                  </a:cubicBezTo>
                  <a:cubicBezTo>
                    <a:pt x="132" y="35"/>
                    <a:pt x="132" y="35"/>
                    <a:pt x="132" y="35"/>
                  </a:cubicBezTo>
                  <a:cubicBezTo>
                    <a:pt x="133" y="35"/>
                    <a:pt x="133" y="35"/>
                    <a:pt x="133" y="35"/>
                  </a:cubicBezTo>
                  <a:cubicBezTo>
                    <a:pt x="134" y="35"/>
                    <a:pt x="134" y="35"/>
                    <a:pt x="134" y="35"/>
                  </a:cubicBezTo>
                  <a:cubicBezTo>
                    <a:pt x="134" y="35"/>
                    <a:pt x="134" y="35"/>
                    <a:pt x="134" y="35"/>
                  </a:cubicBezTo>
                  <a:cubicBezTo>
                    <a:pt x="133" y="35"/>
                    <a:pt x="133" y="35"/>
                    <a:pt x="133" y="35"/>
                  </a:cubicBezTo>
                  <a:cubicBezTo>
                    <a:pt x="132" y="36"/>
                    <a:pt x="132" y="36"/>
                    <a:pt x="132" y="36"/>
                  </a:cubicBezTo>
                  <a:cubicBezTo>
                    <a:pt x="132" y="35"/>
                    <a:pt x="132" y="35"/>
                    <a:pt x="132" y="35"/>
                  </a:cubicBezTo>
                  <a:cubicBezTo>
                    <a:pt x="131" y="36"/>
                    <a:pt x="131" y="36"/>
                    <a:pt x="131" y="36"/>
                  </a:cubicBezTo>
                  <a:cubicBezTo>
                    <a:pt x="130" y="36"/>
                    <a:pt x="130" y="36"/>
                    <a:pt x="130" y="36"/>
                  </a:cubicBezTo>
                  <a:cubicBezTo>
                    <a:pt x="129" y="35"/>
                    <a:pt x="129" y="35"/>
                    <a:pt x="129" y="35"/>
                  </a:cubicBezTo>
                  <a:cubicBezTo>
                    <a:pt x="129" y="35"/>
                    <a:pt x="129" y="35"/>
                    <a:pt x="129" y="35"/>
                  </a:cubicBezTo>
                  <a:close/>
                  <a:moveTo>
                    <a:pt x="122" y="50"/>
                  </a:moveTo>
                  <a:cubicBezTo>
                    <a:pt x="122" y="49"/>
                    <a:pt x="122" y="49"/>
                    <a:pt x="122" y="49"/>
                  </a:cubicBezTo>
                  <a:cubicBezTo>
                    <a:pt x="123" y="47"/>
                    <a:pt x="123" y="47"/>
                    <a:pt x="123" y="47"/>
                  </a:cubicBezTo>
                  <a:cubicBezTo>
                    <a:pt x="123" y="46"/>
                    <a:pt x="123" y="46"/>
                    <a:pt x="123" y="46"/>
                  </a:cubicBezTo>
                  <a:cubicBezTo>
                    <a:pt x="123" y="46"/>
                    <a:pt x="123" y="46"/>
                    <a:pt x="123" y="46"/>
                  </a:cubicBezTo>
                  <a:cubicBezTo>
                    <a:pt x="124" y="46"/>
                    <a:pt x="124" y="46"/>
                    <a:pt x="124" y="46"/>
                  </a:cubicBezTo>
                  <a:cubicBezTo>
                    <a:pt x="124" y="46"/>
                    <a:pt x="124" y="46"/>
                    <a:pt x="124" y="46"/>
                  </a:cubicBezTo>
                  <a:cubicBezTo>
                    <a:pt x="124" y="47"/>
                    <a:pt x="124" y="47"/>
                    <a:pt x="124" y="47"/>
                  </a:cubicBezTo>
                  <a:cubicBezTo>
                    <a:pt x="124" y="47"/>
                    <a:pt x="124" y="47"/>
                    <a:pt x="124" y="47"/>
                  </a:cubicBezTo>
                  <a:cubicBezTo>
                    <a:pt x="124" y="47"/>
                    <a:pt x="124" y="47"/>
                    <a:pt x="124" y="47"/>
                  </a:cubicBezTo>
                  <a:cubicBezTo>
                    <a:pt x="124" y="47"/>
                    <a:pt x="124" y="47"/>
                    <a:pt x="124" y="47"/>
                  </a:cubicBezTo>
                  <a:cubicBezTo>
                    <a:pt x="123" y="48"/>
                    <a:pt x="123" y="48"/>
                    <a:pt x="123" y="48"/>
                  </a:cubicBezTo>
                  <a:cubicBezTo>
                    <a:pt x="123" y="48"/>
                    <a:pt x="123" y="48"/>
                    <a:pt x="123" y="48"/>
                  </a:cubicBezTo>
                  <a:cubicBezTo>
                    <a:pt x="123" y="49"/>
                    <a:pt x="123" y="49"/>
                    <a:pt x="123" y="49"/>
                  </a:cubicBezTo>
                  <a:cubicBezTo>
                    <a:pt x="124" y="49"/>
                    <a:pt x="124" y="49"/>
                    <a:pt x="124" y="49"/>
                  </a:cubicBezTo>
                  <a:cubicBezTo>
                    <a:pt x="124" y="49"/>
                    <a:pt x="124" y="49"/>
                    <a:pt x="124" y="49"/>
                  </a:cubicBezTo>
                  <a:cubicBezTo>
                    <a:pt x="124" y="50"/>
                    <a:pt x="124" y="50"/>
                    <a:pt x="124" y="50"/>
                  </a:cubicBezTo>
                  <a:cubicBezTo>
                    <a:pt x="123" y="50"/>
                    <a:pt x="123" y="50"/>
                    <a:pt x="123" y="50"/>
                  </a:cubicBezTo>
                  <a:cubicBezTo>
                    <a:pt x="123" y="50"/>
                    <a:pt x="123" y="50"/>
                    <a:pt x="123" y="50"/>
                  </a:cubicBezTo>
                  <a:cubicBezTo>
                    <a:pt x="122" y="51"/>
                    <a:pt x="122" y="51"/>
                    <a:pt x="122" y="51"/>
                  </a:cubicBezTo>
                  <a:cubicBezTo>
                    <a:pt x="122" y="50"/>
                    <a:pt x="122" y="50"/>
                    <a:pt x="122" y="50"/>
                  </a:cubicBezTo>
                  <a:cubicBezTo>
                    <a:pt x="122" y="50"/>
                    <a:pt x="122" y="50"/>
                    <a:pt x="122" y="50"/>
                  </a:cubicBezTo>
                  <a:close/>
                  <a:moveTo>
                    <a:pt x="120" y="49"/>
                  </a:moveTo>
                  <a:cubicBezTo>
                    <a:pt x="120" y="49"/>
                    <a:pt x="120" y="49"/>
                    <a:pt x="120" y="49"/>
                  </a:cubicBezTo>
                  <a:cubicBezTo>
                    <a:pt x="120" y="50"/>
                    <a:pt x="120" y="50"/>
                    <a:pt x="120" y="50"/>
                  </a:cubicBezTo>
                  <a:cubicBezTo>
                    <a:pt x="121" y="50"/>
                    <a:pt x="121" y="50"/>
                    <a:pt x="121" y="50"/>
                  </a:cubicBezTo>
                  <a:cubicBezTo>
                    <a:pt x="121" y="49"/>
                    <a:pt x="121" y="49"/>
                    <a:pt x="121" y="49"/>
                  </a:cubicBezTo>
                  <a:cubicBezTo>
                    <a:pt x="121" y="49"/>
                    <a:pt x="121" y="49"/>
                    <a:pt x="121" y="49"/>
                  </a:cubicBezTo>
                  <a:cubicBezTo>
                    <a:pt x="121" y="48"/>
                    <a:pt x="121" y="48"/>
                    <a:pt x="121" y="48"/>
                  </a:cubicBezTo>
                  <a:cubicBezTo>
                    <a:pt x="122" y="48"/>
                    <a:pt x="122" y="48"/>
                    <a:pt x="122" y="48"/>
                  </a:cubicBezTo>
                  <a:cubicBezTo>
                    <a:pt x="122" y="48"/>
                    <a:pt x="122" y="48"/>
                    <a:pt x="122" y="48"/>
                  </a:cubicBezTo>
                  <a:cubicBezTo>
                    <a:pt x="121" y="47"/>
                    <a:pt x="121" y="47"/>
                    <a:pt x="121" y="47"/>
                  </a:cubicBezTo>
                  <a:cubicBezTo>
                    <a:pt x="121" y="47"/>
                    <a:pt x="121" y="47"/>
                    <a:pt x="121" y="47"/>
                  </a:cubicBezTo>
                  <a:cubicBezTo>
                    <a:pt x="120" y="48"/>
                    <a:pt x="120" y="48"/>
                    <a:pt x="120" y="48"/>
                  </a:cubicBezTo>
                  <a:cubicBezTo>
                    <a:pt x="120" y="48"/>
                    <a:pt x="120" y="48"/>
                    <a:pt x="120" y="48"/>
                  </a:cubicBezTo>
                  <a:cubicBezTo>
                    <a:pt x="120" y="49"/>
                    <a:pt x="120" y="49"/>
                    <a:pt x="120" y="49"/>
                  </a:cubicBezTo>
                  <a:close/>
                  <a:moveTo>
                    <a:pt x="118" y="48"/>
                  </a:moveTo>
                  <a:cubicBezTo>
                    <a:pt x="118" y="49"/>
                    <a:pt x="118" y="49"/>
                    <a:pt x="118" y="49"/>
                  </a:cubicBezTo>
                  <a:cubicBezTo>
                    <a:pt x="117" y="49"/>
                    <a:pt x="117" y="49"/>
                    <a:pt x="117" y="49"/>
                  </a:cubicBezTo>
                  <a:cubicBezTo>
                    <a:pt x="118" y="50"/>
                    <a:pt x="118" y="50"/>
                    <a:pt x="118" y="50"/>
                  </a:cubicBezTo>
                  <a:cubicBezTo>
                    <a:pt x="118" y="50"/>
                    <a:pt x="118" y="50"/>
                    <a:pt x="118" y="50"/>
                  </a:cubicBezTo>
                  <a:cubicBezTo>
                    <a:pt x="119" y="50"/>
                    <a:pt x="119" y="50"/>
                    <a:pt x="119" y="50"/>
                  </a:cubicBezTo>
                  <a:cubicBezTo>
                    <a:pt x="119" y="49"/>
                    <a:pt x="119" y="49"/>
                    <a:pt x="119" y="49"/>
                  </a:cubicBezTo>
                  <a:cubicBezTo>
                    <a:pt x="118" y="48"/>
                    <a:pt x="118" y="48"/>
                    <a:pt x="118" y="48"/>
                  </a:cubicBezTo>
                  <a:cubicBezTo>
                    <a:pt x="118" y="48"/>
                    <a:pt x="118" y="48"/>
                    <a:pt x="118" y="48"/>
                  </a:cubicBezTo>
                  <a:close/>
                  <a:moveTo>
                    <a:pt x="124" y="35"/>
                  </a:moveTo>
                  <a:cubicBezTo>
                    <a:pt x="123" y="36"/>
                    <a:pt x="123" y="36"/>
                    <a:pt x="123" y="36"/>
                  </a:cubicBezTo>
                  <a:cubicBezTo>
                    <a:pt x="124" y="36"/>
                    <a:pt x="124" y="36"/>
                    <a:pt x="124" y="36"/>
                  </a:cubicBezTo>
                  <a:cubicBezTo>
                    <a:pt x="124" y="36"/>
                    <a:pt x="124" y="35"/>
                    <a:pt x="124" y="35"/>
                  </a:cubicBezTo>
                  <a:close/>
                  <a:moveTo>
                    <a:pt x="125" y="35"/>
                  </a:moveTo>
                  <a:cubicBezTo>
                    <a:pt x="125" y="35"/>
                    <a:pt x="125" y="35"/>
                    <a:pt x="125" y="35"/>
                  </a:cubicBezTo>
                  <a:cubicBezTo>
                    <a:pt x="125" y="35"/>
                    <a:pt x="125" y="35"/>
                    <a:pt x="125" y="35"/>
                  </a:cubicBezTo>
                  <a:cubicBezTo>
                    <a:pt x="125" y="35"/>
                    <a:pt x="125" y="35"/>
                    <a:pt x="125" y="35"/>
                  </a:cubicBezTo>
                  <a:close/>
                  <a:moveTo>
                    <a:pt x="126" y="34"/>
                  </a:moveTo>
                  <a:cubicBezTo>
                    <a:pt x="126" y="34"/>
                    <a:pt x="126" y="34"/>
                    <a:pt x="126" y="34"/>
                  </a:cubicBezTo>
                  <a:cubicBezTo>
                    <a:pt x="126" y="35"/>
                    <a:pt x="126" y="35"/>
                    <a:pt x="126" y="35"/>
                  </a:cubicBezTo>
                  <a:cubicBezTo>
                    <a:pt x="126" y="34"/>
                    <a:pt x="126" y="34"/>
                    <a:pt x="126" y="34"/>
                  </a:cubicBezTo>
                  <a:close/>
                  <a:moveTo>
                    <a:pt x="123" y="33"/>
                  </a:moveTo>
                  <a:cubicBezTo>
                    <a:pt x="124" y="33"/>
                    <a:pt x="124" y="33"/>
                    <a:pt x="124" y="33"/>
                  </a:cubicBezTo>
                  <a:cubicBezTo>
                    <a:pt x="125" y="33"/>
                    <a:pt x="125" y="33"/>
                    <a:pt x="125" y="33"/>
                  </a:cubicBezTo>
                  <a:cubicBezTo>
                    <a:pt x="125" y="33"/>
                    <a:pt x="125" y="33"/>
                    <a:pt x="125" y="33"/>
                  </a:cubicBezTo>
                  <a:cubicBezTo>
                    <a:pt x="125" y="33"/>
                    <a:pt x="125" y="33"/>
                    <a:pt x="125" y="33"/>
                  </a:cubicBezTo>
                  <a:cubicBezTo>
                    <a:pt x="125" y="33"/>
                    <a:pt x="125" y="33"/>
                    <a:pt x="125" y="33"/>
                  </a:cubicBezTo>
                  <a:cubicBezTo>
                    <a:pt x="126" y="33"/>
                    <a:pt x="126" y="33"/>
                    <a:pt x="126" y="33"/>
                  </a:cubicBezTo>
                  <a:cubicBezTo>
                    <a:pt x="126" y="33"/>
                    <a:pt x="126" y="33"/>
                    <a:pt x="126" y="33"/>
                  </a:cubicBezTo>
                  <a:cubicBezTo>
                    <a:pt x="126" y="34"/>
                    <a:pt x="126" y="34"/>
                    <a:pt x="126" y="34"/>
                  </a:cubicBezTo>
                  <a:cubicBezTo>
                    <a:pt x="125" y="34"/>
                    <a:pt x="125" y="34"/>
                    <a:pt x="125" y="34"/>
                  </a:cubicBezTo>
                  <a:cubicBezTo>
                    <a:pt x="125" y="34"/>
                    <a:pt x="125" y="34"/>
                    <a:pt x="125" y="34"/>
                  </a:cubicBezTo>
                  <a:cubicBezTo>
                    <a:pt x="125" y="34"/>
                    <a:pt x="125" y="34"/>
                    <a:pt x="125" y="34"/>
                  </a:cubicBezTo>
                  <a:cubicBezTo>
                    <a:pt x="124" y="34"/>
                    <a:pt x="124" y="34"/>
                    <a:pt x="124" y="34"/>
                  </a:cubicBezTo>
                  <a:cubicBezTo>
                    <a:pt x="123" y="34"/>
                    <a:pt x="123" y="34"/>
                    <a:pt x="123" y="34"/>
                  </a:cubicBezTo>
                  <a:cubicBezTo>
                    <a:pt x="123" y="34"/>
                    <a:pt x="123" y="34"/>
                    <a:pt x="123" y="34"/>
                  </a:cubicBezTo>
                  <a:cubicBezTo>
                    <a:pt x="123" y="33"/>
                    <a:pt x="123" y="33"/>
                    <a:pt x="123" y="33"/>
                  </a:cubicBezTo>
                  <a:close/>
                  <a:moveTo>
                    <a:pt x="118" y="29"/>
                  </a:moveTo>
                  <a:cubicBezTo>
                    <a:pt x="119" y="29"/>
                    <a:pt x="119" y="29"/>
                    <a:pt x="119" y="29"/>
                  </a:cubicBezTo>
                  <a:cubicBezTo>
                    <a:pt x="119" y="29"/>
                    <a:pt x="119" y="29"/>
                    <a:pt x="119" y="29"/>
                  </a:cubicBezTo>
                  <a:cubicBezTo>
                    <a:pt x="119" y="29"/>
                    <a:pt x="118" y="29"/>
                    <a:pt x="118" y="29"/>
                  </a:cubicBezTo>
                  <a:close/>
                  <a:moveTo>
                    <a:pt x="117" y="29"/>
                  </a:moveTo>
                  <a:cubicBezTo>
                    <a:pt x="118" y="29"/>
                    <a:pt x="118" y="29"/>
                    <a:pt x="118" y="29"/>
                  </a:cubicBezTo>
                  <a:cubicBezTo>
                    <a:pt x="118" y="30"/>
                    <a:pt x="118" y="30"/>
                    <a:pt x="118" y="30"/>
                  </a:cubicBezTo>
                  <a:cubicBezTo>
                    <a:pt x="118" y="30"/>
                    <a:pt x="118" y="30"/>
                    <a:pt x="118" y="30"/>
                  </a:cubicBezTo>
                  <a:cubicBezTo>
                    <a:pt x="117" y="29"/>
                    <a:pt x="117" y="29"/>
                    <a:pt x="117" y="29"/>
                  </a:cubicBezTo>
                  <a:close/>
                  <a:moveTo>
                    <a:pt x="112" y="26"/>
                  </a:moveTo>
                  <a:cubicBezTo>
                    <a:pt x="113" y="25"/>
                    <a:pt x="113" y="25"/>
                    <a:pt x="113" y="25"/>
                  </a:cubicBezTo>
                  <a:cubicBezTo>
                    <a:pt x="114" y="26"/>
                    <a:pt x="114" y="26"/>
                    <a:pt x="114" y="26"/>
                  </a:cubicBezTo>
                  <a:cubicBezTo>
                    <a:pt x="115" y="26"/>
                    <a:pt x="115" y="26"/>
                    <a:pt x="115" y="26"/>
                  </a:cubicBezTo>
                  <a:cubicBezTo>
                    <a:pt x="117" y="25"/>
                    <a:pt x="117" y="25"/>
                    <a:pt x="117" y="25"/>
                  </a:cubicBezTo>
                  <a:cubicBezTo>
                    <a:pt x="118" y="25"/>
                    <a:pt x="118" y="25"/>
                    <a:pt x="118" y="25"/>
                  </a:cubicBezTo>
                  <a:cubicBezTo>
                    <a:pt x="118" y="26"/>
                    <a:pt x="118" y="26"/>
                    <a:pt x="118" y="26"/>
                  </a:cubicBezTo>
                  <a:cubicBezTo>
                    <a:pt x="119" y="26"/>
                    <a:pt x="119" y="26"/>
                    <a:pt x="119" y="26"/>
                  </a:cubicBezTo>
                  <a:cubicBezTo>
                    <a:pt x="120" y="26"/>
                    <a:pt x="120" y="26"/>
                    <a:pt x="120" y="26"/>
                  </a:cubicBezTo>
                  <a:cubicBezTo>
                    <a:pt x="122" y="26"/>
                    <a:pt x="122" y="26"/>
                    <a:pt x="122" y="26"/>
                  </a:cubicBezTo>
                  <a:cubicBezTo>
                    <a:pt x="123" y="26"/>
                    <a:pt x="123" y="26"/>
                    <a:pt x="123" y="26"/>
                  </a:cubicBezTo>
                  <a:cubicBezTo>
                    <a:pt x="123" y="26"/>
                    <a:pt x="123" y="26"/>
                    <a:pt x="123" y="26"/>
                  </a:cubicBezTo>
                  <a:cubicBezTo>
                    <a:pt x="124" y="26"/>
                    <a:pt x="124" y="26"/>
                    <a:pt x="124" y="26"/>
                  </a:cubicBezTo>
                  <a:cubicBezTo>
                    <a:pt x="125" y="26"/>
                    <a:pt x="125" y="26"/>
                    <a:pt x="125" y="26"/>
                  </a:cubicBezTo>
                  <a:cubicBezTo>
                    <a:pt x="125" y="26"/>
                    <a:pt x="125" y="26"/>
                    <a:pt x="125" y="26"/>
                  </a:cubicBezTo>
                  <a:cubicBezTo>
                    <a:pt x="126" y="27"/>
                    <a:pt x="126" y="27"/>
                    <a:pt x="126" y="27"/>
                  </a:cubicBezTo>
                  <a:cubicBezTo>
                    <a:pt x="129" y="26"/>
                    <a:pt x="129" y="26"/>
                    <a:pt x="129" y="26"/>
                  </a:cubicBezTo>
                  <a:cubicBezTo>
                    <a:pt x="131" y="25"/>
                    <a:pt x="131" y="25"/>
                    <a:pt x="131" y="25"/>
                  </a:cubicBezTo>
                  <a:cubicBezTo>
                    <a:pt x="131" y="24"/>
                    <a:pt x="131" y="24"/>
                    <a:pt x="131" y="24"/>
                  </a:cubicBezTo>
                  <a:cubicBezTo>
                    <a:pt x="132" y="24"/>
                    <a:pt x="132" y="24"/>
                    <a:pt x="132" y="24"/>
                  </a:cubicBezTo>
                  <a:cubicBezTo>
                    <a:pt x="132" y="24"/>
                    <a:pt x="132" y="24"/>
                    <a:pt x="132" y="24"/>
                  </a:cubicBezTo>
                  <a:cubicBezTo>
                    <a:pt x="133" y="23"/>
                    <a:pt x="133" y="23"/>
                    <a:pt x="133" y="23"/>
                  </a:cubicBezTo>
                  <a:cubicBezTo>
                    <a:pt x="133" y="23"/>
                    <a:pt x="133" y="23"/>
                    <a:pt x="133" y="23"/>
                  </a:cubicBezTo>
                  <a:cubicBezTo>
                    <a:pt x="133" y="22"/>
                    <a:pt x="133" y="22"/>
                    <a:pt x="133" y="22"/>
                  </a:cubicBezTo>
                  <a:cubicBezTo>
                    <a:pt x="134" y="22"/>
                    <a:pt x="134" y="22"/>
                    <a:pt x="134" y="22"/>
                  </a:cubicBezTo>
                  <a:cubicBezTo>
                    <a:pt x="133" y="21"/>
                    <a:pt x="133" y="21"/>
                    <a:pt x="133" y="21"/>
                  </a:cubicBezTo>
                  <a:cubicBezTo>
                    <a:pt x="133" y="21"/>
                    <a:pt x="133" y="21"/>
                    <a:pt x="133" y="21"/>
                  </a:cubicBezTo>
                  <a:cubicBezTo>
                    <a:pt x="132" y="21"/>
                    <a:pt x="132" y="21"/>
                    <a:pt x="132" y="21"/>
                  </a:cubicBezTo>
                  <a:cubicBezTo>
                    <a:pt x="131" y="21"/>
                    <a:pt x="131" y="21"/>
                    <a:pt x="131" y="21"/>
                  </a:cubicBezTo>
                  <a:cubicBezTo>
                    <a:pt x="131" y="22"/>
                    <a:pt x="131" y="22"/>
                    <a:pt x="131" y="22"/>
                  </a:cubicBezTo>
                  <a:cubicBezTo>
                    <a:pt x="130" y="22"/>
                    <a:pt x="130" y="22"/>
                    <a:pt x="130" y="22"/>
                  </a:cubicBezTo>
                  <a:cubicBezTo>
                    <a:pt x="130" y="23"/>
                    <a:pt x="130" y="23"/>
                    <a:pt x="130" y="23"/>
                  </a:cubicBezTo>
                  <a:cubicBezTo>
                    <a:pt x="129" y="23"/>
                    <a:pt x="129" y="23"/>
                    <a:pt x="129" y="23"/>
                  </a:cubicBezTo>
                  <a:cubicBezTo>
                    <a:pt x="129" y="23"/>
                    <a:pt x="129" y="23"/>
                    <a:pt x="129" y="23"/>
                  </a:cubicBezTo>
                  <a:cubicBezTo>
                    <a:pt x="128" y="24"/>
                    <a:pt x="128" y="24"/>
                    <a:pt x="128" y="24"/>
                  </a:cubicBezTo>
                  <a:cubicBezTo>
                    <a:pt x="127" y="24"/>
                    <a:pt x="127" y="24"/>
                    <a:pt x="127" y="24"/>
                  </a:cubicBezTo>
                  <a:cubicBezTo>
                    <a:pt x="125" y="24"/>
                    <a:pt x="125" y="24"/>
                    <a:pt x="125" y="24"/>
                  </a:cubicBezTo>
                  <a:cubicBezTo>
                    <a:pt x="123" y="24"/>
                    <a:pt x="123" y="24"/>
                    <a:pt x="123" y="24"/>
                  </a:cubicBezTo>
                  <a:cubicBezTo>
                    <a:pt x="123" y="24"/>
                    <a:pt x="123" y="24"/>
                    <a:pt x="123" y="24"/>
                  </a:cubicBezTo>
                  <a:cubicBezTo>
                    <a:pt x="122" y="24"/>
                    <a:pt x="122" y="24"/>
                    <a:pt x="122" y="24"/>
                  </a:cubicBezTo>
                  <a:cubicBezTo>
                    <a:pt x="122" y="23"/>
                    <a:pt x="122" y="23"/>
                    <a:pt x="122" y="23"/>
                  </a:cubicBezTo>
                  <a:cubicBezTo>
                    <a:pt x="121" y="23"/>
                    <a:pt x="121" y="23"/>
                    <a:pt x="121" y="23"/>
                  </a:cubicBezTo>
                  <a:cubicBezTo>
                    <a:pt x="120" y="23"/>
                    <a:pt x="120" y="23"/>
                    <a:pt x="120" y="23"/>
                  </a:cubicBezTo>
                  <a:cubicBezTo>
                    <a:pt x="119" y="23"/>
                    <a:pt x="119" y="23"/>
                    <a:pt x="119" y="23"/>
                  </a:cubicBezTo>
                  <a:cubicBezTo>
                    <a:pt x="118" y="23"/>
                    <a:pt x="118" y="23"/>
                    <a:pt x="118" y="23"/>
                  </a:cubicBezTo>
                  <a:cubicBezTo>
                    <a:pt x="118" y="23"/>
                    <a:pt x="118" y="23"/>
                    <a:pt x="118" y="23"/>
                  </a:cubicBezTo>
                  <a:cubicBezTo>
                    <a:pt x="117" y="23"/>
                    <a:pt x="117" y="23"/>
                    <a:pt x="117" y="23"/>
                  </a:cubicBezTo>
                  <a:cubicBezTo>
                    <a:pt x="116" y="22"/>
                    <a:pt x="116" y="22"/>
                    <a:pt x="116" y="22"/>
                  </a:cubicBezTo>
                  <a:cubicBezTo>
                    <a:pt x="115" y="22"/>
                    <a:pt x="115" y="22"/>
                    <a:pt x="115" y="22"/>
                  </a:cubicBezTo>
                  <a:cubicBezTo>
                    <a:pt x="114" y="22"/>
                    <a:pt x="114" y="22"/>
                    <a:pt x="114" y="22"/>
                  </a:cubicBezTo>
                  <a:cubicBezTo>
                    <a:pt x="114" y="23"/>
                    <a:pt x="114" y="23"/>
                    <a:pt x="114" y="23"/>
                  </a:cubicBezTo>
                  <a:cubicBezTo>
                    <a:pt x="113" y="23"/>
                    <a:pt x="113" y="23"/>
                    <a:pt x="113" y="23"/>
                  </a:cubicBezTo>
                  <a:cubicBezTo>
                    <a:pt x="113" y="24"/>
                    <a:pt x="113" y="24"/>
                    <a:pt x="113" y="24"/>
                  </a:cubicBezTo>
                  <a:cubicBezTo>
                    <a:pt x="112" y="25"/>
                    <a:pt x="112" y="25"/>
                    <a:pt x="112" y="25"/>
                  </a:cubicBezTo>
                  <a:cubicBezTo>
                    <a:pt x="111" y="24"/>
                    <a:pt x="111" y="24"/>
                    <a:pt x="111" y="24"/>
                  </a:cubicBezTo>
                  <a:cubicBezTo>
                    <a:pt x="110" y="24"/>
                    <a:pt x="110" y="24"/>
                    <a:pt x="110" y="24"/>
                  </a:cubicBezTo>
                  <a:cubicBezTo>
                    <a:pt x="110" y="25"/>
                    <a:pt x="110" y="25"/>
                    <a:pt x="110" y="25"/>
                  </a:cubicBezTo>
                  <a:cubicBezTo>
                    <a:pt x="110" y="25"/>
                    <a:pt x="110" y="25"/>
                    <a:pt x="110" y="25"/>
                  </a:cubicBezTo>
                  <a:cubicBezTo>
                    <a:pt x="109" y="26"/>
                    <a:pt x="109" y="26"/>
                    <a:pt x="109" y="26"/>
                  </a:cubicBezTo>
                  <a:cubicBezTo>
                    <a:pt x="109" y="27"/>
                    <a:pt x="109" y="27"/>
                    <a:pt x="109" y="27"/>
                  </a:cubicBezTo>
                  <a:cubicBezTo>
                    <a:pt x="109" y="28"/>
                    <a:pt x="109" y="28"/>
                    <a:pt x="109" y="28"/>
                  </a:cubicBezTo>
                  <a:cubicBezTo>
                    <a:pt x="109" y="29"/>
                    <a:pt x="109" y="29"/>
                    <a:pt x="109" y="29"/>
                  </a:cubicBezTo>
                  <a:cubicBezTo>
                    <a:pt x="109" y="30"/>
                    <a:pt x="109" y="30"/>
                    <a:pt x="109" y="30"/>
                  </a:cubicBezTo>
                  <a:cubicBezTo>
                    <a:pt x="109" y="31"/>
                    <a:pt x="109" y="31"/>
                    <a:pt x="109" y="31"/>
                  </a:cubicBezTo>
                  <a:cubicBezTo>
                    <a:pt x="109" y="31"/>
                    <a:pt x="109" y="31"/>
                    <a:pt x="109" y="31"/>
                  </a:cubicBezTo>
                  <a:cubicBezTo>
                    <a:pt x="109" y="31"/>
                    <a:pt x="109" y="31"/>
                    <a:pt x="109" y="31"/>
                  </a:cubicBezTo>
                  <a:cubicBezTo>
                    <a:pt x="109" y="30"/>
                    <a:pt x="109" y="30"/>
                    <a:pt x="109" y="30"/>
                  </a:cubicBezTo>
                  <a:cubicBezTo>
                    <a:pt x="108" y="31"/>
                    <a:pt x="108" y="31"/>
                    <a:pt x="108" y="31"/>
                  </a:cubicBezTo>
                  <a:cubicBezTo>
                    <a:pt x="107" y="31"/>
                    <a:pt x="107" y="31"/>
                    <a:pt x="107" y="31"/>
                  </a:cubicBezTo>
                  <a:cubicBezTo>
                    <a:pt x="107" y="32"/>
                    <a:pt x="107" y="32"/>
                    <a:pt x="107" y="32"/>
                  </a:cubicBezTo>
                  <a:cubicBezTo>
                    <a:pt x="106" y="32"/>
                    <a:pt x="106" y="32"/>
                    <a:pt x="106" y="32"/>
                  </a:cubicBezTo>
                  <a:cubicBezTo>
                    <a:pt x="107" y="33"/>
                    <a:pt x="107" y="33"/>
                    <a:pt x="107" y="33"/>
                  </a:cubicBezTo>
                  <a:cubicBezTo>
                    <a:pt x="106" y="34"/>
                    <a:pt x="106" y="34"/>
                    <a:pt x="106" y="34"/>
                  </a:cubicBezTo>
                  <a:cubicBezTo>
                    <a:pt x="107" y="36"/>
                    <a:pt x="107" y="36"/>
                    <a:pt x="107" y="36"/>
                  </a:cubicBezTo>
                  <a:cubicBezTo>
                    <a:pt x="106" y="36"/>
                    <a:pt x="106" y="36"/>
                    <a:pt x="106" y="36"/>
                  </a:cubicBezTo>
                  <a:cubicBezTo>
                    <a:pt x="106" y="37"/>
                    <a:pt x="106" y="37"/>
                    <a:pt x="106" y="37"/>
                  </a:cubicBezTo>
                  <a:cubicBezTo>
                    <a:pt x="106" y="37"/>
                    <a:pt x="106" y="37"/>
                    <a:pt x="106" y="37"/>
                  </a:cubicBezTo>
                  <a:cubicBezTo>
                    <a:pt x="106" y="38"/>
                    <a:pt x="106" y="38"/>
                    <a:pt x="106" y="38"/>
                  </a:cubicBezTo>
                  <a:cubicBezTo>
                    <a:pt x="105" y="39"/>
                    <a:pt x="105" y="39"/>
                    <a:pt x="105" y="39"/>
                  </a:cubicBezTo>
                  <a:cubicBezTo>
                    <a:pt x="104" y="40"/>
                    <a:pt x="104" y="40"/>
                    <a:pt x="104" y="40"/>
                  </a:cubicBezTo>
                  <a:cubicBezTo>
                    <a:pt x="104" y="40"/>
                    <a:pt x="104" y="40"/>
                    <a:pt x="104" y="40"/>
                  </a:cubicBezTo>
                  <a:cubicBezTo>
                    <a:pt x="104" y="40"/>
                    <a:pt x="104" y="40"/>
                    <a:pt x="104" y="40"/>
                  </a:cubicBezTo>
                  <a:cubicBezTo>
                    <a:pt x="105" y="42"/>
                    <a:pt x="105" y="42"/>
                    <a:pt x="105" y="42"/>
                  </a:cubicBezTo>
                  <a:cubicBezTo>
                    <a:pt x="105" y="42"/>
                    <a:pt x="105" y="42"/>
                    <a:pt x="105" y="42"/>
                  </a:cubicBezTo>
                  <a:cubicBezTo>
                    <a:pt x="105" y="42"/>
                    <a:pt x="105" y="42"/>
                    <a:pt x="105" y="42"/>
                  </a:cubicBezTo>
                  <a:cubicBezTo>
                    <a:pt x="106" y="42"/>
                    <a:pt x="106" y="42"/>
                    <a:pt x="106" y="42"/>
                  </a:cubicBezTo>
                  <a:cubicBezTo>
                    <a:pt x="107" y="42"/>
                    <a:pt x="107" y="42"/>
                    <a:pt x="107" y="42"/>
                  </a:cubicBezTo>
                  <a:cubicBezTo>
                    <a:pt x="107" y="42"/>
                    <a:pt x="107" y="42"/>
                    <a:pt x="107" y="42"/>
                  </a:cubicBezTo>
                  <a:cubicBezTo>
                    <a:pt x="107" y="43"/>
                    <a:pt x="107" y="43"/>
                    <a:pt x="107" y="43"/>
                  </a:cubicBezTo>
                  <a:cubicBezTo>
                    <a:pt x="108" y="45"/>
                    <a:pt x="108" y="45"/>
                    <a:pt x="108" y="45"/>
                  </a:cubicBezTo>
                  <a:cubicBezTo>
                    <a:pt x="108" y="45"/>
                    <a:pt x="108" y="45"/>
                    <a:pt x="108" y="45"/>
                  </a:cubicBezTo>
                  <a:cubicBezTo>
                    <a:pt x="107" y="46"/>
                    <a:pt x="107" y="46"/>
                    <a:pt x="107" y="46"/>
                  </a:cubicBezTo>
                  <a:cubicBezTo>
                    <a:pt x="107" y="47"/>
                    <a:pt x="107" y="47"/>
                    <a:pt x="107" y="47"/>
                  </a:cubicBezTo>
                  <a:cubicBezTo>
                    <a:pt x="107" y="49"/>
                    <a:pt x="107" y="49"/>
                    <a:pt x="107" y="49"/>
                  </a:cubicBezTo>
                  <a:cubicBezTo>
                    <a:pt x="107" y="50"/>
                    <a:pt x="107" y="50"/>
                    <a:pt x="107" y="50"/>
                  </a:cubicBezTo>
                  <a:cubicBezTo>
                    <a:pt x="107" y="50"/>
                    <a:pt x="107" y="50"/>
                    <a:pt x="107" y="50"/>
                  </a:cubicBezTo>
                  <a:cubicBezTo>
                    <a:pt x="108" y="51"/>
                    <a:pt x="108" y="51"/>
                    <a:pt x="108" y="51"/>
                  </a:cubicBezTo>
                  <a:cubicBezTo>
                    <a:pt x="109" y="51"/>
                    <a:pt x="109" y="51"/>
                    <a:pt x="109" y="51"/>
                  </a:cubicBezTo>
                  <a:cubicBezTo>
                    <a:pt x="109" y="50"/>
                    <a:pt x="109" y="50"/>
                    <a:pt x="109" y="50"/>
                  </a:cubicBezTo>
                  <a:cubicBezTo>
                    <a:pt x="110" y="50"/>
                    <a:pt x="110" y="50"/>
                    <a:pt x="110" y="50"/>
                  </a:cubicBezTo>
                  <a:cubicBezTo>
                    <a:pt x="111" y="50"/>
                    <a:pt x="111" y="50"/>
                    <a:pt x="111" y="50"/>
                  </a:cubicBezTo>
                  <a:cubicBezTo>
                    <a:pt x="111" y="51"/>
                    <a:pt x="111" y="51"/>
                    <a:pt x="111" y="51"/>
                  </a:cubicBezTo>
                  <a:cubicBezTo>
                    <a:pt x="112" y="50"/>
                    <a:pt x="112" y="50"/>
                    <a:pt x="112" y="50"/>
                  </a:cubicBezTo>
                  <a:cubicBezTo>
                    <a:pt x="111" y="49"/>
                    <a:pt x="111" y="49"/>
                    <a:pt x="111" y="49"/>
                  </a:cubicBezTo>
                  <a:cubicBezTo>
                    <a:pt x="111" y="49"/>
                    <a:pt x="111" y="49"/>
                    <a:pt x="111" y="49"/>
                  </a:cubicBezTo>
                  <a:cubicBezTo>
                    <a:pt x="111" y="48"/>
                    <a:pt x="111" y="48"/>
                    <a:pt x="111" y="48"/>
                  </a:cubicBezTo>
                  <a:cubicBezTo>
                    <a:pt x="111" y="47"/>
                    <a:pt x="111" y="47"/>
                    <a:pt x="111" y="47"/>
                  </a:cubicBezTo>
                  <a:cubicBezTo>
                    <a:pt x="111" y="46"/>
                    <a:pt x="111" y="46"/>
                    <a:pt x="111" y="46"/>
                  </a:cubicBezTo>
                  <a:cubicBezTo>
                    <a:pt x="111" y="45"/>
                    <a:pt x="111" y="45"/>
                    <a:pt x="111" y="45"/>
                  </a:cubicBezTo>
                  <a:cubicBezTo>
                    <a:pt x="111" y="44"/>
                    <a:pt x="111" y="44"/>
                    <a:pt x="111" y="44"/>
                  </a:cubicBezTo>
                  <a:cubicBezTo>
                    <a:pt x="112" y="43"/>
                    <a:pt x="112" y="43"/>
                    <a:pt x="112" y="43"/>
                  </a:cubicBezTo>
                  <a:cubicBezTo>
                    <a:pt x="112" y="42"/>
                    <a:pt x="112" y="42"/>
                    <a:pt x="112" y="42"/>
                  </a:cubicBezTo>
                  <a:cubicBezTo>
                    <a:pt x="112" y="41"/>
                    <a:pt x="112" y="41"/>
                    <a:pt x="112" y="41"/>
                  </a:cubicBezTo>
                  <a:cubicBezTo>
                    <a:pt x="111" y="40"/>
                    <a:pt x="111" y="40"/>
                    <a:pt x="111" y="40"/>
                  </a:cubicBezTo>
                  <a:cubicBezTo>
                    <a:pt x="111" y="40"/>
                    <a:pt x="111" y="40"/>
                    <a:pt x="111" y="40"/>
                  </a:cubicBezTo>
                  <a:cubicBezTo>
                    <a:pt x="112" y="39"/>
                    <a:pt x="112" y="39"/>
                    <a:pt x="112" y="39"/>
                  </a:cubicBezTo>
                  <a:cubicBezTo>
                    <a:pt x="113" y="39"/>
                    <a:pt x="113" y="39"/>
                    <a:pt x="113" y="39"/>
                  </a:cubicBezTo>
                  <a:cubicBezTo>
                    <a:pt x="113" y="39"/>
                    <a:pt x="113" y="39"/>
                    <a:pt x="113" y="39"/>
                  </a:cubicBezTo>
                  <a:cubicBezTo>
                    <a:pt x="114" y="39"/>
                    <a:pt x="114" y="39"/>
                    <a:pt x="114" y="39"/>
                  </a:cubicBezTo>
                  <a:cubicBezTo>
                    <a:pt x="114" y="39"/>
                    <a:pt x="114" y="39"/>
                    <a:pt x="114" y="39"/>
                  </a:cubicBezTo>
                  <a:cubicBezTo>
                    <a:pt x="115" y="40"/>
                    <a:pt x="115" y="40"/>
                    <a:pt x="115" y="40"/>
                  </a:cubicBezTo>
                  <a:cubicBezTo>
                    <a:pt x="115" y="41"/>
                    <a:pt x="115" y="41"/>
                    <a:pt x="115" y="41"/>
                  </a:cubicBezTo>
                  <a:cubicBezTo>
                    <a:pt x="114" y="42"/>
                    <a:pt x="114" y="42"/>
                    <a:pt x="114" y="42"/>
                  </a:cubicBezTo>
                  <a:cubicBezTo>
                    <a:pt x="114" y="42"/>
                    <a:pt x="114" y="42"/>
                    <a:pt x="114" y="42"/>
                  </a:cubicBezTo>
                  <a:cubicBezTo>
                    <a:pt x="114" y="43"/>
                    <a:pt x="114" y="43"/>
                    <a:pt x="114" y="43"/>
                  </a:cubicBezTo>
                  <a:cubicBezTo>
                    <a:pt x="115" y="43"/>
                    <a:pt x="115" y="43"/>
                    <a:pt x="115" y="43"/>
                  </a:cubicBezTo>
                  <a:cubicBezTo>
                    <a:pt x="115" y="44"/>
                    <a:pt x="115" y="44"/>
                    <a:pt x="115" y="44"/>
                  </a:cubicBezTo>
                  <a:cubicBezTo>
                    <a:pt x="116" y="44"/>
                    <a:pt x="116" y="44"/>
                    <a:pt x="116" y="44"/>
                  </a:cubicBezTo>
                  <a:cubicBezTo>
                    <a:pt x="117" y="45"/>
                    <a:pt x="117" y="45"/>
                    <a:pt x="117" y="45"/>
                  </a:cubicBezTo>
                  <a:cubicBezTo>
                    <a:pt x="116" y="45"/>
                    <a:pt x="116" y="45"/>
                    <a:pt x="116" y="45"/>
                  </a:cubicBezTo>
                  <a:cubicBezTo>
                    <a:pt x="116" y="47"/>
                    <a:pt x="116" y="47"/>
                    <a:pt x="116" y="47"/>
                  </a:cubicBezTo>
                  <a:cubicBezTo>
                    <a:pt x="116" y="47"/>
                    <a:pt x="116" y="47"/>
                    <a:pt x="116" y="47"/>
                  </a:cubicBezTo>
                  <a:cubicBezTo>
                    <a:pt x="117" y="48"/>
                    <a:pt x="117" y="48"/>
                    <a:pt x="117" y="48"/>
                  </a:cubicBezTo>
                  <a:cubicBezTo>
                    <a:pt x="117" y="47"/>
                    <a:pt x="117" y="47"/>
                    <a:pt x="117" y="47"/>
                  </a:cubicBezTo>
                  <a:cubicBezTo>
                    <a:pt x="118" y="48"/>
                    <a:pt x="118" y="48"/>
                    <a:pt x="118" y="48"/>
                  </a:cubicBezTo>
                  <a:cubicBezTo>
                    <a:pt x="119" y="48"/>
                    <a:pt x="119" y="48"/>
                    <a:pt x="119" y="48"/>
                  </a:cubicBezTo>
                  <a:cubicBezTo>
                    <a:pt x="119" y="47"/>
                    <a:pt x="119" y="47"/>
                    <a:pt x="119" y="47"/>
                  </a:cubicBezTo>
                  <a:cubicBezTo>
                    <a:pt x="119" y="47"/>
                    <a:pt x="119" y="47"/>
                    <a:pt x="119" y="47"/>
                  </a:cubicBezTo>
                  <a:cubicBezTo>
                    <a:pt x="120" y="46"/>
                    <a:pt x="120" y="46"/>
                    <a:pt x="120" y="46"/>
                  </a:cubicBezTo>
                  <a:cubicBezTo>
                    <a:pt x="120" y="46"/>
                    <a:pt x="120" y="46"/>
                    <a:pt x="120" y="46"/>
                  </a:cubicBezTo>
                  <a:cubicBezTo>
                    <a:pt x="121" y="45"/>
                    <a:pt x="121" y="45"/>
                    <a:pt x="121" y="45"/>
                  </a:cubicBezTo>
                  <a:cubicBezTo>
                    <a:pt x="123" y="45"/>
                    <a:pt x="123" y="45"/>
                    <a:pt x="123" y="45"/>
                  </a:cubicBezTo>
                  <a:cubicBezTo>
                    <a:pt x="123" y="45"/>
                    <a:pt x="123" y="45"/>
                    <a:pt x="123" y="45"/>
                  </a:cubicBezTo>
                  <a:cubicBezTo>
                    <a:pt x="124" y="45"/>
                    <a:pt x="124" y="45"/>
                    <a:pt x="124" y="45"/>
                  </a:cubicBezTo>
                  <a:cubicBezTo>
                    <a:pt x="124" y="45"/>
                    <a:pt x="124" y="45"/>
                    <a:pt x="124" y="45"/>
                  </a:cubicBezTo>
                  <a:cubicBezTo>
                    <a:pt x="125" y="45"/>
                    <a:pt x="125" y="45"/>
                    <a:pt x="125" y="45"/>
                  </a:cubicBezTo>
                  <a:cubicBezTo>
                    <a:pt x="124" y="44"/>
                    <a:pt x="124" y="44"/>
                    <a:pt x="124" y="44"/>
                  </a:cubicBezTo>
                  <a:cubicBezTo>
                    <a:pt x="123" y="44"/>
                    <a:pt x="123" y="44"/>
                    <a:pt x="123" y="44"/>
                  </a:cubicBezTo>
                  <a:cubicBezTo>
                    <a:pt x="123" y="44"/>
                    <a:pt x="123" y="44"/>
                    <a:pt x="123" y="44"/>
                  </a:cubicBezTo>
                  <a:cubicBezTo>
                    <a:pt x="123" y="44"/>
                    <a:pt x="123" y="44"/>
                    <a:pt x="123" y="44"/>
                  </a:cubicBezTo>
                  <a:cubicBezTo>
                    <a:pt x="122" y="44"/>
                    <a:pt x="122" y="44"/>
                    <a:pt x="122" y="44"/>
                  </a:cubicBezTo>
                  <a:cubicBezTo>
                    <a:pt x="122" y="44"/>
                    <a:pt x="122" y="44"/>
                    <a:pt x="122" y="44"/>
                  </a:cubicBezTo>
                  <a:cubicBezTo>
                    <a:pt x="121" y="44"/>
                    <a:pt x="121" y="44"/>
                    <a:pt x="121" y="44"/>
                  </a:cubicBezTo>
                  <a:cubicBezTo>
                    <a:pt x="121" y="43"/>
                    <a:pt x="121" y="43"/>
                    <a:pt x="121" y="43"/>
                  </a:cubicBezTo>
                  <a:cubicBezTo>
                    <a:pt x="121" y="43"/>
                    <a:pt x="121" y="43"/>
                    <a:pt x="121" y="43"/>
                  </a:cubicBezTo>
                  <a:cubicBezTo>
                    <a:pt x="121" y="43"/>
                    <a:pt x="121" y="43"/>
                    <a:pt x="121" y="43"/>
                  </a:cubicBezTo>
                  <a:cubicBezTo>
                    <a:pt x="120" y="43"/>
                    <a:pt x="120" y="43"/>
                    <a:pt x="120" y="43"/>
                  </a:cubicBezTo>
                  <a:cubicBezTo>
                    <a:pt x="120" y="43"/>
                    <a:pt x="120" y="43"/>
                    <a:pt x="120" y="43"/>
                  </a:cubicBezTo>
                  <a:cubicBezTo>
                    <a:pt x="119" y="42"/>
                    <a:pt x="119" y="42"/>
                    <a:pt x="119" y="42"/>
                  </a:cubicBezTo>
                  <a:cubicBezTo>
                    <a:pt x="120" y="42"/>
                    <a:pt x="120" y="42"/>
                    <a:pt x="120" y="42"/>
                  </a:cubicBezTo>
                  <a:cubicBezTo>
                    <a:pt x="120" y="41"/>
                    <a:pt x="120" y="41"/>
                    <a:pt x="120" y="41"/>
                  </a:cubicBezTo>
                  <a:cubicBezTo>
                    <a:pt x="120" y="42"/>
                    <a:pt x="120" y="42"/>
                    <a:pt x="120" y="42"/>
                  </a:cubicBezTo>
                  <a:cubicBezTo>
                    <a:pt x="120" y="41"/>
                    <a:pt x="120" y="41"/>
                    <a:pt x="120" y="41"/>
                  </a:cubicBezTo>
                  <a:cubicBezTo>
                    <a:pt x="121" y="41"/>
                    <a:pt x="121" y="41"/>
                    <a:pt x="121" y="41"/>
                  </a:cubicBezTo>
                  <a:cubicBezTo>
                    <a:pt x="121" y="41"/>
                    <a:pt x="121" y="41"/>
                    <a:pt x="121" y="41"/>
                  </a:cubicBezTo>
                  <a:cubicBezTo>
                    <a:pt x="120" y="40"/>
                    <a:pt x="120" y="40"/>
                    <a:pt x="120" y="40"/>
                  </a:cubicBezTo>
                  <a:cubicBezTo>
                    <a:pt x="120" y="40"/>
                    <a:pt x="120" y="40"/>
                    <a:pt x="120" y="40"/>
                  </a:cubicBezTo>
                  <a:cubicBezTo>
                    <a:pt x="120" y="40"/>
                    <a:pt x="120" y="40"/>
                    <a:pt x="120" y="40"/>
                  </a:cubicBezTo>
                  <a:cubicBezTo>
                    <a:pt x="120" y="39"/>
                    <a:pt x="120" y="39"/>
                    <a:pt x="120" y="39"/>
                  </a:cubicBezTo>
                  <a:cubicBezTo>
                    <a:pt x="119" y="39"/>
                    <a:pt x="119" y="39"/>
                    <a:pt x="119" y="39"/>
                  </a:cubicBezTo>
                  <a:cubicBezTo>
                    <a:pt x="119" y="39"/>
                    <a:pt x="119" y="39"/>
                    <a:pt x="119" y="39"/>
                  </a:cubicBezTo>
                  <a:cubicBezTo>
                    <a:pt x="118" y="38"/>
                    <a:pt x="118" y="38"/>
                    <a:pt x="118" y="38"/>
                  </a:cubicBezTo>
                  <a:cubicBezTo>
                    <a:pt x="117" y="37"/>
                    <a:pt x="117" y="37"/>
                    <a:pt x="117" y="37"/>
                  </a:cubicBezTo>
                  <a:cubicBezTo>
                    <a:pt x="116" y="36"/>
                    <a:pt x="116" y="36"/>
                    <a:pt x="116" y="36"/>
                  </a:cubicBezTo>
                  <a:cubicBezTo>
                    <a:pt x="116" y="36"/>
                    <a:pt x="116" y="36"/>
                    <a:pt x="116" y="36"/>
                  </a:cubicBezTo>
                  <a:cubicBezTo>
                    <a:pt x="116" y="35"/>
                    <a:pt x="116" y="35"/>
                    <a:pt x="116" y="35"/>
                  </a:cubicBezTo>
                  <a:cubicBezTo>
                    <a:pt x="116" y="35"/>
                    <a:pt x="116" y="35"/>
                    <a:pt x="116" y="35"/>
                  </a:cubicBezTo>
                  <a:cubicBezTo>
                    <a:pt x="117" y="36"/>
                    <a:pt x="117" y="36"/>
                    <a:pt x="117" y="36"/>
                  </a:cubicBezTo>
                  <a:cubicBezTo>
                    <a:pt x="117" y="36"/>
                    <a:pt x="117" y="36"/>
                    <a:pt x="117" y="36"/>
                  </a:cubicBezTo>
                  <a:cubicBezTo>
                    <a:pt x="118" y="35"/>
                    <a:pt x="118" y="35"/>
                    <a:pt x="118" y="35"/>
                  </a:cubicBezTo>
                  <a:cubicBezTo>
                    <a:pt x="118" y="35"/>
                    <a:pt x="118" y="35"/>
                    <a:pt x="118" y="35"/>
                  </a:cubicBezTo>
                  <a:cubicBezTo>
                    <a:pt x="120" y="34"/>
                    <a:pt x="120" y="34"/>
                    <a:pt x="120" y="34"/>
                  </a:cubicBezTo>
                  <a:cubicBezTo>
                    <a:pt x="121" y="33"/>
                    <a:pt x="121" y="33"/>
                    <a:pt x="121" y="33"/>
                  </a:cubicBezTo>
                  <a:cubicBezTo>
                    <a:pt x="122" y="32"/>
                    <a:pt x="122" y="32"/>
                    <a:pt x="122" y="32"/>
                  </a:cubicBezTo>
                  <a:cubicBezTo>
                    <a:pt x="123" y="32"/>
                    <a:pt x="123" y="32"/>
                    <a:pt x="123" y="32"/>
                  </a:cubicBezTo>
                  <a:cubicBezTo>
                    <a:pt x="123" y="31"/>
                    <a:pt x="123" y="31"/>
                    <a:pt x="123" y="31"/>
                  </a:cubicBezTo>
                  <a:cubicBezTo>
                    <a:pt x="124" y="31"/>
                    <a:pt x="124" y="31"/>
                    <a:pt x="124" y="31"/>
                  </a:cubicBezTo>
                  <a:cubicBezTo>
                    <a:pt x="125" y="32"/>
                    <a:pt x="125" y="32"/>
                    <a:pt x="125" y="32"/>
                  </a:cubicBezTo>
                  <a:cubicBezTo>
                    <a:pt x="125" y="32"/>
                    <a:pt x="125" y="32"/>
                    <a:pt x="125" y="32"/>
                  </a:cubicBezTo>
                  <a:cubicBezTo>
                    <a:pt x="126" y="31"/>
                    <a:pt x="126" y="31"/>
                    <a:pt x="126" y="31"/>
                  </a:cubicBezTo>
                  <a:cubicBezTo>
                    <a:pt x="126" y="30"/>
                    <a:pt x="126" y="30"/>
                    <a:pt x="126" y="30"/>
                  </a:cubicBezTo>
                  <a:cubicBezTo>
                    <a:pt x="125" y="30"/>
                    <a:pt x="125" y="30"/>
                    <a:pt x="125" y="30"/>
                  </a:cubicBezTo>
                  <a:cubicBezTo>
                    <a:pt x="123" y="30"/>
                    <a:pt x="123" y="30"/>
                    <a:pt x="123" y="30"/>
                  </a:cubicBezTo>
                  <a:cubicBezTo>
                    <a:pt x="122" y="30"/>
                    <a:pt x="122" y="30"/>
                    <a:pt x="122" y="30"/>
                  </a:cubicBezTo>
                  <a:cubicBezTo>
                    <a:pt x="121" y="30"/>
                    <a:pt x="121" y="30"/>
                    <a:pt x="121" y="30"/>
                  </a:cubicBezTo>
                  <a:cubicBezTo>
                    <a:pt x="120" y="31"/>
                    <a:pt x="120" y="31"/>
                    <a:pt x="120" y="31"/>
                  </a:cubicBezTo>
                  <a:cubicBezTo>
                    <a:pt x="120" y="31"/>
                    <a:pt x="120" y="31"/>
                    <a:pt x="120" y="31"/>
                  </a:cubicBezTo>
                  <a:cubicBezTo>
                    <a:pt x="119" y="31"/>
                    <a:pt x="119" y="31"/>
                    <a:pt x="119" y="31"/>
                  </a:cubicBezTo>
                  <a:cubicBezTo>
                    <a:pt x="118" y="31"/>
                    <a:pt x="118" y="31"/>
                    <a:pt x="118" y="31"/>
                  </a:cubicBezTo>
                  <a:cubicBezTo>
                    <a:pt x="117" y="31"/>
                    <a:pt x="117" y="31"/>
                    <a:pt x="117" y="31"/>
                  </a:cubicBezTo>
                  <a:cubicBezTo>
                    <a:pt x="116" y="31"/>
                    <a:pt x="116" y="31"/>
                    <a:pt x="116" y="31"/>
                  </a:cubicBezTo>
                  <a:cubicBezTo>
                    <a:pt x="116" y="32"/>
                    <a:pt x="116" y="32"/>
                    <a:pt x="116" y="32"/>
                  </a:cubicBezTo>
                  <a:cubicBezTo>
                    <a:pt x="115" y="33"/>
                    <a:pt x="115" y="33"/>
                    <a:pt x="115" y="33"/>
                  </a:cubicBezTo>
                  <a:cubicBezTo>
                    <a:pt x="114" y="34"/>
                    <a:pt x="114" y="34"/>
                    <a:pt x="114" y="34"/>
                  </a:cubicBezTo>
                  <a:cubicBezTo>
                    <a:pt x="113" y="33"/>
                    <a:pt x="113" y="33"/>
                    <a:pt x="113" y="33"/>
                  </a:cubicBezTo>
                  <a:cubicBezTo>
                    <a:pt x="113" y="33"/>
                    <a:pt x="113" y="33"/>
                    <a:pt x="113" y="33"/>
                  </a:cubicBezTo>
                  <a:cubicBezTo>
                    <a:pt x="112" y="32"/>
                    <a:pt x="112" y="32"/>
                    <a:pt x="112" y="32"/>
                  </a:cubicBezTo>
                  <a:cubicBezTo>
                    <a:pt x="111" y="31"/>
                    <a:pt x="111" y="31"/>
                    <a:pt x="111" y="31"/>
                  </a:cubicBezTo>
                  <a:cubicBezTo>
                    <a:pt x="110" y="30"/>
                    <a:pt x="110" y="30"/>
                    <a:pt x="110" y="30"/>
                  </a:cubicBezTo>
                  <a:cubicBezTo>
                    <a:pt x="110" y="28"/>
                    <a:pt x="110" y="28"/>
                    <a:pt x="110" y="28"/>
                  </a:cubicBezTo>
                  <a:cubicBezTo>
                    <a:pt x="111" y="27"/>
                    <a:pt x="111" y="27"/>
                    <a:pt x="111" y="27"/>
                  </a:cubicBezTo>
                  <a:cubicBezTo>
                    <a:pt x="112" y="26"/>
                    <a:pt x="112" y="26"/>
                    <a:pt x="112" y="26"/>
                  </a:cubicBezTo>
                  <a:close/>
                  <a:moveTo>
                    <a:pt x="113" y="0"/>
                  </a:moveTo>
                  <a:cubicBezTo>
                    <a:pt x="112" y="0"/>
                    <a:pt x="112" y="0"/>
                    <a:pt x="112" y="0"/>
                  </a:cubicBezTo>
                  <a:cubicBezTo>
                    <a:pt x="112" y="1"/>
                    <a:pt x="112" y="1"/>
                    <a:pt x="112" y="1"/>
                  </a:cubicBezTo>
                  <a:cubicBezTo>
                    <a:pt x="113" y="0"/>
                    <a:pt x="113" y="0"/>
                    <a:pt x="113" y="0"/>
                  </a:cubicBezTo>
                  <a:cubicBezTo>
                    <a:pt x="113" y="0"/>
                    <a:pt x="113" y="0"/>
                    <a:pt x="113" y="0"/>
                  </a:cubicBezTo>
                  <a:close/>
                  <a:moveTo>
                    <a:pt x="114" y="3"/>
                  </a:moveTo>
                  <a:cubicBezTo>
                    <a:pt x="114" y="3"/>
                    <a:pt x="114" y="3"/>
                    <a:pt x="114" y="3"/>
                  </a:cubicBezTo>
                  <a:cubicBezTo>
                    <a:pt x="115" y="2"/>
                    <a:pt x="115" y="2"/>
                    <a:pt x="115" y="2"/>
                  </a:cubicBezTo>
                  <a:cubicBezTo>
                    <a:pt x="115" y="3"/>
                    <a:pt x="115" y="3"/>
                    <a:pt x="115" y="3"/>
                  </a:cubicBezTo>
                  <a:cubicBezTo>
                    <a:pt x="116" y="2"/>
                    <a:pt x="116" y="2"/>
                    <a:pt x="116" y="2"/>
                  </a:cubicBezTo>
                  <a:cubicBezTo>
                    <a:pt x="116" y="2"/>
                    <a:pt x="116" y="2"/>
                    <a:pt x="116" y="2"/>
                  </a:cubicBezTo>
                  <a:cubicBezTo>
                    <a:pt x="115" y="2"/>
                    <a:pt x="115" y="2"/>
                    <a:pt x="115" y="2"/>
                  </a:cubicBezTo>
                  <a:cubicBezTo>
                    <a:pt x="114" y="2"/>
                    <a:pt x="114" y="2"/>
                    <a:pt x="114" y="2"/>
                  </a:cubicBezTo>
                  <a:cubicBezTo>
                    <a:pt x="113" y="2"/>
                    <a:pt x="113" y="2"/>
                    <a:pt x="113" y="2"/>
                  </a:cubicBezTo>
                  <a:cubicBezTo>
                    <a:pt x="114" y="3"/>
                    <a:pt x="114" y="3"/>
                    <a:pt x="114" y="3"/>
                  </a:cubicBezTo>
                  <a:close/>
                  <a:moveTo>
                    <a:pt x="107" y="7"/>
                  </a:moveTo>
                  <a:cubicBezTo>
                    <a:pt x="107" y="7"/>
                    <a:pt x="107" y="7"/>
                    <a:pt x="107" y="7"/>
                  </a:cubicBezTo>
                  <a:cubicBezTo>
                    <a:pt x="107" y="8"/>
                    <a:pt x="107" y="8"/>
                    <a:pt x="107" y="8"/>
                  </a:cubicBezTo>
                  <a:cubicBezTo>
                    <a:pt x="107" y="7"/>
                    <a:pt x="107" y="7"/>
                    <a:pt x="107" y="7"/>
                  </a:cubicBezTo>
                  <a:cubicBezTo>
                    <a:pt x="107" y="7"/>
                    <a:pt x="107" y="7"/>
                    <a:pt x="107" y="7"/>
                  </a:cubicBezTo>
                  <a:close/>
                  <a:moveTo>
                    <a:pt x="108" y="6"/>
                  </a:moveTo>
                  <a:cubicBezTo>
                    <a:pt x="110" y="5"/>
                    <a:pt x="110" y="5"/>
                    <a:pt x="110" y="5"/>
                  </a:cubicBezTo>
                  <a:cubicBezTo>
                    <a:pt x="111" y="5"/>
                    <a:pt x="111" y="5"/>
                    <a:pt x="111" y="5"/>
                  </a:cubicBezTo>
                  <a:cubicBezTo>
                    <a:pt x="111" y="5"/>
                    <a:pt x="111" y="5"/>
                    <a:pt x="111" y="5"/>
                  </a:cubicBezTo>
                  <a:cubicBezTo>
                    <a:pt x="110" y="6"/>
                    <a:pt x="110" y="6"/>
                    <a:pt x="110" y="6"/>
                  </a:cubicBezTo>
                  <a:cubicBezTo>
                    <a:pt x="109" y="6"/>
                    <a:pt x="109" y="6"/>
                    <a:pt x="109" y="6"/>
                  </a:cubicBezTo>
                  <a:cubicBezTo>
                    <a:pt x="108" y="6"/>
                    <a:pt x="108" y="6"/>
                    <a:pt x="108" y="6"/>
                  </a:cubicBezTo>
                  <a:close/>
                  <a:moveTo>
                    <a:pt x="99" y="10"/>
                  </a:moveTo>
                  <a:cubicBezTo>
                    <a:pt x="100" y="11"/>
                    <a:pt x="100" y="11"/>
                    <a:pt x="100" y="11"/>
                  </a:cubicBezTo>
                  <a:cubicBezTo>
                    <a:pt x="99" y="10"/>
                    <a:pt x="99" y="10"/>
                    <a:pt x="99" y="10"/>
                  </a:cubicBezTo>
                  <a:cubicBezTo>
                    <a:pt x="99" y="10"/>
                    <a:pt x="99" y="10"/>
                    <a:pt x="99" y="10"/>
                  </a:cubicBezTo>
                  <a:close/>
                  <a:moveTo>
                    <a:pt x="99" y="10"/>
                  </a:moveTo>
                  <a:cubicBezTo>
                    <a:pt x="99" y="10"/>
                    <a:pt x="99" y="10"/>
                    <a:pt x="99" y="10"/>
                  </a:cubicBezTo>
                  <a:cubicBezTo>
                    <a:pt x="100" y="10"/>
                    <a:pt x="100" y="10"/>
                    <a:pt x="100" y="10"/>
                  </a:cubicBezTo>
                  <a:cubicBezTo>
                    <a:pt x="100" y="10"/>
                    <a:pt x="100" y="10"/>
                    <a:pt x="100" y="10"/>
                  </a:cubicBezTo>
                  <a:cubicBezTo>
                    <a:pt x="100" y="10"/>
                    <a:pt x="100" y="10"/>
                    <a:pt x="100" y="10"/>
                  </a:cubicBezTo>
                  <a:cubicBezTo>
                    <a:pt x="99" y="10"/>
                    <a:pt x="99" y="10"/>
                    <a:pt x="99" y="10"/>
                  </a:cubicBezTo>
                  <a:close/>
                  <a:moveTo>
                    <a:pt x="100" y="12"/>
                  </a:moveTo>
                  <a:cubicBezTo>
                    <a:pt x="99" y="12"/>
                    <a:pt x="99" y="12"/>
                    <a:pt x="99" y="12"/>
                  </a:cubicBezTo>
                  <a:cubicBezTo>
                    <a:pt x="100" y="12"/>
                    <a:pt x="100" y="12"/>
                    <a:pt x="100" y="12"/>
                  </a:cubicBezTo>
                  <a:cubicBezTo>
                    <a:pt x="100" y="12"/>
                    <a:pt x="100" y="12"/>
                    <a:pt x="100" y="12"/>
                  </a:cubicBezTo>
                  <a:close/>
                  <a:moveTo>
                    <a:pt x="99" y="13"/>
                  </a:moveTo>
                  <a:cubicBezTo>
                    <a:pt x="99" y="13"/>
                    <a:pt x="99" y="13"/>
                    <a:pt x="99" y="13"/>
                  </a:cubicBezTo>
                  <a:cubicBezTo>
                    <a:pt x="99" y="14"/>
                    <a:pt x="99" y="14"/>
                    <a:pt x="99" y="14"/>
                  </a:cubicBezTo>
                  <a:cubicBezTo>
                    <a:pt x="99" y="14"/>
                    <a:pt x="99" y="14"/>
                    <a:pt x="99" y="14"/>
                  </a:cubicBezTo>
                  <a:cubicBezTo>
                    <a:pt x="99" y="13"/>
                    <a:pt x="99" y="13"/>
                    <a:pt x="99" y="13"/>
                  </a:cubicBezTo>
                  <a:close/>
                  <a:moveTo>
                    <a:pt x="93" y="42"/>
                  </a:moveTo>
                  <a:cubicBezTo>
                    <a:pt x="94" y="42"/>
                    <a:pt x="94" y="42"/>
                    <a:pt x="94" y="42"/>
                  </a:cubicBezTo>
                  <a:cubicBezTo>
                    <a:pt x="94" y="43"/>
                    <a:pt x="94" y="43"/>
                    <a:pt x="94" y="43"/>
                  </a:cubicBezTo>
                  <a:cubicBezTo>
                    <a:pt x="93" y="43"/>
                    <a:pt x="93" y="43"/>
                    <a:pt x="93" y="43"/>
                  </a:cubicBezTo>
                  <a:cubicBezTo>
                    <a:pt x="93" y="42"/>
                    <a:pt x="93" y="42"/>
                    <a:pt x="93" y="42"/>
                  </a:cubicBezTo>
                  <a:cubicBezTo>
                    <a:pt x="93" y="42"/>
                    <a:pt x="93" y="42"/>
                    <a:pt x="93" y="42"/>
                  </a:cubicBezTo>
                  <a:close/>
                  <a:moveTo>
                    <a:pt x="93" y="42"/>
                  </a:moveTo>
                  <a:cubicBezTo>
                    <a:pt x="93" y="43"/>
                    <a:pt x="93" y="43"/>
                    <a:pt x="93" y="43"/>
                  </a:cubicBezTo>
                  <a:cubicBezTo>
                    <a:pt x="93" y="44"/>
                    <a:pt x="93" y="44"/>
                    <a:pt x="93" y="44"/>
                  </a:cubicBezTo>
                  <a:cubicBezTo>
                    <a:pt x="92" y="44"/>
                    <a:pt x="92" y="44"/>
                    <a:pt x="92" y="44"/>
                  </a:cubicBezTo>
                  <a:cubicBezTo>
                    <a:pt x="92" y="44"/>
                    <a:pt x="92" y="44"/>
                    <a:pt x="92" y="44"/>
                  </a:cubicBezTo>
                  <a:cubicBezTo>
                    <a:pt x="92" y="43"/>
                    <a:pt x="92" y="43"/>
                    <a:pt x="92" y="43"/>
                  </a:cubicBezTo>
                  <a:cubicBezTo>
                    <a:pt x="92" y="42"/>
                    <a:pt x="92" y="42"/>
                    <a:pt x="92" y="42"/>
                  </a:cubicBezTo>
                  <a:cubicBezTo>
                    <a:pt x="93" y="41"/>
                    <a:pt x="93" y="41"/>
                    <a:pt x="93" y="41"/>
                  </a:cubicBezTo>
                  <a:cubicBezTo>
                    <a:pt x="93" y="42"/>
                    <a:pt x="93" y="42"/>
                    <a:pt x="93" y="42"/>
                  </a:cubicBezTo>
                  <a:close/>
                  <a:moveTo>
                    <a:pt x="62" y="29"/>
                  </a:moveTo>
                  <a:cubicBezTo>
                    <a:pt x="63" y="29"/>
                    <a:pt x="63" y="29"/>
                    <a:pt x="63" y="29"/>
                  </a:cubicBezTo>
                  <a:cubicBezTo>
                    <a:pt x="64" y="30"/>
                    <a:pt x="64" y="30"/>
                    <a:pt x="64" y="30"/>
                  </a:cubicBezTo>
                  <a:cubicBezTo>
                    <a:pt x="63" y="30"/>
                    <a:pt x="63" y="30"/>
                    <a:pt x="63" y="30"/>
                  </a:cubicBezTo>
                  <a:cubicBezTo>
                    <a:pt x="62" y="30"/>
                    <a:pt x="62" y="30"/>
                    <a:pt x="62" y="30"/>
                  </a:cubicBezTo>
                  <a:cubicBezTo>
                    <a:pt x="62" y="29"/>
                    <a:pt x="62" y="29"/>
                    <a:pt x="62" y="29"/>
                  </a:cubicBezTo>
                  <a:cubicBezTo>
                    <a:pt x="62" y="29"/>
                    <a:pt x="62" y="29"/>
                    <a:pt x="62" y="29"/>
                  </a:cubicBezTo>
                  <a:close/>
                  <a:moveTo>
                    <a:pt x="63" y="31"/>
                  </a:moveTo>
                  <a:cubicBezTo>
                    <a:pt x="64" y="31"/>
                    <a:pt x="64" y="31"/>
                    <a:pt x="64" y="31"/>
                  </a:cubicBezTo>
                  <a:cubicBezTo>
                    <a:pt x="64" y="31"/>
                    <a:pt x="64" y="31"/>
                    <a:pt x="64" y="31"/>
                  </a:cubicBezTo>
                  <a:cubicBezTo>
                    <a:pt x="65" y="32"/>
                    <a:pt x="65" y="32"/>
                    <a:pt x="65" y="32"/>
                  </a:cubicBezTo>
                  <a:cubicBezTo>
                    <a:pt x="65" y="32"/>
                    <a:pt x="65" y="32"/>
                    <a:pt x="65" y="32"/>
                  </a:cubicBezTo>
                  <a:cubicBezTo>
                    <a:pt x="64" y="32"/>
                    <a:pt x="64" y="32"/>
                    <a:pt x="64" y="32"/>
                  </a:cubicBezTo>
                  <a:cubicBezTo>
                    <a:pt x="63" y="32"/>
                    <a:pt x="63" y="32"/>
                    <a:pt x="63" y="32"/>
                  </a:cubicBezTo>
                  <a:cubicBezTo>
                    <a:pt x="63" y="31"/>
                    <a:pt x="63" y="31"/>
                    <a:pt x="63" y="31"/>
                  </a:cubicBezTo>
                  <a:cubicBezTo>
                    <a:pt x="63" y="31"/>
                    <a:pt x="63" y="31"/>
                    <a:pt x="63" y="31"/>
                  </a:cubicBezTo>
                  <a:close/>
                  <a:moveTo>
                    <a:pt x="64" y="32"/>
                  </a:moveTo>
                  <a:cubicBezTo>
                    <a:pt x="65" y="32"/>
                    <a:pt x="65" y="32"/>
                    <a:pt x="65" y="32"/>
                  </a:cubicBezTo>
                  <a:cubicBezTo>
                    <a:pt x="65" y="33"/>
                    <a:pt x="65" y="33"/>
                    <a:pt x="65" y="33"/>
                  </a:cubicBezTo>
                  <a:cubicBezTo>
                    <a:pt x="65" y="33"/>
                    <a:pt x="65" y="33"/>
                    <a:pt x="65" y="33"/>
                  </a:cubicBezTo>
                  <a:cubicBezTo>
                    <a:pt x="64" y="34"/>
                    <a:pt x="64" y="34"/>
                    <a:pt x="64" y="34"/>
                  </a:cubicBezTo>
                  <a:cubicBezTo>
                    <a:pt x="64" y="33"/>
                    <a:pt x="64" y="33"/>
                    <a:pt x="64" y="33"/>
                  </a:cubicBezTo>
                  <a:cubicBezTo>
                    <a:pt x="64" y="33"/>
                    <a:pt x="64" y="33"/>
                    <a:pt x="64" y="33"/>
                  </a:cubicBezTo>
                  <a:cubicBezTo>
                    <a:pt x="64" y="32"/>
                    <a:pt x="64" y="32"/>
                    <a:pt x="64" y="32"/>
                  </a:cubicBezTo>
                  <a:close/>
                  <a:moveTo>
                    <a:pt x="62" y="23"/>
                  </a:moveTo>
                  <a:cubicBezTo>
                    <a:pt x="62" y="21"/>
                    <a:pt x="62" y="21"/>
                    <a:pt x="62" y="21"/>
                  </a:cubicBezTo>
                  <a:cubicBezTo>
                    <a:pt x="63" y="20"/>
                    <a:pt x="63" y="20"/>
                    <a:pt x="63" y="20"/>
                  </a:cubicBezTo>
                  <a:cubicBezTo>
                    <a:pt x="64" y="20"/>
                    <a:pt x="64" y="20"/>
                    <a:pt x="64" y="20"/>
                  </a:cubicBezTo>
                  <a:cubicBezTo>
                    <a:pt x="64" y="19"/>
                    <a:pt x="64" y="19"/>
                    <a:pt x="64" y="19"/>
                  </a:cubicBezTo>
                  <a:cubicBezTo>
                    <a:pt x="65" y="21"/>
                    <a:pt x="65" y="21"/>
                    <a:pt x="65" y="21"/>
                  </a:cubicBezTo>
                  <a:cubicBezTo>
                    <a:pt x="67" y="22"/>
                    <a:pt x="67" y="22"/>
                    <a:pt x="67" y="22"/>
                  </a:cubicBezTo>
                  <a:cubicBezTo>
                    <a:pt x="67" y="22"/>
                    <a:pt x="67" y="22"/>
                    <a:pt x="67" y="22"/>
                  </a:cubicBezTo>
                  <a:cubicBezTo>
                    <a:pt x="68" y="23"/>
                    <a:pt x="68" y="23"/>
                    <a:pt x="68" y="23"/>
                  </a:cubicBezTo>
                  <a:cubicBezTo>
                    <a:pt x="68" y="24"/>
                    <a:pt x="68" y="24"/>
                    <a:pt x="68" y="24"/>
                  </a:cubicBezTo>
                  <a:cubicBezTo>
                    <a:pt x="69" y="24"/>
                    <a:pt x="69" y="24"/>
                    <a:pt x="69" y="24"/>
                  </a:cubicBezTo>
                  <a:cubicBezTo>
                    <a:pt x="70" y="23"/>
                    <a:pt x="70" y="23"/>
                    <a:pt x="70" y="23"/>
                  </a:cubicBezTo>
                  <a:cubicBezTo>
                    <a:pt x="70" y="23"/>
                    <a:pt x="70" y="23"/>
                    <a:pt x="70" y="23"/>
                  </a:cubicBezTo>
                  <a:cubicBezTo>
                    <a:pt x="71" y="23"/>
                    <a:pt x="71" y="23"/>
                    <a:pt x="71" y="23"/>
                  </a:cubicBezTo>
                  <a:cubicBezTo>
                    <a:pt x="72" y="23"/>
                    <a:pt x="72" y="23"/>
                    <a:pt x="72" y="23"/>
                  </a:cubicBezTo>
                  <a:cubicBezTo>
                    <a:pt x="75" y="23"/>
                    <a:pt x="75" y="23"/>
                    <a:pt x="75" y="23"/>
                  </a:cubicBezTo>
                  <a:cubicBezTo>
                    <a:pt x="77" y="22"/>
                    <a:pt x="77" y="22"/>
                    <a:pt x="77" y="22"/>
                  </a:cubicBezTo>
                  <a:cubicBezTo>
                    <a:pt x="78" y="21"/>
                    <a:pt x="78" y="21"/>
                    <a:pt x="78" y="21"/>
                  </a:cubicBezTo>
                  <a:cubicBezTo>
                    <a:pt x="80" y="21"/>
                    <a:pt x="80" y="21"/>
                    <a:pt x="80" y="21"/>
                  </a:cubicBezTo>
                  <a:cubicBezTo>
                    <a:pt x="81" y="22"/>
                    <a:pt x="81" y="22"/>
                    <a:pt x="81" y="22"/>
                  </a:cubicBezTo>
                  <a:cubicBezTo>
                    <a:pt x="81" y="22"/>
                    <a:pt x="81" y="22"/>
                    <a:pt x="81" y="22"/>
                  </a:cubicBezTo>
                  <a:cubicBezTo>
                    <a:pt x="82" y="22"/>
                    <a:pt x="82" y="22"/>
                    <a:pt x="82" y="22"/>
                  </a:cubicBezTo>
                  <a:cubicBezTo>
                    <a:pt x="84" y="21"/>
                    <a:pt x="84" y="21"/>
                    <a:pt x="84" y="21"/>
                  </a:cubicBezTo>
                  <a:cubicBezTo>
                    <a:pt x="86" y="21"/>
                    <a:pt x="86" y="21"/>
                    <a:pt x="86" y="21"/>
                  </a:cubicBezTo>
                  <a:cubicBezTo>
                    <a:pt x="86" y="20"/>
                    <a:pt x="86" y="20"/>
                    <a:pt x="86" y="20"/>
                  </a:cubicBezTo>
                  <a:cubicBezTo>
                    <a:pt x="88" y="18"/>
                    <a:pt x="88" y="18"/>
                    <a:pt x="88" y="18"/>
                  </a:cubicBezTo>
                  <a:cubicBezTo>
                    <a:pt x="89" y="16"/>
                    <a:pt x="89" y="16"/>
                    <a:pt x="89" y="16"/>
                  </a:cubicBezTo>
                  <a:cubicBezTo>
                    <a:pt x="90" y="15"/>
                    <a:pt x="90" y="15"/>
                    <a:pt x="90" y="15"/>
                  </a:cubicBezTo>
                  <a:cubicBezTo>
                    <a:pt x="91" y="11"/>
                    <a:pt x="91" y="11"/>
                    <a:pt x="91" y="11"/>
                  </a:cubicBezTo>
                  <a:cubicBezTo>
                    <a:pt x="91" y="11"/>
                    <a:pt x="91" y="11"/>
                    <a:pt x="91" y="11"/>
                  </a:cubicBezTo>
                  <a:cubicBezTo>
                    <a:pt x="91" y="10"/>
                    <a:pt x="91" y="10"/>
                    <a:pt x="91" y="10"/>
                  </a:cubicBezTo>
                  <a:cubicBezTo>
                    <a:pt x="91" y="10"/>
                    <a:pt x="91" y="10"/>
                    <a:pt x="91" y="10"/>
                  </a:cubicBezTo>
                  <a:cubicBezTo>
                    <a:pt x="92" y="9"/>
                    <a:pt x="92" y="9"/>
                    <a:pt x="92" y="9"/>
                  </a:cubicBezTo>
                  <a:cubicBezTo>
                    <a:pt x="93" y="9"/>
                    <a:pt x="93" y="9"/>
                    <a:pt x="93" y="9"/>
                  </a:cubicBezTo>
                  <a:cubicBezTo>
                    <a:pt x="94" y="9"/>
                    <a:pt x="94" y="9"/>
                    <a:pt x="94" y="9"/>
                  </a:cubicBezTo>
                  <a:cubicBezTo>
                    <a:pt x="96" y="9"/>
                    <a:pt x="96" y="9"/>
                    <a:pt x="96" y="9"/>
                  </a:cubicBezTo>
                  <a:cubicBezTo>
                    <a:pt x="97" y="9"/>
                    <a:pt x="97" y="9"/>
                    <a:pt x="97" y="9"/>
                  </a:cubicBezTo>
                  <a:cubicBezTo>
                    <a:pt x="98" y="9"/>
                    <a:pt x="98" y="9"/>
                    <a:pt x="98" y="9"/>
                  </a:cubicBezTo>
                  <a:cubicBezTo>
                    <a:pt x="99" y="9"/>
                    <a:pt x="99" y="9"/>
                    <a:pt x="99" y="9"/>
                  </a:cubicBezTo>
                  <a:cubicBezTo>
                    <a:pt x="99" y="10"/>
                    <a:pt x="99" y="10"/>
                    <a:pt x="99" y="10"/>
                  </a:cubicBezTo>
                  <a:cubicBezTo>
                    <a:pt x="98" y="10"/>
                    <a:pt x="98" y="10"/>
                    <a:pt x="98" y="10"/>
                  </a:cubicBezTo>
                  <a:cubicBezTo>
                    <a:pt x="99" y="10"/>
                    <a:pt x="99" y="10"/>
                    <a:pt x="99" y="10"/>
                  </a:cubicBezTo>
                  <a:cubicBezTo>
                    <a:pt x="98" y="10"/>
                    <a:pt x="98" y="10"/>
                    <a:pt x="98" y="10"/>
                  </a:cubicBezTo>
                  <a:cubicBezTo>
                    <a:pt x="99" y="11"/>
                    <a:pt x="99" y="11"/>
                    <a:pt x="99" y="11"/>
                  </a:cubicBezTo>
                  <a:cubicBezTo>
                    <a:pt x="100" y="12"/>
                    <a:pt x="100" y="12"/>
                    <a:pt x="100" y="12"/>
                  </a:cubicBezTo>
                  <a:cubicBezTo>
                    <a:pt x="99" y="12"/>
                    <a:pt x="99" y="12"/>
                    <a:pt x="99" y="12"/>
                  </a:cubicBezTo>
                  <a:cubicBezTo>
                    <a:pt x="98" y="12"/>
                    <a:pt x="98" y="12"/>
                    <a:pt x="98" y="12"/>
                  </a:cubicBezTo>
                  <a:cubicBezTo>
                    <a:pt x="98" y="12"/>
                    <a:pt x="98" y="12"/>
                    <a:pt x="98" y="12"/>
                  </a:cubicBezTo>
                  <a:cubicBezTo>
                    <a:pt x="98" y="13"/>
                    <a:pt x="98" y="13"/>
                    <a:pt x="98" y="13"/>
                  </a:cubicBezTo>
                  <a:cubicBezTo>
                    <a:pt x="99" y="13"/>
                    <a:pt x="99" y="13"/>
                    <a:pt x="99" y="13"/>
                  </a:cubicBezTo>
                  <a:cubicBezTo>
                    <a:pt x="99" y="13"/>
                    <a:pt x="99" y="13"/>
                    <a:pt x="99" y="13"/>
                  </a:cubicBezTo>
                  <a:cubicBezTo>
                    <a:pt x="98" y="14"/>
                    <a:pt x="98" y="14"/>
                    <a:pt x="98" y="14"/>
                  </a:cubicBezTo>
                  <a:cubicBezTo>
                    <a:pt x="98" y="14"/>
                    <a:pt x="98" y="14"/>
                    <a:pt x="98" y="14"/>
                  </a:cubicBezTo>
                  <a:cubicBezTo>
                    <a:pt x="99" y="15"/>
                    <a:pt x="99" y="15"/>
                    <a:pt x="99" y="15"/>
                  </a:cubicBezTo>
                  <a:cubicBezTo>
                    <a:pt x="99" y="16"/>
                    <a:pt x="99" y="16"/>
                    <a:pt x="99" y="16"/>
                  </a:cubicBezTo>
                  <a:cubicBezTo>
                    <a:pt x="101" y="17"/>
                    <a:pt x="101" y="17"/>
                    <a:pt x="101" y="17"/>
                  </a:cubicBezTo>
                  <a:cubicBezTo>
                    <a:pt x="101" y="17"/>
                    <a:pt x="101" y="17"/>
                    <a:pt x="101" y="17"/>
                  </a:cubicBezTo>
                  <a:cubicBezTo>
                    <a:pt x="101" y="18"/>
                    <a:pt x="101" y="18"/>
                    <a:pt x="101" y="18"/>
                  </a:cubicBezTo>
                  <a:cubicBezTo>
                    <a:pt x="100" y="18"/>
                    <a:pt x="100" y="18"/>
                    <a:pt x="100" y="18"/>
                  </a:cubicBezTo>
                  <a:cubicBezTo>
                    <a:pt x="99" y="19"/>
                    <a:pt x="99" y="19"/>
                    <a:pt x="99" y="19"/>
                  </a:cubicBezTo>
                  <a:cubicBezTo>
                    <a:pt x="100" y="19"/>
                    <a:pt x="100" y="19"/>
                    <a:pt x="100" y="19"/>
                  </a:cubicBezTo>
                  <a:cubicBezTo>
                    <a:pt x="100" y="20"/>
                    <a:pt x="100" y="20"/>
                    <a:pt x="100" y="20"/>
                  </a:cubicBezTo>
                  <a:cubicBezTo>
                    <a:pt x="101" y="20"/>
                    <a:pt x="101" y="20"/>
                    <a:pt x="101" y="20"/>
                  </a:cubicBezTo>
                  <a:cubicBezTo>
                    <a:pt x="103" y="22"/>
                    <a:pt x="103" y="22"/>
                    <a:pt x="103" y="22"/>
                  </a:cubicBezTo>
                  <a:cubicBezTo>
                    <a:pt x="103" y="22"/>
                    <a:pt x="103" y="22"/>
                    <a:pt x="103" y="22"/>
                  </a:cubicBezTo>
                  <a:cubicBezTo>
                    <a:pt x="104" y="23"/>
                    <a:pt x="104" y="23"/>
                    <a:pt x="104" y="23"/>
                  </a:cubicBezTo>
                  <a:cubicBezTo>
                    <a:pt x="104" y="23"/>
                    <a:pt x="104" y="23"/>
                    <a:pt x="104" y="23"/>
                  </a:cubicBezTo>
                  <a:cubicBezTo>
                    <a:pt x="105" y="23"/>
                    <a:pt x="105" y="23"/>
                    <a:pt x="105" y="23"/>
                  </a:cubicBezTo>
                  <a:cubicBezTo>
                    <a:pt x="105" y="24"/>
                    <a:pt x="105" y="24"/>
                    <a:pt x="105" y="24"/>
                  </a:cubicBezTo>
                  <a:cubicBezTo>
                    <a:pt x="104" y="24"/>
                    <a:pt x="104" y="24"/>
                    <a:pt x="104" y="24"/>
                  </a:cubicBezTo>
                  <a:cubicBezTo>
                    <a:pt x="104" y="24"/>
                    <a:pt x="104" y="24"/>
                    <a:pt x="104" y="24"/>
                  </a:cubicBezTo>
                  <a:cubicBezTo>
                    <a:pt x="103" y="24"/>
                    <a:pt x="103" y="24"/>
                    <a:pt x="103" y="24"/>
                  </a:cubicBezTo>
                  <a:cubicBezTo>
                    <a:pt x="102" y="24"/>
                    <a:pt x="102" y="24"/>
                    <a:pt x="102" y="24"/>
                  </a:cubicBezTo>
                  <a:cubicBezTo>
                    <a:pt x="100" y="23"/>
                    <a:pt x="100" y="23"/>
                    <a:pt x="100" y="23"/>
                  </a:cubicBezTo>
                  <a:cubicBezTo>
                    <a:pt x="101" y="24"/>
                    <a:pt x="101" y="24"/>
                    <a:pt x="101" y="24"/>
                  </a:cubicBezTo>
                  <a:cubicBezTo>
                    <a:pt x="101" y="24"/>
                    <a:pt x="101" y="24"/>
                    <a:pt x="101" y="24"/>
                  </a:cubicBezTo>
                  <a:cubicBezTo>
                    <a:pt x="100" y="24"/>
                    <a:pt x="100" y="24"/>
                    <a:pt x="100" y="24"/>
                  </a:cubicBezTo>
                  <a:cubicBezTo>
                    <a:pt x="99" y="25"/>
                    <a:pt x="99" y="25"/>
                    <a:pt x="99" y="25"/>
                  </a:cubicBezTo>
                  <a:cubicBezTo>
                    <a:pt x="99" y="25"/>
                    <a:pt x="99" y="25"/>
                    <a:pt x="99" y="25"/>
                  </a:cubicBezTo>
                  <a:cubicBezTo>
                    <a:pt x="99" y="26"/>
                    <a:pt x="99" y="26"/>
                    <a:pt x="99" y="26"/>
                  </a:cubicBezTo>
                  <a:cubicBezTo>
                    <a:pt x="99" y="27"/>
                    <a:pt x="99" y="27"/>
                    <a:pt x="99" y="27"/>
                  </a:cubicBezTo>
                  <a:cubicBezTo>
                    <a:pt x="98" y="28"/>
                    <a:pt x="98" y="28"/>
                    <a:pt x="98" y="28"/>
                  </a:cubicBezTo>
                  <a:cubicBezTo>
                    <a:pt x="98" y="29"/>
                    <a:pt x="98" y="29"/>
                    <a:pt x="98" y="29"/>
                  </a:cubicBezTo>
                  <a:cubicBezTo>
                    <a:pt x="97" y="30"/>
                    <a:pt x="97" y="30"/>
                    <a:pt x="97" y="30"/>
                  </a:cubicBezTo>
                  <a:cubicBezTo>
                    <a:pt x="97" y="31"/>
                    <a:pt x="97" y="31"/>
                    <a:pt x="97" y="31"/>
                  </a:cubicBezTo>
                  <a:cubicBezTo>
                    <a:pt x="97" y="32"/>
                    <a:pt x="97" y="32"/>
                    <a:pt x="97" y="32"/>
                  </a:cubicBezTo>
                  <a:cubicBezTo>
                    <a:pt x="96" y="33"/>
                    <a:pt x="96" y="33"/>
                    <a:pt x="96" y="33"/>
                  </a:cubicBezTo>
                  <a:cubicBezTo>
                    <a:pt x="95" y="32"/>
                    <a:pt x="95" y="32"/>
                    <a:pt x="95" y="32"/>
                  </a:cubicBezTo>
                  <a:cubicBezTo>
                    <a:pt x="95" y="32"/>
                    <a:pt x="95" y="32"/>
                    <a:pt x="95" y="32"/>
                  </a:cubicBezTo>
                  <a:cubicBezTo>
                    <a:pt x="95" y="32"/>
                    <a:pt x="95" y="32"/>
                    <a:pt x="95" y="32"/>
                  </a:cubicBezTo>
                  <a:cubicBezTo>
                    <a:pt x="95" y="33"/>
                    <a:pt x="95" y="33"/>
                    <a:pt x="95" y="33"/>
                  </a:cubicBezTo>
                  <a:cubicBezTo>
                    <a:pt x="94" y="34"/>
                    <a:pt x="94" y="34"/>
                    <a:pt x="94" y="34"/>
                  </a:cubicBezTo>
                  <a:cubicBezTo>
                    <a:pt x="94" y="35"/>
                    <a:pt x="94" y="35"/>
                    <a:pt x="94" y="35"/>
                  </a:cubicBezTo>
                  <a:cubicBezTo>
                    <a:pt x="94" y="35"/>
                    <a:pt x="94" y="35"/>
                    <a:pt x="94" y="35"/>
                  </a:cubicBezTo>
                  <a:cubicBezTo>
                    <a:pt x="93" y="35"/>
                    <a:pt x="93" y="35"/>
                    <a:pt x="93" y="35"/>
                  </a:cubicBezTo>
                  <a:cubicBezTo>
                    <a:pt x="93" y="35"/>
                    <a:pt x="93" y="35"/>
                    <a:pt x="93" y="35"/>
                  </a:cubicBezTo>
                  <a:cubicBezTo>
                    <a:pt x="93" y="36"/>
                    <a:pt x="93" y="36"/>
                    <a:pt x="93" y="36"/>
                  </a:cubicBezTo>
                  <a:cubicBezTo>
                    <a:pt x="94" y="35"/>
                    <a:pt x="94" y="35"/>
                    <a:pt x="94" y="35"/>
                  </a:cubicBezTo>
                  <a:cubicBezTo>
                    <a:pt x="94" y="36"/>
                    <a:pt x="94" y="36"/>
                    <a:pt x="94" y="36"/>
                  </a:cubicBezTo>
                  <a:cubicBezTo>
                    <a:pt x="94" y="36"/>
                    <a:pt x="94" y="36"/>
                    <a:pt x="94" y="36"/>
                  </a:cubicBezTo>
                  <a:cubicBezTo>
                    <a:pt x="93" y="37"/>
                    <a:pt x="93" y="37"/>
                    <a:pt x="93" y="37"/>
                  </a:cubicBezTo>
                  <a:cubicBezTo>
                    <a:pt x="94" y="37"/>
                    <a:pt x="94" y="37"/>
                    <a:pt x="94" y="37"/>
                  </a:cubicBezTo>
                  <a:cubicBezTo>
                    <a:pt x="94" y="37"/>
                    <a:pt x="94" y="37"/>
                    <a:pt x="94" y="37"/>
                  </a:cubicBezTo>
                  <a:cubicBezTo>
                    <a:pt x="94" y="37"/>
                    <a:pt x="94" y="37"/>
                    <a:pt x="94" y="37"/>
                  </a:cubicBezTo>
                  <a:cubicBezTo>
                    <a:pt x="94" y="38"/>
                    <a:pt x="94" y="38"/>
                    <a:pt x="94" y="38"/>
                  </a:cubicBezTo>
                  <a:cubicBezTo>
                    <a:pt x="93" y="38"/>
                    <a:pt x="93" y="38"/>
                    <a:pt x="93" y="38"/>
                  </a:cubicBezTo>
                  <a:cubicBezTo>
                    <a:pt x="93" y="38"/>
                    <a:pt x="93" y="38"/>
                    <a:pt x="93" y="38"/>
                  </a:cubicBezTo>
                  <a:cubicBezTo>
                    <a:pt x="93" y="38"/>
                    <a:pt x="93" y="38"/>
                    <a:pt x="93" y="38"/>
                  </a:cubicBezTo>
                  <a:cubicBezTo>
                    <a:pt x="94" y="38"/>
                    <a:pt x="94" y="38"/>
                    <a:pt x="94" y="38"/>
                  </a:cubicBezTo>
                  <a:cubicBezTo>
                    <a:pt x="94" y="39"/>
                    <a:pt x="94" y="39"/>
                    <a:pt x="94" y="39"/>
                  </a:cubicBezTo>
                  <a:cubicBezTo>
                    <a:pt x="93" y="40"/>
                    <a:pt x="93" y="40"/>
                    <a:pt x="93" y="40"/>
                  </a:cubicBezTo>
                  <a:cubicBezTo>
                    <a:pt x="93" y="40"/>
                    <a:pt x="93" y="40"/>
                    <a:pt x="93" y="40"/>
                  </a:cubicBezTo>
                  <a:cubicBezTo>
                    <a:pt x="92" y="40"/>
                    <a:pt x="92" y="40"/>
                    <a:pt x="92" y="40"/>
                  </a:cubicBezTo>
                  <a:cubicBezTo>
                    <a:pt x="92" y="41"/>
                    <a:pt x="92" y="41"/>
                    <a:pt x="92" y="41"/>
                  </a:cubicBezTo>
                  <a:cubicBezTo>
                    <a:pt x="92" y="41"/>
                    <a:pt x="92" y="41"/>
                    <a:pt x="92" y="41"/>
                  </a:cubicBezTo>
                  <a:cubicBezTo>
                    <a:pt x="91" y="43"/>
                    <a:pt x="91" y="43"/>
                    <a:pt x="91" y="43"/>
                  </a:cubicBezTo>
                  <a:cubicBezTo>
                    <a:pt x="90" y="44"/>
                    <a:pt x="90" y="44"/>
                    <a:pt x="90" y="44"/>
                  </a:cubicBezTo>
                  <a:cubicBezTo>
                    <a:pt x="88" y="44"/>
                    <a:pt x="88" y="44"/>
                    <a:pt x="88" y="44"/>
                  </a:cubicBezTo>
                  <a:cubicBezTo>
                    <a:pt x="87" y="45"/>
                    <a:pt x="87" y="45"/>
                    <a:pt x="87" y="45"/>
                  </a:cubicBezTo>
                  <a:cubicBezTo>
                    <a:pt x="86" y="45"/>
                    <a:pt x="86" y="45"/>
                    <a:pt x="86" y="45"/>
                  </a:cubicBezTo>
                  <a:cubicBezTo>
                    <a:pt x="86" y="44"/>
                    <a:pt x="86" y="44"/>
                    <a:pt x="86" y="44"/>
                  </a:cubicBezTo>
                  <a:cubicBezTo>
                    <a:pt x="86" y="43"/>
                    <a:pt x="86" y="43"/>
                    <a:pt x="86" y="43"/>
                  </a:cubicBezTo>
                  <a:cubicBezTo>
                    <a:pt x="85" y="42"/>
                    <a:pt x="85" y="42"/>
                    <a:pt x="85" y="42"/>
                  </a:cubicBezTo>
                  <a:cubicBezTo>
                    <a:pt x="85" y="42"/>
                    <a:pt x="85" y="42"/>
                    <a:pt x="85" y="42"/>
                  </a:cubicBezTo>
                  <a:cubicBezTo>
                    <a:pt x="85" y="42"/>
                    <a:pt x="85" y="42"/>
                    <a:pt x="85" y="42"/>
                  </a:cubicBezTo>
                  <a:cubicBezTo>
                    <a:pt x="84" y="42"/>
                    <a:pt x="84" y="42"/>
                    <a:pt x="84" y="42"/>
                  </a:cubicBezTo>
                  <a:cubicBezTo>
                    <a:pt x="84" y="42"/>
                    <a:pt x="84" y="42"/>
                    <a:pt x="84" y="42"/>
                  </a:cubicBezTo>
                  <a:cubicBezTo>
                    <a:pt x="83" y="42"/>
                    <a:pt x="83" y="42"/>
                    <a:pt x="83" y="42"/>
                  </a:cubicBezTo>
                  <a:cubicBezTo>
                    <a:pt x="83" y="41"/>
                    <a:pt x="83" y="41"/>
                    <a:pt x="83" y="41"/>
                  </a:cubicBezTo>
                  <a:cubicBezTo>
                    <a:pt x="82" y="42"/>
                    <a:pt x="82" y="42"/>
                    <a:pt x="82" y="42"/>
                  </a:cubicBezTo>
                  <a:cubicBezTo>
                    <a:pt x="83" y="42"/>
                    <a:pt x="83" y="42"/>
                    <a:pt x="83" y="42"/>
                  </a:cubicBezTo>
                  <a:cubicBezTo>
                    <a:pt x="82" y="42"/>
                    <a:pt x="82" y="42"/>
                    <a:pt x="82" y="42"/>
                  </a:cubicBezTo>
                  <a:cubicBezTo>
                    <a:pt x="82" y="42"/>
                    <a:pt x="82" y="42"/>
                    <a:pt x="82" y="42"/>
                  </a:cubicBezTo>
                  <a:cubicBezTo>
                    <a:pt x="82" y="41"/>
                    <a:pt x="82" y="41"/>
                    <a:pt x="82" y="41"/>
                  </a:cubicBezTo>
                  <a:cubicBezTo>
                    <a:pt x="81" y="41"/>
                    <a:pt x="81" y="41"/>
                    <a:pt x="81" y="41"/>
                  </a:cubicBezTo>
                  <a:cubicBezTo>
                    <a:pt x="81" y="41"/>
                    <a:pt x="81" y="41"/>
                    <a:pt x="81" y="41"/>
                  </a:cubicBezTo>
                  <a:cubicBezTo>
                    <a:pt x="80" y="40"/>
                    <a:pt x="80" y="40"/>
                    <a:pt x="80" y="40"/>
                  </a:cubicBezTo>
                  <a:cubicBezTo>
                    <a:pt x="79" y="40"/>
                    <a:pt x="79" y="40"/>
                    <a:pt x="79" y="40"/>
                  </a:cubicBezTo>
                  <a:cubicBezTo>
                    <a:pt x="79" y="41"/>
                    <a:pt x="79" y="41"/>
                    <a:pt x="79" y="41"/>
                  </a:cubicBezTo>
                  <a:cubicBezTo>
                    <a:pt x="77" y="41"/>
                    <a:pt x="77" y="41"/>
                    <a:pt x="77" y="41"/>
                  </a:cubicBezTo>
                  <a:cubicBezTo>
                    <a:pt x="77" y="42"/>
                    <a:pt x="77" y="42"/>
                    <a:pt x="77" y="42"/>
                  </a:cubicBezTo>
                  <a:cubicBezTo>
                    <a:pt x="77" y="42"/>
                    <a:pt x="77" y="42"/>
                    <a:pt x="77" y="42"/>
                  </a:cubicBezTo>
                  <a:cubicBezTo>
                    <a:pt x="76" y="41"/>
                    <a:pt x="76" y="41"/>
                    <a:pt x="76" y="41"/>
                  </a:cubicBezTo>
                  <a:cubicBezTo>
                    <a:pt x="76" y="42"/>
                    <a:pt x="76" y="42"/>
                    <a:pt x="76" y="42"/>
                  </a:cubicBezTo>
                  <a:cubicBezTo>
                    <a:pt x="75" y="43"/>
                    <a:pt x="75" y="43"/>
                    <a:pt x="75" y="43"/>
                  </a:cubicBezTo>
                  <a:cubicBezTo>
                    <a:pt x="74" y="43"/>
                    <a:pt x="74" y="43"/>
                    <a:pt x="74" y="43"/>
                  </a:cubicBezTo>
                  <a:cubicBezTo>
                    <a:pt x="74" y="42"/>
                    <a:pt x="74" y="42"/>
                    <a:pt x="74" y="42"/>
                  </a:cubicBezTo>
                  <a:cubicBezTo>
                    <a:pt x="74" y="41"/>
                    <a:pt x="74" y="41"/>
                    <a:pt x="74" y="41"/>
                  </a:cubicBezTo>
                  <a:cubicBezTo>
                    <a:pt x="74" y="40"/>
                    <a:pt x="74" y="40"/>
                    <a:pt x="74" y="40"/>
                  </a:cubicBezTo>
                  <a:cubicBezTo>
                    <a:pt x="74" y="39"/>
                    <a:pt x="74" y="39"/>
                    <a:pt x="74" y="39"/>
                  </a:cubicBezTo>
                  <a:cubicBezTo>
                    <a:pt x="74" y="38"/>
                    <a:pt x="74" y="38"/>
                    <a:pt x="74" y="38"/>
                  </a:cubicBezTo>
                  <a:cubicBezTo>
                    <a:pt x="74" y="39"/>
                    <a:pt x="74" y="39"/>
                    <a:pt x="74" y="39"/>
                  </a:cubicBezTo>
                  <a:cubicBezTo>
                    <a:pt x="73" y="40"/>
                    <a:pt x="73" y="40"/>
                    <a:pt x="73" y="40"/>
                  </a:cubicBezTo>
                  <a:cubicBezTo>
                    <a:pt x="73" y="40"/>
                    <a:pt x="73" y="40"/>
                    <a:pt x="73" y="40"/>
                  </a:cubicBezTo>
                  <a:cubicBezTo>
                    <a:pt x="72" y="40"/>
                    <a:pt x="72" y="40"/>
                    <a:pt x="72" y="40"/>
                  </a:cubicBezTo>
                  <a:cubicBezTo>
                    <a:pt x="71" y="40"/>
                    <a:pt x="71" y="40"/>
                    <a:pt x="71" y="40"/>
                  </a:cubicBezTo>
                  <a:cubicBezTo>
                    <a:pt x="70" y="40"/>
                    <a:pt x="70" y="40"/>
                    <a:pt x="70" y="40"/>
                  </a:cubicBezTo>
                  <a:cubicBezTo>
                    <a:pt x="70" y="40"/>
                    <a:pt x="70" y="40"/>
                    <a:pt x="70" y="40"/>
                  </a:cubicBezTo>
                  <a:cubicBezTo>
                    <a:pt x="69" y="40"/>
                    <a:pt x="69" y="40"/>
                    <a:pt x="69" y="40"/>
                  </a:cubicBezTo>
                  <a:cubicBezTo>
                    <a:pt x="68" y="39"/>
                    <a:pt x="68" y="39"/>
                    <a:pt x="68" y="39"/>
                  </a:cubicBezTo>
                  <a:cubicBezTo>
                    <a:pt x="68" y="40"/>
                    <a:pt x="68" y="40"/>
                    <a:pt x="68" y="40"/>
                  </a:cubicBezTo>
                  <a:cubicBezTo>
                    <a:pt x="67" y="40"/>
                    <a:pt x="67" y="40"/>
                    <a:pt x="67" y="40"/>
                  </a:cubicBezTo>
                  <a:cubicBezTo>
                    <a:pt x="67" y="39"/>
                    <a:pt x="67" y="39"/>
                    <a:pt x="67" y="39"/>
                  </a:cubicBezTo>
                  <a:cubicBezTo>
                    <a:pt x="67" y="38"/>
                    <a:pt x="67" y="38"/>
                    <a:pt x="67" y="38"/>
                  </a:cubicBezTo>
                  <a:cubicBezTo>
                    <a:pt x="66" y="36"/>
                    <a:pt x="66" y="36"/>
                    <a:pt x="66" y="36"/>
                  </a:cubicBezTo>
                  <a:cubicBezTo>
                    <a:pt x="66" y="36"/>
                    <a:pt x="66" y="36"/>
                    <a:pt x="66" y="36"/>
                  </a:cubicBezTo>
                  <a:cubicBezTo>
                    <a:pt x="65" y="35"/>
                    <a:pt x="65" y="35"/>
                    <a:pt x="65" y="35"/>
                  </a:cubicBezTo>
                  <a:cubicBezTo>
                    <a:pt x="66" y="35"/>
                    <a:pt x="66" y="35"/>
                    <a:pt x="66" y="35"/>
                  </a:cubicBezTo>
                  <a:cubicBezTo>
                    <a:pt x="66" y="34"/>
                    <a:pt x="66" y="34"/>
                    <a:pt x="66" y="34"/>
                  </a:cubicBezTo>
                  <a:cubicBezTo>
                    <a:pt x="66" y="33"/>
                    <a:pt x="66" y="33"/>
                    <a:pt x="66" y="33"/>
                  </a:cubicBezTo>
                  <a:cubicBezTo>
                    <a:pt x="66" y="32"/>
                    <a:pt x="66" y="32"/>
                    <a:pt x="66" y="32"/>
                  </a:cubicBezTo>
                  <a:cubicBezTo>
                    <a:pt x="65" y="31"/>
                    <a:pt x="65" y="31"/>
                    <a:pt x="65" y="31"/>
                  </a:cubicBezTo>
                  <a:cubicBezTo>
                    <a:pt x="64" y="31"/>
                    <a:pt x="64" y="31"/>
                    <a:pt x="64" y="31"/>
                  </a:cubicBezTo>
                  <a:cubicBezTo>
                    <a:pt x="63" y="30"/>
                    <a:pt x="63" y="30"/>
                    <a:pt x="63" y="30"/>
                  </a:cubicBezTo>
                  <a:cubicBezTo>
                    <a:pt x="63" y="30"/>
                    <a:pt x="63" y="30"/>
                    <a:pt x="63" y="30"/>
                  </a:cubicBezTo>
                  <a:cubicBezTo>
                    <a:pt x="63" y="30"/>
                    <a:pt x="63" y="30"/>
                    <a:pt x="63" y="30"/>
                  </a:cubicBezTo>
                  <a:cubicBezTo>
                    <a:pt x="64" y="30"/>
                    <a:pt x="64" y="30"/>
                    <a:pt x="64" y="30"/>
                  </a:cubicBezTo>
                  <a:cubicBezTo>
                    <a:pt x="66" y="29"/>
                    <a:pt x="66" y="29"/>
                    <a:pt x="66" y="29"/>
                  </a:cubicBezTo>
                  <a:cubicBezTo>
                    <a:pt x="67" y="28"/>
                    <a:pt x="67" y="28"/>
                    <a:pt x="67" y="28"/>
                  </a:cubicBezTo>
                  <a:cubicBezTo>
                    <a:pt x="67" y="28"/>
                    <a:pt x="67" y="28"/>
                    <a:pt x="67" y="28"/>
                  </a:cubicBezTo>
                  <a:cubicBezTo>
                    <a:pt x="67" y="28"/>
                    <a:pt x="67" y="28"/>
                    <a:pt x="67" y="28"/>
                  </a:cubicBezTo>
                  <a:cubicBezTo>
                    <a:pt x="65" y="29"/>
                    <a:pt x="65" y="29"/>
                    <a:pt x="65" y="29"/>
                  </a:cubicBezTo>
                  <a:cubicBezTo>
                    <a:pt x="64" y="29"/>
                    <a:pt x="64" y="29"/>
                    <a:pt x="64" y="29"/>
                  </a:cubicBezTo>
                  <a:cubicBezTo>
                    <a:pt x="64" y="29"/>
                    <a:pt x="64" y="29"/>
                    <a:pt x="64" y="29"/>
                  </a:cubicBezTo>
                  <a:cubicBezTo>
                    <a:pt x="63" y="29"/>
                    <a:pt x="63" y="29"/>
                    <a:pt x="63" y="29"/>
                  </a:cubicBezTo>
                  <a:cubicBezTo>
                    <a:pt x="62" y="28"/>
                    <a:pt x="62" y="28"/>
                    <a:pt x="62" y="28"/>
                  </a:cubicBezTo>
                  <a:cubicBezTo>
                    <a:pt x="62" y="28"/>
                    <a:pt x="62" y="28"/>
                    <a:pt x="62" y="28"/>
                  </a:cubicBezTo>
                  <a:cubicBezTo>
                    <a:pt x="63" y="28"/>
                    <a:pt x="63" y="28"/>
                    <a:pt x="63" y="28"/>
                  </a:cubicBezTo>
                  <a:cubicBezTo>
                    <a:pt x="62" y="27"/>
                    <a:pt x="62" y="27"/>
                    <a:pt x="62" y="27"/>
                  </a:cubicBezTo>
                  <a:cubicBezTo>
                    <a:pt x="61" y="26"/>
                    <a:pt x="61" y="26"/>
                    <a:pt x="61" y="26"/>
                  </a:cubicBezTo>
                  <a:cubicBezTo>
                    <a:pt x="61" y="24"/>
                    <a:pt x="61" y="24"/>
                    <a:pt x="61" y="24"/>
                  </a:cubicBezTo>
                  <a:cubicBezTo>
                    <a:pt x="62" y="24"/>
                    <a:pt x="62" y="24"/>
                    <a:pt x="62" y="24"/>
                  </a:cubicBezTo>
                  <a:cubicBezTo>
                    <a:pt x="62" y="24"/>
                    <a:pt x="62" y="24"/>
                    <a:pt x="62" y="24"/>
                  </a:cubicBezTo>
                  <a:cubicBezTo>
                    <a:pt x="61" y="23"/>
                    <a:pt x="61" y="23"/>
                    <a:pt x="61" y="23"/>
                  </a:cubicBezTo>
                  <a:cubicBezTo>
                    <a:pt x="62" y="23"/>
                    <a:pt x="62" y="23"/>
                    <a:pt x="62" y="23"/>
                  </a:cubicBezTo>
                  <a:close/>
                  <a:moveTo>
                    <a:pt x="176" y="31"/>
                  </a:moveTo>
                  <a:cubicBezTo>
                    <a:pt x="176" y="31"/>
                    <a:pt x="176" y="31"/>
                    <a:pt x="176" y="31"/>
                  </a:cubicBezTo>
                  <a:cubicBezTo>
                    <a:pt x="176" y="32"/>
                    <a:pt x="176" y="32"/>
                    <a:pt x="176" y="32"/>
                  </a:cubicBezTo>
                  <a:cubicBezTo>
                    <a:pt x="177" y="32"/>
                    <a:pt x="177" y="32"/>
                    <a:pt x="177" y="32"/>
                  </a:cubicBezTo>
                  <a:cubicBezTo>
                    <a:pt x="176" y="31"/>
                    <a:pt x="176" y="31"/>
                    <a:pt x="176" y="31"/>
                  </a:cubicBezTo>
                  <a:close/>
                  <a:moveTo>
                    <a:pt x="178" y="34"/>
                  </a:moveTo>
                  <a:cubicBezTo>
                    <a:pt x="177" y="34"/>
                    <a:pt x="177" y="34"/>
                    <a:pt x="177" y="34"/>
                  </a:cubicBezTo>
                  <a:cubicBezTo>
                    <a:pt x="178" y="34"/>
                    <a:pt x="178" y="34"/>
                    <a:pt x="178" y="34"/>
                  </a:cubicBezTo>
                  <a:cubicBezTo>
                    <a:pt x="178" y="34"/>
                    <a:pt x="178" y="34"/>
                    <a:pt x="178" y="34"/>
                  </a:cubicBezTo>
                  <a:close/>
                  <a:moveTo>
                    <a:pt x="179" y="34"/>
                  </a:moveTo>
                  <a:cubicBezTo>
                    <a:pt x="179" y="34"/>
                    <a:pt x="179" y="34"/>
                    <a:pt x="179" y="34"/>
                  </a:cubicBezTo>
                  <a:cubicBezTo>
                    <a:pt x="181" y="35"/>
                    <a:pt x="181" y="35"/>
                    <a:pt x="181" y="35"/>
                  </a:cubicBezTo>
                  <a:cubicBezTo>
                    <a:pt x="183" y="35"/>
                    <a:pt x="183" y="35"/>
                    <a:pt x="183" y="35"/>
                  </a:cubicBezTo>
                  <a:cubicBezTo>
                    <a:pt x="185" y="35"/>
                    <a:pt x="185" y="35"/>
                    <a:pt x="185" y="35"/>
                  </a:cubicBezTo>
                  <a:cubicBezTo>
                    <a:pt x="185" y="35"/>
                    <a:pt x="185" y="35"/>
                    <a:pt x="185" y="35"/>
                  </a:cubicBezTo>
                  <a:cubicBezTo>
                    <a:pt x="184" y="34"/>
                    <a:pt x="184" y="34"/>
                    <a:pt x="184" y="34"/>
                  </a:cubicBezTo>
                  <a:cubicBezTo>
                    <a:pt x="183" y="34"/>
                    <a:pt x="183" y="34"/>
                    <a:pt x="183" y="34"/>
                  </a:cubicBezTo>
                  <a:cubicBezTo>
                    <a:pt x="181" y="34"/>
                    <a:pt x="181" y="34"/>
                    <a:pt x="181" y="34"/>
                  </a:cubicBezTo>
                  <a:cubicBezTo>
                    <a:pt x="181" y="34"/>
                    <a:pt x="181" y="34"/>
                    <a:pt x="181" y="34"/>
                  </a:cubicBezTo>
                  <a:cubicBezTo>
                    <a:pt x="179" y="34"/>
                    <a:pt x="179" y="34"/>
                    <a:pt x="179" y="34"/>
                  </a:cubicBezTo>
                  <a:close/>
                  <a:moveTo>
                    <a:pt x="179" y="30"/>
                  </a:moveTo>
                  <a:cubicBezTo>
                    <a:pt x="180" y="31"/>
                    <a:pt x="180" y="31"/>
                    <a:pt x="180" y="31"/>
                  </a:cubicBezTo>
                  <a:cubicBezTo>
                    <a:pt x="180" y="30"/>
                    <a:pt x="180" y="30"/>
                    <a:pt x="180" y="30"/>
                  </a:cubicBezTo>
                  <a:cubicBezTo>
                    <a:pt x="180" y="30"/>
                    <a:pt x="180" y="30"/>
                    <a:pt x="180" y="30"/>
                  </a:cubicBezTo>
                  <a:cubicBezTo>
                    <a:pt x="181" y="31"/>
                    <a:pt x="181" y="31"/>
                    <a:pt x="181" y="31"/>
                  </a:cubicBezTo>
                  <a:cubicBezTo>
                    <a:pt x="181" y="32"/>
                    <a:pt x="181" y="32"/>
                    <a:pt x="181" y="32"/>
                  </a:cubicBezTo>
                  <a:cubicBezTo>
                    <a:pt x="181" y="32"/>
                    <a:pt x="181" y="32"/>
                    <a:pt x="181" y="32"/>
                  </a:cubicBezTo>
                  <a:cubicBezTo>
                    <a:pt x="182" y="32"/>
                    <a:pt x="182" y="32"/>
                    <a:pt x="182" y="32"/>
                  </a:cubicBezTo>
                  <a:cubicBezTo>
                    <a:pt x="182" y="32"/>
                    <a:pt x="182" y="32"/>
                    <a:pt x="182" y="32"/>
                  </a:cubicBezTo>
                  <a:cubicBezTo>
                    <a:pt x="183" y="32"/>
                    <a:pt x="183" y="32"/>
                    <a:pt x="183" y="32"/>
                  </a:cubicBezTo>
                  <a:cubicBezTo>
                    <a:pt x="183" y="32"/>
                    <a:pt x="183" y="32"/>
                    <a:pt x="183" y="32"/>
                  </a:cubicBezTo>
                  <a:cubicBezTo>
                    <a:pt x="182" y="31"/>
                    <a:pt x="182" y="31"/>
                    <a:pt x="182" y="31"/>
                  </a:cubicBezTo>
                  <a:cubicBezTo>
                    <a:pt x="181" y="30"/>
                    <a:pt x="181" y="30"/>
                    <a:pt x="181" y="30"/>
                  </a:cubicBezTo>
                  <a:cubicBezTo>
                    <a:pt x="181" y="30"/>
                    <a:pt x="181" y="30"/>
                    <a:pt x="181" y="30"/>
                  </a:cubicBezTo>
                  <a:cubicBezTo>
                    <a:pt x="180" y="30"/>
                    <a:pt x="180" y="30"/>
                    <a:pt x="180" y="30"/>
                  </a:cubicBezTo>
                  <a:cubicBezTo>
                    <a:pt x="179" y="30"/>
                    <a:pt x="179" y="30"/>
                    <a:pt x="179" y="30"/>
                  </a:cubicBezTo>
                  <a:cubicBezTo>
                    <a:pt x="179" y="30"/>
                    <a:pt x="179" y="30"/>
                    <a:pt x="179" y="30"/>
                  </a:cubicBezTo>
                  <a:close/>
                  <a:moveTo>
                    <a:pt x="166" y="50"/>
                  </a:moveTo>
                  <a:cubicBezTo>
                    <a:pt x="166" y="51"/>
                    <a:pt x="166" y="51"/>
                    <a:pt x="166" y="51"/>
                  </a:cubicBezTo>
                  <a:cubicBezTo>
                    <a:pt x="166" y="52"/>
                    <a:pt x="166" y="52"/>
                    <a:pt x="166" y="52"/>
                  </a:cubicBezTo>
                  <a:cubicBezTo>
                    <a:pt x="167" y="52"/>
                    <a:pt x="167" y="52"/>
                    <a:pt x="167" y="52"/>
                  </a:cubicBezTo>
                  <a:cubicBezTo>
                    <a:pt x="167" y="51"/>
                    <a:pt x="167" y="51"/>
                    <a:pt x="167" y="51"/>
                  </a:cubicBezTo>
                  <a:cubicBezTo>
                    <a:pt x="166" y="50"/>
                    <a:pt x="166" y="50"/>
                    <a:pt x="166" y="50"/>
                  </a:cubicBezTo>
                  <a:close/>
                  <a:moveTo>
                    <a:pt x="168" y="49"/>
                  </a:moveTo>
                  <a:cubicBezTo>
                    <a:pt x="168" y="50"/>
                    <a:pt x="168" y="50"/>
                    <a:pt x="168" y="50"/>
                  </a:cubicBezTo>
                  <a:cubicBezTo>
                    <a:pt x="167" y="51"/>
                    <a:pt x="167" y="51"/>
                    <a:pt x="167" y="51"/>
                  </a:cubicBezTo>
                  <a:cubicBezTo>
                    <a:pt x="167" y="52"/>
                    <a:pt x="167" y="52"/>
                    <a:pt x="167" y="52"/>
                  </a:cubicBezTo>
                  <a:cubicBezTo>
                    <a:pt x="167" y="52"/>
                    <a:pt x="167" y="52"/>
                    <a:pt x="167" y="52"/>
                  </a:cubicBezTo>
                  <a:cubicBezTo>
                    <a:pt x="168" y="50"/>
                    <a:pt x="168" y="50"/>
                    <a:pt x="168" y="50"/>
                  </a:cubicBezTo>
                  <a:cubicBezTo>
                    <a:pt x="168" y="49"/>
                    <a:pt x="168" y="49"/>
                    <a:pt x="168" y="49"/>
                  </a:cubicBezTo>
                  <a:close/>
                  <a:moveTo>
                    <a:pt x="175" y="55"/>
                  </a:moveTo>
                  <a:cubicBezTo>
                    <a:pt x="175" y="55"/>
                    <a:pt x="175" y="55"/>
                    <a:pt x="175" y="55"/>
                  </a:cubicBezTo>
                  <a:cubicBezTo>
                    <a:pt x="175" y="55"/>
                    <a:pt x="175" y="55"/>
                    <a:pt x="175" y="55"/>
                  </a:cubicBezTo>
                  <a:cubicBezTo>
                    <a:pt x="176" y="55"/>
                    <a:pt x="176" y="55"/>
                    <a:pt x="176" y="55"/>
                  </a:cubicBezTo>
                  <a:cubicBezTo>
                    <a:pt x="175" y="55"/>
                    <a:pt x="175" y="55"/>
                    <a:pt x="175" y="55"/>
                  </a:cubicBezTo>
                  <a:close/>
                  <a:moveTo>
                    <a:pt x="173" y="53"/>
                  </a:moveTo>
                  <a:cubicBezTo>
                    <a:pt x="173" y="53"/>
                    <a:pt x="173" y="53"/>
                    <a:pt x="173" y="53"/>
                  </a:cubicBezTo>
                  <a:cubicBezTo>
                    <a:pt x="173" y="53"/>
                    <a:pt x="173" y="53"/>
                    <a:pt x="173" y="53"/>
                  </a:cubicBezTo>
                  <a:cubicBezTo>
                    <a:pt x="173" y="54"/>
                    <a:pt x="173" y="54"/>
                    <a:pt x="173" y="54"/>
                  </a:cubicBezTo>
                  <a:cubicBezTo>
                    <a:pt x="173" y="55"/>
                    <a:pt x="173" y="55"/>
                    <a:pt x="173" y="55"/>
                  </a:cubicBezTo>
                  <a:cubicBezTo>
                    <a:pt x="173" y="55"/>
                    <a:pt x="173" y="55"/>
                    <a:pt x="173" y="55"/>
                  </a:cubicBezTo>
                  <a:cubicBezTo>
                    <a:pt x="173" y="55"/>
                    <a:pt x="173" y="55"/>
                    <a:pt x="173" y="55"/>
                  </a:cubicBezTo>
                  <a:cubicBezTo>
                    <a:pt x="173" y="55"/>
                    <a:pt x="173" y="55"/>
                    <a:pt x="173" y="55"/>
                  </a:cubicBezTo>
                  <a:cubicBezTo>
                    <a:pt x="173" y="55"/>
                    <a:pt x="173" y="55"/>
                    <a:pt x="173" y="55"/>
                  </a:cubicBezTo>
                  <a:cubicBezTo>
                    <a:pt x="173" y="56"/>
                    <a:pt x="173" y="56"/>
                    <a:pt x="173" y="56"/>
                  </a:cubicBezTo>
                  <a:cubicBezTo>
                    <a:pt x="173" y="56"/>
                    <a:pt x="173" y="56"/>
                    <a:pt x="173" y="56"/>
                  </a:cubicBezTo>
                  <a:cubicBezTo>
                    <a:pt x="174" y="55"/>
                    <a:pt x="174" y="55"/>
                    <a:pt x="174" y="55"/>
                  </a:cubicBezTo>
                  <a:cubicBezTo>
                    <a:pt x="174" y="55"/>
                    <a:pt x="174" y="55"/>
                    <a:pt x="174" y="55"/>
                  </a:cubicBezTo>
                  <a:cubicBezTo>
                    <a:pt x="174" y="55"/>
                    <a:pt x="174" y="55"/>
                    <a:pt x="174" y="55"/>
                  </a:cubicBezTo>
                  <a:cubicBezTo>
                    <a:pt x="174" y="54"/>
                    <a:pt x="174" y="54"/>
                    <a:pt x="174" y="54"/>
                  </a:cubicBezTo>
                  <a:cubicBezTo>
                    <a:pt x="173" y="53"/>
                    <a:pt x="173" y="53"/>
                    <a:pt x="173" y="53"/>
                  </a:cubicBezTo>
                  <a:close/>
                  <a:moveTo>
                    <a:pt x="174" y="54"/>
                  </a:moveTo>
                  <a:cubicBezTo>
                    <a:pt x="174" y="54"/>
                    <a:pt x="174" y="54"/>
                    <a:pt x="174" y="54"/>
                  </a:cubicBezTo>
                  <a:cubicBezTo>
                    <a:pt x="174" y="54"/>
                    <a:pt x="174" y="54"/>
                    <a:pt x="174" y="54"/>
                  </a:cubicBezTo>
                  <a:cubicBezTo>
                    <a:pt x="175" y="54"/>
                    <a:pt x="175" y="54"/>
                    <a:pt x="175" y="54"/>
                  </a:cubicBezTo>
                  <a:cubicBezTo>
                    <a:pt x="175" y="54"/>
                    <a:pt x="175" y="54"/>
                    <a:pt x="175" y="54"/>
                  </a:cubicBezTo>
                  <a:cubicBezTo>
                    <a:pt x="175" y="54"/>
                    <a:pt x="175" y="54"/>
                    <a:pt x="175" y="54"/>
                  </a:cubicBezTo>
                  <a:cubicBezTo>
                    <a:pt x="174" y="54"/>
                    <a:pt x="174" y="54"/>
                    <a:pt x="174" y="54"/>
                  </a:cubicBezTo>
                  <a:close/>
                  <a:moveTo>
                    <a:pt x="173" y="52"/>
                  </a:moveTo>
                  <a:cubicBezTo>
                    <a:pt x="173" y="52"/>
                    <a:pt x="173" y="52"/>
                    <a:pt x="173" y="52"/>
                  </a:cubicBezTo>
                  <a:cubicBezTo>
                    <a:pt x="173" y="53"/>
                    <a:pt x="173" y="53"/>
                    <a:pt x="173" y="53"/>
                  </a:cubicBezTo>
                  <a:cubicBezTo>
                    <a:pt x="173" y="53"/>
                    <a:pt x="173" y="53"/>
                    <a:pt x="173" y="53"/>
                  </a:cubicBezTo>
                  <a:cubicBezTo>
                    <a:pt x="174" y="54"/>
                    <a:pt x="174" y="54"/>
                    <a:pt x="174" y="54"/>
                  </a:cubicBezTo>
                  <a:cubicBezTo>
                    <a:pt x="174" y="53"/>
                    <a:pt x="174" y="53"/>
                    <a:pt x="174" y="53"/>
                  </a:cubicBezTo>
                  <a:cubicBezTo>
                    <a:pt x="173" y="53"/>
                    <a:pt x="173" y="53"/>
                    <a:pt x="173" y="53"/>
                  </a:cubicBezTo>
                  <a:cubicBezTo>
                    <a:pt x="173" y="52"/>
                    <a:pt x="173" y="52"/>
                    <a:pt x="173" y="52"/>
                  </a:cubicBezTo>
                  <a:close/>
                  <a:moveTo>
                    <a:pt x="175" y="52"/>
                  </a:moveTo>
                  <a:cubicBezTo>
                    <a:pt x="174" y="52"/>
                    <a:pt x="174" y="52"/>
                    <a:pt x="174" y="52"/>
                  </a:cubicBezTo>
                  <a:cubicBezTo>
                    <a:pt x="173" y="53"/>
                    <a:pt x="173" y="53"/>
                    <a:pt x="173" y="53"/>
                  </a:cubicBezTo>
                  <a:cubicBezTo>
                    <a:pt x="174" y="53"/>
                    <a:pt x="174" y="53"/>
                    <a:pt x="174" y="53"/>
                  </a:cubicBezTo>
                  <a:cubicBezTo>
                    <a:pt x="175" y="53"/>
                    <a:pt x="175" y="53"/>
                    <a:pt x="175" y="53"/>
                  </a:cubicBezTo>
                  <a:cubicBezTo>
                    <a:pt x="175" y="53"/>
                    <a:pt x="175" y="53"/>
                    <a:pt x="175" y="53"/>
                  </a:cubicBezTo>
                  <a:cubicBezTo>
                    <a:pt x="175" y="53"/>
                    <a:pt x="175" y="53"/>
                    <a:pt x="175" y="53"/>
                  </a:cubicBezTo>
                  <a:cubicBezTo>
                    <a:pt x="175" y="53"/>
                    <a:pt x="175" y="53"/>
                    <a:pt x="175" y="53"/>
                  </a:cubicBezTo>
                  <a:cubicBezTo>
                    <a:pt x="175" y="52"/>
                    <a:pt x="175" y="52"/>
                    <a:pt x="175" y="52"/>
                  </a:cubicBezTo>
                  <a:cubicBezTo>
                    <a:pt x="175" y="52"/>
                    <a:pt x="175" y="52"/>
                    <a:pt x="175" y="52"/>
                  </a:cubicBezTo>
                  <a:cubicBezTo>
                    <a:pt x="175" y="52"/>
                    <a:pt x="175" y="52"/>
                    <a:pt x="175" y="52"/>
                  </a:cubicBezTo>
                  <a:cubicBezTo>
                    <a:pt x="175" y="52"/>
                    <a:pt x="175" y="52"/>
                    <a:pt x="175" y="52"/>
                  </a:cubicBezTo>
                  <a:close/>
                  <a:moveTo>
                    <a:pt x="173" y="51"/>
                  </a:moveTo>
                  <a:cubicBezTo>
                    <a:pt x="173" y="51"/>
                    <a:pt x="173" y="51"/>
                    <a:pt x="173" y="51"/>
                  </a:cubicBezTo>
                  <a:cubicBezTo>
                    <a:pt x="173" y="51"/>
                    <a:pt x="173" y="51"/>
                    <a:pt x="173" y="51"/>
                  </a:cubicBezTo>
                  <a:cubicBezTo>
                    <a:pt x="173" y="51"/>
                    <a:pt x="173" y="51"/>
                    <a:pt x="173" y="51"/>
                  </a:cubicBezTo>
                  <a:cubicBezTo>
                    <a:pt x="173" y="51"/>
                    <a:pt x="173" y="51"/>
                    <a:pt x="173" y="51"/>
                  </a:cubicBezTo>
                  <a:close/>
                  <a:moveTo>
                    <a:pt x="175" y="50"/>
                  </a:moveTo>
                  <a:cubicBezTo>
                    <a:pt x="175" y="50"/>
                    <a:pt x="175" y="50"/>
                    <a:pt x="175" y="50"/>
                  </a:cubicBezTo>
                  <a:cubicBezTo>
                    <a:pt x="175" y="50"/>
                    <a:pt x="175" y="50"/>
                    <a:pt x="175" y="50"/>
                  </a:cubicBezTo>
                  <a:cubicBezTo>
                    <a:pt x="175" y="50"/>
                    <a:pt x="175" y="50"/>
                    <a:pt x="175" y="50"/>
                  </a:cubicBezTo>
                  <a:cubicBezTo>
                    <a:pt x="175" y="50"/>
                    <a:pt x="175" y="50"/>
                    <a:pt x="175" y="50"/>
                  </a:cubicBezTo>
                  <a:close/>
                  <a:moveTo>
                    <a:pt x="174" y="50"/>
                  </a:moveTo>
                  <a:cubicBezTo>
                    <a:pt x="174" y="50"/>
                    <a:pt x="174" y="50"/>
                    <a:pt x="174" y="50"/>
                  </a:cubicBezTo>
                  <a:cubicBezTo>
                    <a:pt x="174" y="51"/>
                    <a:pt x="174" y="51"/>
                    <a:pt x="174" y="51"/>
                  </a:cubicBezTo>
                  <a:cubicBezTo>
                    <a:pt x="173" y="51"/>
                    <a:pt x="173" y="51"/>
                    <a:pt x="173" y="51"/>
                  </a:cubicBezTo>
                  <a:cubicBezTo>
                    <a:pt x="174" y="51"/>
                    <a:pt x="174" y="51"/>
                    <a:pt x="174" y="51"/>
                  </a:cubicBezTo>
                  <a:cubicBezTo>
                    <a:pt x="174" y="51"/>
                    <a:pt x="174" y="51"/>
                    <a:pt x="174" y="51"/>
                  </a:cubicBezTo>
                  <a:cubicBezTo>
                    <a:pt x="174" y="51"/>
                    <a:pt x="174" y="51"/>
                    <a:pt x="174" y="51"/>
                  </a:cubicBezTo>
                  <a:cubicBezTo>
                    <a:pt x="174" y="51"/>
                    <a:pt x="174" y="51"/>
                    <a:pt x="174" y="51"/>
                  </a:cubicBezTo>
                  <a:cubicBezTo>
                    <a:pt x="174" y="52"/>
                    <a:pt x="174" y="52"/>
                    <a:pt x="174" y="52"/>
                  </a:cubicBezTo>
                  <a:cubicBezTo>
                    <a:pt x="174" y="52"/>
                    <a:pt x="174" y="52"/>
                    <a:pt x="174" y="52"/>
                  </a:cubicBezTo>
                  <a:cubicBezTo>
                    <a:pt x="175" y="52"/>
                    <a:pt x="175" y="52"/>
                    <a:pt x="175" y="52"/>
                  </a:cubicBezTo>
                  <a:cubicBezTo>
                    <a:pt x="175" y="52"/>
                    <a:pt x="175" y="52"/>
                    <a:pt x="175" y="52"/>
                  </a:cubicBezTo>
                  <a:cubicBezTo>
                    <a:pt x="175" y="51"/>
                    <a:pt x="175" y="51"/>
                    <a:pt x="175" y="51"/>
                  </a:cubicBezTo>
                  <a:cubicBezTo>
                    <a:pt x="175" y="50"/>
                    <a:pt x="175" y="50"/>
                    <a:pt x="175" y="50"/>
                  </a:cubicBezTo>
                  <a:cubicBezTo>
                    <a:pt x="175" y="50"/>
                    <a:pt x="175" y="50"/>
                    <a:pt x="175" y="50"/>
                  </a:cubicBezTo>
                  <a:cubicBezTo>
                    <a:pt x="174" y="50"/>
                    <a:pt x="174" y="50"/>
                    <a:pt x="174" y="50"/>
                  </a:cubicBezTo>
                  <a:close/>
                  <a:moveTo>
                    <a:pt x="163" y="56"/>
                  </a:moveTo>
                  <a:cubicBezTo>
                    <a:pt x="163" y="56"/>
                    <a:pt x="163" y="56"/>
                    <a:pt x="163" y="56"/>
                  </a:cubicBezTo>
                  <a:cubicBezTo>
                    <a:pt x="163" y="56"/>
                    <a:pt x="163" y="56"/>
                    <a:pt x="163" y="56"/>
                  </a:cubicBezTo>
                  <a:cubicBezTo>
                    <a:pt x="163" y="56"/>
                    <a:pt x="163" y="56"/>
                    <a:pt x="163" y="56"/>
                  </a:cubicBezTo>
                  <a:close/>
                  <a:moveTo>
                    <a:pt x="162" y="57"/>
                  </a:moveTo>
                  <a:cubicBezTo>
                    <a:pt x="163" y="57"/>
                    <a:pt x="163" y="57"/>
                    <a:pt x="163" y="57"/>
                  </a:cubicBezTo>
                  <a:cubicBezTo>
                    <a:pt x="163" y="57"/>
                    <a:pt x="163" y="57"/>
                    <a:pt x="163" y="57"/>
                  </a:cubicBezTo>
                  <a:cubicBezTo>
                    <a:pt x="162" y="57"/>
                    <a:pt x="162" y="57"/>
                    <a:pt x="162" y="57"/>
                  </a:cubicBezTo>
                  <a:close/>
                  <a:moveTo>
                    <a:pt x="158" y="58"/>
                  </a:moveTo>
                  <a:cubicBezTo>
                    <a:pt x="158" y="59"/>
                    <a:pt x="158" y="59"/>
                    <a:pt x="158" y="59"/>
                  </a:cubicBezTo>
                  <a:cubicBezTo>
                    <a:pt x="158" y="59"/>
                    <a:pt x="158" y="59"/>
                    <a:pt x="158" y="59"/>
                  </a:cubicBezTo>
                  <a:cubicBezTo>
                    <a:pt x="158" y="59"/>
                    <a:pt x="158" y="58"/>
                    <a:pt x="158" y="58"/>
                  </a:cubicBezTo>
                  <a:close/>
                  <a:moveTo>
                    <a:pt x="159" y="58"/>
                  </a:moveTo>
                  <a:cubicBezTo>
                    <a:pt x="158" y="58"/>
                    <a:pt x="158" y="58"/>
                    <a:pt x="158" y="58"/>
                  </a:cubicBezTo>
                  <a:cubicBezTo>
                    <a:pt x="159" y="58"/>
                    <a:pt x="159" y="58"/>
                    <a:pt x="159" y="58"/>
                  </a:cubicBezTo>
                  <a:cubicBezTo>
                    <a:pt x="159" y="58"/>
                    <a:pt x="159" y="58"/>
                    <a:pt x="159" y="58"/>
                  </a:cubicBezTo>
                  <a:cubicBezTo>
                    <a:pt x="159" y="58"/>
                    <a:pt x="159" y="58"/>
                    <a:pt x="159" y="58"/>
                  </a:cubicBezTo>
                  <a:close/>
                  <a:moveTo>
                    <a:pt x="159" y="61"/>
                  </a:moveTo>
                  <a:cubicBezTo>
                    <a:pt x="159" y="61"/>
                    <a:pt x="159" y="61"/>
                    <a:pt x="159" y="61"/>
                  </a:cubicBezTo>
                  <a:cubicBezTo>
                    <a:pt x="158" y="61"/>
                    <a:pt x="158" y="61"/>
                    <a:pt x="158" y="61"/>
                  </a:cubicBezTo>
                  <a:cubicBezTo>
                    <a:pt x="158" y="62"/>
                    <a:pt x="158" y="62"/>
                    <a:pt x="158" y="62"/>
                  </a:cubicBezTo>
                  <a:cubicBezTo>
                    <a:pt x="159" y="62"/>
                    <a:pt x="159" y="62"/>
                    <a:pt x="159" y="62"/>
                  </a:cubicBezTo>
                  <a:cubicBezTo>
                    <a:pt x="159" y="61"/>
                    <a:pt x="159" y="61"/>
                    <a:pt x="159" y="61"/>
                  </a:cubicBezTo>
                  <a:cubicBezTo>
                    <a:pt x="159" y="61"/>
                    <a:pt x="159" y="61"/>
                    <a:pt x="159" y="61"/>
                  </a:cubicBezTo>
                  <a:close/>
                  <a:moveTo>
                    <a:pt x="161" y="58"/>
                  </a:moveTo>
                  <a:cubicBezTo>
                    <a:pt x="160" y="59"/>
                    <a:pt x="160" y="59"/>
                    <a:pt x="160" y="59"/>
                  </a:cubicBezTo>
                  <a:cubicBezTo>
                    <a:pt x="160" y="59"/>
                    <a:pt x="160" y="59"/>
                    <a:pt x="160" y="59"/>
                  </a:cubicBezTo>
                  <a:cubicBezTo>
                    <a:pt x="160" y="59"/>
                    <a:pt x="160" y="59"/>
                    <a:pt x="160" y="59"/>
                  </a:cubicBezTo>
                  <a:cubicBezTo>
                    <a:pt x="159" y="60"/>
                    <a:pt x="159" y="60"/>
                    <a:pt x="159" y="60"/>
                  </a:cubicBezTo>
                  <a:cubicBezTo>
                    <a:pt x="159" y="60"/>
                    <a:pt x="159" y="60"/>
                    <a:pt x="159" y="60"/>
                  </a:cubicBezTo>
                  <a:cubicBezTo>
                    <a:pt x="160" y="61"/>
                    <a:pt x="160" y="61"/>
                    <a:pt x="160" y="61"/>
                  </a:cubicBezTo>
                  <a:cubicBezTo>
                    <a:pt x="160" y="60"/>
                    <a:pt x="160" y="60"/>
                    <a:pt x="160" y="60"/>
                  </a:cubicBezTo>
                  <a:cubicBezTo>
                    <a:pt x="161" y="59"/>
                    <a:pt x="161" y="59"/>
                    <a:pt x="161" y="59"/>
                  </a:cubicBezTo>
                  <a:cubicBezTo>
                    <a:pt x="162" y="58"/>
                    <a:pt x="162" y="58"/>
                    <a:pt x="162" y="58"/>
                  </a:cubicBezTo>
                  <a:cubicBezTo>
                    <a:pt x="162" y="58"/>
                    <a:pt x="162" y="58"/>
                    <a:pt x="162" y="58"/>
                  </a:cubicBezTo>
                  <a:cubicBezTo>
                    <a:pt x="162" y="57"/>
                    <a:pt x="162" y="57"/>
                    <a:pt x="162" y="57"/>
                  </a:cubicBezTo>
                  <a:cubicBezTo>
                    <a:pt x="162" y="57"/>
                    <a:pt x="162" y="57"/>
                    <a:pt x="162" y="57"/>
                  </a:cubicBezTo>
                  <a:cubicBezTo>
                    <a:pt x="161" y="57"/>
                    <a:pt x="161" y="57"/>
                    <a:pt x="161" y="57"/>
                  </a:cubicBezTo>
                  <a:cubicBezTo>
                    <a:pt x="161" y="57"/>
                    <a:pt x="161" y="57"/>
                    <a:pt x="161" y="57"/>
                  </a:cubicBezTo>
                  <a:cubicBezTo>
                    <a:pt x="161" y="58"/>
                    <a:pt x="161" y="58"/>
                    <a:pt x="161" y="58"/>
                  </a:cubicBezTo>
                  <a:close/>
                  <a:moveTo>
                    <a:pt x="154" y="54"/>
                  </a:moveTo>
                  <a:cubicBezTo>
                    <a:pt x="155" y="53"/>
                    <a:pt x="155" y="53"/>
                    <a:pt x="155" y="53"/>
                  </a:cubicBezTo>
                  <a:cubicBezTo>
                    <a:pt x="154" y="53"/>
                    <a:pt x="154" y="53"/>
                    <a:pt x="154" y="53"/>
                  </a:cubicBezTo>
                  <a:cubicBezTo>
                    <a:pt x="154" y="54"/>
                    <a:pt x="154" y="54"/>
                    <a:pt x="154" y="54"/>
                  </a:cubicBezTo>
                  <a:close/>
                  <a:moveTo>
                    <a:pt x="152" y="55"/>
                  </a:moveTo>
                  <a:cubicBezTo>
                    <a:pt x="152" y="55"/>
                    <a:pt x="152" y="55"/>
                    <a:pt x="152" y="55"/>
                  </a:cubicBezTo>
                  <a:cubicBezTo>
                    <a:pt x="152" y="55"/>
                    <a:pt x="152" y="55"/>
                    <a:pt x="152" y="55"/>
                  </a:cubicBezTo>
                  <a:cubicBezTo>
                    <a:pt x="152" y="55"/>
                    <a:pt x="152" y="55"/>
                    <a:pt x="152" y="55"/>
                  </a:cubicBezTo>
                  <a:close/>
                  <a:moveTo>
                    <a:pt x="154" y="61"/>
                  </a:moveTo>
                  <a:cubicBezTo>
                    <a:pt x="153" y="61"/>
                    <a:pt x="153" y="61"/>
                    <a:pt x="153" y="61"/>
                  </a:cubicBezTo>
                  <a:cubicBezTo>
                    <a:pt x="153" y="61"/>
                    <a:pt x="153" y="61"/>
                    <a:pt x="153" y="61"/>
                  </a:cubicBezTo>
                  <a:cubicBezTo>
                    <a:pt x="154" y="61"/>
                    <a:pt x="154" y="61"/>
                    <a:pt x="154" y="61"/>
                  </a:cubicBezTo>
                  <a:close/>
                  <a:moveTo>
                    <a:pt x="152" y="60"/>
                  </a:moveTo>
                  <a:cubicBezTo>
                    <a:pt x="153" y="59"/>
                    <a:pt x="153" y="59"/>
                    <a:pt x="153" y="59"/>
                  </a:cubicBezTo>
                  <a:cubicBezTo>
                    <a:pt x="153" y="60"/>
                    <a:pt x="153" y="60"/>
                    <a:pt x="153" y="60"/>
                  </a:cubicBezTo>
                  <a:cubicBezTo>
                    <a:pt x="153" y="60"/>
                    <a:pt x="153" y="60"/>
                    <a:pt x="153" y="60"/>
                  </a:cubicBezTo>
                  <a:cubicBezTo>
                    <a:pt x="153" y="61"/>
                    <a:pt x="153" y="61"/>
                    <a:pt x="153" y="61"/>
                  </a:cubicBezTo>
                  <a:cubicBezTo>
                    <a:pt x="152" y="60"/>
                    <a:pt x="152" y="60"/>
                    <a:pt x="152" y="60"/>
                  </a:cubicBezTo>
                  <a:cubicBezTo>
                    <a:pt x="152" y="60"/>
                    <a:pt x="152" y="60"/>
                    <a:pt x="152" y="60"/>
                  </a:cubicBezTo>
                  <a:close/>
                  <a:moveTo>
                    <a:pt x="147" y="57"/>
                  </a:moveTo>
                  <a:cubicBezTo>
                    <a:pt x="148" y="57"/>
                    <a:pt x="148" y="57"/>
                    <a:pt x="148" y="57"/>
                  </a:cubicBezTo>
                  <a:cubicBezTo>
                    <a:pt x="148" y="57"/>
                    <a:pt x="148" y="57"/>
                    <a:pt x="148" y="57"/>
                  </a:cubicBezTo>
                  <a:cubicBezTo>
                    <a:pt x="148" y="57"/>
                    <a:pt x="148" y="57"/>
                    <a:pt x="148" y="57"/>
                  </a:cubicBezTo>
                  <a:cubicBezTo>
                    <a:pt x="148" y="57"/>
                    <a:pt x="148" y="57"/>
                    <a:pt x="148" y="57"/>
                  </a:cubicBezTo>
                  <a:cubicBezTo>
                    <a:pt x="147" y="57"/>
                    <a:pt x="147" y="57"/>
                    <a:pt x="147" y="57"/>
                  </a:cubicBezTo>
                  <a:close/>
                  <a:moveTo>
                    <a:pt x="148" y="62"/>
                  </a:moveTo>
                  <a:cubicBezTo>
                    <a:pt x="149" y="62"/>
                    <a:pt x="149" y="62"/>
                    <a:pt x="149" y="62"/>
                  </a:cubicBezTo>
                  <a:cubicBezTo>
                    <a:pt x="150" y="62"/>
                    <a:pt x="150" y="62"/>
                    <a:pt x="150" y="62"/>
                  </a:cubicBezTo>
                  <a:cubicBezTo>
                    <a:pt x="149" y="62"/>
                    <a:pt x="149" y="62"/>
                    <a:pt x="149" y="62"/>
                  </a:cubicBezTo>
                  <a:cubicBezTo>
                    <a:pt x="148" y="62"/>
                    <a:pt x="148" y="62"/>
                    <a:pt x="148" y="62"/>
                  </a:cubicBezTo>
                  <a:close/>
                  <a:moveTo>
                    <a:pt x="142" y="59"/>
                  </a:moveTo>
                  <a:cubicBezTo>
                    <a:pt x="142" y="58"/>
                    <a:pt x="142" y="58"/>
                    <a:pt x="142" y="58"/>
                  </a:cubicBezTo>
                  <a:cubicBezTo>
                    <a:pt x="142" y="58"/>
                    <a:pt x="142" y="58"/>
                    <a:pt x="142" y="58"/>
                  </a:cubicBezTo>
                  <a:cubicBezTo>
                    <a:pt x="142" y="58"/>
                    <a:pt x="142" y="58"/>
                    <a:pt x="142" y="58"/>
                  </a:cubicBezTo>
                  <a:cubicBezTo>
                    <a:pt x="142" y="59"/>
                    <a:pt x="142" y="59"/>
                    <a:pt x="142" y="59"/>
                  </a:cubicBezTo>
                  <a:close/>
                  <a:moveTo>
                    <a:pt x="144" y="61"/>
                  </a:moveTo>
                  <a:cubicBezTo>
                    <a:pt x="145" y="61"/>
                    <a:pt x="145" y="61"/>
                    <a:pt x="145" y="61"/>
                  </a:cubicBezTo>
                  <a:cubicBezTo>
                    <a:pt x="146" y="61"/>
                    <a:pt x="146" y="61"/>
                    <a:pt x="146" y="61"/>
                  </a:cubicBezTo>
                  <a:cubicBezTo>
                    <a:pt x="146" y="62"/>
                    <a:pt x="146" y="62"/>
                    <a:pt x="146" y="62"/>
                  </a:cubicBezTo>
                  <a:cubicBezTo>
                    <a:pt x="145" y="62"/>
                    <a:pt x="145" y="62"/>
                    <a:pt x="145" y="62"/>
                  </a:cubicBezTo>
                  <a:cubicBezTo>
                    <a:pt x="144" y="62"/>
                    <a:pt x="144" y="62"/>
                    <a:pt x="144" y="62"/>
                  </a:cubicBezTo>
                  <a:cubicBezTo>
                    <a:pt x="144" y="61"/>
                    <a:pt x="144" y="61"/>
                    <a:pt x="144" y="61"/>
                  </a:cubicBezTo>
                  <a:close/>
                  <a:moveTo>
                    <a:pt x="143" y="62"/>
                  </a:moveTo>
                  <a:cubicBezTo>
                    <a:pt x="143" y="61"/>
                    <a:pt x="143" y="61"/>
                    <a:pt x="143" y="61"/>
                  </a:cubicBezTo>
                  <a:cubicBezTo>
                    <a:pt x="143" y="62"/>
                    <a:pt x="143" y="62"/>
                    <a:pt x="143" y="62"/>
                  </a:cubicBezTo>
                  <a:cubicBezTo>
                    <a:pt x="143" y="62"/>
                    <a:pt x="143" y="62"/>
                    <a:pt x="143" y="62"/>
                  </a:cubicBezTo>
                  <a:close/>
                  <a:moveTo>
                    <a:pt x="141" y="61"/>
                  </a:moveTo>
                  <a:cubicBezTo>
                    <a:pt x="141" y="61"/>
                    <a:pt x="141" y="61"/>
                    <a:pt x="141" y="61"/>
                  </a:cubicBezTo>
                  <a:cubicBezTo>
                    <a:pt x="142" y="61"/>
                    <a:pt x="142" y="61"/>
                    <a:pt x="142" y="61"/>
                  </a:cubicBezTo>
                  <a:cubicBezTo>
                    <a:pt x="141" y="62"/>
                    <a:pt x="141" y="62"/>
                    <a:pt x="141" y="62"/>
                  </a:cubicBezTo>
                  <a:cubicBezTo>
                    <a:pt x="141" y="61"/>
                    <a:pt x="141" y="61"/>
                    <a:pt x="141" y="61"/>
                  </a:cubicBezTo>
                  <a:close/>
                  <a:moveTo>
                    <a:pt x="124" y="70"/>
                  </a:moveTo>
                  <a:cubicBezTo>
                    <a:pt x="124" y="71"/>
                    <a:pt x="124" y="71"/>
                    <a:pt x="124" y="71"/>
                  </a:cubicBezTo>
                  <a:cubicBezTo>
                    <a:pt x="124" y="71"/>
                    <a:pt x="124" y="71"/>
                    <a:pt x="124" y="71"/>
                  </a:cubicBezTo>
                  <a:cubicBezTo>
                    <a:pt x="126" y="71"/>
                    <a:pt x="126" y="71"/>
                    <a:pt x="126" y="71"/>
                  </a:cubicBezTo>
                  <a:cubicBezTo>
                    <a:pt x="127" y="70"/>
                    <a:pt x="127" y="70"/>
                    <a:pt x="127" y="70"/>
                  </a:cubicBezTo>
                  <a:cubicBezTo>
                    <a:pt x="128" y="70"/>
                    <a:pt x="128" y="70"/>
                    <a:pt x="128" y="70"/>
                  </a:cubicBezTo>
                  <a:cubicBezTo>
                    <a:pt x="129" y="70"/>
                    <a:pt x="129" y="70"/>
                    <a:pt x="129" y="70"/>
                  </a:cubicBezTo>
                  <a:cubicBezTo>
                    <a:pt x="129" y="69"/>
                    <a:pt x="129" y="69"/>
                    <a:pt x="129" y="69"/>
                  </a:cubicBezTo>
                  <a:cubicBezTo>
                    <a:pt x="130" y="69"/>
                    <a:pt x="130" y="69"/>
                    <a:pt x="130" y="69"/>
                  </a:cubicBezTo>
                  <a:cubicBezTo>
                    <a:pt x="132" y="67"/>
                    <a:pt x="132" y="67"/>
                    <a:pt x="132" y="67"/>
                  </a:cubicBezTo>
                  <a:cubicBezTo>
                    <a:pt x="132" y="67"/>
                    <a:pt x="132" y="67"/>
                    <a:pt x="132" y="67"/>
                  </a:cubicBezTo>
                  <a:cubicBezTo>
                    <a:pt x="132" y="67"/>
                    <a:pt x="132" y="67"/>
                    <a:pt x="132" y="67"/>
                  </a:cubicBezTo>
                  <a:cubicBezTo>
                    <a:pt x="131" y="66"/>
                    <a:pt x="131" y="66"/>
                    <a:pt x="131" y="66"/>
                  </a:cubicBezTo>
                  <a:cubicBezTo>
                    <a:pt x="130" y="65"/>
                    <a:pt x="130" y="65"/>
                    <a:pt x="130" y="65"/>
                  </a:cubicBezTo>
                  <a:cubicBezTo>
                    <a:pt x="130" y="65"/>
                    <a:pt x="130" y="65"/>
                    <a:pt x="130" y="65"/>
                  </a:cubicBezTo>
                  <a:cubicBezTo>
                    <a:pt x="129" y="65"/>
                    <a:pt x="129" y="65"/>
                    <a:pt x="129" y="65"/>
                  </a:cubicBezTo>
                  <a:cubicBezTo>
                    <a:pt x="129" y="66"/>
                    <a:pt x="129" y="66"/>
                    <a:pt x="129" y="66"/>
                  </a:cubicBezTo>
                  <a:cubicBezTo>
                    <a:pt x="128" y="66"/>
                    <a:pt x="128" y="66"/>
                    <a:pt x="128" y="66"/>
                  </a:cubicBezTo>
                  <a:cubicBezTo>
                    <a:pt x="128" y="67"/>
                    <a:pt x="128" y="67"/>
                    <a:pt x="128" y="67"/>
                  </a:cubicBezTo>
                  <a:cubicBezTo>
                    <a:pt x="127" y="66"/>
                    <a:pt x="127" y="66"/>
                    <a:pt x="127" y="66"/>
                  </a:cubicBezTo>
                  <a:cubicBezTo>
                    <a:pt x="127" y="66"/>
                    <a:pt x="127" y="66"/>
                    <a:pt x="127" y="66"/>
                  </a:cubicBezTo>
                  <a:cubicBezTo>
                    <a:pt x="126" y="67"/>
                    <a:pt x="126" y="67"/>
                    <a:pt x="126" y="67"/>
                  </a:cubicBezTo>
                  <a:cubicBezTo>
                    <a:pt x="125" y="68"/>
                    <a:pt x="125" y="68"/>
                    <a:pt x="125" y="68"/>
                  </a:cubicBezTo>
                  <a:cubicBezTo>
                    <a:pt x="125" y="69"/>
                    <a:pt x="125" y="69"/>
                    <a:pt x="125" y="69"/>
                  </a:cubicBezTo>
                  <a:cubicBezTo>
                    <a:pt x="124" y="69"/>
                    <a:pt x="124" y="69"/>
                    <a:pt x="124" y="69"/>
                  </a:cubicBezTo>
                  <a:cubicBezTo>
                    <a:pt x="125" y="70"/>
                    <a:pt x="125" y="70"/>
                    <a:pt x="125" y="70"/>
                  </a:cubicBezTo>
                  <a:cubicBezTo>
                    <a:pt x="125" y="70"/>
                    <a:pt x="125" y="70"/>
                    <a:pt x="125" y="70"/>
                  </a:cubicBezTo>
                  <a:cubicBezTo>
                    <a:pt x="125" y="70"/>
                    <a:pt x="125" y="70"/>
                    <a:pt x="125" y="70"/>
                  </a:cubicBezTo>
                  <a:cubicBezTo>
                    <a:pt x="124" y="70"/>
                    <a:pt x="124" y="70"/>
                    <a:pt x="124" y="70"/>
                  </a:cubicBezTo>
                  <a:close/>
                  <a:moveTo>
                    <a:pt x="123" y="71"/>
                  </a:moveTo>
                  <a:cubicBezTo>
                    <a:pt x="124" y="70"/>
                    <a:pt x="124" y="70"/>
                    <a:pt x="124" y="70"/>
                  </a:cubicBezTo>
                  <a:cubicBezTo>
                    <a:pt x="123" y="70"/>
                    <a:pt x="123" y="70"/>
                    <a:pt x="123" y="70"/>
                  </a:cubicBezTo>
                  <a:cubicBezTo>
                    <a:pt x="123" y="70"/>
                    <a:pt x="123" y="70"/>
                    <a:pt x="123" y="70"/>
                  </a:cubicBezTo>
                  <a:cubicBezTo>
                    <a:pt x="123" y="71"/>
                    <a:pt x="123" y="71"/>
                    <a:pt x="123" y="71"/>
                  </a:cubicBezTo>
                  <a:close/>
                  <a:moveTo>
                    <a:pt x="123" y="71"/>
                  </a:moveTo>
                  <a:cubicBezTo>
                    <a:pt x="123" y="71"/>
                    <a:pt x="123" y="71"/>
                    <a:pt x="123" y="71"/>
                  </a:cubicBezTo>
                  <a:cubicBezTo>
                    <a:pt x="123" y="72"/>
                    <a:pt x="123" y="72"/>
                    <a:pt x="123" y="72"/>
                  </a:cubicBezTo>
                  <a:cubicBezTo>
                    <a:pt x="121" y="72"/>
                    <a:pt x="121" y="72"/>
                    <a:pt x="121" y="72"/>
                  </a:cubicBezTo>
                  <a:cubicBezTo>
                    <a:pt x="121" y="73"/>
                    <a:pt x="121" y="73"/>
                    <a:pt x="121" y="73"/>
                  </a:cubicBezTo>
                  <a:cubicBezTo>
                    <a:pt x="121" y="73"/>
                    <a:pt x="121" y="73"/>
                    <a:pt x="121" y="73"/>
                  </a:cubicBezTo>
                  <a:cubicBezTo>
                    <a:pt x="123" y="72"/>
                    <a:pt x="123" y="72"/>
                    <a:pt x="123" y="72"/>
                  </a:cubicBezTo>
                  <a:cubicBezTo>
                    <a:pt x="124" y="72"/>
                    <a:pt x="124" y="72"/>
                    <a:pt x="124" y="72"/>
                  </a:cubicBezTo>
                  <a:cubicBezTo>
                    <a:pt x="123" y="71"/>
                    <a:pt x="123" y="71"/>
                    <a:pt x="123" y="71"/>
                  </a:cubicBezTo>
                  <a:close/>
                  <a:moveTo>
                    <a:pt x="117" y="71"/>
                  </a:moveTo>
                  <a:cubicBezTo>
                    <a:pt x="117" y="71"/>
                    <a:pt x="117" y="71"/>
                    <a:pt x="117" y="71"/>
                  </a:cubicBezTo>
                  <a:cubicBezTo>
                    <a:pt x="117" y="72"/>
                    <a:pt x="117" y="72"/>
                    <a:pt x="117" y="72"/>
                  </a:cubicBezTo>
                  <a:cubicBezTo>
                    <a:pt x="117" y="72"/>
                    <a:pt x="117" y="72"/>
                    <a:pt x="117" y="72"/>
                  </a:cubicBezTo>
                  <a:cubicBezTo>
                    <a:pt x="116" y="72"/>
                    <a:pt x="116" y="72"/>
                    <a:pt x="116" y="72"/>
                  </a:cubicBezTo>
                  <a:cubicBezTo>
                    <a:pt x="116" y="71"/>
                    <a:pt x="116" y="71"/>
                    <a:pt x="116" y="71"/>
                  </a:cubicBezTo>
                  <a:cubicBezTo>
                    <a:pt x="117" y="71"/>
                    <a:pt x="117" y="71"/>
                    <a:pt x="117" y="71"/>
                  </a:cubicBezTo>
                  <a:close/>
                  <a:moveTo>
                    <a:pt x="104" y="67"/>
                  </a:moveTo>
                  <a:cubicBezTo>
                    <a:pt x="106" y="66"/>
                    <a:pt x="106" y="66"/>
                    <a:pt x="106" y="66"/>
                  </a:cubicBezTo>
                  <a:cubicBezTo>
                    <a:pt x="107" y="67"/>
                    <a:pt x="107" y="67"/>
                    <a:pt x="107" y="67"/>
                  </a:cubicBezTo>
                  <a:cubicBezTo>
                    <a:pt x="108" y="67"/>
                    <a:pt x="108" y="67"/>
                    <a:pt x="108" y="67"/>
                  </a:cubicBezTo>
                  <a:cubicBezTo>
                    <a:pt x="109" y="66"/>
                    <a:pt x="109" y="66"/>
                    <a:pt x="109" y="66"/>
                  </a:cubicBezTo>
                  <a:cubicBezTo>
                    <a:pt x="110" y="67"/>
                    <a:pt x="110" y="67"/>
                    <a:pt x="110" y="67"/>
                  </a:cubicBezTo>
                  <a:cubicBezTo>
                    <a:pt x="110" y="67"/>
                    <a:pt x="110" y="67"/>
                    <a:pt x="110" y="67"/>
                  </a:cubicBezTo>
                  <a:cubicBezTo>
                    <a:pt x="111" y="67"/>
                    <a:pt x="111" y="67"/>
                    <a:pt x="111" y="67"/>
                  </a:cubicBezTo>
                  <a:cubicBezTo>
                    <a:pt x="112" y="68"/>
                    <a:pt x="112" y="68"/>
                    <a:pt x="112" y="68"/>
                  </a:cubicBezTo>
                  <a:cubicBezTo>
                    <a:pt x="112" y="69"/>
                    <a:pt x="112" y="69"/>
                    <a:pt x="112" y="69"/>
                  </a:cubicBezTo>
                  <a:cubicBezTo>
                    <a:pt x="112" y="70"/>
                    <a:pt x="112" y="70"/>
                    <a:pt x="112" y="70"/>
                  </a:cubicBezTo>
                  <a:cubicBezTo>
                    <a:pt x="111" y="70"/>
                    <a:pt x="111" y="70"/>
                    <a:pt x="111" y="70"/>
                  </a:cubicBezTo>
                  <a:cubicBezTo>
                    <a:pt x="110" y="70"/>
                    <a:pt x="110" y="70"/>
                    <a:pt x="110" y="70"/>
                  </a:cubicBezTo>
                  <a:cubicBezTo>
                    <a:pt x="109" y="70"/>
                    <a:pt x="109" y="70"/>
                    <a:pt x="109" y="70"/>
                  </a:cubicBezTo>
                  <a:cubicBezTo>
                    <a:pt x="108" y="69"/>
                    <a:pt x="108" y="69"/>
                    <a:pt x="108" y="69"/>
                  </a:cubicBezTo>
                  <a:cubicBezTo>
                    <a:pt x="107" y="69"/>
                    <a:pt x="107" y="69"/>
                    <a:pt x="107" y="69"/>
                  </a:cubicBezTo>
                  <a:cubicBezTo>
                    <a:pt x="107" y="68"/>
                    <a:pt x="107" y="68"/>
                    <a:pt x="107" y="68"/>
                  </a:cubicBezTo>
                  <a:cubicBezTo>
                    <a:pt x="106" y="68"/>
                    <a:pt x="106" y="68"/>
                    <a:pt x="106" y="68"/>
                  </a:cubicBezTo>
                  <a:cubicBezTo>
                    <a:pt x="105" y="68"/>
                    <a:pt x="105" y="68"/>
                    <a:pt x="105" y="68"/>
                  </a:cubicBezTo>
                  <a:cubicBezTo>
                    <a:pt x="104" y="67"/>
                    <a:pt x="104" y="67"/>
                    <a:pt x="104" y="67"/>
                  </a:cubicBezTo>
                  <a:cubicBezTo>
                    <a:pt x="104" y="67"/>
                    <a:pt x="104" y="67"/>
                    <a:pt x="104" y="67"/>
                  </a:cubicBezTo>
                  <a:close/>
                  <a:moveTo>
                    <a:pt x="90" y="57"/>
                  </a:moveTo>
                  <a:cubicBezTo>
                    <a:pt x="91" y="58"/>
                    <a:pt x="91" y="58"/>
                    <a:pt x="91" y="58"/>
                  </a:cubicBezTo>
                  <a:cubicBezTo>
                    <a:pt x="91" y="57"/>
                    <a:pt x="91" y="57"/>
                    <a:pt x="91" y="57"/>
                  </a:cubicBezTo>
                  <a:cubicBezTo>
                    <a:pt x="91" y="58"/>
                    <a:pt x="91" y="58"/>
                    <a:pt x="91" y="58"/>
                  </a:cubicBezTo>
                  <a:cubicBezTo>
                    <a:pt x="90" y="58"/>
                    <a:pt x="90" y="58"/>
                    <a:pt x="90" y="58"/>
                  </a:cubicBezTo>
                  <a:cubicBezTo>
                    <a:pt x="90" y="57"/>
                    <a:pt x="90" y="57"/>
                    <a:pt x="90" y="57"/>
                  </a:cubicBezTo>
                  <a:close/>
                  <a:moveTo>
                    <a:pt x="88" y="56"/>
                  </a:moveTo>
                  <a:cubicBezTo>
                    <a:pt x="88" y="57"/>
                    <a:pt x="88" y="57"/>
                    <a:pt x="88" y="57"/>
                  </a:cubicBezTo>
                  <a:cubicBezTo>
                    <a:pt x="89" y="56"/>
                    <a:pt x="89" y="56"/>
                    <a:pt x="89" y="56"/>
                  </a:cubicBezTo>
                  <a:cubicBezTo>
                    <a:pt x="89" y="56"/>
                    <a:pt x="89" y="56"/>
                    <a:pt x="89" y="56"/>
                  </a:cubicBezTo>
                  <a:cubicBezTo>
                    <a:pt x="90" y="56"/>
                    <a:pt x="90" y="56"/>
                    <a:pt x="90" y="56"/>
                  </a:cubicBezTo>
                  <a:cubicBezTo>
                    <a:pt x="89" y="56"/>
                    <a:pt x="89" y="56"/>
                    <a:pt x="89" y="56"/>
                  </a:cubicBezTo>
                  <a:cubicBezTo>
                    <a:pt x="89" y="56"/>
                    <a:pt x="89" y="56"/>
                    <a:pt x="89" y="56"/>
                  </a:cubicBezTo>
                  <a:cubicBezTo>
                    <a:pt x="88" y="56"/>
                    <a:pt x="88" y="56"/>
                    <a:pt x="88" y="56"/>
                  </a:cubicBezTo>
                  <a:cubicBezTo>
                    <a:pt x="88" y="56"/>
                    <a:pt x="88" y="56"/>
                    <a:pt x="88" y="56"/>
                  </a:cubicBezTo>
                  <a:cubicBezTo>
                    <a:pt x="88" y="56"/>
                    <a:pt x="88" y="56"/>
                    <a:pt x="88" y="56"/>
                  </a:cubicBezTo>
                  <a:close/>
                  <a:moveTo>
                    <a:pt x="135" y="60"/>
                  </a:moveTo>
                  <a:cubicBezTo>
                    <a:pt x="136" y="60"/>
                    <a:pt x="136" y="60"/>
                    <a:pt x="136" y="60"/>
                  </a:cubicBezTo>
                  <a:cubicBezTo>
                    <a:pt x="138" y="60"/>
                    <a:pt x="138" y="60"/>
                    <a:pt x="138" y="60"/>
                  </a:cubicBezTo>
                  <a:cubicBezTo>
                    <a:pt x="138" y="60"/>
                    <a:pt x="138" y="60"/>
                    <a:pt x="138" y="60"/>
                  </a:cubicBezTo>
                  <a:cubicBezTo>
                    <a:pt x="138" y="60"/>
                    <a:pt x="138" y="60"/>
                    <a:pt x="138" y="60"/>
                  </a:cubicBezTo>
                  <a:cubicBezTo>
                    <a:pt x="139" y="60"/>
                    <a:pt x="139" y="60"/>
                    <a:pt x="139" y="60"/>
                  </a:cubicBezTo>
                  <a:cubicBezTo>
                    <a:pt x="140" y="59"/>
                    <a:pt x="140" y="59"/>
                    <a:pt x="140" y="59"/>
                  </a:cubicBezTo>
                  <a:cubicBezTo>
                    <a:pt x="140" y="59"/>
                    <a:pt x="140" y="59"/>
                    <a:pt x="140" y="59"/>
                  </a:cubicBezTo>
                  <a:cubicBezTo>
                    <a:pt x="139" y="59"/>
                    <a:pt x="139" y="59"/>
                    <a:pt x="139" y="59"/>
                  </a:cubicBezTo>
                  <a:cubicBezTo>
                    <a:pt x="138" y="59"/>
                    <a:pt x="138" y="59"/>
                    <a:pt x="138" y="59"/>
                  </a:cubicBezTo>
                  <a:cubicBezTo>
                    <a:pt x="137" y="59"/>
                    <a:pt x="137" y="59"/>
                    <a:pt x="137" y="59"/>
                  </a:cubicBezTo>
                  <a:cubicBezTo>
                    <a:pt x="136" y="59"/>
                    <a:pt x="136" y="59"/>
                    <a:pt x="136" y="59"/>
                  </a:cubicBezTo>
                  <a:cubicBezTo>
                    <a:pt x="135" y="59"/>
                    <a:pt x="135" y="59"/>
                    <a:pt x="135" y="59"/>
                  </a:cubicBezTo>
                  <a:cubicBezTo>
                    <a:pt x="135" y="60"/>
                    <a:pt x="135" y="60"/>
                    <a:pt x="135" y="60"/>
                  </a:cubicBezTo>
                  <a:cubicBezTo>
                    <a:pt x="135" y="60"/>
                    <a:pt x="135" y="60"/>
                    <a:pt x="135" y="60"/>
                  </a:cubicBezTo>
                  <a:close/>
                  <a:moveTo>
                    <a:pt x="134" y="61"/>
                  </a:moveTo>
                  <a:cubicBezTo>
                    <a:pt x="134" y="62"/>
                    <a:pt x="134" y="62"/>
                    <a:pt x="134" y="62"/>
                  </a:cubicBezTo>
                  <a:cubicBezTo>
                    <a:pt x="134" y="62"/>
                    <a:pt x="134" y="62"/>
                    <a:pt x="134" y="62"/>
                  </a:cubicBezTo>
                  <a:cubicBezTo>
                    <a:pt x="134" y="62"/>
                    <a:pt x="134" y="62"/>
                    <a:pt x="134" y="62"/>
                  </a:cubicBezTo>
                  <a:cubicBezTo>
                    <a:pt x="134" y="61"/>
                    <a:pt x="134" y="61"/>
                    <a:pt x="134" y="61"/>
                  </a:cubicBezTo>
                  <a:close/>
                  <a:moveTo>
                    <a:pt x="130" y="61"/>
                  </a:moveTo>
                  <a:cubicBezTo>
                    <a:pt x="129" y="62"/>
                    <a:pt x="129" y="62"/>
                    <a:pt x="129" y="62"/>
                  </a:cubicBezTo>
                  <a:cubicBezTo>
                    <a:pt x="129" y="62"/>
                    <a:pt x="129" y="62"/>
                    <a:pt x="129" y="62"/>
                  </a:cubicBezTo>
                  <a:cubicBezTo>
                    <a:pt x="129" y="62"/>
                    <a:pt x="129" y="62"/>
                    <a:pt x="129" y="62"/>
                  </a:cubicBezTo>
                  <a:cubicBezTo>
                    <a:pt x="129" y="63"/>
                    <a:pt x="129" y="63"/>
                    <a:pt x="129" y="63"/>
                  </a:cubicBezTo>
                  <a:cubicBezTo>
                    <a:pt x="130" y="63"/>
                    <a:pt x="130" y="63"/>
                    <a:pt x="130" y="63"/>
                  </a:cubicBezTo>
                  <a:cubicBezTo>
                    <a:pt x="131" y="62"/>
                    <a:pt x="131" y="62"/>
                    <a:pt x="131" y="62"/>
                  </a:cubicBezTo>
                  <a:cubicBezTo>
                    <a:pt x="132" y="62"/>
                    <a:pt x="132" y="62"/>
                    <a:pt x="132" y="62"/>
                  </a:cubicBezTo>
                  <a:cubicBezTo>
                    <a:pt x="131" y="61"/>
                    <a:pt x="131" y="61"/>
                    <a:pt x="131" y="61"/>
                  </a:cubicBezTo>
                  <a:cubicBezTo>
                    <a:pt x="130" y="62"/>
                    <a:pt x="130" y="62"/>
                    <a:pt x="130" y="62"/>
                  </a:cubicBezTo>
                  <a:cubicBezTo>
                    <a:pt x="130" y="61"/>
                    <a:pt x="130" y="61"/>
                    <a:pt x="130" y="61"/>
                  </a:cubicBezTo>
                  <a:close/>
                  <a:moveTo>
                    <a:pt x="127" y="63"/>
                  </a:moveTo>
                  <a:cubicBezTo>
                    <a:pt x="127" y="63"/>
                    <a:pt x="127" y="63"/>
                    <a:pt x="127" y="63"/>
                  </a:cubicBezTo>
                  <a:cubicBezTo>
                    <a:pt x="128" y="63"/>
                    <a:pt x="128" y="63"/>
                    <a:pt x="128" y="63"/>
                  </a:cubicBezTo>
                  <a:cubicBezTo>
                    <a:pt x="128" y="62"/>
                    <a:pt x="128" y="62"/>
                    <a:pt x="128" y="62"/>
                  </a:cubicBezTo>
                  <a:cubicBezTo>
                    <a:pt x="128" y="62"/>
                    <a:pt x="128" y="62"/>
                    <a:pt x="128" y="62"/>
                  </a:cubicBezTo>
                  <a:cubicBezTo>
                    <a:pt x="128" y="62"/>
                    <a:pt x="128" y="62"/>
                    <a:pt x="128" y="62"/>
                  </a:cubicBezTo>
                  <a:cubicBezTo>
                    <a:pt x="127" y="63"/>
                    <a:pt x="127" y="63"/>
                    <a:pt x="127" y="63"/>
                  </a:cubicBezTo>
                  <a:cubicBezTo>
                    <a:pt x="127" y="63"/>
                    <a:pt x="127" y="63"/>
                    <a:pt x="127" y="63"/>
                  </a:cubicBezTo>
                  <a:close/>
                  <a:moveTo>
                    <a:pt x="124" y="63"/>
                  </a:moveTo>
                  <a:cubicBezTo>
                    <a:pt x="125" y="62"/>
                    <a:pt x="125" y="62"/>
                    <a:pt x="125" y="62"/>
                  </a:cubicBezTo>
                  <a:cubicBezTo>
                    <a:pt x="125" y="62"/>
                    <a:pt x="125" y="62"/>
                    <a:pt x="125" y="62"/>
                  </a:cubicBezTo>
                  <a:cubicBezTo>
                    <a:pt x="125" y="62"/>
                    <a:pt x="125" y="62"/>
                    <a:pt x="125" y="62"/>
                  </a:cubicBezTo>
                  <a:cubicBezTo>
                    <a:pt x="126" y="62"/>
                    <a:pt x="126" y="62"/>
                    <a:pt x="126" y="62"/>
                  </a:cubicBezTo>
                  <a:cubicBezTo>
                    <a:pt x="126" y="62"/>
                    <a:pt x="126" y="62"/>
                    <a:pt x="126" y="62"/>
                  </a:cubicBezTo>
                  <a:cubicBezTo>
                    <a:pt x="127" y="62"/>
                    <a:pt x="127" y="62"/>
                    <a:pt x="127" y="62"/>
                  </a:cubicBezTo>
                  <a:cubicBezTo>
                    <a:pt x="126" y="63"/>
                    <a:pt x="126" y="63"/>
                    <a:pt x="126" y="63"/>
                  </a:cubicBezTo>
                  <a:cubicBezTo>
                    <a:pt x="125" y="63"/>
                    <a:pt x="125" y="63"/>
                    <a:pt x="125" y="63"/>
                  </a:cubicBezTo>
                  <a:cubicBezTo>
                    <a:pt x="124" y="63"/>
                    <a:pt x="124" y="63"/>
                    <a:pt x="124" y="63"/>
                  </a:cubicBezTo>
                  <a:cubicBezTo>
                    <a:pt x="124" y="63"/>
                    <a:pt x="124" y="63"/>
                    <a:pt x="124" y="63"/>
                  </a:cubicBezTo>
                  <a:close/>
                  <a:moveTo>
                    <a:pt x="123" y="63"/>
                  </a:moveTo>
                  <a:cubicBezTo>
                    <a:pt x="122" y="63"/>
                    <a:pt x="122" y="63"/>
                    <a:pt x="122" y="63"/>
                  </a:cubicBezTo>
                  <a:cubicBezTo>
                    <a:pt x="122" y="64"/>
                    <a:pt x="122" y="64"/>
                    <a:pt x="122" y="64"/>
                  </a:cubicBezTo>
                  <a:cubicBezTo>
                    <a:pt x="122" y="63"/>
                    <a:pt x="122" y="63"/>
                    <a:pt x="122" y="63"/>
                  </a:cubicBezTo>
                  <a:cubicBezTo>
                    <a:pt x="123" y="63"/>
                    <a:pt x="123" y="63"/>
                    <a:pt x="123" y="63"/>
                  </a:cubicBezTo>
                  <a:close/>
                  <a:moveTo>
                    <a:pt x="124" y="62"/>
                  </a:moveTo>
                  <a:cubicBezTo>
                    <a:pt x="123" y="62"/>
                    <a:pt x="123" y="62"/>
                    <a:pt x="123" y="62"/>
                  </a:cubicBezTo>
                  <a:cubicBezTo>
                    <a:pt x="123" y="62"/>
                    <a:pt x="123" y="62"/>
                    <a:pt x="123" y="62"/>
                  </a:cubicBezTo>
                  <a:cubicBezTo>
                    <a:pt x="124" y="62"/>
                    <a:pt x="124" y="62"/>
                    <a:pt x="124" y="62"/>
                  </a:cubicBezTo>
                  <a:cubicBezTo>
                    <a:pt x="124" y="62"/>
                    <a:pt x="124" y="62"/>
                    <a:pt x="124" y="62"/>
                  </a:cubicBezTo>
                  <a:close/>
                  <a:moveTo>
                    <a:pt x="108" y="63"/>
                  </a:moveTo>
                  <a:cubicBezTo>
                    <a:pt x="108" y="63"/>
                    <a:pt x="108" y="63"/>
                    <a:pt x="108" y="63"/>
                  </a:cubicBezTo>
                  <a:cubicBezTo>
                    <a:pt x="109" y="62"/>
                    <a:pt x="109" y="62"/>
                    <a:pt x="109" y="62"/>
                  </a:cubicBezTo>
                  <a:cubicBezTo>
                    <a:pt x="112" y="61"/>
                    <a:pt x="112" y="61"/>
                    <a:pt x="112" y="61"/>
                  </a:cubicBezTo>
                  <a:cubicBezTo>
                    <a:pt x="113" y="62"/>
                    <a:pt x="113" y="62"/>
                    <a:pt x="113" y="62"/>
                  </a:cubicBezTo>
                  <a:cubicBezTo>
                    <a:pt x="113" y="62"/>
                    <a:pt x="113" y="62"/>
                    <a:pt x="113" y="62"/>
                  </a:cubicBezTo>
                  <a:cubicBezTo>
                    <a:pt x="114" y="62"/>
                    <a:pt x="114" y="62"/>
                    <a:pt x="114" y="62"/>
                  </a:cubicBezTo>
                  <a:cubicBezTo>
                    <a:pt x="116" y="63"/>
                    <a:pt x="116" y="63"/>
                    <a:pt x="116" y="63"/>
                  </a:cubicBezTo>
                  <a:cubicBezTo>
                    <a:pt x="117" y="62"/>
                    <a:pt x="117" y="62"/>
                    <a:pt x="117" y="62"/>
                  </a:cubicBezTo>
                  <a:cubicBezTo>
                    <a:pt x="118" y="63"/>
                    <a:pt x="118" y="63"/>
                    <a:pt x="118" y="63"/>
                  </a:cubicBezTo>
                  <a:cubicBezTo>
                    <a:pt x="118" y="63"/>
                    <a:pt x="118" y="63"/>
                    <a:pt x="118" y="63"/>
                  </a:cubicBezTo>
                  <a:cubicBezTo>
                    <a:pt x="119" y="63"/>
                    <a:pt x="119" y="63"/>
                    <a:pt x="119" y="63"/>
                  </a:cubicBezTo>
                  <a:cubicBezTo>
                    <a:pt x="120" y="62"/>
                    <a:pt x="120" y="62"/>
                    <a:pt x="120" y="62"/>
                  </a:cubicBezTo>
                  <a:cubicBezTo>
                    <a:pt x="121" y="62"/>
                    <a:pt x="121" y="62"/>
                    <a:pt x="121" y="62"/>
                  </a:cubicBezTo>
                  <a:cubicBezTo>
                    <a:pt x="121" y="61"/>
                    <a:pt x="121" y="61"/>
                    <a:pt x="121" y="61"/>
                  </a:cubicBezTo>
                  <a:cubicBezTo>
                    <a:pt x="121" y="61"/>
                    <a:pt x="121" y="61"/>
                    <a:pt x="121" y="61"/>
                  </a:cubicBezTo>
                  <a:cubicBezTo>
                    <a:pt x="122" y="61"/>
                    <a:pt x="122" y="61"/>
                    <a:pt x="122" y="61"/>
                  </a:cubicBezTo>
                  <a:cubicBezTo>
                    <a:pt x="123" y="61"/>
                    <a:pt x="123" y="61"/>
                    <a:pt x="123" y="61"/>
                  </a:cubicBezTo>
                  <a:cubicBezTo>
                    <a:pt x="123" y="62"/>
                    <a:pt x="123" y="62"/>
                    <a:pt x="123" y="62"/>
                  </a:cubicBezTo>
                  <a:cubicBezTo>
                    <a:pt x="122" y="62"/>
                    <a:pt x="122" y="62"/>
                    <a:pt x="122" y="62"/>
                  </a:cubicBezTo>
                  <a:cubicBezTo>
                    <a:pt x="122" y="63"/>
                    <a:pt x="122" y="63"/>
                    <a:pt x="122" y="63"/>
                  </a:cubicBezTo>
                  <a:cubicBezTo>
                    <a:pt x="121" y="63"/>
                    <a:pt x="121" y="63"/>
                    <a:pt x="121" y="63"/>
                  </a:cubicBezTo>
                  <a:cubicBezTo>
                    <a:pt x="120" y="64"/>
                    <a:pt x="120" y="64"/>
                    <a:pt x="120" y="64"/>
                  </a:cubicBezTo>
                  <a:cubicBezTo>
                    <a:pt x="120" y="64"/>
                    <a:pt x="120" y="64"/>
                    <a:pt x="120" y="64"/>
                  </a:cubicBezTo>
                  <a:cubicBezTo>
                    <a:pt x="119" y="64"/>
                    <a:pt x="119" y="64"/>
                    <a:pt x="119" y="64"/>
                  </a:cubicBezTo>
                  <a:cubicBezTo>
                    <a:pt x="118" y="64"/>
                    <a:pt x="118" y="64"/>
                    <a:pt x="118" y="64"/>
                  </a:cubicBezTo>
                  <a:cubicBezTo>
                    <a:pt x="116" y="64"/>
                    <a:pt x="116" y="64"/>
                    <a:pt x="116" y="64"/>
                  </a:cubicBezTo>
                  <a:cubicBezTo>
                    <a:pt x="115" y="64"/>
                    <a:pt x="115" y="64"/>
                    <a:pt x="115" y="64"/>
                  </a:cubicBezTo>
                  <a:cubicBezTo>
                    <a:pt x="114" y="64"/>
                    <a:pt x="114" y="64"/>
                    <a:pt x="114" y="64"/>
                  </a:cubicBezTo>
                  <a:cubicBezTo>
                    <a:pt x="114" y="65"/>
                    <a:pt x="114" y="65"/>
                    <a:pt x="114" y="65"/>
                  </a:cubicBezTo>
                  <a:cubicBezTo>
                    <a:pt x="113" y="65"/>
                    <a:pt x="113" y="65"/>
                    <a:pt x="113" y="65"/>
                  </a:cubicBezTo>
                  <a:cubicBezTo>
                    <a:pt x="113" y="64"/>
                    <a:pt x="113" y="64"/>
                    <a:pt x="113" y="64"/>
                  </a:cubicBezTo>
                  <a:cubicBezTo>
                    <a:pt x="112" y="65"/>
                    <a:pt x="112" y="65"/>
                    <a:pt x="112" y="65"/>
                  </a:cubicBezTo>
                  <a:cubicBezTo>
                    <a:pt x="111" y="64"/>
                    <a:pt x="111" y="64"/>
                    <a:pt x="111" y="64"/>
                  </a:cubicBezTo>
                  <a:cubicBezTo>
                    <a:pt x="111" y="64"/>
                    <a:pt x="111" y="64"/>
                    <a:pt x="111" y="64"/>
                  </a:cubicBezTo>
                  <a:cubicBezTo>
                    <a:pt x="110" y="64"/>
                    <a:pt x="110" y="64"/>
                    <a:pt x="110" y="64"/>
                  </a:cubicBezTo>
                  <a:cubicBezTo>
                    <a:pt x="109" y="64"/>
                    <a:pt x="109" y="64"/>
                    <a:pt x="109" y="64"/>
                  </a:cubicBezTo>
                  <a:cubicBezTo>
                    <a:pt x="109" y="64"/>
                    <a:pt x="109" y="64"/>
                    <a:pt x="109" y="64"/>
                  </a:cubicBezTo>
                  <a:cubicBezTo>
                    <a:pt x="108" y="64"/>
                    <a:pt x="108" y="64"/>
                    <a:pt x="108" y="64"/>
                  </a:cubicBezTo>
                  <a:cubicBezTo>
                    <a:pt x="108" y="63"/>
                    <a:pt x="108" y="63"/>
                    <a:pt x="108" y="63"/>
                  </a:cubicBezTo>
                  <a:close/>
                  <a:moveTo>
                    <a:pt x="107" y="63"/>
                  </a:moveTo>
                  <a:cubicBezTo>
                    <a:pt x="107" y="64"/>
                    <a:pt x="107" y="64"/>
                    <a:pt x="107" y="64"/>
                  </a:cubicBezTo>
                  <a:cubicBezTo>
                    <a:pt x="108" y="64"/>
                    <a:pt x="108" y="64"/>
                    <a:pt x="108" y="64"/>
                  </a:cubicBezTo>
                  <a:cubicBezTo>
                    <a:pt x="108" y="63"/>
                    <a:pt x="108" y="63"/>
                    <a:pt x="108" y="63"/>
                  </a:cubicBezTo>
                  <a:cubicBezTo>
                    <a:pt x="107" y="63"/>
                    <a:pt x="107" y="63"/>
                    <a:pt x="107" y="63"/>
                  </a:cubicBezTo>
                  <a:close/>
                  <a:moveTo>
                    <a:pt x="107" y="63"/>
                  </a:moveTo>
                  <a:cubicBezTo>
                    <a:pt x="106" y="63"/>
                    <a:pt x="106" y="63"/>
                    <a:pt x="106" y="63"/>
                  </a:cubicBezTo>
                  <a:cubicBezTo>
                    <a:pt x="106" y="64"/>
                    <a:pt x="106" y="64"/>
                    <a:pt x="106" y="64"/>
                  </a:cubicBezTo>
                  <a:cubicBezTo>
                    <a:pt x="106" y="64"/>
                    <a:pt x="106" y="64"/>
                    <a:pt x="106" y="64"/>
                  </a:cubicBezTo>
                  <a:cubicBezTo>
                    <a:pt x="107" y="63"/>
                    <a:pt x="107" y="63"/>
                    <a:pt x="107" y="63"/>
                  </a:cubicBezTo>
                  <a:cubicBezTo>
                    <a:pt x="107" y="63"/>
                    <a:pt x="107" y="63"/>
                    <a:pt x="107" y="63"/>
                  </a:cubicBezTo>
                  <a:close/>
                  <a:moveTo>
                    <a:pt x="94" y="63"/>
                  </a:moveTo>
                  <a:cubicBezTo>
                    <a:pt x="94" y="64"/>
                    <a:pt x="94" y="64"/>
                    <a:pt x="94" y="64"/>
                  </a:cubicBezTo>
                  <a:cubicBezTo>
                    <a:pt x="94" y="64"/>
                    <a:pt x="94" y="64"/>
                    <a:pt x="94" y="64"/>
                  </a:cubicBezTo>
                  <a:cubicBezTo>
                    <a:pt x="94" y="64"/>
                    <a:pt x="94" y="64"/>
                    <a:pt x="94" y="64"/>
                  </a:cubicBezTo>
                  <a:cubicBezTo>
                    <a:pt x="95" y="65"/>
                    <a:pt x="95" y="65"/>
                    <a:pt x="95" y="65"/>
                  </a:cubicBezTo>
                  <a:cubicBezTo>
                    <a:pt x="95" y="65"/>
                    <a:pt x="95" y="65"/>
                    <a:pt x="95" y="65"/>
                  </a:cubicBezTo>
                  <a:cubicBezTo>
                    <a:pt x="96" y="65"/>
                    <a:pt x="96" y="65"/>
                    <a:pt x="96" y="65"/>
                  </a:cubicBezTo>
                  <a:cubicBezTo>
                    <a:pt x="97" y="65"/>
                    <a:pt x="97" y="65"/>
                    <a:pt x="97" y="65"/>
                  </a:cubicBezTo>
                  <a:cubicBezTo>
                    <a:pt x="98" y="65"/>
                    <a:pt x="98" y="65"/>
                    <a:pt x="98" y="65"/>
                  </a:cubicBezTo>
                  <a:cubicBezTo>
                    <a:pt x="98" y="64"/>
                    <a:pt x="98" y="64"/>
                    <a:pt x="98" y="64"/>
                  </a:cubicBezTo>
                  <a:cubicBezTo>
                    <a:pt x="99" y="65"/>
                    <a:pt x="99" y="65"/>
                    <a:pt x="99" y="65"/>
                  </a:cubicBezTo>
                  <a:cubicBezTo>
                    <a:pt x="100" y="64"/>
                    <a:pt x="100" y="64"/>
                    <a:pt x="100" y="64"/>
                  </a:cubicBezTo>
                  <a:cubicBezTo>
                    <a:pt x="101" y="65"/>
                    <a:pt x="101" y="65"/>
                    <a:pt x="101" y="65"/>
                  </a:cubicBezTo>
                  <a:cubicBezTo>
                    <a:pt x="102" y="64"/>
                    <a:pt x="102" y="64"/>
                    <a:pt x="102" y="64"/>
                  </a:cubicBezTo>
                  <a:cubicBezTo>
                    <a:pt x="102" y="64"/>
                    <a:pt x="102" y="64"/>
                    <a:pt x="102" y="64"/>
                  </a:cubicBezTo>
                  <a:cubicBezTo>
                    <a:pt x="103" y="64"/>
                    <a:pt x="103" y="64"/>
                    <a:pt x="103" y="64"/>
                  </a:cubicBezTo>
                  <a:cubicBezTo>
                    <a:pt x="104" y="64"/>
                    <a:pt x="104" y="64"/>
                    <a:pt x="104" y="64"/>
                  </a:cubicBezTo>
                  <a:cubicBezTo>
                    <a:pt x="104" y="64"/>
                    <a:pt x="104" y="64"/>
                    <a:pt x="104" y="64"/>
                  </a:cubicBezTo>
                  <a:cubicBezTo>
                    <a:pt x="105" y="64"/>
                    <a:pt x="105" y="64"/>
                    <a:pt x="105" y="64"/>
                  </a:cubicBezTo>
                  <a:cubicBezTo>
                    <a:pt x="105" y="63"/>
                    <a:pt x="105" y="63"/>
                    <a:pt x="105" y="63"/>
                  </a:cubicBezTo>
                  <a:cubicBezTo>
                    <a:pt x="105" y="63"/>
                    <a:pt x="105" y="63"/>
                    <a:pt x="105" y="63"/>
                  </a:cubicBezTo>
                  <a:cubicBezTo>
                    <a:pt x="105" y="63"/>
                    <a:pt x="105" y="63"/>
                    <a:pt x="105" y="63"/>
                  </a:cubicBezTo>
                  <a:cubicBezTo>
                    <a:pt x="105" y="62"/>
                    <a:pt x="105" y="62"/>
                    <a:pt x="105" y="62"/>
                  </a:cubicBezTo>
                  <a:cubicBezTo>
                    <a:pt x="104" y="62"/>
                    <a:pt x="104" y="62"/>
                    <a:pt x="104" y="62"/>
                  </a:cubicBezTo>
                  <a:cubicBezTo>
                    <a:pt x="104" y="62"/>
                    <a:pt x="104" y="62"/>
                    <a:pt x="104" y="62"/>
                  </a:cubicBezTo>
                  <a:cubicBezTo>
                    <a:pt x="103" y="63"/>
                    <a:pt x="103" y="63"/>
                    <a:pt x="103" y="63"/>
                  </a:cubicBezTo>
                  <a:cubicBezTo>
                    <a:pt x="103" y="62"/>
                    <a:pt x="103" y="62"/>
                    <a:pt x="103" y="62"/>
                  </a:cubicBezTo>
                  <a:cubicBezTo>
                    <a:pt x="102" y="61"/>
                    <a:pt x="102" y="61"/>
                    <a:pt x="102" y="61"/>
                  </a:cubicBezTo>
                  <a:cubicBezTo>
                    <a:pt x="101" y="62"/>
                    <a:pt x="101" y="62"/>
                    <a:pt x="101" y="62"/>
                  </a:cubicBezTo>
                  <a:cubicBezTo>
                    <a:pt x="101" y="61"/>
                    <a:pt x="101" y="61"/>
                    <a:pt x="101" y="61"/>
                  </a:cubicBezTo>
                  <a:cubicBezTo>
                    <a:pt x="100" y="61"/>
                    <a:pt x="100" y="61"/>
                    <a:pt x="100" y="61"/>
                  </a:cubicBezTo>
                  <a:cubicBezTo>
                    <a:pt x="99" y="62"/>
                    <a:pt x="99" y="62"/>
                    <a:pt x="99" y="62"/>
                  </a:cubicBezTo>
                  <a:cubicBezTo>
                    <a:pt x="99" y="62"/>
                    <a:pt x="99" y="62"/>
                    <a:pt x="99" y="62"/>
                  </a:cubicBezTo>
                  <a:cubicBezTo>
                    <a:pt x="101" y="63"/>
                    <a:pt x="101" y="63"/>
                    <a:pt x="101" y="63"/>
                  </a:cubicBezTo>
                  <a:cubicBezTo>
                    <a:pt x="101" y="63"/>
                    <a:pt x="101" y="63"/>
                    <a:pt x="101" y="63"/>
                  </a:cubicBezTo>
                  <a:cubicBezTo>
                    <a:pt x="100" y="63"/>
                    <a:pt x="100" y="63"/>
                    <a:pt x="100" y="63"/>
                  </a:cubicBezTo>
                  <a:cubicBezTo>
                    <a:pt x="99" y="64"/>
                    <a:pt x="99" y="64"/>
                    <a:pt x="99" y="64"/>
                  </a:cubicBezTo>
                  <a:cubicBezTo>
                    <a:pt x="98" y="63"/>
                    <a:pt x="98" y="63"/>
                    <a:pt x="98" y="63"/>
                  </a:cubicBezTo>
                  <a:cubicBezTo>
                    <a:pt x="98" y="62"/>
                    <a:pt x="98" y="62"/>
                    <a:pt x="98" y="62"/>
                  </a:cubicBezTo>
                  <a:cubicBezTo>
                    <a:pt x="98" y="62"/>
                    <a:pt x="98" y="62"/>
                    <a:pt x="98" y="62"/>
                  </a:cubicBezTo>
                  <a:cubicBezTo>
                    <a:pt x="97" y="62"/>
                    <a:pt x="97" y="62"/>
                    <a:pt x="97" y="62"/>
                  </a:cubicBezTo>
                  <a:cubicBezTo>
                    <a:pt x="96" y="62"/>
                    <a:pt x="96" y="62"/>
                    <a:pt x="96" y="62"/>
                  </a:cubicBezTo>
                  <a:cubicBezTo>
                    <a:pt x="95" y="63"/>
                    <a:pt x="95" y="63"/>
                    <a:pt x="95" y="63"/>
                  </a:cubicBezTo>
                  <a:cubicBezTo>
                    <a:pt x="95" y="63"/>
                    <a:pt x="94" y="63"/>
                    <a:pt x="94" y="63"/>
                  </a:cubicBezTo>
                  <a:close/>
                  <a:moveTo>
                    <a:pt x="92" y="62"/>
                  </a:moveTo>
                  <a:cubicBezTo>
                    <a:pt x="93" y="62"/>
                    <a:pt x="93" y="62"/>
                    <a:pt x="93" y="62"/>
                  </a:cubicBezTo>
                  <a:cubicBezTo>
                    <a:pt x="94" y="62"/>
                    <a:pt x="94" y="62"/>
                    <a:pt x="94" y="62"/>
                  </a:cubicBezTo>
                  <a:cubicBezTo>
                    <a:pt x="94" y="63"/>
                    <a:pt x="94" y="63"/>
                    <a:pt x="94" y="63"/>
                  </a:cubicBezTo>
                  <a:cubicBezTo>
                    <a:pt x="93" y="64"/>
                    <a:pt x="93" y="64"/>
                    <a:pt x="93" y="64"/>
                  </a:cubicBezTo>
                  <a:cubicBezTo>
                    <a:pt x="93" y="64"/>
                    <a:pt x="93" y="64"/>
                    <a:pt x="93" y="64"/>
                  </a:cubicBezTo>
                  <a:cubicBezTo>
                    <a:pt x="93" y="64"/>
                    <a:pt x="93" y="64"/>
                    <a:pt x="93" y="64"/>
                  </a:cubicBezTo>
                  <a:cubicBezTo>
                    <a:pt x="92" y="64"/>
                    <a:pt x="92" y="64"/>
                    <a:pt x="92" y="64"/>
                  </a:cubicBezTo>
                  <a:cubicBezTo>
                    <a:pt x="91" y="64"/>
                    <a:pt x="91" y="64"/>
                    <a:pt x="91" y="64"/>
                  </a:cubicBezTo>
                  <a:cubicBezTo>
                    <a:pt x="90" y="64"/>
                    <a:pt x="90" y="64"/>
                    <a:pt x="90" y="64"/>
                  </a:cubicBezTo>
                  <a:cubicBezTo>
                    <a:pt x="91" y="63"/>
                    <a:pt x="91" y="63"/>
                    <a:pt x="91" y="63"/>
                  </a:cubicBezTo>
                  <a:cubicBezTo>
                    <a:pt x="91" y="63"/>
                    <a:pt x="91" y="63"/>
                    <a:pt x="91" y="63"/>
                  </a:cubicBezTo>
                  <a:cubicBezTo>
                    <a:pt x="92" y="62"/>
                    <a:pt x="92" y="62"/>
                    <a:pt x="92" y="62"/>
                  </a:cubicBezTo>
                  <a:close/>
                  <a:moveTo>
                    <a:pt x="89" y="64"/>
                  </a:moveTo>
                  <a:cubicBezTo>
                    <a:pt x="89" y="63"/>
                    <a:pt x="89" y="63"/>
                    <a:pt x="89" y="63"/>
                  </a:cubicBezTo>
                  <a:cubicBezTo>
                    <a:pt x="89" y="64"/>
                    <a:pt x="89" y="64"/>
                    <a:pt x="89" y="64"/>
                  </a:cubicBezTo>
                  <a:cubicBezTo>
                    <a:pt x="89" y="64"/>
                    <a:pt x="89" y="64"/>
                    <a:pt x="89" y="64"/>
                  </a:cubicBezTo>
                  <a:cubicBezTo>
                    <a:pt x="89" y="64"/>
                    <a:pt x="89" y="64"/>
                    <a:pt x="89" y="64"/>
                  </a:cubicBezTo>
                  <a:close/>
                  <a:moveTo>
                    <a:pt x="85" y="61"/>
                  </a:moveTo>
                  <a:cubicBezTo>
                    <a:pt x="85" y="62"/>
                    <a:pt x="85" y="62"/>
                    <a:pt x="85" y="62"/>
                  </a:cubicBezTo>
                  <a:cubicBezTo>
                    <a:pt x="85" y="62"/>
                    <a:pt x="85" y="62"/>
                    <a:pt x="85" y="62"/>
                  </a:cubicBezTo>
                  <a:cubicBezTo>
                    <a:pt x="86" y="63"/>
                    <a:pt x="86" y="63"/>
                    <a:pt x="86" y="63"/>
                  </a:cubicBezTo>
                  <a:cubicBezTo>
                    <a:pt x="87" y="63"/>
                    <a:pt x="87" y="63"/>
                    <a:pt x="87" y="63"/>
                  </a:cubicBezTo>
                  <a:cubicBezTo>
                    <a:pt x="87" y="64"/>
                    <a:pt x="87" y="64"/>
                    <a:pt x="87" y="64"/>
                  </a:cubicBezTo>
                  <a:cubicBezTo>
                    <a:pt x="88" y="63"/>
                    <a:pt x="88" y="63"/>
                    <a:pt x="88" y="63"/>
                  </a:cubicBezTo>
                  <a:cubicBezTo>
                    <a:pt x="89" y="63"/>
                    <a:pt x="89" y="63"/>
                    <a:pt x="89" y="63"/>
                  </a:cubicBezTo>
                  <a:cubicBezTo>
                    <a:pt x="89" y="63"/>
                    <a:pt x="89" y="63"/>
                    <a:pt x="89" y="63"/>
                  </a:cubicBezTo>
                  <a:cubicBezTo>
                    <a:pt x="90" y="63"/>
                    <a:pt x="90" y="63"/>
                    <a:pt x="90" y="63"/>
                  </a:cubicBezTo>
                  <a:cubicBezTo>
                    <a:pt x="90" y="62"/>
                    <a:pt x="90" y="62"/>
                    <a:pt x="90" y="62"/>
                  </a:cubicBezTo>
                  <a:cubicBezTo>
                    <a:pt x="89" y="61"/>
                    <a:pt x="89" y="61"/>
                    <a:pt x="89" y="61"/>
                  </a:cubicBezTo>
                  <a:cubicBezTo>
                    <a:pt x="88" y="61"/>
                    <a:pt x="88" y="61"/>
                    <a:pt x="88" y="61"/>
                  </a:cubicBezTo>
                  <a:cubicBezTo>
                    <a:pt x="87" y="61"/>
                    <a:pt x="87" y="61"/>
                    <a:pt x="87" y="61"/>
                  </a:cubicBezTo>
                  <a:cubicBezTo>
                    <a:pt x="86" y="61"/>
                    <a:pt x="86" y="61"/>
                    <a:pt x="86" y="61"/>
                  </a:cubicBezTo>
                  <a:cubicBezTo>
                    <a:pt x="85" y="61"/>
                    <a:pt x="85" y="61"/>
                    <a:pt x="85" y="61"/>
                  </a:cubicBezTo>
                  <a:close/>
                  <a:moveTo>
                    <a:pt x="192" y="62"/>
                  </a:moveTo>
                  <a:cubicBezTo>
                    <a:pt x="193" y="62"/>
                    <a:pt x="193" y="62"/>
                    <a:pt x="193" y="62"/>
                  </a:cubicBezTo>
                  <a:cubicBezTo>
                    <a:pt x="193" y="62"/>
                    <a:pt x="193" y="62"/>
                    <a:pt x="193" y="62"/>
                  </a:cubicBezTo>
                  <a:cubicBezTo>
                    <a:pt x="194" y="62"/>
                    <a:pt x="194" y="62"/>
                    <a:pt x="194" y="62"/>
                  </a:cubicBezTo>
                  <a:cubicBezTo>
                    <a:pt x="193" y="61"/>
                    <a:pt x="193" y="61"/>
                    <a:pt x="193" y="61"/>
                  </a:cubicBezTo>
                  <a:cubicBezTo>
                    <a:pt x="193" y="61"/>
                    <a:pt x="193" y="61"/>
                    <a:pt x="193" y="61"/>
                  </a:cubicBezTo>
                  <a:cubicBezTo>
                    <a:pt x="193" y="61"/>
                    <a:pt x="193" y="61"/>
                    <a:pt x="193" y="61"/>
                  </a:cubicBezTo>
                  <a:cubicBezTo>
                    <a:pt x="192" y="62"/>
                    <a:pt x="192" y="62"/>
                    <a:pt x="192" y="62"/>
                  </a:cubicBezTo>
                  <a:close/>
                  <a:moveTo>
                    <a:pt x="188" y="62"/>
                  </a:moveTo>
                  <a:cubicBezTo>
                    <a:pt x="188" y="62"/>
                    <a:pt x="189" y="62"/>
                    <a:pt x="189" y="62"/>
                  </a:cubicBezTo>
                  <a:cubicBezTo>
                    <a:pt x="190" y="62"/>
                    <a:pt x="190" y="62"/>
                    <a:pt x="190" y="62"/>
                  </a:cubicBezTo>
                  <a:cubicBezTo>
                    <a:pt x="191" y="62"/>
                    <a:pt x="191" y="62"/>
                    <a:pt x="191" y="62"/>
                  </a:cubicBezTo>
                  <a:cubicBezTo>
                    <a:pt x="192" y="62"/>
                    <a:pt x="192" y="62"/>
                    <a:pt x="192" y="62"/>
                  </a:cubicBezTo>
                  <a:cubicBezTo>
                    <a:pt x="192" y="61"/>
                    <a:pt x="192" y="61"/>
                    <a:pt x="192" y="61"/>
                  </a:cubicBezTo>
                  <a:cubicBezTo>
                    <a:pt x="193" y="61"/>
                    <a:pt x="193" y="61"/>
                    <a:pt x="193" y="61"/>
                  </a:cubicBezTo>
                  <a:cubicBezTo>
                    <a:pt x="194" y="60"/>
                    <a:pt x="194" y="60"/>
                    <a:pt x="194" y="60"/>
                  </a:cubicBezTo>
                  <a:cubicBezTo>
                    <a:pt x="194" y="60"/>
                    <a:pt x="194" y="60"/>
                    <a:pt x="194" y="60"/>
                  </a:cubicBezTo>
                  <a:cubicBezTo>
                    <a:pt x="194" y="60"/>
                    <a:pt x="194" y="60"/>
                    <a:pt x="194" y="60"/>
                  </a:cubicBezTo>
                  <a:cubicBezTo>
                    <a:pt x="194" y="59"/>
                    <a:pt x="194" y="59"/>
                    <a:pt x="194" y="59"/>
                  </a:cubicBezTo>
                  <a:cubicBezTo>
                    <a:pt x="194" y="59"/>
                    <a:pt x="194" y="59"/>
                    <a:pt x="194" y="59"/>
                  </a:cubicBezTo>
                  <a:cubicBezTo>
                    <a:pt x="193" y="58"/>
                    <a:pt x="193" y="58"/>
                    <a:pt x="193" y="58"/>
                  </a:cubicBezTo>
                  <a:cubicBezTo>
                    <a:pt x="193" y="58"/>
                    <a:pt x="193" y="58"/>
                    <a:pt x="193" y="58"/>
                  </a:cubicBezTo>
                  <a:cubicBezTo>
                    <a:pt x="192" y="58"/>
                    <a:pt x="192" y="58"/>
                    <a:pt x="192" y="58"/>
                  </a:cubicBezTo>
                  <a:cubicBezTo>
                    <a:pt x="191" y="58"/>
                    <a:pt x="191" y="58"/>
                    <a:pt x="191" y="58"/>
                  </a:cubicBezTo>
                  <a:cubicBezTo>
                    <a:pt x="190" y="59"/>
                    <a:pt x="190" y="59"/>
                    <a:pt x="190" y="59"/>
                  </a:cubicBezTo>
                  <a:cubicBezTo>
                    <a:pt x="190" y="60"/>
                    <a:pt x="190" y="60"/>
                    <a:pt x="190" y="60"/>
                  </a:cubicBezTo>
                  <a:cubicBezTo>
                    <a:pt x="188" y="62"/>
                    <a:pt x="188" y="62"/>
                    <a:pt x="188" y="62"/>
                  </a:cubicBezTo>
                  <a:close/>
                  <a:moveTo>
                    <a:pt x="78" y="56"/>
                  </a:moveTo>
                  <a:cubicBezTo>
                    <a:pt x="77" y="57"/>
                    <a:pt x="77" y="57"/>
                    <a:pt x="77" y="57"/>
                  </a:cubicBezTo>
                  <a:cubicBezTo>
                    <a:pt x="78" y="57"/>
                    <a:pt x="78" y="57"/>
                    <a:pt x="78" y="57"/>
                  </a:cubicBezTo>
                  <a:cubicBezTo>
                    <a:pt x="79" y="58"/>
                    <a:pt x="79" y="58"/>
                    <a:pt x="79" y="58"/>
                  </a:cubicBezTo>
                  <a:cubicBezTo>
                    <a:pt x="79" y="57"/>
                    <a:pt x="79" y="57"/>
                    <a:pt x="79" y="57"/>
                  </a:cubicBezTo>
                  <a:cubicBezTo>
                    <a:pt x="81" y="57"/>
                    <a:pt x="81" y="57"/>
                    <a:pt x="81" y="57"/>
                  </a:cubicBezTo>
                  <a:cubicBezTo>
                    <a:pt x="82" y="57"/>
                    <a:pt x="82" y="57"/>
                    <a:pt x="82" y="57"/>
                  </a:cubicBezTo>
                  <a:cubicBezTo>
                    <a:pt x="83" y="57"/>
                    <a:pt x="83" y="57"/>
                    <a:pt x="83" y="57"/>
                  </a:cubicBezTo>
                  <a:cubicBezTo>
                    <a:pt x="83" y="56"/>
                    <a:pt x="83" y="56"/>
                    <a:pt x="83" y="56"/>
                  </a:cubicBezTo>
                  <a:cubicBezTo>
                    <a:pt x="82" y="56"/>
                    <a:pt x="82" y="56"/>
                    <a:pt x="82" y="56"/>
                  </a:cubicBezTo>
                  <a:cubicBezTo>
                    <a:pt x="81" y="56"/>
                    <a:pt x="81" y="56"/>
                    <a:pt x="81" y="56"/>
                  </a:cubicBezTo>
                  <a:cubicBezTo>
                    <a:pt x="81" y="56"/>
                    <a:pt x="81" y="56"/>
                    <a:pt x="81" y="56"/>
                  </a:cubicBezTo>
                  <a:cubicBezTo>
                    <a:pt x="78" y="56"/>
                    <a:pt x="78" y="56"/>
                    <a:pt x="78" y="56"/>
                  </a:cubicBezTo>
                  <a:cubicBezTo>
                    <a:pt x="78" y="56"/>
                    <a:pt x="78" y="56"/>
                    <a:pt x="78" y="56"/>
                  </a:cubicBezTo>
                  <a:close/>
                  <a:moveTo>
                    <a:pt x="44" y="55"/>
                  </a:moveTo>
                  <a:cubicBezTo>
                    <a:pt x="44" y="55"/>
                    <a:pt x="44" y="55"/>
                    <a:pt x="44" y="55"/>
                  </a:cubicBezTo>
                  <a:cubicBezTo>
                    <a:pt x="45" y="55"/>
                    <a:pt x="45" y="55"/>
                    <a:pt x="45" y="55"/>
                  </a:cubicBezTo>
                  <a:cubicBezTo>
                    <a:pt x="45" y="55"/>
                    <a:pt x="45" y="55"/>
                    <a:pt x="45" y="55"/>
                  </a:cubicBezTo>
                  <a:cubicBezTo>
                    <a:pt x="44" y="55"/>
                    <a:pt x="44" y="55"/>
                    <a:pt x="44" y="55"/>
                  </a:cubicBezTo>
                  <a:close/>
                  <a:moveTo>
                    <a:pt x="45" y="55"/>
                  </a:moveTo>
                  <a:cubicBezTo>
                    <a:pt x="45" y="55"/>
                    <a:pt x="45" y="55"/>
                    <a:pt x="45" y="55"/>
                  </a:cubicBezTo>
                  <a:cubicBezTo>
                    <a:pt x="46" y="55"/>
                    <a:pt x="46" y="55"/>
                    <a:pt x="46" y="55"/>
                  </a:cubicBezTo>
                  <a:cubicBezTo>
                    <a:pt x="46" y="54"/>
                    <a:pt x="46" y="54"/>
                    <a:pt x="46" y="54"/>
                  </a:cubicBezTo>
                  <a:cubicBezTo>
                    <a:pt x="47" y="54"/>
                    <a:pt x="47" y="54"/>
                    <a:pt x="47" y="54"/>
                  </a:cubicBezTo>
                  <a:cubicBezTo>
                    <a:pt x="47" y="53"/>
                    <a:pt x="47" y="53"/>
                    <a:pt x="47" y="53"/>
                  </a:cubicBezTo>
                  <a:cubicBezTo>
                    <a:pt x="47" y="53"/>
                    <a:pt x="47" y="53"/>
                    <a:pt x="47" y="53"/>
                  </a:cubicBezTo>
                  <a:cubicBezTo>
                    <a:pt x="48" y="52"/>
                    <a:pt x="48" y="52"/>
                    <a:pt x="48" y="52"/>
                  </a:cubicBezTo>
                  <a:cubicBezTo>
                    <a:pt x="49" y="52"/>
                    <a:pt x="49" y="52"/>
                    <a:pt x="49" y="52"/>
                  </a:cubicBezTo>
                  <a:cubicBezTo>
                    <a:pt x="50" y="52"/>
                    <a:pt x="50" y="52"/>
                    <a:pt x="50" y="52"/>
                  </a:cubicBezTo>
                  <a:cubicBezTo>
                    <a:pt x="51" y="52"/>
                    <a:pt x="51" y="52"/>
                    <a:pt x="51" y="52"/>
                  </a:cubicBezTo>
                  <a:cubicBezTo>
                    <a:pt x="52" y="53"/>
                    <a:pt x="52" y="53"/>
                    <a:pt x="52" y="53"/>
                  </a:cubicBezTo>
                  <a:cubicBezTo>
                    <a:pt x="52" y="52"/>
                    <a:pt x="52" y="52"/>
                    <a:pt x="52" y="52"/>
                  </a:cubicBezTo>
                  <a:cubicBezTo>
                    <a:pt x="53" y="52"/>
                    <a:pt x="53" y="52"/>
                    <a:pt x="53" y="52"/>
                  </a:cubicBezTo>
                  <a:cubicBezTo>
                    <a:pt x="54" y="52"/>
                    <a:pt x="54" y="52"/>
                    <a:pt x="54" y="52"/>
                  </a:cubicBezTo>
                  <a:cubicBezTo>
                    <a:pt x="55" y="53"/>
                    <a:pt x="55" y="53"/>
                    <a:pt x="55" y="53"/>
                  </a:cubicBezTo>
                  <a:cubicBezTo>
                    <a:pt x="56" y="53"/>
                    <a:pt x="56" y="53"/>
                    <a:pt x="56" y="53"/>
                  </a:cubicBezTo>
                  <a:cubicBezTo>
                    <a:pt x="58" y="53"/>
                    <a:pt x="58" y="53"/>
                    <a:pt x="58" y="53"/>
                  </a:cubicBezTo>
                  <a:cubicBezTo>
                    <a:pt x="59" y="54"/>
                    <a:pt x="59" y="54"/>
                    <a:pt x="59" y="54"/>
                  </a:cubicBezTo>
                  <a:cubicBezTo>
                    <a:pt x="59" y="55"/>
                    <a:pt x="59" y="55"/>
                    <a:pt x="59" y="55"/>
                  </a:cubicBezTo>
                  <a:cubicBezTo>
                    <a:pt x="59" y="55"/>
                    <a:pt x="59" y="55"/>
                    <a:pt x="59" y="55"/>
                  </a:cubicBezTo>
                  <a:cubicBezTo>
                    <a:pt x="61" y="56"/>
                    <a:pt x="61" y="56"/>
                    <a:pt x="61" y="56"/>
                  </a:cubicBezTo>
                  <a:cubicBezTo>
                    <a:pt x="63" y="56"/>
                    <a:pt x="63" y="56"/>
                    <a:pt x="63" y="56"/>
                  </a:cubicBezTo>
                  <a:cubicBezTo>
                    <a:pt x="66" y="56"/>
                    <a:pt x="66" y="56"/>
                    <a:pt x="66" y="56"/>
                  </a:cubicBezTo>
                  <a:cubicBezTo>
                    <a:pt x="68" y="56"/>
                    <a:pt x="68" y="56"/>
                    <a:pt x="68" y="56"/>
                  </a:cubicBezTo>
                  <a:cubicBezTo>
                    <a:pt x="68" y="55"/>
                    <a:pt x="68" y="55"/>
                    <a:pt x="68" y="55"/>
                  </a:cubicBezTo>
                  <a:cubicBezTo>
                    <a:pt x="68" y="54"/>
                    <a:pt x="68" y="54"/>
                    <a:pt x="68" y="54"/>
                  </a:cubicBezTo>
                  <a:cubicBezTo>
                    <a:pt x="69" y="54"/>
                    <a:pt x="69" y="54"/>
                    <a:pt x="69" y="54"/>
                  </a:cubicBezTo>
                  <a:cubicBezTo>
                    <a:pt x="70" y="55"/>
                    <a:pt x="70" y="55"/>
                    <a:pt x="70" y="55"/>
                  </a:cubicBezTo>
                  <a:cubicBezTo>
                    <a:pt x="71" y="55"/>
                    <a:pt x="71" y="55"/>
                    <a:pt x="71" y="55"/>
                  </a:cubicBezTo>
                  <a:cubicBezTo>
                    <a:pt x="72" y="54"/>
                    <a:pt x="72" y="54"/>
                    <a:pt x="72" y="54"/>
                  </a:cubicBezTo>
                  <a:cubicBezTo>
                    <a:pt x="72" y="55"/>
                    <a:pt x="72" y="55"/>
                    <a:pt x="72" y="55"/>
                  </a:cubicBezTo>
                  <a:cubicBezTo>
                    <a:pt x="73" y="56"/>
                    <a:pt x="73" y="56"/>
                    <a:pt x="73" y="56"/>
                  </a:cubicBezTo>
                  <a:cubicBezTo>
                    <a:pt x="74" y="55"/>
                    <a:pt x="74" y="55"/>
                    <a:pt x="74" y="55"/>
                  </a:cubicBezTo>
                  <a:cubicBezTo>
                    <a:pt x="75" y="56"/>
                    <a:pt x="75" y="56"/>
                    <a:pt x="75" y="56"/>
                  </a:cubicBezTo>
                  <a:cubicBezTo>
                    <a:pt x="75" y="56"/>
                    <a:pt x="75" y="56"/>
                    <a:pt x="75" y="56"/>
                  </a:cubicBezTo>
                  <a:cubicBezTo>
                    <a:pt x="77" y="56"/>
                    <a:pt x="77" y="56"/>
                    <a:pt x="77" y="56"/>
                  </a:cubicBezTo>
                  <a:cubicBezTo>
                    <a:pt x="77" y="57"/>
                    <a:pt x="77" y="57"/>
                    <a:pt x="77" y="57"/>
                  </a:cubicBezTo>
                  <a:cubicBezTo>
                    <a:pt x="77" y="58"/>
                    <a:pt x="77" y="58"/>
                    <a:pt x="77" y="58"/>
                  </a:cubicBezTo>
                  <a:cubicBezTo>
                    <a:pt x="78" y="59"/>
                    <a:pt x="78" y="59"/>
                    <a:pt x="78" y="59"/>
                  </a:cubicBezTo>
                  <a:cubicBezTo>
                    <a:pt x="78" y="59"/>
                    <a:pt x="78" y="59"/>
                    <a:pt x="78" y="59"/>
                  </a:cubicBezTo>
                  <a:cubicBezTo>
                    <a:pt x="79" y="60"/>
                    <a:pt x="79" y="60"/>
                    <a:pt x="79" y="60"/>
                  </a:cubicBezTo>
                  <a:cubicBezTo>
                    <a:pt x="80" y="59"/>
                    <a:pt x="80" y="59"/>
                    <a:pt x="80" y="59"/>
                  </a:cubicBezTo>
                  <a:cubicBezTo>
                    <a:pt x="81" y="60"/>
                    <a:pt x="81" y="60"/>
                    <a:pt x="81" y="60"/>
                  </a:cubicBezTo>
                  <a:cubicBezTo>
                    <a:pt x="81" y="60"/>
                    <a:pt x="81" y="60"/>
                    <a:pt x="81" y="60"/>
                  </a:cubicBezTo>
                  <a:cubicBezTo>
                    <a:pt x="82" y="59"/>
                    <a:pt x="82" y="59"/>
                    <a:pt x="82" y="59"/>
                  </a:cubicBezTo>
                  <a:cubicBezTo>
                    <a:pt x="83" y="59"/>
                    <a:pt x="83" y="59"/>
                    <a:pt x="83" y="59"/>
                  </a:cubicBezTo>
                  <a:cubicBezTo>
                    <a:pt x="83" y="60"/>
                    <a:pt x="83" y="60"/>
                    <a:pt x="83" y="60"/>
                  </a:cubicBezTo>
                  <a:cubicBezTo>
                    <a:pt x="84" y="60"/>
                    <a:pt x="84" y="60"/>
                    <a:pt x="84" y="60"/>
                  </a:cubicBezTo>
                  <a:cubicBezTo>
                    <a:pt x="84" y="60"/>
                    <a:pt x="84" y="60"/>
                    <a:pt x="84" y="60"/>
                  </a:cubicBezTo>
                  <a:cubicBezTo>
                    <a:pt x="84" y="62"/>
                    <a:pt x="84" y="62"/>
                    <a:pt x="84" y="62"/>
                  </a:cubicBezTo>
                  <a:cubicBezTo>
                    <a:pt x="84" y="62"/>
                    <a:pt x="84" y="62"/>
                    <a:pt x="84" y="62"/>
                  </a:cubicBezTo>
                  <a:cubicBezTo>
                    <a:pt x="84" y="63"/>
                    <a:pt x="84" y="63"/>
                    <a:pt x="84" y="63"/>
                  </a:cubicBezTo>
                  <a:cubicBezTo>
                    <a:pt x="84" y="64"/>
                    <a:pt x="84" y="64"/>
                    <a:pt x="84" y="64"/>
                  </a:cubicBezTo>
                  <a:cubicBezTo>
                    <a:pt x="84" y="64"/>
                    <a:pt x="84" y="64"/>
                    <a:pt x="84" y="64"/>
                  </a:cubicBezTo>
                  <a:cubicBezTo>
                    <a:pt x="83" y="63"/>
                    <a:pt x="83" y="63"/>
                    <a:pt x="83" y="63"/>
                  </a:cubicBezTo>
                  <a:cubicBezTo>
                    <a:pt x="82" y="64"/>
                    <a:pt x="82" y="64"/>
                    <a:pt x="82" y="64"/>
                  </a:cubicBezTo>
                  <a:cubicBezTo>
                    <a:pt x="81" y="63"/>
                    <a:pt x="81" y="63"/>
                    <a:pt x="81" y="63"/>
                  </a:cubicBezTo>
                  <a:cubicBezTo>
                    <a:pt x="80" y="62"/>
                    <a:pt x="80" y="62"/>
                    <a:pt x="80" y="62"/>
                  </a:cubicBezTo>
                  <a:cubicBezTo>
                    <a:pt x="79" y="62"/>
                    <a:pt x="79" y="62"/>
                    <a:pt x="79" y="62"/>
                  </a:cubicBezTo>
                  <a:cubicBezTo>
                    <a:pt x="79" y="62"/>
                    <a:pt x="79" y="62"/>
                    <a:pt x="79" y="62"/>
                  </a:cubicBezTo>
                  <a:cubicBezTo>
                    <a:pt x="77" y="62"/>
                    <a:pt x="77" y="62"/>
                    <a:pt x="77" y="62"/>
                  </a:cubicBezTo>
                  <a:cubicBezTo>
                    <a:pt x="76" y="62"/>
                    <a:pt x="76" y="62"/>
                    <a:pt x="76" y="62"/>
                  </a:cubicBezTo>
                  <a:cubicBezTo>
                    <a:pt x="75" y="62"/>
                    <a:pt x="75" y="62"/>
                    <a:pt x="75" y="62"/>
                  </a:cubicBezTo>
                  <a:cubicBezTo>
                    <a:pt x="74" y="61"/>
                    <a:pt x="74" y="61"/>
                    <a:pt x="74" y="61"/>
                  </a:cubicBezTo>
                  <a:cubicBezTo>
                    <a:pt x="73" y="62"/>
                    <a:pt x="73" y="62"/>
                    <a:pt x="73" y="62"/>
                  </a:cubicBezTo>
                  <a:cubicBezTo>
                    <a:pt x="71" y="62"/>
                    <a:pt x="71" y="62"/>
                    <a:pt x="71" y="62"/>
                  </a:cubicBezTo>
                  <a:cubicBezTo>
                    <a:pt x="70" y="61"/>
                    <a:pt x="70" y="61"/>
                    <a:pt x="70" y="61"/>
                  </a:cubicBezTo>
                  <a:cubicBezTo>
                    <a:pt x="69" y="62"/>
                    <a:pt x="69" y="62"/>
                    <a:pt x="69" y="62"/>
                  </a:cubicBezTo>
                  <a:cubicBezTo>
                    <a:pt x="67" y="61"/>
                    <a:pt x="67" y="61"/>
                    <a:pt x="67" y="61"/>
                  </a:cubicBezTo>
                  <a:cubicBezTo>
                    <a:pt x="64" y="60"/>
                    <a:pt x="64" y="60"/>
                    <a:pt x="64" y="60"/>
                  </a:cubicBezTo>
                  <a:cubicBezTo>
                    <a:pt x="63" y="60"/>
                    <a:pt x="63" y="60"/>
                    <a:pt x="63" y="60"/>
                  </a:cubicBezTo>
                  <a:cubicBezTo>
                    <a:pt x="62" y="59"/>
                    <a:pt x="62" y="59"/>
                    <a:pt x="62" y="59"/>
                  </a:cubicBezTo>
                  <a:cubicBezTo>
                    <a:pt x="61" y="59"/>
                    <a:pt x="61" y="59"/>
                    <a:pt x="61" y="59"/>
                  </a:cubicBezTo>
                  <a:cubicBezTo>
                    <a:pt x="61" y="60"/>
                    <a:pt x="61" y="60"/>
                    <a:pt x="61" y="60"/>
                  </a:cubicBezTo>
                  <a:cubicBezTo>
                    <a:pt x="60" y="60"/>
                    <a:pt x="60" y="60"/>
                    <a:pt x="60" y="60"/>
                  </a:cubicBezTo>
                  <a:cubicBezTo>
                    <a:pt x="59" y="59"/>
                    <a:pt x="59" y="59"/>
                    <a:pt x="59" y="59"/>
                  </a:cubicBezTo>
                  <a:cubicBezTo>
                    <a:pt x="59" y="59"/>
                    <a:pt x="59" y="59"/>
                    <a:pt x="59" y="59"/>
                  </a:cubicBezTo>
                  <a:cubicBezTo>
                    <a:pt x="58" y="60"/>
                    <a:pt x="58" y="60"/>
                    <a:pt x="58" y="60"/>
                  </a:cubicBezTo>
                  <a:cubicBezTo>
                    <a:pt x="56" y="59"/>
                    <a:pt x="56" y="59"/>
                    <a:pt x="56" y="59"/>
                  </a:cubicBezTo>
                  <a:cubicBezTo>
                    <a:pt x="55" y="58"/>
                    <a:pt x="55" y="58"/>
                    <a:pt x="55" y="58"/>
                  </a:cubicBezTo>
                  <a:cubicBezTo>
                    <a:pt x="53" y="58"/>
                    <a:pt x="53" y="58"/>
                    <a:pt x="53" y="58"/>
                  </a:cubicBezTo>
                  <a:cubicBezTo>
                    <a:pt x="53" y="58"/>
                    <a:pt x="53" y="58"/>
                    <a:pt x="53" y="58"/>
                  </a:cubicBezTo>
                  <a:cubicBezTo>
                    <a:pt x="52" y="59"/>
                    <a:pt x="52" y="59"/>
                    <a:pt x="52" y="59"/>
                  </a:cubicBezTo>
                  <a:cubicBezTo>
                    <a:pt x="51" y="58"/>
                    <a:pt x="51" y="58"/>
                    <a:pt x="51" y="58"/>
                  </a:cubicBezTo>
                  <a:cubicBezTo>
                    <a:pt x="50" y="58"/>
                    <a:pt x="50" y="58"/>
                    <a:pt x="50" y="58"/>
                  </a:cubicBezTo>
                  <a:cubicBezTo>
                    <a:pt x="49" y="58"/>
                    <a:pt x="49" y="58"/>
                    <a:pt x="49" y="58"/>
                  </a:cubicBezTo>
                  <a:cubicBezTo>
                    <a:pt x="50" y="57"/>
                    <a:pt x="50" y="57"/>
                    <a:pt x="50" y="57"/>
                  </a:cubicBezTo>
                  <a:cubicBezTo>
                    <a:pt x="50" y="56"/>
                    <a:pt x="50" y="56"/>
                    <a:pt x="50" y="56"/>
                  </a:cubicBezTo>
                  <a:cubicBezTo>
                    <a:pt x="50" y="56"/>
                    <a:pt x="50" y="56"/>
                    <a:pt x="50" y="56"/>
                  </a:cubicBezTo>
                  <a:cubicBezTo>
                    <a:pt x="49" y="57"/>
                    <a:pt x="49" y="57"/>
                    <a:pt x="49" y="57"/>
                  </a:cubicBezTo>
                  <a:cubicBezTo>
                    <a:pt x="48" y="56"/>
                    <a:pt x="48" y="56"/>
                    <a:pt x="48" y="56"/>
                  </a:cubicBezTo>
                  <a:cubicBezTo>
                    <a:pt x="48" y="56"/>
                    <a:pt x="48" y="56"/>
                    <a:pt x="48" y="56"/>
                  </a:cubicBezTo>
                  <a:cubicBezTo>
                    <a:pt x="47" y="56"/>
                    <a:pt x="47" y="56"/>
                    <a:pt x="47" y="56"/>
                  </a:cubicBezTo>
                  <a:cubicBezTo>
                    <a:pt x="45" y="56"/>
                    <a:pt x="45" y="56"/>
                    <a:pt x="45" y="56"/>
                  </a:cubicBezTo>
                  <a:cubicBezTo>
                    <a:pt x="45" y="56"/>
                    <a:pt x="45" y="56"/>
                    <a:pt x="45" y="56"/>
                  </a:cubicBezTo>
                  <a:cubicBezTo>
                    <a:pt x="45" y="55"/>
                    <a:pt x="45" y="55"/>
                    <a:pt x="45" y="55"/>
                  </a:cubicBezTo>
                  <a:cubicBezTo>
                    <a:pt x="45" y="55"/>
                    <a:pt x="45" y="55"/>
                    <a:pt x="45" y="55"/>
                  </a:cubicBezTo>
                  <a:close/>
                  <a:moveTo>
                    <a:pt x="57" y="10"/>
                  </a:moveTo>
                  <a:cubicBezTo>
                    <a:pt x="57" y="11"/>
                    <a:pt x="57" y="11"/>
                    <a:pt x="57" y="11"/>
                  </a:cubicBezTo>
                  <a:cubicBezTo>
                    <a:pt x="58" y="11"/>
                    <a:pt x="58" y="11"/>
                    <a:pt x="58" y="11"/>
                  </a:cubicBezTo>
                  <a:cubicBezTo>
                    <a:pt x="58" y="11"/>
                    <a:pt x="58" y="11"/>
                    <a:pt x="58" y="11"/>
                  </a:cubicBezTo>
                  <a:cubicBezTo>
                    <a:pt x="58" y="11"/>
                    <a:pt x="58" y="11"/>
                    <a:pt x="58" y="11"/>
                  </a:cubicBezTo>
                  <a:cubicBezTo>
                    <a:pt x="59" y="10"/>
                    <a:pt x="59" y="10"/>
                    <a:pt x="59" y="10"/>
                  </a:cubicBezTo>
                  <a:cubicBezTo>
                    <a:pt x="58" y="9"/>
                    <a:pt x="58" y="9"/>
                    <a:pt x="58" y="9"/>
                  </a:cubicBezTo>
                  <a:cubicBezTo>
                    <a:pt x="57" y="9"/>
                    <a:pt x="57" y="9"/>
                    <a:pt x="57" y="9"/>
                  </a:cubicBezTo>
                  <a:cubicBezTo>
                    <a:pt x="57" y="10"/>
                    <a:pt x="57" y="10"/>
                    <a:pt x="57" y="10"/>
                  </a:cubicBezTo>
                  <a:close/>
                  <a:moveTo>
                    <a:pt x="49" y="15"/>
                  </a:moveTo>
                  <a:cubicBezTo>
                    <a:pt x="49" y="16"/>
                    <a:pt x="49" y="16"/>
                    <a:pt x="49" y="16"/>
                  </a:cubicBezTo>
                  <a:cubicBezTo>
                    <a:pt x="50" y="15"/>
                    <a:pt x="50" y="15"/>
                    <a:pt x="50" y="15"/>
                  </a:cubicBezTo>
                  <a:cubicBezTo>
                    <a:pt x="49" y="15"/>
                    <a:pt x="49" y="15"/>
                    <a:pt x="49" y="15"/>
                  </a:cubicBezTo>
                  <a:close/>
                  <a:moveTo>
                    <a:pt x="49" y="13"/>
                  </a:moveTo>
                  <a:cubicBezTo>
                    <a:pt x="50" y="13"/>
                    <a:pt x="50" y="13"/>
                    <a:pt x="50" y="13"/>
                  </a:cubicBezTo>
                  <a:cubicBezTo>
                    <a:pt x="49" y="13"/>
                    <a:pt x="49" y="13"/>
                    <a:pt x="49" y="13"/>
                  </a:cubicBezTo>
                  <a:cubicBezTo>
                    <a:pt x="49" y="13"/>
                    <a:pt x="49" y="13"/>
                    <a:pt x="49" y="13"/>
                  </a:cubicBezTo>
                  <a:close/>
                  <a:moveTo>
                    <a:pt x="49" y="14"/>
                  </a:moveTo>
                  <a:cubicBezTo>
                    <a:pt x="49" y="14"/>
                    <a:pt x="49" y="14"/>
                    <a:pt x="49" y="14"/>
                  </a:cubicBezTo>
                  <a:cubicBezTo>
                    <a:pt x="50" y="14"/>
                    <a:pt x="50" y="14"/>
                    <a:pt x="50" y="14"/>
                  </a:cubicBezTo>
                  <a:cubicBezTo>
                    <a:pt x="49" y="14"/>
                    <a:pt x="49" y="14"/>
                    <a:pt x="49" y="14"/>
                  </a:cubicBezTo>
                  <a:close/>
                  <a:moveTo>
                    <a:pt x="46" y="14"/>
                  </a:moveTo>
                  <a:cubicBezTo>
                    <a:pt x="46" y="15"/>
                    <a:pt x="46" y="15"/>
                    <a:pt x="46" y="15"/>
                  </a:cubicBezTo>
                  <a:cubicBezTo>
                    <a:pt x="47" y="15"/>
                    <a:pt x="47" y="15"/>
                    <a:pt x="47" y="15"/>
                  </a:cubicBezTo>
                  <a:cubicBezTo>
                    <a:pt x="48" y="14"/>
                    <a:pt x="48" y="14"/>
                    <a:pt x="48" y="14"/>
                  </a:cubicBezTo>
                  <a:cubicBezTo>
                    <a:pt x="47" y="14"/>
                    <a:pt x="47" y="14"/>
                    <a:pt x="47" y="14"/>
                  </a:cubicBezTo>
                  <a:cubicBezTo>
                    <a:pt x="46" y="14"/>
                    <a:pt x="46" y="14"/>
                    <a:pt x="46" y="14"/>
                  </a:cubicBezTo>
                  <a:close/>
                  <a:moveTo>
                    <a:pt x="39" y="23"/>
                  </a:moveTo>
                  <a:cubicBezTo>
                    <a:pt x="40" y="23"/>
                    <a:pt x="40" y="23"/>
                    <a:pt x="40" y="23"/>
                  </a:cubicBezTo>
                  <a:cubicBezTo>
                    <a:pt x="40" y="23"/>
                    <a:pt x="40" y="23"/>
                    <a:pt x="40" y="23"/>
                  </a:cubicBezTo>
                  <a:cubicBezTo>
                    <a:pt x="40" y="22"/>
                    <a:pt x="40" y="22"/>
                    <a:pt x="40" y="22"/>
                  </a:cubicBezTo>
                  <a:cubicBezTo>
                    <a:pt x="39" y="23"/>
                    <a:pt x="39" y="23"/>
                    <a:pt x="39" y="23"/>
                  </a:cubicBezTo>
                  <a:close/>
                  <a:moveTo>
                    <a:pt x="41" y="22"/>
                  </a:moveTo>
                  <a:cubicBezTo>
                    <a:pt x="41" y="23"/>
                    <a:pt x="41" y="23"/>
                    <a:pt x="41" y="23"/>
                  </a:cubicBezTo>
                  <a:cubicBezTo>
                    <a:pt x="42" y="23"/>
                    <a:pt x="42" y="23"/>
                    <a:pt x="42" y="23"/>
                  </a:cubicBezTo>
                  <a:cubicBezTo>
                    <a:pt x="42" y="24"/>
                    <a:pt x="42" y="24"/>
                    <a:pt x="42" y="24"/>
                  </a:cubicBezTo>
                  <a:cubicBezTo>
                    <a:pt x="42" y="24"/>
                    <a:pt x="42" y="24"/>
                    <a:pt x="42" y="24"/>
                  </a:cubicBezTo>
                  <a:cubicBezTo>
                    <a:pt x="43" y="23"/>
                    <a:pt x="43" y="23"/>
                    <a:pt x="43" y="23"/>
                  </a:cubicBezTo>
                  <a:cubicBezTo>
                    <a:pt x="42" y="23"/>
                    <a:pt x="42" y="23"/>
                    <a:pt x="42" y="23"/>
                  </a:cubicBezTo>
                  <a:cubicBezTo>
                    <a:pt x="43" y="22"/>
                    <a:pt x="43" y="22"/>
                    <a:pt x="43" y="22"/>
                  </a:cubicBezTo>
                  <a:cubicBezTo>
                    <a:pt x="42" y="22"/>
                    <a:pt x="42" y="22"/>
                    <a:pt x="42" y="22"/>
                  </a:cubicBezTo>
                  <a:cubicBezTo>
                    <a:pt x="42" y="22"/>
                    <a:pt x="42" y="22"/>
                    <a:pt x="42" y="22"/>
                  </a:cubicBezTo>
                  <a:cubicBezTo>
                    <a:pt x="41" y="22"/>
                    <a:pt x="41" y="22"/>
                    <a:pt x="41" y="22"/>
                  </a:cubicBezTo>
                  <a:close/>
                  <a:moveTo>
                    <a:pt x="61" y="34"/>
                  </a:moveTo>
                  <a:cubicBezTo>
                    <a:pt x="61" y="35"/>
                    <a:pt x="61" y="35"/>
                    <a:pt x="61" y="35"/>
                  </a:cubicBezTo>
                  <a:cubicBezTo>
                    <a:pt x="61" y="35"/>
                    <a:pt x="61" y="35"/>
                    <a:pt x="61" y="35"/>
                  </a:cubicBezTo>
                  <a:cubicBezTo>
                    <a:pt x="62" y="35"/>
                    <a:pt x="62" y="35"/>
                    <a:pt x="62" y="35"/>
                  </a:cubicBezTo>
                  <a:cubicBezTo>
                    <a:pt x="61" y="34"/>
                    <a:pt x="61" y="34"/>
                    <a:pt x="61" y="34"/>
                  </a:cubicBezTo>
                  <a:cubicBezTo>
                    <a:pt x="61" y="34"/>
                    <a:pt x="61" y="34"/>
                    <a:pt x="61" y="34"/>
                  </a:cubicBezTo>
                  <a:close/>
                  <a:moveTo>
                    <a:pt x="55" y="38"/>
                  </a:moveTo>
                  <a:cubicBezTo>
                    <a:pt x="55" y="39"/>
                    <a:pt x="55" y="39"/>
                    <a:pt x="55" y="39"/>
                  </a:cubicBezTo>
                  <a:cubicBezTo>
                    <a:pt x="55" y="39"/>
                    <a:pt x="55" y="39"/>
                    <a:pt x="55" y="39"/>
                  </a:cubicBezTo>
                  <a:cubicBezTo>
                    <a:pt x="54" y="39"/>
                    <a:pt x="54" y="39"/>
                    <a:pt x="54" y="39"/>
                  </a:cubicBezTo>
                  <a:cubicBezTo>
                    <a:pt x="54" y="40"/>
                    <a:pt x="54" y="40"/>
                    <a:pt x="54" y="40"/>
                  </a:cubicBezTo>
                  <a:cubicBezTo>
                    <a:pt x="55" y="40"/>
                    <a:pt x="55" y="40"/>
                    <a:pt x="55" y="40"/>
                  </a:cubicBezTo>
                  <a:cubicBezTo>
                    <a:pt x="55" y="40"/>
                    <a:pt x="55" y="40"/>
                    <a:pt x="55" y="40"/>
                  </a:cubicBezTo>
                  <a:cubicBezTo>
                    <a:pt x="55" y="39"/>
                    <a:pt x="55" y="39"/>
                    <a:pt x="55" y="39"/>
                  </a:cubicBezTo>
                  <a:cubicBezTo>
                    <a:pt x="55" y="40"/>
                    <a:pt x="55" y="40"/>
                    <a:pt x="55" y="40"/>
                  </a:cubicBezTo>
                  <a:cubicBezTo>
                    <a:pt x="56" y="41"/>
                    <a:pt x="56" y="41"/>
                    <a:pt x="56" y="41"/>
                  </a:cubicBezTo>
                  <a:cubicBezTo>
                    <a:pt x="57" y="40"/>
                    <a:pt x="57" y="40"/>
                    <a:pt x="57" y="40"/>
                  </a:cubicBezTo>
                  <a:cubicBezTo>
                    <a:pt x="57" y="41"/>
                    <a:pt x="57" y="41"/>
                    <a:pt x="57" y="41"/>
                  </a:cubicBezTo>
                  <a:cubicBezTo>
                    <a:pt x="58" y="41"/>
                    <a:pt x="58" y="41"/>
                    <a:pt x="58" y="41"/>
                  </a:cubicBezTo>
                  <a:cubicBezTo>
                    <a:pt x="58" y="40"/>
                    <a:pt x="58" y="40"/>
                    <a:pt x="58" y="40"/>
                  </a:cubicBezTo>
                  <a:cubicBezTo>
                    <a:pt x="59" y="40"/>
                    <a:pt x="59" y="40"/>
                    <a:pt x="59" y="40"/>
                  </a:cubicBezTo>
                  <a:cubicBezTo>
                    <a:pt x="58" y="39"/>
                    <a:pt x="58" y="39"/>
                    <a:pt x="58" y="39"/>
                  </a:cubicBezTo>
                  <a:cubicBezTo>
                    <a:pt x="57" y="38"/>
                    <a:pt x="57" y="38"/>
                    <a:pt x="57" y="38"/>
                  </a:cubicBezTo>
                  <a:cubicBezTo>
                    <a:pt x="55" y="38"/>
                    <a:pt x="55" y="38"/>
                    <a:pt x="55" y="38"/>
                  </a:cubicBezTo>
                  <a:cubicBezTo>
                    <a:pt x="55" y="38"/>
                    <a:pt x="55" y="38"/>
                    <a:pt x="55" y="38"/>
                  </a:cubicBezTo>
                  <a:close/>
                  <a:moveTo>
                    <a:pt x="52" y="40"/>
                  </a:moveTo>
                  <a:cubicBezTo>
                    <a:pt x="52" y="40"/>
                    <a:pt x="52" y="40"/>
                    <a:pt x="52" y="40"/>
                  </a:cubicBezTo>
                  <a:cubicBezTo>
                    <a:pt x="52" y="40"/>
                    <a:pt x="52" y="40"/>
                    <a:pt x="52" y="40"/>
                  </a:cubicBezTo>
                  <a:cubicBezTo>
                    <a:pt x="52" y="40"/>
                    <a:pt x="52" y="40"/>
                    <a:pt x="52" y="40"/>
                  </a:cubicBezTo>
                  <a:close/>
                  <a:moveTo>
                    <a:pt x="46" y="35"/>
                  </a:moveTo>
                  <a:cubicBezTo>
                    <a:pt x="46" y="35"/>
                    <a:pt x="46" y="35"/>
                    <a:pt x="46" y="35"/>
                  </a:cubicBezTo>
                  <a:cubicBezTo>
                    <a:pt x="45" y="36"/>
                    <a:pt x="45" y="36"/>
                    <a:pt x="45" y="36"/>
                  </a:cubicBezTo>
                  <a:cubicBezTo>
                    <a:pt x="45" y="36"/>
                    <a:pt x="45" y="36"/>
                    <a:pt x="45" y="36"/>
                  </a:cubicBezTo>
                  <a:cubicBezTo>
                    <a:pt x="47" y="37"/>
                    <a:pt x="47" y="37"/>
                    <a:pt x="47" y="37"/>
                  </a:cubicBezTo>
                  <a:cubicBezTo>
                    <a:pt x="47" y="37"/>
                    <a:pt x="47" y="37"/>
                    <a:pt x="47" y="37"/>
                  </a:cubicBezTo>
                  <a:cubicBezTo>
                    <a:pt x="47" y="38"/>
                    <a:pt x="47" y="38"/>
                    <a:pt x="47" y="38"/>
                  </a:cubicBezTo>
                  <a:cubicBezTo>
                    <a:pt x="48" y="38"/>
                    <a:pt x="48" y="38"/>
                    <a:pt x="48" y="38"/>
                  </a:cubicBezTo>
                  <a:cubicBezTo>
                    <a:pt x="48" y="39"/>
                    <a:pt x="48" y="39"/>
                    <a:pt x="48" y="39"/>
                  </a:cubicBezTo>
                  <a:cubicBezTo>
                    <a:pt x="49" y="40"/>
                    <a:pt x="49" y="40"/>
                    <a:pt x="49" y="40"/>
                  </a:cubicBezTo>
                  <a:cubicBezTo>
                    <a:pt x="50" y="40"/>
                    <a:pt x="50" y="40"/>
                    <a:pt x="50" y="40"/>
                  </a:cubicBezTo>
                  <a:cubicBezTo>
                    <a:pt x="50" y="40"/>
                    <a:pt x="50" y="40"/>
                    <a:pt x="50" y="40"/>
                  </a:cubicBezTo>
                  <a:cubicBezTo>
                    <a:pt x="51" y="41"/>
                    <a:pt x="51" y="41"/>
                    <a:pt x="51" y="41"/>
                  </a:cubicBezTo>
                  <a:cubicBezTo>
                    <a:pt x="51" y="40"/>
                    <a:pt x="51" y="40"/>
                    <a:pt x="51" y="40"/>
                  </a:cubicBezTo>
                  <a:cubicBezTo>
                    <a:pt x="51" y="39"/>
                    <a:pt x="51" y="39"/>
                    <a:pt x="51" y="39"/>
                  </a:cubicBezTo>
                  <a:cubicBezTo>
                    <a:pt x="51" y="38"/>
                    <a:pt x="51" y="38"/>
                    <a:pt x="51" y="38"/>
                  </a:cubicBezTo>
                  <a:cubicBezTo>
                    <a:pt x="50" y="38"/>
                    <a:pt x="50" y="38"/>
                    <a:pt x="50" y="38"/>
                  </a:cubicBezTo>
                  <a:cubicBezTo>
                    <a:pt x="49" y="37"/>
                    <a:pt x="49" y="37"/>
                    <a:pt x="49" y="37"/>
                  </a:cubicBezTo>
                  <a:cubicBezTo>
                    <a:pt x="49" y="35"/>
                    <a:pt x="49" y="35"/>
                    <a:pt x="49" y="35"/>
                  </a:cubicBezTo>
                  <a:cubicBezTo>
                    <a:pt x="48" y="35"/>
                    <a:pt x="48" y="35"/>
                    <a:pt x="48" y="35"/>
                  </a:cubicBezTo>
                  <a:cubicBezTo>
                    <a:pt x="48" y="34"/>
                    <a:pt x="48" y="34"/>
                    <a:pt x="48" y="34"/>
                  </a:cubicBezTo>
                  <a:cubicBezTo>
                    <a:pt x="48" y="34"/>
                    <a:pt x="48" y="34"/>
                    <a:pt x="48" y="34"/>
                  </a:cubicBezTo>
                  <a:cubicBezTo>
                    <a:pt x="47" y="34"/>
                    <a:pt x="47" y="34"/>
                    <a:pt x="47" y="34"/>
                  </a:cubicBezTo>
                  <a:cubicBezTo>
                    <a:pt x="47" y="35"/>
                    <a:pt x="47" y="35"/>
                    <a:pt x="47" y="35"/>
                  </a:cubicBezTo>
                  <a:cubicBezTo>
                    <a:pt x="47" y="35"/>
                    <a:pt x="47" y="35"/>
                    <a:pt x="47" y="35"/>
                  </a:cubicBezTo>
                  <a:cubicBezTo>
                    <a:pt x="47" y="35"/>
                    <a:pt x="47" y="35"/>
                    <a:pt x="47" y="35"/>
                  </a:cubicBezTo>
                  <a:cubicBezTo>
                    <a:pt x="46" y="34"/>
                    <a:pt x="46" y="34"/>
                    <a:pt x="46" y="34"/>
                  </a:cubicBezTo>
                  <a:cubicBezTo>
                    <a:pt x="46" y="35"/>
                    <a:pt x="46" y="35"/>
                    <a:pt x="46" y="35"/>
                  </a:cubicBezTo>
                  <a:close/>
                  <a:moveTo>
                    <a:pt x="41" y="30"/>
                  </a:moveTo>
                  <a:cubicBezTo>
                    <a:pt x="41" y="30"/>
                    <a:pt x="41" y="30"/>
                    <a:pt x="41" y="30"/>
                  </a:cubicBezTo>
                  <a:cubicBezTo>
                    <a:pt x="42" y="31"/>
                    <a:pt x="42" y="31"/>
                    <a:pt x="42" y="31"/>
                  </a:cubicBezTo>
                  <a:cubicBezTo>
                    <a:pt x="42" y="30"/>
                    <a:pt x="42" y="30"/>
                    <a:pt x="42" y="30"/>
                  </a:cubicBezTo>
                  <a:cubicBezTo>
                    <a:pt x="42" y="30"/>
                    <a:pt x="42" y="30"/>
                    <a:pt x="42" y="30"/>
                  </a:cubicBezTo>
                  <a:cubicBezTo>
                    <a:pt x="41" y="30"/>
                    <a:pt x="41" y="30"/>
                    <a:pt x="41" y="30"/>
                  </a:cubicBezTo>
                  <a:close/>
                  <a:moveTo>
                    <a:pt x="42" y="28"/>
                  </a:moveTo>
                  <a:cubicBezTo>
                    <a:pt x="42" y="29"/>
                    <a:pt x="42" y="29"/>
                    <a:pt x="42" y="29"/>
                  </a:cubicBezTo>
                  <a:cubicBezTo>
                    <a:pt x="42" y="29"/>
                    <a:pt x="42" y="29"/>
                    <a:pt x="42" y="29"/>
                  </a:cubicBezTo>
                  <a:cubicBezTo>
                    <a:pt x="43" y="29"/>
                    <a:pt x="43" y="29"/>
                    <a:pt x="43" y="29"/>
                  </a:cubicBezTo>
                  <a:cubicBezTo>
                    <a:pt x="44" y="29"/>
                    <a:pt x="44" y="29"/>
                    <a:pt x="44" y="29"/>
                  </a:cubicBezTo>
                  <a:cubicBezTo>
                    <a:pt x="44" y="29"/>
                    <a:pt x="44" y="29"/>
                    <a:pt x="44" y="29"/>
                  </a:cubicBezTo>
                  <a:cubicBezTo>
                    <a:pt x="43" y="28"/>
                    <a:pt x="43" y="28"/>
                    <a:pt x="43" y="28"/>
                  </a:cubicBezTo>
                  <a:cubicBezTo>
                    <a:pt x="42" y="28"/>
                    <a:pt x="42" y="28"/>
                    <a:pt x="42" y="28"/>
                  </a:cubicBezTo>
                  <a:close/>
                  <a:moveTo>
                    <a:pt x="33" y="23"/>
                  </a:moveTo>
                  <a:cubicBezTo>
                    <a:pt x="33" y="24"/>
                    <a:pt x="33" y="24"/>
                    <a:pt x="33" y="24"/>
                  </a:cubicBezTo>
                  <a:cubicBezTo>
                    <a:pt x="33" y="24"/>
                    <a:pt x="33" y="24"/>
                    <a:pt x="33" y="24"/>
                  </a:cubicBezTo>
                  <a:cubicBezTo>
                    <a:pt x="34" y="24"/>
                    <a:pt x="34" y="24"/>
                    <a:pt x="34" y="24"/>
                  </a:cubicBezTo>
                  <a:cubicBezTo>
                    <a:pt x="35" y="25"/>
                    <a:pt x="35" y="25"/>
                    <a:pt x="35" y="25"/>
                  </a:cubicBezTo>
                  <a:cubicBezTo>
                    <a:pt x="36" y="25"/>
                    <a:pt x="36" y="25"/>
                    <a:pt x="36" y="25"/>
                  </a:cubicBezTo>
                  <a:cubicBezTo>
                    <a:pt x="35" y="23"/>
                    <a:pt x="35" y="23"/>
                    <a:pt x="35" y="23"/>
                  </a:cubicBezTo>
                  <a:cubicBezTo>
                    <a:pt x="34" y="23"/>
                    <a:pt x="34" y="23"/>
                    <a:pt x="34" y="23"/>
                  </a:cubicBezTo>
                  <a:cubicBezTo>
                    <a:pt x="33" y="23"/>
                    <a:pt x="33" y="23"/>
                    <a:pt x="33" y="23"/>
                  </a:cubicBezTo>
                  <a:close/>
                  <a:moveTo>
                    <a:pt x="31" y="21"/>
                  </a:moveTo>
                  <a:cubicBezTo>
                    <a:pt x="31" y="21"/>
                    <a:pt x="31" y="21"/>
                    <a:pt x="31" y="21"/>
                  </a:cubicBezTo>
                  <a:cubicBezTo>
                    <a:pt x="32" y="22"/>
                    <a:pt x="32" y="22"/>
                    <a:pt x="32" y="22"/>
                  </a:cubicBezTo>
                  <a:cubicBezTo>
                    <a:pt x="33" y="22"/>
                    <a:pt x="33" y="22"/>
                    <a:pt x="33" y="22"/>
                  </a:cubicBezTo>
                  <a:cubicBezTo>
                    <a:pt x="32" y="23"/>
                    <a:pt x="32" y="23"/>
                    <a:pt x="32" y="23"/>
                  </a:cubicBezTo>
                  <a:cubicBezTo>
                    <a:pt x="32" y="23"/>
                    <a:pt x="32" y="23"/>
                    <a:pt x="32" y="23"/>
                  </a:cubicBezTo>
                  <a:cubicBezTo>
                    <a:pt x="31" y="21"/>
                    <a:pt x="31" y="21"/>
                    <a:pt x="31" y="21"/>
                  </a:cubicBezTo>
                  <a:close/>
                  <a:moveTo>
                    <a:pt x="28" y="19"/>
                  </a:moveTo>
                  <a:cubicBezTo>
                    <a:pt x="28" y="21"/>
                    <a:pt x="28" y="21"/>
                    <a:pt x="28" y="21"/>
                  </a:cubicBezTo>
                  <a:cubicBezTo>
                    <a:pt x="29" y="20"/>
                    <a:pt x="29" y="20"/>
                    <a:pt x="29" y="20"/>
                  </a:cubicBezTo>
                  <a:cubicBezTo>
                    <a:pt x="30" y="20"/>
                    <a:pt x="30" y="20"/>
                    <a:pt x="30" y="20"/>
                  </a:cubicBezTo>
                  <a:cubicBezTo>
                    <a:pt x="29" y="19"/>
                    <a:pt x="29" y="19"/>
                    <a:pt x="29" y="19"/>
                  </a:cubicBezTo>
                  <a:cubicBezTo>
                    <a:pt x="28" y="19"/>
                    <a:pt x="28" y="19"/>
                    <a:pt x="28" y="19"/>
                  </a:cubicBezTo>
                  <a:cubicBezTo>
                    <a:pt x="28" y="19"/>
                    <a:pt x="28" y="19"/>
                    <a:pt x="28" y="19"/>
                  </a:cubicBezTo>
                  <a:close/>
                  <a:moveTo>
                    <a:pt x="31" y="49"/>
                  </a:moveTo>
                  <a:cubicBezTo>
                    <a:pt x="32" y="50"/>
                    <a:pt x="32" y="50"/>
                    <a:pt x="32" y="50"/>
                  </a:cubicBezTo>
                  <a:cubicBezTo>
                    <a:pt x="32" y="50"/>
                    <a:pt x="32" y="50"/>
                    <a:pt x="32" y="50"/>
                  </a:cubicBezTo>
                  <a:cubicBezTo>
                    <a:pt x="31" y="49"/>
                    <a:pt x="31" y="49"/>
                    <a:pt x="31" y="49"/>
                  </a:cubicBezTo>
                  <a:cubicBezTo>
                    <a:pt x="31" y="49"/>
                    <a:pt x="31" y="49"/>
                    <a:pt x="31" y="49"/>
                  </a:cubicBezTo>
                  <a:close/>
                  <a:moveTo>
                    <a:pt x="23" y="39"/>
                  </a:moveTo>
                  <a:cubicBezTo>
                    <a:pt x="22" y="40"/>
                    <a:pt x="22" y="40"/>
                    <a:pt x="22" y="40"/>
                  </a:cubicBezTo>
                  <a:cubicBezTo>
                    <a:pt x="24" y="41"/>
                    <a:pt x="24" y="41"/>
                    <a:pt x="24" y="41"/>
                  </a:cubicBezTo>
                  <a:cubicBezTo>
                    <a:pt x="23" y="41"/>
                    <a:pt x="23" y="41"/>
                    <a:pt x="23" y="41"/>
                  </a:cubicBezTo>
                  <a:cubicBezTo>
                    <a:pt x="23" y="40"/>
                    <a:pt x="23" y="40"/>
                    <a:pt x="23" y="40"/>
                  </a:cubicBezTo>
                  <a:cubicBezTo>
                    <a:pt x="23" y="39"/>
                    <a:pt x="23" y="39"/>
                    <a:pt x="23" y="39"/>
                  </a:cubicBezTo>
                  <a:close/>
                  <a:moveTo>
                    <a:pt x="21" y="38"/>
                  </a:moveTo>
                  <a:cubicBezTo>
                    <a:pt x="22" y="39"/>
                    <a:pt x="22" y="39"/>
                    <a:pt x="22" y="39"/>
                  </a:cubicBezTo>
                  <a:cubicBezTo>
                    <a:pt x="21" y="39"/>
                    <a:pt x="21" y="39"/>
                    <a:pt x="21" y="39"/>
                  </a:cubicBezTo>
                  <a:cubicBezTo>
                    <a:pt x="21" y="38"/>
                    <a:pt x="21" y="38"/>
                    <a:pt x="21" y="38"/>
                  </a:cubicBezTo>
                  <a:close/>
                  <a:moveTo>
                    <a:pt x="20" y="36"/>
                  </a:moveTo>
                  <a:cubicBezTo>
                    <a:pt x="19" y="36"/>
                    <a:pt x="19" y="36"/>
                    <a:pt x="19" y="36"/>
                  </a:cubicBezTo>
                  <a:cubicBezTo>
                    <a:pt x="20" y="37"/>
                    <a:pt x="20" y="37"/>
                    <a:pt x="20" y="37"/>
                  </a:cubicBezTo>
                  <a:cubicBezTo>
                    <a:pt x="21" y="37"/>
                    <a:pt x="21" y="37"/>
                    <a:pt x="21" y="37"/>
                  </a:cubicBezTo>
                  <a:cubicBezTo>
                    <a:pt x="20" y="36"/>
                    <a:pt x="20" y="36"/>
                    <a:pt x="20" y="36"/>
                  </a:cubicBezTo>
                  <a:close/>
                  <a:moveTo>
                    <a:pt x="15" y="32"/>
                  </a:moveTo>
                  <a:cubicBezTo>
                    <a:pt x="15" y="33"/>
                    <a:pt x="15" y="33"/>
                    <a:pt x="15" y="33"/>
                  </a:cubicBezTo>
                  <a:cubicBezTo>
                    <a:pt x="16" y="33"/>
                    <a:pt x="16" y="33"/>
                    <a:pt x="16" y="33"/>
                  </a:cubicBezTo>
                  <a:cubicBezTo>
                    <a:pt x="17" y="35"/>
                    <a:pt x="17" y="35"/>
                    <a:pt x="17" y="35"/>
                  </a:cubicBezTo>
                  <a:cubicBezTo>
                    <a:pt x="18" y="35"/>
                    <a:pt x="18" y="35"/>
                    <a:pt x="18" y="35"/>
                  </a:cubicBezTo>
                  <a:cubicBezTo>
                    <a:pt x="18" y="34"/>
                    <a:pt x="18" y="34"/>
                    <a:pt x="18" y="34"/>
                  </a:cubicBezTo>
                  <a:cubicBezTo>
                    <a:pt x="17" y="32"/>
                    <a:pt x="17" y="32"/>
                    <a:pt x="17" y="32"/>
                  </a:cubicBezTo>
                  <a:cubicBezTo>
                    <a:pt x="16" y="32"/>
                    <a:pt x="16" y="32"/>
                    <a:pt x="16" y="32"/>
                  </a:cubicBezTo>
                  <a:cubicBezTo>
                    <a:pt x="15" y="32"/>
                    <a:pt x="15" y="32"/>
                    <a:pt x="15" y="32"/>
                  </a:cubicBezTo>
                  <a:close/>
                  <a:moveTo>
                    <a:pt x="14" y="29"/>
                  </a:moveTo>
                  <a:cubicBezTo>
                    <a:pt x="14" y="30"/>
                    <a:pt x="14" y="30"/>
                    <a:pt x="14" y="30"/>
                  </a:cubicBezTo>
                  <a:cubicBezTo>
                    <a:pt x="14" y="31"/>
                    <a:pt x="14" y="31"/>
                    <a:pt x="14" y="31"/>
                  </a:cubicBezTo>
                  <a:cubicBezTo>
                    <a:pt x="15" y="30"/>
                    <a:pt x="15" y="30"/>
                    <a:pt x="15" y="30"/>
                  </a:cubicBezTo>
                  <a:cubicBezTo>
                    <a:pt x="15" y="30"/>
                    <a:pt x="15" y="30"/>
                    <a:pt x="15" y="30"/>
                  </a:cubicBezTo>
                  <a:cubicBezTo>
                    <a:pt x="14" y="29"/>
                    <a:pt x="14" y="29"/>
                    <a:pt x="14" y="29"/>
                  </a:cubicBezTo>
                  <a:close/>
                  <a:moveTo>
                    <a:pt x="15" y="27"/>
                  </a:moveTo>
                  <a:cubicBezTo>
                    <a:pt x="16" y="27"/>
                    <a:pt x="16" y="27"/>
                    <a:pt x="16" y="27"/>
                  </a:cubicBezTo>
                  <a:cubicBezTo>
                    <a:pt x="16" y="27"/>
                    <a:pt x="16" y="27"/>
                    <a:pt x="16" y="27"/>
                  </a:cubicBezTo>
                  <a:cubicBezTo>
                    <a:pt x="16" y="27"/>
                    <a:pt x="16" y="27"/>
                    <a:pt x="16" y="27"/>
                  </a:cubicBezTo>
                  <a:cubicBezTo>
                    <a:pt x="15" y="27"/>
                    <a:pt x="15" y="27"/>
                    <a:pt x="15" y="27"/>
                  </a:cubicBezTo>
                  <a:cubicBezTo>
                    <a:pt x="15" y="27"/>
                    <a:pt x="15" y="27"/>
                    <a:pt x="15" y="27"/>
                  </a:cubicBezTo>
                  <a:close/>
                  <a:moveTo>
                    <a:pt x="8" y="22"/>
                  </a:moveTo>
                  <a:cubicBezTo>
                    <a:pt x="9" y="22"/>
                    <a:pt x="9" y="22"/>
                    <a:pt x="9" y="22"/>
                  </a:cubicBezTo>
                  <a:cubicBezTo>
                    <a:pt x="10" y="21"/>
                    <a:pt x="10" y="21"/>
                    <a:pt x="10" y="21"/>
                  </a:cubicBezTo>
                  <a:cubicBezTo>
                    <a:pt x="10" y="21"/>
                    <a:pt x="10" y="21"/>
                    <a:pt x="10" y="21"/>
                  </a:cubicBezTo>
                  <a:cubicBezTo>
                    <a:pt x="11" y="23"/>
                    <a:pt x="11" y="23"/>
                    <a:pt x="11" y="23"/>
                  </a:cubicBezTo>
                  <a:cubicBezTo>
                    <a:pt x="12" y="23"/>
                    <a:pt x="12" y="23"/>
                    <a:pt x="12" y="23"/>
                  </a:cubicBezTo>
                  <a:cubicBezTo>
                    <a:pt x="12" y="24"/>
                    <a:pt x="12" y="24"/>
                    <a:pt x="12" y="24"/>
                  </a:cubicBezTo>
                  <a:cubicBezTo>
                    <a:pt x="12" y="25"/>
                    <a:pt x="12" y="25"/>
                    <a:pt x="12" y="25"/>
                  </a:cubicBezTo>
                  <a:cubicBezTo>
                    <a:pt x="11" y="25"/>
                    <a:pt x="11" y="25"/>
                    <a:pt x="11" y="25"/>
                  </a:cubicBezTo>
                  <a:cubicBezTo>
                    <a:pt x="10" y="24"/>
                    <a:pt x="10" y="24"/>
                    <a:pt x="10" y="24"/>
                  </a:cubicBezTo>
                  <a:cubicBezTo>
                    <a:pt x="10" y="24"/>
                    <a:pt x="10" y="24"/>
                    <a:pt x="10" y="24"/>
                  </a:cubicBezTo>
                  <a:cubicBezTo>
                    <a:pt x="9" y="23"/>
                    <a:pt x="9" y="23"/>
                    <a:pt x="9" y="23"/>
                  </a:cubicBezTo>
                  <a:cubicBezTo>
                    <a:pt x="8" y="22"/>
                    <a:pt x="8" y="22"/>
                    <a:pt x="8" y="22"/>
                  </a:cubicBezTo>
                  <a:close/>
                  <a:moveTo>
                    <a:pt x="8" y="19"/>
                  </a:moveTo>
                  <a:cubicBezTo>
                    <a:pt x="9" y="19"/>
                    <a:pt x="9" y="19"/>
                    <a:pt x="9" y="19"/>
                  </a:cubicBezTo>
                  <a:cubicBezTo>
                    <a:pt x="9" y="18"/>
                    <a:pt x="9" y="18"/>
                    <a:pt x="9" y="18"/>
                  </a:cubicBezTo>
                  <a:cubicBezTo>
                    <a:pt x="8" y="19"/>
                    <a:pt x="8" y="19"/>
                    <a:pt x="8" y="19"/>
                  </a:cubicBezTo>
                  <a:close/>
                  <a:moveTo>
                    <a:pt x="2" y="15"/>
                  </a:moveTo>
                  <a:cubicBezTo>
                    <a:pt x="2" y="15"/>
                    <a:pt x="2" y="15"/>
                    <a:pt x="2" y="15"/>
                  </a:cubicBezTo>
                  <a:cubicBezTo>
                    <a:pt x="2" y="16"/>
                    <a:pt x="2" y="16"/>
                    <a:pt x="2" y="16"/>
                  </a:cubicBezTo>
                  <a:cubicBezTo>
                    <a:pt x="3" y="16"/>
                    <a:pt x="3" y="16"/>
                    <a:pt x="3" y="16"/>
                  </a:cubicBezTo>
                  <a:cubicBezTo>
                    <a:pt x="4" y="16"/>
                    <a:pt x="4" y="16"/>
                    <a:pt x="4" y="16"/>
                  </a:cubicBezTo>
                  <a:cubicBezTo>
                    <a:pt x="3" y="16"/>
                    <a:pt x="3" y="16"/>
                    <a:pt x="3" y="16"/>
                  </a:cubicBezTo>
                  <a:cubicBezTo>
                    <a:pt x="2" y="15"/>
                    <a:pt x="2" y="15"/>
                    <a:pt x="2" y="15"/>
                  </a:cubicBezTo>
                  <a:close/>
                  <a:moveTo>
                    <a:pt x="0" y="4"/>
                  </a:moveTo>
                  <a:cubicBezTo>
                    <a:pt x="0" y="4"/>
                    <a:pt x="0" y="4"/>
                    <a:pt x="0" y="4"/>
                  </a:cubicBezTo>
                  <a:cubicBezTo>
                    <a:pt x="0" y="6"/>
                    <a:pt x="0" y="6"/>
                    <a:pt x="0" y="6"/>
                  </a:cubicBezTo>
                  <a:cubicBezTo>
                    <a:pt x="1" y="8"/>
                    <a:pt x="1" y="8"/>
                    <a:pt x="1" y="8"/>
                  </a:cubicBezTo>
                  <a:cubicBezTo>
                    <a:pt x="2" y="8"/>
                    <a:pt x="2" y="8"/>
                    <a:pt x="2" y="8"/>
                  </a:cubicBezTo>
                  <a:cubicBezTo>
                    <a:pt x="4" y="10"/>
                    <a:pt x="4" y="10"/>
                    <a:pt x="4" y="10"/>
                  </a:cubicBezTo>
                  <a:cubicBezTo>
                    <a:pt x="4" y="10"/>
                    <a:pt x="4" y="10"/>
                    <a:pt x="4" y="10"/>
                  </a:cubicBezTo>
                  <a:cubicBezTo>
                    <a:pt x="5" y="11"/>
                    <a:pt x="5" y="11"/>
                    <a:pt x="5" y="11"/>
                  </a:cubicBezTo>
                  <a:cubicBezTo>
                    <a:pt x="6" y="11"/>
                    <a:pt x="6" y="11"/>
                    <a:pt x="6" y="11"/>
                  </a:cubicBezTo>
                  <a:cubicBezTo>
                    <a:pt x="7" y="11"/>
                    <a:pt x="7" y="11"/>
                    <a:pt x="7" y="11"/>
                  </a:cubicBezTo>
                  <a:cubicBezTo>
                    <a:pt x="8" y="12"/>
                    <a:pt x="8" y="12"/>
                    <a:pt x="8" y="12"/>
                  </a:cubicBezTo>
                  <a:cubicBezTo>
                    <a:pt x="10" y="15"/>
                    <a:pt x="10" y="15"/>
                    <a:pt x="10" y="15"/>
                  </a:cubicBezTo>
                  <a:cubicBezTo>
                    <a:pt x="11" y="16"/>
                    <a:pt x="11" y="16"/>
                    <a:pt x="11" y="16"/>
                  </a:cubicBezTo>
                  <a:cubicBezTo>
                    <a:pt x="12" y="16"/>
                    <a:pt x="12" y="16"/>
                    <a:pt x="12" y="16"/>
                  </a:cubicBezTo>
                  <a:cubicBezTo>
                    <a:pt x="12" y="17"/>
                    <a:pt x="12" y="17"/>
                    <a:pt x="12" y="17"/>
                  </a:cubicBezTo>
                  <a:cubicBezTo>
                    <a:pt x="12" y="17"/>
                    <a:pt x="12" y="17"/>
                    <a:pt x="12" y="17"/>
                  </a:cubicBezTo>
                  <a:cubicBezTo>
                    <a:pt x="12" y="18"/>
                    <a:pt x="12" y="18"/>
                    <a:pt x="12" y="18"/>
                  </a:cubicBezTo>
                  <a:cubicBezTo>
                    <a:pt x="13" y="19"/>
                    <a:pt x="13" y="19"/>
                    <a:pt x="13" y="19"/>
                  </a:cubicBezTo>
                  <a:cubicBezTo>
                    <a:pt x="14" y="19"/>
                    <a:pt x="14" y="19"/>
                    <a:pt x="14" y="19"/>
                  </a:cubicBezTo>
                  <a:cubicBezTo>
                    <a:pt x="15" y="20"/>
                    <a:pt x="15" y="20"/>
                    <a:pt x="15" y="20"/>
                  </a:cubicBezTo>
                  <a:cubicBezTo>
                    <a:pt x="15" y="20"/>
                    <a:pt x="15" y="20"/>
                    <a:pt x="15" y="20"/>
                  </a:cubicBezTo>
                  <a:cubicBezTo>
                    <a:pt x="16" y="20"/>
                    <a:pt x="16" y="20"/>
                    <a:pt x="16" y="20"/>
                  </a:cubicBezTo>
                  <a:cubicBezTo>
                    <a:pt x="16" y="21"/>
                    <a:pt x="16" y="21"/>
                    <a:pt x="16" y="21"/>
                  </a:cubicBezTo>
                  <a:cubicBezTo>
                    <a:pt x="16" y="21"/>
                    <a:pt x="16" y="21"/>
                    <a:pt x="16" y="21"/>
                  </a:cubicBezTo>
                  <a:cubicBezTo>
                    <a:pt x="16" y="22"/>
                    <a:pt x="16" y="22"/>
                    <a:pt x="16" y="22"/>
                  </a:cubicBezTo>
                  <a:cubicBezTo>
                    <a:pt x="17" y="23"/>
                    <a:pt x="17" y="23"/>
                    <a:pt x="17" y="23"/>
                  </a:cubicBezTo>
                  <a:cubicBezTo>
                    <a:pt x="17" y="23"/>
                    <a:pt x="17" y="23"/>
                    <a:pt x="17" y="23"/>
                  </a:cubicBezTo>
                  <a:cubicBezTo>
                    <a:pt x="18" y="25"/>
                    <a:pt x="18" y="25"/>
                    <a:pt x="18" y="25"/>
                  </a:cubicBezTo>
                  <a:cubicBezTo>
                    <a:pt x="18" y="26"/>
                    <a:pt x="18" y="26"/>
                    <a:pt x="18" y="26"/>
                  </a:cubicBezTo>
                  <a:cubicBezTo>
                    <a:pt x="19" y="27"/>
                    <a:pt x="19" y="27"/>
                    <a:pt x="19" y="27"/>
                  </a:cubicBezTo>
                  <a:cubicBezTo>
                    <a:pt x="21" y="28"/>
                    <a:pt x="21" y="28"/>
                    <a:pt x="21" y="28"/>
                  </a:cubicBezTo>
                  <a:cubicBezTo>
                    <a:pt x="21" y="28"/>
                    <a:pt x="21" y="28"/>
                    <a:pt x="21" y="28"/>
                  </a:cubicBezTo>
                  <a:cubicBezTo>
                    <a:pt x="22" y="30"/>
                    <a:pt x="22" y="30"/>
                    <a:pt x="22" y="30"/>
                  </a:cubicBezTo>
                  <a:cubicBezTo>
                    <a:pt x="23" y="31"/>
                    <a:pt x="23" y="31"/>
                    <a:pt x="23" y="31"/>
                  </a:cubicBezTo>
                  <a:cubicBezTo>
                    <a:pt x="23" y="33"/>
                    <a:pt x="23" y="33"/>
                    <a:pt x="23" y="33"/>
                  </a:cubicBezTo>
                  <a:cubicBezTo>
                    <a:pt x="24" y="35"/>
                    <a:pt x="24" y="35"/>
                    <a:pt x="24" y="35"/>
                  </a:cubicBezTo>
                  <a:cubicBezTo>
                    <a:pt x="24" y="37"/>
                    <a:pt x="24" y="37"/>
                    <a:pt x="24" y="37"/>
                  </a:cubicBezTo>
                  <a:cubicBezTo>
                    <a:pt x="25" y="38"/>
                    <a:pt x="25" y="38"/>
                    <a:pt x="25" y="38"/>
                  </a:cubicBezTo>
                  <a:cubicBezTo>
                    <a:pt x="26" y="39"/>
                    <a:pt x="26" y="39"/>
                    <a:pt x="26" y="39"/>
                  </a:cubicBezTo>
                  <a:cubicBezTo>
                    <a:pt x="28" y="41"/>
                    <a:pt x="28" y="41"/>
                    <a:pt x="28" y="41"/>
                  </a:cubicBezTo>
                  <a:cubicBezTo>
                    <a:pt x="28" y="41"/>
                    <a:pt x="28" y="41"/>
                    <a:pt x="28" y="41"/>
                  </a:cubicBezTo>
                  <a:cubicBezTo>
                    <a:pt x="30" y="42"/>
                    <a:pt x="30" y="42"/>
                    <a:pt x="30" y="42"/>
                  </a:cubicBezTo>
                  <a:cubicBezTo>
                    <a:pt x="30" y="42"/>
                    <a:pt x="30" y="42"/>
                    <a:pt x="30" y="42"/>
                  </a:cubicBezTo>
                  <a:cubicBezTo>
                    <a:pt x="31" y="43"/>
                    <a:pt x="31" y="43"/>
                    <a:pt x="31" y="43"/>
                  </a:cubicBezTo>
                  <a:cubicBezTo>
                    <a:pt x="31" y="44"/>
                    <a:pt x="31" y="44"/>
                    <a:pt x="31" y="44"/>
                  </a:cubicBezTo>
                  <a:cubicBezTo>
                    <a:pt x="32" y="45"/>
                    <a:pt x="32" y="45"/>
                    <a:pt x="32" y="45"/>
                  </a:cubicBezTo>
                  <a:cubicBezTo>
                    <a:pt x="34" y="46"/>
                    <a:pt x="34" y="46"/>
                    <a:pt x="34" y="46"/>
                  </a:cubicBezTo>
                  <a:cubicBezTo>
                    <a:pt x="35" y="47"/>
                    <a:pt x="35" y="47"/>
                    <a:pt x="35" y="47"/>
                  </a:cubicBezTo>
                  <a:cubicBezTo>
                    <a:pt x="36" y="48"/>
                    <a:pt x="36" y="48"/>
                    <a:pt x="36" y="48"/>
                  </a:cubicBezTo>
                  <a:cubicBezTo>
                    <a:pt x="37" y="48"/>
                    <a:pt x="37" y="48"/>
                    <a:pt x="37" y="48"/>
                  </a:cubicBezTo>
                  <a:cubicBezTo>
                    <a:pt x="40" y="50"/>
                    <a:pt x="40" y="50"/>
                    <a:pt x="40" y="50"/>
                  </a:cubicBezTo>
                  <a:cubicBezTo>
                    <a:pt x="40" y="51"/>
                    <a:pt x="40" y="51"/>
                    <a:pt x="40" y="51"/>
                  </a:cubicBezTo>
                  <a:cubicBezTo>
                    <a:pt x="41" y="51"/>
                    <a:pt x="41" y="51"/>
                    <a:pt x="41" y="51"/>
                  </a:cubicBezTo>
                  <a:cubicBezTo>
                    <a:pt x="41" y="52"/>
                    <a:pt x="41" y="52"/>
                    <a:pt x="41" y="52"/>
                  </a:cubicBezTo>
                  <a:cubicBezTo>
                    <a:pt x="42" y="52"/>
                    <a:pt x="42" y="52"/>
                    <a:pt x="42" y="52"/>
                  </a:cubicBezTo>
                  <a:cubicBezTo>
                    <a:pt x="42" y="51"/>
                    <a:pt x="42" y="51"/>
                    <a:pt x="42" y="51"/>
                  </a:cubicBezTo>
                  <a:cubicBezTo>
                    <a:pt x="41" y="51"/>
                    <a:pt x="41" y="51"/>
                    <a:pt x="41" y="51"/>
                  </a:cubicBezTo>
                  <a:cubicBezTo>
                    <a:pt x="41" y="50"/>
                    <a:pt x="41" y="50"/>
                    <a:pt x="41" y="50"/>
                  </a:cubicBezTo>
                  <a:cubicBezTo>
                    <a:pt x="42" y="50"/>
                    <a:pt x="42" y="50"/>
                    <a:pt x="42" y="50"/>
                  </a:cubicBezTo>
                  <a:cubicBezTo>
                    <a:pt x="44" y="52"/>
                    <a:pt x="44" y="52"/>
                    <a:pt x="44" y="52"/>
                  </a:cubicBezTo>
                  <a:cubicBezTo>
                    <a:pt x="44" y="51"/>
                    <a:pt x="44" y="51"/>
                    <a:pt x="44" y="51"/>
                  </a:cubicBezTo>
                  <a:cubicBezTo>
                    <a:pt x="44" y="50"/>
                    <a:pt x="44" y="50"/>
                    <a:pt x="44" y="50"/>
                  </a:cubicBezTo>
                  <a:cubicBezTo>
                    <a:pt x="45" y="50"/>
                    <a:pt x="45" y="50"/>
                    <a:pt x="45" y="50"/>
                  </a:cubicBezTo>
                  <a:cubicBezTo>
                    <a:pt x="45" y="50"/>
                    <a:pt x="45" y="50"/>
                    <a:pt x="45" y="50"/>
                  </a:cubicBezTo>
                  <a:cubicBezTo>
                    <a:pt x="46" y="51"/>
                    <a:pt x="46" y="51"/>
                    <a:pt x="46" y="51"/>
                  </a:cubicBezTo>
                  <a:cubicBezTo>
                    <a:pt x="47" y="51"/>
                    <a:pt x="47" y="51"/>
                    <a:pt x="47" y="51"/>
                  </a:cubicBezTo>
                  <a:cubicBezTo>
                    <a:pt x="47" y="51"/>
                    <a:pt x="47" y="51"/>
                    <a:pt x="47" y="51"/>
                  </a:cubicBezTo>
                  <a:cubicBezTo>
                    <a:pt x="47" y="49"/>
                    <a:pt x="47" y="49"/>
                    <a:pt x="47" y="49"/>
                  </a:cubicBezTo>
                  <a:cubicBezTo>
                    <a:pt x="48" y="47"/>
                    <a:pt x="48" y="47"/>
                    <a:pt x="48" y="47"/>
                  </a:cubicBezTo>
                  <a:cubicBezTo>
                    <a:pt x="47" y="45"/>
                    <a:pt x="47" y="45"/>
                    <a:pt x="47" y="45"/>
                  </a:cubicBezTo>
                  <a:cubicBezTo>
                    <a:pt x="48" y="44"/>
                    <a:pt x="48" y="44"/>
                    <a:pt x="48" y="44"/>
                  </a:cubicBezTo>
                  <a:cubicBezTo>
                    <a:pt x="47" y="43"/>
                    <a:pt x="47" y="43"/>
                    <a:pt x="47" y="43"/>
                  </a:cubicBezTo>
                  <a:cubicBezTo>
                    <a:pt x="48" y="42"/>
                    <a:pt x="48" y="42"/>
                    <a:pt x="48" y="42"/>
                  </a:cubicBezTo>
                  <a:cubicBezTo>
                    <a:pt x="48" y="42"/>
                    <a:pt x="48" y="42"/>
                    <a:pt x="48" y="42"/>
                  </a:cubicBezTo>
                  <a:cubicBezTo>
                    <a:pt x="49" y="41"/>
                    <a:pt x="49" y="41"/>
                    <a:pt x="49" y="41"/>
                  </a:cubicBezTo>
                  <a:cubicBezTo>
                    <a:pt x="49" y="40"/>
                    <a:pt x="49" y="40"/>
                    <a:pt x="49" y="40"/>
                  </a:cubicBezTo>
                  <a:cubicBezTo>
                    <a:pt x="48" y="40"/>
                    <a:pt x="48" y="40"/>
                    <a:pt x="48" y="40"/>
                  </a:cubicBezTo>
                  <a:cubicBezTo>
                    <a:pt x="47" y="39"/>
                    <a:pt x="47" y="39"/>
                    <a:pt x="47" y="39"/>
                  </a:cubicBezTo>
                  <a:cubicBezTo>
                    <a:pt x="47" y="38"/>
                    <a:pt x="47" y="38"/>
                    <a:pt x="47" y="38"/>
                  </a:cubicBezTo>
                  <a:cubicBezTo>
                    <a:pt x="46" y="38"/>
                    <a:pt x="46" y="38"/>
                    <a:pt x="46" y="38"/>
                  </a:cubicBezTo>
                  <a:cubicBezTo>
                    <a:pt x="46" y="38"/>
                    <a:pt x="46" y="38"/>
                    <a:pt x="46" y="38"/>
                  </a:cubicBezTo>
                  <a:cubicBezTo>
                    <a:pt x="45" y="37"/>
                    <a:pt x="45" y="37"/>
                    <a:pt x="45" y="37"/>
                  </a:cubicBezTo>
                  <a:cubicBezTo>
                    <a:pt x="44" y="37"/>
                    <a:pt x="44" y="37"/>
                    <a:pt x="44" y="37"/>
                  </a:cubicBezTo>
                  <a:cubicBezTo>
                    <a:pt x="43" y="37"/>
                    <a:pt x="43" y="37"/>
                    <a:pt x="43" y="37"/>
                  </a:cubicBezTo>
                  <a:cubicBezTo>
                    <a:pt x="43" y="36"/>
                    <a:pt x="43" y="36"/>
                    <a:pt x="43" y="36"/>
                  </a:cubicBezTo>
                  <a:cubicBezTo>
                    <a:pt x="42" y="35"/>
                    <a:pt x="42" y="35"/>
                    <a:pt x="42" y="35"/>
                  </a:cubicBezTo>
                  <a:cubicBezTo>
                    <a:pt x="42" y="36"/>
                    <a:pt x="42" y="36"/>
                    <a:pt x="42" y="36"/>
                  </a:cubicBezTo>
                  <a:cubicBezTo>
                    <a:pt x="42" y="35"/>
                    <a:pt x="42" y="35"/>
                    <a:pt x="42" y="35"/>
                  </a:cubicBezTo>
                  <a:cubicBezTo>
                    <a:pt x="42" y="34"/>
                    <a:pt x="42" y="34"/>
                    <a:pt x="42" y="34"/>
                  </a:cubicBezTo>
                  <a:cubicBezTo>
                    <a:pt x="41" y="32"/>
                    <a:pt x="41" y="32"/>
                    <a:pt x="41" y="32"/>
                  </a:cubicBezTo>
                  <a:cubicBezTo>
                    <a:pt x="40" y="32"/>
                    <a:pt x="40" y="32"/>
                    <a:pt x="40" y="32"/>
                  </a:cubicBezTo>
                  <a:cubicBezTo>
                    <a:pt x="40" y="32"/>
                    <a:pt x="40" y="32"/>
                    <a:pt x="40" y="32"/>
                  </a:cubicBezTo>
                  <a:cubicBezTo>
                    <a:pt x="38" y="32"/>
                    <a:pt x="38" y="32"/>
                    <a:pt x="38" y="32"/>
                  </a:cubicBezTo>
                  <a:cubicBezTo>
                    <a:pt x="37" y="31"/>
                    <a:pt x="37" y="31"/>
                    <a:pt x="37" y="31"/>
                  </a:cubicBezTo>
                  <a:cubicBezTo>
                    <a:pt x="37" y="30"/>
                    <a:pt x="37" y="30"/>
                    <a:pt x="37" y="30"/>
                  </a:cubicBezTo>
                  <a:cubicBezTo>
                    <a:pt x="38" y="30"/>
                    <a:pt x="38" y="30"/>
                    <a:pt x="38" y="30"/>
                  </a:cubicBezTo>
                  <a:cubicBezTo>
                    <a:pt x="39" y="29"/>
                    <a:pt x="39" y="29"/>
                    <a:pt x="39" y="29"/>
                  </a:cubicBezTo>
                  <a:cubicBezTo>
                    <a:pt x="38" y="29"/>
                    <a:pt x="38" y="29"/>
                    <a:pt x="38" y="29"/>
                  </a:cubicBezTo>
                  <a:cubicBezTo>
                    <a:pt x="37" y="29"/>
                    <a:pt x="37" y="29"/>
                    <a:pt x="37" y="29"/>
                  </a:cubicBezTo>
                  <a:cubicBezTo>
                    <a:pt x="37" y="29"/>
                    <a:pt x="37" y="29"/>
                    <a:pt x="37" y="29"/>
                  </a:cubicBezTo>
                  <a:cubicBezTo>
                    <a:pt x="36" y="29"/>
                    <a:pt x="36" y="29"/>
                    <a:pt x="36" y="29"/>
                  </a:cubicBezTo>
                  <a:cubicBezTo>
                    <a:pt x="36" y="29"/>
                    <a:pt x="36" y="29"/>
                    <a:pt x="36" y="29"/>
                  </a:cubicBezTo>
                  <a:cubicBezTo>
                    <a:pt x="37" y="28"/>
                    <a:pt x="37" y="28"/>
                    <a:pt x="37" y="28"/>
                  </a:cubicBezTo>
                  <a:cubicBezTo>
                    <a:pt x="39" y="28"/>
                    <a:pt x="39" y="28"/>
                    <a:pt x="39" y="28"/>
                  </a:cubicBezTo>
                  <a:cubicBezTo>
                    <a:pt x="38" y="27"/>
                    <a:pt x="38" y="27"/>
                    <a:pt x="38" y="27"/>
                  </a:cubicBezTo>
                  <a:cubicBezTo>
                    <a:pt x="37" y="26"/>
                    <a:pt x="37" y="26"/>
                    <a:pt x="37" y="26"/>
                  </a:cubicBezTo>
                  <a:cubicBezTo>
                    <a:pt x="36" y="26"/>
                    <a:pt x="36" y="26"/>
                    <a:pt x="36" y="26"/>
                  </a:cubicBezTo>
                  <a:cubicBezTo>
                    <a:pt x="35" y="26"/>
                    <a:pt x="35" y="26"/>
                    <a:pt x="35" y="26"/>
                  </a:cubicBezTo>
                  <a:cubicBezTo>
                    <a:pt x="34" y="27"/>
                    <a:pt x="34" y="27"/>
                    <a:pt x="34" y="27"/>
                  </a:cubicBezTo>
                  <a:cubicBezTo>
                    <a:pt x="33" y="27"/>
                    <a:pt x="33" y="27"/>
                    <a:pt x="33" y="27"/>
                  </a:cubicBezTo>
                  <a:cubicBezTo>
                    <a:pt x="34" y="27"/>
                    <a:pt x="34" y="27"/>
                    <a:pt x="34" y="27"/>
                  </a:cubicBezTo>
                  <a:cubicBezTo>
                    <a:pt x="34" y="26"/>
                    <a:pt x="34" y="26"/>
                    <a:pt x="34" y="26"/>
                  </a:cubicBezTo>
                  <a:cubicBezTo>
                    <a:pt x="35" y="26"/>
                    <a:pt x="35" y="26"/>
                    <a:pt x="35" y="26"/>
                  </a:cubicBezTo>
                  <a:cubicBezTo>
                    <a:pt x="35" y="26"/>
                    <a:pt x="35" y="26"/>
                    <a:pt x="35" y="26"/>
                  </a:cubicBezTo>
                  <a:cubicBezTo>
                    <a:pt x="35" y="25"/>
                    <a:pt x="35" y="25"/>
                    <a:pt x="35" y="25"/>
                  </a:cubicBezTo>
                  <a:cubicBezTo>
                    <a:pt x="34" y="25"/>
                    <a:pt x="34" y="25"/>
                    <a:pt x="34" y="25"/>
                  </a:cubicBezTo>
                  <a:cubicBezTo>
                    <a:pt x="32" y="25"/>
                    <a:pt x="32" y="25"/>
                    <a:pt x="32" y="25"/>
                  </a:cubicBezTo>
                  <a:cubicBezTo>
                    <a:pt x="31" y="24"/>
                    <a:pt x="31" y="24"/>
                    <a:pt x="31" y="24"/>
                  </a:cubicBezTo>
                  <a:cubicBezTo>
                    <a:pt x="31" y="23"/>
                    <a:pt x="31" y="23"/>
                    <a:pt x="31" y="23"/>
                  </a:cubicBezTo>
                  <a:cubicBezTo>
                    <a:pt x="31" y="22"/>
                    <a:pt x="31" y="22"/>
                    <a:pt x="31" y="22"/>
                  </a:cubicBezTo>
                  <a:cubicBezTo>
                    <a:pt x="29" y="21"/>
                    <a:pt x="29" y="21"/>
                    <a:pt x="29" y="21"/>
                  </a:cubicBezTo>
                  <a:cubicBezTo>
                    <a:pt x="29" y="21"/>
                    <a:pt x="29" y="21"/>
                    <a:pt x="29" y="21"/>
                  </a:cubicBezTo>
                  <a:cubicBezTo>
                    <a:pt x="28" y="21"/>
                    <a:pt x="28" y="21"/>
                    <a:pt x="28" y="21"/>
                  </a:cubicBezTo>
                  <a:cubicBezTo>
                    <a:pt x="27" y="20"/>
                    <a:pt x="27" y="20"/>
                    <a:pt x="27" y="20"/>
                  </a:cubicBezTo>
                  <a:cubicBezTo>
                    <a:pt x="27" y="19"/>
                    <a:pt x="27" y="19"/>
                    <a:pt x="27" y="19"/>
                  </a:cubicBezTo>
                  <a:cubicBezTo>
                    <a:pt x="26" y="18"/>
                    <a:pt x="26" y="18"/>
                    <a:pt x="26" y="18"/>
                  </a:cubicBezTo>
                  <a:cubicBezTo>
                    <a:pt x="24" y="17"/>
                    <a:pt x="24" y="17"/>
                    <a:pt x="24" y="17"/>
                  </a:cubicBezTo>
                  <a:cubicBezTo>
                    <a:pt x="23" y="17"/>
                    <a:pt x="23" y="17"/>
                    <a:pt x="23" y="17"/>
                  </a:cubicBezTo>
                  <a:cubicBezTo>
                    <a:pt x="23" y="17"/>
                    <a:pt x="23" y="17"/>
                    <a:pt x="23" y="17"/>
                  </a:cubicBezTo>
                  <a:cubicBezTo>
                    <a:pt x="22" y="17"/>
                    <a:pt x="22" y="17"/>
                    <a:pt x="22" y="17"/>
                  </a:cubicBezTo>
                  <a:cubicBezTo>
                    <a:pt x="22" y="16"/>
                    <a:pt x="22" y="16"/>
                    <a:pt x="22" y="16"/>
                  </a:cubicBezTo>
                  <a:cubicBezTo>
                    <a:pt x="22" y="16"/>
                    <a:pt x="22" y="16"/>
                    <a:pt x="22" y="16"/>
                  </a:cubicBezTo>
                  <a:cubicBezTo>
                    <a:pt x="21" y="16"/>
                    <a:pt x="21" y="16"/>
                    <a:pt x="21" y="16"/>
                  </a:cubicBezTo>
                  <a:cubicBezTo>
                    <a:pt x="21" y="15"/>
                    <a:pt x="21" y="15"/>
                    <a:pt x="21" y="15"/>
                  </a:cubicBezTo>
                  <a:cubicBezTo>
                    <a:pt x="20" y="14"/>
                    <a:pt x="20" y="14"/>
                    <a:pt x="20" y="14"/>
                  </a:cubicBezTo>
                  <a:cubicBezTo>
                    <a:pt x="19" y="13"/>
                    <a:pt x="19" y="13"/>
                    <a:pt x="19" y="13"/>
                  </a:cubicBezTo>
                  <a:cubicBezTo>
                    <a:pt x="19" y="13"/>
                    <a:pt x="19" y="13"/>
                    <a:pt x="19" y="13"/>
                  </a:cubicBezTo>
                  <a:cubicBezTo>
                    <a:pt x="16" y="11"/>
                    <a:pt x="16" y="11"/>
                    <a:pt x="16" y="11"/>
                  </a:cubicBezTo>
                  <a:cubicBezTo>
                    <a:pt x="15" y="11"/>
                    <a:pt x="15" y="11"/>
                    <a:pt x="15" y="11"/>
                  </a:cubicBezTo>
                  <a:cubicBezTo>
                    <a:pt x="14" y="10"/>
                    <a:pt x="14" y="10"/>
                    <a:pt x="14" y="10"/>
                  </a:cubicBezTo>
                  <a:cubicBezTo>
                    <a:pt x="13" y="10"/>
                    <a:pt x="13" y="10"/>
                    <a:pt x="13" y="10"/>
                  </a:cubicBezTo>
                  <a:cubicBezTo>
                    <a:pt x="13" y="9"/>
                    <a:pt x="13" y="9"/>
                    <a:pt x="13" y="9"/>
                  </a:cubicBezTo>
                  <a:cubicBezTo>
                    <a:pt x="13" y="8"/>
                    <a:pt x="13" y="8"/>
                    <a:pt x="13" y="8"/>
                  </a:cubicBezTo>
                  <a:cubicBezTo>
                    <a:pt x="12" y="8"/>
                    <a:pt x="12" y="8"/>
                    <a:pt x="12" y="8"/>
                  </a:cubicBezTo>
                  <a:cubicBezTo>
                    <a:pt x="11" y="7"/>
                    <a:pt x="11" y="7"/>
                    <a:pt x="11" y="7"/>
                  </a:cubicBezTo>
                  <a:cubicBezTo>
                    <a:pt x="11" y="7"/>
                    <a:pt x="11" y="7"/>
                    <a:pt x="11" y="7"/>
                  </a:cubicBezTo>
                  <a:cubicBezTo>
                    <a:pt x="10" y="6"/>
                    <a:pt x="10" y="6"/>
                    <a:pt x="10" y="6"/>
                  </a:cubicBezTo>
                  <a:cubicBezTo>
                    <a:pt x="9" y="5"/>
                    <a:pt x="9" y="5"/>
                    <a:pt x="9" y="5"/>
                  </a:cubicBezTo>
                  <a:cubicBezTo>
                    <a:pt x="8" y="5"/>
                    <a:pt x="8" y="5"/>
                    <a:pt x="8" y="5"/>
                  </a:cubicBezTo>
                  <a:cubicBezTo>
                    <a:pt x="8" y="5"/>
                    <a:pt x="8" y="5"/>
                    <a:pt x="8" y="5"/>
                  </a:cubicBezTo>
                  <a:cubicBezTo>
                    <a:pt x="7" y="5"/>
                    <a:pt x="7" y="5"/>
                    <a:pt x="7" y="5"/>
                  </a:cubicBezTo>
                  <a:cubicBezTo>
                    <a:pt x="6" y="5"/>
                    <a:pt x="6" y="5"/>
                    <a:pt x="6" y="5"/>
                  </a:cubicBezTo>
                  <a:cubicBezTo>
                    <a:pt x="5" y="5"/>
                    <a:pt x="5" y="5"/>
                    <a:pt x="5" y="5"/>
                  </a:cubicBezTo>
                  <a:cubicBezTo>
                    <a:pt x="4" y="5"/>
                    <a:pt x="4" y="5"/>
                    <a:pt x="4" y="5"/>
                  </a:cubicBezTo>
                  <a:cubicBezTo>
                    <a:pt x="2" y="4"/>
                    <a:pt x="2" y="4"/>
                    <a:pt x="2" y="4"/>
                  </a:cubicBezTo>
                  <a:cubicBezTo>
                    <a:pt x="0" y="4"/>
                    <a:pt x="0" y="4"/>
                    <a:pt x="0" y="4"/>
                  </a:cubicBezTo>
                  <a:close/>
                </a:path>
              </a:pathLst>
            </a:custGeom>
            <a:grpFill/>
            <a:ln>
              <a:noFill/>
            </a:ln>
          </p:spPr>
          <p:txBody>
            <a:bodyPr vert="horz" wrap="square" lIns="91440" tIns="45720" rIns="91440" bIns="45720" numCol="1" anchor="t" anchorCtr="0" compatLnSpc="1"/>
            <a:lstStyle/>
            <a:p>
              <a:endParaRPr lang="en-US"/>
            </a:p>
          </p:txBody>
        </p:sp>
        <p:sp>
          <p:nvSpPr>
            <p:cNvPr id="24" name="Freeform 21">
              <a:extLst>
                <a:ext uri="{FF2B5EF4-FFF2-40B4-BE49-F238E27FC236}">
                  <a16:creationId xmlns="" xmlns:a16="http://schemas.microsoft.com/office/drawing/2014/main" id="{97664D18-498A-44B5-B970-1E62FB61721E}"/>
                </a:ext>
              </a:extLst>
            </p:cNvPr>
            <p:cNvSpPr>
              <a:spLocks noEditPoints="1"/>
            </p:cNvSpPr>
            <p:nvPr/>
          </p:nvSpPr>
          <p:spPr bwMode="auto">
            <a:xfrm>
              <a:off x="6922893" y="3353524"/>
              <a:ext cx="66905" cy="18013"/>
            </a:xfrm>
            <a:custGeom>
              <a:avLst/>
              <a:gdLst>
                <a:gd name="T0" fmla="*/ 0 w 52"/>
                <a:gd name="T1" fmla="*/ 11 h 14"/>
                <a:gd name="T2" fmla="*/ 4 w 52"/>
                <a:gd name="T3" fmla="*/ 14 h 14"/>
                <a:gd name="T4" fmla="*/ 4 w 52"/>
                <a:gd name="T5" fmla="*/ 11 h 14"/>
                <a:gd name="T6" fmla="*/ 7 w 52"/>
                <a:gd name="T7" fmla="*/ 11 h 14"/>
                <a:gd name="T8" fmla="*/ 7 w 52"/>
                <a:gd name="T9" fmla="*/ 7 h 14"/>
                <a:gd name="T10" fmla="*/ 7 w 52"/>
                <a:gd name="T11" fmla="*/ 7 h 14"/>
                <a:gd name="T12" fmla="*/ 4 w 52"/>
                <a:gd name="T13" fmla="*/ 11 h 14"/>
                <a:gd name="T14" fmla="*/ 0 w 52"/>
                <a:gd name="T15" fmla="*/ 11 h 14"/>
                <a:gd name="T16" fmla="*/ 0 w 52"/>
                <a:gd name="T17" fmla="*/ 11 h 14"/>
                <a:gd name="T18" fmla="*/ 11 w 52"/>
                <a:gd name="T19" fmla="*/ 7 h 14"/>
                <a:gd name="T20" fmla="*/ 15 w 52"/>
                <a:gd name="T21" fmla="*/ 11 h 14"/>
                <a:gd name="T22" fmla="*/ 18 w 52"/>
                <a:gd name="T23" fmla="*/ 14 h 14"/>
                <a:gd name="T24" fmla="*/ 22 w 52"/>
                <a:gd name="T25" fmla="*/ 14 h 14"/>
                <a:gd name="T26" fmla="*/ 22 w 52"/>
                <a:gd name="T27" fmla="*/ 11 h 14"/>
                <a:gd name="T28" fmla="*/ 26 w 52"/>
                <a:gd name="T29" fmla="*/ 11 h 14"/>
                <a:gd name="T30" fmla="*/ 30 w 52"/>
                <a:gd name="T31" fmla="*/ 11 h 14"/>
                <a:gd name="T32" fmla="*/ 37 w 52"/>
                <a:gd name="T33" fmla="*/ 11 h 14"/>
                <a:gd name="T34" fmla="*/ 41 w 52"/>
                <a:gd name="T35" fmla="*/ 7 h 14"/>
                <a:gd name="T36" fmla="*/ 44 w 52"/>
                <a:gd name="T37" fmla="*/ 7 h 14"/>
                <a:gd name="T38" fmla="*/ 48 w 52"/>
                <a:gd name="T39" fmla="*/ 3 h 14"/>
                <a:gd name="T40" fmla="*/ 48 w 52"/>
                <a:gd name="T41" fmla="*/ 3 h 14"/>
                <a:gd name="T42" fmla="*/ 52 w 52"/>
                <a:gd name="T43" fmla="*/ 0 h 14"/>
                <a:gd name="T44" fmla="*/ 52 w 52"/>
                <a:gd name="T45" fmla="*/ 0 h 14"/>
                <a:gd name="T46" fmla="*/ 52 w 52"/>
                <a:gd name="T47" fmla="*/ 0 h 14"/>
                <a:gd name="T48" fmla="*/ 44 w 52"/>
                <a:gd name="T49" fmla="*/ 0 h 14"/>
                <a:gd name="T50" fmla="*/ 41 w 52"/>
                <a:gd name="T51" fmla="*/ 0 h 14"/>
                <a:gd name="T52" fmla="*/ 37 w 52"/>
                <a:gd name="T53" fmla="*/ 0 h 14"/>
                <a:gd name="T54" fmla="*/ 33 w 52"/>
                <a:gd name="T55" fmla="*/ 0 h 14"/>
                <a:gd name="T56" fmla="*/ 30 w 52"/>
                <a:gd name="T57" fmla="*/ 0 h 14"/>
                <a:gd name="T58" fmla="*/ 22 w 52"/>
                <a:gd name="T59" fmla="*/ 0 h 14"/>
                <a:gd name="T60" fmla="*/ 18 w 52"/>
                <a:gd name="T61" fmla="*/ 3 h 14"/>
                <a:gd name="T62" fmla="*/ 11 w 52"/>
                <a:gd name="T63"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2" h="14">
                  <a:moveTo>
                    <a:pt x="0" y="11"/>
                  </a:moveTo>
                  <a:lnTo>
                    <a:pt x="4" y="14"/>
                  </a:lnTo>
                  <a:lnTo>
                    <a:pt x="4" y="11"/>
                  </a:lnTo>
                  <a:lnTo>
                    <a:pt x="7" y="11"/>
                  </a:lnTo>
                  <a:lnTo>
                    <a:pt x="7" y="7"/>
                  </a:lnTo>
                  <a:lnTo>
                    <a:pt x="7" y="7"/>
                  </a:lnTo>
                  <a:lnTo>
                    <a:pt x="4" y="11"/>
                  </a:lnTo>
                  <a:lnTo>
                    <a:pt x="0" y="11"/>
                  </a:lnTo>
                  <a:lnTo>
                    <a:pt x="0" y="11"/>
                  </a:lnTo>
                  <a:close/>
                  <a:moveTo>
                    <a:pt x="11" y="7"/>
                  </a:moveTo>
                  <a:lnTo>
                    <a:pt x="15" y="11"/>
                  </a:lnTo>
                  <a:lnTo>
                    <a:pt x="18" y="14"/>
                  </a:lnTo>
                  <a:lnTo>
                    <a:pt x="22" y="14"/>
                  </a:lnTo>
                  <a:lnTo>
                    <a:pt x="22" y="11"/>
                  </a:lnTo>
                  <a:lnTo>
                    <a:pt x="26" y="11"/>
                  </a:lnTo>
                  <a:lnTo>
                    <a:pt x="30" y="11"/>
                  </a:lnTo>
                  <a:lnTo>
                    <a:pt x="37" y="11"/>
                  </a:lnTo>
                  <a:lnTo>
                    <a:pt x="41" y="7"/>
                  </a:lnTo>
                  <a:lnTo>
                    <a:pt x="44" y="7"/>
                  </a:lnTo>
                  <a:lnTo>
                    <a:pt x="48" y="3"/>
                  </a:lnTo>
                  <a:lnTo>
                    <a:pt x="48" y="3"/>
                  </a:lnTo>
                  <a:lnTo>
                    <a:pt x="52" y="0"/>
                  </a:lnTo>
                  <a:lnTo>
                    <a:pt x="52" y="0"/>
                  </a:lnTo>
                  <a:lnTo>
                    <a:pt x="52" y="0"/>
                  </a:lnTo>
                  <a:lnTo>
                    <a:pt x="44" y="0"/>
                  </a:lnTo>
                  <a:lnTo>
                    <a:pt x="41" y="0"/>
                  </a:lnTo>
                  <a:lnTo>
                    <a:pt x="37" y="0"/>
                  </a:lnTo>
                  <a:lnTo>
                    <a:pt x="33" y="0"/>
                  </a:lnTo>
                  <a:lnTo>
                    <a:pt x="30" y="0"/>
                  </a:lnTo>
                  <a:lnTo>
                    <a:pt x="22" y="0"/>
                  </a:lnTo>
                  <a:lnTo>
                    <a:pt x="18" y="3"/>
                  </a:lnTo>
                  <a:lnTo>
                    <a:pt x="11" y="7"/>
                  </a:lnTo>
                  <a:close/>
                </a:path>
              </a:pathLst>
            </a:custGeom>
            <a:grpFill/>
            <a:ln>
              <a:noFill/>
            </a:ln>
          </p:spPr>
          <p:txBody>
            <a:bodyPr vert="horz" wrap="square" lIns="91440" tIns="45720" rIns="91440" bIns="45720" numCol="1" anchor="t" anchorCtr="0" compatLnSpc="1"/>
            <a:lstStyle/>
            <a:p>
              <a:endParaRPr lang="en-US"/>
            </a:p>
          </p:txBody>
        </p:sp>
        <p:sp>
          <p:nvSpPr>
            <p:cNvPr id="25" name="Freeform 22">
              <a:extLst>
                <a:ext uri="{FF2B5EF4-FFF2-40B4-BE49-F238E27FC236}">
                  <a16:creationId xmlns="" xmlns:a16="http://schemas.microsoft.com/office/drawing/2014/main" id="{34A0F30D-13F1-45CE-867C-9555C9354FF1}"/>
                </a:ext>
              </a:extLst>
            </p:cNvPr>
            <p:cNvSpPr>
              <a:spLocks noEditPoints="1"/>
            </p:cNvSpPr>
            <p:nvPr/>
          </p:nvSpPr>
          <p:spPr bwMode="auto">
            <a:xfrm>
              <a:off x="6417249" y="3033153"/>
              <a:ext cx="405289" cy="133810"/>
            </a:xfrm>
            <a:custGeom>
              <a:avLst/>
              <a:gdLst>
                <a:gd name="T0" fmla="*/ 193 w 315"/>
                <a:gd name="T1" fmla="*/ 74 h 104"/>
                <a:gd name="T2" fmla="*/ 4 w 315"/>
                <a:gd name="T3" fmla="*/ 33 h 104"/>
                <a:gd name="T4" fmla="*/ 0 w 315"/>
                <a:gd name="T5" fmla="*/ 30 h 104"/>
                <a:gd name="T6" fmla="*/ 174 w 315"/>
                <a:gd name="T7" fmla="*/ 100 h 104"/>
                <a:gd name="T8" fmla="*/ 186 w 315"/>
                <a:gd name="T9" fmla="*/ 100 h 104"/>
                <a:gd name="T10" fmla="*/ 219 w 315"/>
                <a:gd name="T11" fmla="*/ 93 h 104"/>
                <a:gd name="T12" fmla="*/ 241 w 315"/>
                <a:gd name="T13" fmla="*/ 93 h 104"/>
                <a:gd name="T14" fmla="*/ 260 w 315"/>
                <a:gd name="T15" fmla="*/ 56 h 104"/>
                <a:gd name="T16" fmla="*/ 267 w 315"/>
                <a:gd name="T17" fmla="*/ 48 h 104"/>
                <a:gd name="T18" fmla="*/ 289 w 315"/>
                <a:gd name="T19" fmla="*/ 48 h 104"/>
                <a:gd name="T20" fmla="*/ 304 w 315"/>
                <a:gd name="T21" fmla="*/ 48 h 104"/>
                <a:gd name="T22" fmla="*/ 308 w 315"/>
                <a:gd name="T23" fmla="*/ 41 h 104"/>
                <a:gd name="T24" fmla="*/ 311 w 315"/>
                <a:gd name="T25" fmla="*/ 33 h 104"/>
                <a:gd name="T26" fmla="*/ 297 w 315"/>
                <a:gd name="T27" fmla="*/ 30 h 104"/>
                <a:gd name="T28" fmla="*/ 293 w 315"/>
                <a:gd name="T29" fmla="*/ 26 h 104"/>
                <a:gd name="T30" fmla="*/ 293 w 315"/>
                <a:gd name="T31" fmla="*/ 19 h 104"/>
                <a:gd name="T32" fmla="*/ 282 w 315"/>
                <a:gd name="T33" fmla="*/ 8 h 104"/>
                <a:gd name="T34" fmla="*/ 274 w 315"/>
                <a:gd name="T35" fmla="*/ 11 h 104"/>
                <a:gd name="T36" fmla="*/ 263 w 315"/>
                <a:gd name="T37" fmla="*/ 22 h 104"/>
                <a:gd name="T38" fmla="*/ 248 w 315"/>
                <a:gd name="T39" fmla="*/ 37 h 104"/>
                <a:gd name="T40" fmla="*/ 252 w 315"/>
                <a:gd name="T41" fmla="*/ 37 h 104"/>
                <a:gd name="T42" fmla="*/ 252 w 315"/>
                <a:gd name="T43" fmla="*/ 48 h 104"/>
                <a:gd name="T44" fmla="*/ 248 w 315"/>
                <a:gd name="T45" fmla="*/ 41 h 104"/>
                <a:gd name="T46" fmla="*/ 241 w 315"/>
                <a:gd name="T47" fmla="*/ 48 h 104"/>
                <a:gd name="T48" fmla="*/ 230 w 315"/>
                <a:gd name="T49" fmla="*/ 48 h 104"/>
                <a:gd name="T50" fmla="*/ 215 w 315"/>
                <a:gd name="T51" fmla="*/ 67 h 104"/>
                <a:gd name="T52" fmla="*/ 200 w 315"/>
                <a:gd name="T53" fmla="*/ 78 h 104"/>
                <a:gd name="T54" fmla="*/ 189 w 315"/>
                <a:gd name="T55" fmla="*/ 85 h 104"/>
                <a:gd name="T56" fmla="*/ 171 w 315"/>
                <a:gd name="T57" fmla="*/ 93 h 104"/>
                <a:gd name="T58" fmla="*/ 160 w 315"/>
                <a:gd name="T59" fmla="*/ 85 h 104"/>
                <a:gd name="T60" fmla="*/ 278 w 315"/>
                <a:gd name="T61" fmla="*/ 0 h 104"/>
                <a:gd name="T62" fmla="*/ 286 w 315"/>
                <a:gd name="T63" fmla="*/ 4 h 104"/>
                <a:gd name="T64" fmla="*/ 189 w 315"/>
                <a:gd name="T65" fmla="*/ 82 h 104"/>
                <a:gd name="T66" fmla="*/ 193 w 315"/>
                <a:gd name="T67" fmla="*/ 78 h 104"/>
                <a:gd name="T68" fmla="*/ 197 w 315"/>
                <a:gd name="T69" fmla="*/ 74 h 104"/>
                <a:gd name="T70" fmla="*/ 193 w 315"/>
                <a:gd name="T71" fmla="*/ 74 h 104"/>
                <a:gd name="T72" fmla="*/ 4 w 315"/>
                <a:gd name="T73" fmla="*/ 11 h 104"/>
                <a:gd name="T74" fmla="*/ 15 w 315"/>
                <a:gd name="T75" fmla="*/ 15 h 104"/>
                <a:gd name="T76" fmla="*/ 23 w 315"/>
                <a:gd name="T77" fmla="*/ 26 h 104"/>
                <a:gd name="T78" fmla="*/ 34 w 315"/>
                <a:gd name="T79" fmla="*/ 22 h 104"/>
                <a:gd name="T80" fmla="*/ 37 w 315"/>
                <a:gd name="T81" fmla="*/ 19 h 104"/>
                <a:gd name="T82" fmla="*/ 56 w 315"/>
                <a:gd name="T83" fmla="*/ 48 h 104"/>
                <a:gd name="T84" fmla="*/ 56 w 315"/>
                <a:gd name="T85" fmla="*/ 67 h 104"/>
                <a:gd name="T86" fmla="*/ 67 w 315"/>
                <a:gd name="T87" fmla="*/ 78 h 104"/>
                <a:gd name="T88" fmla="*/ 71 w 315"/>
                <a:gd name="T89" fmla="*/ 85 h 104"/>
                <a:gd name="T90" fmla="*/ 71 w 315"/>
                <a:gd name="T91" fmla="*/ 93 h 104"/>
                <a:gd name="T92" fmla="*/ 71 w 315"/>
                <a:gd name="T93" fmla="*/ 93 h 104"/>
                <a:gd name="T94" fmla="*/ 60 w 315"/>
                <a:gd name="T95" fmla="*/ 93 h 104"/>
                <a:gd name="T96" fmla="*/ 45 w 315"/>
                <a:gd name="T97" fmla="*/ 85 h 104"/>
                <a:gd name="T98" fmla="*/ 30 w 315"/>
                <a:gd name="T99" fmla="*/ 74 h 104"/>
                <a:gd name="T100" fmla="*/ 23 w 315"/>
                <a:gd name="T101" fmla="*/ 63 h 104"/>
                <a:gd name="T102" fmla="*/ 12 w 315"/>
                <a:gd name="T103" fmla="*/ 52 h 104"/>
                <a:gd name="T104" fmla="*/ 8 w 315"/>
                <a:gd name="T105" fmla="*/ 37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5" h="104">
                  <a:moveTo>
                    <a:pt x="193" y="74"/>
                  </a:moveTo>
                  <a:lnTo>
                    <a:pt x="193" y="78"/>
                  </a:lnTo>
                  <a:lnTo>
                    <a:pt x="189" y="78"/>
                  </a:lnTo>
                  <a:lnTo>
                    <a:pt x="189" y="78"/>
                  </a:lnTo>
                  <a:lnTo>
                    <a:pt x="193" y="74"/>
                  </a:lnTo>
                  <a:lnTo>
                    <a:pt x="193" y="74"/>
                  </a:lnTo>
                  <a:lnTo>
                    <a:pt x="193" y="74"/>
                  </a:lnTo>
                  <a:close/>
                  <a:moveTo>
                    <a:pt x="0" y="30"/>
                  </a:moveTo>
                  <a:lnTo>
                    <a:pt x="0" y="33"/>
                  </a:lnTo>
                  <a:lnTo>
                    <a:pt x="4" y="33"/>
                  </a:lnTo>
                  <a:lnTo>
                    <a:pt x="4" y="33"/>
                  </a:lnTo>
                  <a:lnTo>
                    <a:pt x="4" y="30"/>
                  </a:lnTo>
                  <a:lnTo>
                    <a:pt x="4" y="30"/>
                  </a:lnTo>
                  <a:lnTo>
                    <a:pt x="0" y="30"/>
                  </a:lnTo>
                  <a:lnTo>
                    <a:pt x="0" y="30"/>
                  </a:lnTo>
                  <a:close/>
                  <a:moveTo>
                    <a:pt x="160" y="85"/>
                  </a:moveTo>
                  <a:lnTo>
                    <a:pt x="163" y="93"/>
                  </a:lnTo>
                  <a:lnTo>
                    <a:pt x="171" y="97"/>
                  </a:lnTo>
                  <a:lnTo>
                    <a:pt x="171" y="97"/>
                  </a:lnTo>
                  <a:lnTo>
                    <a:pt x="174" y="100"/>
                  </a:lnTo>
                  <a:lnTo>
                    <a:pt x="174" y="104"/>
                  </a:lnTo>
                  <a:lnTo>
                    <a:pt x="178" y="104"/>
                  </a:lnTo>
                  <a:lnTo>
                    <a:pt x="182" y="100"/>
                  </a:lnTo>
                  <a:lnTo>
                    <a:pt x="182" y="100"/>
                  </a:lnTo>
                  <a:lnTo>
                    <a:pt x="186" y="100"/>
                  </a:lnTo>
                  <a:lnTo>
                    <a:pt x="189" y="100"/>
                  </a:lnTo>
                  <a:lnTo>
                    <a:pt x="200" y="100"/>
                  </a:lnTo>
                  <a:lnTo>
                    <a:pt x="208" y="97"/>
                  </a:lnTo>
                  <a:lnTo>
                    <a:pt x="211" y="93"/>
                  </a:lnTo>
                  <a:lnTo>
                    <a:pt x="219" y="93"/>
                  </a:lnTo>
                  <a:lnTo>
                    <a:pt x="223" y="97"/>
                  </a:lnTo>
                  <a:lnTo>
                    <a:pt x="223" y="97"/>
                  </a:lnTo>
                  <a:lnTo>
                    <a:pt x="226" y="97"/>
                  </a:lnTo>
                  <a:lnTo>
                    <a:pt x="234" y="93"/>
                  </a:lnTo>
                  <a:lnTo>
                    <a:pt x="241" y="93"/>
                  </a:lnTo>
                  <a:lnTo>
                    <a:pt x="241" y="89"/>
                  </a:lnTo>
                  <a:lnTo>
                    <a:pt x="248" y="82"/>
                  </a:lnTo>
                  <a:lnTo>
                    <a:pt x="252" y="74"/>
                  </a:lnTo>
                  <a:lnTo>
                    <a:pt x="256" y="71"/>
                  </a:lnTo>
                  <a:lnTo>
                    <a:pt x="260" y="56"/>
                  </a:lnTo>
                  <a:lnTo>
                    <a:pt x="260" y="56"/>
                  </a:lnTo>
                  <a:lnTo>
                    <a:pt x="260" y="52"/>
                  </a:lnTo>
                  <a:lnTo>
                    <a:pt x="260" y="52"/>
                  </a:lnTo>
                  <a:lnTo>
                    <a:pt x="263" y="48"/>
                  </a:lnTo>
                  <a:lnTo>
                    <a:pt x="267" y="48"/>
                  </a:lnTo>
                  <a:lnTo>
                    <a:pt x="271" y="48"/>
                  </a:lnTo>
                  <a:lnTo>
                    <a:pt x="278" y="48"/>
                  </a:lnTo>
                  <a:lnTo>
                    <a:pt x="282" y="48"/>
                  </a:lnTo>
                  <a:lnTo>
                    <a:pt x="286" y="48"/>
                  </a:lnTo>
                  <a:lnTo>
                    <a:pt x="289" y="48"/>
                  </a:lnTo>
                  <a:lnTo>
                    <a:pt x="289" y="48"/>
                  </a:lnTo>
                  <a:lnTo>
                    <a:pt x="293" y="52"/>
                  </a:lnTo>
                  <a:lnTo>
                    <a:pt x="297" y="52"/>
                  </a:lnTo>
                  <a:lnTo>
                    <a:pt x="300" y="48"/>
                  </a:lnTo>
                  <a:lnTo>
                    <a:pt x="304" y="48"/>
                  </a:lnTo>
                  <a:lnTo>
                    <a:pt x="304" y="48"/>
                  </a:lnTo>
                  <a:lnTo>
                    <a:pt x="300" y="45"/>
                  </a:lnTo>
                  <a:lnTo>
                    <a:pt x="300" y="41"/>
                  </a:lnTo>
                  <a:lnTo>
                    <a:pt x="300" y="37"/>
                  </a:lnTo>
                  <a:lnTo>
                    <a:pt x="308" y="41"/>
                  </a:lnTo>
                  <a:lnTo>
                    <a:pt x="315" y="37"/>
                  </a:lnTo>
                  <a:lnTo>
                    <a:pt x="315" y="37"/>
                  </a:lnTo>
                  <a:lnTo>
                    <a:pt x="315" y="33"/>
                  </a:lnTo>
                  <a:lnTo>
                    <a:pt x="315" y="33"/>
                  </a:lnTo>
                  <a:lnTo>
                    <a:pt x="311" y="33"/>
                  </a:lnTo>
                  <a:lnTo>
                    <a:pt x="308" y="30"/>
                  </a:lnTo>
                  <a:lnTo>
                    <a:pt x="304" y="30"/>
                  </a:lnTo>
                  <a:lnTo>
                    <a:pt x="300" y="26"/>
                  </a:lnTo>
                  <a:lnTo>
                    <a:pt x="297" y="26"/>
                  </a:lnTo>
                  <a:lnTo>
                    <a:pt x="297" y="30"/>
                  </a:lnTo>
                  <a:lnTo>
                    <a:pt x="293" y="30"/>
                  </a:lnTo>
                  <a:lnTo>
                    <a:pt x="297" y="26"/>
                  </a:lnTo>
                  <a:lnTo>
                    <a:pt x="297" y="22"/>
                  </a:lnTo>
                  <a:lnTo>
                    <a:pt x="293" y="22"/>
                  </a:lnTo>
                  <a:lnTo>
                    <a:pt x="293" y="26"/>
                  </a:lnTo>
                  <a:lnTo>
                    <a:pt x="289" y="26"/>
                  </a:lnTo>
                  <a:lnTo>
                    <a:pt x="289" y="26"/>
                  </a:lnTo>
                  <a:lnTo>
                    <a:pt x="289" y="19"/>
                  </a:lnTo>
                  <a:lnTo>
                    <a:pt x="293" y="19"/>
                  </a:lnTo>
                  <a:lnTo>
                    <a:pt x="293" y="19"/>
                  </a:lnTo>
                  <a:lnTo>
                    <a:pt x="289" y="15"/>
                  </a:lnTo>
                  <a:lnTo>
                    <a:pt x="286" y="15"/>
                  </a:lnTo>
                  <a:lnTo>
                    <a:pt x="282" y="15"/>
                  </a:lnTo>
                  <a:lnTo>
                    <a:pt x="282" y="8"/>
                  </a:lnTo>
                  <a:lnTo>
                    <a:pt x="282" y="8"/>
                  </a:lnTo>
                  <a:lnTo>
                    <a:pt x="278" y="8"/>
                  </a:lnTo>
                  <a:lnTo>
                    <a:pt x="278" y="11"/>
                  </a:lnTo>
                  <a:lnTo>
                    <a:pt x="274" y="15"/>
                  </a:lnTo>
                  <a:lnTo>
                    <a:pt x="274" y="15"/>
                  </a:lnTo>
                  <a:lnTo>
                    <a:pt x="274" y="11"/>
                  </a:lnTo>
                  <a:lnTo>
                    <a:pt x="274" y="8"/>
                  </a:lnTo>
                  <a:lnTo>
                    <a:pt x="274" y="8"/>
                  </a:lnTo>
                  <a:lnTo>
                    <a:pt x="271" y="15"/>
                  </a:lnTo>
                  <a:lnTo>
                    <a:pt x="267" y="15"/>
                  </a:lnTo>
                  <a:lnTo>
                    <a:pt x="263" y="22"/>
                  </a:lnTo>
                  <a:lnTo>
                    <a:pt x="263" y="26"/>
                  </a:lnTo>
                  <a:lnTo>
                    <a:pt x="260" y="33"/>
                  </a:lnTo>
                  <a:lnTo>
                    <a:pt x="256" y="33"/>
                  </a:lnTo>
                  <a:lnTo>
                    <a:pt x="252" y="33"/>
                  </a:lnTo>
                  <a:lnTo>
                    <a:pt x="248" y="37"/>
                  </a:lnTo>
                  <a:lnTo>
                    <a:pt x="252" y="37"/>
                  </a:lnTo>
                  <a:lnTo>
                    <a:pt x="248" y="37"/>
                  </a:lnTo>
                  <a:lnTo>
                    <a:pt x="252" y="37"/>
                  </a:lnTo>
                  <a:lnTo>
                    <a:pt x="256" y="37"/>
                  </a:lnTo>
                  <a:lnTo>
                    <a:pt x="252" y="37"/>
                  </a:lnTo>
                  <a:lnTo>
                    <a:pt x="252" y="41"/>
                  </a:lnTo>
                  <a:lnTo>
                    <a:pt x="248" y="41"/>
                  </a:lnTo>
                  <a:lnTo>
                    <a:pt x="252" y="41"/>
                  </a:lnTo>
                  <a:lnTo>
                    <a:pt x="252" y="48"/>
                  </a:lnTo>
                  <a:lnTo>
                    <a:pt x="252" y="48"/>
                  </a:lnTo>
                  <a:lnTo>
                    <a:pt x="248" y="48"/>
                  </a:lnTo>
                  <a:lnTo>
                    <a:pt x="248" y="45"/>
                  </a:lnTo>
                  <a:lnTo>
                    <a:pt x="248" y="41"/>
                  </a:lnTo>
                  <a:lnTo>
                    <a:pt x="248" y="41"/>
                  </a:lnTo>
                  <a:lnTo>
                    <a:pt x="248" y="41"/>
                  </a:lnTo>
                  <a:lnTo>
                    <a:pt x="245" y="41"/>
                  </a:lnTo>
                  <a:lnTo>
                    <a:pt x="245" y="45"/>
                  </a:lnTo>
                  <a:lnTo>
                    <a:pt x="245" y="52"/>
                  </a:lnTo>
                  <a:lnTo>
                    <a:pt x="245" y="52"/>
                  </a:lnTo>
                  <a:lnTo>
                    <a:pt x="241" y="48"/>
                  </a:lnTo>
                  <a:lnTo>
                    <a:pt x="237" y="45"/>
                  </a:lnTo>
                  <a:lnTo>
                    <a:pt x="237" y="45"/>
                  </a:lnTo>
                  <a:lnTo>
                    <a:pt x="234" y="45"/>
                  </a:lnTo>
                  <a:lnTo>
                    <a:pt x="230" y="45"/>
                  </a:lnTo>
                  <a:lnTo>
                    <a:pt x="230" y="48"/>
                  </a:lnTo>
                  <a:lnTo>
                    <a:pt x="226" y="52"/>
                  </a:lnTo>
                  <a:lnTo>
                    <a:pt x="226" y="56"/>
                  </a:lnTo>
                  <a:lnTo>
                    <a:pt x="219" y="59"/>
                  </a:lnTo>
                  <a:lnTo>
                    <a:pt x="219" y="63"/>
                  </a:lnTo>
                  <a:lnTo>
                    <a:pt x="215" y="67"/>
                  </a:lnTo>
                  <a:lnTo>
                    <a:pt x="211" y="71"/>
                  </a:lnTo>
                  <a:lnTo>
                    <a:pt x="197" y="74"/>
                  </a:lnTo>
                  <a:lnTo>
                    <a:pt x="197" y="74"/>
                  </a:lnTo>
                  <a:lnTo>
                    <a:pt x="197" y="78"/>
                  </a:lnTo>
                  <a:lnTo>
                    <a:pt x="200" y="78"/>
                  </a:lnTo>
                  <a:lnTo>
                    <a:pt x="197" y="78"/>
                  </a:lnTo>
                  <a:lnTo>
                    <a:pt x="193" y="82"/>
                  </a:lnTo>
                  <a:lnTo>
                    <a:pt x="189" y="82"/>
                  </a:lnTo>
                  <a:lnTo>
                    <a:pt x="189" y="82"/>
                  </a:lnTo>
                  <a:lnTo>
                    <a:pt x="189" y="85"/>
                  </a:lnTo>
                  <a:lnTo>
                    <a:pt x="189" y="89"/>
                  </a:lnTo>
                  <a:lnTo>
                    <a:pt x="186" y="93"/>
                  </a:lnTo>
                  <a:lnTo>
                    <a:pt x="186" y="93"/>
                  </a:lnTo>
                  <a:lnTo>
                    <a:pt x="178" y="93"/>
                  </a:lnTo>
                  <a:lnTo>
                    <a:pt x="171" y="93"/>
                  </a:lnTo>
                  <a:lnTo>
                    <a:pt x="167" y="93"/>
                  </a:lnTo>
                  <a:lnTo>
                    <a:pt x="167" y="89"/>
                  </a:lnTo>
                  <a:lnTo>
                    <a:pt x="163" y="85"/>
                  </a:lnTo>
                  <a:lnTo>
                    <a:pt x="160" y="85"/>
                  </a:lnTo>
                  <a:lnTo>
                    <a:pt x="160" y="85"/>
                  </a:lnTo>
                  <a:close/>
                  <a:moveTo>
                    <a:pt x="278" y="0"/>
                  </a:moveTo>
                  <a:lnTo>
                    <a:pt x="274" y="4"/>
                  </a:lnTo>
                  <a:lnTo>
                    <a:pt x="274" y="4"/>
                  </a:lnTo>
                  <a:lnTo>
                    <a:pt x="278" y="4"/>
                  </a:lnTo>
                  <a:lnTo>
                    <a:pt x="278" y="0"/>
                  </a:lnTo>
                  <a:lnTo>
                    <a:pt x="278" y="0"/>
                  </a:lnTo>
                  <a:close/>
                  <a:moveTo>
                    <a:pt x="282" y="0"/>
                  </a:moveTo>
                  <a:lnTo>
                    <a:pt x="278" y="4"/>
                  </a:lnTo>
                  <a:lnTo>
                    <a:pt x="282" y="4"/>
                  </a:lnTo>
                  <a:lnTo>
                    <a:pt x="286" y="4"/>
                  </a:lnTo>
                  <a:lnTo>
                    <a:pt x="286" y="4"/>
                  </a:lnTo>
                  <a:lnTo>
                    <a:pt x="282" y="0"/>
                  </a:lnTo>
                  <a:lnTo>
                    <a:pt x="282" y="0"/>
                  </a:lnTo>
                  <a:close/>
                  <a:moveTo>
                    <a:pt x="193" y="82"/>
                  </a:moveTo>
                  <a:lnTo>
                    <a:pt x="189" y="82"/>
                  </a:lnTo>
                  <a:lnTo>
                    <a:pt x="189" y="78"/>
                  </a:lnTo>
                  <a:lnTo>
                    <a:pt x="193" y="82"/>
                  </a:lnTo>
                  <a:lnTo>
                    <a:pt x="193" y="82"/>
                  </a:lnTo>
                  <a:close/>
                  <a:moveTo>
                    <a:pt x="193" y="78"/>
                  </a:moveTo>
                  <a:lnTo>
                    <a:pt x="193" y="78"/>
                  </a:lnTo>
                  <a:lnTo>
                    <a:pt x="193" y="78"/>
                  </a:lnTo>
                  <a:lnTo>
                    <a:pt x="193" y="78"/>
                  </a:lnTo>
                  <a:lnTo>
                    <a:pt x="193" y="78"/>
                  </a:lnTo>
                  <a:lnTo>
                    <a:pt x="193" y="78"/>
                  </a:lnTo>
                  <a:close/>
                  <a:moveTo>
                    <a:pt x="197" y="74"/>
                  </a:moveTo>
                  <a:lnTo>
                    <a:pt x="197" y="78"/>
                  </a:lnTo>
                  <a:lnTo>
                    <a:pt x="193" y="78"/>
                  </a:lnTo>
                  <a:lnTo>
                    <a:pt x="193" y="78"/>
                  </a:lnTo>
                  <a:lnTo>
                    <a:pt x="193" y="74"/>
                  </a:lnTo>
                  <a:lnTo>
                    <a:pt x="193" y="74"/>
                  </a:lnTo>
                  <a:lnTo>
                    <a:pt x="193" y="74"/>
                  </a:lnTo>
                  <a:lnTo>
                    <a:pt x="197" y="74"/>
                  </a:lnTo>
                  <a:lnTo>
                    <a:pt x="197" y="74"/>
                  </a:lnTo>
                  <a:close/>
                  <a:moveTo>
                    <a:pt x="0" y="15"/>
                  </a:moveTo>
                  <a:lnTo>
                    <a:pt x="4" y="11"/>
                  </a:lnTo>
                  <a:lnTo>
                    <a:pt x="4" y="11"/>
                  </a:lnTo>
                  <a:lnTo>
                    <a:pt x="8" y="11"/>
                  </a:lnTo>
                  <a:lnTo>
                    <a:pt x="12" y="15"/>
                  </a:lnTo>
                  <a:lnTo>
                    <a:pt x="15" y="15"/>
                  </a:lnTo>
                  <a:lnTo>
                    <a:pt x="15" y="15"/>
                  </a:lnTo>
                  <a:lnTo>
                    <a:pt x="19" y="19"/>
                  </a:lnTo>
                  <a:lnTo>
                    <a:pt x="19" y="22"/>
                  </a:lnTo>
                  <a:lnTo>
                    <a:pt x="15" y="22"/>
                  </a:lnTo>
                  <a:lnTo>
                    <a:pt x="15" y="26"/>
                  </a:lnTo>
                  <a:lnTo>
                    <a:pt x="23" y="26"/>
                  </a:lnTo>
                  <a:lnTo>
                    <a:pt x="26" y="26"/>
                  </a:lnTo>
                  <a:lnTo>
                    <a:pt x="26" y="22"/>
                  </a:lnTo>
                  <a:lnTo>
                    <a:pt x="30" y="26"/>
                  </a:lnTo>
                  <a:lnTo>
                    <a:pt x="34" y="22"/>
                  </a:lnTo>
                  <a:lnTo>
                    <a:pt x="34" y="22"/>
                  </a:lnTo>
                  <a:lnTo>
                    <a:pt x="34" y="22"/>
                  </a:lnTo>
                  <a:lnTo>
                    <a:pt x="34" y="22"/>
                  </a:lnTo>
                  <a:lnTo>
                    <a:pt x="34" y="22"/>
                  </a:lnTo>
                  <a:lnTo>
                    <a:pt x="37" y="19"/>
                  </a:lnTo>
                  <a:lnTo>
                    <a:pt x="37" y="19"/>
                  </a:lnTo>
                  <a:lnTo>
                    <a:pt x="41" y="22"/>
                  </a:lnTo>
                  <a:lnTo>
                    <a:pt x="52" y="33"/>
                  </a:lnTo>
                  <a:lnTo>
                    <a:pt x="56" y="41"/>
                  </a:lnTo>
                  <a:lnTo>
                    <a:pt x="56" y="45"/>
                  </a:lnTo>
                  <a:lnTo>
                    <a:pt x="56" y="48"/>
                  </a:lnTo>
                  <a:lnTo>
                    <a:pt x="56" y="56"/>
                  </a:lnTo>
                  <a:lnTo>
                    <a:pt x="56" y="56"/>
                  </a:lnTo>
                  <a:lnTo>
                    <a:pt x="56" y="59"/>
                  </a:lnTo>
                  <a:lnTo>
                    <a:pt x="56" y="59"/>
                  </a:lnTo>
                  <a:lnTo>
                    <a:pt x="56" y="67"/>
                  </a:lnTo>
                  <a:lnTo>
                    <a:pt x="60" y="71"/>
                  </a:lnTo>
                  <a:lnTo>
                    <a:pt x="63" y="74"/>
                  </a:lnTo>
                  <a:lnTo>
                    <a:pt x="67" y="74"/>
                  </a:lnTo>
                  <a:lnTo>
                    <a:pt x="67" y="74"/>
                  </a:lnTo>
                  <a:lnTo>
                    <a:pt x="67" y="78"/>
                  </a:lnTo>
                  <a:lnTo>
                    <a:pt x="67" y="82"/>
                  </a:lnTo>
                  <a:lnTo>
                    <a:pt x="67" y="82"/>
                  </a:lnTo>
                  <a:lnTo>
                    <a:pt x="67" y="82"/>
                  </a:lnTo>
                  <a:lnTo>
                    <a:pt x="67" y="85"/>
                  </a:lnTo>
                  <a:lnTo>
                    <a:pt x="71" y="85"/>
                  </a:lnTo>
                  <a:lnTo>
                    <a:pt x="74" y="89"/>
                  </a:lnTo>
                  <a:lnTo>
                    <a:pt x="74" y="93"/>
                  </a:lnTo>
                  <a:lnTo>
                    <a:pt x="71" y="93"/>
                  </a:lnTo>
                  <a:lnTo>
                    <a:pt x="71" y="93"/>
                  </a:lnTo>
                  <a:lnTo>
                    <a:pt x="71" y="93"/>
                  </a:lnTo>
                  <a:lnTo>
                    <a:pt x="67" y="89"/>
                  </a:lnTo>
                  <a:lnTo>
                    <a:pt x="71" y="93"/>
                  </a:lnTo>
                  <a:lnTo>
                    <a:pt x="67" y="93"/>
                  </a:lnTo>
                  <a:lnTo>
                    <a:pt x="67" y="93"/>
                  </a:lnTo>
                  <a:lnTo>
                    <a:pt x="71" y="93"/>
                  </a:lnTo>
                  <a:lnTo>
                    <a:pt x="71" y="93"/>
                  </a:lnTo>
                  <a:lnTo>
                    <a:pt x="67" y="97"/>
                  </a:lnTo>
                  <a:lnTo>
                    <a:pt x="63" y="93"/>
                  </a:lnTo>
                  <a:lnTo>
                    <a:pt x="63" y="97"/>
                  </a:lnTo>
                  <a:lnTo>
                    <a:pt x="60" y="93"/>
                  </a:lnTo>
                  <a:lnTo>
                    <a:pt x="60" y="93"/>
                  </a:lnTo>
                  <a:lnTo>
                    <a:pt x="52" y="89"/>
                  </a:lnTo>
                  <a:lnTo>
                    <a:pt x="49" y="89"/>
                  </a:lnTo>
                  <a:lnTo>
                    <a:pt x="45" y="85"/>
                  </a:lnTo>
                  <a:lnTo>
                    <a:pt x="45" y="85"/>
                  </a:lnTo>
                  <a:lnTo>
                    <a:pt x="41" y="85"/>
                  </a:lnTo>
                  <a:lnTo>
                    <a:pt x="37" y="85"/>
                  </a:lnTo>
                  <a:lnTo>
                    <a:pt x="34" y="82"/>
                  </a:lnTo>
                  <a:lnTo>
                    <a:pt x="34" y="78"/>
                  </a:lnTo>
                  <a:lnTo>
                    <a:pt x="30" y="74"/>
                  </a:lnTo>
                  <a:lnTo>
                    <a:pt x="26" y="74"/>
                  </a:lnTo>
                  <a:lnTo>
                    <a:pt x="23" y="71"/>
                  </a:lnTo>
                  <a:lnTo>
                    <a:pt x="23" y="71"/>
                  </a:lnTo>
                  <a:lnTo>
                    <a:pt x="26" y="67"/>
                  </a:lnTo>
                  <a:lnTo>
                    <a:pt x="23" y="63"/>
                  </a:lnTo>
                  <a:lnTo>
                    <a:pt x="19" y="63"/>
                  </a:lnTo>
                  <a:lnTo>
                    <a:pt x="19" y="59"/>
                  </a:lnTo>
                  <a:lnTo>
                    <a:pt x="12" y="56"/>
                  </a:lnTo>
                  <a:lnTo>
                    <a:pt x="12" y="52"/>
                  </a:lnTo>
                  <a:lnTo>
                    <a:pt x="12" y="52"/>
                  </a:lnTo>
                  <a:lnTo>
                    <a:pt x="8" y="48"/>
                  </a:lnTo>
                  <a:lnTo>
                    <a:pt x="8" y="48"/>
                  </a:lnTo>
                  <a:lnTo>
                    <a:pt x="12" y="45"/>
                  </a:lnTo>
                  <a:lnTo>
                    <a:pt x="12" y="41"/>
                  </a:lnTo>
                  <a:lnTo>
                    <a:pt x="8" y="37"/>
                  </a:lnTo>
                  <a:lnTo>
                    <a:pt x="8" y="33"/>
                  </a:lnTo>
                  <a:lnTo>
                    <a:pt x="4" y="22"/>
                  </a:lnTo>
                  <a:lnTo>
                    <a:pt x="0" y="15"/>
                  </a:lnTo>
                  <a:close/>
                </a:path>
              </a:pathLst>
            </a:custGeom>
            <a:grpFill/>
            <a:ln>
              <a:noFill/>
            </a:ln>
          </p:spPr>
          <p:txBody>
            <a:bodyPr vert="horz" wrap="square" lIns="91440" tIns="45720" rIns="91440" bIns="45720" numCol="1" anchor="t" anchorCtr="0" compatLnSpc="1"/>
            <a:lstStyle/>
            <a:p>
              <a:endParaRPr lang="en-US"/>
            </a:p>
          </p:txBody>
        </p:sp>
        <p:sp>
          <p:nvSpPr>
            <p:cNvPr id="26" name="Freeform 23">
              <a:extLst>
                <a:ext uri="{FF2B5EF4-FFF2-40B4-BE49-F238E27FC236}">
                  <a16:creationId xmlns="" xmlns:a16="http://schemas.microsoft.com/office/drawing/2014/main" id="{1F9DF860-7F93-47C6-83D4-4BAB1EEA5125}"/>
                </a:ext>
              </a:extLst>
            </p:cNvPr>
            <p:cNvSpPr>
              <a:spLocks noEditPoints="1"/>
            </p:cNvSpPr>
            <p:nvPr/>
          </p:nvSpPr>
          <p:spPr bwMode="auto">
            <a:xfrm>
              <a:off x="6718320" y="3080759"/>
              <a:ext cx="23159" cy="19300"/>
            </a:xfrm>
            <a:custGeom>
              <a:avLst/>
              <a:gdLst>
                <a:gd name="T0" fmla="*/ 0 w 18"/>
                <a:gd name="T1" fmla="*/ 8 h 15"/>
                <a:gd name="T2" fmla="*/ 3 w 18"/>
                <a:gd name="T3" fmla="*/ 8 h 15"/>
                <a:gd name="T4" fmla="*/ 3 w 18"/>
                <a:gd name="T5" fmla="*/ 8 h 15"/>
                <a:gd name="T6" fmla="*/ 7 w 18"/>
                <a:gd name="T7" fmla="*/ 11 h 15"/>
                <a:gd name="T8" fmla="*/ 11 w 18"/>
                <a:gd name="T9" fmla="*/ 15 h 15"/>
                <a:gd name="T10" fmla="*/ 11 w 18"/>
                <a:gd name="T11" fmla="*/ 15 h 15"/>
                <a:gd name="T12" fmla="*/ 11 w 18"/>
                <a:gd name="T13" fmla="*/ 8 h 15"/>
                <a:gd name="T14" fmla="*/ 11 w 18"/>
                <a:gd name="T15" fmla="*/ 4 h 15"/>
                <a:gd name="T16" fmla="*/ 14 w 18"/>
                <a:gd name="T17" fmla="*/ 4 h 15"/>
                <a:gd name="T18" fmla="*/ 14 w 18"/>
                <a:gd name="T19" fmla="*/ 4 h 15"/>
                <a:gd name="T20" fmla="*/ 14 w 18"/>
                <a:gd name="T21" fmla="*/ 0 h 15"/>
                <a:gd name="T22" fmla="*/ 11 w 18"/>
                <a:gd name="T23" fmla="*/ 0 h 15"/>
                <a:gd name="T24" fmla="*/ 7 w 18"/>
                <a:gd name="T25" fmla="*/ 4 h 15"/>
                <a:gd name="T26" fmla="*/ 0 w 18"/>
                <a:gd name="T27" fmla="*/ 8 h 15"/>
                <a:gd name="T28" fmla="*/ 0 w 18"/>
                <a:gd name="T29" fmla="*/ 8 h 15"/>
                <a:gd name="T30" fmla="*/ 0 w 18"/>
                <a:gd name="T31" fmla="*/ 8 h 15"/>
                <a:gd name="T32" fmla="*/ 14 w 18"/>
                <a:gd name="T33" fmla="*/ 4 h 15"/>
                <a:gd name="T34" fmla="*/ 14 w 18"/>
                <a:gd name="T35" fmla="*/ 8 h 15"/>
                <a:gd name="T36" fmla="*/ 14 w 18"/>
                <a:gd name="T37" fmla="*/ 11 h 15"/>
                <a:gd name="T38" fmla="*/ 18 w 18"/>
                <a:gd name="T39" fmla="*/ 11 h 15"/>
                <a:gd name="T40" fmla="*/ 18 w 18"/>
                <a:gd name="T41" fmla="*/ 11 h 15"/>
                <a:gd name="T42" fmla="*/ 18 w 18"/>
                <a:gd name="T43" fmla="*/ 4 h 15"/>
                <a:gd name="T44" fmla="*/ 14 w 18"/>
                <a:gd name="T45" fmla="*/ 4 h 15"/>
                <a:gd name="T46" fmla="*/ 14 w 18"/>
                <a:gd name="T47" fmla="*/ 4 h 15"/>
                <a:gd name="T48" fmla="*/ 14 w 18"/>
                <a:gd name="T49" fmla="*/ 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15">
                  <a:moveTo>
                    <a:pt x="0" y="8"/>
                  </a:moveTo>
                  <a:lnTo>
                    <a:pt x="3" y="8"/>
                  </a:lnTo>
                  <a:lnTo>
                    <a:pt x="3" y="8"/>
                  </a:lnTo>
                  <a:lnTo>
                    <a:pt x="7" y="11"/>
                  </a:lnTo>
                  <a:lnTo>
                    <a:pt x="11" y="15"/>
                  </a:lnTo>
                  <a:lnTo>
                    <a:pt x="11" y="15"/>
                  </a:lnTo>
                  <a:lnTo>
                    <a:pt x="11" y="8"/>
                  </a:lnTo>
                  <a:lnTo>
                    <a:pt x="11" y="4"/>
                  </a:lnTo>
                  <a:lnTo>
                    <a:pt x="14" y="4"/>
                  </a:lnTo>
                  <a:lnTo>
                    <a:pt x="14" y="4"/>
                  </a:lnTo>
                  <a:lnTo>
                    <a:pt x="14" y="0"/>
                  </a:lnTo>
                  <a:lnTo>
                    <a:pt x="11" y="0"/>
                  </a:lnTo>
                  <a:lnTo>
                    <a:pt x="7" y="4"/>
                  </a:lnTo>
                  <a:lnTo>
                    <a:pt x="0" y="8"/>
                  </a:lnTo>
                  <a:lnTo>
                    <a:pt x="0" y="8"/>
                  </a:lnTo>
                  <a:lnTo>
                    <a:pt x="0" y="8"/>
                  </a:lnTo>
                  <a:close/>
                  <a:moveTo>
                    <a:pt x="14" y="4"/>
                  </a:moveTo>
                  <a:lnTo>
                    <a:pt x="14" y="8"/>
                  </a:lnTo>
                  <a:lnTo>
                    <a:pt x="14" y="11"/>
                  </a:lnTo>
                  <a:lnTo>
                    <a:pt x="18" y="11"/>
                  </a:lnTo>
                  <a:lnTo>
                    <a:pt x="18" y="11"/>
                  </a:lnTo>
                  <a:lnTo>
                    <a:pt x="18" y="4"/>
                  </a:lnTo>
                  <a:lnTo>
                    <a:pt x="14" y="4"/>
                  </a:lnTo>
                  <a:lnTo>
                    <a:pt x="14" y="4"/>
                  </a:lnTo>
                  <a:lnTo>
                    <a:pt x="14" y="4"/>
                  </a:lnTo>
                  <a:close/>
                </a:path>
              </a:pathLst>
            </a:custGeom>
            <a:grpFill/>
            <a:ln>
              <a:noFill/>
            </a:ln>
          </p:spPr>
          <p:txBody>
            <a:bodyPr vert="horz" wrap="square" lIns="91440" tIns="45720" rIns="91440" bIns="45720" numCol="1" anchor="t" anchorCtr="0" compatLnSpc="1"/>
            <a:lstStyle/>
            <a:p>
              <a:endParaRPr lang="en-US"/>
            </a:p>
          </p:txBody>
        </p:sp>
        <p:sp>
          <p:nvSpPr>
            <p:cNvPr id="27" name="Freeform 24">
              <a:extLst>
                <a:ext uri="{FF2B5EF4-FFF2-40B4-BE49-F238E27FC236}">
                  <a16:creationId xmlns="" xmlns:a16="http://schemas.microsoft.com/office/drawing/2014/main" id="{B19611A5-5604-4A5E-A7C8-D8E677FD9446}"/>
                </a:ext>
              </a:extLst>
            </p:cNvPr>
            <p:cNvSpPr>
              <a:spLocks noEditPoints="1"/>
            </p:cNvSpPr>
            <p:nvPr/>
          </p:nvSpPr>
          <p:spPr bwMode="auto">
            <a:xfrm>
              <a:off x="6436547" y="2703775"/>
              <a:ext cx="176269" cy="306218"/>
            </a:xfrm>
            <a:custGeom>
              <a:avLst/>
              <a:gdLst>
                <a:gd name="T0" fmla="*/ 4 w 137"/>
                <a:gd name="T1" fmla="*/ 11 h 238"/>
                <a:gd name="T2" fmla="*/ 15 w 137"/>
                <a:gd name="T3" fmla="*/ 15 h 238"/>
                <a:gd name="T4" fmla="*/ 22 w 137"/>
                <a:gd name="T5" fmla="*/ 11 h 238"/>
                <a:gd name="T6" fmla="*/ 37 w 137"/>
                <a:gd name="T7" fmla="*/ 11 h 238"/>
                <a:gd name="T8" fmla="*/ 52 w 137"/>
                <a:gd name="T9" fmla="*/ 0 h 238"/>
                <a:gd name="T10" fmla="*/ 67 w 137"/>
                <a:gd name="T11" fmla="*/ 8 h 238"/>
                <a:gd name="T12" fmla="*/ 74 w 137"/>
                <a:gd name="T13" fmla="*/ 11 h 238"/>
                <a:gd name="T14" fmla="*/ 82 w 137"/>
                <a:gd name="T15" fmla="*/ 26 h 238"/>
                <a:gd name="T16" fmla="*/ 96 w 137"/>
                <a:gd name="T17" fmla="*/ 26 h 238"/>
                <a:gd name="T18" fmla="*/ 96 w 137"/>
                <a:gd name="T19" fmla="*/ 34 h 238"/>
                <a:gd name="T20" fmla="*/ 85 w 137"/>
                <a:gd name="T21" fmla="*/ 37 h 238"/>
                <a:gd name="T22" fmla="*/ 78 w 137"/>
                <a:gd name="T23" fmla="*/ 41 h 238"/>
                <a:gd name="T24" fmla="*/ 74 w 137"/>
                <a:gd name="T25" fmla="*/ 41 h 238"/>
                <a:gd name="T26" fmla="*/ 74 w 137"/>
                <a:gd name="T27" fmla="*/ 48 h 238"/>
                <a:gd name="T28" fmla="*/ 67 w 137"/>
                <a:gd name="T29" fmla="*/ 56 h 238"/>
                <a:gd name="T30" fmla="*/ 63 w 137"/>
                <a:gd name="T31" fmla="*/ 59 h 238"/>
                <a:gd name="T32" fmla="*/ 63 w 137"/>
                <a:gd name="T33" fmla="*/ 74 h 238"/>
                <a:gd name="T34" fmla="*/ 71 w 137"/>
                <a:gd name="T35" fmla="*/ 82 h 238"/>
                <a:gd name="T36" fmla="*/ 78 w 137"/>
                <a:gd name="T37" fmla="*/ 93 h 238"/>
                <a:gd name="T38" fmla="*/ 89 w 137"/>
                <a:gd name="T39" fmla="*/ 104 h 238"/>
                <a:gd name="T40" fmla="*/ 119 w 137"/>
                <a:gd name="T41" fmla="*/ 126 h 238"/>
                <a:gd name="T42" fmla="*/ 122 w 137"/>
                <a:gd name="T43" fmla="*/ 134 h 238"/>
                <a:gd name="T44" fmla="*/ 126 w 137"/>
                <a:gd name="T45" fmla="*/ 149 h 238"/>
                <a:gd name="T46" fmla="*/ 130 w 137"/>
                <a:gd name="T47" fmla="*/ 160 h 238"/>
                <a:gd name="T48" fmla="*/ 134 w 137"/>
                <a:gd name="T49" fmla="*/ 167 h 238"/>
                <a:gd name="T50" fmla="*/ 134 w 137"/>
                <a:gd name="T51" fmla="*/ 171 h 238"/>
                <a:gd name="T52" fmla="*/ 130 w 137"/>
                <a:gd name="T53" fmla="*/ 178 h 238"/>
                <a:gd name="T54" fmla="*/ 130 w 137"/>
                <a:gd name="T55" fmla="*/ 189 h 238"/>
                <a:gd name="T56" fmla="*/ 122 w 137"/>
                <a:gd name="T57" fmla="*/ 200 h 238"/>
                <a:gd name="T58" fmla="*/ 111 w 137"/>
                <a:gd name="T59" fmla="*/ 208 h 238"/>
                <a:gd name="T60" fmla="*/ 93 w 137"/>
                <a:gd name="T61" fmla="*/ 212 h 238"/>
                <a:gd name="T62" fmla="*/ 89 w 137"/>
                <a:gd name="T63" fmla="*/ 208 h 238"/>
                <a:gd name="T64" fmla="*/ 93 w 137"/>
                <a:gd name="T65" fmla="*/ 212 h 238"/>
                <a:gd name="T66" fmla="*/ 89 w 137"/>
                <a:gd name="T67" fmla="*/ 219 h 238"/>
                <a:gd name="T68" fmla="*/ 82 w 137"/>
                <a:gd name="T69" fmla="*/ 219 h 238"/>
                <a:gd name="T70" fmla="*/ 82 w 137"/>
                <a:gd name="T71" fmla="*/ 226 h 238"/>
                <a:gd name="T72" fmla="*/ 74 w 137"/>
                <a:gd name="T73" fmla="*/ 230 h 238"/>
                <a:gd name="T74" fmla="*/ 63 w 137"/>
                <a:gd name="T75" fmla="*/ 238 h 238"/>
                <a:gd name="T76" fmla="*/ 63 w 137"/>
                <a:gd name="T77" fmla="*/ 234 h 238"/>
                <a:gd name="T78" fmla="*/ 63 w 137"/>
                <a:gd name="T79" fmla="*/ 226 h 238"/>
                <a:gd name="T80" fmla="*/ 67 w 137"/>
                <a:gd name="T81" fmla="*/ 215 h 238"/>
                <a:gd name="T82" fmla="*/ 56 w 137"/>
                <a:gd name="T83" fmla="*/ 212 h 238"/>
                <a:gd name="T84" fmla="*/ 63 w 137"/>
                <a:gd name="T85" fmla="*/ 204 h 238"/>
                <a:gd name="T86" fmla="*/ 82 w 137"/>
                <a:gd name="T87" fmla="*/ 200 h 238"/>
                <a:gd name="T88" fmla="*/ 82 w 137"/>
                <a:gd name="T89" fmla="*/ 197 h 238"/>
                <a:gd name="T90" fmla="*/ 89 w 137"/>
                <a:gd name="T91" fmla="*/ 186 h 238"/>
                <a:gd name="T92" fmla="*/ 104 w 137"/>
                <a:gd name="T93" fmla="*/ 174 h 238"/>
                <a:gd name="T94" fmla="*/ 100 w 137"/>
                <a:gd name="T95" fmla="*/ 152 h 238"/>
                <a:gd name="T96" fmla="*/ 100 w 137"/>
                <a:gd name="T97" fmla="*/ 141 h 238"/>
                <a:gd name="T98" fmla="*/ 100 w 137"/>
                <a:gd name="T99" fmla="*/ 126 h 238"/>
                <a:gd name="T100" fmla="*/ 96 w 137"/>
                <a:gd name="T101" fmla="*/ 119 h 238"/>
                <a:gd name="T102" fmla="*/ 89 w 137"/>
                <a:gd name="T103" fmla="*/ 111 h 238"/>
                <a:gd name="T104" fmla="*/ 82 w 137"/>
                <a:gd name="T105" fmla="*/ 104 h 238"/>
                <a:gd name="T106" fmla="*/ 67 w 137"/>
                <a:gd name="T107" fmla="*/ 93 h 238"/>
                <a:gd name="T108" fmla="*/ 48 w 137"/>
                <a:gd name="T109" fmla="*/ 78 h 238"/>
                <a:gd name="T110" fmla="*/ 41 w 137"/>
                <a:gd name="T111" fmla="*/ 71 h 238"/>
                <a:gd name="T112" fmla="*/ 45 w 137"/>
                <a:gd name="T113" fmla="*/ 59 h 238"/>
                <a:gd name="T114" fmla="*/ 48 w 137"/>
                <a:gd name="T115" fmla="*/ 48 h 238"/>
                <a:gd name="T116" fmla="*/ 37 w 137"/>
                <a:gd name="T117" fmla="*/ 41 h 238"/>
                <a:gd name="T118" fmla="*/ 11 w 137"/>
                <a:gd name="T119" fmla="*/ 34 h 238"/>
                <a:gd name="T120" fmla="*/ 0 w 137"/>
                <a:gd name="T121" fmla="*/ 19 h 238"/>
                <a:gd name="T122" fmla="*/ 48 w 137"/>
                <a:gd name="T123" fmla="*/ 215 h 238"/>
                <a:gd name="T124" fmla="*/ 48 w 137"/>
                <a:gd name="T125" fmla="*/ 20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7" h="238">
                  <a:moveTo>
                    <a:pt x="0" y="15"/>
                  </a:moveTo>
                  <a:lnTo>
                    <a:pt x="0" y="15"/>
                  </a:lnTo>
                  <a:lnTo>
                    <a:pt x="4" y="15"/>
                  </a:lnTo>
                  <a:lnTo>
                    <a:pt x="4" y="15"/>
                  </a:lnTo>
                  <a:lnTo>
                    <a:pt x="4" y="11"/>
                  </a:lnTo>
                  <a:lnTo>
                    <a:pt x="8" y="11"/>
                  </a:lnTo>
                  <a:lnTo>
                    <a:pt x="11" y="11"/>
                  </a:lnTo>
                  <a:lnTo>
                    <a:pt x="11" y="15"/>
                  </a:lnTo>
                  <a:lnTo>
                    <a:pt x="11" y="15"/>
                  </a:lnTo>
                  <a:lnTo>
                    <a:pt x="15" y="15"/>
                  </a:lnTo>
                  <a:lnTo>
                    <a:pt x="15" y="11"/>
                  </a:lnTo>
                  <a:lnTo>
                    <a:pt x="19" y="11"/>
                  </a:lnTo>
                  <a:lnTo>
                    <a:pt x="22" y="11"/>
                  </a:lnTo>
                  <a:lnTo>
                    <a:pt x="22" y="11"/>
                  </a:lnTo>
                  <a:lnTo>
                    <a:pt x="22" y="11"/>
                  </a:lnTo>
                  <a:lnTo>
                    <a:pt x="26" y="15"/>
                  </a:lnTo>
                  <a:lnTo>
                    <a:pt x="30" y="11"/>
                  </a:lnTo>
                  <a:lnTo>
                    <a:pt x="30" y="8"/>
                  </a:lnTo>
                  <a:lnTo>
                    <a:pt x="34" y="8"/>
                  </a:lnTo>
                  <a:lnTo>
                    <a:pt x="37" y="11"/>
                  </a:lnTo>
                  <a:lnTo>
                    <a:pt x="41" y="8"/>
                  </a:lnTo>
                  <a:lnTo>
                    <a:pt x="41" y="4"/>
                  </a:lnTo>
                  <a:lnTo>
                    <a:pt x="45" y="0"/>
                  </a:lnTo>
                  <a:lnTo>
                    <a:pt x="48" y="0"/>
                  </a:lnTo>
                  <a:lnTo>
                    <a:pt x="52" y="0"/>
                  </a:lnTo>
                  <a:lnTo>
                    <a:pt x="56" y="4"/>
                  </a:lnTo>
                  <a:lnTo>
                    <a:pt x="56" y="4"/>
                  </a:lnTo>
                  <a:lnTo>
                    <a:pt x="59" y="4"/>
                  </a:lnTo>
                  <a:lnTo>
                    <a:pt x="59" y="8"/>
                  </a:lnTo>
                  <a:lnTo>
                    <a:pt x="67" y="8"/>
                  </a:lnTo>
                  <a:lnTo>
                    <a:pt x="71" y="8"/>
                  </a:lnTo>
                  <a:lnTo>
                    <a:pt x="74" y="8"/>
                  </a:lnTo>
                  <a:lnTo>
                    <a:pt x="78" y="8"/>
                  </a:lnTo>
                  <a:lnTo>
                    <a:pt x="74" y="11"/>
                  </a:lnTo>
                  <a:lnTo>
                    <a:pt x="74" y="11"/>
                  </a:lnTo>
                  <a:lnTo>
                    <a:pt x="71" y="19"/>
                  </a:lnTo>
                  <a:lnTo>
                    <a:pt x="74" y="19"/>
                  </a:lnTo>
                  <a:lnTo>
                    <a:pt x="74" y="22"/>
                  </a:lnTo>
                  <a:lnTo>
                    <a:pt x="82" y="22"/>
                  </a:lnTo>
                  <a:lnTo>
                    <a:pt x="82" y="26"/>
                  </a:lnTo>
                  <a:lnTo>
                    <a:pt x="85" y="26"/>
                  </a:lnTo>
                  <a:lnTo>
                    <a:pt x="89" y="30"/>
                  </a:lnTo>
                  <a:lnTo>
                    <a:pt x="93" y="26"/>
                  </a:lnTo>
                  <a:lnTo>
                    <a:pt x="93" y="30"/>
                  </a:lnTo>
                  <a:lnTo>
                    <a:pt x="96" y="26"/>
                  </a:lnTo>
                  <a:lnTo>
                    <a:pt x="96" y="30"/>
                  </a:lnTo>
                  <a:lnTo>
                    <a:pt x="96" y="30"/>
                  </a:lnTo>
                  <a:lnTo>
                    <a:pt x="100" y="30"/>
                  </a:lnTo>
                  <a:lnTo>
                    <a:pt x="96" y="34"/>
                  </a:lnTo>
                  <a:lnTo>
                    <a:pt x="96" y="34"/>
                  </a:lnTo>
                  <a:lnTo>
                    <a:pt x="93" y="34"/>
                  </a:lnTo>
                  <a:lnTo>
                    <a:pt x="93" y="34"/>
                  </a:lnTo>
                  <a:lnTo>
                    <a:pt x="89" y="34"/>
                  </a:lnTo>
                  <a:lnTo>
                    <a:pt x="85" y="34"/>
                  </a:lnTo>
                  <a:lnTo>
                    <a:pt x="85" y="37"/>
                  </a:lnTo>
                  <a:lnTo>
                    <a:pt x="85" y="37"/>
                  </a:lnTo>
                  <a:lnTo>
                    <a:pt x="85" y="41"/>
                  </a:lnTo>
                  <a:lnTo>
                    <a:pt x="82" y="41"/>
                  </a:lnTo>
                  <a:lnTo>
                    <a:pt x="82" y="41"/>
                  </a:lnTo>
                  <a:lnTo>
                    <a:pt x="78" y="41"/>
                  </a:lnTo>
                  <a:lnTo>
                    <a:pt x="78" y="41"/>
                  </a:lnTo>
                  <a:lnTo>
                    <a:pt x="78" y="41"/>
                  </a:lnTo>
                  <a:lnTo>
                    <a:pt x="74" y="41"/>
                  </a:lnTo>
                  <a:lnTo>
                    <a:pt x="74" y="41"/>
                  </a:lnTo>
                  <a:lnTo>
                    <a:pt x="74" y="41"/>
                  </a:lnTo>
                  <a:lnTo>
                    <a:pt x="74" y="45"/>
                  </a:lnTo>
                  <a:lnTo>
                    <a:pt x="74" y="45"/>
                  </a:lnTo>
                  <a:lnTo>
                    <a:pt x="74" y="48"/>
                  </a:lnTo>
                  <a:lnTo>
                    <a:pt x="74" y="48"/>
                  </a:lnTo>
                  <a:lnTo>
                    <a:pt x="74" y="48"/>
                  </a:lnTo>
                  <a:lnTo>
                    <a:pt x="74" y="52"/>
                  </a:lnTo>
                  <a:lnTo>
                    <a:pt x="74" y="52"/>
                  </a:lnTo>
                  <a:lnTo>
                    <a:pt x="71" y="52"/>
                  </a:lnTo>
                  <a:lnTo>
                    <a:pt x="71" y="56"/>
                  </a:lnTo>
                  <a:lnTo>
                    <a:pt x="67" y="56"/>
                  </a:lnTo>
                  <a:lnTo>
                    <a:pt x="67" y="56"/>
                  </a:lnTo>
                  <a:lnTo>
                    <a:pt x="67" y="56"/>
                  </a:lnTo>
                  <a:lnTo>
                    <a:pt x="67" y="59"/>
                  </a:lnTo>
                  <a:lnTo>
                    <a:pt x="63" y="59"/>
                  </a:lnTo>
                  <a:lnTo>
                    <a:pt x="63" y="59"/>
                  </a:lnTo>
                  <a:lnTo>
                    <a:pt x="63" y="63"/>
                  </a:lnTo>
                  <a:lnTo>
                    <a:pt x="63" y="63"/>
                  </a:lnTo>
                  <a:lnTo>
                    <a:pt x="67" y="67"/>
                  </a:lnTo>
                  <a:lnTo>
                    <a:pt x="63" y="71"/>
                  </a:lnTo>
                  <a:lnTo>
                    <a:pt x="63" y="74"/>
                  </a:lnTo>
                  <a:lnTo>
                    <a:pt x="67" y="74"/>
                  </a:lnTo>
                  <a:lnTo>
                    <a:pt x="63" y="78"/>
                  </a:lnTo>
                  <a:lnTo>
                    <a:pt x="63" y="78"/>
                  </a:lnTo>
                  <a:lnTo>
                    <a:pt x="63" y="78"/>
                  </a:lnTo>
                  <a:lnTo>
                    <a:pt x="71" y="82"/>
                  </a:lnTo>
                  <a:lnTo>
                    <a:pt x="74" y="85"/>
                  </a:lnTo>
                  <a:lnTo>
                    <a:pt x="74" y="85"/>
                  </a:lnTo>
                  <a:lnTo>
                    <a:pt x="78" y="89"/>
                  </a:lnTo>
                  <a:lnTo>
                    <a:pt x="78" y="89"/>
                  </a:lnTo>
                  <a:lnTo>
                    <a:pt x="78" y="93"/>
                  </a:lnTo>
                  <a:lnTo>
                    <a:pt x="78" y="93"/>
                  </a:lnTo>
                  <a:lnTo>
                    <a:pt x="78" y="97"/>
                  </a:lnTo>
                  <a:lnTo>
                    <a:pt x="85" y="100"/>
                  </a:lnTo>
                  <a:lnTo>
                    <a:pt x="89" y="104"/>
                  </a:lnTo>
                  <a:lnTo>
                    <a:pt x="89" y="104"/>
                  </a:lnTo>
                  <a:lnTo>
                    <a:pt x="96" y="108"/>
                  </a:lnTo>
                  <a:lnTo>
                    <a:pt x="108" y="115"/>
                  </a:lnTo>
                  <a:lnTo>
                    <a:pt x="108" y="115"/>
                  </a:lnTo>
                  <a:lnTo>
                    <a:pt x="115" y="123"/>
                  </a:lnTo>
                  <a:lnTo>
                    <a:pt x="119" y="126"/>
                  </a:lnTo>
                  <a:lnTo>
                    <a:pt x="119" y="126"/>
                  </a:lnTo>
                  <a:lnTo>
                    <a:pt x="119" y="126"/>
                  </a:lnTo>
                  <a:lnTo>
                    <a:pt x="119" y="130"/>
                  </a:lnTo>
                  <a:lnTo>
                    <a:pt x="122" y="134"/>
                  </a:lnTo>
                  <a:lnTo>
                    <a:pt x="122" y="134"/>
                  </a:lnTo>
                  <a:lnTo>
                    <a:pt x="122" y="137"/>
                  </a:lnTo>
                  <a:lnTo>
                    <a:pt x="122" y="137"/>
                  </a:lnTo>
                  <a:lnTo>
                    <a:pt x="126" y="141"/>
                  </a:lnTo>
                  <a:lnTo>
                    <a:pt x="126" y="145"/>
                  </a:lnTo>
                  <a:lnTo>
                    <a:pt x="126" y="149"/>
                  </a:lnTo>
                  <a:lnTo>
                    <a:pt x="130" y="152"/>
                  </a:lnTo>
                  <a:lnTo>
                    <a:pt x="130" y="152"/>
                  </a:lnTo>
                  <a:lnTo>
                    <a:pt x="130" y="156"/>
                  </a:lnTo>
                  <a:lnTo>
                    <a:pt x="130" y="156"/>
                  </a:lnTo>
                  <a:lnTo>
                    <a:pt x="130" y="160"/>
                  </a:lnTo>
                  <a:lnTo>
                    <a:pt x="130" y="160"/>
                  </a:lnTo>
                  <a:lnTo>
                    <a:pt x="130" y="163"/>
                  </a:lnTo>
                  <a:lnTo>
                    <a:pt x="130" y="167"/>
                  </a:lnTo>
                  <a:lnTo>
                    <a:pt x="134" y="167"/>
                  </a:lnTo>
                  <a:lnTo>
                    <a:pt x="134" y="167"/>
                  </a:lnTo>
                  <a:lnTo>
                    <a:pt x="137" y="171"/>
                  </a:lnTo>
                  <a:lnTo>
                    <a:pt x="134" y="174"/>
                  </a:lnTo>
                  <a:lnTo>
                    <a:pt x="134" y="174"/>
                  </a:lnTo>
                  <a:lnTo>
                    <a:pt x="134" y="171"/>
                  </a:lnTo>
                  <a:lnTo>
                    <a:pt x="134" y="171"/>
                  </a:lnTo>
                  <a:lnTo>
                    <a:pt x="134" y="171"/>
                  </a:lnTo>
                  <a:lnTo>
                    <a:pt x="134" y="174"/>
                  </a:lnTo>
                  <a:lnTo>
                    <a:pt x="134" y="174"/>
                  </a:lnTo>
                  <a:lnTo>
                    <a:pt x="134" y="178"/>
                  </a:lnTo>
                  <a:lnTo>
                    <a:pt x="130" y="178"/>
                  </a:lnTo>
                  <a:lnTo>
                    <a:pt x="130" y="182"/>
                  </a:lnTo>
                  <a:lnTo>
                    <a:pt x="130" y="182"/>
                  </a:lnTo>
                  <a:lnTo>
                    <a:pt x="130" y="186"/>
                  </a:lnTo>
                  <a:lnTo>
                    <a:pt x="130" y="189"/>
                  </a:lnTo>
                  <a:lnTo>
                    <a:pt x="130" y="189"/>
                  </a:lnTo>
                  <a:lnTo>
                    <a:pt x="130" y="189"/>
                  </a:lnTo>
                  <a:lnTo>
                    <a:pt x="126" y="193"/>
                  </a:lnTo>
                  <a:lnTo>
                    <a:pt x="126" y="197"/>
                  </a:lnTo>
                  <a:lnTo>
                    <a:pt x="126" y="197"/>
                  </a:lnTo>
                  <a:lnTo>
                    <a:pt x="122" y="200"/>
                  </a:lnTo>
                  <a:lnTo>
                    <a:pt x="119" y="200"/>
                  </a:lnTo>
                  <a:lnTo>
                    <a:pt x="115" y="204"/>
                  </a:lnTo>
                  <a:lnTo>
                    <a:pt x="115" y="204"/>
                  </a:lnTo>
                  <a:lnTo>
                    <a:pt x="111" y="204"/>
                  </a:lnTo>
                  <a:lnTo>
                    <a:pt x="111" y="208"/>
                  </a:lnTo>
                  <a:lnTo>
                    <a:pt x="104" y="212"/>
                  </a:lnTo>
                  <a:lnTo>
                    <a:pt x="100" y="212"/>
                  </a:lnTo>
                  <a:lnTo>
                    <a:pt x="96" y="212"/>
                  </a:lnTo>
                  <a:lnTo>
                    <a:pt x="93" y="212"/>
                  </a:lnTo>
                  <a:lnTo>
                    <a:pt x="93" y="212"/>
                  </a:lnTo>
                  <a:lnTo>
                    <a:pt x="93" y="208"/>
                  </a:lnTo>
                  <a:lnTo>
                    <a:pt x="93" y="208"/>
                  </a:lnTo>
                  <a:lnTo>
                    <a:pt x="93" y="208"/>
                  </a:lnTo>
                  <a:lnTo>
                    <a:pt x="93" y="208"/>
                  </a:lnTo>
                  <a:lnTo>
                    <a:pt x="89" y="208"/>
                  </a:lnTo>
                  <a:lnTo>
                    <a:pt x="93" y="212"/>
                  </a:lnTo>
                  <a:lnTo>
                    <a:pt x="93" y="212"/>
                  </a:lnTo>
                  <a:lnTo>
                    <a:pt x="89" y="212"/>
                  </a:lnTo>
                  <a:lnTo>
                    <a:pt x="89" y="212"/>
                  </a:lnTo>
                  <a:lnTo>
                    <a:pt x="93" y="212"/>
                  </a:lnTo>
                  <a:lnTo>
                    <a:pt x="93" y="215"/>
                  </a:lnTo>
                  <a:lnTo>
                    <a:pt x="93" y="215"/>
                  </a:lnTo>
                  <a:lnTo>
                    <a:pt x="89" y="219"/>
                  </a:lnTo>
                  <a:lnTo>
                    <a:pt x="85" y="215"/>
                  </a:lnTo>
                  <a:lnTo>
                    <a:pt x="89" y="219"/>
                  </a:lnTo>
                  <a:lnTo>
                    <a:pt x="89" y="219"/>
                  </a:lnTo>
                  <a:lnTo>
                    <a:pt x="89" y="223"/>
                  </a:lnTo>
                  <a:lnTo>
                    <a:pt x="85" y="223"/>
                  </a:lnTo>
                  <a:lnTo>
                    <a:pt x="85" y="219"/>
                  </a:lnTo>
                  <a:lnTo>
                    <a:pt x="82" y="219"/>
                  </a:lnTo>
                  <a:lnTo>
                    <a:pt x="85" y="223"/>
                  </a:lnTo>
                  <a:lnTo>
                    <a:pt x="85" y="223"/>
                  </a:lnTo>
                  <a:lnTo>
                    <a:pt x="85" y="223"/>
                  </a:lnTo>
                  <a:lnTo>
                    <a:pt x="82" y="223"/>
                  </a:lnTo>
                  <a:lnTo>
                    <a:pt x="82" y="226"/>
                  </a:lnTo>
                  <a:lnTo>
                    <a:pt x="82" y="226"/>
                  </a:lnTo>
                  <a:lnTo>
                    <a:pt x="78" y="226"/>
                  </a:lnTo>
                  <a:lnTo>
                    <a:pt x="78" y="230"/>
                  </a:lnTo>
                  <a:lnTo>
                    <a:pt x="74" y="230"/>
                  </a:lnTo>
                  <a:lnTo>
                    <a:pt x="74" y="230"/>
                  </a:lnTo>
                  <a:lnTo>
                    <a:pt x="74" y="234"/>
                  </a:lnTo>
                  <a:lnTo>
                    <a:pt x="71" y="234"/>
                  </a:lnTo>
                  <a:lnTo>
                    <a:pt x="71" y="234"/>
                  </a:lnTo>
                  <a:lnTo>
                    <a:pt x="71" y="234"/>
                  </a:lnTo>
                  <a:lnTo>
                    <a:pt x="63" y="238"/>
                  </a:lnTo>
                  <a:lnTo>
                    <a:pt x="59" y="238"/>
                  </a:lnTo>
                  <a:lnTo>
                    <a:pt x="63" y="238"/>
                  </a:lnTo>
                  <a:lnTo>
                    <a:pt x="63" y="234"/>
                  </a:lnTo>
                  <a:lnTo>
                    <a:pt x="67" y="234"/>
                  </a:lnTo>
                  <a:lnTo>
                    <a:pt x="63" y="234"/>
                  </a:lnTo>
                  <a:lnTo>
                    <a:pt x="63" y="234"/>
                  </a:lnTo>
                  <a:lnTo>
                    <a:pt x="63" y="230"/>
                  </a:lnTo>
                  <a:lnTo>
                    <a:pt x="63" y="226"/>
                  </a:lnTo>
                  <a:lnTo>
                    <a:pt x="63" y="226"/>
                  </a:lnTo>
                  <a:lnTo>
                    <a:pt x="63" y="226"/>
                  </a:lnTo>
                  <a:lnTo>
                    <a:pt x="63" y="223"/>
                  </a:lnTo>
                  <a:lnTo>
                    <a:pt x="63" y="219"/>
                  </a:lnTo>
                  <a:lnTo>
                    <a:pt x="71" y="215"/>
                  </a:lnTo>
                  <a:lnTo>
                    <a:pt x="71" y="212"/>
                  </a:lnTo>
                  <a:lnTo>
                    <a:pt x="67" y="215"/>
                  </a:lnTo>
                  <a:lnTo>
                    <a:pt x="63" y="215"/>
                  </a:lnTo>
                  <a:lnTo>
                    <a:pt x="63" y="215"/>
                  </a:lnTo>
                  <a:lnTo>
                    <a:pt x="59" y="212"/>
                  </a:lnTo>
                  <a:lnTo>
                    <a:pt x="59" y="215"/>
                  </a:lnTo>
                  <a:lnTo>
                    <a:pt x="56" y="212"/>
                  </a:lnTo>
                  <a:lnTo>
                    <a:pt x="56" y="212"/>
                  </a:lnTo>
                  <a:lnTo>
                    <a:pt x="56" y="212"/>
                  </a:lnTo>
                  <a:lnTo>
                    <a:pt x="56" y="208"/>
                  </a:lnTo>
                  <a:lnTo>
                    <a:pt x="59" y="204"/>
                  </a:lnTo>
                  <a:lnTo>
                    <a:pt x="63" y="204"/>
                  </a:lnTo>
                  <a:lnTo>
                    <a:pt x="63" y="200"/>
                  </a:lnTo>
                  <a:lnTo>
                    <a:pt x="67" y="200"/>
                  </a:lnTo>
                  <a:lnTo>
                    <a:pt x="71" y="200"/>
                  </a:lnTo>
                  <a:lnTo>
                    <a:pt x="78" y="200"/>
                  </a:lnTo>
                  <a:lnTo>
                    <a:pt x="82" y="200"/>
                  </a:lnTo>
                  <a:lnTo>
                    <a:pt x="82" y="204"/>
                  </a:lnTo>
                  <a:lnTo>
                    <a:pt x="85" y="204"/>
                  </a:lnTo>
                  <a:lnTo>
                    <a:pt x="85" y="200"/>
                  </a:lnTo>
                  <a:lnTo>
                    <a:pt x="85" y="200"/>
                  </a:lnTo>
                  <a:lnTo>
                    <a:pt x="82" y="197"/>
                  </a:lnTo>
                  <a:lnTo>
                    <a:pt x="78" y="197"/>
                  </a:lnTo>
                  <a:lnTo>
                    <a:pt x="78" y="189"/>
                  </a:lnTo>
                  <a:lnTo>
                    <a:pt x="82" y="189"/>
                  </a:lnTo>
                  <a:lnTo>
                    <a:pt x="89" y="189"/>
                  </a:lnTo>
                  <a:lnTo>
                    <a:pt x="89" y="186"/>
                  </a:lnTo>
                  <a:lnTo>
                    <a:pt x="93" y="182"/>
                  </a:lnTo>
                  <a:lnTo>
                    <a:pt x="96" y="182"/>
                  </a:lnTo>
                  <a:lnTo>
                    <a:pt x="100" y="178"/>
                  </a:lnTo>
                  <a:lnTo>
                    <a:pt x="100" y="178"/>
                  </a:lnTo>
                  <a:lnTo>
                    <a:pt x="104" y="174"/>
                  </a:lnTo>
                  <a:lnTo>
                    <a:pt x="104" y="171"/>
                  </a:lnTo>
                  <a:lnTo>
                    <a:pt x="104" y="167"/>
                  </a:lnTo>
                  <a:lnTo>
                    <a:pt x="104" y="163"/>
                  </a:lnTo>
                  <a:lnTo>
                    <a:pt x="104" y="160"/>
                  </a:lnTo>
                  <a:lnTo>
                    <a:pt x="100" y="152"/>
                  </a:lnTo>
                  <a:lnTo>
                    <a:pt x="96" y="152"/>
                  </a:lnTo>
                  <a:lnTo>
                    <a:pt x="96" y="149"/>
                  </a:lnTo>
                  <a:lnTo>
                    <a:pt x="96" y="149"/>
                  </a:lnTo>
                  <a:lnTo>
                    <a:pt x="100" y="145"/>
                  </a:lnTo>
                  <a:lnTo>
                    <a:pt x="100" y="141"/>
                  </a:lnTo>
                  <a:lnTo>
                    <a:pt x="96" y="137"/>
                  </a:lnTo>
                  <a:lnTo>
                    <a:pt x="96" y="134"/>
                  </a:lnTo>
                  <a:lnTo>
                    <a:pt x="100" y="130"/>
                  </a:lnTo>
                  <a:lnTo>
                    <a:pt x="100" y="126"/>
                  </a:lnTo>
                  <a:lnTo>
                    <a:pt x="100" y="126"/>
                  </a:lnTo>
                  <a:lnTo>
                    <a:pt x="96" y="126"/>
                  </a:lnTo>
                  <a:lnTo>
                    <a:pt x="100" y="123"/>
                  </a:lnTo>
                  <a:lnTo>
                    <a:pt x="100" y="119"/>
                  </a:lnTo>
                  <a:lnTo>
                    <a:pt x="100" y="119"/>
                  </a:lnTo>
                  <a:lnTo>
                    <a:pt x="96" y="119"/>
                  </a:lnTo>
                  <a:lnTo>
                    <a:pt x="96" y="119"/>
                  </a:lnTo>
                  <a:lnTo>
                    <a:pt x="93" y="115"/>
                  </a:lnTo>
                  <a:lnTo>
                    <a:pt x="89" y="115"/>
                  </a:lnTo>
                  <a:lnTo>
                    <a:pt x="89" y="115"/>
                  </a:lnTo>
                  <a:lnTo>
                    <a:pt x="89" y="111"/>
                  </a:lnTo>
                  <a:lnTo>
                    <a:pt x="85" y="111"/>
                  </a:lnTo>
                  <a:lnTo>
                    <a:pt x="85" y="111"/>
                  </a:lnTo>
                  <a:lnTo>
                    <a:pt x="82" y="108"/>
                  </a:lnTo>
                  <a:lnTo>
                    <a:pt x="82" y="108"/>
                  </a:lnTo>
                  <a:lnTo>
                    <a:pt x="82" y="104"/>
                  </a:lnTo>
                  <a:lnTo>
                    <a:pt x="78" y="104"/>
                  </a:lnTo>
                  <a:lnTo>
                    <a:pt x="74" y="104"/>
                  </a:lnTo>
                  <a:lnTo>
                    <a:pt x="74" y="100"/>
                  </a:lnTo>
                  <a:lnTo>
                    <a:pt x="67" y="93"/>
                  </a:lnTo>
                  <a:lnTo>
                    <a:pt x="67" y="93"/>
                  </a:lnTo>
                  <a:lnTo>
                    <a:pt x="63" y="89"/>
                  </a:lnTo>
                  <a:lnTo>
                    <a:pt x="59" y="85"/>
                  </a:lnTo>
                  <a:lnTo>
                    <a:pt x="56" y="82"/>
                  </a:lnTo>
                  <a:lnTo>
                    <a:pt x="52" y="82"/>
                  </a:lnTo>
                  <a:lnTo>
                    <a:pt x="48" y="78"/>
                  </a:lnTo>
                  <a:lnTo>
                    <a:pt x="41" y="78"/>
                  </a:lnTo>
                  <a:lnTo>
                    <a:pt x="41" y="74"/>
                  </a:lnTo>
                  <a:lnTo>
                    <a:pt x="37" y="74"/>
                  </a:lnTo>
                  <a:lnTo>
                    <a:pt x="37" y="71"/>
                  </a:lnTo>
                  <a:lnTo>
                    <a:pt x="41" y="71"/>
                  </a:lnTo>
                  <a:lnTo>
                    <a:pt x="37" y="67"/>
                  </a:lnTo>
                  <a:lnTo>
                    <a:pt x="37" y="63"/>
                  </a:lnTo>
                  <a:lnTo>
                    <a:pt x="37" y="63"/>
                  </a:lnTo>
                  <a:lnTo>
                    <a:pt x="41" y="63"/>
                  </a:lnTo>
                  <a:lnTo>
                    <a:pt x="45" y="59"/>
                  </a:lnTo>
                  <a:lnTo>
                    <a:pt x="48" y="59"/>
                  </a:lnTo>
                  <a:lnTo>
                    <a:pt x="48" y="52"/>
                  </a:lnTo>
                  <a:lnTo>
                    <a:pt x="52" y="52"/>
                  </a:lnTo>
                  <a:lnTo>
                    <a:pt x="52" y="52"/>
                  </a:lnTo>
                  <a:lnTo>
                    <a:pt x="48" y="48"/>
                  </a:lnTo>
                  <a:lnTo>
                    <a:pt x="48" y="48"/>
                  </a:lnTo>
                  <a:lnTo>
                    <a:pt x="48" y="45"/>
                  </a:lnTo>
                  <a:lnTo>
                    <a:pt x="41" y="45"/>
                  </a:lnTo>
                  <a:lnTo>
                    <a:pt x="41" y="41"/>
                  </a:lnTo>
                  <a:lnTo>
                    <a:pt x="37" y="41"/>
                  </a:lnTo>
                  <a:lnTo>
                    <a:pt x="34" y="45"/>
                  </a:lnTo>
                  <a:lnTo>
                    <a:pt x="26" y="41"/>
                  </a:lnTo>
                  <a:lnTo>
                    <a:pt x="22" y="41"/>
                  </a:lnTo>
                  <a:lnTo>
                    <a:pt x="19" y="37"/>
                  </a:lnTo>
                  <a:lnTo>
                    <a:pt x="11" y="34"/>
                  </a:lnTo>
                  <a:lnTo>
                    <a:pt x="11" y="30"/>
                  </a:lnTo>
                  <a:lnTo>
                    <a:pt x="11" y="26"/>
                  </a:lnTo>
                  <a:lnTo>
                    <a:pt x="11" y="22"/>
                  </a:lnTo>
                  <a:lnTo>
                    <a:pt x="8" y="19"/>
                  </a:lnTo>
                  <a:lnTo>
                    <a:pt x="0" y="19"/>
                  </a:lnTo>
                  <a:lnTo>
                    <a:pt x="0" y="15"/>
                  </a:lnTo>
                  <a:lnTo>
                    <a:pt x="0" y="15"/>
                  </a:lnTo>
                  <a:close/>
                  <a:moveTo>
                    <a:pt x="45" y="212"/>
                  </a:moveTo>
                  <a:lnTo>
                    <a:pt x="48" y="212"/>
                  </a:lnTo>
                  <a:lnTo>
                    <a:pt x="48" y="215"/>
                  </a:lnTo>
                  <a:lnTo>
                    <a:pt x="48" y="215"/>
                  </a:lnTo>
                  <a:lnTo>
                    <a:pt x="48" y="215"/>
                  </a:lnTo>
                  <a:lnTo>
                    <a:pt x="52" y="212"/>
                  </a:lnTo>
                  <a:lnTo>
                    <a:pt x="48" y="212"/>
                  </a:lnTo>
                  <a:lnTo>
                    <a:pt x="48" y="208"/>
                  </a:lnTo>
                  <a:lnTo>
                    <a:pt x="45" y="212"/>
                  </a:lnTo>
                  <a:close/>
                </a:path>
              </a:pathLst>
            </a:custGeom>
            <a:grpFill/>
            <a:ln>
              <a:noFill/>
            </a:ln>
          </p:spPr>
          <p:txBody>
            <a:bodyPr vert="horz" wrap="square" lIns="91440" tIns="45720" rIns="91440" bIns="45720" numCol="1" anchor="t" anchorCtr="0" compatLnSpc="1"/>
            <a:lstStyle/>
            <a:p>
              <a:endParaRPr lang="en-US"/>
            </a:p>
          </p:txBody>
        </p:sp>
        <p:sp>
          <p:nvSpPr>
            <p:cNvPr id="28" name="Freeform 25">
              <a:extLst>
                <a:ext uri="{FF2B5EF4-FFF2-40B4-BE49-F238E27FC236}">
                  <a16:creationId xmlns="" xmlns:a16="http://schemas.microsoft.com/office/drawing/2014/main" id="{E1A16018-195A-4862-9156-ACFD294B0E18}"/>
                </a:ext>
              </a:extLst>
            </p:cNvPr>
            <p:cNvSpPr/>
            <p:nvPr/>
          </p:nvSpPr>
          <p:spPr bwMode="auto">
            <a:xfrm>
              <a:off x="6460992" y="2885191"/>
              <a:ext cx="109364" cy="86205"/>
            </a:xfrm>
            <a:custGeom>
              <a:avLst/>
              <a:gdLst>
                <a:gd name="T0" fmla="*/ 40 w 85"/>
                <a:gd name="T1" fmla="*/ 63 h 67"/>
                <a:gd name="T2" fmla="*/ 44 w 85"/>
                <a:gd name="T3" fmla="*/ 59 h 67"/>
                <a:gd name="T4" fmla="*/ 52 w 85"/>
                <a:gd name="T5" fmla="*/ 59 h 67"/>
                <a:gd name="T6" fmla="*/ 63 w 85"/>
                <a:gd name="T7" fmla="*/ 59 h 67"/>
                <a:gd name="T8" fmla="*/ 66 w 85"/>
                <a:gd name="T9" fmla="*/ 63 h 67"/>
                <a:gd name="T10" fmla="*/ 66 w 85"/>
                <a:gd name="T11" fmla="*/ 59 h 67"/>
                <a:gd name="T12" fmla="*/ 59 w 85"/>
                <a:gd name="T13" fmla="*/ 56 h 67"/>
                <a:gd name="T14" fmla="*/ 63 w 85"/>
                <a:gd name="T15" fmla="*/ 48 h 67"/>
                <a:gd name="T16" fmla="*/ 70 w 85"/>
                <a:gd name="T17" fmla="*/ 45 h 67"/>
                <a:gd name="T18" fmla="*/ 77 w 85"/>
                <a:gd name="T19" fmla="*/ 41 h 67"/>
                <a:gd name="T20" fmla="*/ 81 w 85"/>
                <a:gd name="T21" fmla="*/ 37 h 67"/>
                <a:gd name="T22" fmla="*/ 85 w 85"/>
                <a:gd name="T23" fmla="*/ 30 h 67"/>
                <a:gd name="T24" fmla="*/ 85 w 85"/>
                <a:gd name="T25" fmla="*/ 22 h 67"/>
                <a:gd name="T26" fmla="*/ 81 w 85"/>
                <a:gd name="T27" fmla="*/ 11 h 67"/>
                <a:gd name="T28" fmla="*/ 77 w 85"/>
                <a:gd name="T29" fmla="*/ 8 h 67"/>
                <a:gd name="T30" fmla="*/ 70 w 85"/>
                <a:gd name="T31" fmla="*/ 4 h 67"/>
                <a:gd name="T32" fmla="*/ 66 w 85"/>
                <a:gd name="T33" fmla="*/ 0 h 67"/>
                <a:gd name="T34" fmla="*/ 59 w 85"/>
                <a:gd name="T35" fmla="*/ 4 h 67"/>
                <a:gd name="T36" fmla="*/ 63 w 85"/>
                <a:gd name="T37" fmla="*/ 11 h 67"/>
                <a:gd name="T38" fmla="*/ 63 w 85"/>
                <a:gd name="T39" fmla="*/ 15 h 67"/>
                <a:gd name="T40" fmla="*/ 55 w 85"/>
                <a:gd name="T41" fmla="*/ 8 h 67"/>
                <a:gd name="T42" fmla="*/ 48 w 85"/>
                <a:gd name="T43" fmla="*/ 8 h 67"/>
                <a:gd name="T44" fmla="*/ 44 w 85"/>
                <a:gd name="T45" fmla="*/ 4 h 67"/>
                <a:gd name="T46" fmla="*/ 37 w 85"/>
                <a:gd name="T47" fmla="*/ 4 h 67"/>
                <a:gd name="T48" fmla="*/ 29 w 85"/>
                <a:gd name="T49" fmla="*/ 4 h 67"/>
                <a:gd name="T50" fmla="*/ 22 w 85"/>
                <a:gd name="T51" fmla="*/ 4 h 67"/>
                <a:gd name="T52" fmla="*/ 11 w 85"/>
                <a:gd name="T53" fmla="*/ 4 h 67"/>
                <a:gd name="T54" fmla="*/ 3 w 85"/>
                <a:gd name="T55" fmla="*/ 11 h 67"/>
                <a:gd name="T56" fmla="*/ 0 w 85"/>
                <a:gd name="T57" fmla="*/ 19 h 67"/>
                <a:gd name="T58" fmla="*/ 0 w 85"/>
                <a:gd name="T59" fmla="*/ 30 h 67"/>
                <a:gd name="T60" fmla="*/ 3 w 85"/>
                <a:gd name="T61" fmla="*/ 33 h 67"/>
                <a:gd name="T62" fmla="*/ 3 w 85"/>
                <a:gd name="T63" fmla="*/ 41 h 67"/>
                <a:gd name="T64" fmla="*/ 7 w 85"/>
                <a:gd name="T65" fmla="*/ 45 h 67"/>
                <a:gd name="T66" fmla="*/ 7 w 85"/>
                <a:gd name="T67" fmla="*/ 48 h 67"/>
                <a:gd name="T68" fmla="*/ 11 w 85"/>
                <a:gd name="T69" fmla="*/ 56 h 67"/>
                <a:gd name="T70" fmla="*/ 15 w 85"/>
                <a:gd name="T71" fmla="*/ 56 h 67"/>
                <a:gd name="T72" fmla="*/ 15 w 85"/>
                <a:gd name="T73" fmla="*/ 59 h 67"/>
                <a:gd name="T74" fmla="*/ 18 w 85"/>
                <a:gd name="T75" fmla="*/ 63 h 67"/>
                <a:gd name="T76" fmla="*/ 18 w 85"/>
                <a:gd name="T77" fmla="*/ 59 h 67"/>
                <a:gd name="T78" fmla="*/ 22 w 85"/>
                <a:gd name="T79" fmla="*/ 56 h 67"/>
                <a:gd name="T80" fmla="*/ 26 w 85"/>
                <a:gd name="T81" fmla="*/ 59 h 67"/>
                <a:gd name="T82" fmla="*/ 22 w 85"/>
                <a:gd name="T83" fmla="*/ 67 h 67"/>
                <a:gd name="T84" fmla="*/ 22 w 85"/>
                <a:gd name="T85" fmla="*/ 67 h 67"/>
                <a:gd name="T86" fmla="*/ 26 w 85"/>
                <a:gd name="T87" fmla="*/ 67 h 67"/>
                <a:gd name="T88" fmla="*/ 29 w 85"/>
                <a:gd name="T89" fmla="*/ 67 h 67"/>
                <a:gd name="T90" fmla="*/ 33 w 85"/>
                <a:gd name="T91"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5" h="67">
                  <a:moveTo>
                    <a:pt x="37" y="67"/>
                  </a:moveTo>
                  <a:lnTo>
                    <a:pt x="40" y="63"/>
                  </a:lnTo>
                  <a:lnTo>
                    <a:pt x="44" y="63"/>
                  </a:lnTo>
                  <a:lnTo>
                    <a:pt x="44" y="59"/>
                  </a:lnTo>
                  <a:lnTo>
                    <a:pt x="48" y="59"/>
                  </a:lnTo>
                  <a:lnTo>
                    <a:pt x="52" y="59"/>
                  </a:lnTo>
                  <a:lnTo>
                    <a:pt x="59" y="59"/>
                  </a:lnTo>
                  <a:lnTo>
                    <a:pt x="63" y="59"/>
                  </a:lnTo>
                  <a:lnTo>
                    <a:pt x="63" y="63"/>
                  </a:lnTo>
                  <a:lnTo>
                    <a:pt x="66" y="63"/>
                  </a:lnTo>
                  <a:lnTo>
                    <a:pt x="66" y="59"/>
                  </a:lnTo>
                  <a:lnTo>
                    <a:pt x="66" y="59"/>
                  </a:lnTo>
                  <a:lnTo>
                    <a:pt x="63" y="56"/>
                  </a:lnTo>
                  <a:lnTo>
                    <a:pt x="59" y="56"/>
                  </a:lnTo>
                  <a:lnTo>
                    <a:pt x="59" y="48"/>
                  </a:lnTo>
                  <a:lnTo>
                    <a:pt x="63" y="48"/>
                  </a:lnTo>
                  <a:lnTo>
                    <a:pt x="70" y="48"/>
                  </a:lnTo>
                  <a:lnTo>
                    <a:pt x="70" y="45"/>
                  </a:lnTo>
                  <a:lnTo>
                    <a:pt x="74" y="41"/>
                  </a:lnTo>
                  <a:lnTo>
                    <a:pt x="77" y="41"/>
                  </a:lnTo>
                  <a:lnTo>
                    <a:pt x="81" y="37"/>
                  </a:lnTo>
                  <a:lnTo>
                    <a:pt x="81" y="37"/>
                  </a:lnTo>
                  <a:lnTo>
                    <a:pt x="85" y="33"/>
                  </a:lnTo>
                  <a:lnTo>
                    <a:pt x="85" y="30"/>
                  </a:lnTo>
                  <a:lnTo>
                    <a:pt x="85" y="26"/>
                  </a:lnTo>
                  <a:lnTo>
                    <a:pt x="85" y="22"/>
                  </a:lnTo>
                  <a:lnTo>
                    <a:pt x="85" y="19"/>
                  </a:lnTo>
                  <a:lnTo>
                    <a:pt x="81" y="11"/>
                  </a:lnTo>
                  <a:lnTo>
                    <a:pt x="77" y="11"/>
                  </a:lnTo>
                  <a:lnTo>
                    <a:pt x="77" y="8"/>
                  </a:lnTo>
                  <a:lnTo>
                    <a:pt x="74" y="8"/>
                  </a:lnTo>
                  <a:lnTo>
                    <a:pt x="70" y="4"/>
                  </a:lnTo>
                  <a:lnTo>
                    <a:pt x="70" y="4"/>
                  </a:lnTo>
                  <a:lnTo>
                    <a:pt x="66" y="0"/>
                  </a:lnTo>
                  <a:lnTo>
                    <a:pt x="63" y="4"/>
                  </a:lnTo>
                  <a:lnTo>
                    <a:pt x="59" y="4"/>
                  </a:lnTo>
                  <a:lnTo>
                    <a:pt x="63" y="8"/>
                  </a:lnTo>
                  <a:lnTo>
                    <a:pt x="63" y="11"/>
                  </a:lnTo>
                  <a:lnTo>
                    <a:pt x="63" y="15"/>
                  </a:lnTo>
                  <a:lnTo>
                    <a:pt x="63" y="15"/>
                  </a:lnTo>
                  <a:lnTo>
                    <a:pt x="59" y="15"/>
                  </a:lnTo>
                  <a:lnTo>
                    <a:pt x="55" y="8"/>
                  </a:lnTo>
                  <a:lnTo>
                    <a:pt x="52" y="8"/>
                  </a:lnTo>
                  <a:lnTo>
                    <a:pt x="48" y="8"/>
                  </a:lnTo>
                  <a:lnTo>
                    <a:pt x="44" y="4"/>
                  </a:lnTo>
                  <a:lnTo>
                    <a:pt x="44" y="4"/>
                  </a:lnTo>
                  <a:lnTo>
                    <a:pt x="40" y="4"/>
                  </a:lnTo>
                  <a:lnTo>
                    <a:pt x="37" y="4"/>
                  </a:lnTo>
                  <a:lnTo>
                    <a:pt x="33" y="4"/>
                  </a:lnTo>
                  <a:lnTo>
                    <a:pt x="29" y="4"/>
                  </a:lnTo>
                  <a:lnTo>
                    <a:pt x="22" y="4"/>
                  </a:lnTo>
                  <a:lnTo>
                    <a:pt x="22" y="4"/>
                  </a:lnTo>
                  <a:lnTo>
                    <a:pt x="18" y="4"/>
                  </a:lnTo>
                  <a:lnTo>
                    <a:pt x="11" y="4"/>
                  </a:lnTo>
                  <a:lnTo>
                    <a:pt x="7" y="4"/>
                  </a:lnTo>
                  <a:lnTo>
                    <a:pt x="3" y="11"/>
                  </a:lnTo>
                  <a:lnTo>
                    <a:pt x="3" y="15"/>
                  </a:lnTo>
                  <a:lnTo>
                    <a:pt x="0" y="19"/>
                  </a:lnTo>
                  <a:lnTo>
                    <a:pt x="0" y="22"/>
                  </a:lnTo>
                  <a:lnTo>
                    <a:pt x="0" y="30"/>
                  </a:lnTo>
                  <a:lnTo>
                    <a:pt x="3" y="30"/>
                  </a:lnTo>
                  <a:lnTo>
                    <a:pt x="3" y="33"/>
                  </a:lnTo>
                  <a:lnTo>
                    <a:pt x="3" y="37"/>
                  </a:lnTo>
                  <a:lnTo>
                    <a:pt x="3" y="41"/>
                  </a:lnTo>
                  <a:lnTo>
                    <a:pt x="3" y="41"/>
                  </a:lnTo>
                  <a:lnTo>
                    <a:pt x="7" y="45"/>
                  </a:lnTo>
                  <a:lnTo>
                    <a:pt x="7" y="45"/>
                  </a:lnTo>
                  <a:lnTo>
                    <a:pt x="7" y="48"/>
                  </a:lnTo>
                  <a:lnTo>
                    <a:pt x="7" y="52"/>
                  </a:lnTo>
                  <a:lnTo>
                    <a:pt x="11" y="56"/>
                  </a:lnTo>
                  <a:lnTo>
                    <a:pt x="11" y="52"/>
                  </a:lnTo>
                  <a:lnTo>
                    <a:pt x="15" y="56"/>
                  </a:lnTo>
                  <a:lnTo>
                    <a:pt x="15" y="59"/>
                  </a:lnTo>
                  <a:lnTo>
                    <a:pt x="15" y="59"/>
                  </a:lnTo>
                  <a:lnTo>
                    <a:pt x="15" y="63"/>
                  </a:lnTo>
                  <a:lnTo>
                    <a:pt x="18" y="63"/>
                  </a:lnTo>
                  <a:lnTo>
                    <a:pt x="18" y="63"/>
                  </a:lnTo>
                  <a:lnTo>
                    <a:pt x="18" y="59"/>
                  </a:lnTo>
                  <a:lnTo>
                    <a:pt x="22" y="59"/>
                  </a:lnTo>
                  <a:lnTo>
                    <a:pt x="22" y="56"/>
                  </a:lnTo>
                  <a:lnTo>
                    <a:pt x="22" y="59"/>
                  </a:lnTo>
                  <a:lnTo>
                    <a:pt x="26" y="59"/>
                  </a:lnTo>
                  <a:lnTo>
                    <a:pt x="22" y="63"/>
                  </a:lnTo>
                  <a:lnTo>
                    <a:pt x="22" y="67"/>
                  </a:lnTo>
                  <a:lnTo>
                    <a:pt x="22" y="67"/>
                  </a:lnTo>
                  <a:lnTo>
                    <a:pt x="22" y="67"/>
                  </a:lnTo>
                  <a:lnTo>
                    <a:pt x="26" y="67"/>
                  </a:lnTo>
                  <a:lnTo>
                    <a:pt x="26" y="67"/>
                  </a:lnTo>
                  <a:lnTo>
                    <a:pt x="29" y="63"/>
                  </a:lnTo>
                  <a:lnTo>
                    <a:pt x="29" y="67"/>
                  </a:lnTo>
                  <a:lnTo>
                    <a:pt x="33" y="67"/>
                  </a:lnTo>
                  <a:lnTo>
                    <a:pt x="33" y="67"/>
                  </a:lnTo>
                  <a:lnTo>
                    <a:pt x="37" y="67"/>
                  </a:lnTo>
                  <a:close/>
                </a:path>
              </a:pathLst>
            </a:custGeom>
            <a:grpFill/>
            <a:ln>
              <a:noFill/>
            </a:ln>
          </p:spPr>
          <p:txBody>
            <a:bodyPr vert="horz" wrap="square" lIns="91440" tIns="45720" rIns="91440" bIns="45720" numCol="1" anchor="t" anchorCtr="0" compatLnSpc="1"/>
            <a:lstStyle/>
            <a:p>
              <a:endParaRPr lang="en-US"/>
            </a:p>
          </p:txBody>
        </p:sp>
        <p:sp>
          <p:nvSpPr>
            <p:cNvPr id="29" name="Freeform 26">
              <a:extLst>
                <a:ext uri="{FF2B5EF4-FFF2-40B4-BE49-F238E27FC236}">
                  <a16:creationId xmlns="" xmlns:a16="http://schemas.microsoft.com/office/drawing/2014/main" id="{56473BB1-726B-4188-AEA3-E5AE8B367827}"/>
                </a:ext>
              </a:extLst>
            </p:cNvPr>
            <p:cNvSpPr/>
            <p:nvPr/>
          </p:nvSpPr>
          <p:spPr bwMode="auto">
            <a:xfrm>
              <a:off x="6394088" y="2723074"/>
              <a:ext cx="171122" cy="181415"/>
            </a:xfrm>
            <a:custGeom>
              <a:avLst/>
              <a:gdLst>
                <a:gd name="T0" fmla="*/ 18 w 133"/>
                <a:gd name="T1" fmla="*/ 22 h 141"/>
                <a:gd name="T2" fmla="*/ 26 w 133"/>
                <a:gd name="T3" fmla="*/ 15 h 141"/>
                <a:gd name="T4" fmla="*/ 26 w 133"/>
                <a:gd name="T5" fmla="*/ 4 h 141"/>
                <a:gd name="T6" fmla="*/ 33 w 133"/>
                <a:gd name="T7" fmla="*/ 0 h 141"/>
                <a:gd name="T8" fmla="*/ 44 w 133"/>
                <a:gd name="T9" fmla="*/ 7 h 141"/>
                <a:gd name="T10" fmla="*/ 44 w 133"/>
                <a:gd name="T11" fmla="*/ 19 h 141"/>
                <a:gd name="T12" fmla="*/ 59 w 133"/>
                <a:gd name="T13" fmla="*/ 26 h 141"/>
                <a:gd name="T14" fmla="*/ 74 w 133"/>
                <a:gd name="T15" fmla="*/ 26 h 141"/>
                <a:gd name="T16" fmla="*/ 81 w 133"/>
                <a:gd name="T17" fmla="*/ 33 h 141"/>
                <a:gd name="T18" fmla="*/ 85 w 133"/>
                <a:gd name="T19" fmla="*/ 37 h 141"/>
                <a:gd name="T20" fmla="*/ 78 w 133"/>
                <a:gd name="T21" fmla="*/ 44 h 141"/>
                <a:gd name="T22" fmla="*/ 70 w 133"/>
                <a:gd name="T23" fmla="*/ 48 h 141"/>
                <a:gd name="T24" fmla="*/ 70 w 133"/>
                <a:gd name="T25" fmla="*/ 56 h 141"/>
                <a:gd name="T26" fmla="*/ 74 w 133"/>
                <a:gd name="T27" fmla="*/ 63 h 141"/>
                <a:gd name="T28" fmla="*/ 89 w 133"/>
                <a:gd name="T29" fmla="*/ 67 h 141"/>
                <a:gd name="T30" fmla="*/ 100 w 133"/>
                <a:gd name="T31" fmla="*/ 78 h 141"/>
                <a:gd name="T32" fmla="*/ 107 w 133"/>
                <a:gd name="T33" fmla="*/ 89 h 141"/>
                <a:gd name="T34" fmla="*/ 115 w 133"/>
                <a:gd name="T35" fmla="*/ 93 h 141"/>
                <a:gd name="T36" fmla="*/ 118 w 133"/>
                <a:gd name="T37" fmla="*/ 96 h 141"/>
                <a:gd name="T38" fmla="*/ 122 w 133"/>
                <a:gd name="T39" fmla="*/ 100 h 141"/>
                <a:gd name="T40" fmla="*/ 129 w 133"/>
                <a:gd name="T41" fmla="*/ 104 h 141"/>
                <a:gd name="T42" fmla="*/ 133 w 133"/>
                <a:gd name="T43" fmla="*/ 108 h 141"/>
                <a:gd name="T44" fmla="*/ 133 w 133"/>
                <a:gd name="T45" fmla="*/ 111 h 141"/>
                <a:gd name="T46" fmla="*/ 129 w 133"/>
                <a:gd name="T47" fmla="*/ 122 h 141"/>
                <a:gd name="T48" fmla="*/ 129 w 133"/>
                <a:gd name="T49" fmla="*/ 134 h 141"/>
                <a:gd name="T50" fmla="*/ 122 w 133"/>
                <a:gd name="T51" fmla="*/ 130 h 141"/>
                <a:gd name="T52" fmla="*/ 111 w 133"/>
                <a:gd name="T53" fmla="*/ 130 h 141"/>
                <a:gd name="T54" fmla="*/ 115 w 133"/>
                <a:gd name="T55" fmla="*/ 141 h 141"/>
                <a:gd name="T56" fmla="*/ 107 w 133"/>
                <a:gd name="T57" fmla="*/ 134 h 141"/>
                <a:gd name="T58" fmla="*/ 96 w 133"/>
                <a:gd name="T59" fmla="*/ 130 h 141"/>
                <a:gd name="T60" fmla="*/ 100 w 133"/>
                <a:gd name="T61" fmla="*/ 122 h 141"/>
                <a:gd name="T62" fmla="*/ 100 w 133"/>
                <a:gd name="T63" fmla="*/ 115 h 141"/>
                <a:gd name="T64" fmla="*/ 96 w 133"/>
                <a:gd name="T65" fmla="*/ 108 h 141"/>
                <a:gd name="T66" fmla="*/ 92 w 133"/>
                <a:gd name="T67" fmla="*/ 104 h 141"/>
                <a:gd name="T68" fmla="*/ 85 w 133"/>
                <a:gd name="T69" fmla="*/ 96 h 141"/>
                <a:gd name="T70" fmla="*/ 85 w 133"/>
                <a:gd name="T71" fmla="*/ 89 h 141"/>
                <a:gd name="T72" fmla="*/ 81 w 133"/>
                <a:gd name="T73" fmla="*/ 78 h 141"/>
                <a:gd name="T74" fmla="*/ 63 w 133"/>
                <a:gd name="T75" fmla="*/ 67 h 141"/>
                <a:gd name="T76" fmla="*/ 48 w 133"/>
                <a:gd name="T77" fmla="*/ 78 h 141"/>
                <a:gd name="T78" fmla="*/ 37 w 133"/>
                <a:gd name="T79" fmla="*/ 70 h 141"/>
                <a:gd name="T80" fmla="*/ 26 w 133"/>
                <a:gd name="T81" fmla="*/ 78 h 141"/>
                <a:gd name="T82" fmla="*/ 22 w 133"/>
                <a:gd name="T83" fmla="*/ 67 h 141"/>
                <a:gd name="T84" fmla="*/ 22 w 133"/>
                <a:gd name="T85" fmla="*/ 59 h 141"/>
                <a:gd name="T86" fmla="*/ 22 w 133"/>
                <a:gd name="T87" fmla="*/ 48 h 141"/>
                <a:gd name="T88" fmla="*/ 11 w 133"/>
                <a:gd name="T89" fmla="*/ 52 h 141"/>
                <a:gd name="T90" fmla="*/ 11 w 133"/>
                <a:gd name="T91" fmla="*/ 41 h 141"/>
                <a:gd name="T92" fmla="*/ 0 w 133"/>
                <a:gd name="T93" fmla="*/ 33 h 141"/>
                <a:gd name="T94" fmla="*/ 7 w 133"/>
                <a:gd name="T95" fmla="*/ 26 h 141"/>
                <a:gd name="T96" fmla="*/ 7 w 133"/>
                <a:gd name="T97" fmla="*/ 1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3" h="141">
                  <a:moveTo>
                    <a:pt x="15" y="19"/>
                  </a:moveTo>
                  <a:lnTo>
                    <a:pt x="18" y="19"/>
                  </a:lnTo>
                  <a:lnTo>
                    <a:pt x="18" y="22"/>
                  </a:lnTo>
                  <a:lnTo>
                    <a:pt x="26" y="19"/>
                  </a:lnTo>
                  <a:lnTo>
                    <a:pt x="26" y="19"/>
                  </a:lnTo>
                  <a:lnTo>
                    <a:pt x="26" y="15"/>
                  </a:lnTo>
                  <a:lnTo>
                    <a:pt x="26" y="15"/>
                  </a:lnTo>
                  <a:lnTo>
                    <a:pt x="26" y="11"/>
                  </a:lnTo>
                  <a:lnTo>
                    <a:pt x="26" y="4"/>
                  </a:lnTo>
                  <a:lnTo>
                    <a:pt x="26" y="4"/>
                  </a:lnTo>
                  <a:lnTo>
                    <a:pt x="26" y="0"/>
                  </a:lnTo>
                  <a:lnTo>
                    <a:pt x="33" y="0"/>
                  </a:lnTo>
                  <a:lnTo>
                    <a:pt x="33" y="4"/>
                  </a:lnTo>
                  <a:lnTo>
                    <a:pt x="41" y="4"/>
                  </a:lnTo>
                  <a:lnTo>
                    <a:pt x="44" y="7"/>
                  </a:lnTo>
                  <a:lnTo>
                    <a:pt x="44" y="11"/>
                  </a:lnTo>
                  <a:lnTo>
                    <a:pt x="44" y="15"/>
                  </a:lnTo>
                  <a:lnTo>
                    <a:pt x="44" y="19"/>
                  </a:lnTo>
                  <a:lnTo>
                    <a:pt x="52" y="22"/>
                  </a:lnTo>
                  <a:lnTo>
                    <a:pt x="55" y="26"/>
                  </a:lnTo>
                  <a:lnTo>
                    <a:pt x="59" y="26"/>
                  </a:lnTo>
                  <a:lnTo>
                    <a:pt x="67" y="30"/>
                  </a:lnTo>
                  <a:lnTo>
                    <a:pt x="70" y="26"/>
                  </a:lnTo>
                  <a:lnTo>
                    <a:pt x="74" y="26"/>
                  </a:lnTo>
                  <a:lnTo>
                    <a:pt x="74" y="30"/>
                  </a:lnTo>
                  <a:lnTo>
                    <a:pt x="81" y="30"/>
                  </a:lnTo>
                  <a:lnTo>
                    <a:pt x="81" y="33"/>
                  </a:lnTo>
                  <a:lnTo>
                    <a:pt x="81" y="33"/>
                  </a:lnTo>
                  <a:lnTo>
                    <a:pt x="85" y="37"/>
                  </a:lnTo>
                  <a:lnTo>
                    <a:pt x="85" y="37"/>
                  </a:lnTo>
                  <a:lnTo>
                    <a:pt x="81" y="37"/>
                  </a:lnTo>
                  <a:lnTo>
                    <a:pt x="81" y="44"/>
                  </a:lnTo>
                  <a:lnTo>
                    <a:pt x="78" y="44"/>
                  </a:lnTo>
                  <a:lnTo>
                    <a:pt x="74" y="48"/>
                  </a:lnTo>
                  <a:lnTo>
                    <a:pt x="70" y="48"/>
                  </a:lnTo>
                  <a:lnTo>
                    <a:pt x="70" y="48"/>
                  </a:lnTo>
                  <a:lnTo>
                    <a:pt x="70" y="52"/>
                  </a:lnTo>
                  <a:lnTo>
                    <a:pt x="74" y="56"/>
                  </a:lnTo>
                  <a:lnTo>
                    <a:pt x="70" y="56"/>
                  </a:lnTo>
                  <a:lnTo>
                    <a:pt x="70" y="59"/>
                  </a:lnTo>
                  <a:lnTo>
                    <a:pt x="74" y="59"/>
                  </a:lnTo>
                  <a:lnTo>
                    <a:pt x="74" y="63"/>
                  </a:lnTo>
                  <a:lnTo>
                    <a:pt x="81" y="63"/>
                  </a:lnTo>
                  <a:lnTo>
                    <a:pt x="85" y="67"/>
                  </a:lnTo>
                  <a:lnTo>
                    <a:pt x="89" y="67"/>
                  </a:lnTo>
                  <a:lnTo>
                    <a:pt x="92" y="70"/>
                  </a:lnTo>
                  <a:lnTo>
                    <a:pt x="96" y="74"/>
                  </a:lnTo>
                  <a:lnTo>
                    <a:pt x="100" y="78"/>
                  </a:lnTo>
                  <a:lnTo>
                    <a:pt x="100" y="78"/>
                  </a:lnTo>
                  <a:lnTo>
                    <a:pt x="107" y="85"/>
                  </a:lnTo>
                  <a:lnTo>
                    <a:pt x="107" y="89"/>
                  </a:lnTo>
                  <a:lnTo>
                    <a:pt x="111" y="89"/>
                  </a:lnTo>
                  <a:lnTo>
                    <a:pt x="115" y="89"/>
                  </a:lnTo>
                  <a:lnTo>
                    <a:pt x="115" y="93"/>
                  </a:lnTo>
                  <a:lnTo>
                    <a:pt x="115" y="93"/>
                  </a:lnTo>
                  <a:lnTo>
                    <a:pt x="118" y="96"/>
                  </a:lnTo>
                  <a:lnTo>
                    <a:pt x="118" y="96"/>
                  </a:lnTo>
                  <a:lnTo>
                    <a:pt x="122" y="96"/>
                  </a:lnTo>
                  <a:lnTo>
                    <a:pt x="122" y="100"/>
                  </a:lnTo>
                  <a:lnTo>
                    <a:pt x="122" y="100"/>
                  </a:lnTo>
                  <a:lnTo>
                    <a:pt x="126" y="100"/>
                  </a:lnTo>
                  <a:lnTo>
                    <a:pt x="129" y="104"/>
                  </a:lnTo>
                  <a:lnTo>
                    <a:pt x="129" y="104"/>
                  </a:lnTo>
                  <a:lnTo>
                    <a:pt x="133" y="104"/>
                  </a:lnTo>
                  <a:lnTo>
                    <a:pt x="133" y="104"/>
                  </a:lnTo>
                  <a:lnTo>
                    <a:pt x="133" y="108"/>
                  </a:lnTo>
                  <a:lnTo>
                    <a:pt x="129" y="111"/>
                  </a:lnTo>
                  <a:lnTo>
                    <a:pt x="133" y="111"/>
                  </a:lnTo>
                  <a:lnTo>
                    <a:pt x="133" y="111"/>
                  </a:lnTo>
                  <a:lnTo>
                    <a:pt x="133" y="115"/>
                  </a:lnTo>
                  <a:lnTo>
                    <a:pt x="129" y="119"/>
                  </a:lnTo>
                  <a:lnTo>
                    <a:pt x="129" y="122"/>
                  </a:lnTo>
                  <a:lnTo>
                    <a:pt x="133" y="126"/>
                  </a:lnTo>
                  <a:lnTo>
                    <a:pt x="133" y="130"/>
                  </a:lnTo>
                  <a:lnTo>
                    <a:pt x="129" y="134"/>
                  </a:lnTo>
                  <a:lnTo>
                    <a:pt x="126" y="134"/>
                  </a:lnTo>
                  <a:lnTo>
                    <a:pt x="122" y="130"/>
                  </a:lnTo>
                  <a:lnTo>
                    <a:pt x="122" y="130"/>
                  </a:lnTo>
                  <a:lnTo>
                    <a:pt x="118" y="126"/>
                  </a:lnTo>
                  <a:lnTo>
                    <a:pt x="115" y="130"/>
                  </a:lnTo>
                  <a:lnTo>
                    <a:pt x="111" y="130"/>
                  </a:lnTo>
                  <a:lnTo>
                    <a:pt x="115" y="134"/>
                  </a:lnTo>
                  <a:lnTo>
                    <a:pt x="115" y="137"/>
                  </a:lnTo>
                  <a:lnTo>
                    <a:pt x="115" y="141"/>
                  </a:lnTo>
                  <a:lnTo>
                    <a:pt x="115" y="141"/>
                  </a:lnTo>
                  <a:lnTo>
                    <a:pt x="111" y="141"/>
                  </a:lnTo>
                  <a:lnTo>
                    <a:pt x="107" y="134"/>
                  </a:lnTo>
                  <a:lnTo>
                    <a:pt x="104" y="134"/>
                  </a:lnTo>
                  <a:lnTo>
                    <a:pt x="100" y="134"/>
                  </a:lnTo>
                  <a:lnTo>
                    <a:pt x="96" y="130"/>
                  </a:lnTo>
                  <a:lnTo>
                    <a:pt x="100" y="130"/>
                  </a:lnTo>
                  <a:lnTo>
                    <a:pt x="100" y="126"/>
                  </a:lnTo>
                  <a:lnTo>
                    <a:pt x="100" y="122"/>
                  </a:lnTo>
                  <a:lnTo>
                    <a:pt x="100" y="119"/>
                  </a:lnTo>
                  <a:lnTo>
                    <a:pt x="100" y="119"/>
                  </a:lnTo>
                  <a:lnTo>
                    <a:pt x="100" y="115"/>
                  </a:lnTo>
                  <a:lnTo>
                    <a:pt x="104" y="111"/>
                  </a:lnTo>
                  <a:lnTo>
                    <a:pt x="100" y="111"/>
                  </a:lnTo>
                  <a:lnTo>
                    <a:pt x="96" y="108"/>
                  </a:lnTo>
                  <a:lnTo>
                    <a:pt x="100" y="108"/>
                  </a:lnTo>
                  <a:lnTo>
                    <a:pt x="96" y="104"/>
                  </a:lnTo>
                  <a:lnTo>
                    <a:pt x="92" y="104"/>
                  </a:lnTo>
                  <a:lnTo>
                    <a:pt x="89" y="100"/>
                  </a:lnTo>
                  <a:lnTo>
                    <a:pt x="85" y="100"/>
                  </a:lnTo>
                  <a:lnTo>
                    <a:pt x="85" y="96"/>
                  </a:lnTo>
                  <a:lnTo>
                    <a:pt x="85" y="93"/>
                  </a:lnTo>
                  <a:lnTo>
                    <a:pt x="85" y="89"/>
                  </a:lnTo>
                  <a:lnTo>
                    <a:pt x="85" y="89"/>
                  </a:lnTo>
                  <a:lnTo>
                    <a:pt x="85" y="85"/>
                  </a:lnTo>
                  <a:lnTo>
                    <a:pt x="85" y="82"/>
                  </a:lnTo>
                  <a:lnTo>
                    <a:pt x="81" y="78"/>
                  </a:lnTo>
                  <a:lnTo>
                    <a:pt x="74" y="74"/>
                  </a:lnTo>
                  <a:lnTo>
                    <a:pt x="70" y="70"/>
                  </a:lnTo>
                  <a:lnTo>
                    <a:pt x="63" y="67"/>
                  </a:lnTo>
                  <a:lnTo>
                    <a:pt x="59" y="70"/>
                  </a:lnTo>
                  <a:lnTo>
                    <a:pt x="55" y="74"/>
                  </a:lnTo>
                  <a:lnTo>
                    <a:pt x="48" y="78"/>
                  </a:lnTo>
                  <a:lnTo>
                    <a:pt x="44" y="74"/>
                  </a:lnTo>
                  <a:lnTo>
                    <a:pt x="41" y="74"/>
                  </a:lnTo>
                  <a:lnTo>
                    <a:pt x="37" y="70"/>
                  </a:lnTo>
                  <a:lnTo>
                    <a:pt x="33" y="74"/>
                  </a:lnTo>
                  <a:lnTo>
                    <a:pt x="30" y="78"/>
                  </a:lnTo>
                  <a:lnTo>
                    <a:pt x="26" y="78"/>
                  </a:lnTo>
                  <a:lnTo>
                    <a:pt x="22" y="78"/>
                  </a:lnTo>
                  <a:lnTo>
                    <a:pt x="22" y="70"/>
                  </a:lnTo>
                  <a:lnTo>
                    <a:pt x="22" y="67"/>
                  </a:lnTo>
                  <a:lnTo>
                    <a:pt x="22" y="63"/>
                  </a:lnTo>
                  <a:lnTo>
                    <a:pt x="22" y="59"/>
                  </a:lnTo>
                  <a:lnTo>
                    <a:pt x="22" y="59"/>
                  </a:lnTo>
                  <a:lnTo>
                    <a:pt x="22" y="56"/>
                  </a:lnTo>
                  <a:lnTo>
                    <a:pt x="22" y="52"/>
                  </a:lnTo>
                  <a:lnTo>
                    <a:pt x="22" y="48"/>
                  </a:lnTo>
                  <a:lnTo>
                    <a:pt x="18" y="48"/>
                  </a:lnTo>
                  <a:lnTo>
                    <a:pt x="15" y="52"/>
                  </a:lnTo>
                  <a:lnTo>
                    <a:pt x="11" y="52"/>
                  </a:lnTo>
                  <a:lnTo>
                    <a:pt x="7" y="48"/>
                  </a:lnTo>
                  <a:lnTo>
                    <a:pt x="11" y="44"/>
                  </a:lnTo>
                  <a:lnTo>
                    <a:pt x="11" y="41"/>
                  </a:lnTo>
                  <a:lnTo>
                    <a:pt x="7" y="37"/>
                  </a:lnTo>
                  <a:lnTo>
                    <a:pt x="4" y="37"/>
                  </a:lnTo>
                  <a:lnTo>
                    <a:pt x="0" y="33"/>
                  </a:lnTo>
                  <a:lnTo>
                    <a:pt x="4" y="30"/>
                  </a:lnTo>
                  <a:lnTo>
                    <a:pt x="4" y="30"/>
                  </a:lnTo>
                  <a:lnTo>
                    <a:pt x="7" y="26"/>
                  </a:lnTo>
                  <a:lnTo>
                    <a:pt x="7" y="26"/>
                  </a:lnTo>
                  <a:lnTo>
                    <a:pt x="7" y="22"/>
                  </a:lnTo>
                  <a:lnTo>
                    <a:pt x="7" y="19"/>
                  </a:lnTo>
                  <a:lnTo>
                    <a:pt x="15" y="19"/>
                  </a:lnTo>
                  <a:lnTo>
                    <a:pt x="15" y="19"/>
                  </a:lnTo>
                  <a:close/>
                </a:path>
              </a:pathLst>
            </a:custGeom>
            <a:grpFill/>
            <a:ln>
              <a:noFill/>
            </a:ln>
          </p:spPr>
          <p:txBody>
            <a:bodyPr vert="horz" wrap="square" lIns="91440" tIns="45720" rIns="91440" bIns="45720" numCol="1" anchor="t" anchorCtr="0" compatLnSpc="1"/>
            <a:lstStyle/>
            <a:p>
              <a:endParaRPr lang="en-US"/>
            </a:p>
          </p:txBody>
        </p:sp>
        <p:sp>
          <p:nvSpPr>
            <p:cNvPr id="30" name="Freeform 27">
              <a:extLst>
                <a:ext uri="{FF2B5EF4-FFF2-40B4-BE49-F238E27FC236}">
                  <a16:creationId xmlns="" xmlns:a16="http://schemas.microsoft.com/office/drawing/2014/main" id="{D2B868EE-1CBD-4F45-89D9-CCE679D82DB7}"/>
                </a:ext>
              </a:extLst>
            </p:cNvPr>
            <p:cNvSpPr>
              <a:spLocks noEditPoints="1"/>
            </p:cNvSpPr>
            <p:nvPr/>
          </p:nvSpPr>
          <p:spPr bwMode="auto">
            <a:xfrm>
              <a:off x="6346483" y="2765533"/>
              <a:ext cx="181415" cy="301072"/>
            </a:xfrm>
            <a:custGeom>
              <a:avLst/>
              <a:gdLst>
                <a:gd name="T0" fmla="*/ 13 w 38"/>
                <a:gd name="T1" fmla="*/ 3 h 63"/>
                <a:gd name="T2" fmla="*/ 16 w 38"/>
                <a:gd name="T3" fmla="*/ 4 h 63"/>
                <a:gd name="T4" fmla="*/ 16 w 38"/>
                <a:gd name="T5" fmla="*/ 8 h 63"/>
                <a:gd name="T6" fmla="*/ 18 w 38"/>
                <a:gd name="T7" fmla="*/ 12 h 63"/>
                <a:gd name="T8" fmla="*/ 23 w 38"/>
                <a:gd name="T9" fmla="*/ 12 h 63"/>
                <a:gd name="T10" fmla="*/ 30 w 38"/>
                <a:gd name="T11" fmla="*/ 11 h 63"/>
                <a:gd name="T12" fmla="*/ 33 w 38"/>
                <a:gd name="T13" fmla="*/ 15 h 63"/>
                <a:gd name="T14" fmla="*/ 35 w 38"/>
                <a:gd name="T15" fmla="*/ 19 h 63"/>
                <a:gd name="T16" fmla="*/ 38 w 38"/>
                <a:gd name="T17" fmla="*/ 21 h 63"/>
                <a:gd name="T18" fmla="*/ 37 w 38"/>
                <a:gd name="T19" fmla="*/ 25 h 63"/>
                <a:gd name="T20" fmla="*/ 33 w 38"/>
                <a:gd name="T21" fmla="*/ 26 h 63"/>
                <a:gd name="T22" fmla="*/ 27 w 38"/>
                <a:gd name="T23" fmla="*/ 26 h 63"/>
                <a:gd name="T24" fmla="*/ 24 w 38"/>
                <a:gd name="T25" fmla="*/ 31 h 63"/>
                <a:gd name="T26" fmla="*/ 25 w 38"/>
                <a:gd name="T27" fmla="*/ 36 h 63"/>
                <a:gd name="T28" fmla="*/ 23 w 38"/>
                <a:gd name="T29" fmla="*/ 36 h 63"/>
                <a:gd name="T30" fmla="*/ 21 w 38"/>
                <a:gd name="T31" fmla="*/ 34 h 63"/>
                <a:gd name="T32" fmla="*/ 19 w 38"/>
                <a:gd name="T33" fmla="*/ 34 h 63"/>
                <a:gd name="T34" fmla="*/ 17 w 38"/>
                <a:gd name="T35" fmla="*/ 33 h 63"/>
                <a:gd name="T36" fmla="*/ 16 w 38"/>
                <a:gd name="T37" fmla="*/ 31 h 63"/>
                <a:gd name="T38" fmla="*/ 14 w 38"/>
                <a:gd name="T39" fmla="*/ 31 h 63"/>
                <a:gd name="T40" fmla="*/ 13 w 38"/>
                <a:gd name="T41" fmla="*/ 31 h 63"/>
                <a:gd name="T42" fmla="*/ 13 w 38"/>
                <a:gd name="T43" fmla="*/ 34 h 63"/>
                <a:gd name="T44" fmla="*/ 12 w 38"/>
                <a:gd name="T45" fmla="*/ 38 h 63"/>
                <a:gd name="T46" fmla="*/ 10 w 38"/>
                <a:gd name="T47" fmla="*/ 44 h 63"/>
                <a:gd name="T48" fmla="*/ 10 w 38"/>
                <a:gd name="T49" fmla="*/ 46 h 63"/>
                <a:gd name="T50" fmla="*/ 12 w 38"/>
                <a:gd name="T51" fmla="*/ 49 h 63"/>
                <a:gd name="T52" fmla="*/ 13 w 38"/>
                <a:gd name="T53" fmla="*/ 49 h 63"/>
                <a:gd name="T54" fmla="*/ 15 w 38"/>
                <a:gd name="T55" fmla="*/ 52 h 63"/>
                <a:gd name="T56" fmla="*/ 16 w 38"/>
                <a:gd name="T57" fmla="*/ 52 h 63"/>
                <a:gd name="T58" fmla="*/ 17 w 38"/>
                <a:gd name="T59" fmla="*/ 55 h 63"/>
                <a:gd name="T60" fmla="*/ 17 w 38"/>
                <a:gd name="T61" fmla="*/ 56 h 63"/>
                <a:gd name="T62" fmla="*/ 20 w 38"/>
                <a:gd name="T63" fmla="*/ 59 h 63"/>
                <a:gd name="T64" fmla="*/ 23 w 38"/>
                <a:gd name="T65" fmla="*/ 61 h 63"/>
                <a:gd name="T66" fmla="*/ 23 w 38"/>
                <a:gd name="T67" fmla="*/ 63 h 63"/>
                <a:gd name="T68" fmla="*/ 19 w 38"/>
                <a:gd name="T69" fmla="*/ 62 h 63"/>
                <a:gd name="T70" fmla="*/ 18 w 38"/>
                <a:gd name="T71" fmla="*/ 60 h 63"/>
                <a:gd name="T72" fmla="*/ 15 w 38"/>
                <a:gd name="T73" fmla="*/ 60 h 63"/>
                <a:gd name="T74" fmla="*/ 13 w 38"/>
                <a:gd name="T75" fmla="*/ 57 h 63"/>
                <a:gd name="T76" fmla="*/ 10 w 38"/>
                <a:gd name="T77" fmla="*/ 55 h 63"/>
                <a:gd name="T78" fmla="*/ 8 w 38"/>
                <a:gd name="T79" fmla="*/ 52 h 63"/>
                <a:gd name="T80" fmla="*/ 6 w 38"/>
                <a:gd name="T81" fmla="*/ 51 h 63"/>
                <a:gd name="T82" fmla="*/ 7 w 38"/>
                <a:gd name="T83" fmla="*/ 48 h 63"/>
                <a:gd name="T84" fmla="*/ 8 w 38"/>
                <a:gd name="T85" fmla="*/ 45 h 63"/>
                <a:gd name="T86" fmla="*/ 9 w 38"/>
                <a:gd name="T87" fmla="*/ 42 h 63"/>
                <a:gd name="T88" fmla="*/ 11 w 38"/>
                <a:gd name="T89" fmla="*/ 36 h 63"/>
                <a:gd name="T90" fmla="*/ 10 w 38"/>
                <a:gd name="T91" fmla="*/ 31 h 63"/>
                <a:gd name="T92" fmla="*/ 7 w 38"/>
                <a:gd name="T93" fmla="*/ 26 h 63"/>
                <a:gd name="T94" fmla="*/ 6 w 38"/>
                <a:gd name="T95" fmla="*/ 22 h 63"/>
                <a:gd name="T96" fmla="*/ 6 w 38"/>
                <a:gd name="T97" fmla="*/ 18 h 63"/>
                <a:gd name="T98" fmla="*/ 2 w 38"/>
                <a:gd name="T99" fmla="*/ 13 h 63"/>
                <a:gd name="T100" fmla="*/ 0 w 38"/>
                <a:gd name="T101" fmla="*/ 10 h 63"/>
                <a:gd name="T102" fmla="*/ 2 w 38"/>
                <a:gd name="T103" fmla="*/ 6 h 63"/>
                <a:gd name="T104" fmla="*/ 6 w 38"/>
                <a:gd name="T105" fmla="*/ 4 h 63"/>
                <a:gd name="T106" fmla="*/ 9 w 38"/>
                <a:gd name="T107" fmla="*/ 2 h 63"/>
                <a:gd name="T108" fmla="*/ 10 w 38"/>
                <a:gd name="T109" fmla="*/ 0 h 63"/>
                <a:gd name="T110" fmla="*/ 13 w 38"/>
                <a:gd name="T111" fmla="*/ 59 h 63"/>
                <a:gd name="T112" fmla="*/ 10 w 38"/>
                <a:gd name="T113" fmla="*/ 55 h 63"/>
                <a:gd name="T114" fmla="*/ 7 w 38"/>
                <a:gd name="T115" fmla="*/ 55 h 63"/>
                <a:gd name="T116" fmla="*/ 23 w 38"/>
                <a:gd name="T117" fmla="*/ 37 h 63"/>
                <a:gd name="T118" fmla="*/ 13 w 38"/>
                <a:gd name="T119" fmla="*/ 46 h 63"/>
                <a:gd name="T120" fmla="*/ 14 w 38"/>
                <a:gd name="T121" fmla="*/ 4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 h="63">
                  <a:moveTo>
                    <a:pt x="10" y="0"/>
                  </a:moveTo>
                  <a:cubicBezTo>
                    <a:pt x="11" y="1"/>
                    <a:pt x="11" y="1"/>
                    <a:pt x="11" y="1"/>
                  </a:cubicBezTo>
                  <a:cubicBezTo>
                    <a:pt x="12" y="1"/>
                    <a:pt x="12" y="1"/>
                    <a:pt x="12" y="1"/>
                  </a:cubicBezTo>
                  <a:cubicBezTo>
                    <a:pt x="13" y="2"/>
                    <a:pt x="13" y="2"/>
                    <a:pt x="13" y="2"/>
                  </a:cubicBezTo>
                  <a:cubicBezTo>
                    <a:pt x="13" y="3"/>
                    <a:pt x="13" y="3"/>
                    <a:pt x="13" y="3"/>
                  </a:cubicBezTo>
                  <a:cubicBezTo>
                    <a:pt x="12" y="4"/>
                    <a:pt x="12" y="4"/>
                    <a:pt x="12" y="4"/>
                  </a:cubicBezTo>
                  <a:cubicBezTo>
                    <a:pt x="13" y="5"/>
                    <a:pt x="13" y="5"/>
                    <a:pt x="13" y="5"/>
                  </a:cubicBezTo>
                  <a:cubicBezTo>
                    <a:pt x="14" y="5"/>
                    <a:pt x="14" y="5"/>
                    <a:pt x="14" y="5"/>
                  </a:cubicBezTo>
                  <a:cubicBezTo>
                    <a:pt x="15" y="4"/>
                    <a:pt x="15" y="4"/>
                    <a:pt x="15" y="4"/>
                  </a:cubicBezTo>
                  <a:cubicBezTo>
                    <a:pt x="16" y="4"/>
                    <a:pt x="16" y="4"/>
                    <a:pt x="16" y="4"/>
                  </a:cubicBezTo>
                  <a:cubicBezTo>
                    <a:pt x="16" y="5"/>
                    <a:pt x="16" y="5"/>
                    <a:pt x="16" y="5"/>
                  </a:cubicBezTo>
                  <a:cubicBezTo>
                    <a:pt x="16" y="6"/>
                    <a:pt x="16" y="6"/>
                    <a:pt x="16" y="6"/>
                  </a:cubicBezTo>
                  <a:cubicBezTo>
                    <a:pt x="16" y="7"/>
                    <a:pt x="16" y="7"/>
                    <a:pt x="16" y="7"/>
                  </a:cubicBezTo>
                  <a:cubicBezTo>
                    <a:pt x="16" y="7"/>
                    <a:pt x="16" y="7"/>
                    <a:pt x="16" y="7"/>
                  </a:cubicBezTo>
                  <a:cubicBezTo>
                    <a:pt x="16" y="8"/>
                    <a:pt x="16" y="8"/>
                    <a:pt x="16" y="8"/>
                  </a:cubicBezTo>
                  <a:cubicBezTo>
                    <a:pt x="16" y="9"/>
                    <a:pt x="16" y="9"/>
                    <a:pt x="16" y="9"/>
                  </a:cubicBezTo>
                  <a:cubicBezTo>
                    <a:pt x="16" y="10"/>
                    <a:pt x="16" y="10"/>
                    <a:pt x="16" y="10"/>
                  </a:cubicBezTo>
                  <a:cubicBezTo>
                    <a:pt x="16" y="12"/>
                    <a:pt x="16" y="12"/>
                    <a:pt x="16" y="12"/>
                  </a:cubicBezTo>
                  <a:cubicBezTo>
                    <a:pt x="17" y="12"/>
                    <a:pt x="17" y="12"/>
                    <a:pt x="17" y="12"/>
                  </a:cubicBezTo>
                  <a:cubicBezTo>
                    <a:pt x="18" y="12"/>
                    <a:pt x="18" y="12"/>
                    <a:pt x="18" y="12"/>
                  </a:cubicBezTo>
                  <a:cubicBezTo>
                    <a:pt x="19" y="11"/>
                    <a:pt x="19" y="11"/>
                    <a:pt x="19" y="11"/>
                  </a:cubicBezTo>
                  <a:cubicBezTo>
                    <a:pt x="20" y="10"/>
                    <a:pt x="20" y="10"/>
                    <a:pt x="20" y="10"/>
                  </a:cubicBezTo>
                  <a:cubicBezTo>
                    <a:pt x="21" y="11"/>
                    <a:pt x="21" y="11"/>
                    <a:pt x="21" y="11"/>
                  </a:cubicBezTo>
                  <a:cubicBezTo>
                    <a:pt x="22" y="11"/>
                    <a:pt x="22" y="11"/>
                    <a:pt x="22" y="11"/>
                  </a:cubicBezTo>
                  <a:cubicBezTo>
                    <a:pt x="23" y="12"/>
                    <a:pt x="23" y="12"/>
                    <a:pt x="23" y="12"/>
                  </a:cubicBezTo>
                  <a:cubicBezTo>
                    <a:pt x="25" y="11"/>
                    <a:pt x="25" y="11"/>
                    <a:pt x="25" y="11"/>
                  </a:cubicBezTo>
                  <a:cubicBezTo>
                    <a:pt x="26" y="10"/>
                    <a:pt x="26" y="10"/>
                    <a:pt x="26" y="10"/>
                  </a:cubicBezTo>
                  <a:cubicBezTo>
                    <a:pt x="27" y="9"/>
                    <a:pt x="27" y="9"/>
                    <a:pt x="27" y="9"/>
                  </a:cubicBezTo>
                  <a:cubicBezTo>
                    <a:pt x="29" y="10"/>
                    <a:pt x="29" y="10"/>
                    <a:pt x="29" y="10"/>
                  </a:cubicBezTo>
                  <a:cubicBezTo>
                    <a:pt x="30" y="11"/>
                    <a:pt x="30" y="11"/>
                    <a:pt x="30" y="11"/>
                  </a:cubicBezTo>
                  <a:cubicBezTo>
                    <a:pt x="32" y="12"/>
                    <a:pt x="32" y="12"/>
                    <a:pt x="32" y="12"/>
                  </a:cubicBezTo>
                  <a:cubicBezTo>
                    <a:pt x="33" y="13"/>
                    <a:pt x="33" y="13"/>
                    <a:pt x="33" y="13"/>
                  </a:cubicBezTo>
                  <a:cubicBezTo>
                    <a:pt x="33" y="14"/>
                    <a:pt x="33" y="14"/>
                    <a:pt x="33" y="14"/>
                  </a:cubicBezTo>
                  <a:cubicBezTo>
                    <a:pt x="33" y="15"/>
                    <a:pt x="33" y="15"/>
                    <a:pt x="33" y="15"/>
                  </a:cubicBezTo>
                  <a:cubicBezTo>
                    <a:pt x="33" y="15"/>
                    <a:pt x="33" y="15"/>
                    <a:pt x="33" y="15"/>
                  </a:cubicBezTo>
                  <a:cubicBezTo>
                    <a:pt x="33" y="16"/>
                    <a:pt x="33" y="16"/>
                    <a:pt x="33" y="16"/>
                  </a:cubicBezTo>
                  <a:cubicBezTo>
                    <a:pt x="33" y="17"/>
                    <a:pt x="33" y="17"/>
                    <a:pt x="33" y="17"/>
                  </a:cubicBezTo>
                  <a:cubicBezTo>
                    <a:pt x="33" y="18"/>
                    <a:pt x="33" y="18"/>
                    <a:pt x="33" y="18"/>
                  </a:cubicBezTo>
                  <a:cubicBezTo>
                    <a:pt x="34" y="18"/>
                    <a:pt x="34" y="18"/>
                    <a:pt x="34" y="18"/>
                  </a:cubicBezTo>
                  <a:cubicBezTo>
                    <a:pt x="35" y="19"/>
                    <a:pt x="35" y="19"/>
                    <a:pt x="35" y="19"/>
                  </a:cubicBezTo>
                  <a:cubicBezTo>
                    <a:pt x="36" y="19"/>
                    <a:pt x="36" y="19"/>
                    <a:pt x="36" y="19"/>
                  </a:cubicBezTo>
                  <a:cubicBezTo>
                    <a:pt x="37" y="20"/>
                    <a:pt x="37" y="20"/>
                    <a:pt x="37" y="20"/>
                  </a:cubicBezTo>
                  <a:cubicBezTo>
                    <a:pt x="36" y="20"/>
                    <a:pt x="36" y="20"/>
                    <a:pt x="36" y="20"/>
                  </a:cubicBezTo>
                  <a:cubicBezTo>
                    <a:pt x="37" y="21"/>
                    <a:pt x="37" y="21"/>
                    <a:pt x="37" y="21"/>
                  </a:cubicBezTo>
                  <a:cubicBezTo>
                    <a:pt x="38" y="21"/>
                    <a:pt x="38" y="21"/>
                    <a:pt x="38" y="21"/>
                  </a:cubicBezTo>
                  <a:cubicBezTo>
                    <a:pt x="37" y="22"/>
                    <a:pt x="37" y="22"/>
                    <a:pt x="37" y="22"/>
                  </a:cubicBezTo>
                  <a:cubicBezTo>
                    <a:pt x="37" y="23"/>
                    <a:pt x="37" y="23"/>
                    <a:pt x="37" y="23"/>
                  </a:cubicBezTo>
                  <a:cubicBezTo>
                    <a:pt x="37" y="23"/>
                    <a:pt x="37" y="23"/>
                    <a:pt x="37" y="23"/>
                  </a:cubicBezTo>
                  <a:cubicBezTo>
                    <a:pt x="37" y="24"/>
                    <a:pt x="37" y="24"/>
                    <a:pt x="37" y="24"/>
                  </a:cubicBezTo>
                  <a:cubicBezTo>
                    <a:pt x="37" y="25"/>
                    <a:pt x="37" y="25"/>
                    <a:pt x="37" y="25"/>
                  </a:cubicBezTo>
                  <a:cubicBezTo>
                    <a:pt x="37" y="26"/>
                    <a:pt x="37" y="26"/>
                    <a:pt x="37" y="26"/>
                  </a:cubicBezTo>
                  <a:cubicBezTo>
                    <a:pt x="36" y="26"/>
                    <a:pt x="36" y="26"/>
                    <a:pt x="36" y="26"/>
                  </a:cubicBezTo>
                  <a:cubicBezTo>
                    <a:pt x="35" y="26"/>
                    <a:pt x="35" y="26"/>
                    <a:pt x="35" y="26"/>
                  </a:cubicBezTo>
                  <a:cubicBezTo>
                    <a:pt x="34" y="26"/>
                    <a:pt x="34" y="26"/>
                    <a:pt x="34" y="26"/>
                  </a:cubicBezTo>
                  <a:cubicBezTo>
                    <a:pt x="33" y="26"/>
                    <a:pt x="33" y="26"/>
                    <a:pt x="33" y="26"/>
                  </a:cubicBezTo>
                  <a:cubicBezTo>
                    <a:pt x="32" y="26"/>
                    <a:pt x="32" y="26"/>
                    <a:pt x="32" y="26"/>
                  </a:cubicBezTo>
                  <a:cubicBezTo>
                    <a:pt x="30" y="26"/>
                    <a:pt x="30" y="26"/>
                    <a:pt x="30" y="26"/>
                  </a:cubicBezTo>
                  <a:cubicBezTo>
                    <a:pt x="30" y="26"/>
                    <a:pt x="30" y="26"/>
                    <a:pt x="30" y="26"/>
                  </a:cubicBezTo>
                  <a:cubicBezTo>
                    <a:pt x="29" y="26"/>
                    <a:pt x="29" y="26"/>
                    <a:pt x="29" y="26"/>
                  </a:cubicBezTo>
                  <a:cubicBezTo>
                    <a:pt x="27" y="26"/>
                    <a:pt x="27" y="26"/>
                    <a:pt x="27" y="26"/>
                  </a:cubicBezTo>
                  <a:cubicBezTo>
                    <a:pt x="26" y="26"/>
                    <a:pt x="26" y="26"/>
                    <a:pt x="26" y="26"/>
                  </a:cubicBezTo>
                  <a:cubicBezTo>
                    <a:pt x="25" y="28"/>
                    <a:pt x="25" y="28"/>
                    <a:pt x="25" y="28"/>
                  </a:cubicBezTo>
                  <a:cubicBezTo>
                    <a:pt x="25" y="29"/>
                    <a:pt x="25" y="29"/>
                    <a:pt x="25" y="29"/>
                  </a:cubicBezTo>
                  <a:cubicBezTo>
                    <a:pt x="24" y="30"/>
                    <a:pt x="24" y="30"/>
                    <a:pt x="24" y="30"/>
                  </a:cubicBezTo>
                  <a:cubicBezTo>
                    <a:pt x="24" y="31"/>
                    <a:pt x="24" y="31"/>
                    <a:pt x="24" y="31"/>
                  </a:cubicBezTo>
                  <a:cubicBezTo>
                    <a:pt x="24" y="33"/>
                    <a:pt x="24" y="33"/>
                    <a:pt x="24" y="33"/>
                  </a:cubicBezTo>
                  <a:cubicBezTo>
                    <a:pt x="25" y="33"/>
                    <a:pt x="25" y="33"/>
                    <a:pt x="25" y="33"/>
                  </a:cubicBezTo>
                  <a:cubicBezTo>
                    <a:pt x="25" y="34"/>
                    <a:pt x="25" y="34"/>
                    <a:pt x="25" y="34"/>
                  </a:cubicBezTo>
                  <a:cubicBezTo>
                    <a:pt x="25" y="35"/>
                    <a:pt x="25" y="35"/>
                    <a:pt x="25" y="35"/>
                  </a:cubicBezTo>
                  <a:cubicBezTo>
                    <a:pt x="25" y="36"/>
                    <a:pt x="25" y="36"/>
                    <a:pt x="25" y="36"/>
                  </a:cubicBezTo>
                  <a:cubicBezTo>
                    <a:pt x="25" y="36"/>
                    <a:pt x="25" y="36"/>
                    <a:pt x="25" y="36"/>
                  </a:cubicBezTo>
                  <a:cubicBezTo>
                    <a:pt x="25" y="37"/>
                    <a:pt x="25" y="37"/>
                    <a:pt x="25" y="37"/>
                  </a:cubicBezTo>
                  <a:cubicBezTo>
                    <a:pt x="25" y="37"/>
                    <a:pt x="25" y="37"/>
                    <a:pt x="25" y="37"/>
                  </a:cubicBezTo>
                  <a:cubicBezTo>
                    <a:pt x="24" y="36"/>
                    <a:pt x="24" y="36"/>
                    <a:pt x="24" y="36"/>
                  </a:cubicBezTo>
                  <a:cubicBezTo>
                    <a:pt x="23" y="36"/>
                    <a:pt x="23" y="36"/>
                    <a:pt x="23" y="36"/>
                  </a:cubicBezTo>
                  <a:cubicBezTo>
                    <a:pt x="23" y="36"/>
                    <a:pt x="23" y="36"/>
                    <a:pt x="23" y="36"/>
                  </a:cubicBezTo>
                  <a:cubicBezTo>
                    <a:pt x="23" y="35"/>
                    <a:pt x="23" y="35"/>
                    <a:pt x="23" y="35"/>
                  </a:cubicBezTo>
                  <a:cubicBezTo>
                    <a:pt x="23" y="35"/>
                    <a:pt x="23" y="35"/>
                    <a:pt x="23" y="35"/>
                  </a:cubicBezTo>
                  <a:cubicBezTo>
                    <a:pt x="21" y="34"/>
                    <a:pt x="21" y="34"/>
                    <a:pt x="21" y="34"/>
                  </a:cubicBezTo>
                  <a:cubicBezTo>
                    <a:pt x="21" y="34"/>
                    <a:pt x="21" y="34"/>
                    <a:pt x="21" y="34"/>
                  </a:cubicBezTo>
                  <a:cubicBezTo>
                    <a:pt x="20" y="34"/>
                    <a:pt x="20" y="34"/>
                    <a:pt x="20" y="34"/>
                  </a:cubicBezTo>
                  <a:cubicBezTo>
                    <a:pt x="20" y="34"/>
                    <a:pt x="20" y="34"/>
                    <a:pt x="20" y="34"/>
                  </a:cubicBezTo>
                  <a:cubicBezTo>
                    <a:pt x="20" y="35"/>
                    <a:pt x="20" y="35"/>
                    <a:pt x="20" y="35"/>
                  </a:cubicBezTo>
                  <a:cubicBezTo>
                    <a:pt x="20" y="34"/>
                    <a:pt x="20" y="34"/>
                    <a:pt x="20" y="34"/>
                  </a:cubicBezTo>
                  <a:cubicBezTo>
                    <a:pt x="19" y="34"/>
                    <a:pt x="19" y="34"/>
                    <a:pt x="19" y="34"/>
                  </a:cubicBezTo>
                  <a:cubicBezTo>
                    <a:pt x="18" y="34"/>
                    <a:pt x="18" y="34"/>
                    <a:pt x="18" y="34"/>
                  </a:cubicBezTo>
                  <a:cubicBezTo>
                    <a:pt x="17" y="34"/>
                    <a:pt x="17" y="34"/>
                    <a:pt x="17" y="34"/>
                  </a:cubicBezTo>
                  <a:cubicBezTo>
                    <a:pt x="17" y="34"/>
                    <a:pt x="17" y="34"/>
                    <a:pt x="17" y="34"/>
                  </a:cubicBezTo>
                  <a:cubicBezTo>
                    <a:pt x="17" y="34"/>
                    <a:pt x="17" y="34"/>
                    <a:pt x="17" y="34"/>
                  </a:cubicBezTo>
                  <a:cubicBezTo>
                    <a:pt x="17" y="33"/>
                    <a:pt x="17" y="33"/>
                    <a:pt x="17" y="33"/>
                  </a:cubicBezTo>
                  <a:cubicBezTo>
                    <a:pt x="17" y="33"/>
                    <a:pt x="17" y="33"/>
                    <a:pt x="17" y="33"/>
                  </a:cubicBezTo>
                  <a:cubicBezTo>
                    <a:pt x="17" y="32"/>
                    <a:pt x="17" y="32"/>
                    <a:pt x="17" y="32"/>
                  </a:cubicBezTo>
                  <a:cubicBezTo>
                    <a:pt x="17" y="31"/>
                    <a:pt x="17" y="31"/>
                    <a:pt x="17" y="31"/>
                  </a:cubicBezTo>
                  <a:cubicBezTo>
                    <a:pt x="17" y="31"/>
                    <a:pt x="17" y="31"/>
                    <a:pt x="17" y="31"/>
                  </a:cubicBezTo>
                  <a:cubicBezTo>
                    <a:pt x="16" y="31"/>
                    <a:pt x="16" y="31"/>
                    <a:pt x="16" y="31"/>
                  </a:cubicBezTo>
                  <a:cubicBezTo>
                    <a:pt x="16" y="31"/>
                    <a:pt x="16" y="31"/>
                    <a:pt x="16" y="31"/>
                  </a:cubicBezTo>
                  <a:cubicBezTo>
                    <a:pt x="16" y="31"/>
                    <a:pt x="16" y="31"/>
                    <a:pt x="16" y="31"/>
                  </a:cubicBezTo>
                  <a:cubicBezTo>
                    <a:pt x="15" y="30"/>
                    <a:pt x="15" y="30"/>
                    <a:pt x="15" y="30"/>
                  </a:cubicBezTo>
                  <a:cubicBezTo>
                    <a:pt x="15" y="31"/>
                    <a:pt x="15" y="31"/>
                    <a:pt x="15" y="31"/>
                  </a:cubicBezTo>
                  <a:cubicBezTo>
                    <a:pt x="14" y="31"/>
                    <a:pt x="14" y="31"/>
                    <a:pt x="14" y="31"/>
                  </a:cubicBezTo>
                  <a:cubicBezTo>
                    <a:pt x="14" y="31"/>
                    <a:pt x="14" y="31"/>
                    <a:pt x="14" y="31"/>
                  </a:cubicBezTo>
                  <a:cubicBezTo>
                    <a:pt x="14" y="31"/>
                    <a:pt x="14" y="31"/>
                    <a:pt x="14" y="31"/>
                  </a:cubicBezTo>
                  <a:cubicBezTo>
                    <a:pt x="13" y="31"/>
                    <a:pt x="13" y="31"/>
                    <a:pt x="13" y="31"/>
                  </a:cubicBezTo>
                  <a:cubicBezTo>
                    <a:pt x="13" y="31"/>
                    <a:pt x="13" y="31"/>
                    <a:pt x="13" y="31"/>
                  </a:cubicBezTo>
                  <a:cubicBezTo>
                    <a:pt x="13" y="31"/>
                    <a:pt x="13" y="31"/>
                    <a:pt x="13" y="31"/>
                  </a:cubicBezTo>
                  <a:cubicBezTo>
                    <a:pt x="13" y="31"/>
                    <a:pt x="13" y="31"/>
                    <a:pt x="13" y="31"/>
                  </a:cubicBezTo>
                  <a:cubicBezTo>
                    <a:pt x="13" y="32"/>
                    <a:pt x="13" y="32"/>
                    <a:pt x="13" y="32"/>
                  </a:cubicBezTo>
                  <a:cubicBezTo>
                    <a:pt x="14" y="33"/>
                    <a:pt x="14" y="33"/>
                    <a:pt x="14" y="33"/>
                  </a:cubicBezTo>
                  <a:cubicBezTo>
                    <a:pt x="13" y="33"/>
                    <a:pt x="13" y="33"/>
                    <a:pt x="13" y="33"/>
                  </a:cubicBezTo>
                  <a:cubicBezTo>
                    <a:pt x="13" y="34"/>
                    <a:pt x="13" y="34"/>
                    <a:pt x="13" y="34"/>
                  </a:cubicBezTo>
                  <a:cubicBezTo>
                    <a:pt x="13" y="35"/>
                    <a:pt x="13" y="35"/>
                    <a:pt x="13" y="35"/>
                  </a:cubicBezTo>
                  <a:cubicBezTo>
                    <a:pt x="13" y="35"/>
                    <a:pt x="13" y="35"/>
                    <a:pt x="13" y="35"/>
                  </a:cubicBezTo>
                  <a:cubicBezTo>
                    <a:pt x="13" y="36"/>
                    <a:pt x="13" y="36"/>
                    <a:pt x="13" y="36"/>
                  </a:cubicBezTo>
                  <a:cubicBezTo>
                    <a:pt x="13" y="37"/>
                    <a:pt x="13" y="37"/>
                    <a:pt x="13" y="37"/>
                  </a:cubicBezTo>
                  <a:cubicBezTo>
                    <a:pt x="12" y="38"/>
                    <a:pt x="12" y="38"/>
                    <a:pt x="12" y="38"/>
                  </a:cubicBezTo>
                  <a:cubicBezTo>
                    <a:pt x="12" y="38"/>
                    <a:pt x="12" y="38"/>
                    <a:pt x="12" y="38"/>
                  </a:cubicBezTo>
                  <a:cubicBezTo>
                    <a:pt x="11" y="41"/>
                    <a:pt x="11" y="41"/>
                    <a:pt x="11" y="41"/>
                  </a:cubicBezTo>
                  <a:cubicBezTo>
                    <a:pt x="10" y="43"/>
                    <a:pt x="10" y="43"/>
                    <a:pt x="10" y="43"/>
                  </a:cubicBezTo>
                  <a:cubicBezTo>
                    <a:pt x="10" y="43"/>
                    <a:pt x="10" y="43"/>
                    <a:pt x="10" y="43"/>
                  </a:cubicBezTo>
                  <a:cubicBezTo>
                    <a:pt x="10" y="44"/>
                    <a:pt x="10" y="44"/>
                    <a:pt x="10" y="44"/>
                  </a:cubicBezTo>
                  <a:cubicBezTo>
                    <a:pt x="10" y="44"/>
                    <a:pt x="10" y="44"/>
                    <a:pt x="10" y="44"/>
                  </a:cubicBezTo>
                  <a:cubicBezTo>
                    <a:pt x="11" y="45"/>
                    <a:pt x="11" y="45"/>
                    <a:pt x="11" y="45"/>
                  </a:cubicBezTo>
                  <a:cubicBezTo>
                    <a:pt x="10" y="45"/>
                    <a:pt x="10" y="45"/>
                    <a:pt x="10" y="45"/>
                  </a:cubicBezTo>
                  <a:cubicBezTo>
                    <a:pt x="10" y="45"/>
                    <a:pt x="10" y="45"/>
                    <a:pt x="10" y="45"/>
                  </a:cubicBezTo>
                  <a:cubicBezTo>
                    <a:pt x="10" y="46"/>
                    <a:pt x="10" y="46"/>
                    <a:pt x="10" y="46"/>
                  </a:cubicBezTo>
                  <a:cubicBezTo>
                    <a:pt x="10" y="47"/>
                    <a:pt x="10" y="47"/>
                    <a:pt x="10" y="47"/>
                  </a:cubicBezTo>
                  <a:cubicBezTo>
                    <a:pt x="11" y="48"/>
                    <a:pt x="11" y="48"/>
                    <a:pt x="11" y="48"/>
                  </a:cubicBezTo>
                  <a:cubicBezTo>
                    <a:pt x="11" y="49"/>
                    <a:pt x="11" y="49"/>
                    <a:pt x="11" y="49"/>
                  </a:cubicBezTo>
                  <a:cubicBezTo>
                    <a:pt x="11" y="49"/>
                    <a:pt x="11" y="49"/>
                    <a:pt x="11" y="49"/>
                  </a:cubicBezTo>
                  <a:cubicBezTo>
                    <a:pt x="12" y="49"/>
                    <a:pt x="12" y="49"/>
                    <a:pt x="12" y="49"/>
                  </a:cubicBezTo>
                  <a:cubicBezTo>
                    <a:pt x="12" y="49"/>
                    <a:pt x="12" y="49"/>
                    <a:pt x="12" y="49"/>
                  </a:cubicBezTo>
                  <a:cubicBezTo>
                    <a:pt x="12" y="48"/>
                    <a:pt x="12" y="48"/>
                    <a:pt x="12" y="48"/>
                  </a:cubicBezTo>
                  <a:cubicBezTo>
                    <a:pt x="12" y="48"/>
                    <a:pt x="12" y="48"/>
                    <a:pt x="12" y="48"/>
                  </a:cubicBezTo>
                  <a:cubicBezTo>
                    <a:pt x="13" y="48"/>
                    <a:pt x="13" y="48"/>
                    <a:pt x="13" y="48"/>
                  </a:cubicBezTo>
                  <a:cubicBezTo>
                    <a:pt x="13" y="49"/>
                    <a:pt x="13" y="49"/>
                    <a:pt x="13" y="49"/>
                  </a:cubicBezTo>
                  <a:cubicBezTo>
                    <a:pt x="14" y="50"/>
                    <a:pt x="14" y="50"/>
                    <a:pt x="14" y="50"/>
                  </a:cubicBezTo>
                  <a:cubicBezTo>
                    <a:pt x="14" y="50"/>
                    <a:pt x="14" y="50"/>
                    <a:pt x="14" y="50"/>
                  </a:cubicBezTo>
                  <a:cubicBezTo>
                    <a:pt x="14" y="51"/>
                    <a:pt x="14" y="51"/>
                    <a:pt x="14" y="51"/>
                  </a:cubicBezTo>
                  <a:cubicBezTo>
                    <a:pt x="14" y="51"/>
                    <a:pt x="14" y="51"/>
                    <a:pt x="14" y="51"/>
                  </a:cubicBezTo>
                  <a:cubicBezTo>
                    <a:pt x="15" y="52"/>
                    <a:pt x="15" y="52"/>
                    <a:pt x="15" y="52"/>
                  </a:cubicBezTo>
                  <a:cubicBezTo>
                    <a:pt x="15" y="52"/>
                    <a:pt x="15" y="52"/>
                    <a:pt x="15" y="52"/>
                  </a:cubicBezTo>
                  <a:cubicBezTo>
                    <a:pt x="15" y="51"/>
                    <a:pt x="15" y="51"/>
                    <a:pt x="15" y="51"/>
                  </a:cubicBezTo>
                  <a:cubicBezTo>
                    <a:pt x="15" y="51"/>
                    <a:pt x="15" y="51"/>
                    <a:pt x="15" y="51"/>
                  </a:cubicBezTo>
                  <a:cubicBezTo>
                    <a:pt x="16" y="52"/>
                    <a:pt x="16" y="52"/>
                    <a:pt x="16" y="52"/>
                  </a:cubicBezTo>
                  <a:cubicBezTo>
                    <a:pt x="16" y="52"/>
                    <a:pt x="16" y="52"/>
                    <a:pt x="16" y="52"/>
                  </a:cubicBezTo>
                  <a:cubicBezTo>
                    <a:pt x="16" y="53"/>
                    <a:pt x="16" y="53"/>
                    <a:pt x="16" y="53"/>
                  </a:cubicBezTo>
                  <a:cubicBezTo>
                    <a:pt x="17" y="53"/>
                    <a:pt x="17" y="53"/>
                    <a:pt x="17" y="53"/>
                  </a:cubicBezTo>
                  <a:cubicBezTo>
                    <a:pt x="17" y="55"/>
                    <a:pt x="17" y="55"/>
                    <a:pt x="17" y="55"/>
                  </a:cubicBezTo>
                  <a:cubicBezTo>
                    <a:pt x="17" y="55"/>
                    <a:pt x="17" y="55"/>
                    <a:pt x="17" y="55"/>
                  </a:cubicBezTo>
                  <a:cubicBezTo>
                    <a:pt x="17" y="55"/>
                    <a:pt x="17" y="55"/>
                    <a:pt x="17" y="55"/>
                  </a:cubicBezTo>
                  <a:cubicBezTo>
                    <a:pt x="16" y="55"/>
                    <a:pt x="16" y="55"/>
                    <a:pt x="16" y="55"/>
                  </a:cubicBezTo>
                  <a:cubicBezTo>
                    <a:pt x="16" y="56"/>
                    <a:pt x="16" y="56"/>
                    <a:pt x="16" y="56"/>
                  </a:cubicBezTo>
                  <a:cubicBezTo>
                    <a:pt x="16" y="56"/>
                    <a:pt x="16" y="56"/>
                    <a:pt x="16" y="56"/>
                  </a:cubicBezTo>
                  <a:cubicBezTo>
                    <a:pt x="17" y="57"/>
                    <a:pt x="17" y="57"/>
                    <a:pt x="17" y="57"/>
                  </a:cubicBezTo>
                  <a:cubicBezTo>
                    <a:pt x="17" y="56"/>
                    <a:pt x="17" y="56"/>
                    <a:pt x="17" y="56"/>
                  </a:cubicBezTo>
                  <a:cubicBezTo>
                    <a:pt x="17" y="56"/>
                    <a:pt x="17" y="56"/>
                    <a:pt x="17" y="56"/>
                  </a:cubicBezTo>
                  <a:cubicBezTo>
                    <a:pt x="17" y="57"/>
                    <a:pt x="17" y="57"/>
                    <a:pt x="17" y="57"/>
                  </a:cubicBezTo>
                  <a:cubicBezTo>
                    <a:pt x="18" y="57"/>
                    <a:pt x="18" y="57"/>
                    <a:pt x="18" y="57"/>
                  </a:cubicBezTo>
                  <a:cubicBezTo>
                    <a:pt x="19" y="58"/>
                    <a:pt x="19" y="58"/>
                    <a:pt x="19" y="58"/>
                  </a:cubicBezTo>
                  <a:cubicBezTo>
                    <a:pt x="20" y="59"/>
                    <a:pt x="20" y="59"/>
                    <a:pt x="20" y="59"/>
                  </a:cubicBezTo>
                  <a:cubicBezTo>
                    <a:pt x="20" y="59"/>
                    <a:pt x="20" y="59"/>
                    <a:pt x="20" y="59"/>
                  </a:cubicBezTo>
                  <a:cubicBezTo>
                    <a:pt x="21" y="59"/>
                    <a:pt x="21" y="59"/>
                    <a:pt x="21" y="59"/>
                  </a:cubicBezTo>
                  <a:cubicBezTo>
                    <a:pt x="22" y="59"/>
                    <a:pt x="22" y="59"/>
                    <a:pt x="22" y="59"/>
                  </a:cubicBezTo>
                  <a:cubicBezTo>
                    <a:pt x="22" y="60"/>
                    <a:pt x="22" y="60"/>
                    <a:pt x="22" y="60"/>
                  </a:cubicBezTo>
                  <a:cubicBezTo>
                    <a:pt x="23" y="61"/>
                    <a:pt x="23" y="61"/>
                    <a:pt x="23" y="61"/>
                  </a:cubicBezTo>
                  <a:cubicBezTo>
                    <a:pt x="24" y="61"/>
                    <a:pt x="24" y="61"/>
                    <a:pt x="24" y="61"/>
                  </a:cubicBezTo>
                  <a:cubicBezTo>
                    <a:pt x="24" y="62"/>
                    <a:pt x="24" y="62"/>
                    <a:pt x="24" y="62"/>
                  </a:cubicBezTo>
                  <a:cubicBezTo>
                    <a:pt x="24" y="62"/>
                    <a:pt x="24" y="62"/>
                    <a:pt x="24" y="62"/>
                  </a:cubicBezTo>
                  <a:cubicBezTo>
                    <a:pt x="24" y="62"/>
                    <a:pt x="24" y="62"/>
                    <a:pt x="24" y="62"/>
                  </a:cubicBezTo>
                  <a:cubicBezTo>
                    <a:pt x="23" y="63"/>
                    <a:pt x="23" y="63"/>
                    <a:pt x="23" y="63"/>
                  </a:cubicBezTo>
                  <a:cubicBezTo>
                    <a:pt x="22" y="62"/>
                    <a:pt x="22" y="62"/>
                    <a:pt x="22" y="62"/>
                  </a:cubicBezTo>
                  <a:cubicBezTo>
                    <a:pt x="22" y="63"/>
                    <a:pt x="22" y="63"/>
                    <a:pt x="22" y="63"/>
                  </a:cubicBezTo>
                  <a:cubicBezTo>
                    <a:pt x="21" y="63"/>
                    <a:pt x="21" y="63"/>
                    <a:pt x="21" y="63"/>
                  </a:cubicBezTo>
                  <a:cubicBezTo>
                    <a:pt x="19" y="63"/>
                    <a:pt x="19" y="63"/>
                    <a:pt x="19" y="63"/>
                  </a:cubicBezTo>
                  <a:cubicBezTo>
                    <a:pt x="19" y="62"/>
                    <a:pt x="19" y="62"/>
                    <a:pt x="19" y="62"/>
                  </a:cubicBezTo>
                  <a:cubicBezTo>
                    <a:pt x="20" y="62"/>
                    <a:pt x="20" y="62"/>
                    <a:pt x="20" y="62"/>
                  </a:cubicBezTo>
                  <a:cubicBezTo>
                    <a:pt x="20" y="61"/>
                    <a:pt x="20" y="61"/>
                    <a:pt x="20" y="61"/>
                  </a:cubicBezTo>
                  <a:cubicBezTo>
                    <a:pt x="19" y="60"/>
                    <a:pt x="19" y="60"/>
                    <a:pt x="19" y="60"/>
                  </a:cubicBezTo>
                  <a:cubicBezTo>
                    <a:pt x="19" y="60"/>
                    <a:pt x="19" y="60"/>
                    <a:pt x="19" y="60"/>
                  </a:cubicBezTo>
                  <a:cubicBezTo>
                    <a:pt x="18" y="60"/>
                    <a:pt x="18" y="60"/>
                    <a:pt x="18" y="60"/>
                  </a:cubicBezTo>
                  <a:cubicBezTo>
                    <a:pt x="17" y="59"/>
                    <a:pt x="17" y="59"/>
                    <a:pt x="17" y="59"/>
                  </a:cubicBezTo>
                  <a:cubicBezTo>
                    <a:pt x="16" y="59"/>
                    <a:pt x="16" y="59"/>
                    <a:pt x="16" y="59"/>
                  </a:cubicBezTo>
                  <a:cubicBezTo>
                    <a:pt x="16" y="59"/>
                    <a:pt x="16" y="59"/>
                    <a:pt x="16" y="59"/>
                  </a:cubicBezTo>
                  <a:cubicBezTo>
                    <a:pt x="15" y="60"/>
                    <a:pt x="15" y="60"/>
                    <a:pt x="15" y="60"/>
                  </a:cubicBezTo>
                  <a:cubicBezTo>
                    <a:pt x="15" y="60"/>
                    <a:pt x="15" y="60"/>
                    <a:pt x="15" y="60"/>
                  </a:cubicBezTo>
                  <a:cubicBezTo>
                    <a:pt x="13" y="59"/>
                    <a:pt x="13" y="59"/>
                    <a:pt x="13" y="59"/>
                  </a:cubicBezTo>
                  <a:cubicBezTo>
                    <a:pt x="13" y="58"/>
                    <a:pt x="13" y="58"/>
                    <a:pt x="13" y="58"/>
                  </a:cubicBezTo>
                  <a:cubicBezTo>
                    <a:pt x="13" y="58"/>
                    <a:pt x="13" y="58"/>
                    <a:pt x="13" y="58"/>
                  </a:cubicBezTo>
                  <a:cubicBezTo>
                    <a:pt x="13" y="57"/>
                    <a:pt x="13" y="57"/>
                    <a:pt x="13" y="57"/>
                  </a:cubicBezTo>
                  <a:cubicBezTo>
                    <a:pt x="13" y="57"/>
                    <a:pt x="13" y="57"/>
                    <a:pt x="13" y="57"/>
                  </a:cubicBezTo>
                  <a:cubicBezTo>
                    <a:pt x="13" y="57"/>
                    <a:pt x="13" y="57"/>
                    <a:pt x="13" y="57"/>
                  </a:cubicBezTo>
                  <a:cubicBezTo>
                    <a:pt x="12" y="57"/>
                    <a:pt x="12" y="57"/>
                    <a:pt x="12" y="57"/>
                  </a:cubicBezTo>
                  <a:cubicBezTo>
                    <a:pt x="12" y="56"/>
                    <a:pt x="12" y="56"/>
                    <a:pt x="12" y="56"/>
                  </a:cubicBezTo>
                  <a:cubicBezTo>
                    <a:pt x="11" y="55"/>
                    <a:pt x="11" y="55"/>
                    <a:pt x="11" y="55"/>
                  </a:cubicBezTo>
                  <a:cubicBezTo>
                    <a:pt x="10" y="55"/>
                    <a:pt x="10" y="55"/>
                    <a:pt x="10" y="55"/>
                  </a:cubicBezTo>
                  <a:cubicBezTo>
                    <a:pt x="10" y="53"/>
                    <a:pt x="10" y="53"/>
                    <a:pt x="10" y="53"/>
                  </a:cubicBezTo>
                  <a:cubicBezTo>
                    <a:pt x="9" y="53"/>
                    <a:pt x="9" y="53"/>
                    <a:pt x="9" y="53"/>
                  </a:cubicBezTo>
                  <a:cubicBezTo>
                    <a:pt x="9" y="53"/>
                    <a:pt x="9" y="53"/>
                    <a:pt x="9" y="53"/>
                  </a:cubicBezTo>
                  <a:cubicBezTo>
                    <a:pt x="8" y="52"/>
                    <a:pt x="8" y="52"/>
                    <a:pt x="8" y="52"/>
                  </a:cubicBezTo>
                  <a:cubicBezTo>
                    <a:pt x="8" y="52"/>
                    <a:pt x="8" y="52"/>
                    <a:pt x="8" y="52"/>
                  </a:cubicBezTo>
                  <a:cubicBezTo>
                    <a:pt x="8" y="52"/>
                    <a:pt x="8" y="52"/>
                    <a:pt x="8" y="52"/>
                  </a:cubicBezTo>
                  <a:cubicBezTo>
                    <a:pt x="8" y="53"/>
                    <a:pt x="8" y="53"/>
                    <a:pt x="8" y="53"/>
                  </a:cubicBezTo>
                  <a:cubicBezTo>
                    <a:pt x="7" y="53"/>
                    <a:pt x="7" y="53"/>
                    <a:pt x="7" y="53"/>
                  </a:cubicBezTo>
                  <a:cubicBezTo>
                    <a:pt x="7" y="52"/>
                    <a:pt x="7" y="52"/>
                    <a:pt x="7" y="52"/>
                  </a:cubicBezTo>
                  <a:cubicBezTo>
                    <a:pt x="6" y="51"/>
                    <a:pt x="6" y="51"/>
                    <a:pt x="6" y="51"/>
                  </a:cubicBezTo>
                  <a:cubicBezTo>
                    <a:pt x="7" y="51"/>
                    <a:pt x="7" y="51"/>
                    <a:pt x="7" y="51"/>
                  </a:cubicBezTo>
                  <a:cubicBezTo>
                    <a:pt x="6" y="50"/>
                    <a:pt x="6" y="50"/>
                    <a:pt x="6" y="50"/>
                  </a:cubicBezTo>
                  <a:cubicBezTo>
                    <a:pt x="7" y="49"/>
                    <a:pt x="7" y="49"/>
                    <a:pt x="7" y="49"/>
                  </a:cubicBezTo>
                  <a:cubicBezTo>
                    <a:pt x="7" y="48"/>
                    <a:pt x="7" y="48"/>
                    <a:pt x="7" y="48"/>
                  </a:cubicBezTo>
                  <a:cubicBezTo>
                    <a:pt x="7" y="48"/>
                    <a:pt x="7" y="48"/>
                    <a:pt x="7" y="48"/>
                  </a:cubicBezTo>
                  <a:cubicBezTo>
                    <a:pt x="8" y="47"/>
                    <a:pt x="8" y="47"/>
                    <a:pt x="8" y="47"/>
                  </a:cubicBezTo>
                  <a:cubicBezTo>
                    <a:pt x="7" y="47"/>
                    <a:pt x="7" y="47"/>
                    <a:pt x="7" y="47"/>
                  </a:cubicBezTo>
                  <a:cubicBezTo>
                    <a:pt x="8" y="46"/>
                    <a:pt x="8" y="46"/>
                    <a:pt x="8" y="46"/>
                  </a:cubicBezTo>
                  <a:cubicBezTo>
                    <a:pt x="8" y="46"/>
                    <a:pt x="8" y="46"/>
                    <a:pt x="8" y="46"/>
                  </a:cubicBezTo>
                  <a:cubicBezTo>
                    <a:pt x="8" y="45"/>
                    <a:pt x="8" y="45"/>
                    <a:pt x="8" y="45"/>
                  </a:cubicBezTo>
                  <a:cubicBezTo>
                    <a:pt x="8" y="45"/>
                    <a:pt x="8" y="45"/>
                    <a:pt x="8" y="45"/>
                  </a:cubicBezTo>
                  <a:cubicBezTo>
                    <a:pt x="8" y="44"/>
                    <a:pt x="8" y="44"/>
                    <a:pt x="8" y="44"/>
                  </a:cubicBezTo>
                  <a:cubicBezTo>
                    <a:pt x="8" y="43"/>
                    <a:pt x="8" y="43"/>
                    <a:pt x="8" y="43"/>
                  </a:cubicBezTo>
                  <a:cubicBezTo>
                    <a:pt x="9" y="43"/>
                    <a:pt x="9" y="43"/>
                    <a:pt x="9" y="43"/>
                  </a:cubicBezTo>
                  <a:cubicBezTo>
                    <a:pt x="9" y="42"/>
                    <a:pt x="9" y="42"/>
                    <a:pt x="9" y="42"/>
                  </a:cubicBezTo>
                  <a:cubicBezTo>
                    <a:pt x="10" y="41"/>
                    <a:pt x="10" y="41"/>
                    <a:pt x="10" y="41"/>
                  </a:cubicBezTo>
                  <a:cubicBezTo>
                    <a:pt x="11" y="38"/>
                    <a:pt x="11" y="38"/>
                    <a:pt x="11" y="38"/>
                  </a:cubicBezTo>
                  <a:cubicBezTo>
                    <a:pt x="11" y="38"/>
                    <a:pt x="11" y="38"/>
                    <a:pt x="11" y="38"/>
                  </a:cubicBezTo>
                  <a:cubicBezTo>
                    <a:pt x="11" y="37"/>
                    <a:pt x="11" y="37"/>
                    <a:pt x="11" y="37"/>
                  </a:cubicBezTo>
                  <a:cubicBezTo>
                    <a:pt x="11" y="36"/>
                    <a:pt x="11" y="36"/>
                    <a:pt x="11" y="36"/>
                  </a:cubicBezTo>
                  <a:cubicBezTo>
                    <a:pt x="11" y="35"/>
                    <a:pt x="11" y="35"/>
                    <a:pt x="11" y="35"/>
                  </a:cubicBezTo>
                  <a:cubicBezTo>
                    <a:pt x="10" y="34"/>
                    <a:pt x="10" y="34"/>
                    <a:pt x="10" y="34"/>
                  </a:cubicBezTo>
                  <a:cubicBezTo>
                    <a:pt x="10" y="33"/>
                    <a:pt x="10" y="33"/>
                    <a:pt x="10" y="33"/>
                  </a:cubicBezTo>
                  <a:cubicBezTo>
                    <a:pt x="10" y="32"/>
                    <a:pt x="10" y="32"/>
                    <a:pt x="10" y="32"/>
                  </a:cubicBezTo>
                  <a:cubicBezTo>
                    <a:pt x="10" y="31"/>
                    <a:pt x="10" y="31"/>
                    <a:pt x="10" y="31"/>
                  </a:cubicBezTo>
                  <a:cubicBezTo>
                    <a:pt x="10" y="31"/>
                    <a:pt x="10" y="31"/>
                    <a:pt x="10" y="31"/>
                  </a:cubicBezTo>
                  <a:cubicBezTo>
                    <a:pt x="10" y="30"/>
                    <a:pt x="10" y="30"/>
                    <a:pt x="10" y="30"/>
                  </a:cubicBezTo>
                  <a:cubicBezTo>
                    <a:pt x="9" y="28"/>
                    <a:pt x="9" y="28"/>
                    <a:pt x="9" y="28"/>
                  </a:cubicBezTo>
                  <a:cubicBezTo>
                    <a:pt x="8" y="27"/>
                    <a:pt x="8" y="27"/>
                    <a:pt x="8" y="27"/>
                  </a:cubicBezTo>
                  <a:cubicBezTo>
                    <a:pt x="7" y="26"/>
                    <a:pt x="7" y="26"/>
                    <a:pt x="7" y="26"/>
                  </a:cubicBezTo>
                  <a:cubicBezTo>
                    <a:pt x="6" y="25"/>
                    <a:pt x="6" y="25"/>
                    <a:pt x="6" y="25"/>
                  </a:cubicBezTo>
                  <a:cubicBezTo>
                    <a:pt x="6" y="24"/>
                    <a:pt x="6" y="24"/>
                    <a:pt x="6" y="24"/>
                  </a:cubicBezTo>
                  <a:cubicBezTo>
                    <a:pt x="5" y="23"/>
                    <a:pt x="5" y="23"/>
                    <a:pt x="5" y="23"/>
                  </a:cubicBezTo>
                  <a:cubicBezTo>
                    <a:pt x="6" y="22"/>
                    <a:pt x="6" y="22"/>
                    <a:pt x="6" y="22"/>
                  </a:cubicBezTo>
                  <a:cubicBezTo>
                    <a:pt x="6" y="22"/>
                    <a:pt x="6" y="22"/>
                    <a:pt x="6" y="22"/>
                  </a:cubicBezTo>
                  <a:cubicBezTo>
                    <a:pt x="6" y="20"/>
                    <a:pt x="6" y="20"/>
                    <a:pt x="6" y="20"/>
                  </a:cubicBezTo>
                  <a:cubicBezTo>
                    <a:pt x="6" y="19"/>
                    <a:pt x="6" y="19"/>
                    <a:pt x="6" y="19"/>
                  </a:cubicBezTo>
                  <a:cubicBezTo>
                    <a:pt x="7" y="19"/>
                    <a:pt x="7" y="19"/>
                    <a:pt x="7" y="19"/>
                  </a:cubicBezTo>
                  <a:cubicBezTo>
                    <a:pt x="7" y="18"/>
                    <a:pt x="7" y="18"/>
                    <a:pt x="7" y="18"/>
                  </a:cubicBezTo>
                  <a:cubicBezTo>
                    <a:pt x="6" y="18"/>
                    <a:pt x="6" y="18"/>
                    <a:pt x="6" y="18"/>
                  </a:cubicBezTo>
                  <a:cubicBezTo>
                    <a:pt x="6" y="17"/>
                    <a:pt x="6" y="17"/>
                    <a:pt x="6" y="17"/>
                  </a:cubicBezTo>
                  <a:cubicBezTo>
                    <a:pt x="5" y="16"/>
                    <a:pt x="5" y="16"/>
                    <a:pt x="5" y="16"/>
                  </a:cubicBezTo>
                  <a:cubicBezTo>
                    <a:pt x="4" y="15"/>
                    <a:pt x="4" y="15"/>
                    <a:pt x="4" y="15"/>
                  </a:cubicBezTo>
                  <a:cubicBezTo>
                    <a:pt x="3" y="13"/>
                    <a:pt x="3" y="13"/>
                    <a:pt x="3" y="13"/>
                  </a:cubicBezTo>
                  <a:cubicBezTo>
                    <a:pt x="2" y="13"/>
                    <a:pt x="2" y="13"/>
                    <a:pt x="2" y="13"/>
                  </a:cubicBezTo>
                  <a:cubicBezTo>
                    <a:pt x="2" y="12"/>
                    <a:pt x="2" y="12"/>
                    <a:pt x="2" y="12"/>
                  </a:cubicBezTo>
                  <a:cubicBezTo>
                    <a:pt x="1" y="11"/>
                    <a:pt x="1" y="11"/>
                    <a:pt x="1" y="11"/>
                  </a:cubicBezTo>
                  <a:cubicBezTo>
                    <a:pt x="0" y="10"/>
                    <a:pt x="0" y="10"/>
                    <a:pt x="0" y="10"/>
                  </a:cubicBezTo>
                  <a:cubicBezTo>
                    <a:pt x="0" y="10"/>
                    <a:pt x="0" y="10"/>
                    <a:pt x="0" y="10"/>
                  </a:cubicBezTo>
                  <a:cubicBezTo>
                    <a:pt x="0" y="10"/>
                    <a:pt x="0" y="10"/>
                    <a:pt x="0" y="10"/>
                  </a:cubicBezTo>
                  <a:cubicBezTo>
                    <a:pt x="1" y="9"/>
                    <a:pt x="1" y="9"/>
                    <a:pt x="1" y="9"/>
                  </a:cubicBezTo>
                  <a:cubicBezTo>
                    <a:pt x="2" y="9"/>
                    <a:pt x="2" y="9"/>
                    <a:pt x="2" y="9"/>
                  </a:cubicBezTo>
                  <a:cubicBezTo>
                    <a:pt x="1" y="8"/>
                    <a:pt x="1" y="8"/>
                    <a:pt x="1" y="8"/>
                  </a:cubicBezTo>
                  <a:cubicBezTo>
                    <a:pt x="1" y="7"/>
                    <a:pt x="1" y="7"/>
                    <a:pt x="1" y="7"/>
                  </a:cubicBezTo>
                  <a:cubicBezTo>
                    <a:pt x="2" y="6"/>
                    <a:pt x="2" y="6"/>
                    <a:pt x="2" y="6"/>
                  </a:cubicBezTo>
                  <a:cubicBezTo>
                    <a:pt x="2" y="5"/>
                    <a:pt x="2" y="5"/>
                    <a:pt x="2" y="5"/>
                  </a:cubicBezTo>
                  <a:cubicBezTo>
                    <a:pt x="2" y="4"/>
                    <a:pt x="2" y="4"/>
                    <a:pt x="2" y="4"/>
                  </a:cubicBezTo>
                  <a:cubicBezTo>
                    <a:pt x="4" y="4"/>
                    <a:pt x="4" y="4"/>
                    <a:pt x="4" y="4"/>
                  </a:cubicBezTo>
                  <a:cubicBezTo>
                    <a:pt x="5" y="4"/>
                    <a:pt x="5" y="4"/>
                    <a:pt x="5" y="4"/>
                  </a:cubicBezTo>
                  <a:cubicBezTo>
                    <a:pt x="6" y="4"/>
                    <a:pt x="6" y="4"/>
                    <a:pt x="6" y="4"/>
                  </a:cubicBezTo>
                  <a:cubicBezTo>
                    <a:pt x="6" y="3"/>
                    <a:pt x="6" y="3"/>
                    <a:pt x="6" y="3"/>
                  </a:cubicBezTo>
                  <a:cubicBezTo>
                    <a:pt x="6" y="2"/>
                    <a:pt x="6" y="2"/>
                    <a:pt x="6" y="2"/>
                  </a:cubicBezTo>
                  <a:cubicBezTo>
                    <a:pt x="7" y="2"/>
                    <a:pt x="7" y="2"/>
                    <a:pt x="7" y="2"/>
                  </a:cubicBezTo>
                  <a:cubicBezTo>
                    <a:pt x="8" y="2"/>
                    <a:pt x="8" y="2"/>
                    <a:pt x="8" y="2"/>
                  </a:cubicBezTo>
                  <a:cubicBezTo>
                    <a:pt x="9" y="2"/>
                    <a:pt x="9" y="2"/>
                    <a:pt x="9" y="2"/>
                  </a:cubicBezTo>
                  <a:cubicBezTo>
                    <a:pt x="8" y="1"/>
                    <a:pt x="8" y="1"/>
                    <a:pt x="8" y="1"/>
                  </a:cubicBezTo>
                  <a:cubicBezTo>
                    <a:pt x="8" y="1"/>
                    <a:pt x="8" y="1"/>
                    <a:pt x="8" y="1"/>
                  </a:cubicBezTo>
                  <a:cubicBezTo>
                    <a:pt x="9" y="0"/>
                    <a:pt x="9" y="0"/>
                    <a:pt x="9" y="0"/>
                  </a:cubicBezTo>
                  <a:cubicBezTo>
                    <a:pt x="10" y="0"/>
                    <a:pt x="10" y="0"/>
                    <a:pt x="10" y="0"/>
                  </a:cubicBezTo>
                  <a:cubicBezTo>
                    <a:pt x="10" y="0"/>
                    <a:pt x="10" y="0"/>
                    <a:pt x="10" y="0"/>
                  </a:cubicBezTo>
                  <a:close/>
                  <a:moveTo>
                    <a:pt x="13" y="59"/>
                  </a:moveTo>
                  <a:cubicBezTo>
                    <a:pt x="13" y="60"/>
                    <a:pt x="13" y="60"/>
                    <a:pt x="13" y="60"/>
                  </a:cubicBezTo>
                  <a:cubicBezTo>
                    <a:pt x="13" y="60"/>
                    <a:pt x="13" y="60"/>
                    <a:pt x="13" y="60"/>
                  </a:cubicBezTo>
                  <a:cubicBezTo>
                    <a:pt x="13" y="59"/>
                    <a:pt x="13" y="59"/>
                    <a:pt x="13" y="59"/>
                  </a:cubicBezTo>
                  <a:cubicBezTo>
                    <a:pt x="13" y="59"/>
                    <a:pt x="13" y="59"/>
                    <a:pt x="13" y="59"/>
                  </a:cubicBezTo>
                  <a:cubicBezTo>
                    <a:pt x="13" y="59"/>
                    <a:pt x="13" y="59"/>
                    <a:pt x="13" y="59"/>
                  </a:cubicBezTo>
                  <a:close/>
                  <a:moveTo>
                    <a:pt x="10" y="55"/>
                  </a:moveTo>
                  <a:cubicBezTo>
                    <a:pt x="10" y="56"/>
                    <a:pt x="10" y="56"/>
                    <a:pt x="10" y="56"/>
                  </a:cubicBezTo>
                  <a:cubicBezTo>
                    <a:pt x="10" y="56"/>
                    <a:pt x="10" y="56"/>
                    <a:pt x="10" y="56"/>
                  </a:cubicBezTo>
                  <a:cubicBezTo>
                    <a:pt x="10" y="55"/>
                    <a:pt x="10" y="55"/>
                    <a:pt x="10" y="55"/>
                  </a:cubicBezTo>
                  <a:cubicBezTo>
                    <a:pt x="10" y="55"/>
                    <a:pt x="10" y="55"/>
                    <a:pt x="10" y="55"/>
                  </a:cubicBezTo>
                  <a:close/>
                  <a:moveTo>
                    <a:pt x="7" y="53"/>
                  </a:moveTo>
                  <a:cubicBezTo>
                    <a:pt x="7" y="54"/>
                    <a:pt x="7" y="54"/>
                    <a:pt x="7" y="54"/>
                  </a:cubicBezTo>
                  <a:cubicBezTo>
                    <a:pt x="7" y="54"/>
                    <a:pt x="7" y="54"/>
                    <a:pt x="7" y="54"/>
                  </a:cubicBezTo>
                  <a:cubicBezTo>
                    <a:pt x="7" y="55"/>
                    <a:pt x="7" y="55"/>
                    <a:pt x="7" y="55"/>
                  </a:cubicBezTo>
                  <a:cubicBezTo>
                    <a:pt x="7" y="54"/>
                    <a:pt x="7" y="54"/>
                    <a:pt x="7" y="54"/>
                  </a:cubicBezTo>
                  <a:cubicBezTo>
                    <a:pt x="7" y="53"/>
                    <a:pt x="7" y="53"/>
                    <a:pt x="7" y="53"/>
                  </a:cubicBezTo>
                  <a:cubicBezTo>
                    <a:pt x="7" y="53"/>
                    <a:pt x="7" y="53"/>
                    <a:pt x="7" y="53"/>
                  </a:cubicBezTo>
                  <a:close/>
                  <a:moveTo>
                    <a:pt x="23" y="36"/>
                  </a:moveTo>
                  <a:cubicBezTo>
                    <a:pt x="23" y="37"/>
                    <a:pt x="23" y="37"/>
                    <a:pt x="23" y="37"/>
                  </a:cubicBezTo>
                  <a:cubicBezTo>
                    <a:pt x="24" y="37"/>
                    <a:pt x="24" y="37"/>
                    <a:pt x="24" y="37"/>
                  </a:cubicBezTo>
                  <a:cubicBezTo>
                    <a:pt x="24" y="37"/>
                    <a:pt x="24" y="37"/>
                    <a:pt x="24" y="37"/>
                  </a:cubicBezTo>
                  <a:cubicBezTo>
                    <a:pt x="23" y="36"/>
                    <a:pt x="23" y="36"/>
                    <a:pt x="23" y="36"/>
                  </a:cubicBezTo>
                  <a:close/>
                  <a:moveTo>
                    <a:pt x="14" y="46"/>
                  </a:moveTo>
                  <a:cubicBezTo>
                    <a:pt x="13" y="46"/>
                    <a:pt x="13" y="46"/>
                    <a:pt x="13" y="46"/>
                  </a:cubicBezTo>
                  <a:cubicBezTo>
                    <a:pt x="14" y="46"/>
                    <a:pt x="14" y="46"/>
                    <a:pt x="14" y="46"/>
                  </a:cubicBezTo>
                  <a:cubicBezTo>
                    <a:pt x="14" y="46"/>
                    <a:pt x="14" y="46"/>
                    <a:pt x="14" y="46"/>
                  </a:cubicBezTo>
                  <a:close/>
                  <a:moveTo>
                    <a:pt x="14" y="47"/>
                  </a:moveTo>
                  <a:cubicBezTo>
                    <a:pt x="14" y="47"/>
                    <a:pt x="14" y="47"/>
                    <a:pt x="14" y="47"/>
                  </a:cubicBezTo>
                  <a:cubicBezTo>
                    <a:pt x="14" y="48"/>
                    <a:pt x="14" y="48"/>
                    <a:pt x="14" y="48"/>
                  </a:cubicBezTo>
                  <a:cubicBezTo>
                    <a:pt x="15" y="48"/>
                    <a:pt x="15" y="48"/>
                    <a:pt x="15" y="48"/>
                  </a:cubicBezTo>
                  <a:cubicBezTo>
                    <a:pt x="15" y="47"/>
                    <a:pt x="15" y="47"/>
                    <a:pt x="15" y="47"/>
                  </a:cubicBezTo>
                  <a:lnTo>
                    <a:pt x="14" y="47"/>
                  </a:lnTo>
                  <a:close/>
                </a:path>
              </a:pathLst>
            </a:custGeom>
            <a:grpFill/>
            <a:ln>
              <a:noFill/>
            </a:ln>
          </p:spPr>
          <p:txBody>
            <a:bodyPr vert="horz" wrap="square" lIns="91440" tIns="45720" rIns="91440" bIns="45720" numCol="1" anchor="t" anchorCtr="0" compatLnSpc="1"/>
            <a:lstStyle/>
            <a:p>
              <a:endParaRPr lang="en-US"/>
            </a:p>
          </p:txBody>
        </p:sp>
        <p:sp>
          <p:nvSpPr>
            <p:cNvPr id="31" name="Freeform 28">
              <a:extLst>
                <a:ext uri="{FF2B5EF4-FFF2-40B4-BE49-F238E27FC236}">
                  <a16:creationId xmlns="" xmlns:a16="http://schemas.microsoft.com/office/drawing/2014/main" id="{88DDA174-8742-462C-B95D-49B477919B74}"/>
                </a:ext>
              </a:extLst>
            </p:cNvPr>
            <p:cNvSpPr>
              <a:spLocks noEditPoints="1"/>
            </p:cNvSpPr>
            <p:nvPr/>
          </p:nvSpPr>
          <p:spPr bwMode="auto">
            <a:xfrm>
              <a:off x="6226826" y="2603418"/>
              <a:ext cx="190421" cy="382130"/>
            </a:xfrm>
            <a:custGeom>
              <a:avLst/>
              <a:gdLst>
                <a:gd name="T0" fmla="*/ 82 w 148"/>
                <a:gd name="T1" fmla="*/ 4 h 297"/>
                <a:gd name="T2" fmla="*/ 97 w 148"/>
                <a:gd name="T3" fmla="*/ 22 h 297"/>
                <a:gd name="T4" fmla="*/ 89 w 148"/>
                <a:gd name="T5" fmla="*/ 41 h 297"/>
                <a:gd name="T6" fmla="*/ 85 w 148"/>
                <a:gd name="T7" fmla="*/ 48 h 297"/>
                <a:gd name="T8" fmla="*/ 85 w 148"/>
                <a:gd name="T9" fmla="*/ 63 h 297"/>
                <a:gd name="T10" fmla="*/ 100 w 148"/>
                <a:gd name="T11" fmla="*/ 71 h 297"/>
                <a:gd name="T12" fmla="*/ 108 w 148"/>
                <a:gd name="T13" fmla="*/ 78 h 297"/>
                <a:gd name="T14" fmla="*/ 122 w 148"/>
                <a:gd name="T15" fmla="*/ 86 h 297"/>
                <a:gd name="T16" fmla="*/ 115 w 148"/>
                <a:gd name="T17" fmla="*/ 100 h 297"/>
                <a:gd name="T18" fmla="*/ 126 w 148"/>
                <a:gd name="T19" fmla="*/ 104 h 297"/>
                <a:gd name="T20" fmla="*/ 148 w 148"/>
                <a:gd name="T21" fmla="*/ 108 h 297"/>
                <a:gd name="T22" fmla="*/ 137 w 148"/>
                <a:gd name="T23" fmla="*/ 119 h 297"/>
                <a:gd name="T24" fmla="*/ 122 w 148"/>
                <a:gd name="T25" fmla="*/ 130 h 297"/>
                <a:gd name="T26" fmla="*/ 115 w 148"/>
                <a:gd name="T27" fmla="*/ 141 h 297"/>
                <a:gd name="T28" fmla="*/ 97 w 148"/>
                <a:gd name="T29" fmla="*/ 152 h 297"/>
                <a:gd name="T30" fmla="*/ 93 w 148"/>
                <a:gd name="T31" fmla="*/ 163 h 297"/>
                <a:gd name="T32" fmla="*/ 111 w 148"/>
                <a:gd name="T33" fmla="*/ 186 h 297"/>
                <a:gd name="T34" fmla="*/ 115 w 148"/>
                <a:gd name="T35" fmla="*/ 201 h 297"/>
                <a:gd name="T36" fmla="*/ 119 w 148"/>
                <a:gd name="T37" fmla="*/ 223 h 297"/>
                <a:gd name="T38" fmla="*/ 130 w 148"/>
                <a:gd name="T39" fmla="*/ 245 h 297"/>
                <a:gd name="T40" fmla="*/ 134 w 148"/>
                <a:gd name="T41" fmla="*/ 267 h 297"/>
                <a:gd name="T42" fmla="*/ 122 w 148"/>
                <a:gd name="T43" fmla="*/ 290 h 297"/>
                <a:gd name="T44" fmla="*/ 119 w 148"/>
                <a:gd name="T45" fmla="*/ 286 h 297"/>
                <a:gd name="T46" fmla="*/ 122 w 148"/>
                <a:gd name="T47" fmla="*/ 278 h 297"/>
                <a:gd name="T48" fmla="*/ 122 w 148"/>
                <a:gd name="T49" fmla="*/ 264 h 297"/>
                <a:gd name="T50" fmla="*/ 119 w 148"/>
                <a:gd name="T51" fmla="*/ 241 h 297"/>
                <a:gd name="T52" fmla="*/ 111 w 148"/>
                <a:gd name="T53" fmla="*/ 238 h 297"/>
                <a:gd name="T54" fmla="*/ 104 w 148"/>
                <a:gd name="T55" fmla="*/ 219 h 297"/>
                <a:gd name="T56" fmla="*/ 100 w 148"/>
                <a:gd name="T57" fmla="*/ 197 h 297"/>
                <a:gd name="T58" fmla="*/ 97 w 148"/>
                <a:gd name="T59" fmla="*/ 193 h 297"/>
                <a:gd name="T60" fmla="*/ 85 w 148"/>
                <a:gd name="T61" fmla="*/ 178 h 297"/>
                <a:gd name="T62" fmla="*/ 85 w 148"/>
                <a:gd name="T63" fmla="*/ 182 h 297"/>
                <a:gd name="T64" fmla="*/ 74 w 148"/>
                <a:gd name="T65" fmla="*/ 189 h 297"/>
                <a:gd name="T66" fmla="*/ 71 w 148"/>
                <a:gd name="T67" fmla="*/ 193 h 297"/>
                <a:gd name="T68" fmla="*/ 56 w 148"/>
                <a:gd name="T69" fmla="*/ 201 h 297"/>
                <a:gd name="T70" fmla="*/ 48 w 148"/>
                <a:gd name="T71" fmla="*/ 204 h 297"/>
                <a:gd name="T72" fmla="*/ 45 w 148"/>
                <a:gd name="T73" fmla="*/ 197 h 297"/>
                <a:gd name="T74" fmla="*/ 48 w 148"/>
                <a:gd name="T75" fmla="*/ 178 h 297"/>
                <a:gd name="T76" fmla="*/ 41 w 148"/>
                <a:gd name="T77" fmla="*/ 163 h 297"/>
                <a:gd name="T78" fmla="*/ 30 w 148"/>
                <a:gd name="T79" fmla="*/ 149 h 297"/>
                <a:gd name="T80" fmla="*/ 23 w 148"/>
                <a:gd name="T81" fmla="*/ 145 h 297"/>
                <a:gd name="T82" fmla="*/ 26 w 148"/>
                <a:gd name="T83" fmla="*/ 149 h 297"/>
                <a:gd name="T84" fmla="*/ 26 w 148"/>
                <a:gd name="T85" fmla="*/ 137 h 297"/>
                <a:gd name="T86" fmla="*/ 15 w 148"/>
                <a:gd name="T87" fmla="*/ 134 h 297"/>
                <a:gd name="T88" fmla="*/ 11 w 148"/>
                <a:gd name="T89" fmla="*/ 134 h 297"/>
                <a:gd name="T90" fmla="*/ 4 w 148"/>
                <a:gd name="T91" fmla="*/ 115 h 297"/>
                <a:gd name="T92" fmla="*/ 11 w 148"/>
                <a:gd name="T93" fmla="*/ 104 h 297"/>
                <a:gd name="T94" fmla="*/ 19 w 148"/>
                <a:gd name="T95" fmla="*/ 86 h 297"/>
                <a:gd name="T96" fmla="*/ 26 w 148"/>
                <a:gd name="T97" fmla="*/ 71 h 297"/>
                <a:gd name="T98" fmla="*/ 34 w 148"/>
                <a:gd name="T99" fmla="*/ 41 h 297"/>
                <a:gd name="T100" fmla="*/ 48 w 148"/>
                <a:gd name="T101" fmla="*/ 15 h 297"/>
                <a:gd name="T102" fmla="*/ 67 w 148"/>
                <a:gd name="T103" fmla="*/ 8 h 297"/>
                <a:gd name="T104" fmla="*/ 23 w 148"/>
                <a:gd name="T105" fmla="*/ 156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8" h="297">
                  <a:moveTo>
                    <a:pt x="67" y="0"/>
                  </a:moveTo>
                  <a:lnTo>
                    <a:pt x="71" y="0"/>
                  </a:lnTo>
                  <a:lnTo>
                    <a:pt x="74" y="0"/>
                  </a:lnTo>
                  <a:lnTo>
                    <a:pt x="78" y="0"/>
                  </a:lnTo>
                  <a:lnTo>
                    <a:pt x="82" y="0"/>
                  </a:lnTo>
                  <a:lnTo>
                    <a:pt x="82" y="4"/>
                  </a:lnTo>
                  <a:lnTo>
                    <a:pt x="85" y="4"/>
                  </a:lnTo>
                  <a:lnTo>
                    <a:pt x="85" y="11"/>
                  </a:lnTo>
                  <a:lnTo>
                    <a:pt x="89" y="8"/>
                  </a:lnTo>
                  <a:lnTo>
                    <a:pt x="93" y="11"/>
                  </a:lnTo>
                  <a:lnTo>
                    <a:pt x="93" y="15"/>
                  </a:lnTo>
                  <a:lnTo>
                    <a:pt x="97" y="22"/>
                  </a:lnTo>
                  <a:lnTo>
                    <a:pt x="97" y="26"/>
                  </a:lnTo>
                  <a:lnTo>
                    <a:pt x="97" y="34"/>
                  </a:lnTo>
                  <a:lnTo>
                    <a:pt x="97" y="37"/>
                  </a:lnTo>
                  <a:lnTo>
                    <a:pt x="93" y="37"/>
                  </a:lnTo>
                  <a:lnTo>
                    <a:pt x="93" y="37"/>
                  </a:lnTo>
                  <a:lnTo>
                    <a:pt x="89" y="41"/>
                  </a:lnTo>
                  <a:lnTo>
                    <a:pt x="89" y="41"/>
                  </a:lnTo>
                  <a:lnTo>
                    <a:pt x="89" y="45"/>
                  </a:lnTo>
                  <a:lnTo>
                    <a:pt x="89" y="48"/>
                  </a:lnTo>
                  <a:lnTo>
                    <a:pt x="89" y="48"/>
                  </a:lnTo>
                  <a:lnTo>
                    <a:pt x="85" y="48"/>
                  </a:lnTo>
                  <a:lnTo>
                    <a:pt x="85" y="48"/>
                  </a:lnTo>
                  <a:lnTo>
                    <a:pt x="82" y="52"/>
                  </a:lnTo>
                  <a:lnTo>
                    <a:pt x="85" y="56"/>
                  </a:lnTo>
                  <a:lnTo>
                    <a:pt x="82" y="56"/>
                  </a:lnTo>
                  <a:lnTo>
                    <a:pt x="82" y="60"/>
                  </a:lnTo>
                  <a:lnTo>
                    <a:pt x="85" y="60"/>
                  </a:lnTo>
                  <a:lnTo>
                    <a:pt x="85" y="63"/>
                  </a:lnTo>
                  <a:lnTo>
                    <a:pt x="89" y="63"/>
                  </a:lnTo>
                  <a:lnTo>
                    <a:pt x="89" y="67"/>
                  </a:lnTo>
                  <a:lnTo>
                    <a:pt x="89" y="71"/>
                  </a:lnTo>
                  <a:lnTo>
                    <a:pt x="93" y="67"/>
                  </a:lnTo>
                  <a:lnTo>
                    <a:pt x="100" y="67"/>
                  </a:lnTo>
                  <a:lnTo>
                    <a:pt x="100" y="71"/>
                  </a:lnTo>
                  <a:lnTo>
                    <a:pt x="100" y="71"/>
                  </a:lnTo>
                  <a:lnTo>
                    <a:pt x="104" y="74"/>
                  </a:lnTo>
                  <a:lnTo>
                    <a:pt x="108" y="71"/>
                  </a:lnTo>
                  <a:lnTo>
                    <a:pt x="108" y="74"/>
                  </a:lnTo>
                  <a:lnTo>
                    <a:pt x="108" y="78"/>
                  </a:lnTo>
                  <a:lnTo>
                    <a:pt x="108" y="78"/>
                  </a:lnTo>
                  <a:lnTo>
                    <a:pt x="111" y="82"/>
                  </a:lnTo>
                  <a:lnTo>
                    <a:pt x="111" y="82"/>
                  </a:lnTo>
                  <a:lnTo>
                    <a:pt x="115" y="82"/>
                  </a:lnTo>
                  <a:lnTo>
                    <a:pt x="115" y="82"/>
                  </a:lnTo>
                  <a:lnTo>
                    <a:pt x="119" y="82"/>
                  </a:lnTo>
                  <a:lnTo>
                    <a:pt x="122" y="86"/>
                  </a:lnTo>
                  <a:lnTo>
                    <a:pt x="122" y="86"/>
                  </a:lnTo>
                  <a:lnTo>
                    <a:pt x="122" y="89"/>
                  </a:lnTo>
                  <a:lnTo>
                    <a:pt x="122" y="89"/>
                  </a:lnTo>
                  <a:lnTo>
                    <a:pt x="119" y="97"/>
                  </a:lnTo>
                  <a:lnTo>
                    <a:pt x="115" y="97"/>
                  </a:lnTo>
                  <a:lnTo>
                    <a:pt x="115" y="100"/>
                  </a:lnTo>
                  <a:lnTo>
                    <a:pt x="119" y="100"/>
                  </a:lnTo>
                  <a:lnTo>
                    <a:pt x="122" y="100"/>
                  </a:lnTo>
                  <a:lnTo>
                    <a:pt x="122" y="100"/>
                  </a:lnTo>
                  <a:lnTo>
                    <a:pt x="126" y="100"/>
                  </a:lnTo>
                  <a:lnTo>
                    <a:pt x="126" y="100"/>
                  </a:lnTo>
                  <a:lnTo>
                    <a:pt x="126" y="104"/>
                  </a:lnTo>
                  <a:lnTo>
                    <a:pt x="126" y="108"/>
                  </a:lnTo>
                  <a:lnTo>
                    <a:pt x="130" y="112"/>
                  </a:lnTo>
                  <a:lnTo>
                    <a:pt x="134" y="108"/>
                  </a:lnTo>
                  <a:lnTo>
                    <a:pt x="137" y="108"/>
                  </a:lnTo>
                  <a:lnTo>
                    <a:pt x="145" y="104"/>
                  </a:lnTo>
                  <a:lnTo>
                    <a:pt x="148" y="108"/>
                  </a:lnTo>
                  <a:lnTo>
                    <a:pt x="148" y="108"/>
                  </a:lnTo>
                  <a:lnTo>
                    <a:pt x="145" y="112"/>
                  </a:lnTo>
                  <a:lnTo>
                    <a:pt x="137" y="112"/>
                  </a:lnTo>
                  <a:lnTo>
                    <a:pt x="137" y="115"/>
                  </a:lnTo>
                  <a:lnTo>
                    <a:pt x="137" y="119"/>
                  </a:lnTo>
                  <a:lnTo>
                    <a:pt x="137" y="119"/>
                  </a:lnTo>
                  <a:lnTo>
                    <a:pt x="134" y="123"/>
                  </a:lnTo>
                  <a:lnTo>
                    <a:pt x="134" y="123"/>
                  </a:lnTo>
                  <a:lnTo>
                    <a:pt x="130" y="126"/>
                  </a:lnTo>
                  <a:lnTo>
                    <a:pt x="126" y="126"/>
                  </a:lnTo>
                  <a:lnTo>
                    <a:pt x="122" y="130"/>
                  </a:lnTo>
                  <a:lnTo>
                    <a:pt x="122" y="130"/>
                  </a:lnTo>
                  <a:lnTo>
                    <a:pt x="126" y="134"/>
                  </a:lnTo>
                  <a:lnTo>
                    <a:pt x="122" y="134"/>
                  </a:lnTo>
                  <a:lnTo>
                    <a:pt x="119" y="134"/>
                  </a:lnTo>
                  <a:lnTo>
                    <a:pt x="115" y="134"/>
                  </a:lnTo>
                  <a:lnTo>
                    <a:pt x="115" y="137"/>
                  </a:lnTo>
                  <a:lnTo>
                    <a:pt x="115" y="141"/>
                  </a:lnTo>
                  <a:lnTo>
                    <a:pt x="111" y="141"/>
                  </a:lnTo>
                  <a:lnTo>
                    <a:pt x="108" y="141"/>
                  </a:lnTo>
                  <a:lnTo>
                    <a:pt x="100" y="141"/>
                  </a:lnTo>
                  <a:lnTo>
                    <a:pt x="100" y="145"/>
                  </a:lnTo>
                  <a:lnTo>
                    <a:pt x="100" y="149"/>
                  </a:lnTo>
                  <a:lnTo>
                    <a:pt x="97" y="152"/>
                  </a:lnTo>
                  <a:lnTo>
                    <a:pt x="97" y="156"/>
                  </a:lnTo>
                  <a:lnTo>
                    <a:pt x="100" y="160"/>
                  </a:lnTo>
                  <a:lnTo>
                    <a:pt x="97" y="160"/>
                  </a:lnTo>
                  <a:lnTo>
                    <a:pt x="93" y="163"/>
                  </a:lnTo>
                  <a:lnTo>
                    <a:pt x="93" y="163"/>
                  </a:lnTo>
                  <a:lnTo>
                    <a:pt x="93" y="163"/>
                  </a:lnTo>
                  <a:lnTo>
                    <a:pt x="97" y="167"/>
                  </a:lnTo>
                  <a:lnTo>
                    <a:pt x="100" y="171"/>
                  </a:lnTo>
                  <a:lnTo>
                    <a:pt x="100" y="175"/>
                  </a:lnTo>
                  <a:lnTo>
                    <a:pt x="104" y="175"/>
                  </a:lnTo>
                  <a:lnTo>
                    <a:pt x="108" y="182"/>
                  </a:lnTo>
                  <a:lnTo>
                    <a:pt x="111" y="186"/>
                  </a:lnTo>
                  <a:lnTo>
                    <a:pt x="115" y="189"/>
                  </a:lnTo>
                  <a:lnTo>
                    <a:pt x="115" y="193"/>
                  </a:lnTo>
                  <a:lnTo>
                    <a:pt x="119" y="193"/>
                  </a:lnTo>
                  <a:lnTo>
                    <a:pt x="119" y="197"/>
                  </a:lnTo>
                  <a:lnTo>
                    <a:pt x="115" y="197"/>
                  </a:lnTo>
                  <a:lnTo>
                    <a:pt x="115" y="201"/>
                  </a:lnTo>
                  <a:lnTo>
                    <a:pt x="115" y="208"/>
                  </a:lnTo>
                  <a:lnTo>
                    <a:pt x="115" y="208"/>
                  </a:lnTo>
                  <a:lnTo>
                    <a:pt x="111" y="212"/>
                  </a:lnTo>
                  <a:lnTo>
                    <a:pt x="115" y="215"/>
                  </a:lnTo>
                  <a:lnTo>
                    <a:pt x="115" y="219"/>
                  </a:lnTo>
                  <a:lnTo>
                    <a:pt x="119" y="223"/>
                  </a:lnTo>
                  <a:lnTo>
                    <a:pt x="122" y="227"/>
                  </a:lnTo>
                  <a:lnTo>
                    <a:pt x="126" y="230"/>
                  </a:lnTo>
                  <a:lnTo>
                    <a:pt x="130" y="238"/>
                  </a:lnTo>
                  <a:lnTo>
                    <a:pt x="130" y="241"/>
                  </a:lnTo>
                  <a:lnTo>
                    <a:pt x="130" y="241"/>
                  </a:lnTo>
                  <a:lnTo>
                    <a:pt x="130" y="245"/>
                  </a:lnTo>
                  <a:lnTo>
                    <a:pt x="130" y="249"/>
                  </a:lnTo>
                  <a:lnTo>
                    <a:pt x="130" y="252"/>
                  </a:lnTo>
                  <a:lnTo>
                    <a:pt x="134" y="256"/>
                  </a:lnTo>
                  <a:lnTo>
                    <a:pt x="134" y="260"/>
                  </a:lnTo>
                  <a:lnTo>
                    <a:pt x="134" y="264"/>
                  </a:lnTo>
                  <a:lnTo>
                    <a:pt x="134" y="267"/>
                  </a:lnTo>
                  <a:lnTo>
                    <a:pt x="134" y="267"/>
                  </a:lnTo>
                  <a:lnTo>
                    <a:pt x="130" y="278"/>
                  </a:lnTo>
                  <a:lnTo>
                    <a:pt x="126" y="282"/>
                  </a:lnTo>
                  <a:lnTo>
                    <a:pt x="126" y="286"/>
                  </a:lnTo>
                  <a:lnTo>
                    <a:pt x="122" y="286"/>
                  </a:lnTo>
                  <a:lnTo>
                    <a:pt x="122" y="290"/>
                  </a:lnTo>
                  <a:lnTo>
                    <a:pt x="122" y="290"/>
                  </a:lnTo>
                  <a:lnTo>
                    <a:pt x="122" y="293"/>
                  </a:lnTo>
                  <a:lnTo>
                    <a:pt x="119" y="297"/>
                  </a:lnTo>
                  <a:lnTo>
                    <a:pt x="119" y="290"/>
                  </a:lnTo>
                  <a:lnTo>
                    <a:pt x="119" y="286"/>
                  </a:lnTo>
                  <a:lnTo>
                    <a:pt x="119" y="286"/>
                  </a:lnTo>
                  <a:lnTo>
                    <a:pt x="119" y="282"/>
                  </a:lnTo>
                  <a:lnTo>
                    <a:pt x="119" y="286"/>
                  </a:lnTo>
                  <a:lnTo>
                    <a:pt x="119" y="282"/>
                  </a:lnTo>
                  <a:lnTo>
                    <a:pt x="122" y="278"/>
                  </a:lnTo>
                  <a:lnTo>
                    <a:pt x="122" y="278"/>
                  </a:lnTo>
                  <a:lnTo>
                    <a:pt x="122" y="278"/>
                  </a:lnTo>
                  <a:lnTo>
                    <a:pt x="122" y="275"/>
                  </a:lnTo>
                  <a:lnTo>
                    <a:pt x="122" y="271"/>
                  </a:lnTo>
                  <a:lnTo>
                    <a:pt x="122" y="271"/>
                  </a:lnTo>
                  <a:lnTo>
                    <a:pt x="122" y="267"/>
                  </a:lnTo>
                  <a:lnTo>
                    <a:pt x="122" y="264"/>
                  </a:lnTo>
                  <a:lnTo>
                    <a:pt x="122" y="264"/>
                  </a:lnTo>
                  <a:lnTo>
                    <a:pt x="119" y="260"/>
                  </a:lnTo>
                  <a:lnTo>
                    <a:pt x="119" y="256"/>
                  </a:lnTo>
                  <a:lnTo>
                    <a:pt x="122" y="256"/>
                  </a:lnTo>
                  <a:lnTo>
                    <a:pt x="119" y="252"/>
                  </a:lnTo>
                  <a:lnTo>
                    <a:pt x="119" y="252"/>
                  </a:lnTo>
                  <a:lnTo>
                    <a:pt x="119" y="241"/>
                  </a:lnTo>
                  <a:lnTo>
                    <a:pt x="115" y="241"/>
                  </a:lnTo>
                  <a:lnTo>
                    <a:pt x="115" y="238"/>
                  </a:lnTo>
                  <a:lnTo>
                    <a:pt x="111" y="234"/>
                  </a:lnTo>
                  <a:lnTo>
                    <a:pt x="111" y="238"/>
                  </a:lnTo>
                  <a:lnTo>
                    <a:pt x="111" y="238"/>
                  </a:lnTo>
                  <a:lnTo>
                    <a:pt x="111" y="238"/>
                  </a:lnTo>
                  <a:lnTo>
                    <a:pt x="108" y="234"/>
                  </a:lnTo>
                  <a:lnTo>
                    <a:pt x="108" y="227"/>
                  </a:lnTo>
                  <a:lnTo>
                    <a:pt x="108" y="227"/>
                  </a:lnTo>
                  <a:lnTo>
                    <a:pt x="108" y="223"/>
                  </a:lnTo>
                  <a:lnTo>
                    <a:pt x="108" y="219"/>
                  </a:lnTo>
                  <a:lnTo>
                    <a:pt x="104" y="219"/>
                  </a:lnTo>
                  <a:lnTo>
                    <a:pt x="104" y="212"/>
                  </a:lnTo>
                  <a:lnTo>
                    <a:pt x="104" y="212"/>
                  </a:lnTo>
                  <a:lnTo>
                    <a:pt x="100" y="201"/>
                  </a:lnTo>
                  <a:lnTo>
                    <a:pt x="100" y="201"/>
                  </a:lnTo>
                  <a:lnTo>
                    <a:pt x="100" y="197"/>
                  </a:lnTo>
                  <a:lnTo>
                    <a:pt x="100" y="197"/>
                  </a:lnTo>
                  <a:lnTo>
                    <a:pt x="100" y="197"/>
                  </a:lnTo>
                  <a:lnTo>
                    <a:pt x="97" y="193"/>
                  </a:lnTo>
                  <a:lnTo>
                    <a:pt x="100" y="189"/>
                  </a:lnTo>
                  <a:lnTo>
                    <a:pt x="100" y="189"/>
                  </a:lnTo>
                  <a:lnTo>
                    <a:pt x="97" y="193"/>
                  </a:lnTo>
                  <a:lnTo>
                    <a:pt x="97" y="193"/>
                  </a:lnTo>
                  <a:lnTo>
                    <a:pt x="93" y="193"/>
                  </a:lnTo>
                  <a:lnTo>
                    <a:pt x="93" y="189"/>
                  </a:lnTo>
                  <a:lnTo>
                    <a:pt x="89" y="186"/>
                  </a:lnTo>
                  <a:lnTo>
                    <a:pt x="85" y="182"/>
                  </a:lnTo>
                  <a:lnTo>
                    <a:pt x="85" y="178"/>
                  </a:lnTo>
                  <a:lnTo>
                    <a:pt x="85" y="178"/>
                  </a:lnTo>
                  <a:lnTo>
                    <a:pt x="85" y="178"/>
                  </a:lnTo>
                  <a:lnTo>
                    <a:pt x="82" y="175"/>
                  </a:lnTo>
                  <a:lnTo>
                    <a:pt x="85" y="178"/>
                  </a:lnTo>
                  <a:lnTo>
                    <a:pt x="82" y="178"/>
                  </a:lnTo>
                  <a:lnTo>
                    <a:pt x="82" y="182"/>
                  </a:lnTo>
                  <a:lnTo>
                    <a:pt x="85" y="182"/>
                  </a:lnTo>
                  <a:lnTo>
                    <a:pt x="85" y="186"/>
                  </a:lnTo>
                  <a:lnTo>
                    <a:pt x="82" y="186"/>
                  </a:lnTo>
                  <a:lnTo>
                    <a:pt x="85" y="189"/>
                  </a:lnTo>
                  <a:lnTo>
                    <a:pt x="78" y="193"/>
                  </a:lnTo>
                  <a:lnTo>
                    <a:pt x="78" y="189"/>
                  </a:lnTo>
                  <a:lnTo>
                    <a:pt x="74" y="189"/>
                  </a:lnTo>
                  <a:lnTo>
                    <a:pt x="74" y="189"/>
                  </a:lnTo>
                  <a:lnTo>
                    <a:pt x="74" y="193"/>
                  </a:lnTo>
                  <a:lnTo>
                    <a:pt x="74" y="193"/>
                  </a:lnTo>
                  <a:lnTo>
                    <a:pt x="78" y="193"/>
                  </a:lnTo>
                  <a:lnTo>
                    <a:pt x="74" y="193"/>
                  </a:lnTo>
                  <a:lnTo>
                    <a:pt x="71" y="193"/>
                  </a:lnTo>
                  <a:lnTo>
                    <a:pt x="71" y="193"/>
                  </a:lnTo>
                  <a:lnTo>
                    <a:pt x="71" y="197"/>
                  </a:lnTo>
                  <a:lnTo>
                    <a:pt x="63" y="201"/>
                  </a:lnTo>
                  <a:lnTo>
                    <a:pt x="60" y="201"/>
                  </a:lnTo>
                  <a:lnTo>
                    <a:pt x="60" y="201"/>
                  </a:lnTo>
                  <a:lnTo>
                    <a:pt x="56" y="201"/>
                  </a:lnTo>
                  <a:lnTo>
                    <a:pt x="56" y="201"/>
                  </a:lnTo>
                  <a:lnTo>
                    <a:pt x="56" y="201"/>
                  </a:lnTo>
                  <a:lnTo>
                    <a:pt x="56" y="201"/>
                  </a:lnTo>
                  <a:lnTo>
                    <a:pt x="52" y="201"/>
                  </a:lnTo>
                  <a:lnTo>
                    <a:pt x="48" y="201"/>
                  </a:lnTo>
                  <a:lnTo>
                    <a:pt x="48" y="204"/>
                  </a:lnTo>
                  <a:lnTo>
                    <a:pt x="45" y="204"/>
                  </a:lnTo>
                  <a:lnTo>
                    <a:pt x="45" y="201"/>
                  </a:lnTo>
                  <a:lnTo>
                    <a:pt x="52" y="197"/>
                  </a:lnTo>
                  <a:lnTo>
                    <a:pt x="52" y="193"/>
                  </a:lnTo>
                  <a:lnTo>
                    <a:pt x="48" y="197"/>
                  </a:lnTo>
                  <a:lnTo>
                    <a:pt x="45" y="197"/>
                  </a:lnTo>
                  <a:lnTo>
                    <a:pt x="41" y="201"/>
                  </a:lnTo>
                  <a:lnTo>
                    <a:pt x="41" y="201"/>
                  </a:lnTo>
                  <a:lnTo>
                    <a:pt x="41" y="201"/>
                  </a:lnTo>
                  <a:lnTo>
                    <a:pt x="41" y="197"/>
                  </a:lnTo>
                  <a:lnTo>
                    <a:pt x="45" y="182"/>
                  </a:lnTo>
                  <a:lnTo>
                    <a:pt x="48" y="178"/>
                  </a:lnTo>
                  <a:lnTo>
                    <a:pt x="48" y="178"/>
                  </a:lnTo>
                  <a:lnTo>
                    <a:pt x="45" y="171"/>
                  </a:lnTo>
                  <a:lnTo>
                    <a:pt x="45" y="167"/>
                  </a:lnTo>
                  <a:lnTo>
                    <a:pt x="41" y="163"/>
                  </a:lnTo>
                  <a:lnTo>
                    <a:pt x="41" y="163"/>
                  </a:lnTo>
                  <a:lnTo>
                    <a:pt x="41" y="163"/>
                  </a:lnTo>
                  <a:lnTo>
                    <a:pt x="41" y="160"/>
                  </a:lnTo>
                  <a:lnTo>
                    <a:pt x="37" y="156"/>
                  </a:lnTo>
                  <a:lnTo>
                    <a:pt x="37" y="156"/>
                  </a:lnTo>
                  <a:lnTo>
                    <a:pt x="34" y="152"/>
                  </a:lnTo>
                  <a:lnTo>
                    <a:pt x="34" y="149"/>
                  </a:lnTo>
                  <a:lnTo>
                    <a:pt x="30" y="149"/>
                  </a:lnTo>
                  <a:lnTo>
                    <a:pt x="34" y="149"/>
                  </a:lnTo>
                  <a:lnTo>
                    <a:pt x="34" y="156"/>
                  </a:lnTo>
                  <a:lnTo>
                    <a:pt x="26" y="152"/>
                  </a:lnTo>
                  <a:lnTo>
                    <a:pt x="23" y="152"/>
                  </a:lnTo>
                  <a:lnTo>
                    <a:pt x="23" y="149"/>
                  </a:lnTo>
                  <a:lnTo>
                    <a:pt x="23" y="145"/>
                  </a:lnTo>
                  <a:lnTo>
                    <a:pt x="19" y="145"/>
                  </a:lnTo>
                  <a:lnTo>
                    <a:pt x="23" y="145"/>
                  </a:lnTo>
                  <a:lnTo>
                    <a:pt x="26" y="149"/>
                  </a:lnTo>
                  <a:lnTo>
                    <a:pt x="26" y="149"/>
                  </a:lnTo>
                  <a:lnTo>
                    <a:pt x="30" y="149"/>
                  </a:lnTo>
                  <a:lnTo>
                    <a:pt x="26" y="149"/>
                  </a:lnTo>
                  <a:lnTo>
                    <a:pt x="26" y="145"/>
                  </a:lnTo>
                  <a:lnTo>
                    <a:pt x="26" y="145"/>
                  </a:lnTo>
                  <a:lnTo>
                    <a:pt x="30" y="145"/>
                  </a:lnTo>
                  <a:lnTo>
                    <a:pt x="30" y="145"/>
                  </a:lnTo>
                  <a:lnTo>
                    <a:pt x="30" y="141"/>
                  </a:lnTo>
                  <a:lnTo>
                    <a:pt x="26" y="137"/>
                  </a:lnTo>
                  <a:lnTo>
                    <a:pt x="23" y="137"/>
                  </a:lnTo>
                  <a:lnTo>
                    <a:pt x="23" y="134"/>
                  </a:lnTo>
                  <a:lnTo>
                    <a:pt x="19" y="134"/>
                  </a:lnTo>
                  <a:lnTo>
                    <a:pt x="19" y="134"/>
                  </a:lnTo>
                  <a:lnTo>
                    <a:pt x="19" y="134"/>
                  </a:lnTo>
                  <a:lnTo>
                    <a:pt x="15" y="134"/>
                  </a:lnTo>
                  <a:lnTo>
                    <a:pt x="15" y="134"/>
                  </a:lnTo>
                  <a:lnTo>
                    <a:pt x="15" y="130"/>
                  </a:lnTo>
                  <a:lnTo>
                    <a:pt x="15" y="130"/>
                  </a:lnTo>
                  <a:lnTo>
                    <a:pt x="11" y="130"/>
                  </a:lnTo>
                  <a:lnTo>
                    <a:pt x="11" y="130"/>
                  </a:lnTo>
                  <a:lnTo>
                    <a:pt x="11" y="134"/>
                  </a:lnTo>
                  <a:lnTo>
                    <a:pt x="4" y="126"/>
                  </a:lnTo>
                  <a:lnTo>
                    <a:pt x="4" y="123"/>
                  </a:lnTo>
                  <a:lnTo>
                    <a:pt x="4" y="119"/>
                  </a:lnTo>
                  <a:lnTo>
                    <a:pt x="4" y="119"/>
                  </a:lnTo>
                  <a:lnTo>
                    <a:pt x="0" y="119"/>
                  </a:lnTo>
                  <a:lnTo>
                    <a:pt x="4" y="115"/>
                  </a:lnTo>
                  <a:lnTo>
                    <a:pt x="4" y="112"/>
                  </a:lnTo>
                  <a:lnTo>
                    <a:pt x="8" y="115"/>
                  </a:lnTo>
                  <a:lnTo>
                    <a:pt x="8" y="112"/>
                  </a:lnTo>
                  <a:lnTo>
                    <a:pt x="8" y="104"/>
                  </a:lnTo>
                  <a:lnTo>
                    <a:pt x="8" y="104"/>
                  </a:lnTo>
                  <a:lnTo>
                    <a:pt x="11" y="104"/>
                  </a:lnTo>
                  <a:lnTo>
                    <a:pt x="11" y="100"/>
                  </a:lnTo>
                  <a:lnTo>
                    <a:pt x="15" y="97"/>
                  </a:lnTo>
                  <a:lnTo>
                    <a:pt x="15" y="93"/>
                  </a:lnTo>
                  <a:lnTo>
                    <a:pt x="15" y="89"/>
                  </a:lnTo>
                  <a:lnTo>
                    <a:pt x="15" y="86"/>
                  </a:lnTo>
                  <a:lnTo>
                    <a:pt x="19" y="86"/>
                  </a:lnTo>
                  <a:lnTo>
                    <a:pt x="19" y="82"/>
                  </a:lnTo>
                  <a:lnTo>
                    <a:pt x="19" y="78"/>
                  </a:lnTo>
                  <a:lnTo>
                    <a:pt x="15" y="71"/>
                  </a:lnTo>
                  <a:lnTo>
                    <a:pt x="19" y="71"/>
                  </a:lnTo>
                  <a:lnTo>
                    <a:pt x="23" y="71"/>
                  </a:lnTo>
                  <a:lnTo>
                    <a:pt x="26" y="71"/>
                  </a:lnTo>
                  <a:lnTo>
                    <a:pt x="30" y="67"/>
                  </a:lnTo>
                  <a:lnTo>
                    <a:pt x="30" y="60"/>
                  </a:lnTo>
                  <a:lnTo>
                    <a:pt x="34" y="52"/>
                  </a:lnTo>
                  <a:lnTo>
                    <a:pt x="30" y="48"/>
                  </a:lnTo>
                  <a:lnTo>
                    <a:pt x="30" y="48"/>
                  </a:lnTo>
                  <a:lnTo>
                    <a:pt x="34" y="41"/>
                  </a:lnTo>
                  <a:lnTo>
                    <a:pt x="37" y="34"/>
                  </a:lnTo>
                  <a:lnTo>
                    <a:pt x="34" y="34"/>
                  </a:lnTo>
                  <a:lnTo>
                    <a:pt x="37" y="30"/>
                  </a:lnTo>
                  <a:lnTo>
                    <a:pt x="41" y="22"/>
                  </a:lnTo>
                  <a:lnTo>
                    <a:pt x="45" y="22"/>
                  </a:lnTo>
                  <a:lnTo>
                    <a:pt x="48" y="15"/>
                  </a:lnTo>
                  <a:lnTo>
                    <a:pt x="52" y="11"/>
                  </a:lnTo>
                  <a:lnTo>
                    <a:pt x="56" y="11"/>
                  </a:lnTo>
                  <a:lnTo>
                    <a:pt x="60" y="8"/>
                  </a:lnTo>
                  <a:lnTo>
                    <a:pt x="63" y="11"/>
                  </a:lnTo>
                  <a:lnTo>
                    <a:pt x="67" y="11"/>
                  </a:lnTo>
                  <a:lnTo>
                    <a:pt x="67" y="8"/>
                  </a:lnTo>
                  <a:lnTo>
                    <a:pt x="67" y="4"/>
                  </a:lnTo>
                  <a:lnTo>
                    <a:pt x="71" y="4"/>
                  </a:lnTo>
                  <a:lnTo>
                    <a:pt x="67" y="0"/>
                  </a:lnTo>
                  <a:lnTo>
                    <a:pt x="67" y="0"/>
                  </a:lnTo>
                  <a:lnTo>
                    <a:pt x="67" y="0"/>
                  </a:lnTo>
                  <a:close/>
                  <a:moveTo>
                    <a:pt x="23" y="156"/>
                  </a:moveTo>
                  <a:lnTo>
                    <a:pt x="26" y="160"/>
                  </a:lnTo>
                  <a:lnTo>
                    <a:pt x="26" y="160"/>
                  </a:lnTo>
                  <a:lnTo>
                    <a:pt x="30" y="160"/>
                  </a:lnTo>
                  <a:lnTo>
                    <a:pt x="26" y="156"/>
                  </a:lnTo>
                  <a:lnTo>
                    <a:pt x="23" y="156"/>
                  </a:lnTo>
                  <a:close/>
                </a:path>
              </a:pathLst>
            </a:custGeom>
            <a:grpFill/>
            <a:ln>
              <a:noFill/>
            </a:ln>
          </p:spPr>
          <p:txBody>
            <a:bodyPr vert="horz" wrap="square" lIns="91440" tIns="45720" rIns="91440" bIns="45720" numCol="1" anchor="t" anchorCtr="0" compatLnSpc="1"/>
            <a:lstStyle/>
            <a:p>
              <a:endParaRPr lang="en-US"/>
            </a:p>
          </p:txBody>
        </p:sp>
        <p:sp>
          <p:nvSpPr>
            <p:cNvPr id="32" name="Freeform 29">
              <a:extLst>
                <a:ext uri="{FF2B5EF4-FFF2-40B4-BE49-F238E27FC236}">
                  <a16:creationId xmlns="" xmlns:a16="http://schemas.microsoft.com/office/drawing/2014/main" id="{3F1B113B-E2C6-44BF-920D-684AECC2E63B}"/>
                </a:ext>
              </a:extLst>
            </p:cNvPr>
            <p:cNvSpPr>
              <a:spLocks noEditPoints="1"/>
            </p:cNvSpPr>
            <p:nvPr/>
          </p:nvSpPr>
          <p:spPr bwMode="auto">
            <a:xfrm>
              <a:off x="5983653" y="2985548"/>
              <a:ext cx="47606" cy="81058"/>
            </a:xfrm>
            <a:custGeom>
              <a:avLst/>
              <a:gdLst>
                <a:gd name="T0" fmla="*/ 0 w 37"/>
                <a:gd name="T1" fmla="*/ 26 h 63"/>
                <a:gd name="T2" fmla="*/ 4 w 37"/>
                <a:gd name="T3" fmla="*/ 22 h 63"/>
                <a:gd name="T4" fmla="*/ 0 w 37"/>
                <a:gd name="T5" fmla="*/ 26 h 63"/>
                <a:gd name="T6" fmla="*/ 0 w 37"/>
                <a:gd name="T7" fmla="*/ 30 h 63"/>
                <a:gd name="T8" fmla="*/ 8 w 37"/>
                <a:gd name="T9" fmla="*/ 4 h 63"/>
                <a:gd name="T10" fmla="*/ 0 w 37"/>
                <a:gd name="T11" fmla="*/ 0 h 63"/>
                <a:gd name="T12" fmla="*/ 8 w 37"/>
                <a:gd name="T13" fmla="*/ 0 h 63"/>
                <a:gd name="T14" fmla="*/ 8 w 37"/>
                <a:gd name="T15" fmla="*/ 4 h 63"/>
                <a:gd name="T16" fmla="*/ 8 w 37"/>
                <a:gd name="T17" fmla="*/ 4 h 63"/>
                <a:gd name="T18" fmla="*/ 12 w 37"/>
                <a:gd name="T19" fmla="*/ 4 h 63"/>
                <a:gd name="T20" fmla="*/ 15 w 37"/>
                <a:gd name="T21" fmla="*/ 7 h 63"/>
                <a:gd name="T22" fmla="*/ 15 w 37"/>
                <a:gd name="T23" fmla="*/ 7 h 63"/>
                <a:gd name="T24" fmla="*/ 12 w 37"/>
                <a:gd name="T25" fmla="*/ 7 h 63"/>
                <a:gd name="T26" fmla="*/ 8 w 37"/>
                <a:gd name="T27" fmla="*/ 4 h 63"/>
                <a:gd name="T28" fmla="*/ 8 w 37"/>
                <a:gd name="T29" fmla="*/ 4 h 63"/>
                <a:gd name="T30" fmla="*/ 12 w 37"/>
                <a:gd name="T31" fmla="*/ 4 h 63"/>
                <a:gd name="T32" fmla="*/ 8 w 37"/>
                <a:gd name="T33" fmla="*/ 7 h 63"/>
                <a:gd name="T34" fmla="*/ 8 w 37"/>
                <a:gd name="T35" fmla="*/ 7 h 63"/>
                <a:gd name="T36" fmla="*/ 8 w 37"/>
                <a:gd name="T37" fmla="*/ 11 h 63"/>
                <a:gd name="T38" fmla="*/ 4 w 37"/>
                <a:gd name="T39" fmla="*/ 15 h 63"/>
                <a:gd name="T40" fmla="*/ 4 w 37"/>
                <a:gd name="T41" fmla="*/ 11 h 63"/>
                <a:gd name="T42" fmla="*/ 0 w 37"/>
                <a:gd name="T43" fmla="*/ 15 h 63"/>
                <a:gd name="T44" fmla="*/ 4 w 37"/>
                <a:gd name="T45" fmla="*/ 15 h 63"/>
                <a:gd name="T46" fmla="*/ 4 w 37"/>
                <a:gd name="T47" fmla="*/ 19 h 63"/>
                <a:gd name="T48" fmla="*/ 4 w 37"/>
                <a:gd name="T49" fmla="*/ 26 h 63"/>
                <a:gd name="T50" fmla="*/ 0 w 37"/>
                <a:gd name="T51" fmla="*/ 33 h 63"/>
                <a:gd name="T52" fmla="*/ 4 w 37"/>
                <a:gd name="T53" fmla="*/ 41 h 63"/>
                <a:gd name="T54" fmla="*/ 4 w 37"/>
                <a:gd name="T55" fmla="*/ 48 h 63"/>
                <a:gd name="T56" fmla="*/ 8 w 37"/>
                <a:gd name="T57" fmla="*/ 59 h 63"/>
                <a:gd name="T58" fmla="*/ 15 w 37"/>
                <a:gd name="T59" fmla="*/ 59 h 63"/>
                <a:gd name="T60" fmla="*/ 26 w 37"/>
                <a:gd name="T61" fmla="*/ 59 h 63"/>
                <a:gd name="T62" fmla="*/ 34 w 37"/>
                <a:gd name="T63" fmla="*/ 48 h 63"/>
                <a:gd name="T64" fmla="*/ 37 w 37"/>
                <a:gd name="T65" fmla="*/ 45 h 63"/>
                <a:gd name="T66" fmla="*/ 37 w 37"/>
                <a:gd name="T67" fmla="*/ 41 h 63"/>
                <a:gd name="T68" fmla="*/ 37 w 37"/>
                <a:gd name="T69" fmla="*/ 37 h 63"/>
                <a:gd name="T70" fmla="*/ 30 w 37"/>
                <a:gd name="T71" fmla="*/ 26 h 63"/>
                <a:gd name="T72" fmla="*/ 26 w 37"/>
                <a:gd name="T73" fmla="*/ 22 h 63"/>
                <a:gd name="T74" fmla="*/ 23 w 37"/>
                <a:gd name="T75" fmla="*/ 22 h 63"/>
                <a:gd name="T76" fmla="*/ 26 w 37"/>
                <a:gd name="T77" fmla="*/ 19 h 63"/>
                <a:gd name="T78" fmla="*/ 23 w 37"/>
                <a:gd name="T79" fmla="*/ 15 h 63"/>
                <a:gd name="T80" fmla="*/ 19 w 37"/>
                <a:gd name="T81" fmla="*/ 11 h 63"/>
                <a:gd name="T82" fmla="*/ 19 w 37"/>
                <a:gd name="T83" fmla="*/ 11 h 63"/>
                <a:gd name="T84" fmla="*/ 12 w 37"/>
                <a:gd name="T85" fmla="*/ 7 h 63"/>
                <a:gd name="T86" fmla="*/ 12 w 37"/>
                <a:gd name="T87" fmla="*/ 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7" h="63">
                  <a:moveTo>
                    <a:pt x="0" y="30"/>
                  </a:moveTo>
                  <a:lnTo>
                    <a:pt x="0" y="26"/>
                  </a:lnTo>
                  <a:lnTo>
                    <a:pt x="0" y="26"/>
                  </a:lnTo>
                  <a:lnTo>
                    <a:pt x="4" y="22"/>
                  </a:lnTo>
                  <a:lnTo>
                    <a:pt x="0" y="26"/>
                  </a:lnTo>
                  <a:lnTo>
                    <a:pt x="0" y="26"/>
                  </a:lnTo>
                  <a:lnTo>
                    <a:pt x="0" y="26"/>
                  </a:lnTo>
                  <a:lnTo>
                    <a:pt x="0" y="30"/>
                  </a:lnTo>
                  <a:lnTo>
                    <a:pt x="0" y="30"/>
                  </a:lnTo>
                  <a:close/>
                  <a:moveTo>
                    <a:pt x="8" y="4"/>
                  </a:moveTo>
                  <a:lnTo>
                    <a:pt x="4" y="4"/>
                  </a:lnTo>
                  <a:lnTo>
                    <a:pt x="0" y="0"/>
                  </a:lnTo>
                  <a:lnTo>
                    <a:pt x="8" y="0"/>
                  </a:lnTo>
                  <a:lnTo>
                    <a:pt x="8" y="0"/>
                  </a:lnTo>
                  <a:lnTo>
                    <a:pt x="8" y="4"/>
                  </a:lnTo>
                  <a:lnTo>
                    <a:pt x="8" y="4"/>
                  </a:lnTo>
                  <a:lnTo>
                    <a:pt x="8" y="4"/>
                  </a:lnTo>
                  <a:lnTo>
                    <a:pt x="8" y="4"/>
                  </a:lnTo>
                  <a:close/>
                  <a:moveTo>
                    <a:pt x="12" y="4"/>
                  </a:moveTo>
                  <a:lnTo>
                    <a:pt x="12" y="4"/>
                  </a:lnTo>
                  <a:lnTo>
                    <a:pt x="12" y="4"/>
                  </a:lnTo>
                  <a:lnTo>
                    <a:pt x="15" y="7"/>
                  </a:lnTo>
                  <a:lnTo>
                    <a:pt x="19" y="7"/>
                  </a:lnTo>
                  <a:lnTo>
                    <a:pt x="15" y="7"/>
                  </a:lnTo>
                  <a:lnTo>
                    <a:pt x="12" y="7"/>
                  </a:lnTo>
                  <a:lnTo>
                    <a:pt x="12" y="7"/>
                  </a:lnTo>
                  <a:lnTo>
                    <a:pt x="8" y="4"/>
                  </a:lnTo>
                  <a:lnTo>
                    <a:pt x="8" y="4"/>
                  </a:lnTo>
                  <a:lnTo>
                    <a:pt x="12" y="4"/>
                  </a:lnTo>
                  <a:lnTo>
                    <a:pt x="8" y="4"/>
                  </a:lnTo>
                  <a:lnTo>
                    <a:pt x="12" y="4"/>
                  </a:lnTo>
                  <a:lnTo>
                    <a:pt x="12" y="4"/>
                  </a:lnTo>
                  <a:close/>
                  <a:moveTo>
                    <a:pt x="8" y="7"/>
                  </a:moveTo>
                  <a:lnTo>
                    <a:pt x="8" y="7"/>
                  </a:lnTo>
                  <a:lnTo>
                    <a:pt x="8" y="7"/>
                  </a:lnTo>
                  <a:lnTo>
                    <a:pt x="8" y="7"/>
                  </a:lnTo>
                  <a:lnTo>
                    <a:pt x="8" y="7"/>
                  </a:lnTo>
                  <a:lnTo>
                    <a:pt x="8" y="11"/>
                  </a:lnTo>
                  <a:lnTo>
                    <a:pt x="8" y="11"/>
                  </a:lnTo>
                  <a:lnTo>
                    <a:pt x="4" y="15"/>
                  </a:lnTo>
                  <a:lnTo>
                    <a:pt x="4" y="15"/>
                  </a:lnTo>
                  <a:lnTo>
                    <a:pt x="4" y="11"/>
                  </a:lnTo>
                  <a:lnTo>
                    <a:pt x="0" y="11"/>
                  </a:lnTo>
                  <a:lnTo>
                    <a:pt x="0" y="15"/>
                  </a:lnTo>
                  <a:lnTo>
                    <a:pt x="0" y="15"/>
                  </a:lnTo>
                  <a:lnTo>
                    <a:pt x="4" y="15"/>
                  </a:lnTo>
                  <a:lnTo>
                    <a:pt x="4" y="15"/>
                  </a:lnTo>
                  <a:lnTo>
                    <a:pt x="4" y="19"/>
                  </a:lnTo>
                  <a:lnTo>
                    <a:pt x="4" y="22"/>
                  </a:lnTo>
                  <a:lnTo>
                    <a:pt x="4" y="26"/>
                  </a:lnTo>
                  <a:lnTo>
                    <a:pt x="0" y="30"/>
                  </a:lnTo>
                  <a:lnTo>
                    <a:pt x="0" y="33"/>
                  </a:lnTo>
                  <a:lnTo>
                    <a:pt x="0" y="33"/>
                  </a:lnTo>
                  <a:lnTo>
                    <a:pt x="4" y="41"/>
                  </a:lnTo>
                  <a:lnTo>
                    <a:pt x="0" y="41"/>
                  </a:lnTo>
                  <a:lnTo>
                    <a:pt x="4" y="48"/>
                  </a:lnTo>
                  <a:lnTo>
                    <a:pt x="8" y="56"/>
                  </a:lnTo>
                  <a:lnTo>
                    <a:pt x="8" y="59"/>
                  </a:lnTo>
                  <a:lnTo>
                    <a:pt x="12" y="63"/>
                  </a:lnTo>
                  <a:lnTo>
                    <a:pt x="15" y="59"/>
                  </a:lnTo>
                  <a:lnTo>
                    <a:pt x="23" y="59"/>
                  </a:lnTo>
                  <a:lnTo>
                    <a:pt x="26" y="59"/>
                  </a:lnTo>
                  <a:lnTo>
                    <a:pt x="34" y="56"/>
                  </a:lnTo>
                  <a:lnTo>
                    <a:pt x="34" y="48"/>
                  </a:lnTo>
                  <a:lnTo>
                    <a:pt x="37" y="48"/>
                  </a:lnTo>
                  <a:lnTo>
                    <a:pt x="37" y="45"/>
                  </a:lnTo>
                  <a:lnTo>
                    <a:pt x="37" y="45"/>
                  </a:lnTo>
                  <a:lnTo>
                    <a:pt x="37" y="41"/>
                  </a:lnTo>
                  <a:lnTo>
                    <a:pt x="34" y="37"/>
                  </a:lnTo>
                  <a:lnTo>
                    <a:pt x="37" y="37"/>
                  </a:lnTo>
                  <a:lnTo>
                    <a:pt x="34" y="33"/>
                  </a:lnTo>
                  <a:lnTo>
                    <a:pt x="30" y="26"/>
                  </a:lnTo>
                  <a:lnTo>
                    <a:pt x="30" y="22"/>
                  </a:lnTo>
                  <a:lnTo>
                    <a:pt x="26" y="22"/>
                  </a:lnTo>
                  <a:lnTo>
                    <a:pt x="26" y="22"/>
                  </a:lnTo>
                  <a:lnTo>
                    <a:pt x="23" y="22"/>
                  </a:lnTo>
                  <a:lnTo>
                    <a:pt x="26" y="22"/>
                  </a:lnTo>
                  <a:lnTo>
                    <a:pt x="26" y="19"/>
                  </a:lnTo>
                  <a:lnTo>
                    <a:pt x="23" y="19"/>
                  </a:lnTo>
                  <a:lnTo>
                    <a:pt x="23" y="15"/>
                  </a:lnTo>
                  <a:lnTo>
                    <a:pt x="19" y="15"/>
                  </a:lnTo>
                  <a:lnTo>
                    <a:pt x="19" y="11"/>
                  </a:lnTo>
                  <a:lnTo>
                    <a:pt x="19" y="11"/>
                  </a:lnTo>
                  <a:lnTo>
                    <a:pt x="19" y="11"/>
                  </a:lnTo>
                  <a:lnTo>
                    <a:pt x="15" y="7"/>
                  </a:lnTo>
                  <a:lnTo>
                    <a:pt x="12" y="7"/>
                  </a:lnTo>
                  <a:lnTo>
                    <a:pt x="12" y="7"/>
                  </a:lnTo>
                  <a:lnTo>
                    <a:pt x="12" y="7"/>
                  </a:lnTo>
                  <a:lnTo>
                    <a:pt x="8" y="7"/>
                  </a:lnTo>
                  <a:close/>
                </a:path>
              </a:pathLst>
            </a:custGeom>
            <a:grpFill/>
            <a:ln>
              <a:noFill/>
            </a:ln>
          </p:spPr>
          <p:txBody>
            <a:bodyPr vert="horz" wrap="square" lIns="91440" tIns="45720" rIns="91440" bIns="45720" numCol="1" anchor="t" anchorCtr="0" compatLnSpc="1"/>
            <a:lstStyle/>
            <a:p>
              <a:endParaRPr lang="en-US"/>
            </a:p>
          </p:txBody>
        </p:sp>
        <p:sp>
          <p:nvSpPr>
            <p:cNvPr id="33" name="Freeform 30">
              <a:extLst>
                <a:ext uri="{FF2B5EF4-FFF2-40B4-BE49-F238E27FC236}">
                  <a16:creationId xmlns="" xmlns:a16="http://schemas.microsoft.com/office/drawing/2014/main" id="{2896E229-89B3-4464-81CA-624C064D133E}"/>
                </a:ext>
              </a:extLst>
            </p:cNvPr>
            <p:cNvSpPr>
              <a:spLocks noEditPoints="1"/>
            </p:cNvSpPr>
            <p:nvPr/>
          </p:nvSpPr>
          <p:spPr bwMode="auto">
            <a:xfrm>
              <a:off x="5722468" y="2494055"/>
              <a:ext cx="595711" cy="530092"/>
            </a:xfrm>
            <a:custGeom>
              <a:avLst/>
              <a:gdLst>
                <a:gd name="T0" fmla="*/ 155 w 463"/>
                <a:gd name="T1" fmla="*/ 37 h 412"/>
                <a:gd name="T2" fmla="*/ 181 w 463"/>
                <a:gd name="T3" fmla="*/ 48 h 412"/>
                <a:gd name="T4" fmla="*/ 189 w 463"/>
                <a:gd name="T5" fmla="*/ 82 h 412"/>
                <a:gd name="T6" fmla="*/ 240 w 463"/>
                <a:gd name="T7" fmla="*/ 100 h 412"/>
                <a:gd name="T8" fmla="*/ 300 w 463"/>
                <a:gd name="T9" fmla="*/ 111 h 412"/>
                <a:gd name="T10" fmla="*/ 322 w 463"/>
                <a:gd name="T11" fmla="*/ 93 h 412"/>
                <a:gd name="T12" fmla="*/ 348 w 463"/>
                <a:gd name="T13" fmla="*/ 111 h 412"/>
                <a:gd name="T14" fmla="*/ 370 w 463"/>
                <a:gd name="T15" fmla="*/ 93 h 412"/>
                <a:gd name="T16" fmla="*/ 392 w 463"/>
                <a:gd name="T17" fmla="*/ 78 h 412"/>
                <a:gd name="T18" fmla="*/ 429 w 463"/>
                <a:gd name="T19" fmla="*/ 67 h 412"/>
                <a:gd name="T20" fmla="*/ 444 w 463"/>
                <a:gd name="T21" fmla="*/ 70 h 412"/>
                <a:gd name="T22" fmla="*/ 459 w 463"/>
                <a:gd name="T23" fmla="*/ 85 h 412"/>
                <a:gd name="T24" fmla="*/ 437 w 463"/>
                <a:gd name="T25" fmla="*/ 107 h 412"/>
                <a:gd name="T26" fmla="*/ 422 w 463"/>
                <a:gd name="T27" fmla="*/ 152 h 412"/>
                <a:gd name="T28" fmla="*/ 407 w 463"/>
                <a:gd name="T29" fmla="*/ 178 h 412"/>
                <a:gd name="T30" fmla="*/ 400 w 463"/>
                <a:gd name="T31" fmla="*/ 189 h 412"/>
                <a:gd name="T32" fmla="*/ 385 w 463"/>
                <a:gd name="T33" fmla="*/ 159 h 412"/>
                <a:gd name="T34" fmla="*/ 377 w 463"/>
                <a:gd name="T35" fmla="*/ 167 h 412"/>
                <a:gd name="T36" fmla="*/ 381 w 463"/>
                <a:gd name="T37" fmla="*/ 152 h 412"/>
                <a:gd name="T38" fmla="*/ 377 w 463"/>
                <a:gd name="T39" fmla="*/ 133 h 412"/>
                <a:gd name="T40" fmla="*/ 344 w 463"/>
                <a:gd name="T41" fmla="*/ 126 h 412"/>
                <a:gd name="T42" fmla="*/ 333 w 463"/>
                <a:gd name="T43" fmla="*/ 119 h 412"/>
                <a:gd name="T44" fmla="*/ 322 w 463"/>
                <a:gd name="T45" fmla="*/ 115 h 412"/>
                <a:gd name="T46" fmla="*/ 329 w 463"/>
                <a:gd name="T47" fmla="*/ 133 h 412"/>
                <a:gd name="T48" fmla="*/ 333 w 463"/>
                <a:gd name="T49" fmla="*/ 167 h 412"/>
                <a:gd name="T50" fmla="*/ 337 w 463"/>
                <a:gd name="T51" fmla="*/ 197 h 412"/>
                <a:gd name="T52" fmla="*/ 326 w 463"/>
                <a:gd name="T53" fmla="*/ 193 h 412"/>
                <a:gd name="T54" fmla="*/ 322 w 463"/>
                <a:gd name="T55" fmla="*/ 193 h 412"/>
                <a:gd name="T56" fmla="*/ 303 w 463"/>
                <a:gd name="T57" fmla="*/ 215 h 412"/>
                <a:gd name="T58" fmla="*/ 285 w 463"/>
                <a:gd name="T59" fmla="*/ 226 h 412"/>
                <a:gd name="T60" fmla="*/ 255 w 463"/>
                <a:gd name="T61" fmla="*/ 260 h 412"/>
                <a:gd name="T62" fmla="*/ 222 w 463"/>
                <a:gd name="T63" fmla="*/ 286 h 412"/>
                <a:gd name="T64" fmla="*/ 207 w 463"/>
                <a:gd name="T65" fmla="*/ 315 h 412"/>
                <a:gd name="T66" fmla="*/ 203 w 463"/>
                <a:gd name="T67" fmla="*/ 378 h 412"/>
                <a:gd name="T68" fmla="*/ 196 w 463"/>
                <a:gd name="T69" fmla="*/ 393 h 412"/>
                <a:gd name="T70" fmla="*/ 178 w 463"/>
                <a:gd name="T71" fmla="*/ 408 h 412"/>
                <a:gd name="T72" fmla="*/ 141 w 463"/>
                <a:gd name="T73" fmla="*/ 371 h 412"/>
                <a:gd name="T74" fmla="*/ 118 w 463"/>
                <a:gd name="T75" fmla="*/ 334 h 412"/>
                <a:gd name="T76" fmla="*/ 100 w 463"/>
                <a:gd name="T77" fmla="*/ 297 h 412"/>
                <a:gd name="T78" fmla="*/ 85 w 463"/>
                <a:gd name="T79" fmla="*/ 252 h 412"/>
                <a:gd name="T80" fmla="*/ 78 w 463"/>
                <a:gd name="T81" fmla="*/ 219 h 412"/>
                <a:gd name="T82" fmla="*/ 74 w 463"/>
                <a:gd name="T83" fmla="*/ 197 h 412"/>
                <a:gd name="T84" fmla="*/ 74 w 463"/>
                <a:gd name="T85" fmla="*/ 185 h 412"/>
                <a:gd name="T86" fmla="*/ 59 w 463"/>
                <a:gd name="T87" fmla="*/ 208 h 412"/>
                <a:gd name="T88" fmla="*/ 11 w 463"/>
                <a:gd name="T89" fmla="*/ 185 h 412"/>
                <a:gd name="T90" fmla="*/ 22 w 463"/>
                <a:gd name="T91" fmla="*/ 185 h 412"/>
                <a:gd name="T92" fmla="*/ 26 w 463"/>
                <a:gd name="T93" fmla="*/ 178 h 412"/>
                <a:gd name="T94" fmla="*/ 0 w 463"/>
                <a:gd name="T95" fmla="*/ 167 h 412"/>
                <a:gd name="T96" fmla="*/ 33 w 463"/>
                <a:gd name="T97" fmla="*/ 152 h 412"/>
                <a:gd name="T98" fmla="*/ 33 w 463"/>
                <a:gd name="T99" fmla="*/ 130 h 412"/>
                <a:gd name="T100" fmla="*/ 11 w 463"/>
                <a:gd name="T101" fmla="*/ 111 h 412"/>
                <a:gd name="T102" fmla="*/ 37 w 463"/>
                <a:gd name="T103" fmla="*/ 96 h 412"/>
                <a:gd name="T104" fmla="*/ 78 w 463"/>
                <a:gd name="T105" fmla="*/ 56 h 412"/>
                <a:gd name="T106" fmla="*/ 92 w 463"/>
                <a:gd name="T107" fmla="*/ 22 h 412"/>
                <a:gd name="T108" fmla="*/ 137 w 463"/>
                <a:gd name="T109" fmla="*/ 7 h 412"/>
                <a:gd name="T110" fmla="*/ 333 w 463"/>
                <a:gd name="T111" fmla="*/ 197 h 412"/>
                <a:gd name="T112" fmla="*/ 329 w 463"/>
                <a:gd name="T113" fmla="*/ 19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63" h="412">
                  <a:moveTo>
                    <a:pt x="148" y="15"/>
                  </a:moveTo>
                  <a:lnTo>
                    <a:pt x="148" y="15"/>
                  </a:lnTo>
                  <a:lnTo>
                    <a:pt x="148" y="18"/>
                  </a:lnTo>
                  <a:lnTo>
                    <a:pt x="152" y="22"/>
                  </a:lnTo>
                  <a:lnTo>
                    <a:pt x="152" y="26"/>
                  </a:lnTo>
                  <a:lnTo>
                    <a:pt x="155" y="30"/>
                  </a:lnTo>
                  <a:lnTo>
                    <a:pt x="152" y="30"/>
                  </a:lnTo>
                  <a:lnTo>
                    <a:pt x="155" y="33"/>
                  </a:lnTo>
                  <a:lnTo>
                    <a:pt x="155" y="33"/>
                  </a:lnTo>
                  <a:lnTo>
                    <a:pt x="155" y="37"/>
                  </a:lnTo>
                  <a:lnTo>
                    <a:pt x="159" y="37"/>
                  </a:lnTo>
                  <a:lnTo>
                    <a:pt x="159" y="41"/>
                  </a:lnTo>
                  <a:lnTo>
                    <a:pt x="163" y="41"/>
                  </a:lnTo>
                  <a:lnTo>
                    <a:pt x="166" y="41"/>
                  </a:lnTo>
                  <a:lnTo>
                    <a:pt x="170" y="41"/>
                  </a:lnTo>
                  <a:lnTo>
                    <a:pt x="170" y="41"/>
                  </a:lnTo>
                  <a:lnTo>
                    <a:pt x="174" y="41"/>
                  </a:lnTo>
                  <a:lnTo>
                    <a:pt x="178" y="44"/>
                  </a:lnTo>
                  <a:lnTo>
                    <a:pt x="181" y="44"/>
                  </a:lnTo>
                  <a:lnTo>
                    <a:pt x="181" y="48"/>
                  </a:lnTo>
                  <a:lnTo>
                    <a:pt x="185" y="48"/>
                  </a:lnTo>
                  <a:lnTo>
                    <a:pt x="185" y="52"/>
                  </a:lnTo>
                  <a:lnTo>
                    <a:pt x="185" y="52"/>
                  </a:lnTo>
                  <a:lnTo>
                    <a:pt x="185" y="56"/>
                  </a:lnTo>
                  <a:lnTo>
                    <a:pt x="185" y="63"/>
                  </a:lnTo>
                  <a:lnTo>
                    <a:pt x="185" y="70"/>
                  </a:lnTo>
                  <a:lnTo>
                    <a:pt x="181" y="74"/>
                  </a:lnTo>
                  <a:lnTo>
                    <a:pt x="181" y="78"/>
                  </a:lnTo>
                  <a:lnTo>
                    <a:pt x="185" y="78"/>
                  </a:lnTo>
                  <a:lnTo>
                    <a:pt x="189" y="82"/>
                  </a:lnTo>
                  <a:lnTo>
                    <a:pt x="189" y="82"/>
                  </a:lnTo>
                  <a:lnTo>
                    <a:pt x="192" y="82"/>
                  </a:lnTo>
                  <a:lnTo>
                    <a:pt x="200" y="85"/>
                  </a:lnTo>
                  <a:lnTo>
                    <a:pt x="207" y="89"/>
                  </a:lnTo>
                  <a:lnTo>
                    <a:pt x="211" y="93"/>
                  </a:lnTo>
                  <a:lnTo>
                    <a:pt x="218" y="96"/>
                  </a:lnTo>
                  <a:lnTo>
                    <a:pt x="222" y="96"/>
                  </a:lnTo>
                  <a:lnTo>
                    <a:pt x="226" y="96"/>
                  </a:lnTo>
                  <a:lnTo>
                    <a:pt x="229" y="100"/>
                  </a:lnTo>
                  <a:lnTo>
                    <a:pt x="240" y="100"/>
                  </a:lnTo>
                  <a:lnTo>
                    <a:pt x="240" y="104"/>
                  </a:lnTo>
                  <a:lnTo>
                    <a:pt x="252" y="100"/>
                  </a:lnTo>
                  <a:lnTo>
                    <a:pt x="259" y="104"/>
                  </a:lnTo>
                  <a:lnTo>
                    <a:pt x="259" y="107"/>
                  </a:lnTo>
                  <a:lnTo>
                    <a:pt x="263" y="107"/>
                  </a:lnTo>
                  <a:lnTo>
                    <a:pt x="274" y="111"/>
                  </a:lnTo>
                  <a:lnTo>
                    <a:pt x="274" y="111"/>
                  </a:lnTo>
                  <a:lnTo>
                    <a:pt x="281" y="111"/>
                  </a:lnTo>
                  <a:lnTo>
                    <a:pt x="296" y="115"/>
                  </a:lnTo>
                  <a:lnTo>
                    <a:pt x="300" y="111"/>
                  </a:lnTo>
                  <a:lnTo>
                    <a:pt x="303" y="115"/>
                  </a:lnTo>
                  <a:lnTo>
                    <a:pt x="315" y="115"/>
                  </a:lnTo>
                  <a:lnTo>
                    <a:pt x="318" y="107"/>
                  </a:lnTo>
                  <a:lnTo>
                    <a:pt x="315" y="100"/>
                  </a:lnTo>
                  <a:lnTo>
                    <a:pt x="315" y="93"/>
                  </a:lnTo>
                  <a:lnTo>
                    <a:pt x="315" y="93"/>
                  </a:lnTo>
                  <a:lnTo>
                    <a:pt x="315" y="93"/>
                  </a:lnTo>
                  <a:lnTo>
                    <a:pt x="318" y="89"/>
                  </a:lnTo>
                  <a:lnTo>
                    <a:pt x="322" y="89"/>
                  </a:lnTo>
                  <a:lnTo>
                    <a:pt x="322" y="93"/>
                  </a:lnTo>
                  <a:lnTo>
                    <a:pt x="322" y="96"/>
                  </a:lnTo>
                  <a:lnTo>
                    <a:pt x="326" y="96"/>
                  </a:lnTo>
                  <a:lnTo>
                    <a:pt x="326" y="96"/>
                  </a:lnTo>
                  <a:lnTo>
                    <a:pt x="326" y="100"/>
                  </a:lnTo>
                  <a:lnTo>
                    <a:pt x="326" y="104"/>
                  </a:lnTo>
                  <a:lnTo>
                    <a:pt x="329" y="107"/>
                  </a:lnTo>
                  <a:lnTo>
                    <a:pt x="333" y="107"/>
                  </a:lnTo>
                  <a:lnTo>
                    <a:pt x="337" y="107"/>
                  </a:lnTo>
                  <a:lnTo>
                    <a:pt x="344" y="111"/>
                  </a:lnTo>
                  <a:lnTo>
                    <a:pt x="348" y="111"/>
                  </a:lnTo>
                  <a:lnTo>
                    <a:pt x="352" y="107"/>
                  </a:lnTo>
                  <a:lnTo>
                    <a:pt x="355" y="107"/>
                  </a:lnTo>
                  <a:lnTo>
                    <a:pt x="359" y="107"/>
                  </a:lnTo>
                  <a:lnTo>
                    <a:pt x="366" y="107"/>
                  </a:lnTo>
                  <a:lnTo>
                    <a:pt x="370" y="107"/>
                  </a:lnTo>
                  <a:lnTo>
                    <a:pt x="377" y="104"/>
                  </a:lnTo>
                  <a:lnTo>
                    <a:pt x="374" y="104"/>
                  </a:lnTo>
                  <a:lnTo>
                    <a:pt x="374" y="100"/>
                  </a:lnTo>
                  <a:lnTo>
                    <a:pt x="370" y="96"/>
                  </a:lnTo>
                  <a:lnTo>
                    <a:pt x="370" y="93"/>
                  </a:lnTo>
                  <a:lnTo>
                    <a:pt x="370" y="89"/>
                  </a:lnTo>
                  <a:lnTo>
                    <a:pt x="374" y="89"/>
                  </a:lnTo>
                  <a:lnTo>
                    <a:pt x="377" y="89"/>
                  </a:lnTo>
                  <a:lnTo>
                    <a:pt x="381" y="89"/>
                  </a:lnTo>
                  <a:lnTo>
                    <a:pt x="385" y="85"/>
                  </a:lnTo>
                  <a:lnTo>
                    <a:pt x="385" y="85"/>
                  </a:lnTo>
                  <a:lnTo>
                    <a:pt x="389" y="85"/>
                  </a:lnTo>
                  <a:lnTo>
                    <a:pt x="389" y="82"/>
                  </a:lnTo>
                  <a:lnTo>
                    <a:pt x="392" y="82"/>
                  </a:lnTo>
                  <a:lnTo>
                    <a:pt x="392" y="78"/>
                  </a:lnTo>
                  <a:lnTo>
                    <a:pt x="396" y="74"/>
                  </a:lnTo>
                  <a:lnTo>
                    <a:pt x="400" y="74"/>
                  </a:lnTo>
                  <a:lnTo>
                    <a:pt x="407" y="74"/>
                  </a:lnTo>
                  <a:lnTo>
                    <a:pt x="411" y="70"/>
                  </a:lnTo>
                  <a:lnTo>
                    <a:pt x="411" y="67"/>
                  </a:lnTo>
                  <a:lnTo>
                    <a:pt x="411" y="67"/>
                  </a:lnTo>
                  <a:lnTo>
                    <a:pt x="415" y="63"/>
                  </a:lnTo>
                  <a:lnTo>
                    <a:pt x="418" y="67"/>
                  </a:lnTo>
                  <a:lnTo>
                    <a:pt x="422" y="67"/>
                  </a:lnTo>
                  <a:lnTo>
                    <a:pt x="429" y="67"/>
                  </a:lnTo>
                  <a:lnTo>
                    <a:pt x="429" y="67"/>
                  </a:lnTo>
                  <a:lnTo>
                    <a:pt x="429" y="63"/>
                  </a:lnTo>
                  <a:lnTo>
                    <a:pt x="437" y="59"/>
                  </a:lnTo>
                  <a:lnTo>
                    <a:pt x="440" y="59"/>
                  </a:lnTo>
                  <a:lnTo>
                    <a:pt x="440" y="63"/>
                  </a:lnTo>
                  <a:lnTo>
                    <a:pt x="444" y="63"/>
                  </a:lnTo>
                  <a:lnTo>
                    <a:pt x="444" y="63"/>
                  </a:lnTo>
                  <a:lnTo>
                    <a:pt x="440" y="67"/>
                  </a:lnTo>
                  <a:lnTo>
                    <a:pt x="444" y="70"/>
                  </a:lnTo>
                  <a:lnTo>
                    <a:pt x="444" y="70"/>
                  </a:lnTo>
                  <a:lnTo>
                    <a:pt x="448" y="70"/>
                  </a:lnTo>
                  <a:lnTo>
                    <a:pt x="448" y="70"/>
                  </a:lnTo>
                  <a:lnTo>
                    <a:pt x="452" y="74"/>
                  </a:lnTo>
                  <a:lnTo>
                    <a:pt x="452" y="78"/>
                  </a:lnTo>
                  <a:lnTo>
                    <a:pt x="448" y="78"/>
                  </a:lnTo>
                  <a:lnTo>
                    <a:pt x="448" y="82"/>
                  </a:lnTo>
                  <a:lnTo>
                    <a:pt x="452" y="82"/>
                  </a:lnTo>
                  <a:lnTo>
                    <a:pt x="455" y="82"/>
                  </a:lnTo>
                  <a:lnTo>
                    <a:pt x="459" y="82"/>
                  </a:lnTo>
                  <a:lnTo>
                    <a:pt x="459" y="85"/>
                  </a:lnTo>
                  <a:lnTo>
                    <a:pt x="463" y="89"/>
                  </a:lnTo>
                  <a:lnTo>
                    <a:pt x="459" y="89"/>
                  </a:lnTo>
                  <a:lnTo>
                    <a:pt x="459" y="93"/>
                  </a:lnTo>
                  <a:lnTo>
                    <a:pt x="459" y="96"/>
                  </a:lnTo>
                  <a:lnTo>
                    <a:pt x="455" y="96"/>
                  </a:lnTo>
                  <a:lnTo>
                    <a:pt x="452" y="93"/>
                  </a:lnTo>
                  <a:lnTo>
                    <a:pt x="448" y="96"/>
                  </a:lnTo>
                  <a:lnTo>
                    <a:pt x="444" y="96"/>
                  </a:lnTo>
                  <a:lnTo>
                    <a:pt x="440" y="100"/>
                  </a:lnTo>
                  <a:lnTo>
                    <a:pt x="437" y="107"/>
                  </a:lnTo>
                  <a:lnTo>
                    <a:pt x="433" y="107"/>
                  </a:lnTo>
                  <a:lnTo>
                    <a:pt x="429" y="115"/>
                  </a:lnTo>
                  <a:lnTo>
                    <a:pt x="426" y="119"/>
                  </a:lnTo>
                  <a:lnTo>
                    <a:pt x="429" y="119"/>
                  </a:lnTo>
                  <a:lnTo>
                    <a:pt x="426" y="126"/>
                  </a:lnTo>
                  <a:lnTo>
                    <a:pt x="422" y="133"/>
                  </a:lnTo>
                  <a:lnTo>
                    <a:pt x="422" y="133"/>
                  </a:lnTo>
                  <a:lnTo>
                    <a:pt x="426" y="137"/>
                  </a:lnTo>
                  <a:lnTo>
                    <a:pt x="422" y="145"/>
                  </a:lnTo>
                  <a:lnTo>
                    <a:pt x="422" y="152"/>
                  </a:lnTo>
                  <a:lnTo>
                    <a:pt x="418" y="156"/>
                  </a:lnTo>
                  <a:lnTo>
                    <a:pt x="415" y="156"/>
                  </a:lnTo>
                  <a:lnTo>
                    <a:pt x="411" y="156"/>
                  </a:lnTo>
                  <a:lnTo>
                    <a:pt x="407" y="156"/>
                  </a:lnTo>
                  <a:lnTo>
                    <a:pt x="411" y="163"/>
                  </a:lnTo>
                  <a:lnTo>
                    <a:pt x="411" y="167"/>
                  </a:lnTo>
                  <a:lnTo>
                    <a:pt x="411" y="171"/>
                  </a:lnTo>
                  <a:lnTo>
                    <a:pt x="407" y="171"/>
                  </a:lnTo>
                  <a:lnTo>
                    <a:pt x="407" y="174"/>
                  </a:lnTo>
                  <a:lnTo>
                    <a:pt x="407" y="178"/>
                  </a:lnTo>
                  <a:lnTo>
                    <a:pt x="407" y="182"/>
                  </a:lnTo>
                  <a:lnTo>
                    <a:pt x="403" y="185"/>
                  </a:lnTo>
                  <a:lnTo>
                    <a:pt x="403" y="189"/>
                  </a:lnTo>
                  <a:lnTo>
                    <a:pt x="400" y="189"/>
                  </a:lnTo>
                  <a:lnTo>
                    <a:pt x="400" y="189"/>
                  </a:lnTo>
                  <a:lnTo>
                    <a:pt x="400" y="193"/>
                  </a:lnTo>
                  <a:lnTo>
                    <a:pt x="400" y="193"/>
                  </a:lnTo>
                  <a:lnTo>
                    <a:pt x="400" y="189"/>
                  </a:lnTo>
                  <a:lnTo>
                    <a:pt x="400" y="189"/>
                  </a:lnTo>
                  <a:lnTo>
                    <a:pt x="400" y="189"/>
                  </a:lnTo>
                  <a:lnTo>
                    <a:pt x="396" y="185"/>
                  </a:lnTo>
                  <a:lnTo>
                    <a:pt x="396" y="182"/>
                  </a:lnTo>
                  <a:lnTo>
                    <a:pt x="396" y="174"/>
                  </a:lnTo>
                  <a:lnTo>
                    <a:pt x="392" y="174"/>
                  </a:lnTo>
                  <a:lnTo>
                    <a:pt x="392" y="171"/>
                  </a:lnTo>
                  <a:lnTo>
                    <a:pt x="392" y="167"/>
                  </a:lnTo>
                  <a:lnTo>
                    <a:pt x="392" y="163"/>
                  </a:lnTo>
                  <a:lnTo>
                    <a:pt x="392" y="163"/>
                  </a:lnTo>
                  <a:lnTo>
                    <a:pt x="389" y="163"/>
                  </a:lnTo>
                  <a:lnTo>
                    <a:pt x="385" y="159"/>
                  </a:lnTo>
                  <a:lnTo>
                    <a:pt x="385" y="163"/>
                  </a:lnTo>
                  <a:lnTo>
                    <a:pt x="385" y="163"/>
                  </a:lnTo>
                  <a:lnTo>
                    <a:pt x="385" y="163"/>
                  </a:lnTo>
                  <a:lnTo>
                    <a:pt x="385" y="167"/>
                  </a:lnTo>
                  <a:lnTo>
                    <a:pt x="381" y="171"/>
                  </a:lnTo>
                  <a:lnTo>
                    <a:pt x="385" y="171"/>
                  </a:lnTo>
                  <a:lnTo>
                    <a:pt x="385" y="171"/>
                  </a:lnTo>
                  <a:lnTo>
                    <a:pt x="381" y="171"/>
                  </a:lnTo>
                  <a:lnTo>
                    <a:pt x="377" y="171"/>
                  </a:lnTo>
                  <a:lnTo>
                    <a:pt x="377" y="167"/>
                  </a:lnTo>
                  <a:lnTo>
                    <a:pt x="377" y="167"/>
                  </a:lnTo>
                  <a:lnTo>
                    <a:pt x="374" y="163"/>
                  </a:lnTo>
                  <a:lnTo>
                    <a:pt x="374" y="159"/>
                  </a:lnTo>
                  <a:lnTo>
                    <a:pt x="374" y="159"/>
                  </a:lnTo>
                  <a:lnTo>
                    <a:pt x="374" y="156"/>
                  </a:lnTo>
                  <a:lnTo>
                    <a:pt x="374" y="156"/>
                  </a:lnTo>
                  <a:lnTo>
                    <a:pt x="377" y="152"/>
                  </a:lnTo>
                  <a:lnTo>
                    <a:pt x="377" y="156"/>
                  </a:lnTo>
                  <a:lnTo>
                    <a:pt x="381" y="156"/>
                  </a:lnTo>
                  <a:lnTo>
                    <a:pt x="381" y="152"/>
                  </a:lnTo>
                  <a:lnTo>
                    <a:pt x="381" y="152"/>
                  </a:lnTo>
                  <a:lnTo>
                    <a:pt x="385" y="148"/>
                  </a:lnTo>
                  <a:lnTo>
                    <a:pt x="385" y="145"/>
                  </a:lnTo>
                  <a:lnTo>
                    <a:pt x="385" y="141"/>
                  </a:lnTo>
                  <a:lnTo>
                    <a:pt x="389" y="137"/>
                  </a:lnTo>
                  <a:lnTo>
                    <a:pt x="385" y="137"/>
                  </a:lnTo>
                  <a:lnTo>
                    <a:pt x="385" y="133"/>
                  </a:lnTo>
                  <a:lnTo>
                    <a:pt x="381" y="137"/>
                  </a:lnTo>
                  <a:lnTo>
                    <a:pt x="381" y="133"/>
                  </a:lnTo>
                  <a:lnTo>
                    <a:pt x="377" y="133"/>
                  </a:lnTo>
                  <a:lnTo>
                    <a:pt x="374" y="133"/>
                  </a:lnTo>
                  <a:lnTo>
                    <a:pt x="366" y="133"/>
                  </a:lnTo>
                  <a:lnTo>
                    <a:pt x="363" y="133"/>
                  </a:lnTo>
                  <a:lnTo>
                    <a:pt x="355" y="133"/>
                  </a:lnTo>
                  <a:lnTo>
                    <a:pt x="352" y="133"/>
                  </a:lnTo>
                  <a:lnTo>
                    <a:pt x="352" y="133"/>
                  </a:lnTo>
                  <a:lnTo>
                    <a:pt x="348" y="133"/>
                  </a:lnTo>
                  <a:lnTo>
                    <a:pt x="348" y="130"/>
                  </a:lnTo>
                  <a:lnTo>
                    <a:pt x="344" y="126"/>
                  </a:lnTo>
                  <a:lnTo>
                    <a:pt x="344" y="126"/>
                  </a:lnTo>
                  <a:lnTo>
                    <a:pt x="344" y="122"/>
                  </a:lnTo>
                  <a:lnTo>
                    <a:pt x="344" y="119"/>
                  </a:lnTo>
                  <a:lnTo>
                    <a:pt x="340" y="119"/>
                  </a:lnTo>
                  <a:lnTo>
                    <a:pt x="340" y="119"/>
                  </a:lnTo>
                  <a:lnTo>
                    <a:pt x="337" y="119"/>
                  </a:lnTo>
                  <a:lnTo>
                    <a:pt x="337" y="119"/>
                  </a:lnTo>
                  <a:lnTo>
                    <a:pt x="333" y="115"/>
                  </a:lnTo>
                  <a:lnTo>
                    <a:pt x="333" y="115"/>
                  </a:lnTo>
                  <a:lnTo>
                    <a:pt x="329" y="119"/>
                  </a:lnTo>
                  <a:lnTo>
                    <a:pt x="333" y="119"/>
                  </a:lnTo>
                  <a:lnTo>
                    <a:pt x="333" y="119"/>
                  </a:lnTo>
                  <a:lnTo>
                    <a:pt x="329" y="119"/>
                  </a:lnTo>
                  <a:lnTo>
                    <a:pt x="326" y="115"/>
                  </a:lnTo>
                  <a:lnTo>
                    <a:pt x="326" y="115"/>
                  </a:lnTo>
                  <a:lnTo>
                    <a:pt x="326" y="111"/>
                  </a:lnTo>
                  <a:lnTo>
                    <a:pt x="322" y="111"/>
                  </a:lnTo>
                  <a:lnTo>
                    <a:pt x="322" y="111"/>
                  </a:lnTo>
                  <a:lnTo>
                    <a:pt x="322" y="111"/>
                  </a:lnTo>
                  <a:lnTo>
                    <a:pt x="322" y="115"/>
                  </a:lnTo>
                  <a:lnTo>
                    <a:pt x="322" y="115"/>
                  </a:lnTo>
                  <a:lnTo>
                    <a:pt x="322" y="119"/>
                  </a:lnTo>
                  <a:lnTo>
                    <a:pt x="318" y="122"/>
                  </a:lnTo>
                  <a:lnTo>
                    <a:pt x="318" y="126"/>
                  </a:lnTo>
                  <a:lnTo>
                    <a:pt x="326" y="130"/>
                  </a:lnTo>
                  <a:lnTo>
                    <a:pt x="329" y="130"/>
                  </a:lnTo>
                  <a:lnTo>
                    <a:pt x="333" y="130"/>
                  </a:lnTo>
                  <a:lnTo>
                    <a:pt x="329" y="130"/>
                  </a:lnTo>
                  <a:lnTo>
                    <a:pt x="333" y="133"/>
                  </a:lnTo>
                  <a:lnTo>
                    <a:pt x="329" y="137"/>
                  </a:lnTo>
                  <a:lnTo>
                    <a:pt x="329" y="133"/>
                  </a:lnTo>
                  <a:lnTo>
                    <a:pt x="326" y="137"/>
                  </a:lnTo>
                  <a:lnTo>
                    <a:pt x="326" y="141"/>
                  </a:lnTo>
                  <a:lnTo>
                    <a:pt x="322" y="141"/>
                  </a:lnTo>
                  <a:lnTo>
                    <a:pt x="322" y="148"/>
                  </a:lnTo>
                  <a:lnTo>
                    <a:pt x="326" y="152"/>
                  </a:lnTo>
                  <a:lnTo>
                    <a:pt x="329" y="152"/>
                  </a:lnTo>
                  <a:lnTo>
                    <a:pt x="333" y="156"/>
                  </a:lnTo>
                  <a:lnTo>
                    <a:pt x="333" y="163"/>
                  </a:lnTo>
                  <a:lnTo>
                    <a:pt x="333" y="167"/>
                  </a:lnTo>
                  <a:lnTo>
                    <a:pt x="333" y="167"/>
                  </a:lnTo>
                  <a:lnTo>
                    <a:pt x="333" y="174"/>
                  </a:lnTo>
                  <a:lnTo>
                    <a:pt x="340" y="178"/>
                  </a:lnTo>
                  <a:lnTo>
                    <a:pt x="340" y="182"/>
                  </a:lnTo>
                  <a:lnTo>
                    <a:pt x="340" y="185"/>
                  </a:lnTo>
                  <a:lnTo>
                    <a:pt x="340" y="189"/>
                  </a:lnTo>
                  <a:lnTo>
                    <a:pt x="340" y="189"/>
                  </a:lnTo>
                  <a:lnTo>
                    <a:pt x="340" y="193"/>
                  </a:lnTo>
                  <a:lnTo>
                    <a:pt x="340" y="197"/>
                  </a:lnTo>
                  <a:lnTo>
                    <a:pt x="337" y="193"/>
                  </a:lnTo>
                  <a:lnTo>
                    <a:pt x="337" y="197"/>
                  </a:lnTo>
                  <a:lnTo>
                    <a:pt x="337" y="193"/>
                  </a:lnTo>
                  <a:lnTo>
                    <a:pt x="333" y="193"/>
                  </a:lnTo>
                  <a:lnTo>
                    <a:pt x="333" y="189"/>
                  </a:lnTo>
                  <a:lnTo>
                    <a:pt x="333" y="189"/>
                  </a:lnTo>
                  <a:lnTo>
                    <a:pt x="333" y="193"/>
                  </a:lnTo>
                  <a:lnTo>
                    <a:pt x="333" y="193"/>
                  </a:lnTo>
                  <a:lnTo>
                    <a:pt x="333" y="193"/>
                  </a:lnTo>
                  <a:lnTo>
                    <a:pt x="329" y="193"/>
                  </a:lnTo>
                  <a:lnTo>
                    <a:pt x="329" y="193"/>
                  </a:lnTo>
                  <a:lnTo>
                    <a:pt x="326" y="193"/>
                  </a:lnTo>
                  <a:lnTo>
                    <a:pt x="326" y="189"/>
                  </a:lnTo>
                  <a:lnTo>
                    <a:pt x="326" y="185"/>
                  </a:lnTo>
                  <a:lnTo>
                    <a:pt x="326" y="185"/>
                  </a:lnTo>
                  <a:lnTo>
                    <a:pt x="322" y="185"/>
                  </a:lnTo>
                  <a:lnTo>
                    <a:pt x="322" y="185"/>
                  </a:lnTo>
                  <a:lnTo>
                    <a:pt x="322" y="185"/>
                  </a:lnTo>
                  <a:lnTo>
                    <a:pt x="326" y="185"/>
                  </a:lnTo>
                  <a:lnTo>
                    <a:pt x="322" y="189"/>
                  </a:lnTo>
                  <a:lnTo>
                    <a:pt x="322" y="189"/>
                  </a:lnTo>
                  <a:lnTo>
                    <a:pt x="322" y="193"/>
                  </a:lnTo>
                  <a:lnTo>
                    <a:pt x="318" y="193"/>
                  </a:lnTo>
                  <a:lnTo>
                    <a:pt x="311" y="197"/>
                  </a:lnTo>
                  <a:lnTo>
                    <a:pt x="307" y="200"/>
                  </a:lnTo>
                  <a:lnTo>
                    <a:pt x="307" y="200"/>
                  </a:lnTo>
                  <a:lnTo>
                    <a:pt x="307" y="204"/>
                  </a:lnTo>
                  <a:lnTo>
                    <a:pt x="307" y="208"/>
                  </a:lnTo>
                  <a:lnTo>
                    <a:pt x="307" y="208"/>
                  </a:lnTo>
                  <a:lnTo>
                    <a:pt x="307" y="211"/>
                  </a:lnTo>
                  <a:lnTo>
                    <a:pt x="307" y="211"/>
                  </a:lnTo>
                  <a:lnTo>
                    <a:pt x="303" y="215"/>
                  </a:lnTo>
                  <a:lnTo>
                    <a:pt x="303" y="215"/>
                  </a:lnTo>
                  <a:lnTo>
                    <a:pt x="303" y="215"/>
                  </a:lnTo>
                  <a:lnTo>
                    <a:pt x="303" y="219"/>
                  </a:lnTo>
                  <a:lnTo>
                    <a:pt x="296" y="222"/>
                  </a:lnTo>
                  <a:lnTo>
                    <a:pt x="296" y="222"/>
                  </a:lnTo>
                  <a:lnTo>
                    <a:pt x="289" y="230"/>
                  </a:lnTo>
                  <a:lnTo>
                    <a:pt x="289" y="226"/>
                  </a:lnTo>
                  <a:lnTo>
                    <a:pt x="289" y="226"/>
                  </a:lnTo>
                  <a:lnTo>
                    <a:pt x="285" y="226"/>
                  </a:lnTo>
                  <a:lnTo>
                    <a:pt x="285" y="226"/>
                  </a:lnTo>
                  <a:lnTo>
                    <a:pt x="281" y="226"/>
                  </a:lnTo>
                  <a:lnTo>
                    <a:pt x="281" y="226"/>
                  </a:lnTo>
                  <a:lnTo>
                    <a:pt x="281" y="230"/>
                  </a:lnTo>
                  <a:lnTo>
                    <a:pt x="281" y="230"/>
                  </a:lnTo>
                  <a:lnTo>
                    <a:pt x="285" y="230"/>
                  </a:lnTo>
                  <a:lnTo>
                    <a:pt x="285" y="230"/>
                  </a:lnTo>
                  <a:lnTo>
                    <a:pt x="274" y="237"/>
                  </a:lnTo>
                  <a:lnTo>
                    <a:pt x="270" y="245"/>
                  </a:lnTo>
                  <a:lnTo>
                    <a:pt x="255" y="256"/>
                  </a:lnTo>
                  <a:lnTo>
                    <a:pt x="255" y="260"/>
                  </a:lnTo>
                  <a:lnTo>
                    <a:pt x="252" y="263"/>
                  </a:lnTo>
                  <a:lnTo>
                    <a:pt x="244" y="267"/>
                  </a:lnTo>
                  <a:lnTo>
                    <a:pt x="240" y="267"/>
                  </a:lnTo>
                  <a:lnTo>
                    <a:pt x="240" y="271"/>
                  </a:lnTo>
                  <a:lnTo>
                    <a:pt x="240" y="274"/>
                  </a:lnTo>
                  <a:lnTo>
                    <a:pt x="237" y="278"/>
                  </a:lnTo>
                  <a:lnTo>
                    <a:pt x="233" y="282"/>
                  </a:lnTo>
                  <a:lnTo>
                    <a:pt x="226" y="282"/>
                  </a:lnTo>
                  <a:lnTo>
                    <a:pt x="222" y="282"/>
                  </a:lnTo>
                  <a:lnTo>
                    <a:pt x="222" y="286"/>
                  </a:lnTo>
                  <a:lnTo>
                    <a:pt x="218" y="289"/>
                  </a:lnTo>
                  <a:lnTo>
                    <a:pt x="215" y="289"/>
                  </a:lnTo>
                  <a:lnTo>
                    <a:pt x="215" y="289"/>
                  </a:lnTo>
                  <a:lnTo>
                    <a:pt x="211" y="289"/>
                  </a:lnTo>
                  <a:lnTo>
                    <a:pt x="207" y="293"/>
                  </a:lnTo>
                  <a:lnTo>
                    <a:pt x="207" y="297"/>
                  </a:lnTo>
                  <a:lnTo>
                    <a:pt x="207" y="300"/>
                  </a:lnTo>
                  <a:lnTo>
                    <a:pt x="207" y="308"/>
                  </a:lnTo>
                  <a:lnTo>
                    <a:pt x="207" y="312"/>
                  </a:lnTo>
                  <a:lnTo>
                    <a:pt x="207" y="315"/>
                  </a:lnTo>
                  <a:lnTo>
                    <a:pt x="207" y="326"/>
                  </a:lnTo>
                  <a:lnTo>
                    <a:pt x="211" y="330"/>
                  </a:lnTo>
                  <a:lnTo>
                    <a:pt x="211" y="334"/>
                  </a:lnTo>
                  <a:lnTo>
                    <a:pt x="207" y="345"/>
                  </a:lnTo>
                  <a:lnTo>
                    <a:pt x="203" y="352"/>
                  </a:lnTo>
                  <a:lnTo>
                    <a:pt x="203" y="360"/>
                  </a:lnTo>
                  <a:lnTo>
                    <a:pt x="203" y="360"/>
                  </a:lnTo>
                  <a:lnTo>
                    <a:pt x="207" y="371"/>
                  </a:lnTo>
                  <a:lnTo>
                    <a:pt x="207" y="375"/>
                  </a:lnTo>
                  <a:lnTo>
                    <a:pt x="203" y="378"/>
                  </a:lnTo>
                  <a:lnTo>
                    <a:pt x="200" y="375"/>
                  </a:lnTo>
                  <a:lnTo>
                    <a:pt x="196" y="378"/>
                  </a:lnTo>
                  <a:lnTo>
                    <a:pt x="196" y="378"/>
                  </a:lnTo>
                  <a:lnTo>
                    <a:pt x="196" y="382"/>
                  </a:lnTo>
                  <a:lnTo>
                    <a:pt x="192" y="386"/>
                  </a:lnTo>
                  <a:lnTo>
                    <a:pt x="189" y="389"/>
                  </a:lnTo>
                  <a:lnTo>
                    <a:pt x="192" y="389"/>
                  </a:lnTo>
                  <a:lnTo>
                    <a:pt x="196" y="393"/>
                  </a:lnTo>
                  <a:lnTo>
                    <a:pt x="196" y="393"/>
                  </a:lnTo>
                  <a:lnTo>
                    <a:pt x="196" y="393"/>
                  </a:lnTo>
                  <a:lnTo>
                    <a:pt x="196" y="393"/>
                  </a:lnTo>
                  <a:lnTo>
                    <a:pt x="192" y="393"/>
                  </a:lnTo>
                  <a:lnTo>
                    <a:pt x="185" y="393"/>
                  </a:lnTo>
                  <a:lnTo>
                    <a:pt x="185" y="393"/>
                  </a:lnTo>
                  <a:lnTo>
                    <a:pt x="181" y="397"/>
                  </a:lnTo>
                  <a:lnTo>
                    <a:pt x="178" y="401"/>
                  </a:lnTo>
                  <a:lnTo>
                    <a:pt x="178" y="401"/>
                  </a:lnTo>
                  <a:lnTo>
                    <a:pt x="178" y="401"/>
                  </a:lnTo>
                  <a:lnTo>
                    <a:pt x="178" y="404"/>
                  </a:lnTo>
                  <a:lnTo>
                    <a:pt x="178" y="408"/>
                  </a:lnTo>
                  <a:lnTo>
                    <a:pt x="170" y="412"/>
                  </a:lnTo>
                  <a:lnTo>
                    <a:pt x="163" y="408"/>
                  </a:lnTo>
                  <a:lnTo>
                    <a:pt x="159" y="408"/>
                  </a:lnTo>
                  <a:lnTo>
                    <a:pt x="155" y="401"/>
                  </a:lnTo>
                  <a:lnTo>
                    <a:pt x="148" y="389"/>
                  </a:lnTo>
                  <a:lnTo>
                    <a:pt x="148" y="386"/>
                  </a:lnTo>
                  <a:lnTo>
                    <a:pt x="148" y="378"/>
                  </a:lnTo>
                  <a:lnTo>
                    <a:pt x="144" y="371"/>
                  </a:lnTo>
                  <a:lnTo>
                    <a:pt x="144" y="371"/>
                  </a:lnTo>
                  <a:lnTo>
                    <a:pt x="141" y="371"/>
                  </a:lnTo>
                  <a:lnTo>
                    <a:pt x="141" y="363"/>
                  </a:lnTo>
                  <a:lnTo>
                    <a:pt x="137" y="360"/>
                  </a:lnTo>
                  <a:lnTo>
                    <a:pt x="133" y="356"/>
                  </a:lnTo>
                  <a:lnTo>
                    <a:pt x="129" y="352"/>
                  </a:lnTo>
                  <a:lnTo>
                    <a:pt x="129" y="352"/>
                  </a:lnTo>
                  <a:lnTo>
                    <a:pt x="126" y="345"/>
                  </a:lnTo>
                  <a:lnTo>
                    <a:pt x="122" y="341"/>
                  </a:lnTo>
                  <a:lnTo>
                    <a:pt x="122" y="341"/>
                  </a:lnTo>
                  <a:lnTo>
                    <a:pt x="122" y="334"/>
                  </a:lnTo>
                  <a:lnTo>
                    <a:pt x="118" y="334"/>
                  </a:lnTo>
                  <a:lnTo>
                    <a:pt x="115" y="326"/>
                  </a:lnTo>
                  <a:lnTo>
                    <a:pt x="115" y="323"/>
                  </a:lnTo>
                  <a:lnTo>
                    <a:pt x="115" y="319"/>
                  </a:lnTo>
                  <a:lnTo>
                    <a:pt x="111" y="315"/>
                  </a:lnTo>
                  <a:lnTo>
                    <a:pt x="111" y="312"/>
                  </a:lnTo>
                  <a:lnTo>
                    <a:pt x="111" y="312"/>
                  </a:lnTo>
                  <a:lnTo>
                    <a:pt x="107" y="304"/>
                  </a:lnTo>
                  <a:lnTo>
                    <a:pt x="107" y="304"/>
                  </a:lnTo>
                  <a:lnTo>
                    <a:pt x="103" y="304"/>
                  </a:lnTo>
                  <a:lnTo>
                    <a:pt x="100" y="297"/>
                  </a:lnTo>
                  <a:lnTo>
                    <a:pt x="100" y="297"/>
                  </a:lnTo>
                  <a:lnTo>
                    <a:pt x="100" y="293"/>
                  </a:lnTo>
                  <a:lnTo>
                    <a:pt x="96" y="289"/>
                  </a:lnTo>
                  <a:lnTo>
                    <a:pt x="96" y="289"/>
                  </a:lnTo>
                  <a:lnTo>
                    <a:pt x="92" y="282"/>
                  </a:lnTo>
                  <a:lnTo>
                    <a:pt x="92" y="274"/>
                  </a:lnTo>
                  <a:lnTo>
                    <a:pt x="85" y="260"/>
                  </a:lnTo>
                  <a:lnTo>
                    <a:pt x="85" y="256"/>
                  </a:lnTo>
                  <a:lnTo>
                    <a:pt x="81" y="252"/>
                  </a:lnTo>
                  <a:lnTo>
                    <a:pt x="85" y="252"/>
                  </a:lnTo>
                  <a:lnTo>
                    <a:pt x="81" y="248"/>
                  </a:lnTo>
                  <a:lnTo>
                    <a:pt x="81" y="245"/>
                  </a:lnTo>
                  <a:lnTo>
                    <a:pt x="85" y="245"/>
                  </a:lnTo>
                  <a:lnTo>
                    <a:pt x="81" y="241"/>
                  </a:lnTo>
                  <a:lnTo>
                    <a:pt x="81" y="237"/>
                  </a:lnTo>
                  <a:lnTo>
                    <a:pt x="78" y="230"/>
                  </a:lnTo>
                  <a:lnTo>
                    <a:pt x="74" y="226"/>
                  </a:lnTo>
                  <a:lnTo>
                    <a:pt x="78" y="222"/>
                  </a:lnTo>
                  <a:lnTo>
                    <a:pt x="78" y="222"/>
                  </a:lnTo>
                  <a:lnTo>
                    <a:pt x="78" y="219"/>
                  </a:lnTo>
                  <a:lnTo>
                    <a:pt x="78" y="219"/>
                  </a:lnTo>
                  <a:lnTo>
                    <a:pt x="78" y="211"/>
                  </a:lnTo>
                  <a:lnTo>
                    <a:pt x="78" y="208"/>
                  </a:lnTo>
                  <a:lnTo>
                    <a:pt x="74" y="208"/>
                  </a:lnTo>
                  <a:lnTo>
                    <a:pt x="74" y="200"/>
                  </a:lnTo>
                  <a:lnTo>
                    <a:pt x="78" y="197"/>
                  </a:lnTo>
                  <a:lnTo>
                    <a:pt x="78" y="197"/>
                  </a:lnTo>
                  <a:lnTo>
                    <a:pt x="81" y="197"/>
                  </a:lnTo>
                  <a:lnTo>
                    <a:pt x="78" y="197"/>
                  </a:lnTo>
                  <a:lnTo>
                    <a:pt x="74" y="197"/>
                  </a:lnTo>
                  <a:lnTo>
                    <a:pt x="70" y="197"/>
                  </a:lnTo>
                  <a:lnTo>
                    <a:pt x="70" y="193"/>
                  </a:lnTo>
                  <a:lnTo>
                    <a:pt x="70" y="193"/>
                  </a:lnTo>
                  <a:lnTo>
                    <a:pt x="70" y="189"/>
                  </a:lnTo>
                  <a:lnTo>
                    <a:pt x="70" y="189"/>
                  </a:lnTo>
                  <a:lnTo>
                    <a:pt x="74" y="189"/>
                  </a:lnTo>
                  <a:lnTo>
                    <a:pt x="78" y="185"/>
                  </a:lnTo>
                  <a:lnTo>
                    <a:pt x="78" y="185"/>
                  </a:lnTo>
                  <a:lnTo>
                    <a:pt x="74" y="185"/>
                  </a:lnTo>
                  <a:lnTo>
                    <a:pt x="74" y="185"/>
                  </a:lnTo>
                  <a:lnTo>
                    <a:pt x="70" y="185"/>
                  </a:lnTo>
                  <a:lnTo>
                    <a:pt x="66" y="182"/>
                  </a:lnTo>
                  <a:lnTo>
                    <a:pt x="66" y="185"/>
                  </a:lnTo>
                  <a:lnTo>
                    <a:pt x="66" y="189"/>
                  </a:lnTo>
                  <a:lnTo>
                    <a:pt x="63" y="193"/>
                  </a:lnTo>
                  <a:lnTo>
                    <a:pt x="66" y="197"/>
                  </a:lnTo>
                  <a:lnTo>
                    <a:pt x="66" y="200"/>
                  </a:lnTo>
                  <a:lnTo>
                    <a:pt x="63" y="204"/>
                  </a:lnTo>
                  <a:lnTo>
                    <a:pt x="63" y="204"/>
                  </a:lnTo>
                  <a:lnTo>
                    <a:pt x="59" y="208"/>
                  </a:lnTo>
                  <a:lnTo>
                    <a:pt x="48" y="211"/>
                  </a:lnTo>
                  <a:lnTo>
                    <a:pt x="44" y="215"/>
                  </a:lnTo>
                  <a:lnTo>
                    <a:pt x="41" y="211"/>
                  </a:lnTo>
                  <a:lnTo>
                    <a:pt x="26" y="204"/>
                  </a:lnTo>
                  <a:lnTo>
                    <a:pt x="22" y="197"/>
                  </a:lnTo>
                  <a:lnTo>
                    <a:pt x="22" y="197"/>
                  </a:lnTo>
                  <a:lnTo>
                    <a:pt x="22" y="197"/>
                  </a:lnTo>
                  <a:lnTo>
                    <a:pt x="18" y="197"/>
                  </a:lnTo>
                  <a:lnTo>
                    <a:pt x="11" y="189"/>
                  </a:lnTo>
                  <a:lnTo>
                    <a:pt x="11" y="185"/>
                  </a:lnTo>
                  <a:lnTo>
                    <a:pt x="11" y="185"/>
                  </a:lnTo>
                  <a:lnTo>
                    <a:pt x="15" y="185"/>
                  </a:lnTo>
                  <a:lnTo>
                    <a:pt x="15" y="185"/>
                  </a:lnTo>
                  <a:lnTo>
                    <a:pt x="15" y="185"/>
                  </a:lnTo>
                  <a:lnTo>
                    <a:pt x="15" y="189"/>
                  </a:lnTo>
                  <a:lnTo>
                    <a:pt x="18" y="189"/>
                  </a:lnTo>
                  <a:lnTo>
                    <a:pt x="18" y="189"/>
                  </a:lnTo>
                  <a:lnTo>
                    <a:pt x="22" y="185"/>
                  </a:lnTo>
                  <a:lnTo>
                    <a:pt x="22" y="189"/>
                  </a:lnTo>
                  <a:lnTo>
                    <a:pt x="22" y="185"/>
                  </a:lnTo>
                  <a:lnTo>
                    <a:pt x="29" y="182"/>
                  </a:lnTo>
                  <a:lnTo>
                    <a:pt x="33" y="182"/>
                  </a:lnTo>
                  <a:lnTo>
                    <a:pt x="37" y="178"/>
                  </a:lnTo>
                  <a:lnTo>
                    <a:pt x="37" y="178"/>
                  </a:lnTo>
                  <a:lnTo>
                    <a:pt x="37" y="174"/>
                  </a:lnTo>
                  <a:lnTo>
                    <a:pt x="33" y="174"/>
                  </a:lnTo>
                  <a:lnTo>
                    <a:pt x="33" y="174"/>
                  </a:lnTo>
                  <a:lnTo>
                    <a:pt x="33" y="174"/>
                  </a:lnTo>
                  <a:lnTo>
                    <a:pt x="33" y="178"/>
                  </a:lnTo>
                  <a:lnTo>
                    <a:pt x="26" y="178"/>
                  </a:lnTo>
                  <a:lnTo>
                    <a:pt x="22" y="178"/>
                  </a:lnTo>
                  <a:lnTo>
                    <a:pt x="18" y="182"/>
                  </a:lnTo>
                  <a:lnTo>
                    <a:pt x="7" y="178"/>
                  </a:lnTo>
                  <a:lnTo>
                    <a:pt x="4" y="171"/>
                  </a:lnTo>
                  <a:lnTo>
                    <a:pt x="0" y="171"/>
                  </a:lnTo>
                  <a:lnTo>
                    <a:pt x="4" y="167"/>
                  </a:lnTo>
                  <a:lnTo>
                    <a:pt x="4" y="163"/>
                  </a:lnTo>
                  <a:lnTo>
                    <a:pt x="7" y="163"/>
                  </a:lnTo>
                  <a:lnTo>
                    <a:pt x="4" y="163"/>
                  </a:lnTo>
                  <a:lnTo>
                    <a:pt x="0" y="167"/>
                  </a:lnTo>
                  <a:lnTo>
                    <a:pt x="0" y="163"/>
                  </a:lnTo>
                  <a:lnTo>
                    <a:pt x="4" y="159"/>
                  </a:lnTo>
                  <a:lnTo>
                    <a:pt x="4" y="159"/>
                  </a:lnTo>
                  <a:lnTo>
                    <a:pt x="7" y="156"/>
                  </a:lnTo>
                  <a:lnTo>
                    <a:pt x="11" y="156"/>
                  </a:lnTo>
                  <a:lnTo>
                    <a:pt x="11" y="156"/>
                  </a:lnTo>
                  <a:lnTo>
                    <a:pt x="22" y="156"/>
                  </a:lnTo>
                  <a:lnTo>
                    <a:pt x="29" y="152"/>
                  </a:lnTo>
                  <a:lnTo>
                    <a:pt x="29" y="152"/>
                  </a:lnTo>
                  <a:lnTo>
                    <a:pt x="33" y="152"/>
                  </a:lnTo>
                  <a:lnTo>
                    <a:pt x="33" y="152"/>
                  </a:lnTo>
                  <a:lnTo>
                    <a:pt x="37" y="156"/>
                  </a:lnTo>
                  <a:lnTo>
                    <a:pt x="41" y="152"/>
                  </a:lnTo>
                  <a:lnTo>
                    <a:pt x="41" y="152"/>
                  </a:lnTo>
                  <a:lnTo>
                    <a:pt x="41" y="152"/>
                  </a:lnTo>
                  <a:lnTo>
                    <a:pt x="41" y="148"/>
                  </a:lnTo>
                  <a:lnTo>
                    <a:pt x="37" y="137"/>
                  </a:lnTo>
                  <a:lnTo>
                    <a:pt x="33" y="133"/>
                  </a:lnTo>
                  <a:lnTo>
                    <a:pt x="33" y="133"/>
                  </a:lnTo>
                  <a:lnTo>
                    <a:pt x="33" y="130"/>
                  </a:lnTo>
                  <a:lnTo>
                    <a:pt x="29" y="130"/>
                  </a:lnTo>
                  <a:lnTo>
                    <a:pt x="26" y="130"/>
                  </a:lnTo>
                  <a:lnTo>
                    <a:pt x="22" y="122"/>
                  </a:lnTo>
                  <a:lnTo>
                    <a:pt x="22" y="119"/>
                  </a:lnTo>
                  <a:lnTo>
                    <a:pt x="22" y="115"/>
                  </a:lnTo>
                  <a:lnTo>
                    <a:pt x="18" y="115"/>
                  </a:lnTo>
                  <a:lnTo>
                    <a:pt x="15" y="115"/>
                  </a:lnTo>
                  <a:lnTo>
                    <a:pt x="11" y="115"/>
                  </a:lnTo>
                  <a:lnTo>
                    <a:pt x="11" y="115"/>
                  </a:lnTo>
                  <a:lnTo>
                    <a:pt x="11" y="111"/>
                  </a:lnTo>
                  <a:lnTo>
                    <a:pt x="11" y="104"/>
                  </a:lnTo>
                  <a:lnTo>
                    <a:pt x="15" y="104"/>
                  </a:lnTo>
                  <a:lnTo>
                    <a:pt x="18" y="96"/>
                  </a:lnTo>
                  <a:lnTo>
                    <a:pt x="18" y="96"/>
                  </a:lnTo>
                  <a:lnTo>
                    <a:pt x="22" y="93"/>
                  </a:lnTo>
                  <a:lnTo>
                    <a:pt x="26" y="93"/>
                  </a:lnTo>
                  <a:lnTo>
                    <a:pt x="29" y="93"/>
                  </a:lnTo>
                  <a:lnTo>
                    <a:pt x="29" y="96"/>
                  </a:lnTo>
                  <a:lnTo>
                    <a:pt x="33" y="96"/>
                  </a:lnTo>
                  <a:lnTo>
                    <a:pt x="37" y="96"/>
                  </a:lnTo>
                  <a:lnTo>
                    <a:pt x="48" y="93"/>
                  </a:lnTo>
                  <a:lnTo>
                    <a:pt x="52" y="89"/>
                  </a:lnTo>
                  <a:lnTo>
                    <a:pt x="55" y="82"/>
                  </a:lnTo>
                  <a:lnTo>
                    <a:pt x="63" y="74"/>
                  </a:lnTo>
                  <a:lnTo>
                    <a:pt x="63" y="70"/>
                  </a:lnTo>
                  <a:lnTo>
                    <a:pt x="66" y="67"/>
                  </a:lnTo>
                  <a:lnTo>
                    <a:pt x="70" y="63"/>
                  </a:lnTo>
                  <a:lnTo>
                    <a:pt x="74" y="59"/>
                  </a:lnTo>
                  <a:lnTo>
                    <a:pt x="78" y="56"/>
                  </a:lnTo>
                  <a:lnTo>
                    <a:pt x="78" y="56"/>
                  </a:lnTo>
                  <a:lnTo>
                    <a:pt x="74" y="52"/>
                  </a:lnTo>
                  <a:lnTo>
                    <a:pt x="78" y="48"/>
                  </a:lnTo>
                  <a:lnTo>
                    <a:pt x="81" y="44"/>
                  </a:lnTo>
                  <a:lnTo>
                    <a:pt x="81" y="41"/>
                  </a:lnTo>
                  <a:lnTo>
                    <a:pt x="81" y="33"/>
                  </a:lnTo>
                  <a:lnTo>
                    <a:pt x="81" y="30"/>
                  </a:lnTo>
                  <a:lnTo>
                    <a:pt x="81" y="30"/>
                  </a:lnTo>
                  <a:lnTo>
                    <a:pt x="85" y="22"/>
                  </a:lnTo>
                  <a:lnTo>
                    <a:pt x="89" y="22"/>
                  </a:lnTo>
                  <a:lnTo>
                    <a:pt x="92" y="22"/>
                  </a:lnTo>
                  <a:lnTo>
                    <a:pt x="92" y="22"/>
                  </a:lnTo>
                  <a:lnTo>
                    <a:pt x="96" y="18"/>
                  </a:lnTo>
                  <a:lnTo>
                    <a:pt x="103" y="11"/>
                  </a:lnTo>
                  <a:lnTo>
                    <a:pt x="107" y="7"/>
                  </a:lnTo>
                  <a:lnTo>
                    <a:pt x="111" y="4"/>
                  </a:lnTo>
                  <a:lnTo>
                    <a:pt x="115" y="0"/>
                  </a:lnTo>
                  <a:lnTo>
                    <a:pt x="118" y="0"/>
                  </a:lnTo>
                  <a:lnTo>
                    <a:pt x="126" y="7"/>
                  </a:lnTo>
                  <a:lnTo>
                    <a:pt x="129" y="4"/>
                  </a:lnTo>
                  <a:lnTo>
                    <a:pt x="137" y="7"/>
                  </a:lnTo>
                  <a:lnTo>
                    <a:pt x="137" y="11"/>
                  </a:lnTo>
                  <a:lnTo>
                    <a:pt x="141" y="11"/>
                  </a:lnTo>
                  <a:lnTo>
                    <a:pt x="148" y="15"/>
                  </a:lnTo>
                  <a:lnTo>
                    <a:pt x="148" y="15"/>
                  </a:lnTo>
                  <a:lnTo>
                    <a:pt x="148" y="15"/>
                  </a:lnTo>
                  <a:close/>
                  <a:moveTo>
                    <a:pt x="333" y="197"/>
                  </a:moveTo>
                  <a:lnTo>
                    <a:pt x="333" y="197"/>
                  </a:lnTo>
                  <a:lnTo>
                    <a:pt x="333" y="197"/>
                  </a:lnTo>
                  <a:lnTo>
                    <a:pt x="333" y="197"/>
                  </a:lnTo>
                  <a:lnTo>
                    <a:pt x="333" y="197"/>
                  </a:lnTo>
                  <a:close/>
                  <a:moveTo>
                    <a:pt x="333" y="193"/>
                  </a:moveTo>
                  <a:lnTo>
                    <a:pt x="329" y="193"/>
                  </a:lnTo>
                  <a:lnTo>
                    <a:pt x="329" y="197"/>
                  </a:lnTo>
                  <a:lnTo>
                    <a:pt x="333" y="197"/>
                  </a:lnTo>
                  <a:lnTo>
                    <a:pt x="333" y="197"/>
                  </a:lnTo>
                  <a:lnTo>
                    <a:pt x="333" y="193"/>
                  </a:lnTo>
                  <a:lnTo>
                    <a:pt x="333" y="193"/>
                  </a:lnTo>
                  <a:close/>
                  <a:moveTo>
                    <a:pt x="329" y="193"/>
                  </a:moveTo>
                  <a:lnTo>
                    <a:pt x="329" y="197"/>
                  </a:lnTo>
                  <a:lnTo>
                    <a:pt x="329" y="197"/>
                  </a:lnTo>
                  <a:lnTo>
                    <a:pt x="329" y="197"/>
                  </a:lnTo>
                  <a:lnTo>
                    <a:pt x="329" y="193"/>
                  </a:lnTo>
                  <a:lnTo>
                    <a:pt x="329" y="193"/>
                  </a:lnTo>
                  <a:close/>
                  <a:moveTo>
                    <a:pt x="322" y="197"/>
                  </a:moveTo>
                  <a:lnTo>
                    <a:pt x="322" y="197"/>
                  </a:lnTo>
                  <a:lnTo>
                    <a:pt x="326" y="197"/>
                  </a:lnTo>
                  <a:lnTo>
                    <a:pt x="326" y="193"/>
                  </a:lnTo>
                  <a:lnTo>
                    <a:pt x="326" y="193"/>
                  </a:lnTo>
                  <a:lnTo>
                    <a:pt x="322" y="197"/>
                  </a:lnTo>
                  <a:close/>
                </a:path>
              </a:pathLst>
            </a:custGeom>
            <a:grpFill/>
            <a:ln>
              <a:noFill/>
            </a:ln>
          </p:spPr>
          <p:txBody>
            <a:bodyPr vert="horz" wrap="square" lIns="91440" tIns="45720" rIns="91440" bIns="45720" numCol="1" anchor="t" anchorCtr="0" compatLnSpc="1"/>
            <a:lstStyle/>
            <a:p>
              <a:endParaRPr lang="en-US"/>
            </a:p>
          </p:txBody>
        </p:sp>
        <p:sp>
          <p:nvSpPr>
            <p:cNvPr id="34" name="Freeform 31">
              <a:extLst>
                <a:ext uri="{FF2B5EF4-FFF2-40B4-BE49-F238E27FC236}">
                  <a16:creationId xmlns="" xmlns:a16="http://schemas.microsoft.com/office/drawing/2014/main" id="{7C765958-3D58-4096-9002-F9304CB24DE7}"/>
                </a:ext>
              </a:extLst>
            </p:cNvPr>
            <p:cNvSpPr>
              <a:spLocks noEditPoints="1"/>
            </p:cNvSpPr>
            <p:nvPr/>
          </p:nvSpPr>
          <p:spPr bwMode="auto">
            <a:xfrm>
              <a:off x="6131617" y="2636870"/>
              <a:ext cx="105504" cy="128663"/>
            </a:xfrm>
            <a:custGeom>
              <a:avLst/>
              <a:gdLst>
                <a:gd name="T0" fmla="*/ 22 w 22"/>
                <a:gd name="T1" fmla="*/ 24 h 27"/>
                <a:gd name="T2" fmla="*/ 20 w 22"/>
                <a:gd name="T3" fmla="*/ 25 h 27"/>
                <a:gd name="T4" fmla="*/ 21 w 22"/>
                <a:gd name="T5" fmla="*/ 27 h 27"/>
                <a:gd name="T6" fmla="*/ 19 w 22"/>
                <a:gd name="T7" fmla="*/ 24 h 27"/>
                <a:gd name="T8" fmla="*/ 19 w 22"/>
                <a:gd name="T9" fmla="*/ 23 h 27"/>
                <a:gd name="T10" fmla="*/ 18 w 22"/>
                <a:gd name="T11" fmla="*/ 23 h 27"/>
                <a:gd name="T12" fmla="*/ 18 w 22"/>
                <a:gd name="T13" fmla="*/ 21 h 27"/>
                <a:gd name="T14" fmla="*/ 16 w 22"/>
                <a:gd name="T15" fmla="*/ 17 h 27"/>
                <a:gd name="T16" fmla="*/ 16 w 22"/>
                <a:gd name="T17" fmla="*/ 17 h 27"/>
                <a:gd name="T18" fmla="*/ 13 w 22"/>
                <a:gd name="T19" fmla="*/ 17 h 27"/>
                <a:gd name="T20" fmla="*/ 11 w 22"/>
                <a:gd name="T21" fmla="*/ 15 h 27"/>
                <a:gd name="T22" fmla="*/ 12 w 22"/>
                <a:gd name="T23" fmla="*/ 18 h 27"/>
                <a:gd name="T24" fmla="*/ 12 w 22"/>
                <a:gd name="T25" fmla="*/ 19 h 27"/>
                <a:gd name="T26" fmla="*/ 11 w 22"/>
                <a:gd name="T27" fmla="*/ 22 h 27"/>
                <a:gd name="T28" fmla="*/ 11 w 22"/>
                <a:gd name="T29" fmla="*/ 20 h 27"/>
                <a:gd name="T30" fmla="*/ 10 w 22"/>
                <a:gd name="T31" fmla="*/ 21 h 27"/>
                <a:gd name="T32" fmla="*/ 10 w 22"/>
                <a:gd name="T33" fmla="*/ 19 h 27"/>
                <a:gd name="T34" fmla="*/ 9 w 22"/>
                <a:gd name="T35" fmla="*/ 19 h 27"/>
                <a:gd name="T36" fmla="*/ 9 w 22"/>
                <a:gd name="T37" fmla="*/ 21 h 27"/>
                <a:gd name="T38" fmla="*/ 9 w 22"/>
                <a:gd name="T39" fmla="*/ 22 h 27"/>
                <a:gd name="T40" fmla="*/ 8 w 22"/>
                <a:gd name="T41" fmla="*/ 22 h 27"/>
                <a:gd name="T42" fmla="*/ 7 w 22"/>
                <a:gd name="T43" fmla="*/ 21 h 27"/>
                <a:gd name="T44" fmla="*/ 6 w 22"/>
                <a:gd name="T45" fmla="*/ 19 h 27"/>
                <a:gd name="T46" fmla="*/ 4 w 22"/>
                <a:gd name="T47" fmla="*/ 15 h 27"/>
                <a:gd name="T48" fmla="*/ 4 w 22"/>
                <a:gd name="T49" fmla="*/ 12 h 27"/>
                <a:gd name="T50" fmla="*/ 1 w 22"/>
                <a:gd name="T51" fmla="*/ 10 h 27"/>
                <a:gd name="T52" fmla="*/ 2 w 22"/>
                <a:gd name="T53" fmla="*/ 7 h 27"/>
                <a:gd name="T54" fmla="*/ 4 w 22"/>
                <a:gd name="T55" fmla="*/ 6 h 27"/>
                <a:gd name="T56" fmla="*/ 3 w 22"/>
                <a:gd name="T57" fmla="*/ 5 h 27"/>
                <a:gd name="T58" fmla="*/ 0 w 22"/>
                <a:gd name="T59" fmla="*/ 3 h 27"/>
                <a:gd name="T60" fmla="*/ 1 w 22"/>
                <a:gd name="T61" fmla="*/ 1 h 27"/>
                <a:gd name="T62" fmla="*/ 1 w 22"/>
                <a:gd name="T63" fmla="*/ 0 h 27"/>
                <a:gd name="T64" fmla="*/ 2 w 22"/>
                <a:gd name="T65" fmla="*/ 1 h 27"/>
                <a:gd name="T66" fmla="*/ 4 w 22"/>
                <a:gd name="T67" fmla="*/ 2 h 27"/>
                <a:gd name="T68" fmla="*/ 4 w 22"/>
                <a:gd name="T69" fmla="*/ 1 h 27"/>
                <a:gd name="T70" fmla="*/ 6 w 22"/>
                <a:gd name="T71" fmla="*/ 2 h 27"/>
                <a:gd name="T72" fmla="*/ 7 w 22"/>
                <a:gd name="T73" fmla="*/ 3 h 27"/>
                <a:gd name="T74" fmla="*/ 8 w 22"/>
                <a:gd name="T75" fmla="*/ 5 h 27"/>
                <a:gd name="T76" fmla="*/ 9 w 22"/>
                <a:gd name="T77" fmla="*/ 6 h 27"/>
                <a:gd name="T78" fmla="*/ 13 w 22"/>
                <a:gd name="T79" fmla="*/ 6 h 27"/>
                <a:gd name="T80" fmla="*/ 17 w 22"/>
                <a:gd name="T81" fmla="*/ 6 h 27"/>
                <a:gd name="T82" fmla="*/ 18 w 22"/>
                <a:gd name="T83" fmla="*/ 7 h 27"/>
                <a:gd name="T84" fmla="*/ 18 w 22"/>
                <a:gd name="T85" fmla="*/ 9 h 27"/>
                <a:gd name="T86" fmla="*/ 17 w 22"/>
                <a:gd name="T87" fmla="*/ 11 h 27"/>
                <a:gd name="T88" fmla="*/ 16 w 22"/>
                <a:gd name="T89" fmla="*/ 11 h 27"/>
                <a:gd name="T90" fmla="*/ 15 w 22"/>
                <a:gd name="T91" fmla="*/ 13 h 27"/>
                <a:gd name="T92" fmla="*/ 16 w 22"/>
                <a:gd name="T93" fmla="*/ 15 h 27"/>
                <a:gd name="T94" fmla="*/ 17 w 22"/>
                <a:gd name="T95" fmla="*/ 16 h 27"/>
                <a:gd name="T96" fmla="*/ 17 w 22"/>
                <a:gd name="T97" fmla="*/ 16 h 27"/>
                <a:gd name="T98" fmla="*/ 18 w 22"/>
                <a:gd name="T99" fmla="*/ 14 h 27"/>
                <a:gd name="T100" fmla="*/ 19 w 22"/>
                <a:gd name="T101" fmla="*/ 14 h 27"/>
                <a:gd name="T102" fmla="*/ 20 w 22"/>
                <a:gd name="T103" fmla="*/ 15 h 27"/>
                <a:gd name="T104" fmla="*/ 21 w 22"/>
                <a:gd name="T105" fmla="*/ 17 h 27"/>
                <a:gd name="T106" fmla="*/ 22 w 22"/>
                <a:gd name="T107" fmla="*/ 21 h 27"/>
                <a:gd name="T108" fmla="*/ 22 w 22"/>
                <a:gd name="T109" fmla="*/ 22 h 27"/>
                <a:gd name="T110" fmla="*/ 16 w 22"/>
                <a:gd name="T111" fmla="*/ 18 h 27"/>
                <a:gd name="T112" fmla="*/ 16 w 22"/>
                <a:gd name="T113" fmla="*/ 19 h 27"/>
                <a:gd name="T114" fmla="*/ 14 w 22"/>
                <a:gd name="T115" fmla="*/ 19 h 27"/>
                <a:gd name="T116" fmla="*/ 15 w 22"/>
                <a:gd name="T117" fmla="*/ 19 h 27"/>
                <a:gd name="T118" fmla="*/ 14 w 22"/>
                <a:gd name="T119" fmla="*/ 18 h 27"/>
                <a:gd name="T120" fmla="*/ 12 w 22"/>
                <a:gd name="T121" fmla="*/ 18 h 27"/>
                <a:gd name="T122" fmla="*/ 14 w 22"/>
                <a:gd name="T123" fmla="*/ 1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 h="27">
                  <a:moveTo>
                    <a:pt x="22" y="22"/>
                  </a:moveTo>
                  <a:cubicBezTo>
                    <a:pt x="22" y="23"/>
                    <a:pt x="22" y="23"/>
                    <a:pt x="22" y="23"/>
                  </a:cubicBezTo>
                  <a:cubicBezTo>
                    <a:pt x="22" y="24"/>
                    <a:pt x="22" y="24"/>
                    <a:pt x="22" y="24"/>
                  </a:cubicBezTo>
                  <a:cubicBezTo>
                    <a:pt x="21" y="23"/>
                    <a:pt x="21" y="23"/>
                    <a:pt x="21" y="23"/>
                  </a:cubicBezTo>
                  <a:cubicBezTo>
                    <a:pt x="21" y="24"/>
                    <a:pt x="21" y="24"/>
                    <a:pt x="21" y="24"/>
                  </a:cubicBezTo>
                  <a:cubicBezTo>
                    <a:pt x="20" y="25"/>
                    <a:pt x="20" y="25"/>
                    <a:pt x="20" y="25"/>
                  </a:cubicBezTo>
                  <a:cubicBezTo>
                    <a:pt x="21" y="25"/>
                    <a:pt x="21" y="25"/>
                    <a:pt x="21" y="25"/>
                  </a:cubicBezTo>
                  <a:cubicBezTo>
                    <a:pt x="20" y="26"/>
                    <a:pt x="20" y="26"/>
                    <a:pt x="20" y="26"/>
                  </a:cubicBezTo>
                  <a:cubicBezTo>
                    <a:pt x="21" y="27"/>
                    <a:pt x="21" y="27"/>
                    <a:pt x="21" y="27"/>
                  </a:cubicBezTo>
                  <a:cubicBezTo>
                    <a:pt x="21" y="27"/>
                    <a:pt x="21" y="27"/>
                    <a:pt x="21" y="27"/>
                  </a:cubicBezTo>
                  <a:cubicBezTo>
                    <a:pt x="20" y="25"/>
                    <a:pt x="20" y="25"/>
                    <a:pt x="20" y="25"/>
                  </a:cubicBezTo>
                  <a:cubicBezTo>
                    <a:pt x="19" y="24"/>
                    <a:pt x="19" y="24"/>
                    <a:pt x="19" y="24"/>
                  </a:cubicBezTo>
                  <a:cubicBezTo>
                    <a:pt x="19" y="24"/>
                    <a:pt x="19" y="24"/>
                    <a:pt x="19" y="24"/>
                  </a:cubicBezTo>
                  <a:cubicBezTo>
                    <a:pt x="19" y="23"/>
                    <a:pt x="19" y="23"/>
                    <a:pt x="19" y="23"/>
                  </a:cubicBezTo>
                  <a:cubicBezTo>
                    <a:pt x="19" y="23"/>
                    <a:pt x="19" y="23"/>
                    <a:pt x="19" y="23"/>
                  </a:cubicBezTo>
                  <a:cubicBezTo>
                    <a:pt x="19" y="23"/>
                    <a:pt x="19" y="23"/>
                    <a:pt x="19" y="23"/>
                  </a:cubicBezTo>
                  <a:cubicBezTo>
                    <a:pt x="18" y="23"/>
                    <a:pt x="18" y="23"/>
                    <a:pt x="18" y="23"/>
                  </a:cubicBezTo>
                  <a:cubicBezTo>
                    <a:pt x="18" y="23"/>
                    <a:pt x="18" y="23"/>
                    <a:pt x="18" y="23"/>
                  </a:cubicBezTo>
                  <a:cubicBezTo>
                    <a:pt x="18" y="22"/>
                    <a:pt x="18" y="22"/>
                    <a:pt x="18" y="22"/>
                  </a:cubicBezTo>
                  <a:cubicBezTo>
                    <a:pt x="18" y="22"/>
                    <a:pt x="18" y="22"/>
                    <a:pt x="18" y="22"/>
                  </a:cubicBezTo>
                  <a:cubicBezTo>
                    <a:pt x="18" y="21"/>
                    <a:pt x="18" y="21"/>
                    <a:pt x="18" y="21"/>
                  </a:cubicBezTo>
                  <a:cubicBezTo>
                    <a:pt x="18" y="20"/>
                    <a:pt x="18" y="20"/>
                    <a:pt x="18" y="20"/>
                  </a:cubicBezTo>
                  <a:cubicBezTo>
                    <a:pt x="18" y="20"/>
                    <a:pt x="18" y="20"/>
                    <a:pt x="18" y="20"/>
                  </a:cubicBezTo>
                  <a:cubicBezTo>
                    <a:pt x="16" y="17"/>
                    <a:pt x="16" y="17"/>
                    <a:pt x="16" y="17"/>
                  </a:cubicBezTo>
                  <a:cubicBezTo>
                    <a:pt x="16" y="17"/>
                    <a:pt x="16" y="17"/>
                    <a:pt x="16" y="17"/>
                  </a:cubicBezTo>
                  <a:cubicBezTo>
                    <a:pt x="16" y="17"/>
                    <a:pt x="16" y="17"/>
                    <a:pt x="16" y="17"/>
                  </a:cubicBezTo>
                  <a:cubicBezTo>
                    <a:pt x="16" y="17"/>
                    <a:pt x="16" y="17"/>
                    <a:pt x="16" y="17"/>
                  </a:cubicBezTo>
                  <a:cubicBezTo>
                    <a:pt x="15" y="18"/>
                    <a:pt x="15" y="18"/>
                    <a:pt x="15" y="18"/>
                  </a:cubicBezTo>
                  <a:cubicBezTo>
                    <a:pt x="13" y="17"/>
                    <a:pt x="13" y="17"/>
                    <a:pt x="13" y="17"/>
                  </a:cubicBezTo>
                  <a:cubicBezTo>
                    <a:pt x="13" y="17"/>
                    <a:pt x="13" y="17"/>
                    <a:pt x="13" y="17"/>
                  </a:cubicBezTo>
                  <a:cubicBezTo>
                    <a:pt x="13" y="17"/>
                    <a:pt x="13" y="17"/>
                    <a:pt x="13" y="17"/>
                  </a:cubicBezTo>
                  <a:cubicBezTo>
                    <a:pt x="12" y="16"/>
                    <a:pt x="12" y="16"/>
                    <a:pt x="12" y="16"/>
                  </a:cubicBezTo>
                  <a:cubicBezTo>
                    <a:pt x="11" y="15"/>
                    <a:pt x="11" y="15"/>
                    <a:pt x="11" y="15"/>
                  </a:cubicBezTo>
                  <a:cubicBezTo>
                    <a:pt x="12" y="16"/>
                    <a:pt x="12" y="16"/>
                    <a:pt x="12" y="16"/>
                  </a:cubicBezTo>
                  <a:cubicBezTo>
                    <a:pt x="12" y="17"/>
                    <a:pt x="12" y="17"/>
                    <a:pt x="12" y="17"/>
                  </a:cubicBezTo>
                  <a:cubicBezTo>
                    <a:pt x="12" y="18"/>
                    <a:pt x="12" y="18"/>
                    <a:pt x="12" y="18"/>
                  </a:cubicBezTo>
                  <a:cubicBezTo>
                    <a:pt x="11" y="18"/>
                    <a:pt x="11" y="18"/>
                    <a:pt x="11" y="18"/>
                  </a:cubicBezTo>
                  <a:cubicBezTo>
                    <a:pt x="12" y="18"/>
                    <a:pt x="12" y="18"/>
                    <a:pt x="12" y="18"/>
                  </a:cubicBezTo>
                  <a:cubicBezTo>
                    <a:pt x="12" y="19"/>
                    <a:pt x="12" y="19"/>
                    <a:pt x="12" y="19"/>
                  </a:cubicBezTo>
                  <a:cubicBezTo>
                    <a:pt x="12" y="20"/>
                    <a:pt x="12" y="20"/>
                    <a:pt x="12" y="20"/>
                  </a:cubicBezTo>
                  <a:cubicBezTo>
                    <a:pt x="11" y="20"/>
                    <a:pt x="11" y="20"/>
                    <a:pt x="11" y="20"/>
                  </a:cubicBezTo>
                  <a:cubicBezTo>
                    <a:pt x="11" y="22"/>
                    <a:pt x="11" y="22"/>
                    <a:pt x="11" y="22"/>
                  </a:cubicBezTo>
                  <a:cubicBezTo>
                    <a:pt x="10" y="21"/>
                    <a:pt x="10" y="21"/>
                    <a:pt x="10" y="21"/>
                  </a:cubicBezTo>
                  <a:cubicBezTo>
                    <a:pt x="10" y="20"/>
                    <a:pt x="10" y="20"/>
                    <a:pt x="10" y="20"/>
                  </a:cubicBezTo>
                  <a:cubicBezTo>
                    <a:pt x="11" y="20"/>
                    <a:pt x="11" y="20"/>
                    <a:pt x="11" y="20"/>
                  </a:cubicBezTo>
                  <a:cubicBezTo>
                    <a:pt x="11" y="20"/>
                    <a:pt x="11" y="20"/>
                    <a:pt x="11" y="20"/>
                  </a:cubicBezTo>
                  <a:cubicBezTo>
                    <a:pt x="10" y="20"/>
                    <a:pt x="10" y="20"/>
                    <a:pt x="10" y="20"/>
                  </a:cubicBezTo>
                  <a:cubicBezTo>
                    <a:pt x="10" y="21"/>
                    <a:pt x="10" y="21"/>
                    <a:pt x="10" y="21"/>
                  </a:cubicBezTo>
                  <a:cubicBezTo>
                    <a:pt x="9" y="20"/>
                    <a:pt x="9" y="20"/>
                    <a:pt x="9" y="20"/>
                  </a:cubicBezTo>
                  <a:cubicBezTo>
                    <a:pt x="10" y="19"/>
                    <a:pt x="10" y="19"/>
                    <a:pt x="10" y="19"/>
                  </a:cubicBezTo>
                  <a:cubicBezTo>
                    <a:pt x="10" y="19"/>
                    <a:pt x="10" y="19"/>
                    <a:pt x="10" y="19"/>
                  </a:cubicBezTo>
                  <a:cubicBezTo>
                    <a:pt x="9" y="18"/>
                    <a:pt x="9" y="18"/>
                    <a:pt x="9" y="18"/>
                  </a:cubicBezTo>
                  <a:cubicBezTo>
                    <a:pt x="10" y="19"/>
                    <a:pt x="10" y="19"/>
                    <a:pt x="10" y="19"/>
                  </a:cubicBezTo>
                  <a:cubicBezTo>
                    <a:pt x="9" y="19"/>
                    <a:pt x="9" y="19"/>
                    <a:pt x="9" y="19"/>
                  </a:cubicBezTo>
                  <a:cubicBezTo>
                    <a:pt x="9" y="20"/>
                    <a:pt x="9" y="20"/>
                    <a:pt x="9" y="20"/>
                  </a:cubicBezTo>
                  <a:cubicBezTo>
                    <a:pt x="9" y="20"/>
                    <a:pt x="9" y="20"/>
                    <a:pt x="9" y="20"/>
                  </a:cubicBezTo>
                  <a:cubicBezTo>
                    <a:pt x="9" y="21"/>
                    <a:pt x="9" y="21"/>
                    <a:pt x="9" y="21"/>
                  </a:cubicBezTo>
                  <a:cubicBezTo>
                    <a:pt x="9" y="22"/>
                    <a:pt x="9" y="22"/>
                    <a:pt x="9" y="22"/>
                  </a:cubicBezTo>
                  <a:cubicBezTo>
                    <a:pt x="9" y="22"/>
                    <a:pt x="9" y="22"/>
                    <a:pt x="9" y="22"/>
                  </a:cubicBezTo>
                  <a:cubicBezTo>
                    <a:pt x="9" y="22"/>
                    <a:pt x="9" y="22"/>
                    <a:pt x="9" y="22"/>
                  </a:cubicBezTo>
                  <a:cubicBezTo>
                    <a:pt x="8" y="22"/>
                    <a:pt x="8" y="22"/>
                    <a:pt x="8" y="22"/>
                  </a:cubicBezTo>
                  <a:cubicBezTo>
                    <a:pt x="8" y="22"/>
                    <a:pt x="8" y="22"/>
                    <a:pt x="8" y="22"/>
                  </a:cubicBezTo>
                  <a:cubicBezTo>
                    <a:pt x="8" y="22"/>
                    <a:pt x="8" y="22"/>
                    <a:pt x="8" y="22"/>
                  </a:cubicBezTo>
                  <a:cubicBezTo>
                    <a:pt x="7" y="22"/>
                    <a:pt x="7" y="22"/>
                    <a:pt x="7" y="22"/>
                  </a:cubicBezTo>
                  <a:cubicBezTo>
                    <a:pt x="7" y="22"/>
                    <a:pt x="7" y="22"/>
                    <a:pt x="7" y="22"/>
                  </a:cubicBezTo>
                  <a:cubicBezTo>
                    <a:pt x="7" y="21"/>
                    <a:pt x="7" y="21"/>
                    <a:pt x="7" y="21"/>
                  </a:cubicBezTo>
                  <a:cubicBezTo>
                    <a:pt x="6" y="21"/>
                    <a:pt x="6" y="21"/>
                    <a:pt x="6" y="21"/>
                  </a:cubicBezTo>
                  <a:cubicBezTo>
                    <a:pt x="6" y="20"/>
                    <a:pt x="6" y="20"/>
                    <a:pt x="6" y="20"/>
                  </a:cubicBezTo>
                  <a:cubicBezTo>
                    <a:pt x="6" y="19"/>
                    <a:pt x="6" y="19"/>
                    <a:pt x="6" y="19"/>
                  </a:cubicBezTo>
                  <a:cubicBezTo>
                    <a:pt x="6" y="18"/>
                    <a:pt x="6" y="18"/>
                    <a:pt x="6" y="18"/>
                  </a:cubicBezTo>
                  <a:cubicBezTo>
                    <a:pt x="4" y="17"/>
                    <a:pt x="4" y="17"/>
                    <a:pt x="4" y="17"/>
                  </a:cubicBezTo>
                  <a:cubicBezTo>
                    <a:pt x="4" y="15"/>
                    <a:pt x="4" y="15"/>
                    <a:pt x="4" y="15"/>
                  </a:cubicBezTo>
                  <a:cubicBezTo>
                    <a:pt x="4" y="15"/>
                    <a:pt x="4" y="15"/>
                    <a:pt x="4" y="15"/>
                  </a:cubicBezTo>
                  <a:cubicBezTo>
                    <a:pt x="4" y="14"/>
                    <a:pt x="4" y="14"/>
                    <a:pt x="4" y="14"/>
                  </a:cubicBezTo>
                  <a:cubicBezTo>
                    <a:pt x="4" y="12"/>
                    <a:pt x="4" y="12"/>
                    <a:pt x="4" y="12"/>
                  </a:cubicBezTo>
                  <a:cubicBezTo>
                    <a:pt x="3" y="11"/>
                    <a:pt x="3" y="11"/>
                    <a:pt x="3" y="11"/>
                  </a:cubicBezTo>
                  <a:cubicBezTo>
                    <a:pt x="2" y="11"/>
                    <a:pt x="2" y="11"/>
                    <a:pt x="2" y="11"/>
                  </a:cubicBezTo>
                  <a:cubicBezTo>
                    <a:pt x="1" y="10"/>
                    <a:pt x="1" y="10"/>
                    <a:pt x="1" y="10"/>
                  </a:cubicBezTo>
                  <a:cubicBezTo>
                    <a:pt x="1" y="8"/>
                    <a:pt x="1" y="8"/>
                    <a:pt x="1" y="8"/>
                  </a:cubicBezTo>
                  <a:cubicBezTo>
                    <a:pt x="2" y="8"/>
                    <a:pt x="2" y="8"/>
                    <a:pt x="2" y="8"/>
                  </a:cubicBezTo>
                  <a:cubicBezTo>
                    <a:pt x="2" y="7"/>
                    <a:pt x="2" y="7"/>
                    <a:pt x="2" y="7"/>
                  </a:cubicBezTo>
                  <a:cubicBezTo>
                    <a:pt x="3" y="6"/>
                    <a:pt x="3" y="6"/>
                    <a:pt x="3" y="6"/>
                  </a:cubicBezTo>
                  <a:cubicBezTo>
                    <a:pt x="3" y="7"/>
                    <a:pt x="3" y="7"/>
                    <a:pt x="3" y="7"/>
                  </a:cubicBezTo>
                  <a:cubicBezTo>
                    <a:pt x="4" y="6"/>
                    <a:pt x="4" y="6"/>
                    <a:pt x="4" y="6"/>
                  </a:cubicBezTo>
                  <a:cubicBezTo>
                    <a:pt x="3" y="5"/>
                    <a:pt x="3" y="5"/>
                    <a:pt x="3" y="5"/>
                  </a:cubicBezTo>
                  <a:cubicBezTo>
                    <a:pt x="4" y="5"/>
                    <a:pt x="4" y="5"/>
                    <a:pt x="4" y="5"/>
                  </a:cubicBezTo>
                  <a:cubicBezTo>
                    <a:pt x="3" y="5"/>
                    <a:pt x="3" y="5"/>
                    <a:pt x="3" y="5"/>
                  </a:cubicBezTo>
                  <a:cubicBezTo>
                    <a:pt x="2" y="5"/>
                    <a:pt x="2" y="5"/>
                    <a:pt x="2" y="5"/>
                  </a:cubicBezTo>
                  <a:cubicBezTo>
                    <a:pt x="0" y="4"/>
                    <a:pt x="0" y="4"/>
                    <a:pt x="0" y="4"/>
                  </a:cubicBezTo>
                  <a:cubicBezTo>
                    <a:pt x="0" y="3"/>
                    <a:pt x="0" y="3"/>
                    <a:pt x="0" y="3"/>
                  </a:cubicBezTo>
                  <a:cubicBezTo>
                    <a:pt x="1" y="2"/>
                    <a:pt x="1" y="2"/>
                    <a:pt x="1" y="2"/>
                  </a:cubicBezTo>
                  <a:cubicBezTo>
                    <a:pt x="1" y="1"/>
                    <a:pt x="1" y="1"/>
                    <a:pt x="1" y="1"/>
                  </a:cubicBezTo>
                  <a:cubicBezTo>
                    <a:pt x="1" y="1"/>
                    <a:pt x="1" y="1"/>
                    <a:pt x="1" y="1"/>
                  </a:cubicBezTo>
                  <a:cubicBezTo>
                    <a:pt x="1" y="0"/>
                    <a:pt x="1" y="0"/>
                    <a:pt x="1" y="0"/>
                  </a:cubicBezTo>
                  <a:cubicBezTo>
                    <a:pt x="1" y="0"/>
                    <a:pt x="1" y="0"/>
                    <a:pt x="1" y="0"/>
                  </a:cubicBezTo>
                  <a:cubicBezTo>
                    <a:pt x="1" y="0"/>
                    <a:pt x="1" y="0"/>
                    <a:pt x="1" y="0"/>
                  </a:cubicBezTo>
                  <a:cubicBezTo>
                    <a:pt x="2" y="0"/>
                    <a:pt x="2" y="0"/>
                    <a:pt x="2" y="0"/>
                  </a:cubicBezTo>
                  <a:cubicBezTo>
                    <a:pt x="2" y="1"/>
                    <a:pt x="2" y="1"/>
                    <a:pt x="2" y="1"/>
                  </a:cubicBezTo>
                  <a:cubicBezTo>
                    <a:pt x="2" y="1"/>
                    <a:pt x="2" y="1"/>
                    <a:pt x="2" y="1"/>
                  </a:cubicBezTo>
                  <a:cubicBezTo>
                    <a:pt x="3" y="2"/>
                    <a:pt x="3" y="2"/>
                    <a:pt x="3" y="2"/>
                  </a:cubicBezTo>
                  <a:cubicBezTo>
                    <a:pt x="4" y="2"/>
                    <a:pt x="4" y="2"/>
                    <a:pt x="4" y="2"/>
                  </a:cubicBezTo>
                  <a:cubicBezTo>
                    <a:pt x="4" y="2"/>
                    <a:pt x="4" y="2"/>
                    <a:pt x="4" y="2"/>
                  </a:cubicBezTo>
                  <a:cubicBezTo>
                    <a:pt x="3" y="2"/>
                    <a:pt x="3" y="2"/>
                    <a:pt x="3" y="2"/>
                  </a:cubicBezTo>
                  <a:cubicBezTo>
                    <a:pt x="4" y="1"/>
                    <a:pt x="4" y="1"/>
                    <a:pt x="4" y="1"/>
                  </a:cubicBezTo>
                  <a:cubicBezTo>
                    <a:pt x="4" y="1"/>
                    <a:pt x="4" y="1"/>
                    <a:pt x="4" y="1"/>
                  </a:cubicBezTo>
                  <a:cubicBezTo>
                    <a:pt x="5" y="2"/>
                    <a:pt x="5" y="2"/>
                    <a:pt x="5" y="2"/>
                  </a:cubicBezTo>
                  <a:cubicBezTo>
                    <a:pt x="5" y="2"/>
                    <a:pt x="5" y="2"/>
                    <a:pt x="5" y="2"/>
                  </a:cubicBezTo>
                  <a:cubicBezTo>
                    <a:pt x="6" y="2"/>
                    <a:pt x="6" y="2"/>
                    <a:pt x="6" y="2"/>
                  </a:cubicBezTo>
                  <a:cubicBezTo>
                    <a:pt x="6" y="2"/>
                    <a:pt x="6" y="2"/>
                    <a:pt x="6" y="2"/>
                  </a:cubicBezTo>
                  <a:cubicBezTo>
                    <a:pt x="7" y="2"/>
                    <a:pt x="7" y="2"/>
                    <a:pt x="7" y="2"/>
                  </a:cubicBezTo>
                  <a:cubicBezTo>
                    <a:pt x="7" y="3"/>
                    <a:pt x="7" y="3"/>
                    <a:pt x="7" y="3"/>
                  </a:cubicBezTo>
                  <a:cubicBezTo>
                    <a:pt x="7" y="4"/>
                    <a:pt x="7" y="4"/>
                    <a:pt x="7" y="4"/>
                  </a:cubicBezTo>
                  <a:cubicBezTo>
                    <a:pt x="7" y="4"/>
                    <a:pt x="7" y="4"/>
                    <a:pt x="7" y="4"/>
                  </a:cubicBezTo>
                  <a:cubicBezTo>
                    <a:pt x="8" y="5"/>
                    <a:pt x="8" y="5"/>
                    <a:pt x="8" y="5"/>
                  </a:cubicBezTo>
                  <a:cubicBezTo>
                    <a:pt x="8" y="6"/>
                    <a:pt x="8" y="6"/>
                    <a:pt x="8" y="6"/>
                  </a:cubicBezTo>
                  <a:cubicBezTo>
                    <a:pt x="9" y="6"/>
                    <a:pt x="9" y="6"/>
                    <a:pt x="9" y="6"/>
                  </a:cubicBezTo>
                  <a:cubicBezTo>
                    <a:pt x="9" y="6"/>
                    <a:pt x="9" y="6"/>
                    <a:pt x="9" y="6"/>
                  </a:cubicBezTo>
                  <a:cubicBezTo>
                    <a:pt x="10" y="6"/>
                    <a:pt x="10" y="6"/>
                    <a:pt x="10" y="6"/>
                  </a:cubicBezTo>
                  <a:cubicBezTo>
                    <a:pt x="12" y="6"/>
                    <a:pt x="12" y="6"/>
                    <a:pt x="12" y="6"/>
                  </a:cubicBezTo>
                  <a:cubicBezTo>
                    <a:pt x="13" y="6"/>
                    <a:pt x="13" y="6"/>
                    <a:pt x="13" y="6"/>
                  </a:cubicBezTo>
                  <a:cubicBezTo>
                    <a:pt x="15" y="6"/>
                    <a:pt x="15" y="6"/>
                    <a:pt x="15" y="6"/>
                  </a:cubicBezTo>
                  <a:cubicBezTo>
                    <a:pt x="16" y="6"/>
                    <a:pt x="16" y="6"/>
                    <a:pt x="16" y="6"/>
                  </a:cubicBezTo>
                  <a:cubicBezTo>
                    <a:pt x="17" y="6"/>
                    <a:pt x="17" y="6"/>
                    <a:pt x="17" y="6"/>
                  </a:cubicBezTo>
                  <a:cubicBezTo>
                    <a:pt x="17" y="7"/>
                    <a:pt x="17" y="7"/>
                    <a:pt x="17" y="7"/>
                  </a:cubicBezTo>
                  <a:cubicBezTo>
                    <a:pt x="18" y="6"/>
                    <a:pt x="18" y="6"/>
                    <a:pt x="18" y="6"/>
                  </a:cubicBezTo>
                  <a:cubicBezTo>
                    <a:pt x="18" y="7"/>
                    <a:pt x="18" y="7"/>
                    <a:pt x="18" y="7"/>
                  </a:cubicBezTo>
                  <a:cubicBezTo>
                    <a:pt x="19" y="7"/>
                    <a:pt x="19" y="7"/>
                    <a:pt x="19" y="7"/>
                  </a:cubicBezTo>
                  <a:cubicBezTo>
                    <a:pt x="18" y="8"/>
                    <a:pt x="18" y="8"/>
                    <a:pt x="18" y="8"/>
                  </a:cubicBezTo>
                  <a:cubicBezTo>
                    <a:pt x="18" y="9"/>
                    <a:pt x="18" y="9"/>
                    <a:pt x="18" y="9"/>
                  </a:cubicBezTo>
                  <a:cubicBezTo>
                    <a:pt x="18" y="10"/>
                    <a:pt x="18" y="10"/>
                    <a:pt x="18" y="10"/>
                  </a:cubicBezTo>
                  <a:cubicBezTo>
                    <a:pt x="17" y="11"/>
                    <a:pt x="17" y="11"/>
                    <a:pt x="17" y="11"/>
                  </a:cubicBezTo>
                  <a:cubicBezTo>
                    <a:pt x="17" y="11"/>
                    <a:pt x="17" y="11"/>
                    <a:pt x="17" y="11"/>
                  </a:cubicBezTo>
                  <a:cubicBezTo>
                    <a:pt x="17" y="12"/>
                    <a:pt x="17" y="12"/>
                    <a:pt x="17" y="12"/>
                  </a:cubicBezTo>
                  <a:cubicBezTo>
                    <a:pt x="16" y="12"/>
                    <a:pt x="16" y="12"/>
                    <a:pt x="16" y="12"/>
                  </a:cubicBezTo>
                  <a:cubicBezTo>
                    <a:pt x="16" y="11"/>
                    <a:pt x="16" y="11"/>
                    <a:pt x="16" y="11"/>
                  </a:cubicBezTo>
                  <a:cubicBezTo>
                    <a:pt x="15" y="12"/>
                    <a:pt x="15" y="12"/>
                    <a:pt x="15" y="12"/>
                  </a:cubicBezTo>
                  <a:cubicBezTo>
                    <a:pt x="15" y="12"/>
                    <a:pt x="15" y="12"/>
                    <a:pt x="15" y="12"/>
                  </a:cubicBezTo>
                  <a:cubicBezTo>
                    <a:pt x="15" y="13"/>
                    <a:pt x="15" y="13"/>
                    <a:pt x="15" y="13"/>
                  </a:cubicBezTo>
                  <a:cubicBezTo>
                    <a:pt x="15" y="13"/>
                    <a:pt x="15" y="13"/>
                    <a:pt x="15" y="13"/>
                  </a:cubicBezTo>
                  <a:cubicBezTo>
                    <a:pt x="15" y="14"/>
                    <a:pt x="15" y="14"/>
                    <a:pt x="15" y="14"/>
                  </a:cubicBezTo>
                  <a:cubicBezTo>
                    <a:pt x="16" y="15"/>
                    <a:pt x="16" y="15"/>
                    <a:pt x="16" y="15"/>
                  </a:cubicBezTo>
                  <a:cubicBezTo>
                    <a:pt x="16" y="15"/>
                    <a:pt x="16" y="15"/>
                    <a:pt x="16" y="15"/>
                  </a:cubicBezTo>
                  <a:cubicBezTo>
                    <a:pt x="16" y="16"/>
                    <a:pt x="16" y="16"/>
                    <a:pt x="16" y="16"/>
                  </a:cubicBezTo>
                  <a:cubicBezTo>
                    <a:pt x="17" y="16"/>
                    <a:pt x="17" y="16"/>
                    <a:pt x="17" y="16"/>
                  </a:cubicBezTo>
                  <a:cubicBezTo>
                    <a:pt x="18" y="16"/>
                    <a:pt x="18" y="16"/>
                    <a:pt x="18" y="16"/>
                  </a:cubicBezTo>
                  <a:cubicBezTo>
                    <a:pt x="18" y="16"/>
                    <a:pt x="18" y="16"/>
                    <a:pt x="18" y="16"/>
                  </a:cubicBezTo>
                  <a:cubicBezTo>
                    <a:pt x="17" y="16"/>
                    <a:pt x="17" y="16"/>
                    <a:pt x="17" y="16"/>
                  </a:cubicBezTo>
                  <a:cubicBezTo>
                    <a:pt x="18" y="15"/>
                    <a:pt x="18" y="15"/>
                    <a:pt x="18" y="15"/>
                  </a:cubicBezTo>
                  <a:cubicBezTo>
                    <a:pt x="18" y="14"/>
                    <a:pt x="18" y="14"/>
                    <a:pt x="18" y="14"/>
                  </a:cubicBezTo>
                  <a:cubicBezTo>
                    <a:pt x="18" y="14"/>
                    <a:pt x="18" y="14"/>
                    <a:pt x="18" y="14"/>
                  </a:cubicBezTo>
                  <a:cubicBezTo>
                    <a:pt x="18" y="14"/>
                    <a:pt x="18" y="14"/>
                    <a:pt x="18" y="14"/>
                  </a:cubicBezTo>
                  <a:cubicBezTo>
                    <a:pt x="18" y="13"/>
                    <a:pt x="18" y="13"/>
                    <a:pt x="18" y="13"/>
                  </a:cubicBezTo>
                  <a:cubicBezTo>
                    <a:pt x="19" y="14"/>
                    <a:pt x="19" y="14"/>
                    <a:pt x="19" y="14"/>
                  </a:cubicBezTo>
                  <a:cubicBezTo>
                    <a:pt x="20" y="14"/>
                    <a:pt x="20" y="14"/>
                    <a:pt x="20" y="14"/>
                  </a:cubicBezTo>
                  <a:cubicBezTo>
                    <a:pt x="20" y="14"/>
                    <a:pt x="20" y="14"/>
                    <a:pt x="20" y="14"/>
                  </a:cubicBezTo>
                  <a:cubicBezTo>
                    <a:pt x="20" y="15"/>
                    <a:pt x="20" y="15"/>
                    <a:pt x="20" y="15"/>
                  </a:cubicBezTo>
                  <a:cubicBezTo>
                    <a:pt x="20" y="16"/>
                    <a:pt x="20" y="16"/>
                    <a:pt x="20" y="16"/>
                  </a:cubicBezTo>
                  <a:cubicBezTo>
                    <a:pt x="20" y="17"/>
                    <a:pt x="20" y="17"/>
                    <a:pt x="20" y="17"/>
                  </a:cubicBezTo>
                  <a:cubicBezTo>
                    <a:pt x="21" y="17"/>
                    <a:pt x="21" y="17"/>
                    <a:pt x="21" y="17"/>
                  </a:cubicBezTo>
                  <a:cubicBezTo>
                    <a:pt x="21" y="19"/>
                    <a:pt x="21" y="19"/>
                    <a:pt x="21" y="19"/>
                  </a:cubicBezTo>
                  <a:cubicBezTo>
                    <a:pt x="21" y="20"/>
                    <a:pt x="21" y="20"/>
                    <a:pt x="21" y="20"/>
                  </a:cubicBezTo>
                  <a:cubicBezTo>
                    <a:pt x="22" y="21"/>
                    <a:pt x="22" y="21"/>
                    <a:pt x="22" y="21"/>
                  </a:cubicBezTo>
                  <a:cubicBezTo>
                    <a:pt x="22" y="21"/>
                    <a:pt x="22" y="21"/>
                    <a:pt x="22" y="21"/>
                  </a:cubicBezTo>
                  <a:cubicBezTo>
                    <a:pt x="22" y="21"/>
                    <a:pt x="22" y="21"/>
                    <a:pt x="22" y="21"/>
                  </a:cubicBezTo>
                  <a:cubicBezTo>
                    <a:pt x="22" y="22"/>
                    <a:pt x="22" y="22"/>
                    <a:pt x="22" y="22"/>
                  </a:cubicBezTo>
                  <a:cubicBezTo>
                    <a:pt x="22" y="22"/>
                    <a:pt x="22" y="22"/>
                    <a:pt x="22" y="22"/>
                  </a:cubicBezTo>
                  <a:close/>
                  <a:moveTo>
                    <a:pt x="16" y="19"/>
                  </a:moveTo>
                  <a:cubicBezTo>
                    <a:pt x="16" y="18"/>
                    <a:pt x="16" y="18"/>
                    <a:pt x="16" y="18"/>
                  </a:cubicBezTo>
                  <a:cubicBezTo>
                    <a:pt x="16" y="18"/>
                    <a:pt x="16" y="18"/>
                    <a:pt x="16" y="18"/>
                  </a:cubicBezTo>
                  <a:cubicBezTo>
                    <a:pt x="16" y="19"/>
                    <a:pt x="16" y="19"/>
                    <a:pt x="16" y="19"/>
                  </a:cubicBezTo>
                  <a:cubicBezTo>
                    <a:pt x="16" y="19"/>
                    <a:pt x="16" y="19"/>
                    <a:pt x="16" y="19"/>
                  </a:cubicBezTo>
                  <a:cubicBezTo>
                    <a:pt x="16" y="19"/>
                    <a:pt x="16" y="19"/>
                    <a:pt x="16" y="19"/>
                  </a:cubicBezTo>
                  <a:close/>
                  <a:moveTo>
                    <a:pt x="14" y="18"/>
                  </a:moveTo>
                  <a:cubicBezTo>
                    <a:pt x="14" y="19"/>
                    <a:pt x="14" y="19"/>
                    <a:pt x="14" y="19"/>
                  </a:cubicBezTo>
                  <a:cubicBezTo>
                    <a:pt x="14" y="20"/>
                    <a:pt x="14" y="20"/>
                    <a:pt x="14" y="20"/>
                  </a:cubicBezTo>
                  <a:cubicBezTo>
                    <a:pt x="15" y="20"/>
                    <a:pt x="15" y="20"/>
                    <a:pt x="15" y="20"/>
                  </a:cubicBezTo>
                  <a:cubicBezTo>
                    <a:pt x="15" y="19"/>
                    <a:pt x="15" y="19"/>
                    <a:pt x="15" y="19"/>
                  </a:cubicBezTo>
                  <a:cubicBezTo>
                    <a:pt x="15" y="19"/>
                    <a:pt x="15" y="19"/>
                    <a:pt x="15" y="19"/>
                  </a:cubicBezTo>
                  <a:cubicBezTo>
                    <a:pt x="14" y="18"/>
                    <a:pt x="14" y="18"/>
                    <a:pt x="14" y="18"/>
                  </a:cubicBezTo>
                  <a:cubicBezTo>
                    <a:pt x="14" y="18"/>
                    <a:pt x="14" y="18"/>
                    <a:pt x="14" y="18"/>
                  </a:cubicBezTo>
                  <a:close/>
                  <a:moveTo>
                    <a:pt x="13" y="18"/>
                  </a:moveTo>
                  <a:cubicBezTo>
                    <a:pt x="12" y="18"/>
                    <a:pt x="12" y="18"/>
                    <a:pt x="12" y="18"/>
                  </a:cubicBezTo>
                  <a:cubicBezTo>
                    <a:pt x="12" y="18"/>
                    <a:pt x="12" y="18"/>
                    <a:pt x="12" y="18"/>
                  </a:cubicBezTo>
                  <a:cubicBezTo>
                    <a:pt x="13" y="20"/>
                    <a:pt x="13" y="20"/>
                    <a:pt x="13" y="20"/>
                  </a:cubicBezTo>
                  <a:cubicBezTo>
                    <a:pt x="14" y="20"/>
                    <a:pt x="14" y="20"/>
                    <a:pt x="14" y="20"/>
                  </a:cubicBezTo>
                  <a:cubicBezTo>
                    <a:pt x="14" y="18"/>
                    <a:pt x="14" y="18"/>
                    <a:pt x="14" y="18"/>
                  </a:cubicBezTo>
                  <a:lnTo>
                    <a:pt x="13" y="18"/>
                  </a:lnTo>
                  <a:close/>
                </a:path>
              </a:pathLst>
            </a:custGeom>
            <a:grpFill/>
            <a:ln>
              <a:noFill/>
            </a:ln>
          </p:spPr>
          <p:txBody>
            <a:bodyPr vert="horz" wrap="square" lIns="91440" tIns="45720" rIns="91440" bIns="45720" numCol="1" anchor="t" anchorCtr="0" compatLnSpc="1"/>
            <a:lstStyle/>
            <a:p>
              <a:endParaRPr lang="en-US"/>
            </a:p>
          </p:txBody>
        </p:sp>
        <p:sp>
          <p:nvSpPr>
            <p:cNvPr id="35" name="Freeform 32">
              <a:extLst>
                <a:ext uri="{FF2B5EF4-FFF2-40B4-BE49-F238E27FC236}">
                  <a16:creationId xmlns="" xmlns:a16="http://schemas.microsoft.com/office/drawing/2014/main" id="{B45D2E28-2402-46E5-825E-E0F133C1D3E1}"/>
                </a:ext>
              </a:extLst>
            </p:cNvPr>
            <p:cNvSpPr/>
            <p:nvPr/>
          </p:nvSpPr>
          <p:spPr bwMode="auto">
            <a:xfrm>
              <a:off x="6141910" y="2603418"/>
              <a:ext cx="65619" cy="33452"/>
            </a:xfrm>
            <a:custGeom>
              <a:avLst/>
              <a:gdLst>
                <a:gd name="T0" fmla="*/ 0 w 51"/>
                <a:gd name="T1" fmla="*/ 11 h 26"/>
                <a:gd name="T2" fmla="*/ 3 w 51"/>
                <a:gd name="T3" fmla="*/ 11 h 26"/>
                <a:gd name="T4" fmla="*/ 7 w 51"/>
                <a:gd name="T5" fmla="*/ 4 h 26"/>
                <a:gd name="T6" fmla="*/ 14 w 51"/>
                <a:gd name="T7" fmla="*/ 0 h 26"/>
                <a:gd name="T8" fmla="*/ 22 w 51"/>
                <a:gd name="T9" fmla="*/ 0 h 26"/>
                <a:gd name="T10" fmla="*/ 22 w 51"/>
                <a:gd name="T11" fmla="*/ 0 h 26"/>
                <a:gd name="T12" fmla="*/ 29 w 51"/>
                <a:gd name="T13" fmla="*/ 4 h 26"/>
                <a:gd name="T14" fmla="*/ 33 w 51"/>
                <a:gd name="T15" fmla="*/ 4 h 26"/>
                <a:gd name="T16" fmla="*/ 37 w 51"/>
                <a:gd name="T17" fmla="*/ 4 h 26"/>
                <a:gd name="T18" fmla="*/ 40 w 51"/>
                <a:gd name="T19" fmla="*/ 4 h 26"/>
                <a:gd name="T20" fmla="*/ 44 w 51"/>
                <a:gd name="T21" fmla="*/ 4 h 26"/>
                <a:gd name="T22" fmla="*/ 44 w 51"/>
                <a:gd name="T23" fmla="*/ 4 h 26"/>
                <a:gd name="T24" fmla="*/ 44 w 51"/>
                <a:gd name="T25" fmla="*/ 8 h 26"/>
                <a:gd name="T26" fmla="*/ 44 w 51"/>
                <a:gd name="T27" fmla="*/ 11 h 26"/>
                <a:gd name="T28" fmla="*/ 48 w 51"/>
                <a:gd name="T29" fmla="*/ 15 h 26"/>
                <a:gd name="T30" fmla="*/ 48 w 51"/>
                <a:gd name="T31" fmla="*/ 19 h 26"/>
                <a:gd name="T32" fmla="*/ 51 w 51"/>
                <a:gd name="T33" fmla="*/ 19 h 26"/>
                <a:gd name="T34" fmla="*/ 44 w 51"/>
                <a:gd name="T35" fmla="*/ 22 h 26"/>
                <a:gd name="T36" fmla="*/ 40 w 51"/>
                <a:gd name="T37" fmla="*/ 22 h 26"/>
                <a:gd name="T38" fmla="*/ 33 w 51"/>
                <a:gd name="T39" fmla="*/ 22 h 26"/>
                <a:gd name="T40" fmla="*/ 29 w 51"/>
                <a:gd name="T41" fmla="*/ 22 h 26"/>
                <a:gd name="T42" fmla="*/ 26 w 51"/>
                <a:gd name="T43" fmla="*/ 22 h 26"/>
                <a:gd name="T44" fmla="*/ 22 w 51"/>
                <a:gd name="T45" fmla="*/ 26 h 26"/>
                <a:gd name="T46" fmla="*/ 18 w 51"/>
                <a:gd name="T47" fmla="*/ 26 h 26"/>
                <a:gd name="T48" fmla="*/ 11 w 51"/>
                <a:gd name="T49" fmla="*/ 22 h 26"/>
                <a:gd name="T50" fmla="*/ 7 w 51"/>
                <a:gd name="T51" fmla="*/ 22 h 26"/>
                <a:gd name="T52" fmla="*/ 3 w 51"/>
                <a:gd name="T53" fmla="*/ 22 h 26"/>
                <a:gd name="T54" fmla="*/ 0 w 51"/>
                <a:gd name="T55" fmla="*/ 19 h 26"/>
                <a:gd name="T56" fmla="*/ 0 w 51"/>
                <a:gd name="T57" fmla="*/ 15 h 26"/>
                <a:gd name="T58" fmla="*/ 0 w 51"/>
                <a:gd name="T59" fmla="*/ 1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1" h="26">
                  <a:moveTo>
                    <a:pt x="0" y="11"/>
                  </a:moveTo>
                  <a:lnTo>
                    <a:pt x="3" y="11"/>
                  </a:lnTo>
                  <a:lnTo>
                    <a:pt x="7" y="4"/>
                  </a:lnTo>
                  <a:lnTo>
                    <a:pt x="14" y="0"/>
                  </a:lnTo>
                  <a:lnTo>
                    <a:pt x="22" y="0"/>
                  </a:lnTo>
                  <a:lnTo>
                    <a:pt x="22" y="0"/>
                  </a:lnTo>
                  <a:lnTo>
                    <a:pt x="29" y="4"/>
                  </a:lnTo>
                  <a:lnTo>
                    <a:pt x="33" y="4"/>
                  </a:lnTo>
                  <a:lnTo>
                    <a:pt x="37" y="4"/>
                  </a:lnTo>
                  <a:lnTo>
                    <a:pt x="40" y="4"/>
                  </a:lnTo>
                  <a:lnTo>
                    <a:pt x="44" y="4"/>
                  </a:lnTo>
                  <a:lnTo>
                    <a:pt x="44" y="4"/>
                  </a:lnTo>
                  <a:lnTo>
                    <a:pt x="44" y="8"/>
                  </a:lnTo>
                  <a:lnTo>
                    <a:pt x="44" y="11"/>
                  </a:lnTo>
                  <a:lnTo>
                    <a:pt x="48" y="15"/>
                  </a:lnTo>
                  <a:lnTo>
                    <a:pt x="48" y="19"/>
                  </a:lnTo>
                  <a:lnTo>
                    <a:pt x="51" y="19"/>
                  </a:lnTo>
                  <a:lnTo>
                    <a:pt x="44" y="22"/>
                  </a:lnTo>
                  <a:lnTo>
                    <a:pt x="40" y="22"/>
                  </a:lnTo>
                  <a:lnTo>
                    <a:pt x="33" y="22"/>
                  </a:lnTo>
                  <a:lnTo>
                    <a:pt x="29" y="22"/>
                  </a:lnTo>
                  <a:lnTo>
                    <a:pt x="26" y="22"/>
                  </a:lnTo>
                  <a:lnTo>
                    <a:pt x="22" y="26"/>
                  </a:lnTo>
                  <a:lnTo>
                    <a:pt x="18" y="26"/>
                  </a:lnTo>
                  <a:lnTo>
                    <a:pt x="11" y="22"/>
                  </a:lnTo>
                  <a:lnTo>
                    <a:pt x="7" y="22"/>
                  </a:lnTo>
                  <a:lnTo>
                    <a:pt x="3" y="22"/>
                  </a:lnTo>
                  <a:lnTo>
                    <a:pt x="0" y="19"/>
                  </a:lnTo>
                  <a:lnTo>
                    <a:pt x="0" y="15"/>
                  </a:lnTo>
                  <a:lnTo>
                    <a:pt x="0" y="11"/>
                  </a:lnTo>
                  <a:close/>
                </a:path>
              </a:pathLst>
            </a:custGeom>
            <a:grpFill/>
            <a:ln>
              <a:noFill/>
            </a:ln>
          </p:spPr>
          <p:txBody>
            <a:bodyPr vert="horz" wrap="square" lIns="91440" tIns="45720" rIns="91440" bIns="45720" numCol="1" anchor="t" anchorCtr="0" compatLnSpc="1"/>
            <a:lstStyle/>
            <a:p>
              <a:endParaRPr lang="en-US"/>
            </a:p>
          </p:txBody>
        </p:sp>
        <p:sp>
          <p:nvSpPr>
            <p:cNvPr id="36" name="Freeform 33">
              <a:extLst>
                <a:ext uri="{FF2B5EF4-FFF2-40B4-BE49-F238E27FC236}">
                  <a16:creationId xmlns="" xmlns:a16="http://schemas.microsoft.com/office/drawing/2014/main" id="{A46D399E-36D2-4846-98B3-3B552DA1D5B4}"/>
                </a:ext>
              </a:extLst>
            </p:cNvPr>
            <p:cNvSpPr/>
            <p:nvPr/>
          </p:nvSpPr>
          <p:spPr bwMode="auto">
            <a:xfrm>
              <a:off x="5955347" y="2560960"/>
              <a:ext cx="176269" cy="81058"/>
            </a:xfrm>
            <a:custGeom>
              <a:avLst/>
              <a:gdLst>
                <a:gd name="T0" fmla="*/ 4 w 137"/>
                <a:gd name="T1" fmla="*/ 0 h 63"/>
                <a:gd name="T2" fmla="*/ 11 w 137"/>
                <a:gd name="T3" fmla="*/ 4 h 63"/>
                <a:gd name="T4" fmla="*/ 15 w 137"/>
                <a:gd name="T5" fmla="*/ 4 h 63"/>
                <a:gd name="T6" fmla="*/ 22 w 137"/>
                <a:gd name="T7" fmla="*/ 0 h 63"/>
                <a:gd name="T8" fmla="*/ 30 w 137"/>
                <a:gd name="T9" fmla="*/ 4 h 63"/>
                <a:gd name="T10" fmla="*/ 37 w 137"/>
                <a:gd name="T11" fmla="*/ 4 h 63"/>
                <a:gd name="T12" fmla="*/ 45 w 137"/>
                <a:gd name="T13" fmla="*/ 11 h 63"/>
                <a:gd name="T14" fmla="*/ 52 w 137"/>
                <a:gd name="T15" fmla="*/ 15 h 63"/>
                <a:gd name="T16" fmla="*/ 56 w 137"/>
                <a:gd name="T17" fmla="*/ 18 h 63"/>
                <a:gd name="T18" fmla="*/ 56 w 137"/>
                <a:gd name="T19" fmla="*/ 15 h 63"/>
                <a:gd name="T20" fmla="*/ 59 w 137"/>
                <a:gd name="T21" fmla="*/ 15 h 63"/>
                <a:gd name="T22" fmla="*/ 67 w 137"/>
                <a:gd name="T23" fmla="*/ 15 h 63"/>
                <a:gd name="T24" fmla="*/ 71 w 137"/>
                <a:gd name="T25" fmla="*/ 22 h 63"/>
                <a:gd name="T26" fmla="*/ 82 w 137"/>
                <a:gd name="T27" fmla="*/ 22 h 63"/>
                <a:gd name="T28" fmla="*/ 82 w 137"/>
                <a:gd name="T29" fmla="*/ 33 h 63"/>
                <a:gd name="T30" fmla="*/ 89 w 137"/>
                <a:gd name="T31" fmla="*/ 33 h 63"/>
                <a:gd name="T32" fmla="*/ 93 w 137"/>
                <a:gd name="T33" fmla="*/ 33 h 63"/>
                <a:gd name="T34" fmla="*/ 104 w 137"/>
                <a:gd name="T35" fmla="*/ 30 h 63"/>
                <a:gd name="T36" fmla="*/ 108 w 137"/>
                <a:gd name="T37" fmla="*/ 33 h 63"/>
                <a:gd name="T38" fmla="*/ 115 w 137"/>
                <a:gd name="T39" fmla="*/ 41 h 63"/>
                <a:gd name="T40" fmla="*/ 122 w 137"/>
                <a:gd name="T41" fmla="*/ 41 h 63"/>
                <a:gd name="T42" fmla="*/ 130 w 137"/>
                <a:gd name="T43" fmla="*/ 37 h 63"/>
                <a:gd name="T44" fmla="*/ 134 w 137"/>
                <a:gd name="T45" fmla="*/ 41 h 63"/>
                <a:gd name="T46" fmla="*/ 137 w 137"/>
                <a:gd name="T47" fmla="*/ 55 h 63"/>
                <a:gd name="T48" fmla="*/ 122 w 137"/>
                <a:gd name="T49" fmla="*/ 63 h 63"/>
                <a:gd name="T50" fmla="*/ 115 w 137"/>
                <a:gd name="T51" fmla="*/ 63 h 63"/>
                <a:gd name="T52" fmla="*/ 93 w 137"/>
                <a:gd name="T53" fmla="*/ 59 h 63"/>
                <a:gd name="T54" fmla="*/ 82 w 137"/>
                <a:gd name="T55" fmla="*/ 55 h 63"/>
                <a:gd name="T56" fmla="*/ 78 w 137"/>
                <a:gd name="T57" fmla="*/ 52 h 63"/>
                <a:gd name="T58" fmla="*/ 59 w 137"/>
                <a:gd name="T59" fmla="*/ 52 h 63"/>
                <a:gd name="T60" fmla="*/ 48 w 137"/>
                <a:gd name="T61" fmla="*/ 48 h 63"/>
                <a:gd name="T62" fmla="*/ 41 w 137"/>
                <a:gd name="T63" fmla="*/ 44 h 63"/>
                <a:gd name="T64" fmla="*/ 30 w 137"/>
                <a:gd name="T65" fmla="*/ 41 h 63"/>
                <a:gd name="T66" fmla="*/ 19 w 137"/>
                <a:gd name="T67" fmla="*/ 33 h 63"/>
                <a:gd name="T68" fmla="*/ 8 w 137"/>
                <a:gd name="T69" fmla="*/ 30 h 63"/>
                <a:gd name="T70" fmla="*/ 4 w 137"/>
                <a:gd name="T71" fmla="*/ 26 h 63"/>
                <a:gd name="T72" fmla="*/ 0 w 137"/>
                <a:gd name="T73" fmla="*/ 22 h 63"/>
                <a:gd name="T74" fmla="*/ 4 w 137"/>
                <a:gd name="T75" fmla="*/ 11 h 63"/>
                <a:gd name="T76" fmla="*/ 4 w 137"/>
                <a:gd name="T77"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7" h="63">
                  <a:moveTo>
                    <a:pt x="4" y="0"/>
                  </a:moveTo>
                  <a:lnTo>
                    <a:pt x="4" y="0"/>
                  </a:lnTo>
                  <a:lnTo>
                    <a:pt x="11" y="0"/>
                  </a:lnTo>
                  <a:lnTo>
                    <a:pt x="11" y="4"/>
                  </a:lnTo>
                  <a:lnTo>
                    <a:pt x="15" y="4"/>
                  </a:lnTo>
                  <a:lnTo>
                    <a:pt x="15" y="4"/>
                  </a:lnTo>
                  <a:lnTo>
                    <a:pt x="19" y="0"/>
                  </a:lnTo>
                  <a:lnTo>
                    <a:pt x="22" y="0"/>
                  </a:lnTo>
                  <a:lnTo>
                    <a:pt x="30" y="4"/>
                  </a:lnTo>
                  <a:lnTo>
                    <a:pt x="30" y="4"/>
                  </a:lnTo>
                  <a:lnTo>
                    <a:pt x="34" y="4"/>
                  </a:lnTo>
                  <a:lnTo>
                    <a:pt x="37" y="4"/>
                  </a:lnTo>
                  <a:lnTo>
                    <a:pt x="41" y="11"/>
                  </a:lnTo>
                  <a:lnTo>
                    <a:pt x="45" y="11"/>
                  </a:lnTo>
                  <a:lnTo>
                    <a:pt x="48" y="11"/>
                  </a:lnTo>
                  <a:lnTo>
                    <a:pt x="52" y="15"/>
                  </a:lnTo>
                  <a:lnTo>
                    <a:pt x="52" y="18"/>
                  </a:lnTo>
                  <a:lnTo>
                    <a:pt x="56" y="18"/>
                  </a:lnTo>
                  <a:lnTo>
                    <a:pt x="56" y="18"/>
                  </a:lnTo>
                  <a:lnTo>
                    <a:pt x="56" y="15"/>
                  </a:lnTo>
                  <a:lnTo>
                    <a:pt x="59" y="15"/>
                  </a:lnTo>
                  <a:lnTo>
                    <a:pt x="59" y="15"/>
                  </a:lnTo>
                  <a:lnTo>
                    <a:pt x="63" y="15"/>
                  </a:lnTo>
                  <a:lnTo>
                    <a:pt x="67" y="15"/>
                  </a:lnTo>
                  <a:lnTo>
                    <a:pt x="67" y="22"/>
                  </a:lnTo>
                  <a:lnTo>
                    <a:pt x="71" y="22"/>
                  </a:lnTo>
                  <a:lnTo>
                    <a:pt x="78" y="22"/>
                  </a:lnTo>
                  <a:lnTo>
                    <a:pt x="82" y="22"/>
                  </a:lnTo>
                  <a:lnTo>
                    <a:pt x="78" y="30"/>
                  </a:lnTo>
                  <a:lnTo>
                    <a:pt x="82" y="33"/>
                  </a:lnTo>
                  <a:lnTo>
                    <a:pt x="85" y="33"/>
                  </a:lnTo>
                  <a:lnTo>
                    <a:pt x="89" y="33"/>
                  </a:lnTo>
                  <a:lnTo>
                    <a:pt x="89" y="33"/>
                  </a:lnTo>
                  <a:lnTo>
                    <a:pt x="93" y="33"/>
                  </a:lnTo>
                  <a:lnTo>
                    <a:pt x="97" y="30"/>
                  </a:lnTo>
                  <a:lnTo>
                    <a:pt x="104" y="30"/>
                  </a:lnTo>
                  <a:lnTo>
                    <a:pt x="108" y="30"/>
                  </a:lnTo>
                  <a:lnTo>
                    <a:pt x="108" y="33"/>
                  </a:lnTo>
                  <a:lnTo>
                    <a:pt x="115" y="37"/>
                  </a:lnTo>
                  <a:lnTo>
                    <a:pt x="115" y="41"/>
                  </a:lnTo>
                  <a:lnTo>
                    <a:pt x="119" y="41"/>
                  </a:lnTo>
                  <a:lnTo>
                    <a:pt x="122" y="41"/>
                  </a:lnTo>
                  <a:lnTo>
                    <a:pt x="126" y="41"/>
                  </a:lnTo>
                  <a:lnTo>
                    <a:pt x="130" y="37"/>
                  </a:lnTo>
                  <a:lnTo>
                    <a:pt x="134" y="41"/>
                  </a:lnTo>
                  <a:lnTo>
                    <a:pt x="134" y="41"/>
                  </a:lnTo>
                  <a:lnTo>
                    <a:pt x="134" y="48"/>
                  </a:lnTo>
                  <a:lnTo>
                    <a:pt x="137" y="55"/>
                  </a:lnTo>
                  <a:lnTo>
                    <a:pt x="134" y="63"/>
                  </a:lnTo>
                  <a:lnTo>
                    <a:pt x="122" y="63"/>
                  </a:lnTo>
                  <a:lnTo>
                    <a:pt x="119" y="59"/>
                  </a:lnTo>
                  <a:lnTo>
                    <a:pt x="115" y="63"/>
                  </a:lnTo>
                  <a:lnTo>
                    <a:pt x="100" y="59"/>
                  </a:lnTo>
                  <a:lnTo>
                    <a:pt x="93" y="59"/>
                  </a:lnTo>
                  <a:lnTo>
                    <a:pt x="93" y="59"/>
                  </a:lnTo>
                  <a:lnTo>
                    <a:pt x="82" y="55"/>
                  </a:lnTo>
                  <a:lnTo>
                    <a:pt x="78" y="55"/>
                  </a:lnTo>
                  <a:lnTo>
                    <a:pt x="78" y="52"/>
                  </a:lnTo>
                  <a:lnTo>
                    <a:pt x="71" y="48"/>
                  </a:lnTo>
                  <a:lnTo>
                    <a:pt x="59" y="52"/>
                  </a:lnTo>
                  <a:lnTo>
                    <a:pt x="59" y="48"/>
                  </a:lnTo>
                  <a:lnTo>
                    <a:pt x="48" y="48"/>
                  </a:lnTo>
                  <a:lnTo>
                    <a:pt x="45" y="44"/>
                  </a:lnTo>
                  <a:lnTo>
                    <a:pt x="41" y="44"/>
                  </a:lnTo>
                  <a:lnTo>
                    <a:pt x="37" y="44"/>
                  </a:lnTo>
                  <a:lnTo>
                    <a:pt x="30" y="41"/>
                  </a:lnTo>
                  <a:lnTo>
                    <a:pt x="26" y="37"/>
                  </a:lnTo>
                  <a:lnTo>
                    <a:pt x="19" y="33"/>
                  </a:lnTo>
                  <a:lnTo>
                    <a:pt x="11" y="30"/>
                  </a:lnTo>
                  <a:lnTo>
                    <a:pt x="8" y="30"/>
                  </a:lnTo>
                  <a:lnTo>
                    <a:pt x="8" y="30"/>
                  </a:lnTo>
                  <a:lnTo>
                    <a:pt x="4" y="26"/>
                  </a:lnTo>
                  <a:lnTo>
                    <a:pt x="0" y="26"/>
                  </a:lnTo>
                  <a:lnTo>
                    <a:pt x="0" y="22"/>
                  </a:lnTo>
                  <a:lnTo>
                    <a:pt x="4" y="18"/>
                  </a:lnTo>
                  <a:lnTo>
                    <a:pt x="4" y="11"/>
                  </a:lnTo>
                  <a:lnTo>
                    <a:pt x="4" y="4"/>
                  </a:lnTo>
                  <a:lnTo>
                    <a:pt x="4" y="0"/>
                  </a:lnTo>
                  <a:close/>
                </a:path>
              </a:pathLst>
            </a:custGeom>
            <a:grpFill/>
            <a:ln>
              <a:noFill/>
            </a:ln>
          </p:spPr>
          <p:txBody>
            <a:bodyPr vert="horz" wrap="square" lIns="91440" tIns="45720" rIns="91440" bIns="45720" numCol="1" anchor="t" anchorCtr="0" compatLnSpc="1"/>
            <a:lstStyle/>
            <a:p>
              <a:endParaRPr lang="en-US"/>
            </a:p>
          </p:txBody>
        </p:sp>
        <p:sp>
          <p:nvSpPr>
            <p:cNvPr id="37" name="Freeform 34">
              <a:extLst>
                <a:ext uri="{FF2B5EF4-FFF2-40B4-BE49-F238E27FC236}">
                  <a16:creationId xmlns="" xmlns:a16="http://schemas.microsoft.com/office/drawing/2014/main" id="{F51761A1-BB32-4ECF-AB29-1D2E06FDB358}"/>
                </a:ext>
              </a:extLst>
            </p:cNvPr>
            <p:cNvSpPr/>
            <p:nvPr/>
          </p:nvSpPr>
          <p:spPr bwMode="auto">
            <a:xfrm>
              <a:off x="5551345" y="2418143"/>
              <a:ext cx="294639" cy="290779"/>
            </a:xfrm>
            <a:custGeom>
              <a:avLst/>
              <a:gdLst>
                <a:gd name="T0" fmla="*/ 137 w 229"/>
                <a:gd name="T1" fmla="*/ 218 h 226"/>
                <a:gd name="T2" fmla="*/ 155 w 229"/>
                <a:gd name="T3" fmla="*/ 215 h 226"/>
                <a:gd name="T4" fmla="*/ 166 w 229"/>
                <a:gd name="T5" fmla="*/ 211 h 226"/>
                <a:gd name="T6" fmla="*/ 174 w 229"/>
                <a:gd name="T7" fmla="*/ 211 h 226"/>
                <a:gd name="T8" fmla="*/ 166 w 229"/>
                <a:gd name="T9" fmla="*/ 192 h 226"/>
                <a:gd name="T10" fmla="*/ 155 w 229"/>
                <a:gd name="T11" fmla="*/ 181 h 226"/>
                <a:gd name="T12" fmla="*/ 148 w 229"/>
                <a:gd name="T13" fmla="*/ 174 h 226"/>
                <a:gd name="T14" fmla="*/ 144 w 229"/>
                <a:gd name="T15" fmla="*/ 163 h 226"/>
                <a:gd name="T16" fmla="*/ 155 w 229"/>
                <a:gd name="T17" fmla="*/ 152 h 226"/>
                <a:gd name="T18" fmla="*/ 166 w 229"/>
                <a:gd name="T19" fmla="*/ 155 h 226"/>
                <a:gd name="T20" fmla="*/ 188 w 229"/>
                <a:gd name="T21" fmla="*/ 141 h 226"/>
                <a:gd name="T22" fmla="*/ 203 w 229"/>
                <a:gd name="T23" fmla="*/ 122 h 226"/>
                <a:gd name="T24" fmla="*/ 207 w 229"/>
                <a:gd name="T25" fmla="*/ 111 h 226"/>
                <a:gd name="T26" fmla="*/ 214 w 229"/>
                <a:gd name="T27" fmla="*/ 92 h 226"/>
                <a:gd name="T28" fmla="*/ 222 w 229"/>
                <a:gd name="T29" fmla="*/ 81 h 226"/>
                <a:gd name="T30" fmla="*/ 229 w 229"/>
                <a:gd name="T31" fmla="*/ 74 h 226"/>
                <a:gd name="T32" fmla="*/ 214 w 229"/>
                <a:gd name="T33" fmla="*/ 70 h 226"/>
                <a:gd name="T34" fmla="*/ 196 w 229"/>
                <a:gd name="T35" fmla="*/ 55 h 226"/>
                <a:gd name="T36" fmla="*/ 192 w 229"/>
                <a:gd name="T37" fmla="*/ 37 h 226"/>
                <a:gd name="T38" fmla="*/ 192 w 229"/>
                <a:gd name="T39" fmla="*/ 26 h 226"/>
                <a:gd name="T40" fmla="*/ 181 w 229"/>
                <a:gd name="T41" fmla="*/ 14 h 226"/>
                <a:gd name="T42" fmla="*/ 170 w 229"/>
                <a:gd name="T43" fmla="*/ 7 h 226"/>
                <a:gd name="T44" fmla="*/ 170 w 229"/>
                <a:gd name="T45" fmla="*/ 0 h 226"/>
                <a:gd name="T46" fmla="*/ 151 w 229"/>
                <a:gd name="T47" fmla="*/ 7 h 226"/>
                <a:gd name="T48" fmla="*/ 148 w 229"/>
                <a:gd name="T49" fmla="*/ 37 h 226"/>
                <a:gd name="T50" fmla="*/ 144 w 229"/>
                <a:gd name="T51" fmla="*/ 48 h 226"/>
                <a:gd name="T52" fmla="*/ 137 w 229"/>
                <a:gd name="T53" fmla="*/ 55 h 226"/>
                <a:gd name="T54" fmla="*/ 133 w 229"/>
                <a:gd name="T55" fmla="*/ 63 h 226"/>
                <a:gd name="T56" fmla="*/ 129 w 229"/>
                <a:gd name="T57" fmla="*/ 77 h 226"/>
                <a:gd name="T58" fmla="*/ 122 w 229"/>
                <a:gd name="T59" fmla="*/ 85 h 226"/>
                <a:gd name="T60" fmla="*/ 114 w 229"/>
                <a:gd name="T61" fmla="*/ 85 h 226"/>
                <a:gd name="T62" fmla="*/ 107 w 229"/>
                <a:gd name="T63" fmla="*/ 92 h 226"/>
                <a:gd name="T64" fmla="*/ 92 w 229"/>
                <a:gd name="T65" fmla="*/ 100 h 226"/>
                <a:gd name="T66" fmla="*/ 85 w 229"/>
                <a:gd name="T67" fmla="*/ 107 h 226"/>
                <a:gd name="T68" fmla="*/ 88 w 229"/>
                <a:gd name="T69" fmla="*/ 122 h 226"/>
                <a:gd name="T70" fmla="*/ 70 w 229"/>
                <a:gd name="T71" fmla="*/ 126 h 226"/>
                <a:gd name="T72" fmla="*/ 48 w 229"/>
                <a:gd name="T73" fmla="*/ 129 h 226"/>
                <a:gd name="T74" fmla="*/ 0 w 229"/>
                <a:gd name="T75" fmla="*/ 126 h 226"/>
                <a:gd name="T76" fmla="*/ 18 w 229"/>
                <a:gd name="T77" fmla="*/ 144 h 226"/>
                <a:gd name="T78" fmla="*/ 29 w 229"/>
                <a:gd name="T79" fmla="*/ 152 h 226"/>
                <a:gd name="T80" fmla="*/ 37 w 229"/>
                <a:gd name="T81" fmla="*/ 163 h 226"/>
                <a:gd name="T82" fmla="*/ 44 w 229"/>
                <a:gd name="T83" fmla="*/ 174 h 226"/>
                <a:gd name="T84" fmla="*/ 29 w 229"/>
                <a:gd name="T85" fmla="*/ 178 h 226"/>
                <a:gd name="T86" fmla="*/ 22 w 229"/>
                <a:gd name="T87" fmla="*/ 189 h 226"/>
                <a:gd name="T88" fmla="*/ 22 w 229"/>
                <a:gd name="T89" fmla="*/ 200 h 226"/>
                <a:gd name="T90" fmla="*/ 33 w 229"/>
                <a:gd name="T91" fmla="*/ 200 h 226"/>
                <a:gd name="T92" fmla="*/ 40 w 229"/>
                <a:gd name="T93" fmla="*/ 200 h 226"/>
                <a:gd name="T94" fmla="*/ 48 w 229"/>
                <a:gd name="T95" fmla="*/ 200 h 226"/>
                <a:gd name="T96" fmla="*/ 55 w 229"/>
                <a:gd name="T97" fmla="*/ 200 h 226"/>
                <a:gd name="T98" fmla="*/ 62 w 229"/>
                <a:gd name="T99" fmla="*/ 200 h 226"/>
                <a:gd name="T100" fmla="*/ 74 w 229"/>
                <a:gd name="T101" fmla="*/ 196 h 226"/>
                <a:gd name="T102" fmla="*/ 85 w 229"/>
                <a:gd name="T103" fmla="*/ 196 h 226"/>
                <a:gd name="T104" fmla="*/ 99 w 229"/>
                <a:gd name="T105" fmla="*/ 196 h 226"/>
                <a:gd name="T106" fmla="*/ 103 w 229"/>
                <a:gd name="T107" fmla="*/ 204 h 226"/>
                <a:gd name="T108" fmla="*/ 111 w 229"/>
                <a:gd name="T109" fmla="*/ 204 h 226"/>
                <a:gd name="T110" fmla="*/ 114 w 229"/>
                <a:gd name="T111" fmla="*/ 215 h 226"/>
                <a:gd name="T112" fmla="*/ 114 w 229"/>
                <a:gd name="T113" fmla="*/ 218 h 226"/>
                <a:gd name="T114" fmla="*/ 129 w 229"/>
                <a:gd name="T115" fmla="*/ 226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9" h="226">
                  <a:moveTo>
                    <a:pt x="133" y="226"/>
                  </a:moveTo>
                  <a:lnTo>
                    <a:pt x="133" y="222"/>
                  </a:lnTo>
                  <a:lnTo>
                    <a:pt x="137" y="218"/>
                  </a:lnTo>
                  <a:lnTo>
                    <a:pt x="137" y="218"/>
                  </a:lnTo>
                  <a:lnTo>
                    <a:pt x="140" y="215"/>
                  </a:lnTo>
                  <a:lnTo>
                    <a:pt x="144" y="215"/>
                  </a:lnTo>
                  <a:lnTo>
                    <a:pt x="144" y="215"/>
                  </a:lnTo>
                  <a:lnTo>
                    <a:pt x="155" y="215"/>
                  </a:lnTo>
                  <a:lnTo>
                    <a:pt x="162" y="211"/>
                  </a:lnTo>
                  <a:lnTo>
                    <a:pt x="162" y="211"/>
                  </a:lnTo>
                  <a:lnTo>
                    <a:pt x="166" y="211"/>
                  </a:lnTo>
                  <a:lnTo>
                    <a:pt x="166" y="211"/>
                  </a:lnTo>
                  <a:lnTo>
                    <a:pt x="170" y="215"/>
                  </a:lnTo>
                  <a:lnTo>
                    <a:pt x="174" y="211"/>
                  </a:lnTo>
                  <a:lnTo>
                    <a:pt x="174" y="211"/>
                  </a:lnTo>
                  <a:lnTo>
                    <a:pt x="174" y="211"/>
                  </a:lnTo>
                  <a:lnTo>
                    <a:pt x="174" y="207"/>
                  </a:lnTo>
                  <a:lnTo>
                    <a:pt x="170" y="196"/>
                  </a:lnTo>
                  <a:lnTo>
                    <a:pt x="166" y="192"/>
                  </a:lnTo>
                  <a:lnTo>
                    <a:pt x="166" y="192"/>
                  </a:lnTo>
                  <a:lnTo>
                    <a:pt x="166" y="189"/>
                  </a:lnTo>
                  <a:lnTo>
                    <a:pt x="162" y="189"/>
                  </a:lnTo>
                  <a:lnTo>
                    <a:pt x="159" y="189"/>
                  </a:lnTo>
                  <a:lnTo>
                    <a:pt x="155" y="181"/>
                  </a:lnTo>
                  <a:lnTo>
                    <a:pt x="155" y="178"/>
                  </a:lnTo>
                  <a:lnTo>
                    <a:pt x="155" y="174"/>
                  </a:lnTo>
                  <a:lnTo>
                    <a:pt x="151" y="174"/>
                  </a:lnTo>
                  <a:lnTo>
                    <a:pt x="148" y="174"/>
                  </a:lnTo>
                  <a:lnTo>
                    <a:pt x="144" y="174"/>
                  </a:lnTo>
                  <a:lnTo>
                    <a:pt x="144" y="174"/>
                  </a:lnTo>
                  <a:lnTo>
                    <a:pt x="144" y="170"/>
                  </a:lnTo>
                  <a:lnTo>
                    <a:pt x="144" y="163"/>
                  </a:lnTo>
                  <a:lnTo>
                    <a:pt x="148" y="163"/>
                  </a:lnTo>
                  <a:lnTo>
                    <a:pt x="151" y="155"/>
                  </a:lnTo>
                  <a:lnTo>
                    <a:pt x="151" y="155"/>
                  </a:lnTo>
                  <a:lnTo>
                    <a:pt x="155" y="152"/>
                  </a:lnTo>
                  <a:lnTo>
                    <a:pt x="159" y="152"/>
                  </a:lnTo>
                  <a:lnTo>
                    <a:pt x="162" y="152"/>
                  </a:lnTo>
                  <a:lnTo>
                    <a:pt x="162" y="155"/>
                  </a:lnTo>
                  <a:lnTo>
                    <a:pt x="166" y="155"/>
                  </a:lnTo>
                  <a:lnTo>
                    <a:pt x="170" y="155"/>
                  </a:lnTo>
                  <a:lnTo>
                    <a:pt x="181" y="152"/>
                  </a:lnTo>
                  <a:lnTo>
                    <a:pt x="185" y="148"/>
                  </a:lnTo>
                  <a:lnTo>
                    <a:pt x="188" y="141"/>
                  </a:lnTo>
                  <a:lnTo>
                    <a:pt x="196" y="133"/>
                  </a:lnTo>
                  <a:lnTo>
                    <a:pt x="196" y="129"/>
                  </a:lnTo>
                  <a:lnTo>
                    <a:pt x="199" y="126"/>
                  </a:lnTo>
                  <a:lnTo>
                    <a:pt x="203" y="122"/>
                  </a:lnTo>
                  <a:lnTo>
                    <a:pt x="207" y="118"/>
                  </a:lnTo>
                  <a:lnTo>
                    <a:pt x="211" y="115"/>
                  </a:lnTo>
                  <a:lnTo>
                    <a:pt x="211" y="115"/>
                  </a:lnTo>
                  <a:lnTo>
                    <a:pt x="207" y="111"/>
                  </a:lnTo>
                  <a:lnTo>
                    <a:pt x="211" y="107"/>
                  </a:lnTo>
                  <a:lnTo>
                    <a:pt x="214" y="103"/>
                  </a:lnTo>
                  <a:lnTo>
                    <a:pt x="214" y="100"/>
                  </a:lnTo>
                  <a:lnTo>
                    <a:pt x="214" y="92"/>
                  </a:lnTo>
                  <a:lnTo>
                    <a:pt x="214" y="89"/>
                  </a:lnTo>
                  <a:lnTo>
                    <a:pt x="214" y="89"/>
                  </a:lnTo>
                  <a:lnTo>
                    <a:pt x="218" y="81"/>
                  </a:lnTo>
                  <a:lnTo>
                    <a:pt x="222" y="81"/>
                  </a:lnTo>
                  <a:lnTo>
                    <a:pt x="225" y="81"/>
                  </a:lnTo>
                  <a:lnTo>
                    <a:pt x="225" y="81"/>
                  </a:lnTo>
                  <a:lnTo>
                    <a:pt x="229" y="77"/>
                  </a:lnTo>
                  <a:lnTo>
                    <a:pt x="229" y="74"/>
                  </a:lnTo>
                  <a:lnTo>
                    <a:pt x="225" y="74"/>
                  </a:lnTo>
                  <a:lnTo>
                    <a:pt x="222" y="74"/>
                  </a:lnTo>
                  <a:lnTo>
                    <a:pt x="214" y="74"/>
                  </a:lnTo>
                  <a:lnTo>
                    <a:pt x="214" y="70"/>
                  </a:lnTo>
                  <a:lnTo>
                    <a:pt x="207" y="66"/>
                  </a:lnTo>
                  <a:lnTo>
                    <a:pt x="203" y="66"/>
                  </a:lnTo>
                  <a:lnTo>
                    <a:pt x="196" y="63"/>
                  </a:lnTo>
                  <a:lnTo>
                    <a:pt x="196" y="55"/>
                  </a:lnTo>
                  <a:lnTo>
                    <a:pt x="192" y="48"/>
                  </a:lnTo>
                  <a:lnTo>
                    <a:pt x="188" y="40"/>
                  </a:lnTo>
                  <a:lnTo>
                    <a:pt x="188" y="37"/>
                  </a:lnTo>
                  <a:lnTo>
                    <a:pt x="192" y="37"/>
                  </a:lnTo>
                  <a:lnTo>
                    <a:pt x="192" y="33"/>
                  </a:lnTo>
                  <a:lnTo>
                    <a:pt x="196" y="29"/>
                  </a:lnTo>
                  <a:lnTo>
                    <a:pt x="196" y="26"/>
                  </a:lnTo>
                  <a:lnTo>
                    <a:pt x="192" y="26"/>
                  </a:lnTo>
                  <a:lnTo>
                    <a:pt x="192" y="22"/>
                  </a:lnTo>
                  <a:lnTo>
                    <a:pt x="188" y="22"/>
                  </a:lnTo>
                  <a:lnTo>
                    <a:pt x="181" y="18"/>
                  </a:lnTo>
                  <a:lnTo>
                    <a:pt x="181" y="14"/>
                  </a:lnTo>
                  <a:lnTo>
                    <a:pt x="177" y="14"/>
                  </a:lnTo>
                  <a:lnTo>
                    <a:pt x="174" y="14"/>
                  </a:lnTo>
                  <a:lnTo>
                    <a:pt x="170" y="14"/>
                  </a:lnTo>
                  <a:lnTo>
                    <a:pt x="170" y="7"/>
                  </a:lnTo>
                  <a:lnTo>
                    <a:pt x="177" y="3"/>
                  </a:lnTo>
                  <a:lnTo>
                    <a:pt x="177" y="0"/>
                  </a:lnTo>
                  <a:lnTo>
                    <a:pt x="174" y="0"/>
                  </a:lnTo>
                  <a:lnTo>
                    <a:pt x="170" y="0"/>
                  </a:lnTo>
                  <a:lnTo>
                    <a:pt x="162" y="0"/>
                  </a:lnTo>
                  <a:lnTo>
                    <a:pt x="159" y="3"/>
                  </a:lnTo>
                  <a:lnTo>
                    <a:pt x="155" y="3"/>
                  </a:lnTo>
                  <a:lnTo>
                    <a:pt x="151" y="7"/>
                  </a:lnTo>
                  <a:lnTo>
                    <a:pt x="148" y="11"/>
                  </a:lnTo>
                  <a:lnTo>
                    <a:pt x="155" y="22"/>
                  </a:lnTo>
                  <a:lnTo>
                    <a:pt x="159" y="26"/>
                  </a:lnTo>
                  <a:lnTo>
                    <a:pt x="148" y="37"/>
                  </a:lnTo>
                  <a:lnTo>
                    <a:pt x="151" y="40"/>
                  </a:lnTo>
                  <a:lnTo>
                    <a:pt x="151" y="44"/>
                  </a:lnTo>
                  <a:lnTo>
                    <a:pt x="148" y="48"/>
                  </a:lnTo>
                  <a:lnTo>
                    <a:pt x="144" y="48"/>
                  </a:lnTo>
                  <a:lnTo>
                    <a:pt x="137" y="48"/>
                  </a:lnTo>
                  <a:lnTo>
                    <a:pt x="133" y="48"/>
                  </a:lnTo>
                  <a:lnTo>
                    <a:pt x="133" y="55"/>
                  </a:lnTo>
                  <a:lnTo>
                    <a:pt x="137" y="55"/>
                  </a:lnTo>
                  <a:lnTo>
                    <a:pt x="140" y="59"/>
                  </a:lnTo>
                  <a:lnTo>
                    <a:pt x="140" y="63"/>
                  </a:lnTo>
                  <a:lnTo>
                    <a:pt x="137" y="63"/>
                  </a:lnTo>
                  <a:lnTo>
                    <a:pt x="133" y="63"/>
                  </a:lnTo>
                  <a:lnTo>
                    <a:pt x="129" y="66"/>
                  </a:lnTo>
                  <a:lnTo>
                    <a:pt x="129" y="70"/>
                  </a:lnTo>
                  <a:lnTo>
                    <a:pt x="129" y="74"/>
                  </a:lnTo>
                  <a:lnTo>
                    <a:pt x="129" y="77"/>
                  </a:lnTo>
                  <a:lnTo>
                    <a:pt x="129" y="77"/>
                  </a:lnTo>
                  <a:lnTo>
                    <a:pt x="129" y="85"/>
                  </a:lnTo>
                  <a:lnTo>
                    <a:pt x="125" y="89"/>
                  </a:lnTo>
                  <a:lnTo>
                    <a:pt x="122" y="85"/>
                  </a:lnTo>
                  <a:lnTo>
                    <a:pt x="122" y="85"/>
                  </a:lnTo>
                  <a:lnTo>
                    <a:pt x="122" y="89"/>
                  </a:lnTo>
                  <a:lnTo>
                    <a:pt x="114" y="89"/>
                  </a:lnTo>
                  <a:lnTo>
                    <a:pt x="114" y="85"/>
                  </a:lnTo>
                  <a:lnTo>
                    <a:pt x="111" y="89"/>
                  </a:lnTo>
                  <a:lnTo>
                    <a:pt x="111" y="89"/>
                  </a:lnTo>
                  <a:lnTo>
                    <a:pt x="103" y="92"/>
                  </a:lnTo>
                  <a:lnTo>
                    <a:pt x="107" y="92"/>
                  </a:lnTo>
                  <a:lnTo>
                    <a:pt x="103" y="96"/>
                  </a:lnTo>
                  <a:lnTo>
                    <a:pt x="99" y="100"/>
                  </a:lnTo>
                  <a:lnTo>
                    <a:pt x="96" y="96"/>
                  </a:lnTo>
                  <a:lnTo>
                    <a:pt x="92" y="100"/>
                  </a:lnTo>
                  <a:lnTo>
                    <a:pt x="92" y="100"/>
                  </a:lnTo>
                  <a:lnTo>
                    <a:pt x="88" y="103"/>
                  </a:lnTo>
                  <a:lnTo>
                    <a:pt x="88" y="103"/>
                  </a:lnTo>
                  <a:lnTo>
                    <a:pt x="85" y="107"/>
                  </a:lnTo>
                  <a:lnTo>
                    <a:pt x="85" y="111"/>
                  </a:lnTo>
                  <a:lnTo>
                    <a:pt x="85" y="115"/>
                  </a:lnTo>
                  <a:lnTo>
                    <a:pt x="85" y="118"/>
                  </a:lnTo>
                  <a:lnTo>
                    <a:pt x="88" y="122"/>
                  </a:lnTo>
                  <a:lnTo>
                    <a:pt x="85" y="122"/>
                  </a:lnTo>
                  <a:lnTo>
                    <a:pt x="81" y="126"/>
                  </a:lnTo>
                  <a:lnTo>
                    <a:pt x="74" y="126"/>
                  </a:lnTo>
                  <a:lnTo>
                    <a:pt x="70" y="126"/>
                  </a:lnTo>
                  <a:lnTo>
                    <a:pt x="59" y="126"/>
                  </a:lnTo>
                  <a:lnTo>
                    <a:pt x="55" y="129"/>
                  </a:lnTo>
                  <a:lnTo>
                    <a:pt x="51" y="129"/>
                  </a:lnTo>
                  <a:lnTo>
                    <a:pt x="48" y="129"/>
                  </a:lnTo>
                  <a:lnTo>
                    <a:pt x="40" y="129"/>
                  </a:lnTo>
                  <a:lnTo>
                    <a:pt x="22" y="133"/>
                  </a:lnTo>
                  <a:lnTo>
                    <a:pt x="0" y="126"/>
                  </a:lnTo>
                  <a:lnTo>
                    <a:pt x="0" y="126"/>
                  </a:lnTo>
                  <a:lnTo>
                    <a:pt x="11" y="137"/>
                  </a:lnTo>
                  <a:lnTo>
                    <a:pt x="11" y="141"/>
                  </a:lnTo>
                  <a:lnTo>
                    <a:pt x="14" y="144"/>
                  </a:lnTo>
                  <a:lnTo>
                    <a:pt x="18" y="144"/>
                  </a:lnTo>
                  <a:lnTo>
                    <a:pt x="22" y="148"/>
                  </a:lnTo>
                  <a:lnTo>
                    <a:pt x="25" y="148"/>
                  </a:lnTo>
                  <a:lnTo>
                    <a:pt x="29" y="148"/>
                  </a:lnTo>
                  <a:lnTo>
                    <a:pt x="29" y="152"/>
                  </a:lnTo>
                  <a:lnTo>
                    <a:pt x="33" y="152"/>
                  </a:lnTo>
                  <a:lnTo>
                    <a:pt x="33" y="155"/>
                  </a:lnTo>
                  <a:lnTo>
                    <a:pt x="37" y="159"/>
                  </a:lnTo>
                  <a:lnTo>
                    <a:pt x="37" y="163"/>
                  </a:lnTo>
                  <a:lnTo>
                    <a:pt x="37" y="166"/>
                  </a:lnTo>
                  <a:lnTo>
                    <a:pt x="40" y="166"/>
                  </a:lnTo>
                  <a:lnTo>
                    <a:pt x="44" y="166"/>
                  </a:lnTo>
                  <a:lnTo>
                    <a:pt x="44" y="174"/>
                  </a:lnTo>
                  <a:lnTo>
                    <a:pt x="44" y="178"/>
                  </a:lnTo>
                  <a:lnTo>
                    <a:pt x="40" y="174"/>
                  </a:lnTo>
                  <a:lnTo>
                    <a:pt x="29" y="178"/>
                  </a:lnTo>
                  <a:lnTo>
                    <a:pt x="29" y="178"/>
                  </a:lnTo>
                  <a:lnTo>
                    <a:pt x="25" y="181"/>
                  </a:lnTo>
                  <a:lnTo>
                    <a:pt x="22" y="181"/>
                  </a:lnTo>
                  <a:lnTo>
                    <a:pt x="22" y="185"/>
                  </a:lnTo>
                  <a:lnTo>
                    <a:pt x="22" y="189"/>
                  </a:lnTo>
                  <a:lnTo>
                    <a:pt x="22" y="192"/>
                  </a:lnTo>
                  <a:lnTo>
                    <a:pt x="22" y="196"/>
                  </a:lnTo>
                  <a:lnTo>
                    <a:pt x="22" y="200"/>
                  </a:lnTo>
                  <a:lnTo>
                    <a:pt x="22" y="200"/>
                  </a:lnTo>
                  <a:lnTo>
                    <a:pt x="22" y="204"/>
                  </a:lnTo>
                  <a:lnTo>
                    <a:pt x="25" y="204"/>
                  </a:lnTo>
                  <a:lnTo>
                    <a:pt x="29" y="200"/>
                  </a:lnTo>
                  <a:lnTo>
                    <a:pt x="33" y="200"/>
                  </a:lnTo>
                  <a:lnTo>
                    <a:pt x="33" y="200"/>
                  </a:lnTo>
                  <a:lnTo>
                    <a:pt x="37" y="200"/>
                  </a:lnTo>
                  <a:lnTo>
                    <a:pt x="37" y="200"/>
                  </a:lnTo>
                  <a:lnTo>
                    <a:pt x="40" y="200"/>
                  </a:lnTo>
                  <a:lnTo>
                    <a:pt x="44" y="200"/>
                  </a:lnTo>
                  <a:lnTo>
                    <a:pt x="44" y="200"/>
                  </a:lnTo>
                  <a:lnTo>
                    <a:pt x="48" y="200"/>
                  </a:lnTo>
                  <a:lnTo>
                    <a:pt x="48" y="200"/>
                  </a:lnTo>
                  <a:lnTo>
                    <a:pt x="48" y="196"/>
                  </a:lnTo>
                  <a:lnTo>
                    <a:pt x="51" y="196"/>
                  </a:lnTo>
                  <a:lnTo>
                    <a:pt x="55" y="200"/>
                  </a:lnTo>
                  <a:lnTo>
                    <a:pt x="55" y="200"/>
                  </a:lnTo>
                  <a:lnTo>
                    <a:pt x="55" y="196"/>
                  </a:lnTo>
                  <a:lnTo>
                    <a:pt x="59" y="196"/>
                  </a:lnTo>
                  <a:lnTo>
                    <a:pt x="59" y="200"/>
                  </a:lnTo>
                  <a:lnTo>
                    <a:pt x="62" y="200"/>
                  </a:lnTo>
                  <a:lnTo>
                    <a:pt x="62" y="200"/>
                  </a:lnTo>
                  <a:lnTo>
                    <a:pt x="66" y="200"/>
                  </a:lnTo>
                  <a:lnTo>
                    <a:pt x="70" y="196"/>
                  </a:lnTo>
                  <a:lnTo>
                    <a:pt x="74" y="196"/>
                  </a:lnTo>
                  <a:lnTo>
                    <a:pt x="77" y="196"/>
                  </a:lnTo>
                  <a:lnTo>
                    <a:pt x="81" y="196"/>
                  </a:lnTo>
                  <a:lnTo>
                    <a:pt x="81" y="196"/>
                  </a:lnTo>
                  <a:lnTo>
                    <a:pt x="85" y="196"/>
                  </a:lnTo>
                  <a:lnTo>
                    <a:pt x="85" y="196"/>
                  </a:lnTo>
                  <a:lnTo>
                    <a:pt x="88" y="196"/>
                  </a:lnTo>
                  <a:lnTo>
                    <a:pt x="92" y="196"/>
                  </a:lnTo>
                  <a:lnTo>
                    <a:pt x="99" y="196"/>
                  </a:lnTo>
                  <a:lnTo>
                    <a:pt x="99" y="196"/>
                  </a:lnTo>
                  <a:lnTo>
                    <a:pt x="103" y="200"/>
                  </a:lnTo>
                  <a:lnTo>
                    <a:pt x="103" y="204"/>
                  </a:lnTo>
                  <a:lnTo>
                    <a:pt x="103" y="204"/>
                  </a:lnTo>
                  <a:lnTo>
                    <a:pt x="103" y="204"/>
                  </a:lnTo>
                  <a:lnTo>
                    <a:pt x="103" y="204"/>
                  </a:lnTo>
                  <a:lnTo>
                    <a:pt x="103" y="204"/>
                  </a:lnTo>
                  <a:lnTo>
                    <a:pt x="111" y="204"/>
                  </a:lnTo>
                  <a:lnTo>
                    <a:pt x="111" y="207"/>
                  </a:lnTo>
                  <a:lnTo>
                    <a:pt x="114" y="211"/>
                  </a:lnTo>
                  <a:lnTo>
                    <a:pt x="114" y="215"/>
                  </a:lnTo>
                  <a:lnTo>
                    <a:pt x="114" y="215"/>
                  </a:lnTo>
                  <a:lnTo>
                    <a:pt x="114" y="218"/>
                  </a:lnTo>
                  <a:lnTo>
                    <a:pt x="114" y="218"/>
                  </a:lnTo>
                  <a:lnTo>
                    <a:pt x="114" y="218"/>
                  </a:lnTo>
                  <a:lnTo>
                    <a:pt x="114" y="218"/>
                  </a:lnTo>
                  <a:lnTo>
                    <a:pt x="118" y="222"/>
                  </a:lnTo>
                  <a:lnTo>
                    <a:pt x="118" y="222"/>
                  </a:lnTo>
                  <a:lnTo>
                    <a:pt x="125" y="222"/>
                  </a:lnTo>
                  <a:lnTo>
                    <a:pt x="129" y="226"/>
                  </a:lnTo>
                  <a:lnTo>
                    <a:pt x="129" y="226"/>
                  </a:lnTo>
                  <a:lnTo>
                    <a:pt x="133" y="226"/>
                  </a:lnTo>
                  <a:close/>
                </a:path>
              </a:pathLst>
            </a:custGeom>
            <a:grpFill/>
            <a:ln>
              <a:noFill/>
            </a:ln>
          </p:spPr>
          <p:txBody>
            <a:bodyPr vert="horz" wrap="square" lIns="91440" tIns="45720" rIns="91440" bIns="45720" numCol="1" anchor="t" anchorCtr="0" compatLnSpc="1"/>
            <a:lstStyle/>
            <a:p>
              <a:endParaRPr lang="en-US"/>
            </a:p>
          </p:txBody>
        </p:sp>
        <p:sp>
          <p:nvSpPr>
            <p:cNvPr id="38" name="Freeform 35">
              <a:extLst>
                <a:ext uri="{FF2B5EF4-FFF2-40B4-BE49-F238E27FC236}">
                  <a16:creationId xmlns="" xmlns:a16="http://schemas.microsoft.com/office/drawing/2014/main" id="{2EB7949A-AF94-4718-AF2D-9748535A1D5F}"/>
                </a:ext>
              </a:extLst>
            </p:cNvPr>
            <p:cNvSpPr/>
            <p:nvPr/>
          </p:nvSpPr>
          <p:spPr bwMode="auto">
            <a:xfrm>
              <a:off x="5770074" y="2402703"/>
              <a:ext cx="156969" cy="114511"/>
            </a:xfrm>
            <a:custGeom>
              <a:avLst/>
              <a:gdLst>
                <a:gd name="T0" fmla="*/ 59 w 122"/>
                <a:gd name="T1" fmla="*/ 89 h 89"/>
                <a:gd name="T2" fmla="*/ 70 w 122"/>
                <a:gd name="T3" fmla="*/ 78 h 89"/>
                <a:gd name="T4" fmla="*/ 78 w 122"/>
                <a:gd name="T5" fmla="*/ 71 h 89"/>
                <a:gd name="T6" fmla="*/ 89 w 122"/>
                <a:gd name="T7" fmla="*/ 78 h 89"/>
                <a:gd name="T8" fmla="*/ 100 w 122"/>
                <a:gd name="T9" fmla="*/ 78 h 89"/>
                <a:gd name="T10" fmla="*/ 104 w 122"/>
                <a:gd name="T11" fmla="*/ 82 h 89"/>
                <a:gd name="T12" fmla="*/ 115 w 122"/>
                <a:gd name="T13" fmla="*/ 82 h 89"/>
                <a:gd name="T14" fmla="*/ 118 w 122"/>
                <a:gd name="T15" fmla="*/ 82 h 89"/>
                <a:gd name="T16" fmla="*/ 118 w 122"/>
                <a:gd name="T17" fmla="*/ 75 h 89"/>
                <a:gd name="T18" fmla="*/ 115 w 122"/>
                <a:gd name="T19" fmla="*/ 67 h 89"/>
                <a:gd name="T20" fmla="*/ 111 w 122"/>
                <a:gd name="T21" fmla="*/ 52 h 89"/>
                <a:gd name="T22" fmla="*/ 104 w 122"/>
                <a:gd name="T23" fmla="*/ 49 h 89"/>
                <a:gd name="T24" fmla="*/ 96 w 122"/>
                <a:gd name="T25" fmla="*/ 38 h 89"/>
                <a:gd name="T26" fmla="*/ 85 w 122"/>
                <a:gd name="T27" fmla="*/ 30 h 89"/>
                <a:gd name="T28" fmla="*/ 81 w 122"/>
                <a:gd name="T29" fmla="*/ 26 h 89"/>
                <a:gd name="T30" fmla="*/ 66 w 122"/>
                <a:gd name="T31" fmla="*/ 26 h 89"/>
                <a:gd name="T32" fmla="*/ 63 w 122"/>
                <a:gd name="T33" fmla="*/ 23 h 89"/>
                <a:gd name="T34" fmla="*/ 59 w 122"/>
                <a:gd name="T35" fmla="*/ 15 h 89"/>
                <a:gd name="T36" fmla="*/ 48 w 122"/>
                <a:gd name="T37" fmla="*/ 0 h 89"/>
                <a:gd name="T38" fmla="*/ 44 w 122"/>
                <a:gd name="T39" fmla="*/ 0 h 89"/>
                <a:gd name="T40" fmla="*/ 41 w 122"/>
                <a:gd name="T41" fmla="*/ 0 h 89"/>
                <a:gd name="T42" fmla="*/ 37 w 122"/>
                <a:gd name="T43" fmla="*/ 4 h 89"/>
                <a:gd name="T44" fmla="*/ 29 w 122"/>
                <a:gd name="T45" fmla="*/ 0 h 89"/>
                <a:gd name="T46" fmla="*/ 29 w 122"/>
                <a:gd name="T47" fmla="*/ 0 h 89"/>
                <a:gd name="T48" fmla="*/ 18 w 122"/>
                <a:gd name="T49" fmla="*/ 8 h 89"/>
                <a:gd name="T50" fmla="*/ 7 w 122"/>
                <a:gd name="T51" fmla="*/ 15 h 89"/>
                <a:gd name="T52" fmla="*/ 0 w 122"/>
                <a:gd name="T53" fmla="*/ 26 h 89"/>
                <a:gd name="T54" fmla="*/ 7 w 122"/>
                <a:gd name="T55" fmla="*/ 26 h 89"/>
                <a:gd name="T56" fmla="*/ 11 w 122"/>
                <a:gd name="T57" fmla="*/ 30 h 89"/>
                <a:gd name="T58" fmla="*/ 22 w 122"/>
                <a:gd name="T59" fmla="*/ 34 h 89"/>
                <a:gd name="T60" fmla="*/ 26 w 122"/>
                <a:gd name="T61" fmla="*/ 38 h 89"/>
                <a:gd name="T62" fmla="*/ 22 w 122"/>
                <a:gd name="T63" fmla="*/ 45 h 89"/>
                <a:gd name="T64" fmla="*/ 18 w 122"/>
                <a:gd name="T65" fmla="*/ 49 h 89"/>
                <a:gd name="T66" fmla="*/ 22 w 122"/>
                <a:gd name="T67" fmla="*/ 60 h 89"/>
                <a:gd name="T68" fmla="*/ 26 w 122"/>
                <a:gd name="T69" fmla="*/ 75 h 89"/>
                <a:gd name="T70" fmla="*/ 37 w 122"/>
                <a:gd name="T71" fmla="*/ 78 h 89"/>
                <a:gd name="T72" fmla="*/ 44 w 122"/>
                <a:gd name="T73" fmla="*/ 86 h 89"/>
                <a:gd name="T74" fmla="*/ 55 w 122"/>
                <a:gd name="T75" fmla="*/ 86 h 89"/>
                <a:gd name="T76" fmla="*/ 59 w 122"/>
                <a:gd name="T77"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2" h="89">
                  <a:moveTo>
                    <a:pt x="59" y="89"/>
                  </a:moveTo>
                  <a:lnTo>
                    <a:pt x="59" y="89"/>
                  </a:lnTo>
                  <a:lnTo>
                    <a:pt x="66" y="82"/>
                  </a:lnTo>
                  <a:lnTo>
                    <a:pt x="70" y="78"/>
                  </a:lnTo>
                  <a:lnTo>
                    <a:pt x="74" y="75"/>
                  </a:lnTo>
                  <a:lnTo>
                    <a:pt x="78" y="71"/>
                  </a:lnTo>
                  <a:lnTo>
                    <a:pt x="81" y="71"/>
                  </a:lnTo>
                  <a:lnTo>
                    <a:pt x="89" y="78"/>
                  </a:lnTo>
                  <a:lnTo>
                    <a:pt x="92" y="75"/>
                  </a:lnTo>
                  <a:lnTo>
                    <a:pt x="100" y="78"/>
                  </a:lnTo>
                  <a:lnTo>
                    <a:pt x="100" y="82"/>
                  </a:lnTo>
                  <a:lnTo>
                    <a:pt x="104" y="82"/>
                  </a:lnTo>
                  <a:lnTo>
                    <a:pt x="111" y="86"/>
                  </a:lnTo>
                  <a:lnTo>
                    <a:pt x="115" y="82"/>
                  </a:lnTo>
                  <a:lnTo>
                    <a:pt x="118" y="82"/>
                  </a:lnTo>
                  <a:lnTo>
                    <a:pt x="118" y="82"/>
                  </a:lnTo>
                  <a:lnTo>
                    <a:pt x="122" y="82"/>
                  </a:lnTo>
                  <a:lnTo>
                    <a:pt x="118" y="75"/>
                  </a:lnTo>
                  <a:lnTo>
                    <a:pt x="118" y="67"/>
                  </a:lnTo>
                  <a:lnTo>
                    <a:pt x="115" y="67"/>
                  </a:lnTo>
                  <a:lnTo>
                    <a:pt x="111" y="60"/>
                  </a:lnTo>
                  <a:lnTo>
                    <a:pt x="111" y="52"/>
                  </a:lnTo>
                  <a:lnTo>
                    <a:pt x="107" y="49"/>
                  </a:lnTo>
                  <a:lnTo>
                    <a:pt x="104" y="49"/>
                  </a:lnTo>
                  <a:lnTo>
                    <a:pt x="100" y="41"/>
                  </a:lnTo>
                  <a:lnTo>
                    <a:pt x="96" y="38"/>
                  </a:lnTo>
                  <a:lnTo>
                    <a:pt x="89" y="34"/>
                  </a:lnTo>
                  <a:lnTo>
                    <a:pt x="85" y="30"/>
                  </a:lnTo>
                  <a:lnTo>
                    <a:pt x="81" y="26"/>
                  </a:lnTo>
                  <a:lnTo>
                    <a:pt x="81" y="26"/>
                  </a:lnTo>
                  <a:lnTo>
                    <a:pt x="74" y="26"/>
                  </a:lnTo>
                  <a:lnTo>
                    <a:pt x="66" y="26"/>
                  </a:lnTo>
                  <a:lnTo>
                    <a:pt x="66" y="23"/>
                  </a:lnTo>
                  <a:lnTo>
                    <a:pt x="63" y="23"/>
                  </a:lnTo>
                  <a:lnTo>
                    <a:pt x="63" y="19"/>
                  </a:lnTo>
                  <a:lnTo>
                    <a:pt x="59" y="15"/>
                  </a:lnTo>
                  <a:lnTo>
                    <a:pt x="52" y="8"/>
                  </a:lnTo>
                  <a:lnTo>
                    <a:pt x="48" y="0"/>
                  </a:lnTo>
                  <a:lnTo>
                    <a:pt x="48" y="0"/>
                  </a:lnTo>
                  <a:lnTo>
                    <a:pt x="44" y="0"/>
                  </a:lnTo>
                  <a:lnTo>
                    <a:pt x="44" y="0"/>
                  </a:lnTo>
                  <a:lnTo>
                    <a:pt x="41" y="0"/>
                  </a:lnTo>
                  <a:lnTo>
                    <a:pt x="37" y="0"/>
                  </a:lnTo>
                  <a:lnTo>
                    <a:pt x="37" y="4"/>
                  </a:lnTo>
                  <a:lnTo>
                    <a:pt x="33" y="0"/>
                  </a:lnTo>
                  <a:lnTo>
                    <a:pt x="29" y="0"/>
                  </a:lnTo>
                  <a:lnTo>
                    <a:pt x="29" y="0"/>
                  </a:lnTo>
                  <a:lnTo>
                    <a:pt x="29" y="0"/>
                  </a:lnTo>
                  <a:lnTo>
                    <a:pt x="26" y="8"/>
                  </a:lnTo>
                  <a:lnTo>
                    <a:pt x="18" y="8"/>
                  </a:lnTo>
                  <a:lnTo>
                    <a:pt x="7" y="12"/>
                  </a:lnTo>
                  <a:lnTo>
                    <a:pt x="7" y="15"/>
                  </a:lnTo>
                  <a:lnTo>
                    <a:pt x="0" y="19"/>
                  </a:lnTo>
                  <a:lnTo>
                    <a:pt x="0" y="26"/>
                  </a:lnTo>
                  <a:lnTo>
                    <a:pt x="4" y="26"/>
                  </a:lnTo>
                  <a:lnTo>
                    <a:pt x="7" y="26"/>
                  </a:lnTo>
                  <a:lnTo>
                    <a:pt x="11" y="26"/>
                  </a:lnTo>
                  <a:lnTo>
                    <a:pt x="11" y="30"/>
                  </a:lnTo>
                  <a:lnTo>
                    <a:pt x="18" y="34"/>
                  </a:lnTo>
                  <a:lnTo>
                    <a:pt x="22" y="34"/>
                  </a:lnTo>
                  <a:lnTo>
                    <a:pt x="22" y="38"/>
                  </a:lnTo>
                  <a:lnTo>
                    <a:pt x="26" y="38"/>
                  </a:lnTo>
                  <a:lnTo>
                    <a:pt x="26" y="41"/>
                  </a:lnTo>
                  <a:lnTo>
                    <a:pt x="22" y="45"/>
                  </a:lnTo>
                  <a:lnTo>
                    <a:pt x="22" y="49"/>
                  </a:lnTo>
                  <a:lnTo>
                    <a:pt x="18" y="49"/>
                  </a:lnTo>
                  <a:lnTo>
                    <a:pt x="18" y="52"/>
                  </a:lnTo>
                  <a:lnTo>
                    <a:pt x="22" y="60"/>
                  </a:lnTo>
                  <a:lnTo>
                    <a:pt x="26" y="67"/>
                  </a:lnTo>
                  <a:lnTo>
                    <a:pt x="26" y="75"/>
                  </a:lnTo>
                  <a:lnTo>
                    <a:pt x="33" y="78"/>
                  </a:lnTo>
                  <a:lnTo>
                    <a:pt x="37" y="78"/>
                  </a:lnTo>
                  <a:lnTo>
                    <a:pt x="44" y="82"/>
                  </a:lnTo>
                  <a:lnTo>
                    <a:pt x="44" y="86"/>
                  </a:lnTo>
                  <a:lnTo>
                    <a:pt x="52" y="86"/>
                  </a:lnTo>
                  <a:lnTo>
                    <a:pt x="55" y="86"/>
                  </a:lnTo>
                  <a:lnTo>
                    <a:pt x="59" y="86"/>
                  </a:lnTo>
                  <a:lnTo>
                    <a:pt x="59" y="89"/>
                  </a:lnTo>
                  <a:close/>
                </a:path>
              </a:pathLst>
            </a:custGeom>
            <a:grpFill/>
            <a:ln>
              <a:noFill/>
            </a:ln>
          </p:spPr>
          <p:txBody>
            <a:bodyPr vert="horz" wrap="square" lIns="91440" tIns="45720" rIns="91440" bIns="45720" numCol="1" anchor="t" anchorCtr="0" compatLnSpc="1"/>
            <a:lstStyle/>
            <a:p>
              <a:endParaRPr lang="en-US"/>
            </a:p>
          </p:txBody>
        </p:sp>
        <p:sp>
          <p:nvSpPr>
            <p:cNvPr id="39" name="Freeform 36">
              <a:extLst>
                <a:ext uri="{FF2B5EF4-FFF2-40B4-BE49-F238E27FC236}">
                  <a16:creationId xmlns="" xmlns:a16="http://schemas.microsoft.com/office/drawing/2014/main" id="{2ADE45E0-0C3B-4CB6-AF9A-59E53184E849}"/>
                </a:ext>
              </a:extLst>
            </p:cNvPr>
            <p:cNvSpPr/>
            <p:nvPr/>
          </p:nvSpPr>
          <p:spPr bwMode="auto">
            <a:xfrm>
              <a:off x="5532047" y="2374398"/>
              <a:ext cx="280486" cy="214868"/>
            </a:xfrm>
            <a:custGeom>
              <a:avLst/>
              <a:gdLst>
                <a:gd name="T0" fmla="*/ 200 w 218"/>
                <a:gd name="T1" fmla="*/ 15 h 167"/>
                <a:gd name="T2" fmla="*/ 211 w 218"/>
                <a:gd name="T3" fmla="*/ 15 h 167"/>
                <a:gd name="T4" fmla="*/ 211 w 218"/>
                <a:gd name="T5" fmla="*/ 22 h 167"/>
                <a:gd name="T6" fmla="*/ 203 w 218"/>
                <a:gd name="T7" fmla="*/ 30 h 167"/>
                <a:gd name="T8" fmla="*/ 177 w 218"/>
                <a:gd name="T9" fmla="*/ 34 h 167"/>
                <a:gd name="T10" fmla="*/ 166 w 218"/>
                <a:gd name="T11" fmla="*/ 41 h 167"/>
                <a:gd name="T12" fmla="*/ 174 w 218"/>
                <a:gd name="T13" fmla="*/ 60 h 167"/>
                <a:gd name="T14" fmla="*/ 166 w 218"/>
                <a:gd name="T15" fmla="*/ 78 h 167"/>
                <a:gd name="T16" fmla="*/ 152 w 218"/>
                <a:gd name="T17" fmla="*/ 82 h 167"/>
                <a:gd name="T18" fmla="*/ 152 w 218"/>
                <a:gd name="T19" fmla="*/ 89 h 167"/>
                <a:gd name="T20" fmla="*/ 152 w 218"/>
                <a:gd name="T21" fmla="*/ 97 h 167"/>
                <a:gd name="T22" fmla="*/ 144 w 218"/>
                <a:gd name="T23" fmla="*/ 104 h 167"/>
                <a:gd name="T24" fmla="*/ 144 w 218"/>
                <a:gd name="T25" fmla="*/ 111 h 167"/>
                <a:gd name="T26" fmla="*/ 137 w 218"/>
                <a:gd name="T27" fmla="*/ 119 h 167"/>
                <a:gd name="T28" fmla="*/ 129 w 218"/>
                <a:gd name="T29" fmla="*/ 123 h 167"/>
                <a:gd name="T30" fmla="*/ 126 w 218"/>
                <a:gd name="T31" fmla="*/ 123 h 167"/>
                <a:gd name="T32" fmla="*/ 118 w 218"/>
                <a:gd name="T33" fmla="*/ 130 h 167"/>
                <a:gd name="T34" fmla="*/ 107 w 218"/>
                <a:gd name="T35" fmla="*/ 134 h 167"/>
                <a:gd name="T36" fmla="*/ 103 w 218"/>
                <a:gd name="T37" fmla="*/ 137 h 167"/>
                <a:gd name="T38" fmla="*/ 100 w 218"/>
                <a:gd name="T39" fmla="*/ 149 h 167"/>
                <a:gd name="T40" fmla="*/ 100 w 218"/>
                <a:gd name="T41" fmla="*/ 156 h 167"/>
                <a:gd name="T42" fmla="*/ 85 w 218"/>
                <a:gd name="T43" fmla="*/ 160 h 167"/>
                <a:gd name="T44" fmla="*/ 66 w 218"/>
                <a:gd name="T45" fmla="*/ 163 h 167"/>
                <a:gd name="T46" fmla="*/ 37 w 218"/>
                <a:gd name="T47" fmla="*/ 167 h 167"/>
                <a:gd name="T48" fmla="*/ 29 w 218"/>
                <a:gd name="T49" fmla="*/ 141 h 167"/>
                <a:gd name="T50" fmla="*/ 26 w 218"/>
                <a:gd name="T51" fmla="*/ 126 h 167"/>
                <a:gd name="T52" fmla="*/ 7 w 218"/>
                <a:gd name="T53" fmla="*/ 119 h 167"/>
                <a:gd name="T54" fmla="*/ 3 w 218"/>
                <a:gd name="T55" fmla="*/ 104 h 167"/>
                <a:gd name="T56" fmla="*/ 7 w 218"/>
                <a:gd name="T57" fmla="*/ 93 h 167"/>
                <a:gd name="T58" fmla="*/ 0 w 218"/>
                <a:gd name="T59" fmla="*/ 85 h 167"/>
                <a:gd name="T60" fmla="*/ 0 w 218"/>
                <a:gd name="T61" fmla="*/ 78 h 167"/>
                <a:gd name="T62" fmla="*/ 7 w 218"/>
                <a:gd name="T63" fmla="*/ 71 h 167"/>
                <a:gd name="T64" fmla="*/ 3 w 218"/>
                <a:gd name="T65" fmla="*/ 67 h 167"/>
                <a:gd name="T66" fmla="*/ 7 w 218"/>
                <a:gd name="T67" fmla="*/ 60 h 167"/>
                <a:gd name="T68" fmla="*/ 11 w 218"/>
                <a:gd name="T69" fmla="*/ 60 h 167"/>
                <a:gd name="T70" fmla="*/ 18 w 218"/>
                <a:gd name="T71" fmla="*/ 60 h 167"/>
                <a:gd name="T72" fmla="*/ 26 w 218"/>
                <a:gd name="T73" fmla="*/ 63 h 167"/>
                <a:gd name="T74" fmla="*/ 33 w 218"/>
                <a:gd name="T75" fmla="*/ 63 h 167"/>
                <a:gd name="T76" fmla="*/ 40 w 218"/>
                <a:gd name="T77" fmla="*/ 56 h 167"/>
                <a:gd name="T78" fmla="*/ 52 w 218"/>
                <a:gd name="T79" fmla="*/ 48 h 167"/>
                <a:gd name="T80" fmla="*/ 55 w 218"/>
                <a:gd name="T81" fmla="*/ 45 h 167"/>
                <a:gd name="T82" fmla="*/ 59 w 218"/>
                <a:gd name="T83" fmla="*/ 34 h 167"/>
                <a:gd name="T84" fmla="*/ 59 w 218"/>
                <a:gd name="T85" fmla="*/ 30 h 167"/>
                <a:gd name="T86" fmla="*/ 66 w 218"/>
                <a:gd name="T87" fmla="*/ 26 h 167"/>
                <a:gd name="T88" fmla="*/ 77 w 218"/>
                <a:gd name="T89" fmla="*/ 22 h 167"/>
                <a:gd name="T90" fmla="*/ 85 w 218"/>
                <a:gd name="T91" fmla="*/ 22 h 167"/>
                <a:gd name="T92" fmla="*/ 96 w 218"/>
                <a:gd name="T93" fmla="*/ 26 h 167"/>
                <a:gd name="T94" fmla="*/ 103 w 218"/>
                <a:gd name="T95" fmla="*/ 26 h 167"/>
                <a:gd name="T96" fmla="*/ 114 w 218"/>
                <a:gd name="T97" fmla="*/ 30 h 167"/>
                <a:gd name="T98" fmla="*/ 122 w 218"/>
                <a:gd name="T99" fmla="*/ 22 h 167"/>
                <a:gd name="T100" fmla="*/ 129 w 218"/>
                <a:gd name="T101" fmla="*/ 26 h 167"/>
                <a:gd name="T102" fmla="*/ 133 w 218"/>
                <a:gd name="T103" fmla="*/ 22 h 167"/>
                <a:gd name="T104" fmla="*/ 137 w 218"/>
                <a:gd name="T105" fmla="*/ 19 h 167"/>
                <a:gd name="T106" fmla="*/ 144 w 218"/>
                <a:gd name="T107" fmla="*/ 19 h 167"/>
                <a:gd name="T108" fmla="*/ 144 w 218"/>
                <a:gd name="T109" fmla="*/ 11 h 167"/>
                <a:gd name="T110" fmla="*/ 148 w 218"/>
                <a:gd name="T111" fmla="*/ 0 h 167"/>
                <a:gd name="T112" fmla="*/ 159 w 218"/>
                <a:gd name="T113" fmla="*/ 4 h 167"/>
                <a:gd name="T114" fmla="*/ 159 w 218"/>
                <a:gd name="T115" fmla="*/ 11 h 167"/>
                <a:gd name="T116" fmla="*/ 163 w 218"/>
                <a:gd name="T117" fmla="*/ 19 h 167"/>
                <a:gd name="T118" fmla="*/ 166 w 218"/>
                <a:gd name="T119" fmla="*/ 30 h 167"/>
                <a:gd name="T120" fmla="*/ 174 w 218"/>
                <a:gd name="T121" fmla="*/ 34 h 167"/>
                <a:gd name="T122" fmla="*/ 181 w 218"/>
                <a:gd name="T123" fmla="*/ 30 h 167"/>
                <a:gd name="T124" fmla="*/ 189 w 218"/>
                <a:gd name="T125" fmla="*/ 22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8" h="167">
                  <a:moveTo>
                    <a:pt x="189" y="22"/>
                  </a:moveTo>
                  <a:lnTo>
                    <a:pt x="196" y="19"/>
                  </a:lnTo>
                  <a:lnTo>
                    <a:pt x="200" y="15"/>
                  </a:lnTo>
                  <a:lnTo>
                    <a:pt x="200" y="19"/>
                  </a:lnTo>
                  <a:lnTo>
                    <a:pt x="207" y="19"/>
                  </a:lnTo>
                  <a:lnTo>
                    <a:pt x="211" y="15"/>
                  </a:lnTo>
                  <a:lnTo>
                    <a:pt x="218" y="15"/>
                  </a:lnTo>
                  <a:lnTo>
                    <a:pt x="218" y="19"/>
                  </a:lnTo>
                  <a:lnTo>
                    <a:pt x="211" y="22"/>
                  </a:lnTo>
                  <a:lnTo>
                    <a:pt x="214" y="22"/>
                  </a:lnTo>
                  <a:lnTo>
                    <a:pt x="211" y="30"/>
                  </a:lnTo>
                  <a:lnTo>
                    <a:pt x="203" y="30"/>
                  </a:lnTo>
                  <a:lnTo>
                    <a:pt x="189" y="34"/>
                  </a:lnTo>
                  <a:lnTo>
                    <a:pt x="185" y="34"/>
                  </a:lnTo>
                  <a:lnTo>
                    <a:pt x="177" y="34"/>
                  </a:lnTo>
                  <a:lnTo>
                    <a:pt x="174" y="37"/>
                  </a:lnTo>
                  <a:lnTo>
                    <a:pt x="170" y="37"/>
                  </a:lnTo>
                  <a:lnTo>
                    <a:pt x="166" y="41"/>
                  </a:lnTo>
                  <a:lnTo>
                    <a:pt x="163" y="45"/>
                  </a:lnTo>
                  <a:lnTo>
                    <a:pt x="170" y="56"/>
                  </a:lnTo>
                  <a:lnTo>
                    <a:pt x="174" y="60"/>
                  </a:lnTo>
                  <a:lnTo>
                    <a:pt x="163" y="71"/>
                  </a:lnTo>
                  <a:lnTo>
                    <a:pt x="166" y="74"/>
                  </a:lnTo>
                  <a:lnTo>
                    <a:pt x="166" y="78"/>
                  </a:lnTo>
                  <a:lnTo>
                    <a:pt x="163" y="82"/>
                  </a:lnTo>
                  <a:lnTo>
                    <a:pt x="159" y="82"/>
                  </a:lnTo>
                  <a:lnTo>
                    <a:pt x="152" y="82"/>
                  </a:lnTo>
                  <a:lnTo>
                    <a:pt x="148" y="82"/>
                  </a:lnTo>
                  <a:lnTo>
                    <a:pt x="148" y="89"/>
                  </a:lnTo>
                  <a:lnTo>
                    <a:pt x="152" y="89"/>
                  </a:lnTo>
                  <a:lnTo>
                    <a:pt x="155" y="93"/>
                  </a:lnTo>
                  <a:lnTo>
                    <a:pt x="155" y="97"/>
                  </a:lnTo>
                  <a:lnTo>
                    <a:pt x="152" y="97"/>
                  </a:lnTo>
                  <a:lnTo>
                    <a:pt x="148" y="97"/>
                  </a:lnTo>
                  <a:lnTo>
                    <a:pt x="144" y="100"/>
                  </a:lnTo>
                  <a:lnTo>
                    <a:pt x="144" y="104"/>
                  </a:lnTo>
                  <a:lnTo>
                    <a:pt x="144" y="108"/>
                  </a:lnTo>
                  <a:lnTo>
                    <a:pt x="144" y="111"/>
                  </a:lnTo>
                  <a:lnTo>
                    <a:pt x="144" y="111"/>
                  </a:lnTo>
                  <a:lnTo>
                    <a:pt x="144" y="119"/>
                  </a:lnTo>
                  <a:lnTo>
                    <a:pt x="140" y="123"/>
                  </a:lnTo>
                  <a:lnTo>
                    <a:pt x="137" y="119"/>
                  </a:lnTo>
                  <a:lnTo>
                    <a:pt x="137" y="119"/>
                  </a:lnTo>
                  <a:lnTo>
                    <a:pt x="137" y="123"/>
                  </a:lnTo>
                  <a:lnTo>
                    <a:pt x="129" y="123"/>
                  </a:lnTo>
                  <a:lnTo>
                    <a:pt x="129" y="119"/>
                  </a:lnTo>
                  <a:lnTo>
                    <a:pt x="126" y="123"/>
                  </a:lnTo>
                  <a:lnTo>
                    <a:pt x="126" y="123"/>
                  </a:lnTo>
                  <a:lnTo>
                    <a:pt x="118" y="126"/>
                  </a:lnTo>
                  <a:lnTo>
                    <a:pt x="122" y="126"/>
                  </a:lnTo>
                  <a:lnTo>
                    <a:pt x="118" y="130"/>
                  </a:lnTo>
                  <a:lnTo>
                    <a:pt x="114" y="134"/>
                  </a:lnTo>
                  <a:lnTo>
                    <a:pt x="111" y="130"/>
                  </a:lnTo>
                  <a:lnTo>
                    <a:pt x="107" y="134"/>
                  </a:lnTo>
                  <a:lnTo>
                    <a:pt x="107" y="134"/>
                  </a:lnTo>
                  <a:lnTo>
                    <a:pt x="103" y="137"/>
                  </a:lnTo>
                  <a:lnTo>
                    <a:pt x="103" y="137"/>
                  </a:lnTo>
                  <a:lnTo>
                    <a:pt x="100" y="141"/>
                  </a:lnTo>
                  <a:lnTo>
                    <a:pt x="100" y="145"/>
                  </a:lnTo>
                  <a:lnTo>
                    <a:pt x="100" y="149"/>
                  </a:lnTo>
                  <a:lnTo>
                    <a:pt x="100" y="152"/>
                  </a:lnTo>
                  <a:lnTo>
                    <a:pt x="103" y="156"/>
                  </a:lnTo>
                  <a:lnTo>
                    <a:pt x="100" y="156"/>
                  </a:lnTo>
                  <a:lnTo>
                    <a:pt x="96" y="160"/>
                  </a:lnTo>
                  <a:lnTo>
                    <a:pt x="89" y="160"/>
                  </a:lnTo>
                  <a:lnTo>
                    <a:pt x="85" y="160"/>
                  </a:lnTo>
                  <a:lnTo>
                    <a:pt x="74" y="160"/>
                  </a:lnTo>
                  <a:lnTo>
                    <a:pt x="70" y="163"/>
                  </a:lnTo>
                  <a:lnTo>
                    <a:pt x="66" y="163"/>
                  </a:lnTo>
                  <a:lnTo>
                    <a:pt x="63" y="163"/>
                  </a:lnTo>
                  <a:lnTo>
                    <a:pt x="55" y="163"/>
                  </a:lnTo>
                  <a:lnTo>
                    <a:pt x="37" y="167"/>
                  </a:lnTo>
                  <a:lnTo>
                    <a:pt x="15" y="160"/>
                  </a:lnTo>
                  <a:lnTo>
                    <a:pt x="29" y="145"/>
                  </a:lnTo>
                  <a:lnTo>
                    <a:pt x="29" y="141"/>
                  </a:lnTo>
                  <a:lnTo>
                    <a:pt x="26" y="137"/>
                  </a:lnTo>
                  <a:lnTo>
                    <a:pt x="29" y="134"/>
                  </a:lnTo>
                  <a:lnTo>
                    <a:pt x="26" y="126"/>
                  </a:lnTo>
                  <a:lnTo>
                    <a:pt x="11" y="126"/>
                  </a:lnTo>
                  <a:lnTo>
                    <a:pt x="11" y="123"/>
                  </a:lnTo>
                  <a:lnTo>
                    <a:pt x="7" y="119"/>
                  </a:lnTo>
                  <a:lnTo>
                    <a:pt x="11" y="119"/>
                  </a:lnTo>
                  <a:lnTo>
                    <a:pt x="7" y="111"/>
                  </a:lnTo>
                  <a:lnTo>
                    <a:pt x="3" y="104"/>
                  </a:lnTo>
                  <a:lnTo>
                    <a:pt x="3" y="100"/>
                  </a:lnTo>
                  <a:lnTo>
                    <a:pt x="7" y="93"/>
                  </a:lnTo>
                  <a:lnTo>
                    <a:pt x="7" y="93"/>
                  </a:lnTo>
                  <a:lnTo>
                    <a:pt x="3" y="93"/>
                  </a:lnTo>
                  <a:lnTo>
                    <a:pt x="3" y="89"/>
                  </a:lnTo>
                  <a:lnTo>
                    <a:pt x="0" y="85"/>
                  </a:lnTo>
                  <a:lnTo>
                    <a:pt x="0" y="82"/>
                  </a:lnTo>
                  <a:lnTo>
                    <a:pt x="3" y="78"/>
                  </a:lnTo>
                  <a:lnTo>
                    <a:pt x="0" y="78"/>
                  </a:lnTo>
                  <a:lnTo>
                    <a:pt x="0" y="74"/>
                  </a:lnTo>
                  <a:lnTo>
                    <a:pt x="3" y="74"/>
                  </a:lnTo>
                  <a:lnTo>
                    <a:pt x="7" y="71"/>
                  </a:lnTo>
                  <a:lnTo>
                    <a:pt x="7" y="71"/>
                  </a:lnTo>
                  <a:lnTo>
                    <a:pt x="7" y="71"/>
                  </a:lnTo>
                  <a:lnTo>
                    <a:pt x="3" y="67"/>
                  </a:lnTo>
                  <a:lnTo>
                    <a:pt x="7" y="63"/>
                  </a:lnTo>
                  <a:lnTo>
                    <a:pt x="7" y="63"/>
                  </a:lnTo>
                  <a:lnTo>
                    <a:pt x="7" y="60"/>
                  </a:lnTo>
                  <a:lnTo>
                    <a:pt x="7" y="56"/>
                  </a:lnTo>
                  <a:lnTo>
                    <a:pt x="7" y="56"/>
                  </a:lnTo>
                  <a:lnTo>
                    <a:pt x="11" y="60"/>
                  </a:lnTo>
                  <a:lnTo>
                    <a:pt x="15" y="60"/>
                  </a:lnTo>
                  <a:lnTo>
                    <a:pt x="18" y="60"/>
                  </a:lnTo>
                  <a:lnTo>
                    <a:pt x="18" y="60"/>
                  </a:lnTo>
                  <a:lnTo>
                    <a:pt x="22" y="60"/>
                  </a:lnTo>
                  <a:lnTo>
                    <a:pt x="26" y="60"/>
                  </a:lnTo>
                  <a:lnTo>
                    <a:pt x="26" y="63"/>
                  </a:lnTo>
                  <a:lnTo>
                    <a:pt x="29" y="63"/>
                  </a:lnTo>
                  <a:lnTo>
                    <a:pt x="29" y="63"/>
                  </a:lnTo>
                  <a:lnTo>
                    <a:pt x="33" y="63"/>
                  </a:lnTo>
                  <a:lnTo>
                    <a:pt x="37" y="60"/>
                  </a:lnTo>
                  <a:lnTo>
                    <a:pt x="37" y="56"/>
                  </a:lnTo>
                  <a:lnTo>
                    <a:pt x="40" y="56"/>
                  </a:lnTo>
                  <a:lnTo>
                    <a:pt x="37" y="52"/>
                  </a:lnTo>
                  <a:lnTo>
                    <a:pt x="44" y="52"/>
                  </a:lnTo>
                  <a:lnTo>
                    <a:pt x="52" y="48"/>
                  </a:lnTo>
                  <a:lnTo>
                    <a:pt x="52" y="48"/>
                  </a:lnTo>
                  <a:lnTo>
                    <a:pt x="52" y="45"/>
                  </a:lnTo>
                  <a:lnTo>
                    <a:pt x="55" y="45"/>
                  </a:lnTo>
                  <a:lnTo>
                    <a:pt x="55" y="41"/>
                  </a:lnTo>
                  <a:lnTo>
                    <a:pt x="55" y="37"/>
                  </a:lnTo>
                  <a:lnTo>
                    <a:pt x="59" y="34"/>
                  </a:lnTo>
                  <a:lnTo>
                    <a:pt x="59" y="30"/>
                  </a:lnTo>
                  <a:lnTo>
                    <a:pt x="59" y="30"/>
                  </a:lnTo>
                  <a:lnTo>
                    <a:pt x="59" y="30"/>
                  </a:lnTo>
                  <a:lnTo>
                    <a:pt x="59" y="26"/>
                  </a:lnTo>
                  <a:lnTo>
                    <a:pt x="63" y="26"/>
                  </a:lnTo>
                  <a:lnTo>
                    <a:pt x="66" y="26"/>
                  </a:lnTo>
                  <a:lnTo>
                    <a:pt x="66" y="26"/>
                  </a:lnTo>
                  <a:lnTo>
                    <a:pt x="74" y="22"/>
                  </a:lnTo>
                  <a:lnTo>
                    <a:pt x="77" y="22"/>
                  </a:lnTo>
                  <a:lnTo>
                    <a:pt x="81" y="22"/>
                  </a:lnTo>
                  <a:lnTo>
                    <a:pt x="85" y="22"/>
                  </a:lnTo>
                  <a:lnTo>
                    <a:pt x="85" y="22"/>
                  </a:lnTo>
                  <a:lnTo>
                    <a:pt x="89" y="22"/>
                  </a:lnTo>
                  <a:lnTo>
                    <a:pt x="92" y="22"/>
                  </a:lnTo>
                  <a:lnTo>
                    <a:pt x="96" y="26"/>
                  </a:lnTo>
                  <a:lnTo>
                    <a:pt x="100" y="26"/>
                  </a:lnTo>
                  <a:lnTo>
                    <a:pt x="100" y="22"/>
                  </a:lnTo>
                  <a:lnTo>
                    <a:pt x="103" y="26"/>
                  </a:lnTo>
                  <a:lnTo>
                    <a:pt x="107" y="30"/>
                  </a:lnTo>
                  <a:lnTo>
                    <a:pt x="111" y="30"/>
                  </a:lnTo>
                  <a:lnTo>
                    <a:pt x="114" y="30"/>
                  </a:lnTo>
                  <a:lnTo>
                    <a:pt x="118" y="26"/>
                  </a:lnTo>
                  <a:lnTo>
                    <a:pt x="122" y="26"/>
                  </a:lnTo>
                  <a:lnTo>
                    <a:pt x="122" y="22"/>
                  </a:lnTo>
                  <a:lnTo>
                    <a:pt x="126" y="22"/>
                  </a:lnTo>
                  <a:lnTo>
                    <a:pt x="126" y="22"/>
                  </a:lnTo>
                  <a:lnTo>
                    <a:pt x="129" y="26"/>
                  </a:lnTo>
                  <a:lnTo>
                    <a:pt x="133" y="26"/>
                  </a:lnTo>
                  <a:lnTo>
                    <a:pt x="133" y="22"/>
                  </a:lnTo>
                  <a:lnTo>
                    <a:pt x="133" y="22"/>
                  </a:lnTo>
                  <a:lnTo>
                    <a:pt x="133" y="19"/>
                  </a:lnTo>
                  <a:lnTo>
                    <a:pt x="137" y="19"/>
                  </a:lnTo>
                  <a:lnTo>
                    <a:pt x="137" y="19"/>
                  </a:lnTo>
                  <a:lnTo>
                    <a:pt x="137" y="19"/>
                  </a:lnTo>
                  <a:lnTo>
                    <a:pt x="140" y="19"/>
                  </a:lnTo>
                  <a:lnTo>
                    <a:pt x="144" y="19"/>
                  </a:lnTo>
                  <a:lnTo>
                    <a:pt x="144" y="15"/>
                  </a:lnTo>
                  <a:lnTo>
                    <a:pt x="144" y="11"/>
                  </a:lnTo>
                  <a:lnTo>
                    <a:pt x="144" y="11"/>
                  </a:lnTo>
                  <a:lnTo>
                    <a:pt x="148" y="8"/>
                  </a:lnTo>
                  <a:lnTo>
                    <a:pt x="148" y="4"/>
                  </a:lnTo>
                  <a:lnTo>
                    <a:pt x="148" y="0"/>
                  </a:lnTo>
                  <a:lnTo>
                    <a:pt x="155" y="0"/>
                  </a:lnTo>
                  <a:lnTo>
                    <a:pt x="155" y="4"/>
                  </a:lnTo>
                  <a:lnTo>
                    <a:pt x="159" y="4"/>
                  </a:lnTo>
                  <a:lnTo>
                    <a:pt x="159" y="8"/>
                  </a:lnTo>
                  <a:lnTo>
                    <a:pt x="159" y="11"/>
                  </a:lnTo>
                  <a:lnTo>
                    <a:pt x="159" y="11"/>
                  </a:lnTo>
                  <a:lnTo>
                    <a:pt x="163" y="11"/>
                  </a:lnTo>
                  <a:lnTo>
                    <a:pt x="163" y="15"/>
                  </a:lnTo>
                  <a:lnTo>
                    <a:pt x="163" y="19"/>
                  </a:lnTo>
                  <a:lnTo>
                    <a:pt x="163" y="22"/>
                  </a:lnTo>
                  <a:lnTo>
                    <a:pt x="163" y="30"/>
                  </a:lnTo>
                  <a:lnTo>
                    <a:pt x="166" y="30"/>
                  </a:lnTo>
                  <a:lnTo>
                    <a:pt x="166" y="34"/>
                  </a:lnTo>
                  <a:lnTo>
                    <a:pt x="170" y="34"/>
                  </a:lnTo>
                  <a:lnTo>
                    <a:pt x="174" y="34"/>
                  </a:lnTo>
                  <a:lnTo>
                    <a:pt x="177" y="34"/>
                  </a:lnTo>
                  <a:lnTo>
                    <a:pt x="177" y="30"/>
                  </a:lnTo>
                  <a:lnTo>
                    <a:pt x="181" y="30"/>
                  </a:lnTo>
                  <a:lnTo>
                    <a:pt x="185" y="26"/>
                  </a:lnTo>
                  <a:lnTo>
                    <a:pt x="185" y="22"/>
                  </a:lnTo>
                  <a:lnTo>
                    <a:pt x="189" y="22"/>
                  </a:lnTo>
                  <a:close/>
                </a:path>
              </a:pathLst>
            </a:custGeom>
            <a:grpFill/>
            <a:ln>
              <a:noFill/>
            </a:ln>
          </p:spPr>
          <p:txBody>
            <a:bodyPr vert="horz" wrap="square" lIns="91440" tIns="45720" rIns="91440" bIns="45720" numCol="1" anchor="t" anchorCtr="0" compatLnSpc="1"/>
            <a:lstStyle/>
            <a:p>
              <a:endParaRPr lang="en-US"/>
            </a:p>
          </p:txBody>
        </p:sp>
        <p:sp>
          <p:nvSpPr>
            <p:cNvPr id="40" name="Freeform 37">
              <a:extLst>
                <a:ext uri="{FF2B5EF4-FFF2-40B4-BE49-F238E27FC236}">
                  <a16:creationId xmlns="" xmlns:a16="http://schemas.microsoft.com/office/drawing/2014/main" id="{64835550-18F1-43FD-AE04-892B0FC63F6E}"/>
                </a:ext>
              </a:extLst>
            </p:cNvPr>
            <p:cNvSpPr>
              <a:spLocks noEditPoints="1"/>
            </p:cNvSpPr>
            <p:nvPr/>
          </p:nvSpPr>
          <p:spPr bwMode="auto">
            <a:xfrm>
              <a:off x="4435835" y="1921504"/>
              <a:ext cx="133810" cy="95211"/>
            </a:xfrm>
            <a:custGeom>
              <a:avLst/>
              <a:gdLst>
                <a:gd name="T0" fmla="*/ 22 w 28"/>
                <a:gd name="T1" fmla="*/ 19 h 20"/>
                <a:gd name="T2" fmla="*/ 22 w 28"/>
                <a:gd name="T3" fmla="*/ 18 h 20"/>
                <a:gd name="T4" fmla="*/ 20 w 28"/>
                <a:gd name="T5" fmla="*/ 18 h 20"/>
                <a:gd name="T6" fmla="*/ 20 w 28"/>
                <a:gd name="T7" fmla="*/ 19 h 20"/>
                <a:gd name="T8" fmla="*/ 26 w 28"/>
                <a:gd name="T9" fmla="*/ 16 h 20"/>
                <a:gd name="T10" fmla="*/ 26 w 28"/>
                <a:gd name="T11" fmla="*/ 14 h 20"/>
                <a:gd name="T12" fmla="*/ 18 w 28"/>
                <a:gd name="T13" fmla="*/ 12 h 20"/>
                <a:gd name="T14" fmla="*/ 15 w 28"/>
                <a:gd name="T15" fmla="*/ 15 h 20"/>
                <a:gd name="T16" fmla="*/ 13 w 28"/>
                <a:gd name="T17" fmla="*/ 14 h 20"/>
                <a:gd name="T18" fmla="*/ 13 w 28"/>
                <a:gd name="T19" fmla="*/ 12 h 20"/>
                <a:gd name="T20" fmla="*/ 14 w 28"/>
                <a:gd name="T21" fmla="*/ 12 h 20"/>
                <a:gd name="T22" fmla="*/ 15 w 28"/>
                <a:gd name="T23" fmla="*/ 12 h 20"/>
                <a:gd name="T24" fmla="*/ 16 w 28"/>
                <a:gd name="T25" fmla="*/ 10 h 20"/>
                <a:gd name="T26" fmla="*/ 17 w 28"/>
                <a:gd name="T27" fmla="*/ 13 h 20"/>
                <a:gd name="T28" fmla="*/ 17 w 28"/>
                <a:gd name="T29" fmla="*/ 14 h 20"/>
                <a:gd name="T30" fmla="*/ 15 w 28"/>
                <a:gd name="T31" fmla="*/ 16 h 20"/>
                <a:gd name="T32" fmla="*/ 17 w 28"/>
                <a:gd name="T33" fmla="*/ 16 h 20"/>
                <a:gd name="T34" fmla="*/ 13 w 28"/>
                <a:gd name="T35" fmla="*/ 16 h 20"/>
                <a:gd name="T36" fmla="*/ 15 w 28"/>
                <a:gd name="T37" fmla="*/ 16 h 20"/>
                <a:gd name="T38" fmla="*/ 15 w 28"/>
                <a:gd name="T39" fmla="*/ 17 h 20"/>
                <a:gd name="T40" fmla="*/ 14 w 28"/>
                <a:gd name="T41" fmla="*/ 18 h 20"/>
                <a:gd name="T42" fmla="*/ 12 w 28"/>
                <a:gd name="T43" fmla="*/ 17 h 20"/>
                <a:gd name="T44" fmla="*/ 9 w 28"/>
                <a:gd name="T45" fmla="*/ 12 h 20"/>
                <a:gd name="T46" fmla="*/ 10 w 28"/>
                <a:gd name="T47" fmla="*/ 12 h 20"/>
                <a:gd name="T48" fmla="*/ 10 w 28"/>
                <a:gd name="T49" fmla="*/ 17 h 20"/>
                <a:gd name="T50" fmla="*/ 10 w 28"/>
                <a:gd name="T51" fmla="*/ 17 h 20"/>
                <a:gd name="T52" fmla="*/ 11 w 28"/>
                <a:gd name="T53" fmla="*/ 15 h 20"/>
                <a:gd name="T54" fmla="*/ 10 w 28"/>
                <a:gd name="T55" fmla="*/ 13 h 20"/>
                <a:gd name="T56" fmla="*/ 9 w 28"/>
                <a:gd name="T57" fmla="*/ 16 h 20"/>
                <a:gd name="T58" fmla="*/ 7 w 28"/>
                <a:gd name="T59" fmla="*/ 14 h 20"/>
                <a:gd name="T60" fmla="*/ 12 w 28"/>
                <a:gd name="T61" fmla="*/ 2 h 20"/>
                <a:gd name="T62" fmla="*/ 3 w 28"/>
                <a:gd name="T63" fmla="*/ 6 h 20"/>
                <a:gd name="T64" fmla="*/ 3 w 28"/>
                <a:gd name="T65" fmla="*/ 7 h 20"/>
                <a:gd name="T66" fmla="*/ 2 w 28"/>
                <a:gd name="T67" fmla="*/ 6 h 20"/>
                <a:gd name="T68" fmla="*/ 6 w 28"/>
                <a:gd name="T69" fmla="*/ 5 h 20"/>
                <a:gd name="T70" fmla="*/ 8 w 28"/>
                <a:gd name="T71" fmla="*/ 5 h 20"/>
                <a:gd name="T72" fmla="*/ 9 w 28"/>
                <a:gd name="T73" fmla="*/ 1 h 20"/>
                <a:gd name="T74" fmla="*/ 7 w 28"/>
                <a:gd name="T75" fmla="*/ 2 h 20"/>
                <a:gd name="T76" fmla="*/ 5 w 28"/>
                <a:gd name="T77" fmla="*/ 4 h 20"/>
                <a:gd name="T78" fmla="*/ 2 w 28"/>
                <a:gd name="T79" fmla="*/ 5 h 20"/>
                <a:gd name="T80" fmla="*/ 1 w 28"/>
                <a:gd name="T81" fmla="*/ 6 h 20"/>
                <a:gd name="T82" fmla="*/ 6 w 28"/>
                <a:gd name="T83" fmla="*/ 16 h 20"/>
                <a:gd name="T84" fmla="*/ 6 w 28"/>
                <a:gd name="T85" fmla="*/ 15 h 20"/>
                <a:gd name="T86" fmla="*/ 7 w 28"/>
                <a:gd name="T87" fmla="*/ 12 h 20"/>
                <a:gd name="T88" fmla="*/ 9 w 28"/>
                <a:gd name="T89" fmla="*/ 11 h 20"/>
                <a:gd name="T90" fmla="*/ 10 w 28"/>
                <a:gd name="T91" fmla="*/ 9 h 20"/>
                <a:gd name="T92" fmla="*/ 11 w 28"/>
                <a:gd name="T93" fmla="*/ 9 h 20"/>
                <a:gd name="T94" fmla="*/ 9 w 28"/>
                <a:gd name="T95" fmla="*/ 8 h 20"/>
                <a:gd name="T96" fmla="*/ 8 w 28"/>
                <a:gd name="T97" fmla="*/ 6 h 20"/>
                <a:gd name="T98" fmla="*/ 5 w 28"/>
                <a:gd name="T99" fmla="*/ 5 h 20"/>
                <a:gd name="T100" fmla="*/ 5 w 28"/>
                <a:gd name="T101" fmla="*/ 7 h 20"/>
                <a:gd name="T102" fmla="*/ 4 w 28"/>
                <a:gd name="T103" fmla="*/ 8 h 20"/>
                <a:gd name="T104" fmla="*/ 4 w 28"/>
                <a:gd name="T105" fmla="*/ 6 h 20"/>
                <a:gd name="T106" fmla="*/ 2 w 28"/>
                <a:gd name="T107" fmla="*/ 8 h 20"/>
                <a:gd name="T108" fmla="*/ 1 w 28"/>
                <a:gd name="T109" fmla="*/ 9 h 20"/>
                <a:gd name="T110" fmla="*/ 0 w 28"/>
                <a:gd name="T111" fmla="*/ 10 h 20"/>
                <a:gd name="T112" fmla="*/ 0 w 28"/>
                <a:gd name="T113" fmla="*/ 12 h 20"/>
                <a:gd name="T114" fmla="*/ 2 w 28"/>
                <a:gd name="T115" fmla="*/ 14 h 20"/>
                <a:gd name="T116" fmla="*/ 3 w 28"/>
                <a:gd name="T117"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 h="20">
                  <a:moveTo>
                    <a:pt x="20" y="19"/>
                  </a:moveTo>
                  <a:cubicBezTo>
                    <a:pt x="20" y="20"/>
                    <a:pt x="20" y="20"/>
                    <a:pt x="20" y="20"/>
                  </a:cubicBezTo>
                  <a:cubicBezTo>
                    <a:pt x="21" y="20"/>
                    <a:pt x="21" y="20"/>
                    <a:pt x="21" y="20"/>
                  </a:cubicBezTo>
                  <a:cubicBezTo>
                    <a:pt x="22" y="19"/>
                    <a:pt x="22" y="19"/>
                    <a:pt x="22" y="19"/>
                  </a:cubicBezTo>
                  <a:cubicBezTo>
                    <a:pt x="22" y="19"/>
                    <a:pt x="22" y="19"/>
                    <a:pt x="22" y="19"/>
                  </a:cubicBezTo>
                  <a:cubicBezTo>
                    <a:pt x="22" y="19"/>
                    <a:pt x="22" y="19"/>
                    <a:pt x="22" y="19"/>
                  </a:cubicBezTo>
                  <a:cubicBezTo>
                    <a:pt x="22" y="18"/>
                    <a:pt x="22" y="18"/>
                    <a:pt x="22" y="18"/>
                  </a:cubicBezTo>
                  <a:cubicBezTo>
                    <a:pt x="22" y="18"/>
                    <a:pt x="22" y="18"/>
                    <a:pt x="22" y="18"/>
                  </a:cubicBezTo>
                  <a:cubicBezTo>
                    <a:pt x="21" y="18"/>
                    <a:pt x="21" y="18"/>
                    <a:pt x="21" y="18"/>
                  </a:cubicBezTo>
                  <a:cubicBezTo>
                    <a:pt x="21" y="18"/>
                    <a:pt x="21" y="18"/>
                    <a:pt x="21" y="18"/>
                  </a:cubicBezTo>
                  <a:cubicBezTo>
                    <a:pt x="21" y="18"/>
                    <a:pt x="21" y="18"/>
                    <a:pt x="21" y="18"/>
                  </a:cubicBezTo>
                  <a:cubicBezTo>
                    <a:pt x="20" y="18"/>
                    <a:pt x="20" y="18"/>
                    <a:pt x="20" y="18"/>
                  </a:cubicBezTo>
                  <a:cubicBezTo>
                    <a:pt x="20" y="18"/>
                    <a:pt x="20" y="18"/>
                    <a:pt x="20" y="18"/>
                  </a:cubicBezTo>
                  <a:cubicBezTo>
                    <a:pt x="21" y="18"/>
                    <a:pt x="21" y="18"/>
                    <a:pt x="21" y="18"/>
                  </a:cubicBezTo>
                  <a:cubicBezTo>
                    <a:pt x="21" y="18"/>
                    <a:pt x="21" y="18"/>
                    <a:pt x="21" y="18"/>
                  </a:cubicBezTo>
                  <a:cubicBezTo>
                    <a:pt x="20" y="19"/>
                    <a:pt x="20" y="19"/>
                    <a:pt x="20" y="19"/>
                  </a:cubicBezTo>
                  <a:cubicBezTo>
                    <a:pt x="20" y="19"/>
                    <a:pt x="20" y="19"/>
                    <a:pt x="20" y="19"/>
                  </a:cubicBezTo>
                  <a:close/>
                  <a:moveTo>
                    <a:pt x="26" y="14"/>
                  </a:moveTo>
                  <a:cubicBezTo>
                    <a:pt x="26" y="15"/>
                    <a:pt x="26" y="15"/>
                    <a:pt x="26" y="15"/>
                  </a:cubicBezTo>
                  <a:cubicBezTo>
                    <a:pt x="26" y="16"/>
                    <a:pt x="26" y="16"/>
                    <a:pt x="26" y="16"/>
                  </a:cubicBezTo>
                  <a:cubicBezTo>
                    <a:pt x="28" y="16"/>
                    <a:pt x="28" y="16"/>
                    <a:pt x="28" y="16"/>
                  </a:cubicBezTo>
                  <a:cubicBezTo>
                    <a:pt x="28" y="15"/>
                    <a:pt x="28" y="15"/>
                    <a:pt x="28" y="15"/>
                  </a:cubicBezTo>
                  <a:cubicBezTo>
                    <a:pt x="27" y="14"/>
                    <a:pt x="27" y="14"/>
                    <a:pt x="27" y="14"/>
                  </a:cubicBezTo>
                  <a:cubicBezTo>
                    <a:pt x="26" y="14"/>
                    <a:pt x="26" y="14"/>
                    <a:pt x="26" y="14"/>
                  </a:cubicBezTo>
                  <a:close/>
                  <a:moveTo>
                    <a:pt x="18" y="12"/>
                  </a:moveTo>
                  <a:cubicBezTo>
                    <a:pt x="17" y="13"/>
                    <a:pt x="17" y="13"/>
                    <a:pt x="17" y="13"/>
                  </a:cubicBezTo>
                  <a:cubicBezTo>
                    <a:pt x="18" y="13"/>
                    <a:pt x="18" y="13"/>
                    <a:pt x="18" y="13"/>
                  </a:cubicBezTo>
                  <a:cubicBezTo>
                    <a:pt x="18" y="12"/>
                    <a:pt x="18" y="12"/>
                    <a:pt x="18" y="12"/>
                  </a:cubicBezTo>
                  <a:close/>
                  <a:moveTo>
                    <a:pt x="15" y="16"/>
                  </a:moveTo>
                  <a:cubicBezTo>
                    <a:pt x="15" y="16"/>
                    <a:pt x="15" y="16"/>
                    <a:pt x="15" y="16"/>
                  </a:cubicBezTo>
                  <a:cubicBezTo>
                    <a:pt x="14" y="16"/>
                    <a:pt x="14" y="16"/>
                    <a:pt x="14" y="16"/>
                  </a:cubicBezTo>
                  <a:cubicBezTo>
                    <a:pt x="15" y="15"/>
                    <a:pt x="15" y="15"/>
                    <a:pt x="15" y="15"/>
                  </a:cubicBezTo>
                  <a:cubicBezTo>
                    <a:pt x="15" y="15"/>
                    <a:pt x="15" y="15"/>
                    <a:pt x="15" y="15"/>
                  </a:cubicBezTo>
                  <a:cubicBezTo>
                    <a:pt x="14" y="15"/>
                    <a:pt x="14" y="15"/>
                    <a:pt x="14" y="15"/>
                  </a:cubicBezTo>
                  <a:cubicBezTo>
                    <a:pt x="13" y="15"/>
                    <a:pt x="13" y="15"/>
                    <a:pt x="13" y="15"/>
                  </a:cubicBezTo>
                  <a:cubicBezTo>
                    <a:pt x="13" y="14"/>
                    <a:pt x="13" y="14"/>
                    <a:pt x="13" y="14"/>
                  </a:cubicBezTo>
                  <a:cubicBezTo>
                    <a:pt x="13" y="13"/>
                    <a:pt x="13" y="13"/>
                    <a:pt x="13" y="13"/>
                  </a:cubicBezTo>
                  <a:cubicBezTo>
                    <a:pt x="12" y="13"/>
                    <a:pt x="12" y="13"/>
                    <a:pt x="12" y="13"/>
                  </a:cubicBezTo>
                  <a:cubicBezTo>
                    <a:pt x="12" y="12"/>
                    <a:pt x="12" y="12"/>
                    <a:pt x="12" y="12"/>
                  </a:cubicBezTo>
                  <a:cubicBezTo>
                    <a:pt x="13" y="12"/>
                    <a:pt x="13" y="12"/>
                    <a:pt x="13" y="12"/>
                  </a:cubicBezTo>
                  <a:cubicBezTo>
                    <a:pt x="13" y="11"/>
                    <a:pt x="13" y="11"/>
                    <a:pt x="13" y="11"/>
                  </a:cubicBezTo>
                  <a:cubicBezTo>
                    <a:pt x="13" y="11"/>
                    <a:pt x="13" y="11"/>
                    <a:pt x="13" y="11"/>
                  </a:cubicBezTo>
                  <a:cubicBezTo>
                    <a:pt x="14" y="12"/>
                    <a:pt x="14" y="12"/>
                    <a:pt x="14" y="12"/>
                  </a:cubicBezTo>
                  <a:cubicBezTo>
                    <a:pt x="14" y="12"/>
                    <a:pt x="14" y="12"/>
                    <a:pt x="14" y="12"/>
                  </a:cubicBezTo>
                  <a:cubicBezTo>
                    <a:pt x="15" y="12"/>
                    <a:pt x="15" y="12"/>
                    <a:pt x="15" y="12"/>
                  </a:cubicBezTo>
                  <a:cubicBezTo>
                    <a:pt x="15" y="12"/>
                    <a:pt x="15" y="12"/>
                    <a:pt x="15" y="12"/>
                  </a:cubicBezTo>
                  <a:cubicBezTo>
                    <a:pt x="15" y="12"/>
                    <a:pt x="15" y="12"/>
                    <a:pt x="15" y="12"/>
                  </a:cubicBezTo>
                  <a:cubicBezTo>
                    <a:pt x="15" y="12"/>
                    <a:pt x="15" y="12"/>
                    <a:pt x="15" y="12"/>
                  </a:cubicBezTo>
                  <a:cubicBezTo>
                    <a:pt x="15" y="11"/>
                    <a:pt x="15" y="11"/>
                    <a:pt x="15" y="11"/>
                  </a:cubicBezTo>
                  <a:cubicBezTo>
                    <a:pt x="14" y="11"/>
                    <a:pt x="14" y="11"/>
                    <a:pt x="14" y="11"/>
                  </a:cubicBezTo>
                  <a:cubicBezTo>
                    <a:pt x="15" y="10"/>
                    <a:pt x="15" y="10"/>
                    <a:pt x="15" y="10"/>
                  </a:cubicBezTo>
                  <a:cubicBezTo>
                    <a:pt x="16" y="10"/>
                    <a:pt x="16" y="10"/>
                    <a:pt x="16" y="10"/>
                  </a:cubicBezTo>
                  <a:cubicBezTo>
                    <a:pt x="17" y="10"/>
                    <a:pt x="17" y="10"/>
                    <a:pt x="17" y="10"/>
                  </a:cubicBezTo>
                  <a:cubicBezTo>
                    <a:pt x="17" y="11"/>
                    <a:pt x="17" y="11"/>
                    <a:pt x="17" y="11"/>
                  </a:cubicBezTo>
                  <a:cubicBezTo>
                    <a:pt x="17" y="12"/>
                    <a:pt x="17" y="12"/>
                    <a:pt x="17" y="12"/>
                  </a:cubicBezTo>
                  <a:cubicBezTo>
                    <a:pt x="17" y="13"/>
                    <a:pt x="17" y="13"/>
                    <a:pt x="17" y="13"/>
                  </a:cubicBezTo>
                  <a:cubicBezTo>
                    <a:pt x="16" y="13"/>
                    <a:pt x="16" y="13"/>
                    <a:pt x="16" y="13"/>
                  </a:cubicBezTo>
                  <a:cubicBezTo>
                    <a:pt x="16" y="13"/>
                    <a:pt x="16" y="13"/>
                    <a:pt x="16" y="13"/>
                  </a:cubicBezTo>
                  <a:cubicBezTo>
                    <a:pt x="17" y="14"/>
                    <a:pt x="17" y="14"/>
                    <a:pt x="17" y="14"/>
                  </a:cubicBezTo>
                  <a:cubicBezTo>
                    <a:pt x="17" y="14"/>
                    <a:pt x="17" y="14"/>
                    <a:pt x="17" y="14"/>
                  </a:cubicBezTo>
                  <a:cubicBezTo>
                    <a:pt x="17" y="15"/>
                    <a:pt x="17" y="15"/>
                    <a:pt x="17" y="15"/>
                  </a:cubicBezTo>
                  <a:cubicBezTo>
                    <a:pt x="16" y="15"/>
                    <a:pt x="16" y="15"/>
                    <a:pt x="16" y="15"/>
                  </a:cubicBezTo>
                  <a:cubicBezTo>
                    <a:pt x="16" y="16"/>
                    <a:pt x="16" y="16"/>
                    <a:pt x="16" y="16"/>
                  </a:cubicBezTo>
                  <a:cubicBezTo>
                    <a:pt x="15" y="16"/>
                    <a:pt x="15" y="16"/>
                    <a:pt x="15" y="16"/>
                  </a:cubicBezTo>
                  <a:close/>
                  <a:moveTo>
                    <a:pt x="16" y="16"/>
                  </a:moveTo>
                  <a:cubicBezTo>
                    <a:pt x="16" y="16"/>
                    <a:pt x="16" y="16"/>
                    <a:pt x="16" y="16"/>
                  </a:cubicBezTo>
                  <a:cubicBezTo>
                    <a:pt x="16" y="16"/>
                    <a:pt x="16" y="16"/>
                    <a:pt x="16" y="16"/>
                  </a:cubicBezTo>
                  <a:cubicBezTo>
                    <a:pt x="17" y="16"/>
                    <a:pt x="17" y="16"/>
                    <a:pt x="17" y="16"/>
                  </a:cubicBezTo>
                  <a:cubicBezTo>
                    <a:pt x="17" y="15"/>
                    <a:pt x="17" y="15"/>
                    <a:pt x="17" y="15"/>
                  </a:cubicBezTo>
                  <a:cubicBezTo>
                    <a:pt x="16" y="16"/>
                    <a:pt x="16" y="16"/>
                    <a:pt x="16" y="16"/>
                  </a:cubicBezTo>
                  <a:cubicBezTo>
                    <a:pt x="16" y="16"/>
                    <a:pt x="16" y="16"/>
                    <a:pt x="16" y="16"/>
                  </a:cubicBezTo>
                  <a:close/>
                  <a:moveTo>
                    <a:pt x="13" y="16"/>
                  </a:moveTo>
                  <a:cubicBezTo>
                    <a:pt x="13" y="17"/>
                    <a:pt x="13" y="17"/>
                    <a:pt x="13" y="17"/>
                  </a:cubicBezTo>
                  <a:cubicBezTo>
                    <a:pt x="14" y="17"/>
                    <a:pt x="14" y="17"/>
                    <a:pt x="14" y="17"/>
                  </a:cubicBezTo>
                  <a:cubicBezTo>
                    <a:pt x="14" y="17"/>
                    <a:pt x="14" y="17"/>
                    <a:pt x="14" y="17"/>
                  </a:cubicBezTo>
                  <a:cubicBezTo>
                    <a:pt x="15" y="16"/>
                    <a:pt x="15" y="16"/>
                    <a:pt x="15" y="16"/>
                  </a:cubicBezTo>
                  <a:cubicBezTo>
                    <a:pt x="15" y="16"/>
                    <a:pt x="15" y="16"/>
                    <a:pt x="15" y="16"/>
                  </a:cubicBezTo>
                  <a:cubicBezTo>
                    <a:pt x="16" y="16"/>
                    <a:pt x="16" y="16"/>
                    <a:pt x="16" y="16"/>
                  </a:cubicBezTo>
                  <a:cubicBezTo>
                    <a:pt x="16" y="17"/>
                    <a:pt x="16" y="17"/>
                    <a:pt x="16" y="17"/>
                  </a:cubicBezTo>
                  <a:cubicBezTo>
                    <a:pt x="15" y="17"/>
                    <a:pt x="15" y="17"/>
                    <a:pt x="15" y="17"/>
                  </a:cubicBezTo>
                  <a:cubicBezTo>
                    <a:pt x="15" y="18"/>
                    <a:pt x="15" y="18"/>
                    <a:pt x="15" y="18"/>
                  </a:cubicBezTo>
                  <a:cubicBezTo>
                    <a:pt x="15" y="18"/>
                    <a:pt x="15" y="18"/>
                    <a:pt x="15" y="18"/>
                  </a:cubicBezTo>
                  <a:cubicBezTo>
                    <a:pt x="15" y="17"/>
                    <a:pt x="15" y="17"/>
                    <a:pt x="15" y="17"/>
                  </a:cubicBezTo>
                  <a:cubicBezTo>
                    <a:pt x="14" y="18"/>
                    <a:pt x="14" y="18"/>
                    <a:pt x="14" y="18"/>
                  </a:cubicBezTo>
                  <a:cubicBezTo>
                    <a:pt x="13" y="18"/>
                    <a:pt x="13" y="18"/>
                    <a:pt x="13" y="18"/>
                  </a:cubicBezTo>
                  <a:cubicBezTo>
                    <a:pt x="12" y="18"/>
                    <a:pt x="12" y="18"/>
                    <a:pt x="12" y="18"/>
                  </a:cubicBezTo>
                  <a:cubicBezTo>
                    <a:pt x="12" y="17"/>
                    <a:pt x="12" y="17"/>
                    <a:pt x="12" y="17"/>
                  </a:cubicBezTo>
                  <a:cubicBezTo>
                    <a:pt x="12" y="17"/>
                    <a:pt x="12" y="17"/>
                    <a:pt x="12" y="17"/>
                  </a:cubicBezTo>
                  <a:cubicBezTo>
                    <a:pt x="12" y="17"/>
                    <a:pt x="12" y="17"/>
                    <a:pt x="12" y="17"/>
                  </a:cubicBezTo>
                  <a:cubicBezTo>
                    <a:pt x="12" y="16"/>
                    <a:pt x="12" y="16"/>
                    <a:pt x="12" y="16"/>
                  </a:cubicBezTo>
                  <a:cubicBezTo>
                    <a:pt x="13" y="16"/>
                    <a:pt x="13" y="16"/>
                    <a:pt x="13" y="16"/>
                  </a:cubicBezTo>
                  <a:close/>
                  <a:moveTo>
                    <a:pt x="9" y="12"/>
                  </a:moveTo>
                  <a:cubicBezTo>
                    <a:pt x="10" y="11"/>
                    <a:pt x="10" y="11"/>
                    <a:pt x="10" y="11"/>
                  </a:cubicBezTo>
                  <a:cubicBezTo>
                    <a:pt x="10" y="10"/>
                    <a:pt x="10" y="10"/>
                    <a:pt x="10" y="10"/>
                  </a:cubicBezTo>
                  <a:cubicBezTo>
                    <a:pt x="10" y="11"/>
                    <a:pt x="10" y="11"/>
                    <a:pt x="10" y="11"/>
                  </a:cubicBezTo>
                  <a:cubicBezTo>
                    <a:pt x="10" y="12"/>
                    <a:pt x="10" y="12"/>
                    <a:pt x="10" y="12"/>
                  </a:cubicBezTo>
                  <a:cubicBezTo>
                    <a:pt x="9" y="12"/>
                    <a:pt x="9" y="12"/>
                    <a:pt x="9" y="12"/>
                  </a:cubicBezTo>
                  <a:close/>
                  <a:moveTo>
                    <a:pt x="9" y="16"/>
                  </a:moveTo>
                  <a:cubicBezTo>
                    <a:pt x="10" y="17"/>
                    <a:pt x="10" y="17"/>
                    <a:pt x="10" y="17"/>
                  </a:cubicBezTo>
                  <a:cubicBezTo>
                    <a:pt x="10" y="17"/>
                    <a:pt x="10" y="17"/>
                    <a:pt x="10" y="17"/>
                  </a:cubicBezTo>
                  <a:cubicBezTo>
                    <a:pt x="9" y="16"/>
                    <a:pt x="9" y="16"/>
                    <a:pt x="9" y="16"/>
                  </a:cubicBezTo>
                  <a:close/>
                  <a:moveTo>
                    <a:pt x="11" y="15"/>
                  </a:moveTo>
                  <a:cubicBezTo>
                    <a:pt x="11" y="16"/>
                    <a:pt x="11" y="16"/>
                    <a:pt x="11" y="16"/>
                  </a:cubicBezTo>
                  <a:cubicBezTo>
                    <a:pt x="10" y="17"/>
                    <a:pt x="10" y="17"/>
                    <a:pt x="10" y="17"/>
                  </a:cubicBezTo>
                  <a:cubicBezTo>
                    <a:pt x="11" y="17"/>
                    <a:pt x="11" y="17"/>
                    <a:pt x="11" y="17"/>
                  </a:cubicBezTo>
                  <a:cubicBezTo>
                    <a:pt x="11" y="17"/>
                    <a:pt x="11" y="17"/>
                    <a:pt x="11" y="17"/>
                  </a:cubicBezTo>
                  <a:cubicBezTo>
                    <a:pt x="12" y="16"/>
                    <a:pt x="12" y="16"/>
                    <a:pt x="12" y="16"/>
                  </a:cubicBezTo>
                  <a:cubicBezTo>
                    <a:pt x="12" y="16"/>
                    <a:pt x="11" y="15"/>
                    <a:pt x="11" y="15"/>
                  </a:cubicBezTo>
                  <a:close/>
                  <a:moveTo>
                    <a:pt x="7" y="13"/>
                  </a:moveTo>
                  <a:cubicBezTo>
                    <a:pt x="8" y="13"/>
                    <a:pt x="8" y="13"/>
                    <a:pt x="8" y="13"/>
                  </a:cubicBezTo>
                  <a:cubicBezTo>
                    <a:pt x="9" y="13"/>
                    <a:pt x="9" y="13"/>
                    <a:pt x="9" y="13"/>
                  </a:cubicBezTo>
                  <a:cubicBezTo>
                    <a:pt x="10" y="13"/>
                    <a:pt x="10" y="13"/>
                    <a:pt x="10" y="13"/>
                  </a:cubicBezTo>
                  <a:cubicBezTo>
                    <a:pt x="10" y="14"/>
                    <a:pt x="10" y="14"/>
                    <a:pt x="10" y="14"/>
                  </a:cubicBezTo>
                  <a:cubicBezTo>
                    <a:pt x="11" y="15"/>
                    <a:pt x="11" y="15"/>
                    <a:pt x="11" y="15"/>
                  </a:cubicBezTo>
                  <a:cubicBezTo>
                    <a:pt x="10" y="16"/>
                    <a:pt x="10" y="16"/>
                    <a:pt x="10" y="16"/>
                  </a:cubicBezTo>
                  <a:cubicBezTo>
                    <a:pt x="9" y="16"/>
                    <a:pt x="9" y="16"/>
                    <a:pt x="9" y="16"/>
                  </a:cubicBezTo>
                  <a:cubicBezTo>
                    <a:pt x="9" y="16"/>
                    <a:pt x="9" y="16"/>
                    <a:pt x="9" y="16"/>
                  </a:cubicBezTo>
                  <a:cubicBezTo>
                    <a:pt x="8" y="16"/>
                    <a:pt x="8" y="16"/>
                    <a:pt x="8" y="16"/>
                  </a:cubicBezTo>
                  <a:cubicBezTo>
                    <a:pt x="7" y="15"/>
                    <a:pt x="7" y="15"/>
                    <a:pt x="7" y="15"/>
                  </a:cubicBezTo>
                  <a:cubicBezTo>
                    <a:pt x="7" y="14"/>
                    <a:pt x="7" y="14"/>
                    <a:pt x="7" y="14"/>
                  </a:cubicBezTo>
                  <a:cubicBezTo>
                    <a:pt x="7" y="13"/>
                    <a:pt x="7" y="13"/>
                    <a:pt x="7" y="13"/>
                  </a:cubicBezTo>
                  <a:close/>
                  <a:moveTo>
                    <a:pt x="11" y="3"/>
                  </a:moveTo>
                  <a:cubicBezTo>
                    <a:pt x="11" y="2"/>
                    <a:pt x="11" y="2"/>
                    <a:pt x="11" y="2"/>
                  </a:cubicBezTo>
                  <a:cubicBezTo>
                    <a:pt x="12" y="2"/>
                    <a:pt x="12" y="2"/>
                    <a:pt x="12" y="2"/>
                  </a:cubicBezTo>
                  <a:cubicBezTo>
                    <a:pt x="11" y="3"/>
                    <a:pt x="11" y="3"/>
                    <a:pt x="11" y="3"/>
                  </a:cubicBezTo>
                  <a:cubicBezTo>
                    <a:pt x="11" y="3"/>
                    <a:pt x="11" y="3"/>
                    <a:pt x="11" y="3"/>
                  </a:cubicBezTo>
                  <a:close/>
                  <a:moveTo>
                    <a:pt x="3" y="7"/>
                  </a:moveTo>
                  <a:cubicBezTo>
                    <a:pt x="3" y="6"/>
                    <a:pt x="3" y="6"/>
                    <a:pt x="3" y="6"/>
                  </a:cubicBezTo>
                  <a:cubicBezTo>
                    <a:pt x="3" y="5"/>
                    <a:pt x="3" y="5"/>
                    <a:pt x="3" y="5"/>
                  </a:cubicBezTo>
                  <a:cubicBezTo>
                    <a:pt x="4" y="5"/>
                    <a:pt x="4" y="5"/>
                    <a:pt x="4" y="5"/>
                  </a:cubicBezTo>
                  <a:cubicBezTo>
                    <a:pt x="4" y="6"/>
                    <a:pt x="4" y="6"/>
                    <a:pt x="4" y="6"/>
                  </a:cubicBezTo>
                  <a:cubicBezTo>
                    <a:pt x="3" y="7"/>
                    <a:pt x="3" y="7"/>
                    <a:pt x="3" y="7"/>
                  </a:cubicBezTo>
                  <a:cubicBezTo>
                    <a:pt x="3" y="7"/>
                    <a:pt x="3" y="7"/>
                    <a:pt x="3" y="7"/>
                  </a:cubicBezTo>
                  <a:close/>
                  <a:moveTo>
                    <a:pt x="2" y="7"/>
                  </a:moveTo>
                  <a:cubicBezTo>
                    <a:pt x="2" y="6"/>
                    <a:pt x="2" y="6"/>
                    <a:pt x="2" y="6"/>
                  </a:cubicBezTo>
                  <a:cubicBezTo>
                    <a:pt x="2" y="6"/>
                    <a:pt x="2" y="6"/>
                    <a:pt x="2" y="6"/>
                  </a:cubicBezTo>
                  <a:cubicBezTo>
                    <a:pt x="4" y="5"/>
                    <a:pt x="4" y="5"/>
                    <a:pt x="4" y="5"/>
                  </a:cubicBezTo>
                  <a:cubicBezTo>
                    <a:pt x="4" y="5"/>
                    <a:pt x="4" y="5"/>
                    <a:pt x="4" y="5"/>
                  </a:cubicBezTo>
                  <a:cubicBezTo>
                    <a:pt x="5" y="5"/>
                    <a:pt x="5" y="5"/>
                    <a:pt x="5" y="5"/>
                  </a:cubicBezTo>
                  <a:cubicBezTo>
                    <a:pt x="6" y="5"/>
                    <a:pt x="6" y="5"/>
                    <a:pt x="6" y="5"/>
                  </a:cubicBezTo>
                  <a:cubicBezTo>
                    <a:pt x="6" y="5"/>
                    <a:pt x="6" y="5"/>
                    <a:pt x="6" y="5"/>
                  </a:cubicBezTo>
                  <a:cubicBezTo>
                    <a:pt x="7" y="5"/>
                    <a:pt x="7" y="5"/>
                    <a:pt x="7" y="5"/>
                  </a:cubicBezTo>
                  <a:cubicBezTo>
                    <a:pt x="8" y="5"/>
                    <a:pt x="8" y="5"/>
                    <a:pt x="8" y="5"/>
                  </a:cubicBezTo>
                  <a:cubicBezTo>
                    <a:pt x="8" y="5"/>
                    <a:pt x="8" y="5"/>
                    <a:pt x="8" y="5"/>
                  </a:cubicBezTo>
                  <a:cubicBezTo>
                    <a:pt x="9" y="3"/>
                    <a:pt x="9" y="3"/>
                    <a:pt x="9" y="3"/>
                  </a:cubicBezTo>
                  <a:cubicBezTo>
                    <a:pt x="9" y="3"/>
                    <a:pt x="9" y="3"/>
                    <a:pt x="9" y="3"/>
                  </a:cubicBezTo>
                  <a:cubicBezTo>
                    <a:pt x="9" y="2"/>
                    <a:pt x="9" y="2"/>
                    <a:pt x="9" y="2"/>
                  </a:cubicBezTo>
                  <a:cubicBezTo>
                    <a:pt x="9" y="1"/>
                    <a:pt x="9" y="1"/>
                    <a:pt x="9" y="1"/>
                  </a:cubicBezTo>
                  <a:cubicBezTo>
                    <a:pt x="10" y="0"/>
                    <a:pt x="10" y="0"/>
                    <a:pt x="10" y="0"/>
                  </a:cubicBezTo>
                  <a:cubicBezTo>
                    <a:pt x="10" y="0"/>
                    <a:pt x="10" y="0"/>
                    <a:pt x="10" y="0"/>
                  </a:cubicBezTo>
                  <a:cubicBezTo>
                    <a:pt x="8" y="1"/>
                    <a:pt x="8" y="1"/>
                    <a:pt x="8" y="1"/>
                  </a:cubicBezTo>
                  <a:cubicBezTo>
                    <a:pt x="7" y="2"/>
                    <a:pt x="7" y="2"/>
                    <a:pt x="7" y="2"/>
                  </a:cubicBezTo>
                  <a:cubicBezTo>
                    <a:pt x="6" y="2"/>
                    <a:pt x="6" y="2"/>
                    <a:pt x="6" y="2"/>
                  </a:cubicBezTo>
                  <a:cubicBezTo>
                    <a:pt x="6" y="2"/>
                    <a:pt x="6" y="2"/>
                    <a:pt x="6" y="2"/>
                  </a:cubicBezTo>
                  <a:cubicBezTo>
                    <a:pt x="5" y="3"/>
                    <a:pt x="5" y="3"/>
                    <a:pt x="5" y="3"/>
                  </a:cubicBezTo>
                  <a:cubicBezTo>
                    <a:pt x="5" y="4"/>
                    <a:pt x="5" y="4"/>
                    <a:pt x="5" y="4"/>
                  </a:cubicBezTo>
                  <a:cubicBezTo>
                    <a:pt x="4" y="4"/>
                    <a:pt x="4" y="4"/>
                    <a:pt x="4" y="4"/>
                  </a:cubicBezTo>
                  <a:cubicBezTo>
                    <a:pt x="3" y="5"/>
                    <a:pt x="3" y="5"/>
                    <a:pt x="3" y="5"/>
                  </a:cubicBezTo>
                  <a:cubicBezTo>
                    <a:pt x="2" y="5"/>
                    <a:pt x="2" y="5"/>
                    <a:pt x="2" y="5"/>
                  </a:cubicBezTo>
                  <a:cubicBezTo>
                    <a:pt x="2" y="5"/>
                    <a:pt x="2" y="5"/>
                    <a:pt x="2" y="5"/>
                  </a:cubicBezTo>
                  <a:cubicBezTo>
                    <a:pt x="1" y="5"/>
                    <a:pt x="1" y="5"/>
                    <a:pt x="1" y="5"/>
                  </a:cubicBezTo>
                  <a:cubicBezTo>
                    <a:pt x="1" y="6"/>
                    <a:pt x="1" y="6"/>
                    <a:pt x="1" y="6"/>
                  </a:cubicBezTo>
                  <a:cubicBezTo>
                    <a:pt x="1" y="6"/>
                    <a:pt x="1" y="6"/>
                    <a:pt x="1" y="6"/>
                  </a:cubicBezTo>
                  <a:cubicBezTo>
                    <a:pt x="1" y="6"/>
                    <a:pt x="1" y="6"/>
                    <a:pt x="1" y="6"/>
                  </a:cubicBezTo>
                  <a:cubicBezTo>
                    <a:pt x="2" y="7"/>
                    <a:pt x="2" y="7"/>
                    <a:pt x="2" y="7"/>
                  </a:cubicBezTo>
                  <a:close/>
                  <a:moveTo>
                    <a:pt x="6" y="17"/>
                  </a:moveTo>
                  <a:cubicBezTo>
                    <a:pt x="6" y="17"/>
                    <a:pt x="6" y="17"/>
                    <a:pt x="6" y="17"/>
                  </a:cubicBezTo>
                  <a:cubicBezTo>
                    <a:pt x="6" y="16"/>
                    <a:pt x="6" y="16"/>
                    <a:pt x="6" y="16"/>
                  </a:cubicBezTo>
                  <a:cubicBezTo>
                    <a:pt x="6" y="16"/>
                    <a:pt x="6" y="16"/>
                    <a:pt x="6" y="16"/>
                  </a:cubicBezTo>
                  <a:cubicBezTo>
                    <a:pt x="5" y="16"/>
                    <a:pt x="5" y="16"/>
                    <a:pt x="5" y="16"/>
                  </a:cubicBezTo>
                  <a:cubicBezTo>
                    <a:pt x="5" y="15"/>
                    <a:pt x="5" y="15"/>
                    <a:pt x="5" y="15"/>
                  </a:cubicBezTo>
                  <a:cubicBezTo>
                    <a:pt x="6" y="15"/>
                    <a:pt x="6" y="15"/>
                    <a:pt x="6" y="15"/>
                  </a:cubicBezTo>
                  <a:cubicBezTo>
                    <a:pt x="6" y="14"/>
                    <a:pt x="6" y="14"/>
                    <a:pt x="6" y="14"/>
                  </a:cubicBezTo>
                  <a:cubicBezTo>
                    <a:pt x="6" y="14"/>
                    <a:pt x="6" y="14"/>
                    <a:pt x="6" y="14"/>
                  </a:cubicBezTo>
                  <a:cubicBezTo>
                    <a:pt x="6" y="13"/>
                    <a:pt x="6" y="13"/>
                    <a:pt x="6" y="13"/>
                  </a:cubicBezTo>
                  <a:cubicBezTo>
                    <a:pt x="7" y="12"/>
                    <a:pt x="7" y="12"/>
                    <a:pt x="7" y="12"/>
                  </a:cubicBezTo>
                  <a:cubicBezTo>
                    <a:pt x="7" y="12"/>
                    <a:pt x="7" y="12"/>
                    <a:pt x="7" y="12"/>
                  </a:cubicBezTo>
                  <a:cubicBezTo>
                    <a:pt x="8" y="12"/>
                    <a:pt x="8" y="12"/>
                    <a:pt x="8" y="12"/>
                  </a:cubicBezTo>
                  <a:cubicBezTo>
                    <a:pt x="8" y="12"/>
                    <a:pt x="8" y="12"/>
                    <a:pt x="8" y="12"/>
                  </a:cubicBezTo>
                  <a:cubicBezTo>
                    <a:pt x="9" y="11"/>
                    <a:pt x="9" y="11"/>
                    <a:pt x="9" y="11"/>
                  </a:cubicBezTo>
                  <a:cubicBezTo>
                    <a:pt x="9" y="10"/>
                    <a:pt x="9" y="10"/>
                    <a:pt x="9" y="10"/>
                  </a:cubicBezTo>
                  <a:cubicBezTo>
                    <a:pt x="8" y="10"/>
                    <a:pt x="8" y="10"/>
                    <a:pt x="8" y="10"/>
                  </a:cubicBezTo>
                  <a:cubicBezTo>
                    <a:pt x="9" y="9"/>
                    <a:pt x="9" y="9"/>
                    <a:pt x="9" y="9"/>
                  </a:cubicBezTo>
                  <a:cubicBezTo>
                    <a:pt x="10" y="9"/>
                    <a:pt x="10" y="9"/>
                    <a:pt x="10" y="9"/>
                  </a:cubicBezTo>
                  <a:cubicBezTo>
                    <a:pt x="10" y="10"/>
                    <a:pt x="10" y="10"/>
                    <a:pt x="10" y="10"/>
                  </a:cubicBezTo>
                  <a:cubicBezTo>
                    <a:pt x="11" y="9"/>
                    <a:pt x="11" y="9"/>
                    <a:pt x="11" y="9"/>
                  </a:cubicBezTo>
                  <a:cubicBezTo>
                    <a:pt x="11" y="10"/>
                    <a:pt x="11" y="10"/>
                    <a:pt x="11" y="10"/>
                  </a:cubicBezTo>
                  <a:cubicBezTo>
                    <a:pt x="11" y="9"/>
                    <a:pt x="11" y="9"/>
                    <a:pt x="11" y="9"/>
                  </a:cubicBezTo>
                  <a:cubicBezTo>
                    <a:pt x="11" y="8"/>
                    <a:pt x="11" y="8"/>
                    <a:pt x="11" y="8"/>
                  </a:cubicBezTo>
                  <a:cubicBezTo>
                    <a:pt x="11" y="8"/>
                    <a:pt x="11" y="8"/>
                    <a:pt x="11" y="8"/>
                  </a:cubicBezTo>
                  <a:cubicBezTo>
                    <a:pt x="10" y="8"/>
                    <a:pt x="10" y="8"/>
                    <a:pt x="10" y="8"/>
                  </a:cubicBezTo>
                  <a:cubicBezTo>
                    <a:pt x="9" y="8"/>
                    <a:pt x="9" y="8"/>
                    <a:pt x="9" y="8"/>
                  </a:cubicBezTo>
                  <a:cubicBezTo>
                    <a:pt x="9" y="7"/>
                    <a:pt x="9" y="7"/>
                    <a:pt x="9" y="7"/>
                  </a:cubicBezTo>
                  <a:cubicBezTo>
                    <a:pt x="8" y="7"/>
                    <a:pt x="8" y="7"/>
                    <a:pt x="8" y="7"/>
                  </a:cubicBezTo>
                  <a:cubicBezTo>
                    <a:pt x="8" y="7"/>
                    <a:pt x="8" y="7"/>
                    <a:pt x="8" y="7"/>
                  </a:cubicBezTo>
                  <a:cubicBezTo>
                    <a:pt x="8" y="6"/>
                    <a:pt x="8" y="6"/>
                    <a:pt x="8" y="6"/>
                  </a:cubicBezTo>
                  <a:cubicBezTo>
                    <a:pt x="8" y="6"/>
                    <a:pt x="8" y="6"/>
                    <a:pt x="8" y="6"/>
                  </a:cubicBezTo>
                  <a:cubicBezTo>
                    <a:pt x="7" y="5"/>
                    <a:pt x="7" y="5"/>
                    <a:pt x="7" y="5"/>
                  </a:cubicBezTo>
                  <a:cubicBezTo>
                    <a:pt x="6" y="5"/>
                    <a:pt x="6" y="5"/>
                    <a:pt x="6" y="5"/>
                  </a:cubicBezTo>
                  <a:cubicBezTo>
                    <a:pt x="5" y="5"/>
                    <a:pt x="5" y="5"/>
                    <a:pt x="5" y="5"/>
                  </a:cubicBezTo>
                  <a:cubicBezTo>
                    <a:pt x="5" y="5"/>
                    <a:pt x="5" y="5"/>
                    <a:pt x="5" y="5"/>
                  </a:cubicBezTo>
                  <a:cubicBezTo>
                    <a:pt x="4" y="6"/>
                    <a:pt x="4" y="6"/>
                    <a:pt x="4" y="6"/>
                  </a:cubicBezTo>
                  <a:cubicBezTo>
                    <a:pt x="5" y="6"/>
                    <a:pt x="5" y="6"/>
                    <a:pt x="5" y="6"/>
                  </a:cubicBezTo>
                  <a:cubicBezTo>
                    <a:pt x="5" y="7"/>
                    <a:pt x="5" y="7"/>
                    <a:pt x="5" y="7"/>
                  </a:cubicBezTo>
                  <a:cubicBezTo>
                    <a:pt x="6" y="8"/>
                    <a:pt x="6" y="8"/>
                    <a:pt x="6" y="8"/>
                  </a:cubicBezTo>
                  <a:cubicBezTo>
                    <a:pt x="6" y="8"/>
                    <a:pt x="6" y="8"/>
                    <a:pt x="6" y="8"/>
                  </a:cubicBezTo>
                  <a:cubicBezTo>
                    <a:pt x="5" y="8"/>
                    <a:pt x="5" y="8"/>
                    <a:pt x="5" y="8"/>
                  </a:cubicBezTo>
                  <a:cubicBezTo>
                    <a:pt x="4" y="8"/>
                    <a:pt x="4" y="8"/>
                    <a:pt x="4" y="8"/>
                  </a:cubicBezTo>
                  <a:cubicBezTo>
                    <a:pt x="4" y="7"/>
                    <a:pt x="4" y="7"/>
                    <a:pt x="4" y="7"/>
                  </a:cubicBezTo>
                  <a:cubicBezTo>
                    <a:pt x="4" y="7"/>
                    <a:pt x="4" y="7"/>
                    <a:pt x="4" y="7"/>
                  </a:cubicBezTo>
                  <a:cubicBezTo>
                    <a:pt x="4" y="6"/>
                    <a:pt x="4" y="6"/>
                    <a:pt x="4" y="6"/>
                  </a:cubicBezTo>
                  <a:cubicBezTo>
                    <a:pt x="4" y="6"/>
                    <a:pt x="4" y="6"/>
                    <a:pt x="4" y="6"/>
                  </a:cubicBezTo>
                  <a:cubicBezTo>
                    <a:pt x="3" y="7"/>
                    <a:pt x="3" y="7"/>
                    <a:pt x="3" y="7"/>
                  </a:cubicBezTo>
                  <a:cubicBezTo>
                    <a:pt x="3" y="8"/>
                    <a:pt x="3" y="8"/>
                    <a:pt x="3" y="8"/>
                  </a:cubicBezTo>
                  <a:cubicBezTo>
                    <a:pt x="3" y="8"/>
                    <a:pt x="3" y="8"/>
                    <a:pt x="3" y="8"/>
                  </a:cubicBezTo>
                  <a:cubicBezTo>
                    <a:pt x="2" y="8"/>
                    <a:pt x="2" y="8"/>
                    <a:pt x="2" y="8"/>
                  </a:cubicBezTo>
                  <a:cubicBezTo>
                    <a:pt x="1" y="8"/>
                    <a:pt x="1" y="8"/>
                    <a:pt x="1" y="8"/>
                  </a:cubicBezTo>
                  <a:cubicBezTo>
                    <a:pt x="1" y="7"/>
                    <a:pt x="1" y="7"/>
                    <a:pt x="1" y="7"/>
                  </a:cubicBezTo>
                  <a:cubicBezTo>
                    <a:pt x="0" y="8"/>
                    <a:pt x="0" y="8"/>
                    <a:pt x="0" y="8"/>
                  </a:cubicBezTo>
                  <a:cubicBezTo>
                    <a:pt x="1" y="9"/>
                    <a:pt x="1" y="9"/>
                    <a:pt x="1" y="9"/>
                  </a:cubicBezTo>
                  <a:cubicBezTo>
                    <a:pt x="1" y="9"/>
                    <a:pt x="1" y="9"/>
                    <a:pt x="1" y="9"/>
                  </a:cubicBezTo>
                  <a:cubicBezTo>
                    <a:pt x="1" y="9"/>
                    <a:pt x="1" y="9"/>
                    <a:pt x="1" y="9"/>
                  </a:cubicBezTo>
                  <a:cubicBezTo>
                    <a:pt x="0" y="9"/>
                    <a:pt x="0" y="9"/>
                    <a:pt x="0" y="9"/>
                  </a:cubicBezTo>
                  <a:cubicBezTo>
                    <a:pt x="0" y="10"/>
                    <a:pt x="0" y="10"/>
                    <a:pt x="0" y="10"/>
                  </a:cubicBezTo>
                  <a:cubicBezTo>
                    <a:pt x="1" y="10"/>
                    <a:pt x="1" y="10"/>
                    <a:pt x="1" y="10"/>
                  </a:cubicBezTo>
                  <a:cubicBezTo>
                    <a:pt x="1" y="11"/>
                    <a:pt x="1" y="11"/>
                    <a:pt x="1" y="11"/>
                  </a:cubicBezTo>
                  <a:cubicBezTo>
                    <a:pt x="2" y="12"/>
                    <a:pt x="2" y="12"/>
                    <a:pt x="2" y="12"/>
                  </a:cubicBezTo>
                  <a:cubicBezTo>
                    <a:pt x="0" y="12"/>
                    <a:pt x="0" y="12"/>
                    <a:pt x="0" y="12"/>
                  </a:cubicBezTo>
                  <a:cubicBezTo>
                    <a:pt x="0" y="13"/>
                    <a:pt x="0" y="13"/>
                    <a:pt x="0" y="13"/>
                  </a:cubicBezTo>
                  <a:cubicBezTo>
                    <a:pt x="0" y="14"/>
                    <a:pt x="0" y="14"/>
                    <a:pt x="0" y="14"/>
                  </a:cubicBezTo>
                  <a:cubicBezTo>
                    <a:pt x="1" y="13"/>
                    <a:pt x="1" y="13"/>
                    <a:pt x="1" y="13"/>
                  </a:cubicBezTo>
                  <a:cubicBezTo>
                    <a:pt x="2" y="14"/>
                    <a:pt x="2" y="14"/>
                    <a:pt x="2" y="14"/>
                  </a:cubicBezTo>
                  <a:cubicBezTo>
                    <a:pt x="2" y="15"/>
                    <a:pt x="2" y="15"/>
                    <a:pt x="2" y="15"/>
                  </a:cubicBezTo>
                  <a:cubicBezTo>
                    <a:pt x="2" y="16"/>
                    <a:pt x="2" y="16"/>
                    <a:pt x="2" y="16"/>
                  </a:cubicBezTo>
                  <a:cubicBezTo>
                    <a:pt x="2" y="16"/>
                    <a:pt x="2" y="16"/>
                    <a:pt x="2" y="16"/>
                  </a:cubicBezTo>
                  <a:cubicBezTo>
                    <a:pt x="3" y="16"/>
                    <a:pt x="3" y="16"/>
                    <a:pt x="3" y="16"/>
                  </a:cubicBezTo>
                  <a:cubicBezTo>
                    <a:pt x="5" y="17"/>
                    <a:pt x="5" y="17"/>
                    <a:pt x="5" y="17"/>
                  </a:cubicBezTo>
                  <a:cubicBezTo>
                    <a:pt x="5" y="17"/>
                    <a:pt x="5" y="17"/>
                    <a:pt x="5" y="17"/>
                  </a:cubicBezTo>
                  <a:lnTo>
                    <a:pt x="6" y="17"/>
                  </a:lnTo>
                  <a:close/>
                </a:path>
              </a:pathLst>
            </a:custGeom>
            <a:grpFill/>
            <a:ln>
              <a:noFill/>
            </a:ln>
          </p:spPr>
          <p:txBody>
            <a:bodyPr vert="horz" wrap="square" lIns="91440" tIns="45720" rIns="91440" bIns="45720" numCol="1" anchor="t" anchorCtr="0" compatLnSpc="1"/>
            <a:lstStyle/>
            <a:p>
              <a:endParaRPr lang="en-US"/>
            </a:p>
          </p:txBody>
        </p:sp>
        <p:sp>
          <p:nvSpPr>
            <p:cNvPr id="41" name="Freeform 38">
              <a:extLst>
                <a:ext uri="{FF2B5EF4-FFF2-40B4-BE49-F238E27FC236}">
                  <a16:creationId xmlns="" xmlns:a16="http://schemas.microsoft.com/office/drawing/2014/main" id="{2A100B71-6E3A-4817-B793-2C5E9502F32E}"/>
                </a:ext>
              </a:extLst>
            </p:cNvPr>
            <p:cNvSpPr>
              <a:spLocks noEditPoints="1"/>
            </p:cNvSpPr>
            <p:nvPr/>
          </p:nvSpPr>
          <p:spPr bwMode="auto">
            <a:xfrm>
              <a:off x="4368931" y="1467324"/>
              <a:ext cx="428448" cy="449035"/>
            </a:xfrm>
            <a:custGeom>
              <a:avLst/>
              <a:gdLst>
                <a:gd name="T0" fmla="*/ 86 w 90"/>
                <a:gd name="T1" fmla="*/ 12 h 94"/>
                <a:gd name="T2" fmla="*/ 89 w 90"/>
                <a:gd name="T3" fmla="*/ 7 h 94"/>
                <a:gd name="T4" fmla="*/ 83 w 90"/>
                <a:gd name="T5" fmla="*/ 5 h 94"/>
                <a:gd name="T6" fmla="*/ 79 w 90"/>
                <a:gd name="T7" fmla="*/ 5 h 94"/>
                <a:gd name="T8" fmla="*/ 76 w 90"/>
                <a:gd name="T9" fmla="*/ 0 h 94"/>
                <a:gd name="T10" fmla="*/ 73 w 90"/>
                <a:gd name="T11" fmla="*/ 6 h 94"/>
                <a:gd name="T12" fmla="*/ 67 w 90"/>
                <a:gd name="T13" fmla="*/ 9 h 94"/>
                <a:gd name="T14" fmla="*/ 65 w 90"/>
                <a:gd name="T15" fmla="*/ 4 h 94"/>
                <a:gd name="T16" fmla="*/ 62 w 90"/>
                <a:gd name="T17" fmla="*/ 10 h 94"/>
                <a:gd name="T18" fmla="*/ 57 w 90"/>
                <a:gd name="T19" fmla="*/ 11 h 94"/>
                <a:gd name="T20" fmla="*/ 51 w 90"/>
                <a:gd name="T21" fmla="*/ 16 h 94"/>
                <a:gd name="T22" fmla="*/ 49 w 90"/>
                <a:gd name="T23" fmla="*/ 18 h 94"/>
                <a:gd name="T24" fmla="*/ 44 w 90"/>
                <a:gd name="T25" fmla="*/ 18 h 94"/>
                <a:gd name="T26" fmla="*/ 40 w 90"/>
                <a:gd name="T27" fmla="*/ 23 h 94"/>
                <a:gd name="T28" fmla="*/ 39 w 90"/>
                <a:gd name="T29" fmla="*/ 26 h 94"/>
                <a:gd name="T30" fmla="*/ 35 w 90"/>
                <a:gd name="T31" fmla="*/ 29 h 94"/>
                <a:gd name="T32" fmla="*/ 35 w 90"/>
                <a:gd name="T33" fmla="*/ 32 h 94"/>
                <a:gd name="T34" fmla="*/ 31 w 90"/>
                <a:gd name="T35" fmla="*/ 37 h 94"/>
                <a:gd name="T36" fmla="*/ 30 w 90"/>
                <a:gd name="T37" fmla="*/ 40 h 94"/>
                <a:gd name="T38" fmla="*/ 28 w 90"/>
                <a:gd name="T39" fmla="*/ 46 h 94"/>
                <a:gd name="T40" fmla="*/ 23 w 90"/>
                <a:gd name="T41" fmla="*/ 51 h 94"/>
                <a:gd name="T42" fmla="*/ 18 w 90"/>
                <a:gd name="T43" fmla="*/ 57 h 94"/>
                <a:gd name="T44" fmla="*/ 24 w 90"/>
                <a:gd name="T45" fmla="*/ 57 h 94"/>
                <a:gd name="T46" fmla="*/ 16 w 90"/>
                <a:gd name="T47" fmla="*/ 59 h 94"/>
                <a:gd name="T48" fmla="*/ 14 w 90"/>
                <a:gd name="T49" fmla="*/ 63 h 94"/>
                <a:gd name="T50" fmla="*/ 10 w 90"/>
                <a:gd name="T51" fmla="*/ 64 h 94"/>
                <a:gd name="T52" fmla="*/ 8 w 90"/>
                <a:gd name="T53" fmla="*/ 67 h 94"/>
                <a:gd name="T54" fmla="*/ 1 w 90"/>
                <a:gd name="T55" fmla="*/ 68 h 94"/>
                <a:gd name="T56" fmla="*/ 2 w 90"/>
                <a:gd name="T57" fmla="*/ 72 h 94"/>
                <a:gd name="T58" fmla="*/ 7 w 90"/>
                <a:gd name="T59" fmla="*/ 73 h 94"/>
                <a:gd name="T60" fmla="*/ 8 w 90"/>
                <a:gd name="T61" fmla="*/ 75 h 94"/>
                <a:gd name="T62" fmla="*/ 2 w 90"/>
                <a:gd name="T63" fmla="*/ 77 h 94"/>
                <a:gd name="T64" fmla="*/ 8 w 90"/>
                <a:gd name="T65" fmla="*/ 79 h 94"/>
                <a:gd name="T66" fmla="*/ 4 w 90"/>
                <a:gd name="T67" fmla="*/ 84 h 94"/>
                <a:gd name="T68" fmla="*/ 6 w 90"/>
                <a:gd name="T69" fmla="*/ 88 h 94"/>
                <a:gd name="T70" fmla="*/ 10 w 90"/>
                <a:gd name="T71" fmla="*/ 94 h 94"/>
                <a:gd name="T72" fmla="*/ 18 w 90"/>
                <a:gd name="T73" fmla="*/ 87 h 94"/>
                <a:gd name="T74" fmla="*/ 22 w 90"/>
                <a:gd name="T75" fmla="*/ 85 h 94"/>
                <a:gd name="T76" fmla="*/ 28 w 90"/>
                <a:gd name="T77" fmla="*/ 88 h 94"/>
                <a:gd name="T78" fmla="*/ 28 w 90"/>
                <a:gd name="T79" fmla="*/ 66 h 94"/>
                <a:gd name="T80" fmla="*/ 34 w 90"/>
                <a:gd name="T81" fmla="*/ 40 h 94"/>
                <a:gd name="T82" fmla="*/ 45 w 90"/>
                <a:gd name="T83" fmla="*/ 25 h 94"/>
                <a:gd name="T84" fmla="*/ 53 w 90"/>
                <a:gd name="T85" fmla="*/ 18 h 94"/>
                <a:gd name="T86" fmla="*/ 69 w 90"/>
                <a:gd name="T87" fmla="*/ 20 h 94"/>
                <a:gd name="T88" fmla="*/ 79 w 90"/>
                <a:gd name="T89" fmla="*/ 10 h 94"/>
                <a:gd name="T90" fmla="*/ 3 w 90"/>
                <a:gd name="T91" fmla="*/ 81 h 94"/>
                <a:gd name="T92" fmla="*/ 1 w 90"/>
                <a:gd name="T93" fmla="*/ 80 h 94"/>
                <a:gd name="T94" fmla="*/ 4 w 90"/>
                <a:gd name="T95" fmla="*/ 67 h 94"/>
                <a:gd name="T96" fmla="*/ 15 w 90"/>
                <a:gd name="T97" fmla="*/ 58 h 94"/>
                <a:gd name="T98" fmla="*/ 26 w 90"/>
                <a:gd name="T99" fmla="*/ 44 h 94"/>
                <a:gd name="T100" fmla="*/ 27 w 90"/>
                <a:gd name="T101" fmla="*/ 30 h 94"/>
                <a:gd name="T102" fmla="*/ 33 w 90"/>
                <a:gd name="T103" fmla="*/ 23 h 94"/>
                <a:gd name="T104" fmla="*/ 36 w 90"/>
                <a:gd name="T105" fmla="*/ 20 h 94"/>
                <a:gd name="T106" fmla="*/ 35 w 90"/>
                <a:gd name="T107" fmla="*/ 22 h 94"/>
                <a:gd name="T108" fmla="*/ 44 w 90"/>
                <a:gd name="T109" fmla="*/ 16 h 94"/>
                <a:gd name="T110" fmla="*/ 44 w 90"/>
                <a:gd name="T111" fmla="*/ 16 h 94"/>
                <a:gd name="T112" fmla="*/ 49 w 90"/>
                <a:gd name="T113" fmla="*/ 12 h 94"/>
                <a:gd name="T114" fmla="*/ 51 w 90"/>
                <a:gd name="T115" fmla="*/ 10 h 94"/>
                <a:gd name="T116" fmla="*/ 62 w 90"/>
                <a:gd name="T117" fmla="*/ 6 h 94"/>
                <a:gd name="T118" fmla="*/ 62 w 90"/>
                <a:gd name="T119" fmla="*/ 5 h 94"/>
                <a:gd name="T120" fmla="*/ 71 w 90"/>
                <a:gd name="T121" fmla="*/ 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0" h="94">
                  <a:moveTo>
                    <a:pt x="83" y="17"/>
                  </a:moveTo>
                  <a:cubicBezTo>
                    <a:pt x="84" y="17"/>
                    <a:pt x="84" y="17"/>
                    <a:pt x="84" y="17"/>
                  </a:cubicBezTo>
                  <a:cubicBezTo>
                    <a:pt x="84" y="16"/>
                    <a:pt x="84" y="16"/>
                    <a:pt x="84" y="16"/>
                  </a:cubicBezTo>
                  <a:cubicBezTo>
                    <a:pt x="85" y="15"/>
                    <a:pt x="85" y="15"/>
                    <a:pt x="85" y="15"/>
                  </a:cubicBezTo>
                  <a:cubicBezTo>
                    <a:pt x="86" y="15"/>
                    <a:pt x="86" y="15"/>
                    <a:pt x="86" y="15"/>
                  </a:cubicBezTo>
                  <a:cubicBezTo>
                    <a:pt x="87" y="14"/>
                    <a:pt x="87" y="14"/>
                    <a:pt x="87" y="14"/>
                  </a:cubicBezTo>
                  <a:cubicBezTo>
                    <a:pt x="87" y="13"/>
                    <a:pt x="87" y="13"/>
                    <a:pt x="87" y="13"/>
                  </a:cubicBezTo>
                  <a:cubicBezTo>
                    <a:pt x="88" y="13"/>
                    <a:pt x="88" y="13"/>
                    <a:pt x="88" y="13"/>
                  </a:cubicBezTo>
                  <a:cubicBezTo>
                    <a:pt x="89" y="13"/>
                    <a:pt x="89" y="13"/>
                    <a:pt x="89" y="13"/>
                  </a:cubicBezTo>
                  <a:cubicBezTo>
                    <a:pt x="89" y="12"/>
                    <a:pt x="89" y="12"/>
                    <a:pt x="89" y="12"/>
                  </a:cubicBezTo>
                  <a:cubicBezTo>
                    <a:pt x="89" y="11"/>
                    <a:pt x="89" y="11"/>
                    <a:pt x="89" y="11"/>
                  </a:cubicBezTo>
                  <a:cubicBezTo>
                    <a:pt x="89" y="11"/>
                    <a:pt x="89" y="11"/>
                    <a:pt x="89" y="11"/>
                  </a:cubicBezTo>
                  <a:cubicBezTo>
                    <a:pt x="88" y="11"/>
                    <a:pt x="88" y="11"/>
                    <a:pt x="88" y="11"/>
                  </a:cubicBezTo>
                  <a:cubicBezTo>
                    <a:pt x="88" y="11"/>
                    <a:pt x="88" y="11"/>
                    <a:pt x="88" y="11"/>
                  </a:cubicBezTo>
                  <a:cubicBezTo>
                    <a:pt x="87" y="11"/>
                    <a:pt x="87" y="11"/>
                    <a:pt x="87" y="11"/>
                  </a:cubicBezTo>
                  <a:cubicBezTo>
                    <a:pt x="87" y="12"/>
                    <a:pt x="87" y="12"/>
                    <a:pt x="87" y="12"/>
                  </a:cubicBezTo>
                  <a:cubicBezTo>
                    <a:pt x="87" y="11"/>
                    <a:pt x="87" y="11"/>
                    <a:pt x="87" y="11"/>
                  </a:cubicBezTo>
                  <a:cubicBezTo>
                    <a:pt x="87" y="11"/>
                    <a:pt x="87" y="11"/>
                    <a:pt x="87" y="11"/>
                  </a:cubicBezTo>
                  <a:cubicBezTo>
                    <a:pt x="86" y="11"/>
                    <a:pt x="86" y="11"/>
                    <a:pt x="86" y="11"/>
                  </a:cubicBezTo>
                  <a:cubicBezTo>
                    <a:pt x="86" y="11"/>
                    <a:pt x="86" y="11"/>
                    <a:pt x="86" y="11"/>
                  </a:cubicBezTo>
                  <a:cubicBezTo>
                    <a:pt x="86" y="12"/>
                    <a:pt x="86" y="12"/>
                    <a:pt x="86" y="12"/>
                  </a:cubicBezTo>
                  <a:cubicBezTo>
                    <a:pt x="86" y="12"/>
                    <a:pt x="86" y="12"/>
                    <a:pt x="86" y="12"/>
                  </a:cubicBezTo>
                  <a:cubicBezTo>
                    <a:pt x="86" y="11"/>
                    <a:pt x="86" y="11"/>
                    <a:pt x="86" y="11"/>
                  </a:cubicBezTo>
                  <a:cubicBezTo>
                    <a:pt x="85" y="12"/>
                    <a:pt x="85" y="12"/>
                    <a:pt x="85" y="12"/>
                  </a:cubicBezTo>
                  <a:cubicBezTo>
                    <a:pt x="85" y="12"/>
                    <a:pt x="85" y="12"/>
                    <a:pt x="85" y="12"/>
                  </a:cubicBezTo>
                  <a:cubicBezTo>
                    <a:pt x="85" y="12"/>
                    <a:pt x="85" y="12"/>
                    <a:pt x="85" y="12"/>
                  </a:cubicBezTo>
                  <a:cubicBezTo>
                    <a:pt x="84" y="11"/>
                    <a:pt x="84" y="11"/>
                    <a:pt x="84" y="11"/>
                  </a:cubicBezTo>
                  <a:cubicBezTo>
                    <a:pt x="84" y="11"/>
                    <a:pt x="84" y="11"/>
                    <a:pt x="84" y="11"/>
                  </a:cubicBezTo>
                  <a:cubicBezTo>
                    <a:pt x="84" y="10"/>
                    <a:pt x="84" y="10"/>
                    <a:pt x="84" y="10"/>
                  </a:cubicBezTo>
                  <a:cubicBezTo>
                    <a:pt x="83" y="10"/>
                    <a:pt x="83" y="10"/>
                    <a:pt x="83" y="10"/>
                  </a:cubicBezTo>
                  <a:cubicBezTo>
                    <a:pt x="83" y="10"/>
                    <a:pt x="83" y="10"/>
                    <a:pt x="83" y="10"/>
                  </a:cubicBezTo>
                  <a:cubicBezTo>
                    <a:pt x="82" y="9"/>
                    <a:pt x="82" y="9"/>
                    <a:pt x="82" y="9"/>
                  </a:cubicBezTo>
                  <a:cubicBezTo>
                    <a:pt x="81" y="9"/>
                    <a:pt x="81" y="9"/>
                    <a:pt x="81" y="9"/>
                  </a:cubicBezTo>
                  <a:cubicBezTo>
                    <a:pt x="80" y="9"/>
                    <a:pt x="80" y="9"/>
                    <a:pt x="80" y="9"/>
                  </a:cubicBezTo>
                  <a:cubicBezTo>
                    <a:pt x="81" y="9"/>
                    <a:pt x="81" y="9"/>
                    <a:pt x="81" y="9"/>
                  </a:cubicBezTo>
                  <a:cubicBezTo>
                    <a:pt x="82" y="9"/>
                    <a:pt x="82" y="9"/>
                    <a:pt x="82" y="9"/>
                  </a:cubicBezTo>
                  <a:cubicBezTo>
                    <a:pt x="83" y="9"/>
                    <a:pt x="83" y="9"/>
                    <a:pt x="83" y="9"/>
                  </a:cubicBezTo>
                  <a:cubicBezTo>
                    <a:pt x="84" y="9"/>
                    <a:pt x="84" y="9"/>
                    <a:pt x="84" y="9"/>
                  </a:cubicBezTo>
                  <a:cubicBezTo>
                    <a:pt x="86" y="9"/>
                    <a:pt x="86" y="9"/>
                    <a:pt x="86" y="9"/>
                  </a:cubicBezTo>
                  <a:cubicBezTo>
                    <a:pt x="87" y="9"/>
                    <a:pt x="87" y="9"/>
                    <a:pt x="87" y="9"/>
                  </a:cubicBezTo>
                  <a:cubicBezTo>
                    <a:pt x="88" y="7"/>
                    <a:pt x="88" y="7"/>
                    <a:pt x="88" y="7"/>
                  </a:cubicBezTo>
                  <a:cubicBezTo>
                    <a:pt x="89" y="7"/>
                    <a:pt x="89" y="7"/>
                    <a:pt x="89" y="7"/>
                  </a:cubicBezTo>
                  <a:cubicBezTo>
                    <a:pt x="90" y="6"/>
                    <a:pt x="90" y="6"/>
                    <a:pt x="90" y="6"/>
                  </a:cubicBezTo>
                  <a:cubicBezTo>
                    <a:pt x="90" y="6"/>
                    <a:pt x="90" y="6"/>
                    <a:pt x="90" y="6"/>
                  </a:cubicBezTo>
                  <a:cubicBezTo>
                    <a:pt x="89" y="6"/>
                    <a:pt x="89" y="6"/>
                    <a:pt x="89" y="6"/>
                  </a:cubicBezTo>
                  <a:cubicBezTo>
                    <a:pt x="89" y="6"/>
                    <a:pt x="89" y="6"/>
                    <a:pt x="89" y="6"/>
                  </a:cubicBezTo>
                  <a:cubicBezTo>
                    <a:pt x="89" y="5"/>
                    <a:pt x="89" y="5"/>
                    <a:pt x="89" y="5"/>
                  </a:cubicBezTo>
                  <a:cubicBezTo>
                    <a:pt x="88" y="6"/>
                    <a:pt x="88" y="6"/>
                    <a:pt x="88" y="6"/>
                  </a:cubicBezTo>
                  <a:cubicBezTo>
                    <a:pt x="87" y="5"/>
                    <a:pt x="87" y="5"/>
                    <a:pt x="87" y="5"/>
                  </a:cubicBezTo>
                  <a:cubicBezTo>
                    <a:pt x="86" y="5"/>
                    <a:pt x="86" y="5"/>
                    <a:pt x="86" y="5"/>
                  </a:cubicBezTo>
                  <a:cubicBezTo>
                    <a:pt x="86" y="6"/>
                    <a:pt x="86" y="6"/>
                    <a:pt x="86" y="6"/>
                  </a:cubicBezTo>
                  <a:cubicBezTo>
                    <a:pt x="85" y="6"/>
                    <a:pt x="85" y="6"/>
                    <a:pt x="85" y="6"/>
                  </a:cubicBezTo>
                  <a:cubicBezTo>
                    <a:pt x="85" y="5"/>
                    <a:pt x="85" y="5"/>
                    <a:pt x="85" y="5"/>
                  </a:cubicBezTo>
                  <a:cubicBezTo>
                    <a:pt x="86" y="5"/>
                    <a:pt x="86" y="5"/>
                    <a:pt x="86" y="5"/>
                  </a:cubicBezTo>
                  <a:cubicBezTo>
                    <a:pt x="86" y="4"/>
                    <a:pt x="86" y="4"/>
                    <a:pt x="86" y="4"/>
                  </a:cubicBezTo>
                  <a:cubicBezTo>
                    <a:pt x="85" y="4"/>
                    <a:pt x="85" y="4"/>
                    <a:pt x="85" y="4"/>
                  </a:cubicBezTo>
                  <a:cubicBezTo>
                    <a:pt x="85" y="4"/>
                    <a:pt x="85" y="4"/>
                    <a:pt x="85" y="4"/>
                  </a:cubicBezTo>
                  <a:cubicBezTo>
                    <a:pt x="84" y="4"/>
                    <a:pt x="84" y="4"/>
                    <a:pt x="84" y="4"/>
                  </a:cubicBezTo>
                  <a:cubicBezTo>
                    <a:pt x="84" y="5"/>
                    <a:pt x="84" y="5"/>
                    <a:pt x="84" y="5"/>
                  </a:cubicBezTo>
                  <a:cubicBezTo>
                    <a:pt x="83" y="5"/>
                    <a:pt x="83" y="5"/>
                    <a:pt x="83" y="5"/>
                  </a:cubicBezTo>
                  <a:cubicBezTo>
                    <a:pt x="83" y="4"/>
                    <a:pt x="83" y="4"/>
                    <a:pt x="83" y="4"/>
                  </a:cubicBezTo>
                  <a:cubicBezTo>
                    <a:pt x="83" y="4"/>
                    <a:pt x="83" y="4"/>
                    <a:pt x="83" y="4"/>
                  </a:cubicBezTo>
                  <a:cubicBezTo>
                    <a:pt x="83" y="5"/>
                    <a:pt x="83" y="5"/>
                    <a:pt x="83" y="5"/>
                  </a:cubicBezTo>
                  <a:cubicBezTo>
                    <a:pt x="82" y="5"/>
                    <a:pt x="82" y="5"/>
                    <a:pt x="82" y="5"/>
                  </a:cubicBezTo>
                  <a:cubicBezTo>
                    <a:pt x="82" y="4"/>
                    <a:pt x="82" y="4"/>
                    <a:pt x="82" y="4"/>
                  </a:cubicBezTo>
                  <a:cubicBezTo>
                    <a:pt x="83" y="4"/>
                    <a:pt x="83" y="4"/>
                    <a:pt x="83" y="4"/>
                  </a:cubicBezTo>
                  <a:cubicBezTo>
                    <a:pt x="83" y="3"/>
                    <a:pt x="83" y="3"/>
                    <a:pt x="83" y="3"/>
                  </a:cubicBezTo>
                  <a:cubicBezTo>
                    <a:pt x="82" y="3"/>
                    <a:pt x="82" y="3"/>
                    <a:pt x="82" y="3"/>
                  </a:cubicBezTo>
                  <a:cubicBezTo>
                    <a:pt x="81" y="3"/>
                    <a:pt x="81" y="3"/>
                    <a:pt x="81" y="3"/>
                  </a:cubicBezTo>
                  <a:cubicBezTo>
                    <a:pt x="80" y="3"/>
                    <a:pt x="80" y="3"/>
                    <a:pt x="80" y="3"/>
                  </a:cubicBezTo>
                  <a:cubicBezTo>
                    <a:pt x="80" y="4"/>
                    <a:pt x="80" y="4"/>
                    <a:pt x="80" y="4"/>
                  </a:cubicBezTo>
                  <a:cubicBezTo>
                    <a:pt x="80" y="4"/>
                    <a:pt x="80" y="4"/>
                    <a:pt x="80" y="4"/>
                  </a:cubicBezTo>
                  <a:cubicBezTo>
                    <a:pt x="80" y="5"/>
                    <a:pt x="80" y="5"/>
                    <a:pt x="80" y="5"/>
                  </a:cubicBezTo>
                  <a:cubicBezTo>
                    <a:pt x="80" y="6"/>
                    <a:pt x="80" y="6"/>
                    <a:pt x="80" y="6"/>
                  </a:cubicBezTo>
                  <a:cubicBezTo>
                    <a:pt x="80" y="6"/>
                    <a:pt x="80" y="6"/>
                    <a:pt x="80" y="6"/>
                  </a:cubicBezTo>
                  <a:cubicBezTo>
                    <a:pt x="80" y="7"/>
                    <a:pt x="80" y="7"/>
                    <a:pt x="80" y="7"/>
                  </a:cubicBezTo>
                  <a:cubicBezTo>
                    <a:pt x="79" y="6"/>
                    <a:pt x="79" y="6"/>
                    <a:pt x="79" y="6"/>
                  </a:cubicBezTo>
                  <a:cubicBezTo>
                    <a:pt x="79" y="6"/>
                    <a:pt x="79" y="6"/>
                    <a:pt x="79" y="6"/>
                  </a:cubicBezTo>
                  <a:cubicBezTo>
                    <a:pt x="79" y="6"/>
                    <a:pt x="79" y="6"/>
                    <a:pt x="79" y="6"/>
                  </a:cubicBezTo>
                  <a:cubicBezTo>
                    <a:pt x="78" y="6"/>
                    <a:pt x="78" y="6"/>
                    <a:pt x="78" y="6"/>
                  </a:cubicBezTo>
                  <a:cubicBezTo>
                    <a:pt x="77" y="7"/>
                    <a:pt x="77" y="7"/>
                    <a:pt x="77" y="7"/>
                  </a:cubicBezTo>
                  <a:cubicBezTo>
                    <a:pt x="78" y="6"/>
                    <a:pt x="78" y="6"/>
                    <a:pt x="78" y="6"/>
                  </a:cubicBezTo>
                  <a:cubicBezTo>
                    <a:pt x="78" y="5"/>
                    <a:pt x="78" y="5"/>
                    <a:pt x="78" y="5"/>
                  </a:cubicBezTo>
                  <a:cubicBezTo>
                    <a:pt x="79" y="5"/>
                    <a:pt x="79" y="5"/>
                    <a:pt x="79" y="5"/>
                  </a:cubicBezTo>
                  <a:cubicBezTo>
                    <a:pt x="79" y="4"/>
                    <a:pt x="79" y="4"/>
                    <a:pt x="79" y="4"/>
                  </a:cubicBezTo>
                  <a:cubicBezTo>
                    <a:pt x="78" y="4"/>
                    <a:pt x="78" y="4"/>
                    <a:pt x="78" y="4"/>
                  </a:cubicBezTo>
                  <a:cubicBezTo>
                    <a:pt x="77" y="5"/>
                    <a:pt x="77" y="5"/>
                    <a:pt x="77" y="5"/>
                  </a:cubicBezTo>
                  <a:cubicBezTo>
                    <a:pt x="77" y="5"/>
                    <a:pt x="77" y="5"/>
                    <a:pt x="77" y="5"/>
                  </a:cubicBezTo>
                  <a:cubicBezTo>
                    <a:pt x="77" y="4"/>
                    <a:pt x="77" y="4"/>
                    <a:pt x="77" y="4"/>
                  </a:cubicBezTo>
                  <a:cubicBezTo>
                    <a:pt x="78" y="4"/>
                    <a:pt x="78" y="4"/>
                    <a:pt x="78" y="4"/>
                  </a:cubicBezTo>
                  <a:cubicBezTo>
                    <a:pt x="78" y="4"/>
                    <a:pt x="78" y="4"/>
                    <a:pt x="78" y="4"/>
                  </a:cubicBezTo>
                  <a:cubicBezTo>
                    <a:pt x="77" y="4"/>
                    <a:pt x="77" y="4"/>
                    <a:pt x="77" y="4"/>
                  </a:cubicBezTo>
                  <a:cubicBezTo>
                    <a:pt x="77" y="3"/>
                    <a:pt x="77" y="3"/>
                    <a:pt x="77" y="3"/>
                  </a:cubicBezTo>
                  <a:cubicBezTo>
                    <a:pt x="77" y="3"/>
                    <a:pt x="77" y="3"/>
                    <a:pt x="77" y="3"/>
                  </a:cubicBezTo>
                  <a:cubicBezTo>
                    <a:pt x="78" y="3"/>
                    <a:pt x="78" y="3"/>
                    <a:pt x="78" y="3"/>
                  </a:cubicBezTo>
                  <a:cubicBezTo>
                    <a:pt x="79" y="3"/>
                    <a:pt x="79" y="3"/>
                    <a:pt x="79" y="3"/>
                  </a:cubicBezTo>
                  <a:cubicBezTo>
                    <a:pt x="79" y="2"/>
                    <a:pt x="79" y="2"/>
                    <a:pt x="79" y="2"/>
                  </a:cubicBezTo>
                  <a:cubicBezTo>
                    <a:pt x="79" y="2"/>
                    <a:pt x="79" y="2"/>
                    <a:pt x="79" y="2"/>
                  </a:cubicBezTo>
                  <a:cubicBezTo>
                    <a:pt x="78" y="2"/>
                    <a:pt x="78" y="2"/>
                    <a:pt x="78" y="2"/>
                  </a:cubicBezTo>
                  <a:cubicBezTo>
                    <a:pt x="78" y="2"/>
                    <a:pt x="78" y="2"/>
                    <a:pt x="78" y="2"/>
                  </a:cubicBezTo>
                  <a:cubicBezTo>
                    <a:pt x="78" y="1"/>
                    <a:pt x="78" y="1"/>
                    <a:pt x="78" y="1"/>
                  </a:cubicBezTo>
                  <a:cubicBezTo>
                    <a:pt x="78" y="0"/>
                    <a:pt x="78" y="0"/>
                    <a:pt x="78" y="0"/>
                  </a:cubicBezTo>
                  <a:cubicBezTo>
                    <a:pt x="77" y="1"/>
                    <a:pt x="77" y="1"/>
                    <a:pt x="77" y="1"/>
                  </a:cubicBezTo>
                  <a:cubicBezTo>
                    <a:pt x="77" y="1"/>
                    <a:pt x="77" y="1"/>
                    <a:pt x="77" y="1"/>
                  </a:cubicBezTo>
                  <a:cubicBezTo>
                    <a:pt x="76" y="0"/>
                    <a:pt x="76" y="0"/>
                    <a:pt x="76" y="0"/>
                  </a:cubicBezTo>
                  <a:cubicBezTo>
                    <a:pt x="75" y="1"/>
                    <a:pt x="75" y="1"/>
                    <a:pt x="75" y="1"/>
                  </a:cubicBezTo>
                  <a:cubicBezTo>
                    <a:pt x="75" y="1"/>
                    <a:pt x="75" y="1"/>
                    <a:pt x="75" y="1"/>
                  </a:cubicBezTo>
                  <a:cubicBezTo>
                    <a:pt x="76" y="2"/>
                    <a:pt x="76" y="2"/>
                    <a:pt x="76" y="2"/>
                  </a:cubicBezTo>
                  <a:cubicBezTo>
                    <a:pt x="76" y="2"/>
                    <a:pt x="76" y="2"/>
                    <a:pt x="76" y="2"/>
                  </a:cubicBezTo>
                  <a:cubicBezTo>
                    <a:pt x="75" y="2"/>
                    <a:pt x="75" y="2"/>
                    <a:pt x="75" y="2"/>
                  </a:cubicBezTo>
                  <a:cubicBezTo>
                    <a:pt x="75" y="2"/>
                    <a:pt x="75" y="2"/>
                    <a:pt x="75" y="2"/>
                  </a:cubicBezTo>
                  <a:cubicBezTo>
                    <a:pt x="74" y="2"/>
                    <a:pt x="74" y="2"/>
                    <a:pt x="74" y="2"/>
                  </a:cubicBezTo>
                  <a:cubicBezTo>
                    <a:pt x="74" y="3"/>
                    <a:pt x="74" y="3"/>
                    <a:pt x="74" y="3"/>
                  </a:cubicBezTo>
                  <a:cubicBezTo>
                    <a:pt x="74" y="3"/>
                    <a:pt x="74" y="3"/>
                    <a:pt x="74" y="3"/>
                  </a:cubicBezTo>
                  <a:cubicBezTo>
                    <a:pt x="75" y="3"/>
                    <a:pt x="75" y="3"/>
                    <a:pt x="75" y="3"/>
                  </a:cubicBezTo>
                  <a:cubicBezTo>
                    <a:pt x="75" y="3"/>
                    <a:pt x="75" y="3"/>
                    <a:pt x="75" y="3"/>
                  </a:cubicBezTo>
                  <a:cubicBezTo>
                    <a:pt x="75" y="4"/>
                    <a:pt x="75" y="4"/>
                    <a:pt x="75" y="4"/>
                  </a:cubicBezTo>
                  <a:cubicBezTo>
                    <a:pt x="75" y="4"/>
                    <a:pt x="75" y="4"/>
                    <a:pt x="75" y="4"/>
                  </a:cubicBezTo>
                  <a:cubicBezTo>
                    <a:pt x="75" y="4"/>
                    <a:pt x="75" y="4"/>
                    <a:pt x="75" y="4"/>
                  </a:cubicBezTo>
                  <a:cubicBezTo>
                    <a:pt x="74" y="5"/>
                    <a:pt x="74" y="5"/>
                    <a:pt x="74" y="5"/>
                  </a:cubicBezTo>
                  <a:cubicBezTo>
                    <a:pt x="74" y="5"/>
                    <a:pt x="74" y="5"/>
                    <a:pt x="74" y="5"/>
                  </a:cubicBezTo>
                  <a:cubicBezTo>
                    <a:pt x="74" y="5"/>
                    <a:pt x="74" y="5"/>
                    <a:pt x="74" y="5"/>
                  </a:cubicBezTo>
                  <a:cubicBezTo>
                    <a:pt x="74" y="6"/>
                    <a:pt x="74" y="6"/>
                    <a:pt x="74" y="6"/>
                  </a:cubicBezTo>
                  <a:cubicBezTo>
                    <a:pt x="74" y="6"/>
                    <a:pt x="74" y="6"/>
                    <a:pt x="74" y="6"/>
                  </a:cubicBezTo>
                  <a:cubicBezTo>
                    <a:pt x="74" y="7"/>
                    <a:pt x="74" y="7"/>
                    <a:pt x="74" y="7"/>
                  </a:cubicBezTo>
                  <a:cubicBezTo>
                    <a:pt x="73" y="6"/>
                    <a:pt x="73" y="6"/>
                    <a:pt x="73" y="6"/>
                  </a:cubicBezTo>
                  <a:cubicBezTo>
                    <a:pt x="73" y="7"/>
                    <a:pt x="73" y="7"/>
                    <a:pt x="73" y="7"/>
                  </a:cubicBezTo>
                  <a:cubicBezTo>
                    <a:pt x="73" y="7"/>
                    <a:pt x="73" y="7"/>
                    <a:pt x="73" y="7"/>
                  </a:cubicBezTo>
                  <a:cubicBezTo>
                    <a:pt x="72" y="7"/>
                    <a:pt x="72" y="7"/>
                    <a:pt x="72" y="7"/>
                  </a:cubicBezTo>
                  <a:cubicBezTo>
                    <a:pt x="72" y="7"/>
                    <a:pt x="72" y="7"/>
                    <a:pt x="72" y="7"/>
                  </a:cubicBezTo>
                  <a:cubicBezTo>
                    <a:pt x="73" y="5"/>
                    <a:pt x="73" y="5"/>
                    <a:pt x="73" y="5"/>
                  </a:cubicBezTo>
                  <a:cubicBezTo>
                    <a:pt x="72" y="5"/>
                    <a:pt x="72" y="5"/>
                    <a:pt x="72" y="5"/>
                  </a:cubicBezTo>
                  <a:cubicBezTo>
                    <a:pt x="72" y="5"/>
                    <a:pt x="72" y="5"/>
                    <a:pt x="72" y="5"/>
                  </a:cubicBezTo>
                  <a:cubicBezTo>
                    <a:pt x="72" y="4"/>
                    <a:pt x="72" y="4"/>
                    <a:pt x="72" y="4"/>
                  </a:cubicBezTo>
                  <a:cubicBezTo>
                    <a:pt x="72" y="3"/>
                    <a:pt x="72" y="3"/>
                    <a:pt x="72" y="3"/>
                  </a:cubicBezTo>
                  <a:cubicBezTo>
                    <a:pt x="72" y="3"/>
                    <a:pt x="72" y="3"/>
                    <a:pt x="72" y="3"/>
                  </a:cubicBezTo>
                  <a:cubicBezTo>
                    <a:pt x="72" y="3"/>
                    <a:pt x="72" y="3"/>
                    <a:pt x="72" y="3"/>
                  </a:cubicBezTo>
                  <a:cubicBezTo>
                    <a:pt x="71" y="4"/>
                    <a:pt x="71" y="4"/>
                    <a:pt x="71" y="4"/>
                  </a:cubicBezTo>
                  <a:cubicBezTo>
                    <a:pt x="71" y="5"/>
                    <a:pt x="71" y="5"/>
                    <a:pt x="71" y="5"/>
                  </a:cubicBezTo>
                  <a:cubicBezTo>
                    <a:pt x="70" y="6"/>
                    <a:pt x="70" y="6"/>
                    <a:pt x="70" y="6"/>
                  </a:cubicBezTo>
                  <a:cubicBezTo>
                    <a:pt x="69" y="7"/>
                    <a:pt x="69" y="7"/>
                    <a:pt x="69" y="7"/>
                  </a:cubicBezTo>
                  <a:cubicBezTo>
                    <a:pt x="70" y="8"/>
                    <a:pt x="70" y="8"/>
                    <a:pt x="70" y="8"/>
                  </a:cubicBezTo>
                  <a:cubicBezTo>
                    <a:pt x="69" y="9"/>
                    <a:pt x="69" y="9"/>
                    <a:pt x="69" y="9"/>
                  </a:cubicBezTo>
                  <a:cubicBezTo>
                    <a:pt x="68" y="10"/>
                    <a:pt x="68" y="10"/>
                    <a:pt x="68" y="10"/>
                  </a:cubicBezTo>
                  <a:cubicBezTo>
                    <a:pt x="68" y="10"/>
                    <a:pt x="68" y="10"/>
                    <a:pt x="68" y="10"/>
                  </a:cubicBezTo>
                  <a:cubicBezTo>
                    <a:pt x="68" y="9"/>
                    <a:pt x="68" y="9"/>
                    <a:pt x="68" y="9"/>
                  </a:cubicBezTo>
                  <a:cubicBezTo>
                    <a:pt x="67" y="9"/>
                    <a:pt x="67" y="9"/>
                    <a:pt x="67" y="9"/>
                  </a:cubicBezTo>
                  <a:cubicBezTo>
                    <a:pt x="68" y="8"/>
                    <a:pt x="68" y="8"/>
                    <a:pt x="68" y="8"/>
                  </a:cubicBezTo>
                  <a:cubicBezTo>
                    <a:pt x="68" y="7"/>
                    <a:pt x="68" y="7"/>
                    <a:pt x="68" y="7"/>
                  </a:cubicBezTo>
                  <a:cubicBezTo>
                    <a:pt x="68" y="7"/>
                    <a:pt x="68" y="7"/>
                    <a:pt x="68" y="7"/>
                  </a:cubicBezTo>
                  <a:cubicBezTo>
                    <a:pt x="68" y="6"/>
                    <a:pt x="68" y="6"/>
                    <a:pt x="68" y="6"/>
                  </a:cubicBezTo>
                  <a:cubicBezTo>
                    <a:pt x="69" y="5"/>
                    <a:pt x="69" y="5"/>
                    <a:pt x="69" y="5"/>
                  </a:cubicBezTo>
                  <a:cubicBezTo>
                    <a:pt x="69" y="4"/>
                    <a:pt x="69" y="4"/>
                    <a:pt x="69" y="4"/>
                  </a:cubicBezTo>
                  <a:cubicBezTo>
                    <a:pt x="70" y="4"/>
                    <a:pt x="70" y="4"/>
                    <a:pt x="70" y="4"/>
                  </a:cubicBezTo>
                  <a:cubicBezTo>
                    <a:pt x="70" y="3"/>
                    <a:pt x="70" y="3"/>
                    <a:pt x="70" y="3"/>
                  </a:cubicBezTo>
                  <a:cubicBezTo>
                    <a:pt x="69" y="3"/>
                    <a:pt x="69" y="3"/>
                    <a:pt x="69" y="3"/>
                  </a:cubicBezTo>
                  <a:cubicBezTo>
                    <a:pt x="68" y="3"/>
                    <a:pt x="68" y="3"/>
                    <a:pt x="68" y="3"/>
                  </a:cubicBezTo>
                  <a:cubicBezTo>
                    <a:pt x="68" y="3"/>
                    <a:pt x="68" y="3"/>
                    <a:pt x="68" y="3"/>
                  </a:cubicBezTo>
                  <a:cubicBezTo>
                    <a:pt x="68" y="3"/>
                    <a:pt x="68" y="3"/>
                    <a:pt x="68" y="3"/>
                  </a:cubicBezTo>
                  <a:cubicBezTo>
                    <a:pt x="67" y="4"/>
                    <a:pt x="67" y="4"/>
                    <a:pt x="67" y="4"/>
                  </a:cubicBezTo>
                  <a:cubicBezTo>
                    <a:pt x="67" y="3"/>
                    <a:pt x="67" y="3"/>
                    <a:pt x="67" y="3"/>
                  </a:cubicBezTo>
                  <a:cubicBezTo>
                    <a:pt x="67" y="3"/>
                    <a:pt x="67" y="3"/>
                    <a:pt x="67" y="3"/>
                  </a:cubicBezTo>
                  <a:cubicBezTo>
                    <a:pt x="66" y="3"/>
                    <a:pt x="66" y="3"/>
                    <a:pt x="66" y="3"/>
                  </a:cubicBezTo>
                  <a:cubicBezTo>
                    <a:pt x="66" y="3"/>
                    <a:pt x="66" y="3"/>
                    <a:pt x="66" y="3"/>
                  </a:cubicBezTo>
                  <a:cubicBezTo>
                    <a:pt x="66" y="4"/>
                    <a:pt x="66" y="4"/>
                    <a:pt x="66" y="4"/>
                  </a:cubicBezTo>
                  <a:cubicBezTo>
                    <a:pt x="65" y="4"/>
                    <a:pt x="65" y="4"/>
                    <a:pt x="65" y="4"/>
                  </a:cubicBezTo>
                  <a:cubicBezTo>
                    <a:pt x="65" y="4"/>
                    <a:pt x="65" y="4"/>
                    <a:pt x="65" y="4"/>
                  </a:cubicBezTo>
                  <a:cubicBezTo>
                    <a:pt x="65" y="4"/>
                    <a:pt x="65" y="4"/>
                    <a:pt x="65" y="4"/>
                  </a:cubicBezTo>
                  <a:cubicBezTo>
                    <a:pt x="64" y="4"/>
                    <a:pt x="64" y="4"/>
                    <a:pt x="64" y="4"/>
                  </a:cubicBezTo>
                  <a:cubicBezTo>
                    <a:pt x="64" y="4"/>
                    <a:pt x="64" y="4"/>
                    <a:pt x="64" y="4"/>
                  </a:cubicBezTo>
                  <a:cubicBezTo>
                    <a:pt x="65" y="5"/>
                    <a:pt x="65" y="5"/>
                    <a:pt x="65" y="5"/>
                  </a:cubicBezTo>
                  <a:cubicBezTo>
                    <a:pt x="66" y="5"/>
                    <a:pt x="66" y="5"/>
                    <a:pt x="66" y="5"/>
                  </a:cubicBezTo>
                  <a:cubicBezTo>
                    <a:pt x="65" y="6"/>
                    <a:pt x="65" y="6"/>
                    <a:pt x="65" y="6"/>
                  </a:cubicBezTo>
                  <a:cubicBezTo>
                    <a:pt x="65" y="5"/>
                    <a:pt x="65" y="5"/>
                    <a:pt x="65" y="5"/>
                  </a:cubicBezTo>
                  <a:cubicBezTo>
                    <a:pt x="64" y="6"/>
                    <a:pt x="64" y="6"/>
                    <a:pt x="64" y="6"/>
                  </a:cubicBezTo>
                  <a:cubicBezTo>
                    <a:pt x="64" y="6"/>
                    <a:pt x="64" y="6"/>
                    <a:pt x="64" y="6"/>
                  </a:cubicBezTo>
                  <a:cubicBezTo>
                    <a:pt x="65" y="6"/>
                    <a:pt x="65" y="6"/>
                    <a:pt x="65" y="6"/>
                  </a:cubicBezTo>
                  <a:cubicBezTo>
                    <a:pt x="64" y="7"/>
                    <a:pt x="64" y="7"/>
                    <a:pt x="64" y="7"/>
                  </a:cubicBezTo>
                  <a:cubicBezTo>
                    <a:pt x="63" y="6"/>
                    <a:pt x="63" y="6"/>
                    <a:pt x="63" y="6"/>
                  </a:cubicBezTo>
                  <a:cubicBezTo>
                    <a:pt x="63" y="6"/>
                    <a:pt x="63" y="6"/>
                    <a:pt x="63" y="6"/>
                  </a:cubicBezTo>
                  <a:cubicBezTo>
                    <a:pt x="63" y="7"/>
                    <a:pt x="63" y="7"/>
                    <a:pt x="63" y="7"/>
                  </a:cubicBezTo>
                  <a:cubicBezTo>
                    <a:pt x="62" y="7"/>
                    <a:pt x="62" y="7"/>
                    <a:pt x="62" y="7"/>
                  </a:cubicBezTo>
                  <a:cubicBezTo>
                    <a:pt x="62" y="8"/>
                    <a:pt x="62" y="8"/>
                    <a:pt x="62" y="8"/>
                  </a:cubicBezTo>
                  <a:cubicBezTo>
                    <a:pt x="62" y="8"/>
                    <a:pt x="62" y="8"/>
                    <a:pt x="62" y="8"/>
                  </a:cubicBezTo>
                  <a:cubicBezTo>
                    <a:pt x="62" y="8"/>
                    <a:pt x="62" y="8"/>
                    <a:pt x="62" y="8"/>
                  </a:cubicBezTo>
                  <a:cubicBezTo>
                    <a:pt x="61" y="9"/>
                    <a:pt x="61" y="9"/>
                    <a:pt x="61" y="9"/>
                  </a:cubicBezTo>
                  <a:cubicBezTo>
                    <a:pt x="62" y="10"/>
                    <a:pt x="62" y="10"/>
                    <a:pt x="62" y="10"/>
                  </a:cubicBezTo>
                  <a:cubicBezTo>
                    <a:pt x="62" y="10"/>
                    <a:pt x="62" y="10"/>
                    <a:pt x="62" y="10"/>
                  </a:cubicBezTo>
                  <a:cubicBezTo>
                    <a:pt x="62" y="10"/>
                    <a:pt x="62" y="10"/>
                    <a:pt x="62" y="10"/>
                  </a:cubicBezTo>
                  <a:cubicBezTo>
                    <a:pt x="63" y="11"/>
                    <a:pt x="63" y="11"/>
                    <a:pt x="63" y="11"/>
                  </a:cubicBezTo>
                  <a:cubicBezTo>
                    <a:pt x="62" y="11"/>
                    <a:pt x="62" y="11"/>
                    <a:pt x="62" y="11"/>
                  </a:cubicBezTo>
                  <a:cubicBezTo>
                    <a:pt x="61" y="11"/>
                    <a:pt x="61" y="11"/>
                    <a:pt x="61" y="11"/>
                  </a:cubicBezTo>
                  <a:cubicBezTo>
                    <a:pt x="61" y="10"/>
                    <a:pt x="61" y="10"/>
                    <a:pt x="61" y="10"/>
                  </a:cubicBezTo>
                  <a:cubicBezTo>
                    <a:pt x="60" y="10"/>
                    <a:pt x="60" y="10"/>
                    <a:pt x="60" y="10"/>
                  </a:cubicBezTo>
                  <a:cubicBezTo>
                    <a:pt x="61" y="9"/>
                    <a:pt x="61" y="9"/>
                    <a:pt x="61" y="9"/>
                  </a:cubicBezTo>
                  <a:cubicBezTo>
                    <a:pt x="60" y="9"/>
                    <a:pt x="60" y="9"/>
                    <a:pt x="60" y="9"/>
                  </a:cubicBezTo>
                  <a:cubicBezTo>
                    <a:pt x="59" y="9"/>
                    <a:pt x="59" y="9"/>
                    <a:pt x="59" y="9"/>
                  </a:cubicBezTo>
                  <a:cubicBezTo>
                    <a:pt x="58" y="9"/>
                    <a:pt x="58" y="9"/>
                    <a:pt x="58" y="9"/>
                  </a:cubicBezTo>
                  <a:cubicBezTo>
                    <a:pt x="57" y="8"/>
                    <a:pt x="57" y="8"/>
                    <a:pt x="57" y="8"/>
                  </a:cubicBezTo>
                  <a:cubicBezTo>
                    <a:pt x="57" y="8"/>
                    <a:pt x="57" y="8"/>
                    <a:pt x="57" y="8"/>
                  </a:cubicBezTo>
                  <a:cubicBezTo>
                    <a:pt x="56" y="8"/>
                    <a:pt x="56" y="8"/>
                    <a:pt x="56" y="8"/>
                  </a:cubicBezTo>
                  <a:cubicBezTo>
                    <a:pt x="56" y="8"/>
                    <a:pt x="56" y="8"/>
                    <a:pt x="56" y="8"/>
                  </a:cubicBezTo>
                  <a:cubicBezTo>
                    <a:pt x="55" y="8"/>
                    <a:pt x="55" y="8"/>
                    <a:pt x="55" y="8"/>
                  </a:cubicBezTo>
                  <a:cubicBezTo>
                    <a:pt x="54" y="9"/>
                    <a:pt x="54" y="9"/>
                    <a:pt x="54" y="9"/>
                  </a:cubicBezTo>
                  <a:cubicBezTo>
                    <a:pt x="54" y="9"/>
                    <a:pt x="54" y="9"/>
                    <a:pt x="54" y="9"/>
                  </a:cubicBezTo>
                  <a:cubicBezTo>
                    <a:pt x="55" y="10"/>
                    <a:pt x="55" y="10"/>
                    <a:pt x="55" y="10"/>
                  </a:cubicBezTo>
                  <a:cubicBezTo>
                    <a:pt x="56" y="10"/>
                    <a:pt x="56" y="10"/>
                    <a:pt x="56" y="10"/>
                  </a:cubicBezTo>
                  <a:cubicBezTo>
                    <a:pt x="56" y="10"/>
                    <a:pt x="56" y="10"/>
                    <a:pt x="56" y="10"/>
                  </a:cubicBezTo>
                  <a:cubicBezTo>
                    <a:pt x="57" y="10"/>
                    <a:pt x="57" y="10"/>
                    <a:pt x="57" y="10"/>
                  </a:cubicBezTo>
                  <a:cubicBezTo>
                    <a:pt x="57" y="11"/>
                    <a:pt x="57" y="11"/>
                    <a:pt x="57" y="11"/>
                  </a:cubicBezTo>
                  <a:cubicBezTo>
                    <a:pt x="57" y="12"/>
                    <a:pt x="57" y="12"/>
                    <a:pt x="57" y="12"/>
                  </a:cubicBezTo>
                  <a:cubicBezTo>
                    <a:pt x="58" y="13"/>
                    <a:pt x="58" y="13"/>
                    <a:pt x="58" y="13"/>
                  </a:cubicBezTo>
                  <a:cubicBezTo>
                    <a:pt x="58" y="13"/>
                    <a:pt x="58" y="13"/>
                    <a:pt x="58" y="13"/>
                  </a:cubicBezTo>
                  <a:cubicBezTo>
                    <a:pt x="57" y="13"/>
                    <a:pt x="57" y="13"/>
                    <a:pt x="57" y="13"/>
                  </a:cubicBezTo>
                  <a:cubicBezTo>
                    <a:pt x="56" y="12"/>
                    <a:pt x="56" y="12"/>
                    <a:pt x="56" y="12"/>
                  </a:cubicBezTo>
                  <a:cubicBezTo>
                    <a:pt x="56" y="12"/>
                    <a:pt x="56" y="12"/>
                    <a:pt x="56" y="12"/>
                  </a:cubicBezTo>
                  <a:cubicBezTo>
                    <a:pt x="55" y="11"/>
                    <a:pt x="55" y="11"/>
                    <a:pt x="55" y="11"/>
                  </a:cubicBezTo>
                  <a:cubicBezTo>
                    <a:pt x="55" y="12"/>
                    <a:pt x="55" y="12"/>
                    <a:pt x="55" y="12"/>
                  </a:cubicBezTo>
                  <a:cubicBezTo>
                    <a:pt x="54" y="12"/>
                    <a:pt x="54" y="12"/>
                    <a:pt x="54" y="12"/>
                  </a:cubicBezTo>
                  <a:cubicBezTo>
                    <a:pt x="54" y="11"/>
                    <a:pt x="54" y="11"/>
                    <a:pt x="54" y="11"/>
                  </a:cubicBezTo>
                  <a:cubicBezTo>
                    <a:pt x="53" y="12"/>
                    <a:pt x="53" y="12"/>
                    <a:pt x="53" y="12"/>
                  </a:cubicBezTo>
                  <a:cubicBezTo>
                    <a:pt x="53" y="12"/>
                    <a:pt x="53" y="12"/>
                    <a:pt x="53" y="12"/>
                  </a:cubicBezTo>
                  <a:cubicBezTo>
                    <a:pt x="53" y="13"/>
                    <a:pt x="53" y="13"/>
                    <a:pt x="53" y="13"/>
                  </a:cubicBezTo>
                  <a:cubicBezTo>
                    <a:pt x="53" y="14"/>
                    <a:pt x="53" y="14"/>
                    <a:pt x="53" y="14"/>
                  </a:cubicBezTo>
                  <a:cubicBezTo>
                    <a:pt x="54" y="14"/>
                    <a:pt x="54" y="14"/>
                    <a:pt x="54" y="14"/>
                  </a:cubicBezTo>
                  <a:cubicBezTo>
                    <a:pt x="54" y="15"/>
                    <a:pt x="54" y="15"/>
                    <a:pt x="54" y="15"/>
                  </a:cubicBezTo>
                  <a:cubicBezTo>
                    <a:pt x="53" y="15"/>
                    <a:pt x="53" y="15"/>
                    <a:pt x="53" y="15"/>
                  </a:cubicBezTo>
                  <a:cubicBezTo>
                    <a:pt x="53" y="14"/>
                    <a:pt x="53" y="14"/>
                    <a:pt x="53" y="14"/>
                  </a:cubicBezTo>
                  <a:cubicBezTo>
                    <a:pt x="52" y="15"/>
                    <a:pt x="52" y="15"/>
                    <a:pt x="52" y="15"/>
                  </a:cubicBezTo>
                  <a:cubicBezTo>
                    <a:pt x="52" y="16"/>
                    <a:pt x="52" y="16"/>
                    <a:pt x="52" y="16"/>
                  </a:cubicBezTo>
                  <a:cubicBezTo>
                    <a:pt x="51" y="16"/>
                    <a:pt x="51" y="16"/>
                    <a:pt x="51" y="16"/>
                  </a:cubicBezTo>
                  <a:cubicBezTo>
                    <a:pt x="51" y="16"/>
                    <a:pt x="51" y="16"/>
                    <a:pt x="51" y="16"/>
                  </a:cubicBezTo>
                  <a:cubicBezTo>
                    <a:pt x="52" y="15"/>
                    <a:pt x="52" y="15"/>
                    <a:pt x="52" y="15"/>
                  </a:cubicBezTo>
                  <a:cubicBezTo>
                    <a:pt x="52" y="15"/>
                    <a:pt x="52" y="15"/>
                    <a:pt x="52" y="15"/>
                  </a:cubicBezTo>
                  <a:cubicBezTo>
                    <a:pt x="52" y="14"/>
                    <a:pt x="52" y="14"/>
                    <a:pt x="52" y="14"/>
                  </a:cubicBezTo>
                  <a:cubicBezTo>
                    <a:pt x="52" y="12"/>
                    <a:pt x="52" y="12"/>
                    <a:pt x="52" y="12"/>
                  </a:cubicBezTo>
                  <a:cubicBezTo>
                    <a:pt x="51" y="12"/>
                    <a:pt x="51" y="12"/>
                    <a:pt x="51" y="12"/>
                  </a:cubicBezTo>
                  <a:cubicBezTo>
                    <a:pt x="50" y="13"/>
                    <a:pt x="50" y="13"/>
                    <a:pt x="50" y="13"/>
                  </a:cubicBezTo>
                  <a:cubicBezTo>
                    <a:pt x="50" y="14"/>
                    <a:pt x="50" y="14"/>
                    <a:pt x="50" y="14"/>
                  </a:cubicBezTo>
                  <a:cubicBezTo>
                    <a:pt x="50" y="15"/>
                    <a:pt x="50" y="15"/>
                    <a:pt x="50" y="15"/>
                  </a:cubicBezTo>
                  <a:cubicBezTo>
                    <a:pt x="50" y="16"/>
                    <a:pt x="50" y="16"/>
                    <a:pt x="50" y="16"/>
                  </a:cubicBezTo>
                  <a:cubicBezTo>
                    <a:pt x="49" y="15"/>
                    <a:pt x="49" y="15"/>
                    <a:pt x="49" y="15"/>
                  </a:cubicBezTo>
                  <a:cubicBezTo>
                    <a:pt x="50" y="14"/>
                    <a:pt x="50" y="14"/>
                    <a:pt x="50" y="14"/>
                  </a:cubicBezTo>
                  <a:cubicBezTo>
                    <a:pt x="50" y="13"/>
                    <a:pt x="50" y="13"/>
                    <a:pt x="50" y="13"/>
                  </a:cubicBezTo>
                  <a:cubicBezTo>
                    <a:pt x="49" y="13"/>
                    <a:pt x="49" y="13"/>
                    <a:pt x="49" y="13"/>
                  </a:cubicBezTo>
                  <a:cubicBezTo>
                    <a:pt x="48" y="13"/>
                    <a:pt x="48" y="13"/>
                    <a:pt x="48" y="13"/>
                  </a:cubicBezTo>
                  <a:cubicBezTo>
                    <a:pt x="48" y="14"/>
                    <a:pt x="48" y="14"/>
                    <a:pt x="48" y="14"/>
                  </a:cubicBezTo>
                  <a:cubicBezTo>
                    <a:pt x="48" y="15"/>
                    <a:pt x="48" y="15"/>
                    <a:pt x="48" y="15"/>
                  </a:cubicBezTo>
                  <a:cubicBezTo>
                    <a:pt x="48" y="16"/>
                    <a:pt x="48" y="16"/>
                    <a:pt x="48" y="16"/>
                  </a:cubicBezTo>
                  <a:cubicBezTo>
                    <a:pt x="49" y="16"/>
                    <a:pt x="49" y="16"/>
                    <a:pt x="49" y="16"/>
                  </a:cubicBezTo>
                  <a:cubicBezTo>
                    <a:pt x="50" y="17"/>
                    <a:pt x="50" y="17"/>
                    <a:pt x="50" y="17"/>
                  </a:cubicBezTo>
                  <a:cubicBezTo>
                    <a:pt x="49" y="18"/>
                    <a:pt x="49" y="18"/>
                    <a:pt x="49" y="18"/>
                  </a:cubicBezTo>
                  <a:cubicBezTo>
                    <a:pt x="49" y="17"/>
                    <a:pt x="49" y="17"/>
                    <a:pt x="49" y="17"/>
                  </a:cubicBezTo>
                  <a:cubicBezTo>
                    <a:pt x="48" y="16"/>
                    <a:pt x="48" y="16"/>
                    <a:pt x="48" y="16"/>
                  </a:cubicBezTo>
                  <a:cubicBezTo>
                    <a:pt x="47" y="15"/>
                    <a:pt x="47" y="15"/>
                    <a:pt x="47" y="15"/>
                  </a:cubicBezTo>
                  <a:cubicBezTo>
                    <a:pt x="47" y="15"/>
                    <a:pt x="47" y="15"/>
                    <a:pt x="47" y="15"/>
                  </a:cubicBezTo>
                  <a:cubicBezTo>
                    <a:pt x="46" y="15"/>
                    <a:pt x="46" y="15"/>
                    <a:pt x="46" y="15"/>
                  </a:cubicBezTo>
                  <a:cubicBezTo>
                    <a:pt x="46" y="16"/>
                    <a:pt x="46" y="16"/>
                    <a:pt x="46" y="16"/>
                  </a:cubicBezTo>
                  <a:cubicBezTo>
                    <a:pt x="47" y="17"/>
                    <a:pt x="47" y="17"/>
                    <a:pt x="47" y="17"/>
                  </a:cubicBezTo>
                  <a:cubicBezTo>
                    <a:pt x="47" y="17"/>
                    <a:pt x="47" y="17"/>
                    <a:pt x="47" y="17"/>
                  </a:cubicBezTo>
                  <a:cubicBezTo>
                    <a:pt x="48" y="17"/>
                    <a:pt x="48" y="17"/>
                    <a:pt x="48" y="17"/>
                  </a:cubicBezTo>
                  <a:cubicBezTo>
                    <a:pt x="47" y="17"/>
                    <a:pt x="47" y="17"/>
                    <a:pt x="47" y="17"/>
                  </a:cubicBezTo>
                  <a:cubicBezTo>
                    <a:pt x="46" y="17"/>
                    <a:pt x="46" y="17"/>
                    <a:pt x="46" y="17"/>
                  </a:cubicBezTo>
                  <a:cubicBezTo>
                    <a:pt x="47" y="18"/>
                    <a:pt x="47" y="18"/>
                    <a:pt x="47" y="18"/>
                  </a:cubicBezTo>
                  <a:cubicBezTo>
                    <a:pt x="46" y="17"/>
                    <a:pt x="46" y="17"/>
                    <a:pt x="46" y="17"/>
                  </a:cubicBezTo>
                  <a:cubicBezTo>
                    <a:pt x="46" y="16"/>
                    <a:pt x="46" y="16"/>
                    <a:pt x="46" y="16"/>
                  </a:cubicBezTo>
                  <a:cubicBezTo>
                    <a:pt x="45" y="16"/>
                    <a:pt x="45" y="16"/>
                    <a:pt x="45" y="16"/>
                  </a:cubicBezTo>
                  <a:cubicBezTo>
                    <a:pt x="45" y="16"/>
                    <a:pt x="45" y="16"/>
                    <a:pt x="45" y="16"/>
                  </a:cubicBezTo>
                  <a:cubicBezTo>
                    <a:pt x="45" y="16"/>
                    <a:pt x="45" y="16"/>
                    <a:pt x="45" y="16"/>
                  </a:cubicBezTo>
                  <a:cubicBezTo>
                    <a:pt x="44" y="17"/>
                    <a:pt x="44" y="17"/>
                    <a:pt x="44" y="17"/>
                  </a:cubicBezTo>
                  <a:cubicBezTo>
                    <a:pt x="45" y="17"/>
                    <a:pt x="45" y="17"/>
                    <a:pt x="45" y="17"/>
                  </a:cubicBezTo>
                  <a:cubicBezTo>
                    <a:pt x="45" y="18"/>
                    <a:pt x="45" y="18"/>
                    <a:pt x="45" y="18"/>
                  </a:cubicBezTo>
                  <a:cubicBezTo>
                    <a:pt x="44" y="18"/>
                    <a:pt x="44" y="18"/>
                    <a:pt x="44" y="18"/>
                  </a:cubicBezTo>
                  <a:cubicBezTo>
                    <a:pt x="43" y="18"/>
                    <a:pt x="43" y="18"/>
                    <a:pt x="43" y="18"/>
                  </a:cubicBezTo>
                  <a:cubicBezTo>
                    <a:pt x="42" y="19"/>
                    <a:pt x="42" y="19"/>
                    <a:pt x="42" y="19"/>
                  </a:cubicBezTo>
                  <a:cubicBezTo>
                    <a:pt x="43" y="19"/>
                    <a:pt x="43" y="19"/>
                    <a:pt x="43" y="19"/>
                  </a:cubicBezTo>
                  <a:cubicBezTo>
                    <a:pt x="43" y="19"/>
                    <a:pt x="43" y="19"/>
                    <a:pt x="43" y="19"/>
                  </a:cubicBezTo>
                  <a:cubicBezTo>
                    <a:pt x="44" y="20"/>
                    <a:pt x="44" y="20"/>
                    <a:pt x="44" y="20"/>
                  </a:cubicBezTo>
                  <a:cubicBezTo>
                    <a:pt x="43" y="20"/>
                    <a:pt x="43" y="20"/>
                    <a:pt x="43" y="20"/>
                  </a:cubicBezTo>
                  <a:cubicBezTo>
                    <a:pt x="43" y="20"/>
                    <a:pt x="43" y="20"/>
                    <a:pt x="43" y="20"/>
                  </a:cubicBezTo>
                  <a:cubicBezTo>
                    <a:pt x="43" y="20"/>
                    <a:pt x="43" y="20"/>
                    <a:pt x="43" y="20"/>
                  </a:cubicBezTo>
                  <a:cubicBezTo>
                    <a:pt x="43" y="21"/>
                    <a:pt x="43" y="21"/>
                    <a:pt x="43" y="21"/>
                  </a:cubicBezTo>
                  <a:cubicBezTo>
                    <a:pt x="42" y="21"/>
                    <a:pt x="42" y="21"/>
                    <a:pt x="42" y="21"/>
                  </a:cubicBezTo>
                  <a:cubicBezTo>
                    <a:pt x="42" y="21"/>
                    <a:pt x="42" y="21"/>
                    <a:pt x="42" y="21"/>
                  </a:cubicBezTo>
                  <a:cubicBezTo>
                    <a:pt x="42" y="21"/>
                    <a:pt x="42" y="21"/>
                    <a:pt x="42" y="21"/>
                  </a:cubicBezTo>
                  <a:cubicBezTo>
                    <a:pt x="42" y="21"/>
                    <a:pt x="42" y="21"/>
                    <a:pt x="42" y="21"/>
                  </a:cubicBezTo>
                  <a:cubicBezTo>
                    <a:pt x="41" y="21"/>
                    <a:pt x="41" y="21"/>
                    <a:pt x="41" y="21"/>
                  </a:cubicBezTo>
                  <a:cubicBezTo>
                    <a:pt x="41" y="21"/>
                    <a:pt x="41" y="21"/>
                    <a:pt x="41" y="21"/>
                  </a:cubicBezTo>
                  <a:cubicBezTo>
                    <a:pt x="40" y="22"/>
                    <a:pt x="40" y="22"/>
                    <a:pt x="40" y="22"/>
                  </a:cubicBezTo>
                  <a:cubicBezTo>
                    <a:pt x="40" y="22"/>
                    <a:pt x="40" y="22"/>
                    <a:pt x="40" y="22"/>
                  </a:cubicBezTo>
                  <a:cubicBezTo>
                    <a:pt x="40" y="22"/>
                    <a:pt x="40" y="22"/>
                    <a:pt x="40" y="22"/>
                  </a:cubicBezTo>
                  <a:cubicBezTo>
                    <a:pt x="39" y="22"/>
                    <a:pt x="39" y="22"/>
                    <a:pt x="39" y="22"/>
                  </a:cubicBezTo>
                  <a:cubicBezTo>
                    <a:pt x="39" y="23"/>
                    <a:pt x="39" y="23"/>
                    <a:pt x="39" y="23"/>
                  </a:cubicBezTo>
                  <a:cubicBezTo>
                    <a:pt x="40" y="23"/>
                    <a:pt x="40" y="23"/>
                    <a:pt x="40" y="23"/>
                  </a:cubicBezTo>
                  <a:cubicBezTo>
                    <a:pt x="42" y="23"/>
                    <a:pt x="42" y="23"/>
                    <a:pt x="42" y="23"/>
                  </a:cubicBezTo>
                  <a:cubicBezTo>
                    <a:pt x="42" y="23"/>
                    <a:pt x="42" y="23"/>
                    <a:pt x="42" y="23"/>
                  </a:cubicBezTo>
                  <a:cubicBezTo>
                    <a:pt x="43" y="23"/>
                    <a:pt x="43" y="23"/>
                    <a:pt x="43" y="23"/>
                  </a:cubicBezTo>
                  <a:cubicBezTo>
                    <a:pt x="43" y="23"/>
                    <a:pt x="43" y="23"/>
                    <a:pt x="43" y="23"/>
                  </a:cubicBezTo>
                  <a:cubicBezTo>
                    <a:pt x="43" y="23"/>
                    <a:pt x="43" y="23"/>
                    <a:pt x="43" y="23"/>
                  </a:cubicBezTo>
                  <a:cubicBezTo>
                    <a:pt x="43" y="24"/>
                    <a:pt x="43" y="24"/>
                    <a:pt x="43" y="24"/>
                  </a:cubicBezTo>
                  <a:cubicBezTo>
                    <a:pt x="43" y="25"/>
                    <a:pt x="43" y="25"/>
                    <a:pt x="43" y="25"/>
                  </a:cubicBezTo>
                  <a:cubicBezTo>
                    <a:pt x="42" y="25"/>
                    <a:pt x="42" y="25"/>
                    <a:pt x="42" y="25"/>
                  </a:cubicBezTo>
                  <a:cubicBezTo>
                    <a:pt x="42" y="25"/>
                    <a:pt x="42" y="25"/>
                    <a:pt x="42" y="25"/>
                  </a:cubicBezTo>
                  <a:cubicBezTo>
                    <a:pt x="42" y="24"/>
                    <a:pt x="42" y="24"/>
                    <a:pt x="42" y="24"/>
                  </a:cubicBezTo>
                  <a:cubicBezTo>
                    <a:pt x="41" y="24"/>
                    <a:pt x="41" y="24"/>
                    <a:pt x="41" y="24"/>
                  </a:cubicBezTo>
                  <a:cubicBezTo>
                    <a:pt x="41" y="24"/>
                    <a:pt x="41" y="24"/>
                    <a:pt x="41" y="24"/>
                  </a:cubicBezTo>
                  <a:cubicBezTo>
                    <a:pt x="40" y="24"/>
                    <a:pt x="40" y="24"/>
                    <a:pt x="40" y="24"/>
                  </a:cubicBezTo>
                  <a:cubicBezTo>
                    <a:pt x="40" y="24"/>
                    <a:pt x="40" y="24"/>
                    <a:pt x="40" y="24"/>
                  </a:cubicBezTo>
                  <a:cubicBezTo>
                    <a:pt x="40" y="25"/>
                    <a:pt x="40" y="25"/>
                    <a:pt x="40" y="25"/>
                  </a:cubicBezTo>
                  <a:cubicBezTo>
                    <a:pt x="39" y="24"/>
                    <a:pt x="39" y="24"/>
                    <a:pt x="39" y="24"/>
                  </a:cubicBezTo>
                  <a:cubicBezTo>
                    <a:pt x="39" y="24"/>
                    <a:pt x="39" y="24"/>
                    <a:pt x="39" y="24"/>
                  </a:cubicBezTo>
                  <a:cubicBezTo>
                    <a:pt x="40" y="25"/>
                    <a:pt x="40" y="25"/>
                    <a:pt x="40" y="25"/>
                  </a:cubicBezTo>
                  <a:cubicBezTo>
                    <a:pt x="40" y="26"/>
                    <a:pt x="40" y="26"/>
                    <a:pt x="40" y="26"/>
                  </a:cubicBezTo>
                  <a:cubicBezTo>
                    <a:pt x="39" y="26"/>
                    <a:pt x="39" y="26"/>
                    <a:pt x="39" y="26"/>
                  </a:cubicBezTo>
                  <a:cubicBezTo>
                    <a:pt x="39" y="26"/>
                    <a:pt x="39" y="26"/>
                    <a:pt x="39" y="26"/>
                  </a:cubicBezTo>
                  <a:cubicBezTo>
                    <a:pt x="39" y="27"/>
                    <a:pt x="39" y="27"/>
                    <a:pt x="39" y="27"/>
                  </a:cubicBezTo>
                  <a:cubicBezTo>
                    <a:pt x="39" y="27"/>
                    <a:pt x="39" y="27"/>
                    <a:pt x="39" y="27"/>
                  </a:cubicBezTo>
                  <a:cubicBezTo>
                    <a:pt x="39" y="26"/>
                    <a:pt x="39" y="26"/>
                    <a:pt x="39" y="26"/>
                  </a:cubicBezTo>
                  <a:cubicBezTo>
                    <a:pt x="39" y="26"/>
                    <a:pt x="39" y="26"/>
                    <a:pt x="39" y="26"/>
                  </a:cubicBezTo>
                  <a:cubicBezTo>
                    <a:pt x="38" y="25"/>
                    <a:pt x="38" y="25"/>
                    <a:pt x="38" y="25"/>
                  </a:cubicBezTo>
                  <a:cubicBezTo>
                    <a:pt x="38" y="26"/>
                    <a:pt x="38" y="26"/>
                    <a:pt x="38" y="26"/>
                  </a:cubicBezTo>
                  <a:cubicBezTo>
                    <a:pt x="37" y="26"/>
                    <a:pt x="37" y="26"/>
                    <a:pt x="37" y="26"/>
                  </a:cubicBezTo>
                  <a:cubicBezTo>
                    <a:pt x="37" y="25"/>
                    <a:pt x="37" y="25"/>
                    <a:pt x="37" y="25"/>
                  </a:cubicBezTo>
                  <a:cubicBezTo>
                    <a:pt x="37" y="25"/>
                    <a:pt x="37" y="25"/>
                    <a:pt x="37" y="25"/>
                  </a:cubicBezTo>
                  <a:cubicBezTo>
                    <a:pt x="36" y="25"/>
                    <a:pt x="36" y="25"/>
                    <a:pt x="36" y="25"/>
                  </a:cubicBezTo>
                  <a:cubicBezTo>
                    <a:pt x="36" y="26"/>
                    <a:pt x="36" y="26"/>
                    <a:pt x="36" y="26"/>
                  </a:cubicBezTo>
                  <a:cubicBezTo>
                    <a:pt x="36" y="26"/>
                    <a:pt x="36" y="26"/>
                    <a:pt x="36" y="26"/>
                  </a:cubicBezTo>
                  <a:cubicBezTo>
                    <a:pt x="37" y="26"/>
                    <a:pt x="37" y="26"/>
                    <a:pt x="37" y="26"/>
                  </a:cubicBezTo>
                  <a:cubicBezTo>
                    <a:pt x="38" y="27"/>
                    <a:pt x="38" y="27"/>
                    <a:pt x="38" y="27"/>
                  </a:cubicBezTo>
                  <a:cubicBezTo>
                    <a:pt x="38" y="27"/>
                    <a:pt x="38" y="27"/>
                    <a:pt x="38" y="27"/>
                  </a:cubicBezTo>
                  <a:cubicBezTo>
                    <a:pt x="36" y="27"/>
                    <a:pt x="36" y="27"/>
                    <a:pt x="36" y="27"/>
                  </a:cubicBezTo>
                  <a:cubicBezTo>
                    <a:pt x="36" y="27"/>
                    <a:pt x="36" y="27"/>
                    <a:pt x="36" y="27"/>
                  </a:cubicBezTo>
                  <a:cubicBezTo>
                    <a:pt x="35" y="27"/>
                    <a:pt x="35" y="27"/>
                    <a:pt x="35" y="27"/>
                  </a:cubicBezTo>
                  <a:cubicBezTo>
                    <a:pt x="35" y="28"/>
                    <a:pt x="35" y="28"/>
                    <a:pt x="35" y="28"/>
                  </a:cubicBezTo>
                  <a:cubicBezTo>
                    <a:pt x="35" y="28"/>
                    <a:pt x="35" y="28"/>
                    <a:pt x="35" y="28"/>
                  </a:cubicBezTo>
                  <a:cubicBezTo>
                    <a:pt x="35" y="29"/>
                    <a:pt x="35" y="29"/>
                    <a:pt x="35" y="29"/>
                  </a:cubicBezTo>
                  <a:cubicBezTo>
                    <a:pt x="35" y="29"/>
                    <a:pt x="35" y="29"/>
                    <a:pt x="35" y="29"/>
                  </a:cubicBezTo>
                  <a:cubicBezTo>
                    <a:pt x="36" y="28"/>
                    <a:pt x="36" y="28"/>
                    <a:pt x="36" y="28"/>
                  </a:cubicBezTo>
                  <a:cubicBezTo>
                    <a:pt x="37" y="28"/>
                    <a:pt x="37" y="28"/>
                    <a:pt x="37" y="28"/>
                  </a:cubicBezTo>
                  <a:cubicBezTo>
                    <a:pt x="37" y="29"/>
                    <a:pt x="37" y="29"/>
                    <a:pt x="37" y="29"/>
                  </a:cubicBezTo>
                  <a:cubicBezTo>
                    <a:pt x="36" y="29"/>
                    <a:pt x="36" y="29"/>
                    <a:pt x="36" y="29"/>
                  </a:cubicBezTo>
                  <a:cubicBezTo>
                    <a:pt x="36" y="29"/>
                    <a:pt x="36" y="29"/>
                    <a:pt x="36" y="29"/>
                  </a:cubicBezTo>
                  <a:cubicBezTo>
                    <a:pt x="36" y="30"/>
                    <a:pt x="36" y="30"/>
                    <a:pt x="36" y="30"/>
                  </a:cubicBezTo>
                  <a:cubicBezTo>
                    <a:pt x="37" y="31"/>
                    <a:pt x="37" y="31"/>
                    <a:pt x="37" y="31"/>
                  </a:cubicBezTo>
                  <a:cubicBezTo>
                    <a:pt x="37" y="31"/>
                    <a:pt x="37" y="31"/>
                    <a:pt x="37" y="31"/>
                  </a:cubicBezTo>
                  <a:cubicBezTo>
                    <a:pt x="37" y="31"/>
                    <a:pt x="37" y="31"/>
                    <a:pt x="37" y="31"/>
                  </a:cubicBezTo>
                  <a:cubicBezTo>
                    <a:pt x="36" y="31"/>
                    <a:pt x="36" y="31"/>
                    <a:pt x="36" y="31"/>
                  </a:cubicBezTo>
                  <a:cubicBezTo>
                    <a:pt x="35" y="30"/>
                    <a:pt x="35" y="30"/>
                    <a:pt x="35" y="30"/>
                  </a:cubicBezTo>
                  <a:cubicBezTo>
                    <a:pt x="35" y="30"/>
                    <a:pt x="35" y="30"/>
                    <a:pt x="35" y="30"/>
                  </a:cubicBezTo>
                  <a:cubicBezTo>
                    <a:pt x="34" y="31"/>
                    <a:pt x="34" y="31"/>
                    <a:pt x="34" y="31"/>
                  </a:cubicBezTo>
                  <a:cubicBezTo>
                    <a:pt x="35" y="31"/>
                    <a:pt x="35" y="31"/>
                    <a:pt x="35" y="31"/>
                  </a:cubicBezTo>
                  <a:cubicBezTo>
                    <a:pt x="34" y="31"/>
                    <a:pt x="34" y="31"/>
                    <a:pt x="34" y="31"/>
                  </a:cubicBezTo>
                  <a:cubicBezTo>
                    <a:pt x="33" y="32"/>
                    <a:pt x="33" y="32"/>
                    <a:pt x="33" y="32"/>
                  </a:cubicBezTo>
                  <a:cubicBezTo>
                    <a:pt x="33" y="32"/>
                    <a:pt x="33" y="32"/>
                    <a:pt x="33" y="32"/>
                  </a:cubicBezTo>
                  <a:cubicBezTo>
                    <a:pt x="34" y="32"/>
                    <a:pt x="34" y="32"/>
                    <a:pt x="34" y="32"/>
                  </a:cubicBezTo>
                  <a:cubicBezTo>
                    <a:pt x="35" y="32"/>
                    <a:pt x="35" y="32"/>
                    <a:pt x="35" y="32"/>
                  </a:cubicBezTo>
                  <a:cubicBezTo>
                    <a:pt x="35" y="32"/>
                    <a:pt x="35" y="32"/>
                    <a:pt x="35" y="32"/>
                  </a:cubicBezTo>
                  <a:cubicBezTo>
                    <a:pt x="36" y="32"/>
                    <a:pt x="36" y="32"/>
                    <a:pt x="36" y="32"/>
                  </a:cubicBezTo>
                  <a:cubicBezTo>
                    <a:pt x="36" y="33"/>
                    <a:pt x="36" y="33"/>
                    <a:pt x="36" y="33"/>
                  </a:cubicBezTo>
                  <a:cubicBezTo>
                    <a:pt x="37" y="33"/>
                    <a:pt x="37" y="33"/>
                    <a:pt x="37" y="33"/>
                  </a:cubicBezTo>
                  <a:cubicBezTo>
                    <a:pt x="37" y="34"/>
                    <a:pt x="37" y="34"/>
                    <a:pt x="37" y="34"/>
                  </a:cubicBezTo>
                  <a:cubicBezTo>
                    <a:pt x="36" y="33"/>
                    <a:pt x="36" y="33"/>
                    <a:pt x="36" y="33"/>
                  </a:cubicBezTo>
                  <a:cubicBezTo>
                    <a:pt x="35" y="33"/>
                    <a:pt x="35" y="33"/>
                    <a:pt x="35" y="33"/>
                  </a:cubicBezTo>
                  <a:cubicBezTo>
                    <a:pt x="34" y="33"/>
                    <a:pt x="34" y="33"/>
                    <a:pt x="34" y="33"/>
                  </a:cubicBezTo>
                  <a:cubicBezTo>
                    <a:pt x="33" y="33"/>
                    <a:pt x="33" y="33"/>
                    <a:pt x="33" y="33"/>
                  </a:cubicBezTo>
                  <a:cubicBezTo>
                    <a:pt x="33" y="34"/>
                    <a:pt x="33" y="34"/>
                    <a:pt x="33" y="34"/>
                  </a:cubicBezTo>
                  <a:cubicBezTo>
                    <a:pt x="32" y="34"/>
                    <a:pt x="32" y="34"/>
                    <a:pt x="32" y="34"/>
                  </a:cubicBezTo>
                  <a:cubicBezTo>
                    <a:pt x="32" y="34"/>
                    <a:pt x="32" y="34"/>
                    <a:pt x="32" y="34"/>
                  </a:cubicBezTo>
                  <a:cubicBezTo>
                    <a:pt x="31" y="35"/>
                    <a:pt x="31" y="35"/>
                    <a:pt x="31" y="35"/>
                  </a:cubicBezTo>
                  <a:cubicBezTo>
                    <a:pt x="30" y="35"/>
                    <a:pt x="30" y="35"/>
                    <a:pt x="30" y="35"/>
                  </a:cubicBezTo>
                  <a:cubicBezTo>
                    <a:pt x="30" y="35"/>
                    <a:pt x="30" y="35"/>
                    <a:pt x="30" y="35"/>
                  </a:cubicBezTo>
                  <a:cubicBezTo>
                    <a:pt x="31" y="35"/>
                    <a:pt x="31" y="35"/>
                    <a:pt x="31" y="35"/>
                  </a:cubicBezTo>
                  <a:cubicBezTo>
                    <a:pt x="32" y="36"/>
                    <a:pt x="32" y="36"/>
                    <a:pt x="32" y="36"/>
                  </a:cubicBezTo>
                  <a:cubicBezTo>
                    <a:pt x="31" y="36"/>
                    <a:pt x="31" y="36"/>
                    <a:pt x="31" y="36"/>
                  </a:cubicBezTo>
                  <a:cubicBezTo>
                    <a:pt x="31" y="36"/>
                    <a:pt x="31" y="36"/>
                    <a:pt x="31" y="36"/>
                  </a:cubicBezTo>
                  <a:cubicBezTo>
                    <a:pt x="30" y="36"/>
                    <a:pt x="30" y="36"/>
                    <a:pt x="30" y="36"/>
                  </a:cubicBezTo>
                  <a:cubicBezTo>
                    <a:pt x="31" y="36"/>
                    <a:pt x="31" y="36"/>
                    <a:pt x="31" y="36"/>
                  </a:cubicBezTo>
                  <a:cubicBezTo>
                    <a:pt x="31" y="37"/>
                    <a:pt x="31" y="37"/>
                    <a:pt x="31" y="37"/>
                  </a:cubicBezTo>
                  <a:cubicBezTo>
                    <a:pt x="30" y="37"/>
                    <a:pt x="30" y="37"/>
                    <a:pt x="30" y="37"/>
                  </a:cubicBezTo>
                  <a:cubicBezTo>
                    <a:pt x="30" y="36"/>
                    <a:pt x="30" y="36"/>
                    <a:pt x="30" y="36"/>
                  </a:cubicBezTo>
                  <a:cubicBezTo>
                    <a:pt x="30" y="37"/>
                    <a:pt x="30" y="37"/>
                    <a:pt x="30" y="37"/>
                  </a:cubicBezTo>
                  <a:cubicBezTo>
                    <a:pt x="30" y="37"/>
                    <a:pt x="30" y="37"/>
                    <a:pt x="30" y="37"/>
                  </a:cubicBezTo>
                  <a:cubicBezTo>
                    <a:pt x="30" y="37"/>
                    <a:pt x="30" y="37"/>
                    <a:pt x="30" y="37"/>
                  </a:cubicBezTo>
                  <a:cubicBezTo>
                    <a:pt x="30" y="38"/>
                    <a:pt x="30" y="38"/>
                    <a:pt x="30" y="38"/>
                  </a:cubicBezTo>
                  <a:cubicBezTo>
                    <a:pt x="30" y="38"/>
                    <a:pt x="30" y="38"/>
                    <a:pt x="30" y="38"/>
                  </a:cubicBezTo>
                  <a:cubicBezTo>
                    <a:pt x="30" y="38"/>
                    <a:pt x="30" y="38"/>
                    <a:pt x="30" y="38"/>
                  </a:cubicBezTo>
                  <a:cubicBezTo>
                    <a:pt x="29" y="38"/>
                    <a:pt x="29" y="38"/>
                    <a:pt x="29" y="38"/>
                  </a:cubicBezTo>
                  <a:cubicBezTo>
                    <a:pt x="29" y="38"/>
                    <a:pt x="29" y="38"/>
                    <a:pt x="29" y="38"/>
                  </a:cubicBezTo>
                  <a:cubicBezTo>
                    <a:pt x="29" y="38"/>
                    <a:pt x="29" y="38"/>
                    <a:pt x="29" y="38"/>
                  </a:cubicBezTo>
                  <a:cubicBezTo>
                    <a:pt x="29" y="39"/>
                    <a:pt x="29" y="39"/>
                    <a:pt x="29" y="39"/>
                  </a:cubicBezTo>
                  <a:cubicBezTo>
                    <a:pt x="29" y="39"/>
                    <a:pt x="29" y="39"/>
                    <a:pt x="29" y="39"/>
                  </a:cubicBezTo>
                  <a:cubicBezTo>
                    <a:pt x="30" y="39"/>
                    <a:pt x="30" y="39"/>
                    <a:pt x="30" y="39"/>
                  </a:cubicBezTo>
                  <a:cubicBezTo>
                    <a:pt x="31" y="40"/>
                    <a:pt x="31" y="40"/>
                    <a:pt x="31" y="40"/>
                  </a:cubicBezTo>
                  <a:cubicBezTo>
                    <a:pt x="31" y="40"/>
                    <a:pt x="31" y="40"/>
                    <a:pt x="31" y="40"/>
                  </a:cubicBezTo>
                  <a:cubicBezTo>
                    <a:pt x="32" y="40"/>
                    <a:pt x="32" y="40"/>
                    <a:pt x="32" y="40"/>
                  </a:cubicBezTo>
                  <a:cubicBezTo>
                    <a:pt x="31" y="40"/>
                    <a:pt x="31" y="40"/>
                    <a:pt x="31" y="40"/>
                  </a:cubicBezTo>
                  <a:cubicBezTo>
                    <a:pt x="31" y="40"/>
                    <a:pt x="31" y="40"/>
                    <a:pt x="31" y="40"/>
                  </a:cubicBezTo>
                  <a:cubicBezTo>
                    <a:pt x="30" y="40"/>
                    <a:pt x="30" y="40"/>
                    <a:pt x="30" y="40"/>
                  </a:cubicBezTo>
                  <a:cubicBezTo>
                    <a:pt x="30" y="40"/>
                    <a:pt x="30" y="40"/>
                    <a:pt x="30" y="40"/>
                  </a:cubicBezTo>
                  <a:cubicBezTo>
                    <a:pt x="29" y="40"/>
                    <a:pt x="29" y="40"/>
                    <a:pt x="29" y="40"/>
                  </a:cubicBezTo>
                  <a:cubicBezTo>
                    <a:pt x="28" y="41"/>
                    <a:pt x="28" y="41"/>
                    <a:pt x="28" y="41"/>
                  </a:cubicBezTo>
                  <a:cubicBezTo>
                    <a:pt x="28" y="41"/>
                    <a:pt x="28" y="41"/>
                    <a:pt x="28" y="41"/>
                  </a:cubicBezTo>
                  <a:cubicBezTo>
                    <a:pt x="29" y="41"/>
                    <a:pt x="29" y="41"/>
                    <a:pt x="29" y="41"/>
                  </a:cubicBezTo>
                  <a:cubicBezTo>
                    <a:pt x="29" y="42"/>
                    <a:pt x="29" y="42"/>
                    <a:pt x="29" y="42"/>
                  </a:cubicBezTo>
                  <a:cubicBezTo>
                    <a:pt x="30" y="42"/>
                    <a:pt x="30" y="42"/>
                    <a:pt x="30" y="42"/>
                  </a:cubicBezTo>
                  <a:cubicBezTo>
                    <a:pt x="30" y="43"/>
                    <a:pt x="30" y="43"/>
                    <a:pt x="30" y="43"/>
                  </a:cubicBezTo>
                  <a:cubicBezTo>
                    <a:pt x="29" y="42"/>
                    <a:pt x="29" y="42"/>
                    <a:pt x="29" y="42"/>
                  </a:cubicBezTo>
                  <a:cubicBezTo>
                    <a:pt x="29" y="42"/>
                    <a:pt x="29" y="42"/>
                    <a:pt x="29" y="42"/>
                  </a:cubicBezTo>
                  <a:cubicBezTo>
                    <a:pt x="28" y="43"/>
                    <a:pt x="28" y="43"/>
                    <a:pt x="28" y="43"/>
                  </a:cubicBezTo>
                  <a:cubicBezTo>
                    <a:pt x="28" y="43"/>
                    <a:pt x="28" y="43"/>
                    <a:pt x="28" y="43"/>
                  </a:cubicBezTo>
                  <a:cubicBezTo>
                    <a:pt x="28" y="43"/>
                    <a:pt x="28" y="43"/>
                    <a:pt x="28" y="43"/>
                  </a:cubicBezTo>
                  <a:cubicBezTo>
                    <a:pt x="29" y="44"/>
                    <a:pt x="29" y="44"/>
                    <a:pt x="29" y="44"/>
                  </a:cubicBezTo>
                  <a:cubicBezTo>
                    <a:pt x="29" y="44"/>
                    <a:pt x="29" y="44"/>
                    <a:pt x="29" y="44"/>
                  </a:cubicBezTo>
                  <a:cubicBezTo>
                    <a:pt x="28" y="44"/>
                    <a:pt x="28" y="44"/>
                    <a:pt x="28" y="44"/>
                  </a:cubicBezTo>
                  <a:cubicBezTo>
                    <a:pt x="28" y="44"/>
                    <a:pt x="28" y="44"/>
                    <a:pt x="28" y="44"/>
                  </a:cubicBezTo>
                  <a:cubicBezTo>
                    <a:pt x="28" y="44"/>
                    <a:pt x="28" y="44"/>
                    <a:pt x="28" y="44"/>
                  </a:cubicBezTo>
                  <a:cubicBezTo>
                    <a:pt x="28" y="45"/>
                    <a:pt x="28" y="45"/>
                    <a:pt x="28" y="45"/>
                  </a:cubicBezTo>
                  <a:cubicBezTo>
                    <a:pt x="28" y="45"/>
                    <a:pt x="28" y="45"/>
                    <a:pt x="28" y="45"/>
                  </a:cubicBezTo>
                  <a:cubicBezTo>
                    <a:pt x="28" y="45"/>
                    <a:pt x="28" y="45"/>
                    <a:pt x="28" y="45"/>
                  </a:cubicBezTo>
                  <a:cubicBezTo>
                    <a:pt x="28" y="46"/>
                    <a:pt x="28" y="46"/>
                    <a:pt x="28" y="46"/>
                  </a:cubicBezTo>
                  <a:cubicBezTo>
                    <a:pt x="27" y="45"/>
                    <a:pt x="27" y="45"/>
                    <a:pt x="27" y="45"/>
                  </a:cubicBezTo>
                  <a:cubicBezTo>
                    <a:pt x="27" y="45"/>
                    <a:pt x="27" y="45"/>
                    <a:pt x="27" y="45"/>
                  </a:cubicBezTo>
                  <a:cubicBezTo>
                    <a:pt x="27" y="46"/>
                    <a:pt x="27" y="46"/>
                    <a:pt x="27" y="46"/>
                  </a:cubicBezTo>
                  <a:cubicBezTo>
                    <a:pt x="27" y="46"/>
                    <a:pt x="27" y="46"/>
                    <a:pt x="27" y="46"/>
                  </a:cubicBezTo>
                  <a:cubicBezTo>
                    <a:pt x="27" y="47"/>
                    <a:pt x="27" y="47"/>
                    <a:pt x="27" y="47"/>
                  </a:cubicBezTo>
                  <a:cubicBezTo>
                    <a:pt x="28" y="47"/>
                    <a:pt x="28" y="47"/>
                    <a:pt x="28" y="47"/>
                  </a:cubicBezTo>
                  <a:cubicBezTo>
                    <a:pt x="28" y="47"/>
                    <a:pt x="28" y="47"/>
                    <a:pt x="28" y="47"/>
                  </a:cubicBezTo>
                  <a:cubicBezTo>
                    <a:pt x="28" y="47"/>
                    <a:pt x="28" y="47"/>
                    <a:pt x="28" y="47"/>
                  </a:cubicBezTo>
                  <a:cubicBezTo>
                    <a:pt x="29" y="47"/>
                    <a:pt x="29" y="47"/>
                    <a:pt x="29" y="47"/>
                  </a:cubicBezTo>
                  <a:cubicBezTo>
                    <a:pt x="28" y="48"/>
                    <a:pt x="28" y="48"/>
                    <a:pt x="28" y="48"/>
                  </a:cubicBezTo>
                  <a:cubicBezTo>
                    <a:pt x="28" y="48"/>
                    <a:pt x="28" y="48"/>
                    <a:pt x="28" y="48"/>
                  </a:cubicBezTo>
                  <a:cubicBezTo>
                    <a:pt x="27" y="48"/>
                    <a:pt x="27" y="48"/>
                    <a:pt x="27" y="48"/>
                  </a:cubicBezTo>
                  <a:cubicBezTo>
                    <a:pt x="27" y="48"/>
                    <a:pt x="27" y="48"/>
                    <a:pt x="27" y="48"/>
                  </a:cubicBezTo>
                  <a:cubicBezTo>
                    <a:pt x="26" y="49"/>
                    <a:pt x="26" y="49"/>
                    <a:pt x="26" y="49"/>
                  </a:cubicBezTo>
                  <a:cubicBezTo>
                    <a:pt x="26" y="49"/>
                    <a:pt x="26" y="49"/>
                    <a:pt x="26" y="49"/>
                  </a:cubicBezTo>
                  <a:cubicBezTo>
                    <a:pt x="25" y="49"/>
                    <a:pt x="25" y="49"/>
                    <a:pt x="25" y="49"/>
                  </a:cubicBezTo>
                  <a:cubicBezTo>
                    <a:pt x="25" y="50"/>
                    <a:pt x="25" y="50"/>
                    <a:pt x="25" y="50"/>
                  </a:cubicBezTo>
                  <a:cubicBezTo>
                    <a:pt x="25" y="50"/>
                    <a:pt x="25" y="50"/>
                    <a:pt x="25" y="50"/>
                  </a:cubicBezTo>
                  <a:cubicBezTo>
                    <a:pt x="25" y="50"/>
                    <a:pt x="25" y="50"/>
                    <a:pt x="25" y="50"/>
                  </a:cubicBezTo>
                  <a:cubicBezTo>
                    <a:pt x="24" y="50"/>
                    <a:pt x="24" y="50"/>
                    <a:pt x="24" y="50"/>
                  </a:cubicBezTo>
                  <a:cubicBezTo>
                    <a:pt x="23" y="51"/>
                    <a:pt x="23" y="51"/>
                    <a:pt x="23" y="51"/>
                  </a:cubicBezTo>
                  <a:cubicBezTo>
                    <a:pt x="24" y="51"/>
                    <a:pt x="24" y="51"/>
                    <a:pt x="24" y="51"/>
                  </a:cubicBezTo>
                  <a:cubicBezTo>
                    <a:pt x="24" y="52"/>
                    <a:pt x="24" y="52"/>
                    <a:pt x="24" y="52"/>
                  </a:cubicBezTo>
                  <a:cubicBezTo>
                    <a:pt x="24" y="52"/>
                    <a:pt x="24" y="52"/>
                    <a:pt x="24" y="52"/>
                  </a:cubicBezTo>
                  <a:cubicBezTo>
                    <a:pt x="23" y="53"/>
                    <a:pt x="23" y="53"/>
                    <a:pt x="23" y="53"/>
                  </a:cubicBezTo>
                  <a:cubicBezTo>
                    <a:pt x="23" y="53"/>
                    <a:pt x="23" y="53"/>
                    <a:pt x="23" y="53"/>
                  </a:cubicBezTo>
                  <a:cubicBezTo>
                    <a:pt x="23" y="52"/>
                    <a:pt x="23" y="52"/>
                    <a:pt x="23" y="52"/>
                  </a:cubicBezTo>
                  <a:cubicBezTo>
                    <a:pt x="22" y="52"/>
                    <a:pt x="22" y="52"/>
                    <a:pt x="22" y="52"/>
                  </a:cubicBezTo>
                  <a:cubicBezTo>
                    <a:pt x="22" y="52"/>
                    <a:pt x="22" y="52"/>
                    <a:pt x="22" y="52"/>
                  </a:cubicBezTo>
                  <a:cubicBezTo>
                    <a:pt x="21" y="52"/>
                    <a:pt x="21" y="52"/>
                    <a:pt x="21" y="52"/>
                  </a:cubicBezTo>
                  <a:cubicBezTo>
                    <a:pt x="22" y="53"/>
                    <a:pt x="22" y="53"/>
                    <a:pt x="22" y="53"/>
                  </a:cubicBezTo>
                  <a:cubicBezTo>
                    <a:pt x="21" y="53"/>
                    <a:pt x="21" y="53"/>
                    <a:pt x="21" y="53"/>
                  </a:cubicBezTo>
                  <a:cubicBezTo>
                    <a:pt x="21" y="53"/>
                    <a:pt x="21" y="53"/>
                    <a:pt x="21" y="53"/>
                  </a:cubicBezTo>
                  <a:cubicBezTo>
                    <a:pt x="21" y="54"/>
                    <a:pt x="21" y="54"/>
                    <a:pt x="21" y="54"/>
                  </a:cubicBezTo>
                  <a:cubicBezTo>
                    <a:pt x="20" y="54"/>
                    <a:pt x="20" y="54"/>
                    <a:pt x="20" y="54"/>
                  </a:cubicBezTo>
                  <a:cubicBezTo>
                    <a:pt x="20" y="54"/>
                    <a:pt x="20" y="54"/>
                    <a:pt x="20" y="54"/>
                  </a:cubicBezTo>
                  <a:cubicBezTo>
                    <a:pt x="20" y="55"/>
                    <a:pt x="20" y="55"/>
                    <a:pt x="20" y="55"/>
                  </a:cubicBezTo>
                  <a:cubicBezTo>
                    <a:pt x="19" y="55"/>
                    <a:pt x="19" y="55"/>
                    <a:pt x="19" y="55"/>
                  </a:cubicBezTo>
                  <a:cubicBezTo>
                    <a:pt x="19" y="55"/>
                    <a:pt x="19" y="55"/>
                    <a:pt x="19" y="55"/>
                  </a:cubicBezTo>
                  <a:cubicBezTo>
                    <a:pt x="19" y="56"/>
                    <a:pt x="19" y="56"/>
                    <a:pt x="19" y="56"/>
                  </a:cubicBezTo>
                  <a:cubicBezTo>
                    <a:pt x="19" y="57"/>
                    <a:pt x="19" y="57"/>
                    <a:pt x="19" y="57"/>
                  </a:cubicBezTo>
                  <a:cubicBezTo>
                    <a:pt x="18" y="57"/>
                    <a:pt x="18" y="57"/>
                    <a:pt x="18" y="57"/>
                  </a:cubicBezTo>
                  <a:cubicBezTo>
                    <a:pt x="18" y="58"/>
                    <a:pt x="18" y="58"/>
                    <a:pt x="18" y="58"/>
                  </a:cubicBezTo>
                  <a:cubicBezTo>
                    <a:pt x="19" y="57"/>
                    <a:pt x="19" y="57"/>
                    <a:pt x="19" y="57"/>
                  </a:cubicBezTo>
                  <a:cubicBezTo>
                    <a:pt x="19" y="57"/>
                    <a:pt x="19" y="57"/>
                    <a:pt x="19" y="57"/>
                  </a:cubicBezTo>
                  <a:cubicBezTo>
                    <a:pt x="19" y="58"/>
                    <a:pt x="19" y="58"/>
                    <a:pt x="19" y="58"/>
                  </a:cubicBezTo>
                  <a:cubicBezTo>
                    <a:pt x="19" y="58"/>
                    <a:pt x="19" y="58"/>
                    <a:pt x="19" y="58"/>
                  </a:cubicBezTo>
                  <a:cubicBezTo>
                    <a:pt x="19" y="59"/>
                    <a:pt x="19" y="59"/>
                    <a:pt x="19" y="59"/>
                  </a:cubicBezTo>
                  <a:cubicBezTo>
                    <a:pt x="19" y="59"/>
                    <a:pt x="19" y="59"/>
                    <a:pt x="19" y="59"/>
                  </a:cubicBezTo>
                  <a:cubicBezTo>
                    <a:pt x="20" y="59"/>
                    <a:pt x="20" y="59"/>
                    <a:pt x="20" y="59"/>
                  </a:cubicBezTo>
                  <a:cubicBezTo>
                    <a:pt x="21" y="59"/>
                    <a:pt x="21" y="59"/>
                    <a:pt x="21" y="59"/>
                  </a:cubicBezTo>
                  <a:cubicBezTo>
                    <a:pt x="22" y="57"/>
                    <a:pt x="22" y="57"/>
                    <a:pt x="22" y="57"/>
                  </a:cubicBezTo>
                  <a:cubicBezTo>
                    <a:pt x="22" y="57"/>
                    <a:pt x="22" y="57"/>
                    <a:pt x="22" y="57"/>
                  </a:cubicBezTo>
                  <a:cubicBezTo>
                    <a:pt x="22" y="57"/>
                    <a:pt x="22" y="57"/>
                    <a:pt x="22" y="57"/>
                  </a:cubicBezTo>
                  <a:cubicBezTo>
                    <a:pt x="22" y="56"/>
                    <a:pt x="22" y="56"/>
                    <a:pt x="22" y="56"/>
                  </a:cubicBezTo>
                  <a:cubicBezTo>
                    <a:pt x="22" y="56"/>
                    <a:pt x="22" y="56"/>
                    <a:pt x="22" y="56"/>
                  </a:cubicBezTo>
                  <a:cubicBezTo>
                    <a:pt x="23" y="55"/>
                    <a:pt x="23" y="55"/>
                    <a:pt x="23" y="55"/>
                  </a:cubicBezTo>
                  <a:cubicBezTo>
                    <a:pt x="23" y="55"/>
                    <a:pt x="23" y="55"/>
                    <a:pt x="23" y="55"/>
                  </a:cubicBezTo>
                  <a:cubicBezTo>
                    <a:pt x="24" y="55"/>
                    <a:pt x="24" y="55"/>
                    <a:pt x="24" y="55"/>
                  </a:cubicBezTo>
                  <a:cubicBezTo>
                    <a:pt x="24" y="55"/>
                    <a:pt x="24" y="55"/>
                    <a:pt x="24" y="55"/>
                  </a:cubicBezTo>
                  <a:cubicBezTo>
                    <a:pt x="23" y="56"/>
                    <a:pt x="23" y="56"/>
                    <a:pt x="23" y="56"/>
                  </a:cubicBezTo>
                  <a:cubicBezTo>
                    <a:pt x="23" y="56"/>
                    <a:pt x="23" y="56"/>
                    <a:pt x="23" y="56"/>
                  </a:cubicBezTo>
                  <a:cubicBezTo>
                    <a:pt x="24" y="57"/>
                    <a:pt x="24" y="57"/>
                    <a:pt x="24" y="57"/>
                  </a:cubicBezTo>
                  <a:cubicBezTo>
                    <a:pt x="24" y="57"/>
                    <a:pt x="24" y="57"/>
                    <a:pt x="24" y="57"/>
                  </a:cubicBezTo>
                  <a:cubicBezTo>
                    <a:pt x="23" y="57"/>
                    <a:pt x="23" y="57"/>
                    <a:pt x="23" y="57"/>
                  </a:cubicBezTo>
                  <a:cubicBezTo>
                    <a:pt x="22" y="59"/>
                    <a:pt x="22" y="59"/>
                    <a:pt x="22" y="59"/>
                  </a:cubicBezTo>
                  <a:cubicBezTo>
                    <a:pt x="23" y="59"/>
                    <a:pt x="23" y="59"/>
                    <a:pt x="23" y="59"/>
                  </a:cubicBezTo>
                  <a:cubicBezTo>
                    <a:pt x="22" y="59"/>
                    <a:pt x="22" y="59"/>
                    <a:pt x="22" y="59"/>
                  </a:cubicBezTo>
                  <a:cubicBezTo>
                    <a:pt x="22" y="60"/>
                    <a:pt x="22" y="60"/>
                    <a:pt x="22" y="60"/>
                  </a:cubicBezTo>
                  <a:cubicBezTo>
                    <a:pt x="22" y="60"/>
                    <a:pt x="22" y="60"/>
                    <a:pt x="22" y="60"/>
                  </a:cubicBezTo>
                  <a:cubicBezTo>
                    <a:pt x="21" y="59"/>
                    <a:pt x="21" y="59"/>
                    <a:pt x="21" y="59"/>
                  </a:cubicBezTo>
                  <a:cubicBezTo>
                    <a:pt x="20" y="60"/>
                    <a:pt x="20" y="60"/>
                    <a:pt x="20" y="60"/>
                  </a:cubicBezTo>
                  <a:cubicBezTo>
                    <a:pt x="20" y="60"/>
                    <a:pt x="20" y="60"/>
                    <a:pt x="20" y="60"/>
                  </a:cubicBezTo>
                  <a:cubicBezTo>
                    <a:pt x="20" y="61"/>
                    <a:pt x="20" y="61"/>
                    <a:pt x="20" y="61"/>
                  </a:cubicBezTo>
                  <a:cubicBezTo>
                    <a:pt x="19" y="61"/>
                    <a:pt x="19" y="61"/>
                    <a:pt x="19" y="61"/>
                  </a:cubicBezTo>
                  <a:cubicBezTo>
                    <a:pt x="18" y="61"/>
                    <a:pt x="18" y="61"/>
                    <a:pt x="18" y="61"/>
                  </a:cubicBezTo>
                  <a:cubicBezTo>
                    <a:pt x="19" y="61"/>
                    <a:pt x="19" y="61"/>
                    <a:pt x="19" y="61"/>
                  </a:cubicBezTo>
                  <a:cubicBezTo>
                    <a:pt x="19" y="61"/>
                    <a:pt x="19" y="61"/>
                    <a:pt x="19" y="61"/>
                  </a:cubicBezTo>
                  <a:cubicBezTo>
                    <a:pt x="19" y="60"/>
                    <a:pt x="19" y="60"/>
                    <a:pt x="19" y="60"/>
                  </a:cubicBezTo>
                  <a:cubicBezTo>
                    <a:pt x="19" y="59"/>
                    <a:pt x="19" y="59"/>
                    <a:pt x="19" y="59"/>
                  </a:cubicBezTo>
                  <a:cubicBezTo>
                    <a:pt x="18" y="58"/>
                    <a:pt x="18" y="58"/>
                    <a:pt x="18" y="58"/>
                  </a:cubicBezTo>
                  <a:cubicBezTo>
                    <a:pt x="17" y="58"/>
                    <a:pt x="17" y="58"/>
                    <a:pt x="17" y="58"/>
                  </a:cubicBezTo>
                  <a:cubicBezTo>
                    <a:pt x="17" y="59"/>
                    <a:pt x="17" y="59"/>
                    <a:pt x="17" y="59"/>
                  </a:cubicBezTo>
                  <a:cubicBezTo>
                    <a:pt x="16" y="59"/>
                    <a:pt x="16" y="59"/>
                    <a:pt x="16" y="59"/>
                  </a:cubicBezTo>
                  <a:cubicBezTo>
                    <a:pt x="16" y="59"/>
                    <a:pt x="16" y="59"/>
                    <a:pt x="16" y="59"/>
                  </a:cubicBezTo>
                  <a:cubicBezTo>
                    <a:pt x="17" y="59"/>
                    <a:pt x="17" y="59"/>
                    <a:pt x="17" y="59"/>
                  </a:cubicBezTo>
                  <a:cubicBezTo>
                    <a:pt x="16" y="60"/>
                    <a:pt x="16" y="60"/>
                    <a:pt x="16" y="60"/>
                  </a:cubicBezTo>
                  <a:cubicBezTo>
                    <a:pt x="15" y="60"/>
                    <a:pt x="15" y="60"/>
                    <a:pt x="15" y="60"/>
                  </a:cubicBezTo>
                  <a:cubicBezTo>
                    <a:pt x="15" y="60"/>
                    <a:pt x="15" y="60"/>
                    <a:pt x="15" y="60"/>
                  </a:cubicBezTo>
                  <a:cubicBezTo>
                    <a:pt x="14" y="61"/>
                    <a:pt x="14" y="61"/>
                    <a:pt x="14" y="61"/>
                  </a:cubicBezTo>
                  <a:cubicBezTo>
                    <a:pt x="14" y="61"/>
                    <a:pt x="14" y="61"/>
                    <a:pt x="14" y="61"/>
                  </a:cubicBezTo>
                  <a:cubicBezTo>
                    <a:pt x="15" y="61"/>
                    <a:pt x="15" y="61"/>
                    <a:pt x="15" y="61"/>
                  </a:cubicBezTo>
                  <a:cubicBezTo>
                    <a:pt x="15" y="61"/>
                    <a:pt x="15" y="61"/>
                    <a:pt x="15" y="61"/>
                  </a:cubicBezTo>
                  <a:cubicBezTo>
                    <a:pt x="14" y="61"/>
                    <a:pt x="14" y="61"/>
                    <a:pt x="14" y="61"/>
                  </a:cubicBezTo>
                  <a:cubicBezTo>
                    <a:pt x="14" y="62"/>
                    <a:pt x="14" y="62"/>
                    <a:pt x="14" y="62"/>
                  </a:cubicBezTo>
                  <a:cubicBezTo>
                    <a:pt x="13" y="61"/>
                    <a:pt x="13" y="61"/>
                    <a:pt x="13" y="61"/>
                  </a:cubicBezTo>
                  <a:cubicBezTo>
                    <a:pt x="13" y="61"/>
                    <a:pt x="13" y="61"/>
                    <a:pt x="13" y="61"/>
                  </a:cubicBezTo>
                  <a:cubicBezTo>
                    <a:pt x="13" y="62"/>
                    <a:pt x="13" y="62"/>
                    <a:pt x="13" y="62"/>
                  </a:cubicBezTo>
                  <a:cubicBezTo>
                    <a:pt x="14" y="62"/>
                    <a:pt x="14" y="62"/>
                    <a:pt x="14" y="62"/>
                  </a:cubicBezTo>
                  <a:cubicBezTo>
                    <a:pt x="15" y="62"/>
                    <a:pt x="15" y="62"/>
                    <a:pt x="15" y="62"/>
                  </a:cubicBezTo>
                  <a:cubicBezTo>
                    <a:pt x="14" y="63"/>
                    <a:pt x="14" y="63"/>
                    <a:pt x="14" y="63"/>
                  </a:cubicBezTo>
                  <a:cubicBezTo>
                    <a:pt x="15" y="63"/>
                    <a:pt x="15" y="63"/>
                    <a:pt x="15" y="63"/>
                  </a:cubicBezTo>
                  <a:cubicBezTo>
                    <a:pt x="15" y="64"/>
                    <a:pt x="15" y="64"/>
                    <a:pt x="15" y="64"/>
                  </a:cubicBezTo>
                  <a:cubicBezTo>
                    <a:pt x="14" y="63"/>
                    <a:pt x="14" y="63"/>
                    <a:pt x="14" y="63"/>
                  </a:cubicBezTo>
                  <a:cubicBezTo>
                    <a:pt x="14" y="63"/>
                    <a:pt x="14" y="63"/>
                    <a:pt x="14" y="63"/>
                  </a:cubicBezTo>
                  <a:cubicBezTo>
                    <a:pt x="13" y="63"/>
                    <a:pt x="13" y="63"/>
                    <a:pt x="13" y="63"/>
                  </a:cubicBezTo>
                  <a:cubicBezTo>
                    <a:pt x="12" y="62"/>
                    <a:pt x="12" y="62"/>
                    <a:pt x="12" y="62"/>
                  </a:cubicBezTo>
                  <a:cubicBezTo>
                    <a:pt x="12" y="62"/>
                    <a:pt x="12" y="62"/>
                    <a:pt x="12" y="62"/>
                  </a:cubicBezTo>
                  <a:cubicBezTo>
                    <a:pt x="12" y="62"/>
                    <a:pt x="12" y="62"/>
                    <a:pt x="12" y="62"/>
                  </a:cubicBezTo>
                  <a:cubicBezTo>
                    <a:pt x="12" y="62"/>
                    <a:pt x="12" y="62"/>
                    <a:pt x="12" y="62"/>
                  </a:cubicBezTo>
                  <a:cubicBezTo>
                    <a:pt x="12" y="63"/>
                    <a:pt x="12" y="63"/>
                    <a:pt x="12" y="63"/>
                  </a:cubicBezTo>
                  <a:cubicBezTo>
                    <a:pt x="13" y="64"/>
                    <a:pt x="13" y="64"/>
                    <a:pt x="13" y="64"/>
                  </a:cubicBezTo>
                  <a:cubicBezTo>
                    <a:pt x="14" y="64"/>
                    <a:pt x="14" y="64"/>
                    <a:pt x="14" y="64"/>
                  </a:cubicBezTo>
                  <a:cubicBezTo>
                    <a:pt x="14" y="64"/>
                    <a:pt x="14" y="64"/>
                    <a:pt x="14" y="64"/>
                  </a:cubicBezTo>
                  <a:cubicBezTo>
                    <a:pt x="14" y="64"/>
                    <a:pt x="14" y="64"/>
                    <a:pt x="14" y="64"/>
                  </a:cubicBezTo>
                  <a:cubicBezTo>
                    <a:pt x="12" y="64"/>
                    <a:pt x="12" y="64"/>
                    <a:pt x="12" y="64"/>
                  </a:cubicBezTo>
                  <a:cubicBezTo>
                    <a:pt x="11" y="63"/>
                    <a:pt x="11" y="63"/>
                    <a:pt x="11" y="63"/>
                  </a:cubicBezTo>
                  <a:cubicBezTo>
                    <a:pt x="11" y="63"/>
                    <a:pt x="11" y="63"/>
                    <a:pt x="11" y="63"/>
                  </a:cubicBezTo>
                  <a:cubicBezTo>
                    <a:pt x="10" y="63"/>
                    <a:pt x="10" y="63"/>
                    <a:pt x="10" y="63"/>
                  </a:cubicBezTo>
                  <a:cubicBezTo>
                    <a:pt x="9" y="63"/>
                    <a:pt x="9" y="63"/>
                    <a:pt x="9" y="63"/>
                  </a:cubicBezTo>
                  <a:cubicBezTo>
                    <a:pt x="9" y="62"/>
                    <a:pt x="9" y="62"/>
                    <a:pt x="9" y="62"/>
                  </a:cubicBezTo>
                  <a:cubicBezTo>
                    <a:pt x="8" y="63"/>
                    <a:pt x="8" y="63"/>
                    <a:pt x="8" y="63"/>
                  </a:cubicBezTo>
                  <a:cubicBezTo>
                    <a:pt x="8" y="63"/>
                    <a:pt x="8" y="63"/>
                    <a:pt x="8" y="63"/>
                  </a:cubicBezTo>
                  <a:cubicBezTo>
                    <a:pt x="8" y="64"/>
                    <a:pt x="8" y="64"/>
                    <a:pt x="8" y="64"/>
                  </a:cubicBezTo>
                  <a:cubicBezTo>
                    <a:pt x="9" y="64"/>
                    <a:pt x="9" y="64"/>
                    <a:pt x="9" y="64"/>
                  </a:cubicBezTo>
                  <a:cubicBezTo>
                    <a:pt x="10" y="64"/>
                    <a:pt x="10" y="64"/>
                    <a:pt x="10" y="64"/>
                  </a:cubicBezTo>
                  <a:cubicBezTo>
                    <a:pt x="10" y="64"/>
                    <a:pt x="10" y="64"/>
                    <a:pt x="10" y="64"/>
                  </a:cubicBezTo>
                  <a:cubicBezTo>
                    <a:pt x="10" y="64"/>
                    <a:pt x="10" y="64"/>
                    <a:pt x="10" y="64"/>
                  </a:cubicBezTo>
                  <a:cubicBezTo>
                    <a:pt x="10" y="65"/>
                    <a:pt x="10" y="65"/>
                    <a:pt x="10" y="65"/>
                  </a:cubicBezTo>
                  <a:cubicBezTo>
                    <a:pt x="11" y="64"/>
                    <a:pt x="11" y="64"/>
                    <a:pt x="11" y="64"/>
                  </a:cubicBezTo>
                  <a:cubicBezTo>
                    <a:pt x="12" y="64"/>
                    <a:pt x="12" y="64"/>
                    <a:pt x="12" y="64"/>
                  </a:cubicBezTo>
                  <a:cubicBezTo>
                    <a:pt x="11" y="65"/>
                    <a:pt x="11" y="65"/>
                    <a:pt x="11" y="65"/>
                  </a:cubicBezTo>
                  <a:cubicBezTo>
                    <a:pt x="10" y="65"/>
                    <a:pt x="10" y="65"/>
                    <a:pt x="10" y="65"/>
                  </a:cubicBezTo>
                  <a:cubicBezTo>
                    <a:pt x="10" y="66"/>
                    <a:pt x="10" y="66"/>
                    <a:pt x="10" y="66"/>
                  </a:cubicBezTo>
                  <a:cubicBezTo>
                    <a:pt x="9" y="66"/>
                    <a:pt x="9" y="66"/>
                    <a:pt x="9" y="66"/>
                  </a:cubicBezTo>
                  <a:cubicBezTo>
                    <a:pt x="8" y="65"/>
                    <a:pt x="8" y="65"/>
                    <a:pt x="8" y="65"/>
                  </a:cubicBezTo>
                  <a:cubicBezTo>
                    <a:pt x="8" y="65"/>
                    <a:pt x="8" y="65"/>
                    <a:pt x="8" y="65"/>
                  </a:cubicBezTo>
                  <a:cubicBezTo>
                    <a:pt x="7" y="65"/>
                    <a:pt x="7" y="65"/>
                    <a:pt x="7" y="65"/>
                  </a:cubicBezTo>
                  <a:cubicBezTo>
                    <a:pt x="7" y="64"/>
                    <a:pt x="7" y="64"/>
                    <a:pt x="7" y="64"/>
                  </a:cubicBezTo>
                  <a:cubicBezTo>
                    <a:pt x="6" y="65"/>
                    <a:pt x="6" y="65"/>
                    <a:pt x="6" y="65"/>
                  </a:cubicBezTo>
                  <a:cubicBezTo>
                    <a:pt x="6" y="65"/>
                    <a:pt x="6" y="65"/>
                    <a:pt x="6" y="65"/>
                  </a:cubicBezTo>
                  <a:cubicBezTo>
                    <a:pt x="5" y="65"/>
                    <a:pt x="5" y="65"/>
                    <a:pt x="5" y="65"/>
                  </a:cubicBezTo>
                  <a:cubicBezTo>
                    <a:pt x="5" y="65"/>
                    <a:pt x="5" y="65"/>
                    <a:pt x="5" y="65"/>
                  </a:cubicBezTo>
                  <a:cubicBezTo>
                    <a:pt x="7" y="65"/>
                    <a:pt x="7" y="65"/>
                    <a:pt x="7" y="65"/>
                  </a:cubicBezTo>
                  <a:cubicBezTo>
                    <a:pt x="7" y="66"/>
                    <a:pt x="7" y="66"/>
                    <a:pt x="7" y="66"/>
                  </a:cubicBezTo>
                  <a:cubicBezTo>
                    <a:pt x="8" y="66"/>
                    <a:pt x="8" y="66"/>
                    <a:pt x="8" y="66"/>
                  </a:cubicBezTo>
                  <a:cubicBezTo>
                    <a:pt x="8" y="67"/>
                    <a:pt x="8" y="67"/>
                    <a:pt x="8" y="67"/>
                  </a:cubicBezTo>
                  <a:cubicBezTo>
                    <a:pt x="9" y="68"/>
                    <a:pt x="9" y="68"/>
                    <a:pt x="9" y="68"/>
                  </a:cubicBezTo>
                  <a:cubicBezTo>
                    <a:pt x="8" y="68"/>
                    <a:pt x="8" y="68"/>
                    <a:pt x="8" y="68"/>
                  </a:cubicBezTo>
                  <a:cubicBezTo>
                    <a:pt x="8" y="68"/>
                    <a:pt x="8" y="68"/>
                    <a:pt x="8" y="68"/>
                  </a:cubicBezTo>
                  <a:cubicBezTo>
                    <a:pt x="8" y="67"/>
                    <a:pt x="8" y="67"/>
                    <a:pt x="8" y="67"/>
                  </a:cubicBezTo>
                  <a:cubicBezTo>
                    <a:pt x="7" y="66"/>
                    <a:pt x="7" y="66"/>
                    <a:pt x="7" y="66"/>
                  </a:cubicBezTo>
                  <a:cubicBezTo>
                    <a:pt x="6" y="66"/>
                    <a:pt x="6" y="66"/>
                    <a:pt x="6" y="66"/>
                  </a:cubicBezTo>
                  <a:cubicBezTo>
                    <a:pt x="6" y="67"/>
                    <a:pt x="6" y="67"/>
                    <a:pt x="6" y="67"/>
                  </a:cubicBezTo>
                  <a:cubicBezTo>
                    <a:pt x="6" y="67"/>
                    <a:pt x="6" y="67"/>
                    <a:pt x="6" y="67"/>
                  </a:cubicBezTo>
                  <a:cubicBezTo>
                    <a:pt x="5" y="67"/>
                    <a:pt x="5" y="67"/>
                    <a:pt x="5" y="67"/>
                  </a:cubicBezTo>
                  <a:cubicBezTo>
                    <a:pt x="4" y="68"/>
                    <a:pt x="4" y="68"/>
                    <a:pt x="4" y="68"/>
                  </a:cubicBezTo>
                  <a:cubicBezTo>
                    <a:pt x="5" y="68"/>
                    <a:pt x="5" y="68"/>
                    <a:pt x="5" y="68"/>
                  </a:cubicBezTo>
                  <a:cubicBezTo>
                    <a:pt x="5" y="68"/>
                    <a:pt x="5" y="68"/>
                    <a:pt x="5" y="68"/>
                  </a:cubicBezTo>
                  <a:cubicBezTo>
                    <a:pt x="4" y="68"/>
                    <a:pt x="4" y="68"/>
                    <a:pt x="4" y="68"/>
                  </a:cubicBezTo>
                  <a:cubicBezTo>
                    <a:pt x="4" y="68"/>
                    <a:pt x="4" y="68"/>
                    <a:pt x="4" y="68"/>
                  </a:cubicBezTo>
                  <a:cubicBezTo>
                    <a:pt x="3" y="68"/>
                    <a:pt x="3" y="68"/>
                    <a:pt x="3" y="68"/>
                  </a:cubicBezTo>
                  <a:cubicBezTo>
                    <a:pt x="3" y="68"/>
                    <a:pt x="3" y="68"/>
                    <a:pt x="3" y="68"/>
                  </a:cubicBezTo>
                  <a:cubicBezTo>
                    <a:pt x="2" y="69"/>
                    <a:pt x="2" y="69"/>
                    <a:pt x="2" y="69"/>
                  </a:cubicBezTo>
                  <a:cubicBezTo>
                    <a:pt x="2" y="68"/>
                    <a:pt x="2" y="68"/>
                    <a:pt x="2" y="68"/>
                  </a:cubicBezTo>
                  <a:cubicBezTo>
                    <a:pt x="1" y="67"/>
                    <a:pt x="1" y="67"/>
                    <a:pt x="1" y="67"/>
                  </a:cubicBezTo>
                  <a:cubicBezTo>
                    <a:pt x="1" y="67"/>
                    <a:pt x="1" y="67"/>
                    <a:pt x="1" y="67"/>
                  </a:cubicBezTo>
                  <a:cubicBezTo>
                    <a:pt x="1" y="68"/>
                    <a:pt x="1" y="68"/>
                    <a:pt x="1" y="68"/>
                  </a:cubicBezTo>
                  <a:cubicBezTo>
                    <a:pt x="2" y="69"/>
                    <a:pt x="2" y="69"/>
                    <a:pt x="2" y="69"/>
                  </a:cubicBezTo>
                  <a:cubicBezTo>
                    <a:pt x="2" y="69"/>
                    <a:pt x="2" y="69"/>
                    <a:pt x="2" y="69"/>
                  </a:cubicBezTo>
                  <a:cubicBezTo>
                    <a:pt x="2" y="69"/>
                    <a:pt x="2" y="69"/>
                    <a:pt x="2" y="69"/>
                  </a:cubicBezTo>
                  <a:cubicBezTo>
                    <a:pt x="3" y="69"/>
                    <a:pt x="3" y="69"/>
                    <a:pt x="3" y="69"/>
                  </a:cubicBezTo>
                  <a:cubicBezTo>
                    <a:pt x="4" y="69"/>
                    <a:pt x="4" y="69"/>
                    <a:pt x="4" y="69"/>
                  </a:cubicBezTo>
                  <a:cubicBezTo>
                    <a:pt x="5" y="70"/>
                    <a:pt x="5" y="70"/>
                    <a:pt x="5" y="70"/>
                  </a:cubicBezTo>
                  <a:cubicBezTo>
                    <a:pt x="6" y="70"/>
                    <a:pt x="6" y="70"/>
                    <a:pt x="6" y="70"/>
                  </a:cubicBezTo>
                  <a:cubicBezTo>
                    <a:pt x="7" y="70"/>
                    <a:pt x="7" y="70"/>
                    <a:pt x="7" y="70"/>
                  </a:cubicBezTo>
                  <a:cubicBezTo>
                    <a:pt x="7" y="70"/>
                    <a:pt x="7" y="70"/>
                    <a:pt x="7" y="70"/>
                  </a:cubicBezTo>
                  <a:cubicBezTo>
                    <a:pt x="7" y="70"/>
                    <a:pt x="7" y="70"/>
                    <a:pt x="7" y="70"/>
                  </a:cubicBezTo>
                  <a:cubicBezTo>
                    <a:pt x="5" y="70"/>
                    <a:pt x="5" y="70"/>
                    <a:pt x="5" y="70"/>
                  </a:cubicBezTo>
                  <a:cubicBezTo>
                    <a:pt x="5" y="70"/>
                    <a:pt x="5" y="70"/>
                    <a:pt x="5" y="70"/>
                  </a:cubicBezTo>
                  <a:cubicBezTo>
                    <a:pt x="4" y="70"/>
                    <a:pt x="4" y="70"/>
                    <a:pt x="4" y="70"/>
                  </a:cubicBezTo>
                  <a:cubicBezTo>
                    <a:pt x="3" y="70"/>
                    <a:pt x="3" y="70"/>
                    <a:pt x="3" y="70"/>
                  </a:cubicBezTo>
                  <a:cubicBezTo>
                    <a:pt x="2" y="70"/>
                    <a:pt x="2" y="70"/>
                    <a:pt x="2" y="70"/>
                  </a:cubicBezTo>
                  <a:cubicBezTo>
                    <a:pt x="2" y="70"/>
                    <a:pt x="2" y="70"/>
                    <a:pt x="2" y="70"/>
                  </a:cubicBezTo>
                  <a:cubicBezTo>
                    <a:pt x="1" y="70"/>
                    <a:pt x="1" y="70"/>
                    <a:pt x="1" y="70"/>
                  </a:cubicBezTo>
                  <a:cubicBezTo>
                    <a:pt x="1" y="71"/>
                    <a:pt x="1" y="71"/>
                    <a:pt x="1" y="71"/>
                  </a:cubicBezTo>
                  <a:cubicBezTo>
                    <a:pt x="2" y="71"/>
                    <a:pt x="2" y="71"/>
                    <a:pt x="2" y="71"/>
                  </a:cubicBezTo>
                  <a:cubicBezTo>
                    <a:pt x="2" y="72"/>
                    <a:pt x="2" y="72"/>
                    <a:pt x="2" y="72"/>
                  </a:cubicBezTo>
                  <a:cubicBezTo>
                    <a:pt x="2" y="72"/>
                    <a:pt x="2" y="72"/>
                    <a:pt x="2" y="72"/>
                  </a:cubicBezTo>
                  <a:cubicBezTo>
                    <a:pt x="3" y="72"/>
                    <a:pt x="3" y="72"/>
                    <a:pt x="3" y="72"/>
                  </a:cubicBezTo>
                  <a:cubicBezTo>
                    <a:pt x="4" y="72"/>
                    <a:pt x="4" y="72"/>
                    <a:pt x="4" y="72"/>
                  </a:cubicBezTo>
                  <a:cubicBezTo>
                    <a:pt x="3" y="72"/>
                    <a:pt x="3" y="72"/>
                    <a:pt x="3" y="72"/>
                  </a:cubicBezTo>
                  <a:cubicBezTo>
                    <a:pt x="2" y="72"/>
                    <a:pt x="2" y="72"/>
                    <a:pt x="2" y="72"/>
                  </a:cubicBezTo>
                  <a:cubicBezTo>
                    <a:pt x="2" y="72"/>
                    <a:pt x="2" y="72"/>
                    <a:pt x="2" y="72"/>
                  </a:cubicBezTo>
                  <a:cubicBezTo>
                    <a:pt x="1" y="72"/>
                    <a:pt x="1" y="72"/>
                    <a:pt x="1" y="72"/>
                  </a:cubicBezTo>
                  <a:cubicBezTo>
                    <a:pt x="1" y="73"/>
                    <a:pt x="1" y="73"/>
                    <a:pt x="1" y="73"/>
                  </a:cubicBezTo>
                  <a:cubicBezTo>
                    <a:pt x="2" y="73"/>
                    <a:pt x="2" y="73"/>
                    <a:pt x="2" y="73"/>
                  </a:cubicBezTo>
                  <a:cubicBezTo>
                    <a:pt x="2" y="73"/>
                    <a:pt x="2" y="73"/>
                    <a:pt x="2" y="73"/>
                  </a:cubicBezTo>
                  <a:cubicBezTo>
                    <a:pt x="1" y="73"/>
                    <a:pt x="1" y="73"/>
                    <a:pt x="1" y="73"/>
                  </a:cubicBezTo>
                  <a:cubicBezTo>
                    <a:pt x="1" y="73"/>
                    <a:pt x="1" y="73"/>
                    <a:pt x="1" y="73"/>
                  </a:cubicBezTo>
                  <a:cubicBezTo>
                    <a:pt x="1" y="74"/>
                    <a:pt x="1" y="74"/>
                    <a:pt x="1" y="74"/>
                  </a:cubicBezTo>
                  <a:cubicBezTo>
                    <a:pt x="2" y="74"/>
                    <a:pt x="2" y="74"/>
                    <a:pt x="2" y="74"/>
                  </a:cubicBezTo>
                  <a:cubicBezTo>
                    <a:pt x="2" y="74"/>
                    <a:pt x="2" y="74"/>
                    <a:pt x="2" y="74"/>
                  </a:cubicBezTo>
                  <a:cubicBezTo>
                    <a:pt x="3" y="74"/>
                    <a:pt x="3" y="74"/>
                    <a:pt x="3" y="74"/>
                  </a:cubicBezTo>
                  <a:cubicBezTo>
                    <a:pt x="3" y="74"/>
                    <a:pt x="3" y="74"/>
                    <a:pt x="3" y="74"/>
                  </a:cubicBezTo>
                  <a:cubicBezTo>
                    <a:pt x="5" y="74"/>
                    <a:pt x="5" y="74"/>
                    <a:pt x="5" y="74"/>
                  </a:cubicBezTo>
                  <a:cubicBezTo>
                    <a:pt x="6" y="74"/>
                    <a:pt x="6" y="74"/>
                    <a:pt x="6" y="74"/>
                  </a:cubicBezTo>
                  <a:cubicBezTo>
                    <a:pt x="6" y="74"/>
                    <a:pt x="6" y="74"/>
                    <a:pt x="6" y="74"/>
                  </a:cubicBezTo>
                  <a:cubicBezTo>
                    <a:pt x="7" y="74"/>
                    <a:pt x="7" y="74"/>
                    <a:pt x="7" y="74"/>
                  </a:cubicBezTo>
                  <a:cubicBezTo>
                    <a:pt x="7" y="73"/>
                    <a:pt x="7" y="73"/>
                    <a:pt x="7" y="73"/>
                  </a:cubicBezTo>
                  <a:cubicBezTo>
                    <a:pt x="7" y="73"/>
                    <a:pt x="7" y="73"/>
                    <a:pt x="7" y="73"/>
                  </a:cubicBezTo>
                  <a:cubicBezTo>
                    <a:pt x="7" y="74"/>
                    <a:pt x="7" y="74"/>
                    <a:pt x="7" y="74"/>
                  </a:cubicBezTo>
                  <a:cubicBezTo>
                    <a:pt x="8" y="74"/>
                    <a:pt x="8" y="74"/>
                    <a:pt x="8" y="74"/>
                  </a:cubicBezTo>
                  <a:cubicBezTo>
                    <a:pt x="9" y="73"/>
                    <a:pt x="9" y="73"/>
                    <a:pt x="9" y="73"/>
                  </a:cubicBezTo>
                  <a:cubicBezTo>
                    <a:pt x="10" y="73"/>
                    <a:pt x="10" y="73"/>
                    <a:pt x="10" y="73"/>
                  </a:cubicBezTo>
                  <a:cubicBezTo>
                    <a:pt x="9" y="73"/>
                    <a:pt x="9" y="73"/>
                    <a:pt x="9" y="73"/>
                  </a:cubicBezTo>
                  <a:cubicBezTo>
                    <a:pt x="9" y="74"/>
                    <a:pt x="9" y="74"/>
                    <a:pt x="9" y="74"/>
                  </a:cubicBezTo>
                  <a:cubicBezTo>
                    <a:pt x="10" y="74"/>
                    <a:pt x="10" y="74"/>
                    <a:pt x="10" y="74"/>
                  </a:cubicBezTo>
                  <a:cubicBezTo>
                    <a:pt x="10" y="74"/>
                    <a:pt x="10" y="74"/>
                    <a:pt x="10" y="74"/>
                  </a:cubicBezTo>
                  <a:cubicBezTo>
                    <a:pt x="10" y="73"/>
                    <a:pt x="10" y="73"/>
                    <a:pt x="10" y="73"/>
                  </a:cubicBezTo>
                  <a:cubicBezTo>
                    <a:pt x="11" y="72"/>
                    <a:pt x="11" y="72"/>
                    <a:pt x="11" y="72"/>
                  </a:cubicBezTo>
                  <a:cubicBezTo>
                    <a:pt x="10" y="73"/>
                    <a:pt x="10" y="73"/>
                    <a:pt x="10" y="73"/>
                  </a:cubicBezTo>
                  <a:cubicBezTo>
                    <a:pt x="11" y="74"/>
                    <a:pt x="11" y="74"/>
                    <a:pt x="11" y="74"/>
                  </a:cubicBezTo>
                  <a:cubicBezTo>
                    <a:pt x="11" y="74"/>
                    <a:pt x="11" y="74"/>
                    <a:pt x="11" y="74"/>
                  </a:cubicBezTo>
                  <a:cubicBezTo>
                    <a:pt x="9" y="75"/>
                    <a:pt x="9" y="75"/>
                    <a:pt x="9" y="75"/>
                  </a:cubicBezTo>
                  <a:cubicBezTo>
                    <a:pt x="9" y="75"/>
                    <a:pt x="9" y="75"/>
                    <a:pt x="9" y="75"/>
                  </a:cubicBezTo>
                  <a:cubicBezTo>
                    <a:pt x="9" y="75"/>
                    <a:pt x="9" y="75"/>
                    <a:pt x="9" y="75"/>
                  </a:cubicBezTo>
                  <a:cubicBezTo>
                    <a:pt x="9" y="76"/>
                    <a:pt x="9" y="76"/>
                    <a:pt x="9" y="76"/>
                  </a:cubicBezTo>
                  <a:cubicBezTo>
                    <a:pt x="8" y="76"/>
                    <a:pt x="8" y="76"/>
                    <a:pt x="8" y="76"/>
                  </a:cubicBezTo>
                  <a:cubicBezTo>
                    <a:pt x="8" y="75"/>
                    <a:pt x="8" y="75"/>
                    <a:pt x="8" y="75"/>
                  </a:cubicBezTo>
                  <a:cubicBezTo>
                    <a:pt x="8" y="75"/>
                    <a:pt x="8" y="75"/>
                    <a:pt x="8" y="75"/>
                  </a:cubicBezTo>
                  <a:cubicBezTo>
                    <a:pt x="8" y="74"/>
                    <a:pt x="8" y="74"/>
                    <a:pt x="8" y="74"/>
                  </a:cubicBezTo>
                  <a:cubicBezTo>
                    <a:pt x="7" y="74"/>
                    <a:pt x="7" y="74"/>
                    <a:pt x="7" y="74"/>
                  </a:cubicBezTo>
                  <a:cubicBezTo>
                    <a:pt x="6" y="75"/>
                    <a:pt x="6" y="75"/>
                    <a:pt x="6" y="75"/>
                  </a:cubicBezTo>
                  <a:cubicBezTo>
                    <a:pt x="6" y="75"/>
                    <a:pt x="6" y="75"/>
                    <a:pt x="6" y="75"/>
                  </a:cubicBezTo>
                  <a:cubicBezTo>
                    <a:pt x="6" y="75"/>
                    <a:pt x="6" y="75"/>
                    <a:pt x="6" y="75"/>
                  </a:cubicBezTo>
                  <a:cubicBezTo>
                    <a:pt x="5" y="75"/>
                    <a:pt x="5" y="75"/>
                    <a:pt x="5" y="75"/>
                  </a:cubicBezTo>
                  <a:cubicBezTo>
                    <a:pt x="4" y="75"/>
                    <a:pt x="4" y="75"/>
                    <a:pt x="4" y="75"/>
                  </a:cubicBezTo>
                  <a:cubicBezTo>
                    <a:pt x="3" y="75"/>
                    <a:pt x="3" y="75"/>
                    <a:pt x="3" y="75"/>
                  </a:cubicBezTo>
                  <a:cubicBezTo>
                    <a:pt x="2" y="75"/>
                    <a:pt x="2" y="75"/>
                    <a:pt x="2" y="75"/>
                  </a:cubicBezTo>
                  <a:cubicBezTo>
                    <a:pt x="2" y="75"/>
                    <a:pt x="2" y="75"/>
                    <a:pt x="2" y="75"/>
                  </a:cubicBezTo>
                  <a:cubicBezTo>
                    <a:pt x="1" y="75"/>
                    <a:pt x="1" y="75"/>
                    <a:pt x="1" y="75"/>
                  </a:cubicBezTo>
                  <a:cubicBezTo>
                    <a:pt x="1" y="75"/>
                    <a:pt x="1" y="75"/>
                    <a:pt x="1" y="75"/>
                  </a:cubicBezTo>
                  <a:cubicBezTo>
                    <a:pt x="1" y="76"/>
                    <a:pt x="1" y="76"/>
                    <a:pt x="1" y="76"/>
                  </a:cubicBezTo>
                  <a:cubicBezTo>
                    <a:pt x="1" y="76"/>
                    <a:pt x="1" y="76"/>
                    <a:pt x="1" y="76"/>
                  </a:cubicBezTo>
                  <a:cubicBezTo>
                    <a:pt x="1" y="76"/>
                    <a:pt x="1" y="76"/>
                    <a:pt x="1" y="76"/>
                  </a:cubicBezTo>
                  <a:cubicBezTo>
                    <a:pt x="2" y="76"/>
                    <a:pt x="2" y="76"/>
                    <a:pt x="2" y="76"/>
                  </a:cubicBezTo>
                  <a:cubicBezTo>
                    <a:pt x="2" y="76"/>
                    <a:pt x="2" y="76"/>
                    <a:pt x="2" y="76"/>
                  </a:cubicBezTo>
                  <a:cubicBezTo>
                    <a:pt x="3" y="76"/>
                    <a:pt x="3" y="76"/>
                    <a:pt x="3" y="76"/>
                  </a:cubicBezTo>
                  <a:cubicBezTo>
                    <a:pt x="2" y="76"/>
                    <a:pt x="2" y="76"/>
                    <a:pt x="2" y="76"/>
                  </a:cubicBezTo>
                  <a:cubicBezTo>
                    <a:pt x="2" y="77"/>
                    <a:pt x="2" y="77"/>
                    <a:pt x="2" y="77"/>
                  </a:cubicBezTo>
                  <a:cubicBezTo>
                    <a:pt x="2" y="77"/>
                    <a:pt x="2" y="77"/>
                    <a:pt x="2" y="77"/>
                  </a:cubicBezTo>
                  <a:cubicBezTo>
                    <a:pt x="1" y="77"/>
                    <a:pt x="1" y="77"/>
                    <a:pt x="1" y="77"/>
                  </a:cubicBezTo>
                  <a:cubicBezTo>
                    <a:pt x="2" y="78"/>
                    <a:pt x="2" y="78"/>
                    <a:pt x="2" y="78"/>
                  </a:cubicBezTo>
                  <a:cubicBezTo>
                    <a:pt x="2" y="78"/>
                    <a:pt x="2" y="78"/>
                    <a:pt x="2" y="78"/>
                  </a:cubicBezTo>
                  <a:cubicBezTo>
                    <a:pt x="3" y="77"/>
                    <a:pt x="3" y="77"/>
                    <a:pt x="3" y="77"/>
                  </a:cubicBezTo>
                  <a:cubicBezTo>
                    <a:pt x="4" y="77"/>
                    <a:pt x="4" y="77"/>
                    <a:pt x="4" y="77"/>
                  </a:cubicBezTo>
                  <a:cubicBezTo>
                    <a:pt x="4" y="78"/>
                    <a:pt x="4" y="78"/>
                    <a:pt x="4" y="78"/>
                  </a:cubicBezTo>
                  <a:cubicBezTo>
                    <a:pt x="4" y="78"/>
                    <a:pt x="4" y="78"/>
                    <a:pt x="4" y="78"/>
                  </a:cubicBezTo>
                  <a:cubicBezTo>
                    <a:pt x="3" y="79"/>
                    <a:pt x="3" y="79"/>
                    <a:pt x="3" y="79"/>
                  </a:cubicBezTo>
                  <a:cubicBezTo>
                    <a:pt x="3" y="79"/>
                    <a:pt x="3" y="79"/>
                    <a:pt x="3" y="79"/>
                  </a:cubicBezTo>
                  <a:cubicBezTo>
                    <a:pt x="4" y="79"/>
                    <a:pt x="4" y="79"/>
                    <a:pt x="4" y="79"/>
                  </a:cubicBezTo>
                  <a:cubicBezTo>
                    <a:pt x="4" y="80"/>
                    <a:pt x="4" y="80"/>
                    <a:pt x="4" y="80"/>
                  </a:cubicBezTo>
                  <a:cubicBezTo>
                    <a:pt x="4" y="80"/>
                    <a:pt x="4" y="80"/>
                    <a:pt x="4" y="80"/>
                  </a:cubicBezTo>
                  <a:cubicBezTo>
                    <a:pt x="4" y="81"/>
                    <a:pt x="4" y="81"/>
                    <a:pt x="4" y="81"/>
                  </a:cubicBezTo>
                  <a:cubicBezTo>
                    <a:pt x="4" y="81"/>
                    <a:pt x="4" y="81"/>
                    <a:pt x="4" y="81"/>
                  </a:cubicBezTo>
                  <a:cubicBezTo>
                    <a:pt x="5" y="80"/>
                    <a:pt x="5" y="80"/>
                    <a:pt x="5" y="80"/>
                  </a:cubicBezTo>
                  <a:cubicBezTo>
                    <a:pt x="5" y="80"/>
                    <a:pt x="5" y="80"/>
                    <a:pt x="5" y="80"/>
                  </a:cubicBezTo>
                  <a:cubicBezTo>
                    <a:pt x="5" y="79"/>
                    <a:pt x="5" y="79"/>
                    <a:pt x="5" y="79"/>
                  </a:cubicBezTo>
                  <a:cubicBezTo>
                    <a:pt x="7" y="78"/>
                    <a:pt x="7" y="78"/>
                    <a:pt x="7" y="78"/>
                  </a:cubicBezTo>
                  <a:cubicBezTo>
                    <a:pt x="8" y="78"/>
                    <a:pt x="8" y="78"/>
                    <a:pt x="8" y="78"/>
                  </a:cubicBezTo>
                  <a:cubicBezTo>
                    <a:pt x="8" y="78"/>
                    <a:pt x="8" y="78"/>
                    <a:pt x="8" y="78"/>
                  </a:cubicBezTo>
                  <a:cubicBezTo>
                    <a:pt x="8" y="79"/>
                    <a:pt x="8" y="79"/>
                    <a:pt x="8" y="79"/>
                  </a:cubicBezTo>
                  <a:cubicBezTo>
                    <a:pt x="7" y="79"/>
                    <a:pt x="7" y="79"/>
                    <a:pt x="7" y="79"/>
                  </a:cubicBezTo>
                  <a:cubicBezTo>
                    <a:pt x="7" y="80"/>
                    <a:pt x="7" y="80"/>
                    <a:pt x="7" y="80"/>
                  </a:cubicBezTo>
                  <a:cubicBezTo>
                    <a:pt x="7" y="81"/>
                    <a:pt x="7" y="81"/>
                    <a:pt x="7" y="81"/>
                  </a:cubicBezTo>
                  <a:cubicBezTo>
                    <a:pt x="7" y="80"/>
                    <a:pt x="7" y="80"/>
                    <a:pt x="7" y="80"/>
                  </a:cubicBezTo>
                  <a:cubicBezTo>
                    <a:pt x="7" y="79"/>
                    <a:pt x="7" y="79"/>
                    <a:pt x="7" y="79"/>
                  </a:cubicBezTo>
                  <a:cubicBezTo>
                    <a:pt x="6" y="79"/>
                    <a:pt x="6" y="79"/>
                    <a:pt x="6" y="79"/>
                  </a:cubicBezTo>
                  <a:cubicBezTo>
                    <a:pt x="6" y="80"/>
                    <a:pt x="6" y="80"/>
                    <a:pt x="6" y="80"/>
                  </a:cubicBezTo>
                  <a:cubicBezTo>
                    <a:pt x="5" y="80"/>
                    <a:pt x="5" y="80"/>
                    <a:pt x="5" y="80"/>
                  </a:cubicBezTo>
                  <a:cubicBezTo>
                    <a:pt x="6" y="81"/>
                    <a:pt x="6" y="81"/>
                    <a:pt x="6" y="81"/>
                  </a:cubicBezTo>
                  <a:cubicBezTo>
                    <a:pt x="5" y="81"/>
                    <a:pt x="5" y="81"/>
                    <a:pt x="5" y="81"/>
                  </a:cubicBezTo>
                  <a:cubicBezTo>
                    <a:pt x="5" y="81"/>
                    <a:pt x="5" y="81"/>
                    <a:pt x="5" y="81"/>
                  </a:cubicBezTo>
                  <a:cubicBezTo>
                    <a:pt x="4" y="82"/>
                    <a:pt x="4" y="82"/>
                    <a:pt x="4" y="82"/>
                  </a:cubicBezTo>
                  <a:cubicBezTo>
                    <a:pt x="5" y="82"/>
                    <a:pt x="5" y="82"/>
                    <a:pt x="5" y="82"/>
                  </a:cubicBezTo>
                  <a:cubicBezTo>
                    <a:pt x="6" y="82"/>
                    <a:pt x="6" y="82"/>
                    <a:pt x="6" y="82"/>
                  </a:cubicBezTo>
                  <a:cubicBezTo>
                    <a:pt x="6" y="83"/>
                    <a:pt x="6" y="83"/>
                    <a:pt x="6" y="83"/>
                  </a:cubicBezTo>
                  <a:cubicBezTo>
                    <a:pt x="5" y="83"/>
                    <a:pt x="5" y="83"/>
                    <a:pt x="5" y="83"/>
                  </a:cubicBezTo>
                  <a:cubicBezTo>
                    <a:pt x="5" y="83"/>
                    <a:pt x="5" y="83"/>
                    <a:pt x="5" y="83"/>
                  </a:cubicBezTo>
                  <a:cubicBezTo>
                    <a:pt x="5" y="84"/>
                    <a:pt x="5" y="84"/>
                    <a:pt x="5" y="84"/>
                  </a:cubicBezTo>
                  <a:cubicBezTo>
                    <a:pt x="4" y="83"/>
                    <a:pt x="4" y="83"/>
                    <a:pt x="4" y="83"/>
                  </a:cubicBezTo>
                  <a:cubicBezTo>
                    <a:pt x="4" y="83"/>
                    <a:pt x="4" y="83"/>
                    <a:pt x="4" y="83"/>
                  </a:cubicBezTo>
                  <a:cubicBezTo>
                    <a:pt x="4" y="84"/>
                    <a:pt x="4" y="84"/>
                    <a:pt x="4" y="84"/>
                  </a:cubicBezTo>
                  <a:cubicBezTo>
                    <a:pt x="3" y="83"/>
                    <a:pt x="3" y="83"/>
                    <a:pt x="3" y="83"/>
                  </a:cubicBezTo>
                  <a:cubicBezTo>
                    <a:pt x="3" y="84"/>
                    <a:pt x="3" y="84"/>
                    <a:pt x="3" y="84"/>
                  </a:cubicBezTo>
                  <a:cubicBezTo>
                    <a:pt x="2" y="84"/>
                    <a:pt x="2" y="84"/>
                    <a:pt x="2" y="84"/>
                  </a:cubicBezTo>
                  <a:cubicBezTo>
                    <a:pt x="2" y="85"/>
                    <a:pt x="2" y="85"/>
                    <a:pt x="2" y="85"/>
                  </a:cubicBezTo>
                  <a:cubicBezTo>
                    <a:pt x="3" y="86"/>
                    <a:pt x="3" y="86"/>
                    <a:pt x="3" y="86"/>
                  </a:cubicBezTo>
                  <a:cubicBezTo>
                    <a:pt x="4" y="86"/>
                    <a:pt x="4" y="86"/>
                    <a:pt x="4" y="86"/>
                  </a:cubicBezTo>
                  <a:cubicBezTo>
                    <a:pt x="4" y="86"/>
                    <a:pt x="4" y="86"/>
                    <a:pt x="4" y="86"/>
                  </a:cubicBezTo>
                  <a:cubicBezTo>
                    <a:pt x="5" y="86"/>
                    <a:pt x="5" y="86"/>
                    <a:pt x="5" y="86"/>
                  </a:cubicBezTo>
                  <a:cubicBezTo>
                    <a:pt x="4" y="85"/>
                    <a:pt x="4" y="85"/>
                    <a:pt x="4" y="85"/>
                  </a:cubicBezTo>
                  <a:cubicBezTo>
                    <a:pt x="5" y="85"/>
                    <a:pt x="5" y="85"/>
                    <a:pt x="5" y="85"/>
                  </a:cubicBezTo>
                  <a:cubicBezTo>
                    <a:pt x="6" y="85"/>
                    <a:pt x="6" y="85"/>
                    <a:pt x="6" y="85"/>
                  </a:cubicBezTo>
                  <a:cubicBezTo>
                    <a:pt x="5" y="85"/>
                    <a:pt x="5" y="85"/>
                    <a:pt x="5" y="85"/>
                  </a:cubicBezTo>
                  <a:cubicBezTo>
                    <a:pt x="6" y="86"/>
                    <a:pt x="6" y="86"/>
                    <a:pt x="6" y="86"/>
                  </a:cubicBezTo>
                  <a:cubicBezTo>
                    <a:pt x="6" y="87"/>
                    <a:pt x="6" y="87"/>
                    <a:pt x="6" y="87"/>
                  </a:cubicBezTo>
                  <a:cubicBezTo>
                    <a:pt x="5" y="87"/>
                    <a:pt x="5" y="87"/>
                    <a:pt x="5" y="87"/>
                  </a:cubicBezTo>
                  <a:cubicBezTo>
                    <a:pt x="6" y="88"/>
                    <a:pt x="6" y="88"/>
                    <a:pt x="6" y="88"/>
                  </a:cubicBezTo>
                  <a:cubicBezTo>
                    <a:pt x="6" y="88"/>
                    <a:pt x="6" y="88"/>
                    <a:pt x="6" y="88"/>
                  </a:cubicBezTo>
                  <a:cubicBezTo>
                    <a:pt x="7" y="87"/>
                    <a:pt x="7" y="87"/>
                    <a:pt x="7" y="87"/>
                  </a:cubicBezTo>
                  <a:cubicBezTo>
                    <a:pt x="8" y="88"/>
                    <a:pt x="8" y="88"/>
                    <a:pt x="8" y="88"/>
                  </a:cubicBezTo>
                  <a:cubicBezTo>
                    <a:pt x="7" y="88"/>
                    <a:pt x="7" y="88"/>
                    <a:pt x="7" y="88"/>
                  </a:cubicBezTo>
                  <a:cubicBezTo>
                    <a:pt x="6" y="88"/>
                    <a:pt x="6" y="88"/>
                    <a:pt x="6" y="88"/>
                  </a:cubicBezTo>
                  <a:cubicBezTo>
                    <a:pt x="7" y="89"/>
                    <a:pt x="7" y="89"/>
                    <a:pt x="7" y="89"/>
                  </a:cubicBezTo>
                  <a:cubicBezTo>
                    <a:pt x="7" y="89"/>
                    <a:pt x="7" y="89"/>
                    <a:pt x="7" y="89"/>
                  </a:cubicBezTo>
                  <a:cubicBezTo>
                    <a:pt x="5" y="88"/>
                    <a:pt x="5" y="88"/>
                    <a:pt x="5" y="88"/>
                  </a:cubicBezTo>
                  <a:cubicBezTo>
                    <a:pt x="4" y="88"/>
                    <a:pt x="4" y="88"/>
                    <a:pt x="4" y="88"/>
                  </a:cubicBezTo>
                  <a:cubicBezTo>
                    <a:pt x="4" y="88"/>
                    <a:pt x="4" y="88"/>
                    <a:pt x="4" y="88"/>
                  </a:cubicBezTo>
                  <a:cubicBezTo>
                    <a:pt x="3" y="88"/>
                    <a:pt x="3" y="88"/>
                    <a:pt x="3" y="88"/>
                  </a:cubicBezTo>
                  <a:cubicBezTo>
                    <a:pt x="3" y="89"/>
                    <a:pt x="3" y="89"/>
                    <a:pt x="3" y="89"/>
                  </a:cubicBezTo>
                  <a:cubicBezTo>
                    <a:pt x="3" y="89"/>
                    <a:pt x="3" y="89"/>
                    <a:pt x="3" y="89"/>
                  </a:cubicBezTo>
                  <a:cubicBezTo>
                    <a:pt x="4" y="91"/>
                    <a:pt x="4" y="91"/>
                    <a:pt x="4" y="91"/>
                  </a:cubicBezTo>
                  <a:cubicBezTo>
                    <a:pt x="5" y="91"/>
                    <a:pt x="5" y="91"/>
                    <a:pt x="5" y="91"/>
                  </a:cubicBezTo>
                  <a:cubicBezTo>
                    <a:pt x="6" y="92"/>
                    <a:pt x="6" y="92"/>
                    <a:pt x="6" y="92"/>
                  </a:cubicBezTo>
                  <a:cubicBezTo>
                    <a:pt x="8" y="92"/>
                    <a:pt x="8" y="92"/>
                    <a:pt x="8" y="92"/>
                  </a:cubicBezTo>
                  <a:cubicBezTo>
                    <a:pt x="8" y="93"/>
                    <a:pt x="8" y="93"/>
                    <a:pt x="8" y="93"/>
                  </a:cubicBezTo>
                  <a:cubicBezTo>
                    <a:pt x="7" y="93"/>
                    <a:pt x="7" y="93"/>
                    <a:pt x="7" y="93"/>
                  </a:cubicBezTo>
                  <a:cubicBezTo>
                    <a:pt x="8" y="94"/>
                    <a:pt x="8" y="94"/>
                    <a:pt x="8" y="94"/>
                  </a:cubicBezTo>
                  <a:cubicBezTo>
                    <a:pt x="9" y="93"/>
                    <a:pt x="9" y="93"/>
                    <a:pt x="9" y="93"/>
                  </a:cubicBezTo>
                  <a:cubicBezTo>
                    <a:pt x="8" y="93"/>
                    <a:pt x="8" y="93"/>
                    <a:pt x="8" y="93"/>
                  </a:cubicBezTo>
                  <a:cubicBezTo>
                    <a:pt x="9" y="93"/>
                    <a:pt x="9" y="93"/>
                    <a:pt x="9" y="93"/>
                  </a:cubicBezTo>
                  <a:cubicBezTo>
                    <a:pt x="10" y="93"/>
                    <a:pt x="10" y="93"/>
                    <a:pt x="10" y="93"/>
                  </a:cubicBezTo>
                  <a:cubicBezTo>
                    <a:pt x="9" y="93"/>
                    <a:pt x="9" y="93"/>
                    <a:pt x="9" y="93"/>
                  </a:cubicBezTo>
                  <a:cubicBezTo>
                    <a:pt x="10" y="94"/>
                    <a:pt x="10" y="94"/>
                    <a:pt x="10" y="94"/>
                  </a:cubicBezTo>
                  <a:cubicBezTo>
                    <a:pt x="11" y="94"/>
                    <a:pt x="11" y="94"/>
                    <a:pt x="11" y="94"/>
                  </a:cubicBezTo>
                  <a:cubicBezTo>
                    <a:pt x="11" y="94"/>
                    <a:pt x="11" y="94"/>
                    <a:pt x="11" y="94"/>
                  </a:cubicBezTo>
                  <a:cubicBezTo>
                    <a:pt x="12" y="94"/>
                    <a:pt x="12" y="94"/>
                    <a:pt x="12" y="94"/>
                  </a:cubicBezTo>
                  <a:cubicBezTo>
                    <a:pt x="13" y="93"/>
                    <a:pt x="13" y="93"/>
                    <a:pt x="13" y="93"/>
                  </a:cubicBezTo>
                  <a:cubicBezTo>
                    <a:pt x="13" y="93"/>
                    <a:pt x="13" y="93"/>
                    <a:pt x="13" y="93"/>
                  </a:cubicBezTo>
                  <a:cubicBezTo>
                    <a:pt x="14" y="92"/>
                    <a:pt x="14" y="92"/>
                    <a:pt x="14" y="92"/>
                  </a:cubicBezTo>
                  <a:cubicBezTo>
                    <a:pt x="14" y="92"/>
                    <a:pt x="14" y="92"/>
                    <a:pt x="14" y="92"/>
                  </a:cubicBezTo>
                  <a:cubicBezTo>
                    <a:pt x="14" y="93"/>
                    <a:pt x="14" y="93"/>
                    <a:pt x="14" y="93"/>
                  </a:cubicBezTo>
                  <a:cubicBezTo>
                    <a:pt x="14" y="93"/>
                    <a:pt x="14" y="93"/>
                    <a:pt x="14" y="93"/>
                  </a:cubicBezTo>
                  <a:cubicBezTo>
                    <a:pt x="16" y="92"/>
                    <a:pt x="16" y="92"/>
                    <a:pt x="16" y="92"/>
                  </a:cubicBezTo>
                  <a:cubicBezTo>
                    <a:pt x="16" y="91"/>
                    <a:pt x="16" y="91"/>
                    <a:pt x="16" y="91"/>
                  </a:cubicBezTo>
                  <a:cubicBezTo>
                    <a:pt x="15" y="90"/>
                    <a:pt x="15" y="90"/>
                    <a:pt x="15" y="90"/>
                  </a:cubicBezTo>
                  <a:cubicBezTo>
                    <a:pt x="16" y="91"/>
                    <a:pt x="16" y="91"/>
                    <a:pt x="16" y="91"/>
                  </a:cubicBezTo>
                  <a:cubicBezTo>
                    <a:pt x="17" y="90"/>
                    <a:pt x="17" y="90"/>
                    <a:pt x="17" y="90"/>
                  </a:cubicBezTo>
                  <a:cubicBezTo>
                    <a:pt x="17" y="90"/>
                    <a:pt x="17" y="90"/>
                    <a:pt x="17" y="90"/>
                  </a:cubicBezTo>
                  <a:cubicBezTo>
                    <a:pt x="18" y="90"/>
                    <a:pt x="18" y="90"/>
                    <a:pt x="18" y="90"/>
                  </a:cubicBezTo>
                  <a:cubicBezTo>
                    <a:pt x="18" y="89"/>
                    <a:pt x="18" y="89"/>
                    <a:pt x="18" y="89"/>
                  </a:cubicBezTo>
                  <a:cubicBezTo>
                    <a:pt x="18" y="89"/>
                    <a:pt x="18" y="89"/>
                    <a:pt x="18" y="89"/>
                  </a:cubicBezTo>
                  <a:cubicBezTo>
                    <a:pt x="19" y="89"/>
                    <a:pt x="19" y="89"/>
                    <a:pt x="19" y="89"/>
                  </a:cubicBezTo>
                  <a:cubicBezTo>
                    <a:pt x="19" y="88"/>
                    <a:pt x="19" y="88"/>
                    <a:pt x="19" y="88"/>
                  </a:cubicBezTo>
                  <a:cubicBezTo>
                    <a:pt x="18" y="87"/>
                    <a:pt x="18" y="87"/>
                    <a:pt x="18" y="87"/>
                  </a:cubicBezTo>
                  <a:cubicBezTo>
                    <a:pt x="19" y="87"/>
                    <a:pt x="19" y="87"/>
                    <a:pt x="19" y="87"/>
                  </a:cubicBezTo>
                  <a:cubicBezTo>
                    <a:pt x="18" y="86"/>
                    <a:pt x="18" y="86"/>
                    <a:pt x="18" y="86"/>
                  </a:cubicBezTo>
                  <a:cubicBezTo>
                    <a:pt x="17" y="86"/>
                    <a:pt x="17" y="86"/>
                    <a:pt x="17" y="86"/>
                  </a:cubicBezTo>
                  <a:cubicBezTo>
                    <a:pt x="17" y="85"/>
                    <a:pt x="17" y="85"/>
                    <a:pt x="17" y="85"/>
                  </a:cubicBezTo>
                  <a:cubicBezTo>
                    <a:pt x="18" y="85"/>
                    <a:pt x="18" y="85"/>
                    <a:pt x="18" y="85"/>
                  </a:cubicBezTo>
                  <a:cubicBezTo>
                    <a:pt x="19" y="86"/>
                    <a:pt x="19" y="86"/>
                    <a:pt x="19" y="86"/>
                  </a:cubicBezTo>
                  <a:cubicBezTo>
                    <a:pt x="19" y="87"/>
                    <a:pt x="19" y="87"/>
                    <a:pt x="19" y="87"/>
                  </a:cubicBezTo>
                  <a:cubicBezTo>
                    <a:pt x="19" y="87"/>
                    <a:pt x="19" y="87"/>
                    <a:pt x="19" y="87"/>
                  </a:cubicBezTo>
                  <a:cubicBezTo>
                    <a:pt x="20" y="87"/>
                    <a:pt x="20" y="87"/>
                    <a:pt x="20" y="87"/>
                  </a:cubicBezTo>
                  <a:cubicBezTo>
                    <a:pt x="20" y="88"/>
                    <a:pt x="20" y="88"/>
                    <a:pt x="20" y="88"/>
                  </a:cubicBezTo>
                  <a:cubicBezTo>
                    <a:pt x="20" y="88"/>
                    <a:pt x="20" y="88"/>
                    <a:pt x="20" y="88"/>
                  </a:cubicBezTo>
                  <a:cubicBezTo>
                    <a:pt x="21" y="88"/>
                    <a:pt x="21" y="88"/>
                    <a:pt x="21" y="88"/>
                  </a:cubicBezTo>
                  <a:cubicBezTo>
                    <a:pt x="21" y="88"/>
                    <a:pt x="21" y="88"/>
                    <a:pt x="21" y="88"/>
                  </a:cubicBezTo>
                  <a:cubicBezTo>
                    <a:pt x="20" y="87"/>
                    <a:pt x="20" y="87"/>
                    <a:pt x="20" y="87"/>
                  </a:cubicBezTo>
                  <a:cubicBezTo>
                    <a:pt x="21" y="87"/>
                    <a:pt x="21" y="87"/>
                    <a:pt x="21" y="87"/>
                  </a:cubicBezTo>
                  <a:cubicBezTo>
                    <a:pt x="21" y="87"/>
                    <a:pt x="21" y="87"/>
                    <a:pt x="21" y="87"/>
                  </a:cubicBezTo>
                  <a:cubicBezTo>
                    <a:pt x="21" y="88"/>
                    <a:pt x="21" y="88"/>
                    <a:pt x="21" y="88"/>
                  </a:cubicBezTo>
                  <a:cubicBezTo>
                    <a:pt x="23" y="87"/>
                    <a:pt x="23" y="87"/>
                    <a:pt x="23" y="87"/>
                  </a:cubicBezTo>
                  <a:cubicBezTo>
                    <a:pt x="23" y="86"/>
                    <a:pt x="23" y="86"/>
                    <a:pt x="23" y="86"/>
                  </a:cubicBezTo>
                  <a:cubicBezTo>
                    <a:pt x="23" y="85"/>
                    <a:pt x="23" y="85"/>
                    <a:pt x="23" y="85"/>
                  </a:cubicBezTo>
                  <a:cubicBezTo>
                    <a:pt x="22" y="85"/>
                    <a:pt x="22" y="85"/>
                    <a:pt x="22" y="85"/>
                  </a:cubicBezTo>
                  <a:cubicBezTo>
                    <a:pt x="22" y="84"/>
                    <a:pt x="22" y="84"/>
                    <a:pt x="22" y="84"/>
                  </a:cubicBezTo>
                  <a:cubicBezTo>
                    <a:pt x="22" y="84"/>
                    <a:pt x="22" y="84"/>
                    <a:pt x="22" y="84"/>
                  </a:cubicBezTo>
                  <a:cubicBezTo>
                    <a:pt x="22" y="84"/>
                    <a:pt x="22" y="84"/>
                    <a:pt x="22" y="84"/>
                  </a:cubicBezTo>
                  <a:cubicBezTo>
                    <a:pt x="23" y="84"/>
                    <a:pt x="23" y="84"/>
                    <a:pt x="23" y="84"/>
                  </a:cubicBezTo>
                  <a:cubicBezTo>
                    <a:pt x="23" y="83"/>
                    <a:pt x="23" y="83"/>
                    <a:pt x="23" y="83"/>
                  </a:cubicBezTo>
                  <a:cubicBezTo>
                    <a:pt x="22" y="83"/>
                    <a:pt x="22" y="83"/>
                    <a:pt x="22" y="83"/>
                  </a:cubicBezTo>
                  <a:cubicBezTo>
                    <a:pt x="22" y="82"/>
                    <a:pt x="22" y="82"/>
                    <a:pt x="22" y="82"/>
                  </a:cubicBezTo>
                  <a:cubicBezTo>
                    <a:pt x="23" y="82"/>
                    <a:pt x="23" y="82"/>
                    <a:pt x="23" y="82"/>
                  </a:cubicBezTo>
                  <a:cubicBezTo>
                    <a:pt x="24" y="82"/>
                    <a:pt x="24" y="82"/>
                    <a:pt x="24" y="82"/>
                  </a:cubicBezTo>
                  <a:cubicBezTo>
                    <a:pt x="23" y="83"/>
                    <a:pt x="23" y="83"/>
                    <a:pt x="23" y="83"/>
                  </a:cubicBezTo>
                  <a:cubicBezTo>
                    <a:pt x="23" y="84"/>
                    <a:pt x="23" y="84"/>
                    <a:pt x="23" y="84"/>
                  </a:cubicBezTo>
                  <a:cubicBezTo>
                    <a:pt x="23" y="85"/>
                    <a:pt x="23" y="85"/>
                    <a:pt x="23" y="85"/>
                  </a:cubicBezTo>
                  <a:cubicBezTo>
                    <a:pt x="24" y="85"/>
                    <a:pt x="24" y="85"/>
                    <a:pt x="24" y="85"/>
                  </a:cubicBezTo>
                  <a:cubicBezTo>
                    <a:pt x="24" y="86"/>
                    <a:pt x="24" y="86"/>
                    <a:pt x="24" y="86"/>
                  </a:cubicBezTo>
                  <a:cubicBezTo>
                    <a:pt x="25" y="87"/>
                    <a:pt x="25" y="87"/>
                    <a:pt x="25" y="87"/>
                  </a:cubicBezTo>
                  <a:cubicBezTo>
                    <a:pt x="26" y="87"/>
                    <a:pt x="26" y="87"/>
                    <a:pt x="26" y="87"/>
                  </a:cubicBezTo>
                  <a:cubicBezTo>
                    <a:pt x="26" y="87"/>
                    <a:pt x="26" y="87"/>
                    <a:pt x="26" y="87"/>
                  </a:cubicBezTo>
                  <a:cubicBezTo>
                    <a:pt x="26" y="87"/>
                    <a:pt x="26" y="87"/>
                    <a:pt x="26" y="87"/>
                  </a:cubicBezTo>
                  <a:cubicBezTo>
                    <a:pt x="27" y="88"/>
                    <a:pt x="27" y="88"/>
                    <a:pt x="27" y="88"/>
                  </a:cubicBezTo>
                  <a:cubicBezTo>
                    <a:pt x="27" y="88"/>
                    <a:pt x="27" y="88"/>
                    <a:pt x="27" y="88"/>
                  </a:cubicBezTo>
                  <a:cubicBezTo>
                    <a:pt x="28" y="88"/>
                    <a:pt x="28" y="88"/>
                    <a:pt x="28" y="88"/>
                  </a:cubicBezTo>
                  <a:cubicBezTo>
                    <a:pt x="27" y="85"/>
                    <a:pt x="27" y="85"/>
                    <a:pt x="27" y="85"/>
                  </a:cubicBezTo>
                  <a:cubicBezTo>
                    <a:pt x="27" y="84"/>
                    <a:pt x="27" y="84"/>
                    <a:pt x="27" y="84"/>
                  </a:cubicBezTo>
                  <a:cubicBezTo>
                    <a:pt x="27" y="83"/>
                    <a:pt x="27" y="83"/>
                    <a:pt x="27" y="83"/>
                  </a:cubicBezTo>
                  <a:cubicBezTo>
                    <a:pt x="28" y="83"/>
                    <a:pt x="28" y="83"/>
                    <a:pt x="28" y="83"/>
                  </a:cubicBezTo>
                  <a:cubicBezTo>
                    <a:pt x="27" y="82"/>
                    <a:pt x="27" y="82"/>
                    <a:pt x="27" y="82"/>
                  </a:cubicBezTo>
                  <a:cubicBezTo>
                    <a:pt x="27" y="82"/>
                    <a:pt x="27" y="82"/>
                    <a:pt x="27" y="82"/>
                  </a:cubicBezTo>
                  <a:cubicBezTo>
                    <a:pt x="29" y="82"/>
                    <a:pt x="29" y="82"/>
                    <a:pt x="29" y="82"/>
                  </a:cubicBezTo>
                  <a:cubicBezTo>
                    <a:pt x="29" y="81"/>
                    <a:pt x="29" y="81"/>
                    <a:pt x="29" y="81"/>
                  </a:cubicBezTo>
                  <a:cubicBezTo>
                    <a:pt x="29" y="80"/>
                    <a:pt x="29" y="80"/>
                    <a:pt x="29" y="80"/>
                  </a:cubicBezTo>
                  <a:cubicBezTo>
                    <a:pt x="30" y="79"/>
                    <a:pt x="30" y="79"/>
                    <a:pt x="30" y="79"/>
                  </a:cubicBezTo>
                  <a:cubicBezTo>
                    <a:pt x="29" y="78"/>
                    <a:pt x="29" y="78"/>
                    <a:pt x="29" y="78"/>
                  </a:cubicBezTo>
                  <a:cubicBezTo>
                    <a:pt x="29" y="76"/>
                    <a:pt x="29" y="76"/>
                    <a:pt x="29" y="76"/>
                  </a:cubicBezTo>
                  <a:cubicBezTo>
                    <a:pt x="28" y="75"/>
                    <a:pt x="28" y="75"/>
                    <a:pt x="28" y="75"/>
                  </a:cubicBezTo>
                  <a:cubicBezTo>
                    <a:pt x="28" y="74"/>
                    <a:pt x="28" y="74"/>
                    <a:pt x="28" y="74"/>
                  </a:cubicBezTo>
                  <a:cubicBezTo>
                    <a:pt x="30" y="74"/>
                    <a:pt x="30" y="74"/>
                    <a:pt x="30" y="74"/>
                  </a:cubicBezTo>
                  <a:cubicBezTo>
                    <a:pt x="30" y="72"/>
                    <a:pt x="30" y="72"/>
                    <a:pt x="30" y="72"/>
                  </a:cubicBezTo>
                  <a:cubicBezTo>
                    <a:pt x="31" y="71"/>
                    <a:pt x="31" y="71"/>
                    <a:pt x="31" y="71"/>
                  </a:cubicBezTo>
                  <a:cubicBezTo>
                    <a:pt x="29" y="70"/>
                    <a:pt x="29" y="70"/>
                    <a:pt x="29" y="70"/>
                  </a:cubicBezTo>
                  <a:cubicBezTo>
                    <a:pt x="28" y="69"/>
                    <a:pt x="28" y="69"/>
                    <a:pt x="28" y="69"/>
                  </a:cubicBezTo>
                  <a:cubicBezTo>
                    <a:pt x="28" y="68"/>
                    <a:pt x="28" y="68"/>
                    <a:pt x="28" y="68"/>
                  </a:cubicBezTo>
                  <a:cubicBezTo>
                    <a:pt x="28" y="66"/>
                    <a:pt x="28" y="66"/>
                    <a:pt x="28" y="66"/>
                  </a:cubicBezTo>
                  <a:cubicBezTo>
                    <a:pt x="28" y="65"/>
                    <a:pt x="28" y="65"/>
                    <a:pt x="28" y="65"/>
                  </a:cubicBezTo>
                  <a:cubicBezTo>
                    <a:pt x="27" y="64"/>
                    <a:pt x="27" y="64"/>
                    <a:pt x="27" y="64"/>
                  </a:cubicBezTo>
                  <a:cubicBezTo>
                    <a:pt x="28" y="62"/>
                    <a:pt x="28" y="62"/>
                    <a:pt x="28" y="62"/>
                  </a:cubicBezTo>
                  <a:cubicBezTo>
                    <a:pt x="27" y="60"/>
                    <a:pt x="27" y="60"/>
                    <a:pt x="27" y="60"/>
                  </a:cubicBezTo>
                  <a:cubicBezTo>
                    <a:pt x="27" y="58"/>
                    <a:pt x="27" y="58"/>
                    <a:pt x="27" y="58"/>
                  </a:cubicBezTo>
                  <a:cubicBezTo>
                    <a:pt x="27" y="56"/>
                    <a:pt x="27" y="56"/>
                    <a:pt x="27" y="56"/>
                  </a:cubicBezTo>
                  <a:cubicBezTo>
                    <a:pt x="28" y="55"/>
                    <a:pt x="28" y="55"/>
                    <a:pt x="28" y="55"/>
                  </a:cubicBezTo>
                  <a:cubicBezTo>
                    <a:pt x="29" y="54"/>
                    <a:pt x="29" y="54"/>
                    <a:pt x="29" y="54"/>
                  </a:cubicBezTo>
                  <a:cubicBezTo>
                    <a:pt x="30" y="55"/>
                    <a:pt x="30" y="55"/>
                    <a:pt x="30" y="55"/>
                  </a:cubicBezTo>
                  <a:cubicBezTo>
                    <a:pt x="32" y="55"/>
                    <a:pt x="32" y="55"/>
                    <a:pt x="32" y="55"/>
                  </a:cubicBezTo>
                  <a:cubicBezTo>
                    <a:pt x="33" y="54"/>
                    <a:pt x="33" y="54"/>
                    <a:pt x="33" y="54"/>
                  </a:cubicBezTo>
                  <a:cubicBezTo>
                    <a:pt x="33" y="52"/>
                    <a:pt x="33" y="52"/>
                    <a:pt x="33" y="52"/>
                  </a:cubicBezTo>
                  <a:cubicBezTo>
                    <a:pt x="32" y="52"/>
                    <a:pt x="32" y="52"/>
                    <a:pt x="32" y="52"/>
                  </a:cubicBezTo>
                  <a:cubicBezTo>
                    <a:pt x="32" y="51"/>
                    <a:pt x="32" y="51"/>
                    <a:pt x="32" y="51"/>
                  </a:cubicBezTo>
                  <a:cubicBezTo>
                    <a:pt x="34" y="47"/>
                    <a:pt x="34" y="47"/>
                    <a:pt x="34" y="47"/>
                  </a:cubicBezTo>
                  <a:cubicBezTo>
                    <a:pt x="34" y="45"/>
                    <a:pt x="34" y="45"/>
                    <a:pt x="34" y="45"/>
                  </a:cubicBezTo>
                  <a:cubicBezTo>
                    <a:pt x="34" y="44"/>
                    <a:pt x="34" y="44"/>
                    <a:pt x="34" y="44"/>
                  </a:cubicBezTo>
                  <a:cubicBezTo>
                    <a:pt x="35" y="43"/>
                    <a:pt x="35" y="43"/>
                    <a:pt x="35" y="43"/>
                  </a:cubicBezTo>
                  <a:cubicBezTo>
                    <a:pt x="35" y="41"/>
                    <a:pt x="35" y="41"/>
                    <a:pt x="35" y="41"/>
                  </a:cubicBezTo>
                  <a:cubicBezTo>
                    <a:pt x="34" y="41"/>
                    <a:pt x="34" y="41"/>
                    <a:pt x="34" y="41"/>
                  </a:cubicBezTo>
                  <a:cubicBezTo>
                    <a:pt x="34" y="40"/>
                    <a:pt x="34" y="40"/>
                    <a:pt x="34" y="40"/>
                  </a:cubicBezTo>
                  <a:cubicBezTo>
                    <a:pt x="35" y="39"/>
                    <a:pt x="35" y="39"/>
                    <a:pt x="35" y="39"/>
                  </a:cubicBezTo>
                  <a:cubicBezTo>
                    <a:pt x="37" y="39"/>
                    <a:pt x="37" y="39"/>
                    <a:pt x="37" y="39"/>
                  </a:cubicBezTo>
                  <a:cubicBezTo>
                    <a:pt x="38" y="38"/>
                    <a:pt x="38" y="38"/>
                    <a:pt x="38" y="38"/>
                  </a:cubicBezTo>
                  <a:cubicBezTo>
                    <a:pt x="38" y="38"/>
                    <a:pt x="38" y="38"/>
                    <a:pt x="38" y="38"/>
                  </a:cubicBezTo>
                  <a:cubicBezTo>
                    <a:pt x="39" y="36"/>
                    <a:pt x="39" y="36"/>
                    <a:pt x="39" y="36"/>
                  </a:cubicBezTo>
                  <a:cubicBezTo>
                    <a:pt x="40" y="34"/>
                    <a:pt x="40" y="34"/>
                    <a:pt x="40" y="34"/>
                  </a:cubicBezTo>
                  <a:cubicBezTo>
                    <a:pt x="41" y="33"/>
                    <a:pt x="41" y="33"/>
                    <a:pt x="41" y="33"/>
                  </a:cubicBezTo>
                  <a:cubicBezTo>
                    <a:pt x="40" y="32"/>
                    <a:pt x="40" y="32"/>
                    <a:pt x="40" y="32"/>
                  </a:cubicBezTo>
                  <a:cubicBezTo>
                    <a:pt x="40" y="32"/>
                    <a:pt x="40" y="32"/>
                    <a:pt x="40" y="32"/>
                  </a:cubicBezTo>
                  <a:cubicBezTo>
                    <a:pt x="40" y="30"/>
                    <a:pt x="40" y="30"/>
                    <a:pt x="40" y="30"/>
                  </a:cubicBezTo>
                  <a:cubicBezTo>
                    <a:pt x="40" y="29"/>
                    <a:pt x="40" y="29"/>
                    <a:pt x="40" y="29"/>
                  </a:cubicBezTo>
                  <a:cubicBezTo>
                    <a:pt x="41" y="29"/>
                    <a:pt x="41" y="29"/>
                    <a:pt x="41" y="29"/>
                  </a:cubicBezTo>
                  <a:cubicBezTo>
                    <a:pt x="41" y="28"/>
                    <a:pt x="41" y="28"/>
                    <a:pt x="41" y="28"/>
                  </a:cubicBezTo>
                  <a:cubicBezTo>
                    <a:pt x="42" y="27"/>
                    <a:pt x="42" y="27"/>
                    <a:pt x="42" y="27"/>
                  </a:cubicBezTo>
                  <a:cubicBezTo>
                    <a:pt x="42" y="26"/>
                    <a:pt x="42" y="26"/>
                    <a:pt x="42" y="26"/>
                  </a:cubicBezTo>
                  <a:cubicBezTo>
                    <a:pt x="43" y="26"/>
                    <a:pt x="43" y="26"/>
                    <a:pt x="43" y="26"/>
                  </a:cubicBezTo>
                  <a:cubicBezTo>
                    <a:pt x="44" y="26"/>
                    <a:pt x="44" y="26"/>
                    <a:pt x="44" y="26"/>
                  </a:cubicBezTo>
                  <a:cubicBezTo>
                    <a:pt x="45" y="26"/>
                    <a:pt x="45" y="26"/>
                    <a:pt x="45" y="26"/>
                  </a:cubicBezTo>
                  <a:cubicBezTo>
                    <a:pt x="45" y="26"/>
                    <a:pt x="45" y="26"/>
                    <a:pt x="45" y="26"/>
                  </a:cubicBezTo>
                  <a:cubicBezTo>
                    <a:pt x="46" y="26"/>
                    <a:pt x="46" y="26"/>
                    <a:pt x="46" y="26"/>
                  </a:cubicBezTo>
                  <a:cubicBezTo>
                    <a:pt x="45" y="25"/>
                    <a:pt x="45" y="25"/>
                    <a:pt x="45" y="25"/>
                  </a:cubicBezTo>
                  <a:cubicBezTo>
                    <a:pt x="46" y="24"/>
                    <a:pt x="46" y="24"/>
                    <a:pt x="46" y="24"/>
                  </a:cubicBezTo>
                  <a:cubicBezTo>
                    <a:pt x="46" y="24"/>
                    <a:pt x="46" y="24"/>
                    <a:pt x="46" y="24"/>
                  </a:cubicBezTo>
                  <a:cubicBezTo>
                    <a:pt x="46" y="24"/>
                    <a:pt x="46" y="24"/>
                    <a:pt x="46" y="24"/>
                  </a:cubicBezTo>
                  <a:cubicBezTo>
                    <a:pt x="45" y="23"/>
                    <a:pt x="45" y="23"/>
                    <a:pt x="45" y="23"/>
                  </a:cubicBezTo>
                  <a:cubicBezTo>
                    <a:pt x="46" y="22"/>
                    <a:pt x="46" y="22"/>
                    <a:pt x="46" y="22"/>
                  </a:cubicBezTo>
                  <a:cubicBezTo>
                    <a:pt x="47" y="22"/>
                    <a:pt x="47" y="22"/>
                    <a:pt x="47" y="22"/>
                  </a:cubicBezTo>
                  <a:cubicBezTo>
                    <a:pt x="48" y="22"/>
                    <a:pt x="48" y="22"/>
                    <a:pt x="48" y="22"/>
                  </a:cubicBezTo>
                  <a:cubicBezTo>
                    <a:pt x="49" y="22"/>
                    <a:pt x="49" y="22"/>
                    <a:pt x="49" y="22"/>
                  </a:cubicBezTo>
                  <a:cubicBezTo>
                    <a:pt x="50" y="23"/>
                    <a:pt x="50" y="23"/>
                    <a:pt x="50" y="23"/>
                  </a:cubicBezTo>
                  <a:cubicBezTo>
                    <a:pt x="51" y="23"/>
                    <a:pt x="51" y="23"/>
                    <a:pt x="51" y="23"/>
                  </a:cubicBezTo>
                  <a:cubicBezTo>
                    <a:pt x="52" y="23"/>
                    <a:pt x="52" y="23"/>
                    <a:pt x="52" y="23"/>
                  </a:cubicBezTo>
                  <a:cubicBezTo>
                    <a:pt x="52" y="23"/>
                    <a:pt x="52" y="23"/>
                    <a:pt x="52" y="23"/>
                  </a:cubicBezTo>
                  <a:cubicBezTo>
                    <a:pt x="53" y="23"/>
                    <a:pt x="53" y="23"/>
                    <a:pt x="53" y="23"/>
                  </a:cubicBezTo>
                  <a:cubicBezTo>
                    <a:pt x="53" y="22"/>
                    <a:pt x="53" y="22"/>
                    <a:pt x="53" y="22"/>
                  </a:cubicBezTo>
                  <a:cubicBezTo>
                    <a:pt x="52" y="22"/>
                    <a:pt x="52" y="22"/>
                    <a:pt x="52" y="22"/>
                  </a:cubicBezTo>
                  <a:cubicBezTo>
                    <a:pt x="52" y="21"/>
                    <a:pt x="52" y="21"/>
                    <a:pt x="52" y="21"/>
                  </a:cubicBezTo>
                  <a:cubicBezTo>
                    <a:pt x="53" y="20"/>
                    <a:pt x="53" y="20"/>
                    <a:pt x="53" y="20"/>
                  </a:cubicBezTo>
                  <a:cubicBezTo>
                    <a:pt x="53" y="19"/>
                    <a:pt x="53" y="19"/>
                    <a:pt x="53" y="19"/>
                  </a:cubicBezTo>
                  <a:cubicBezTo>
                    <a:pt x="52" y="19"/>
                    <a:pt x="52" y="19"/>
                    <a:pt x="52" y="19"/>
                  </a:cubicBezTo>
                  <a:cubicBezTo>
                    <a:pt x="52" y="18"/>
                    <a:pt x="52" y="18"/>
                    <a:pt x="52" y="18"/>
                  </a:cubicBezTo>
                  <a:cubicBezTo>
                    <a:pt x="53" y="18"/>
                    <a:pt x="53" y="18"/>
                    <a:pt x="53" y="18"/>
                  </a:cubicBezTo>
                  <a:cubicBezTo>
                    <a:pt x="54" y="18"/>
                    <a:pt x="54" y="18"/>
                    <a:pt x="54" y="18"/>
                  </a:cubicBezTo>
                  <a:cubicBezTo>
                    <a:pt x="54" y="18"/>
                    <a:pt x="54" y="18"/>
                    <a:pt x="54" y="18"/>
                  </a:cubicBezTo>
                  <a:cubicBezTo>
                    <a:pt x="54" y="18"/>
                    <a:pt x="54" y="18"/>
                    <a:pt x="54" y="18"/>
                  </a:cubicBezTo>
                  <a:cubicBezTo>
                    <a:pt x="55" y="18"/>
                    <a:pt x="55" y="18"/>
                    <a:pt x="55" y="18"/>
                  </a:cubicBezTo>
                  <a:cubicBezTo>
                    <a:pt x="55" y="18"/>
                    <a:pt x="55" y="18"/>
                    <a:pt x="55" y="18"/>
                  </a:cubicBezTo>
                  <a:cubicBezTo>
                    <a:pt x="55" y="18"/>
                    <a:pt x="55" y="18"/>
                    <a:pt x="55" y="18"/>
                  </a:cubicBezTo>
                  <a:cubicBezTo>
                    <a:pt x="55" y="17"/>
                    <a:pt x="55" y="17"/>
                    <a:pt x="55" y="17"/>
                  </a:cubicBezTo>
                  <a:cubicBezTo>
                    <a:pt x="55" y="17"/>
                    <a:pt x="55" y="17"/>
                    <a:pt x="55" y="17"/>
                  </a:cubicBezTo>
                  <a:cubicBezTo>
                    <a:pt x="56" y="16"/>
                    <a:pt x="56" y="16"/>
                    <a:pt x="56" y="16"/>
                  </a:cubicBezTo>
                  <a:cubicBezTo>
                    <a:pt x="57" y="16"/>
                    <a:pt x="57" y="16"/>
                    <a:pt x="57" y="16"/>
                  </a:cubicBezTo>
                  <a:cubicBezTo>
                    <a:pt x="57" y="17"/>
                    <a:pt x="57" y="17"/>
                    <a:pt x="57" y="17"/>
                  </a:cubicBezTo>
                  <a:cubicBezTo>
                    <a:pt x="59" y="19"/>
                    <a:pt x="59" y="19"/>
                    <a:pt x="59" y="19"/>
                  </a:cubicBezTo>
                  <a:cubicBezTo>
                    <a:pt x="60" y="19"/>
                    <a:pt x="60" y="19"/>
                    <a:pt x="60" y="19"/>
                  </a:cubicBezTo>
                  <a:cubicBezTo>
                    <a:pt x="60" y="20"/>
                    <a:pt x="60" y="20"/>
                    <a:pt x="60" y="20"/>
                  </a:cubicBezTo>
                  <a:cubicBezTo>
                    <a:pt x="62" y="21"/>
                    <a:pt x="62" y="21"/>
                    <a:pt x="62" y="21"/>
                  </a:cubicBezTo>
                  <a:cubicBezTo>
                    <a:pt x="64" y="21"/>
                    <a:pt x="64" y="21"/>
                    <a:pt x="64" y="21"/>
                  </a:cubicBezTo>
                  <a:cubicBezTo>
                    <a:pt x="65" y="20"/>
                    <a:pt x="65" y="20"/>
                    <a:pt x="65" y="20"/>
                  </a:cubicBezTo>
                  <a:cubicBezTo>
                    <a:pt x="65" y="19"/>
                    <a:pt x="65" y="19"/>
                    <a:pt x="65" y="19"/>
                  </a:cubicBezTo>
                  <a:cubicBezTo>
                    <a:pt x="66" y="19"/>
                    <a:pt x="66" y="19"/>
                    <a:pt x="66" y="19"/>
                  </a:cubicBezTo>
                  <a:cubicBezTo>
                    <a:pt x="68" y="20"/>
                    <a:pt x="68" y="20"/>
                    <a:pt x="68" y="20"/>
                  </a:cubicBezTo>
                  <a:cubicBezTo>
                    <a:pt x="69" y="20"/>
                    <a:pt x="69" y="20"/>
                    <a:pt x="69" y="20"/>
                  </a:cubicBezTo>
                  <a:cubicBezTo>
                    <a:pt x="69" y="19"/>
                    <a:pt x="69" y="19"/>
                    <a:pt x="69" y="19"/>
                  </a:cubicBezTo>
                  <a:cubicBezTo>
                    <a:pt x="70" y="19"/>
                    <a:pt x="70" y="19"/>
                    <a:pt x="70" y="19"/>
                  </a:cubicBezTo>
                  <a:cubicBezTo>
                    <a:pt x="70" y="19"/>
                    <a:pt x="70" y="19"/>
                    <a:pt x="70" y="19"/>
                  </a:cubicBezTo>
                  <a:cubicBezTo>
                    <a:pt x="71" y="19"/>
                    <a:pt x="71" y="19"/>
                    <a:pt x="71" y="19"/>
                  </a:cubicBezTo>
                  <a:cubicBezTo>
                    <a:pt x="72" y="18"/>
                    <a:pt x="72" y="18"/>
                    <a:pt x="72" y="18"/>
                  </a:cubicBezTo>
                  <a:cubicBezTo>
                    <a:pt x="72" y="18"/>
                    <a:pt x="72" y="18"/>
                    <a:pt x="72" y="18"/>
                  </a:cubicBezTo>
                  <a:cubicBezTo>
                    <a:pt x="72" y="17"/>
                    <a:pt x="72" y="17"/>
                    <a:pt x="72" y="17"/>
                  </a:cubicBezTo>
                  <a:cubicBezTo>
                    <a:pt x="72" y="16"/>
                    <a:pt x="72" y="16"/>
                    <a:pt x="72" y="16"/>
                  </a:cubicBezTo>
                  <a:cubicBezTo>
                    <a:pt x="72" y="14"/>
                    <a:pt x="72" y="14"/>
                    <a:pt x="72" y="14"/>
                  </a:cubicBezTo>
                  <a:cubicBezTo>
                    <a:pt x="72" y="13"/>
                    <a:pt x="72" y="13"/>
                    <a:pt x="72" y="13"/>
                  </a:cubicBezTo>
                  <a:cubicBezTo>
                    <a:pt x="72" y="12"/>
                    <a:pt x="72" y="12"/>
                    <a:pt x="72" y="12"/>
                  </a:cubicBezTo>
                  <a:cubicBezTo>
                    <a:pt x="72" y="12"/>
                    <a:pt x="72" y="12"/>
                    <a:pt x="72" y="12"/>
                  </a:cubicBezTo>
                  <a:cubicBezTo>
                    <a:pt x="73" y="11"/>
                    <a:pt x="73" y="11"/>
                    <a:pt x="73" y="11"/>
                  </a:cubicBezTo>
                  <a:cubicBezTo>
                    <a:pt x="73" y="11"/>
                    <a:pt x="73" y="11"/>
                    <a:pt x="73" y="11"/>
                  </a:cubicBezTo>
                  <a:cubicBezTo>
                    <a:pt x="74" y="10"/>
                    <a:pt x="74" y="10"/>
                    <a:pt x="74" y="10"/>
                  </a:cubicBezTo>
                  <a:cubicBezTo>
                    <a:pt x="75" y="11"/>
                    <a:pt x="75" y="11"/>
                    <a:pt x="75" y="11"/>
                  </a:cubicBezTo>
                  <a:cubicBezTo>
                    <a:pt x="76" y="11"/>
                    <a:pt x="76" y="11"/>
                    <a:pt x="76" y="11"/>
                  </a:cubicBezTo>
                  <a:cubicBezTo>
                    <a:pt x="76" y="10"/>
                    <a:pt x="76" y="10"/>
                    <a:pt x="76" y="10"/>
                  </a:cubicBezTo>
                  <a:cubicBezTo>
                    <a:pt x="76" y="9"/>
                    <a:pt x="76" y="9"/>
                    <a:pt x="76" y="9"/>
                  </a:cubicBezTo>
                  <a:cubicBezTo>
                    <a:pt x="78" y="9"/>
                    <a:pt x="78" y="9"/>
                    <a:pt x="78" y="9"/>
                  </a:cubicBezTo>
                  <a:cubicBezTo>
                    <a:pt x="79" y="10"/>
                    <a:pt x="79" y="10"/>
                    <a:pt x="79" y="10"/>
                  </a:cubicBezTo>
                  <a:cubicBezTo>
                    <a:pt x="80" y="11"/>
                    <a:pt x="80" y="11"/>
                    <a:pt x="80" y="11"/>
                  </a:cubicBezTo>
                  <a:cubicBezTo>
                    <a:pt x="81" y="12"/>
                    <a:pt x="81" y="12"/>
                    <a:pt x="81" y="12"/>
                  </a:cubicBezTo>
                  <a:cubicBezTo>
                    <a:pt x="82" y="12"/>
                    <a:pt x="82" y="12"/>
                    <a:pt x="82" y="12"/>
                  </a:cubicBezTo>
                  <a:cubicBezTo>
                    <a:pt x="83" y="12"/>
                    <a:pt x="83" y="12"/>
                    <a:pt x="83" y="12"/>
                  </a:cubicBezTo>
                  <a:cubicBezTo>
                    <a:pt x="83" y="13"/>
                    <a:pt x="83" y="13"/>
                    <a:pt x="83" y="13"/>
                  </a:cubicBezTo>
                  <a:cubicBezTo>
                    <a:pt x="84" y="14"/>
                    <a:pt x="84" y="14"/>
                    <a:pt x="84" y="14"/>
                  </a:cubicBezTo>
                  <a:cubicBezTo>
                    <a:pt x="84" y="15"/>
                    <a:pt x="84" y="15"/>
                    <a:pt x="84" y="15"/>
                  </a:cubicBezTo>
                  <a:cubicBezTo>
                    <a:pt x="83" y="16"/>
                    <a:pt x="83" y="16"/>
                    <a:pt x="83" y="16"/>
                  </a:cubicBezTo>
                  <a:cubicBezTo>
                    <a:pt x="83" y="17"/>
                    <a:pt x="83" y="17"/>
                    <a:pt x="83" y="17"/>
                  </a:cubicBezTo>
                  <a:close/>
                  <a:moveTo>
                    <a:pt x="4" y="87"/>
                  </a:moveTo>
                  <a:cubicBezTo>
                    <a:pt x="4" y="87"/>
                    <a:pt x="4" y="87"/>
                    <a:pt x="4" y="87"/>
                  </a:cubicBezTo>
                  <a:cubicBezTo>
                    <a:pt x="4" y="88"/>
                    <a:pt x="4" y="88"/>
                    <a:pt x="4" y="88"/>
                  </a:cubicBezTo>
                  <a:cubicBezTo>
                    <a:pt x="4" y="87"/>
                    <a:pt x="4" y="87"/>
                    <a:pt x="4" y="87"/>
                  </a:cubicBezTo>
                  <a:close/>
                  <a:moveTo>
                    <a:pt x="2" y="82"/>
                  </a:moveTo>
                  <a:cubicBezTo>
                    <a:pt x="2" y="82"/>
                    <a:pt x="2" y="82"/>
                    <a:pt x="2" y="82"/>
                  </a:cubicBezTo>
                  <a:cubicBezTo>
                    <a:pt x="3" y="83"/>
                    <a:pt x="3" y="83"/>
                    <a:pt x="3" y="83"/>
                  </a:cubicBezTo>
                  <a:cubicBezTo>
                    <a:pt x="2" y="83"/>
                    <a:pt x="2" y="83"/>
                    <a:pt x="2" y="83"/>
                  </a:cubicBezTo>
                  <a:cubicBezTo>
                    <a:pt x="2" y="82"/>
                    <a:pt x="2" y="82"/>
                    <a:pt x="2" y="82"/>
                  </a:cubicBezTo>
                  <a:close/>
                  <a:moveTo>
                    <a:pt x="3" y="81"/>
                  </a:moveTo>
                  <a:cubicBezTo>
                    <a:pt x="3" y="81"/>
                    <a:pt x="3" y="81"/>
                    <a:pt x="3" y="81"/>
                  </a:cubicBezTo>
                  <a:cubicBezTo>
                    <a:pt x="3" y="81"/>
                    <a:pt x="3" y="81"/>
                    <a:pt x="3" y="81"/>
                  </a:cubicBezTo>
                  <a:cubicBezTo>
                    <a:pt x="3" y="81"/>
                    <a:pt x="3" y="81"/>
                    <a:pt x="3" y="81"/>
                  </a:cubicBezTo>
                  <a:close/>
                  <a:moveTo>
                    <a:pt x="2" y="80"/>
                  </a:moveTo>
                  <a:cubicBezTo>
                    <a:pt x="2" y="81"/>
                    <a:pt x="2" y="81"/>
                    <a:pt x="2" y="81"/>
                  </a:cubicBezTo>
                  <a:cubicBezTo>
                    <a:pt x="2" y="81"/>
                    <a:pt x="2" y="81"/>
                    <a:pt x="2" y="81"/>
                  </a:cubicBezTo>
                  <a:cubicBezTo>
                    <a:pt x="2" y="80"/>
                    <a:pt x="2" y="80"/>
                    <a:pt x="2" y="80"/>
                  </a:cubicBezTo>
                  <a:close/>
                  <a:moveTo>
                    <a:pt x="1" y="77"/>
                  </a:moveTo>
                  <a:cubicBezTo>
                    <a:pt x="0" y="77"/>
                    <a:pt x="0" y="77"/>
                    <a:pt x="0" y="77"/>
                  </a:cubicBezTo>
                  <a:cubicBezTo>
                    <a:pt x="1" y="76"/>
                    <a:pt x="1" y="76"/>
                    <a:pt x="1" y="76"/>
                  </a:cubicBezTo>
                  <a:cubicBezTo>
                    <a:pt x="1" y="76"/>
                    <a:pt x="1" y="77"/>
                    <a:pt x="1" y="77"/>
                  </a:cubicBezTo>
                  <a:close/>
                  <a:moveTo>
                    <a:pt x="1" y="78"/>
                  </a:moveTo>
                  <a:cubicBezTo>
                    <a:pt x="1" y="78"/>
                    <a:pt x="1" y="78"/>
                    <a:pt x="1" y="78"/>
                  </a:cubicBezTo>
                  <a:cubicBezTo>
                    <a:pt x="1" y="78"/>
                    <a:pt x="1" y="78"/>
                    <a:pt x="1" y="78"/>
                  </a:cubicBezTo>
                  <a:cubicBezTo>
                    <a:pt x="1" y="78"/>
                    <a:pt x="1" y="78"/>
                    <a:pt x="1" y="78"/>
                  </a:cubicBezTo>
                  <a:close/>
                  <a:moveTo>
                    <a:pt x="2" y="79"/>
                  </a:moveTo>
                  <a:cubicBezTo>
                    <a:pt x="2" y="79"/>
                    <a:pt x="3" y="79"/>
                    <a:pt x="3" y="79"/>
                  </a:cubicBezTo>
                  <a:cubicBezTo>
                    <a:pt x="3" y="80"/>
                    <a:pt x="3" y="80"/>
                    <a:pt x="3" y="80"/>
                  </a:cubicBezTo>
                  <a:cubicBezTo>
                    <a:pt x="2" y="79"/>
                    <a:pt x="2" y="79"/>
                    <a:pt x="2" y="79"/>
                  </a:cubicBezTo>
                  <a:close/>
                  <a:moveTo>
                    <a:pt x="1" y="80"/>
                  </a:moveTo>
                  <a:cubicBezTo>
                    <a:pt x="0" y="79"/>
                    <a:pt x="0" y="79"/>
                    <a:pt x="0" y="79"/>
                  </a:cubicBezTo>
                  <a:cubicBezTo>
                    <a:pt x="1" y="79"/>
                    <a:pt x="1" y="79"/>
                    <a:pt x="1" y="79"/>
                  </a:cubicBezTo>
                  <a:cubicBezTo>
                    <a:pt x="1" y="80"/>
                    <a:pt x="1" y="80"/>
                    <a:pt x="1" y="80"/>
                  </a:cubicBezTo>
                  <a:close/>
                  <a:moveTo>
                    <a:pt x="0" y="75"/>
                  </a:moveTo>
                  <a:cubicBezTo>
                    <a:pt x="0" y="76"/>
                    <a:pt x="0" y="76"/>
                    <a:pt x="0" y="76"/>
                  </a:cubicBezTo>
                  <a:cubicBezTo>
                    <a:pt x="0" y="76"/>
                    <a:pt x="0" y="76"/>
                    <a:pt x="0" y="76"/>
                  </a:cubicBezTo>
                  <a:cubicBezTo>
                    <a:pt x="1" y="75"/>
                    <a:pt x="1" y="75"/>
                    <a:pt x="1" y="75"/>
                  </a:cubicBezTo>
                  <a:cubicBezTo>
                    <a:pt x="0" y="75"/>
                    <a:pt x="0" y="75"/>
                    <a:pt x="0" y="75"/>
                  </a:cubicBezTo>
                  <a:close/>
                  <a:moveTo>
                    <a:pt x="0" y="69"/>
                  </a:moveTo>
                  <a:cubicBezTo>
                    <a:pt x="1" y="70"/>
                    <a:pt x="1" y="70"/>
                    <a:pt x="1" y="70"/>
                  </a:cubicBezTo>
                  <a:cubicBezTo>
                    <a:pt x="0" y="70"/>
                    <a:pt x="0" y="70"/>
                    <a:pt x="0" y="70"/>
                  </a:cubicBezTo>
                  <a:cubicBezTo>
                    <a:pt x="0" y="69"/>
                    <a:pt x="0" y="69"/>
                    <a:pt x="0" y="69"/>
                  </a:cubicBezTo>
                  <a:close/>
                  <a:moveTo>
                    <a:pt x="0" y="68"/>
                  </a:moveTo>
                  <a:cubicBezTo>
                    <a:pt x="1" y="69"/>
                    <a:pt x="1" y="69"/>
                    <a:pt x="1" y="69"/>
                  </a:cubicBezTo>
                  <a:cubicBezTo>
                    <a:pt x="1" y="69"/>
                    <a:pt x="1" y="69"/>
                    <a:pt x="1" y="69"/>
                  </a:cubicBezTo>
                  <a:cubicBezTo>
                    <a:pt x="0" y="68"/>
                    <a:pt x="0" y="68"/>
                    <a:pt x="0" y="68"/>
                  </a:cubicBezTo>
                  <a:close/>
                  <a:moveTo>
                    <a:pt x="3" y="66"/>
                  </a:moveTo>
                  <a:cubicBezTo>
                    <a:pt x="3" y="67"/>
                    <a:pt x="3" y="67"/>
                    <a:pt x="3" y="67"/>
                  </a:cubicBezTo>
                  <a:cubicBezTo>
                    <a:pt x="2" y="67"/>
                    <a:pt x="2" y="67"/>
                    <a:pt x="2" y="67"/>
                  </a:cubicBezTo>
                  <a:cubicBezTo>
                    <a:pt x="3" y="66"/>
                    <a:pt x="3" y="66"/>
                    <a:pt x="3" y="66"/>
                  </a:cubicBezTo>
                  <a:close/>
                  <a:moveTo>
                    <a:pt x="4" y="66"/>
                  </a:moveTo>
                  <a:cubicBezTo>
                    <a:pt x="4" y="66"/>
                    <a:pt x="4" y="66"/>
                    <a:pt x="4" y="66"/>
                  </a:cubicBezTo>
                  <a:cubicBezTo>
                    <a:pt x="5" y="67"/>
                    <a:pt x="5" y="67"/>
                    <a:pt x="5" y="67"/>
                  </a:cubicBezTo>
                  <a:cubicBezTo>
                    <a:pt x="4" y="67"/>
                    <a:pt x="4" y="67"/>
                    <a:pt x="4" y="67"/>
                  </a:cubicBezTo>
                  <a:cubicBezTo>
                    <a:pt x="4" y="66"/>
                    <a:pt x="4" y="66"/>
                    <a:pt x="4" y="66"/>
                  </a:cubicBezTo>
                  <a:close/>
                  <a:moveTo>
                    <a:pt x="12" y="61"/>
                  </a:moveTo>
                  <a:cubicBezTo>
                    <a:pt x="12" y="61"/>
                    <a:pt x="12" y="60"/>
                    <a:pt x="12" y="60"/>
                  </a:cubicBezTo>
                  <a:cubicBezTo>
                    <a:pt x="13" y="61"/>
                    <a:pt x="13" y="61"/>
                    <a:pt x="13" y="61"/>
                  </a:cubicBezTo>
                  <a:cubicBezTo>
                    <a:pt x="12" y="61"/>
                    <a:pt x="12" y="61"/>
                    <a:pt x="12" y="61"/>
                  </a:cubicBezTo>
                  <a:cubicBezTo>
                    <a:pt x="12" y="61"/>
                    <a:pt x="12" y="61"/>
                    <a:pt x="12" y="61"/>
                  </a:cubicBezTo>
                  <a:close/>
                  <a:moveTo>
                    <a:pt x="12" y="60"/>
                  </a:moveTo>
                  <a:cubicBezTo>
                    <a:pt x="12" y="60"/>
                    <a:pt x="12" y="60"/>
                    <a:pt x="12" y="60"/>
                  </a:cubicBezTo>
                  <a:cubicBezTo>
                    <a:pt x="11" y="59"/>
                    <a:pt x="11" y="59"/>
                    <a:pt x="11" y="59"/>
                  </a:cubicBezTo>
                  <a:cubicBezTo>
                    <a:pt x="12" y="59"/>
                    <a:pt x="12" y="59"/>
                    <a:pt x="12" y="59"/>
                  </a:cubicBezTo>
                  <a:cubicBezTo>
                    <a:pt x="12" y="60"/>
                    <a:pt x="12" y="60"/>
                    <a:pt x="12" y="60"/>
                  </a:cubicBezTo>
                  <a:close/>
                  <a:moveTo>
                    <a:pt x="13" y="58"/>
                  </a:moveTo>
                  <a:cubicBezTo>
                    <a:pt x="14" y="57"/>
                    <a:pt x="14" y="57"/>
                    <a:pt x="14" y="57"/>
                  </a:cubicBezTo>
                  <a:cubicBezTo>
                    <a:pt x="15" y="57"/>
                    <a:pt x="15" y="57"/>
                    <a:pt x="15" y="57"/>
                  </a:cubicBezTo>
                  <a:cubicBezTo>
                    <a:pt x="14" y="58"/>
                    <a:pt x="14" y="58"/>
                    <a:pt x="14" y="58"/>
                  </a:cubicBezTo>
                  <a:cubicBezTo>
                    <a:pt x="13" y="58"/>
                    <a:pt x="13" y="58"/>
                    <a:pt x="13" y="58"/>
                  </a:cubicBezTo>
                  <a:close/>
                  <a:moveTo>
                    <a:pt x="13" y="60"/>
                  </a:moveTo>
                  <a:cubicBezTo>
                    <a:pt x="13" y="59"/>
                    <a:pt x="13" y="59"/>
                    <a:pt x="13" y="59"/>
                  </a:cubicBezTo>
                  <a:cubicBezTo>
                    <a:pt x="14" y="59"/>
                    <a:pt x="14" y="59"/>
                    <a:pt x="14" y="59"/>
                  </a:cubicBezTo>
                  <a:cubicBezTo>
                    <a:pt x="15" y="58"/>
                    <a:pt x="15" y="58"/>
                    <a:pt x="15" y="58"/>
                  </a:cubicBezTo>
                  <a:cubicBezTo>
                    <a:pt x="15" y="58"/>
                    <a:pt x="15" y="58"/>
                    <a:pt x="15" y="58"/>
                  </a:cubicBezTo>
                  <a:cubicBezTo>
                    <a:pt x="16" y="59"/>
                    <a:pt x="16" y="59"/>
                    <a:pt x="16" y="59"/>
                  </a:cubicBezTo>
                  <a:cubicBezTo>
                    <a:pt x="15" y="59"/>
                    <a:pt x="15" y="59"/>
                    <a:pt x="15" y="59"/>
                  </a:cubicBezTo>
                  <a:cubicBezTo>
                    <a:pt x="14" y="59"/>
                    <a:pt x="14" y="59"/>
                    <a:pt x="14" y="59"/>
                  </a:cubicBezTo>
                  <a:cubicBezTo>
                    <a:pt x="14" y="60"/>
                    <a:pt x="14" y="60"/>
                    <a:pt x="14" y="60"/>
                  </a:cubicBezTo>
                  <a:cubicBezTo>
                    <a:pt x="13" y="60"/>
                    <a:pt x="13" y="60"/>
                    <a:pt x="13" y="60"/>
                  </a:cubicBezTo>
                  <a:close/>
                  <a:moveTo>
                    <a:pt x="24" y="48"/>
                  </a:moveTo>
                  <a:cubicBezTo>
                    <a:pt x="25" y="48"/>
                    <a:pt x="25" y="48"/>
                    <a:pt x="25" y="48"/>
                  </a:cubicBezTo>
                  <a:cubicBezTo>
                    <a:pt x="26" y="47"/>
                    <a:pt x="26" y="47"/>
                    <a:pt x="26" y="47"/>
                  </a:cubicBezTo>
                  <a:cubicBezTo>
                    <a:pt x="25" y="48"/>
                    <a:pt x="25" y="48"/>
                    <a:pt x="25" y="48"/>
                  </a:cubicBezTo>
                  <a:cubicBezTo>
                    <a:pt x="24" y="48"/>
                    <a:pt x="24" y="48"/>
                    <a:pt x="24" y="48"/>
                  </a:cubicBezTo>
                  <a:close/>
                  <a:moveTo>
                    <a:pt x="24" y="50"/>
                  </a:moveTo>
                  <a:cubicBezTo>
                    <a:pt x="23" y="50"/>
                    <a:pt x="23" y="50"/>
                    <a:pt x="23" y="50"/>
                  </a:cubicBezTo>
                  <a:cubicBezTo>
                    <a:pt x="22" y="50"/>
                    <a:pt x="22" y="50"/>
                    <a:pt x="22" y="50"/>
                  </a:cubicBezTo>
                  <a:cubicBezTo>
                    <a:pt x="23" y="49"/>
                    <a:pt x="23" y="49"/>
                    <a:pt x="23" y="49"/>
                  </a:cubicBezTo>
                  <a:cubicBezTo>
                    <a:pt x="24" y="49"/>
                    <a:pt x="24" y="49"/>
                    <a:pt x="24" y="49"/>
                  </a:cubicBezTo>
                  <a:cubicBezTo>
                    <a:pt x="25" y="49"/>
                    <a:pt x="25" y="49"/>
                    <a:pt x="25" y="49"/>
                  </a:cubicBezTo>
                  <a:cubicBezTo>
                    <a:pt x="24" y="50"/>
                    <a:pt x="24" y="50"/>
                    <a:pt x="24" y="50"/>
                  </a:cubicBezTo>
                  <a:cubicBezTo>
                    <a:pt x="24" y="50"/>
                    <a:pt x="24" y="50"/>
                    <a:pt x="24" y="50"/>
                  </a:cubicBezTo>
                  <a:close/>
                  <a:moveTo>
                    <a:pt x="26" y="43"/>
                  </a:moveTo>
                  <a:cubicBezTo>
                    <a:pt x="26" y="44"/>
                    <a:pt x="26" y="44"/>
                    <a:pt x="26" y="44"/>
                  </a:cubicBezTo>
                  <a:cubicBezTo>
                    <a:pt x="26" y="44"/>
                    <a:pt x="26" y="44"/>
                    <a:pt x="26" y="44"/>
                  </a:cubicBezTo>
                  <a:cubicBezTo>
                    <a:pt x="26" y="44"/>
                    <a:pt x="26" y="44"/>
                    <a:pt x="26" y="44"/>
                  </a:cubicBezTo>
                  <a:cubicBezTo>
                    <a:pt x="25" y="44"/>
                    <a:pt x="25" y="44"/>
                    <a:pt x="25" y="44"/>
                  </a:cubicBezTo>
                  <a:cubicBezTo>
                    <a:pt x="26" y="43"/>
                    <a:pt x="26" y="43"/>
                    <a:pt x="26" y="43"/>
                  </a:cubicBezTo>
                  <a:close/>
                  <a:moveTo>
                    <a:pt x="27" y="42"/>
                  </a:moveTo>
                  <a:cubicBezTo>
                    <a:pt x="28" y="41"/>
                    <a:pt x="28" y="41"/>
                    <a:pt x="28" y="41"/>
                  </a:cubicBezTo>
                  <a:cubicBezTo>
                    <a:pt x="29" y="42"/>
                    <a:pt x="29" y="42"/>
                    <a:pt x="29" y="42"/>
                  </a:cubicBezTo>
                  <a:cubicBezTo>
                    <a:pt x="27" y="42"/>
                    <a:pt x="27" y="42"/>
                    <a:pt x="27" y="42"/>
                  </a:cubicBezTo>
                  <a:cubicBezTo>
                    <a:pt x="27" y="42"/>
                    <a:pt x="27" y="42"/>
                    <a:pt x="27" y="42"/>
                  </a:cubicBezTo>
                  <a:close/>
                  <a:moveTo>
                    <a:pt x="27" y="40"/>
                  </a:moveTo>
                  <a:cubicBezTo>
                    <a:pt x="28" y="40"/>
                    <a:pt x="28" y="40"/>
                    <a:pt x="28" y="40"/>
                  </a:cubicBezTo>
                  <a:cubicBezTo>
                    <a:pt x="28" y="40"/>
                    <a:pt x="28" y="40"/>
                    <a:pt x="28" y="40"/>
                  </a:cubicBezTo>
                  <a:cubicBezTo>
                    <a:pt x="27" y="41"/>
                    <a:pt x="27" y="41"/>
                    <a:pt x="27" y="41"/>
                  </a:cubicBezTo>
                  <a:cubicBezTo>
                    <a:pt x="27" y="40"/>
                    <a:pt x="27" y="40"/>
                    <a:pt x="27" y="40"/>
                  </a:cubicBezTo>
                  <a:close/>
                  <a:moveTo>
                    <a:pt x="32" y="33"/>
                  </a:moveTo>
                  <a:cubicBezTo>
                    <a:pt x="33" y="33"/>
                    <a:pt x="33" y="33"/>
                    <a:pt x="33" y="33"/>
                  </a:cubicBezTo>
                  <a:cubicBezTo>
                    <a:pt x="33" y="33"/>
                    <a:pt x="33" y="33"/>
                    <a:pt x="33" y="33"/>
                  </a:cubicBezTo>
                  <a:cubicBezTo>
                    <a:pt x="33" y="34"/>
                    <a:pt x="33" y="34"/>
                    <a:pt x="33" y="34"/>
                  </a:cubicBezTo>
                  <a:cubicBezTo>
                    <a:pt x="32" y="33"/>
                    <a:pt x="32" y="33"/>
                    <a:pt x="32" y="33"/>
                  </a:cubicBezTo>
                  <a:close/>
                  <a:moveTo>
                    <a:pt x="27" y="29"/>
                  </a:moveTo>
                  <a:cubicBezTo>
                    <a:pt x="27" y="29"/>
                    <a:pt x="27" y="29"/>
                    <a:pt x="27" y="29"/>
                  </a:cubicBezTo>
                  <a:cubicBezTo>
                    <a:pt x="27" y="30"/>
                    <a:pt x="27" y="30"/>
                    <a:pt x="27" y="30"/>
                  </a:cubicBezTo>
                  <a:cubicBezTo>
                    <a:pt x="27" y="30"/>
                    <a:pt x="27" y="30"/>
                    <a:pt x="27" y="30"/>
                  </a:cubicBezTo>
                  <a:cubicBezTo>
                    <a:pt x="27" y="29"/>
                    <a:pt x="27" y="29"/>
                    <a:pt x="27" y="29"/>
                  </a:cubicBezTo>
                  <a:close/>
                  <a:moveTo>
                    <a:pt x="28" y="27"/>
                  </a:moveTo>
                  <a:cubicBezTo>
                    <a:pt x="27" y="28"/>
                    <a:pt x="27" y="28"/>
                    <a:pt x="27" y="28"/>
                  </a:cubicBezTo>
                  <a:cubicBezTo>
                    <a:pt x="27" y="27"/>
                    <a:pt x="27" y="27"/>
                    <a:pt x="27" y="27"/>
                  </a:cubicBezTo>
                  <a:cubicBezTo>
                    <a:pt x="28" y="26"/>
                    <a:pt x="28" y="26"/>
                    <a:pt x="28" y="26"/>
                  </a:cubicBezTo>
                  <a:cubicBezTo>
                    <a:pt x="28" y="27"/>
                    <a:pt x="28" y="27"/>
                    <a:pt x="28" y="27"/>
                  </a:cubicBezTo>
                  <a:close/>
                  <a:moveTo>
                    <a:pt x="29" y="26"/>
                  </a:moveTo>
                  <a:cubicBezTo>
                    <a:pt x="29" y="26"/>
                    <a:pt x="29" y="26"/>
                    <a:pt x="29" y="26"/>
                  </a:cubicBezTo>
                  <a:cubicBezTo>
                    <a:pt x="29" y="26"/>
                    <a:pt x="29" y="26"/>
                    <a:pt x="29" y="26"/>
                  </a:cubicBezTo>
                  <a:cubicBezTo>
                    <a:pt x="29" y="26"/>
                    <a:pt x="29" y="26"/>
                    <a:pt x="29" y="26"/>
                  </a:cubicBezTo>
                  <a:cubicBezTo>
                    <a:pt x="29" y="26"/>
                    <a:pt x="29" y="26"/>
                    <a:pt x="29" y="26"/>
                  </a:cubicBezTo>
                  <a:close/>
                  <a:moveTo>
                    <a:pt x="32" y="25"/>
                  </a:moveTo>
                  <a:cubicBezTo>
                    <a:pt x="32" y="25"/>
                    <a:pt x="32" y="25"/>
                    <a:pt x="32" y="25"/>
                  </a:cubicBezTo>
                  <a:cubicBezTo>
                    <a:pt x="30" y="26"/>
                    <a:pt x="30" y="26"/>
                    <a:pt x="30" y="26"/>
                  </a:cubicBezTo>
                  <a:cubicBezTo>
                    <a:pt x="30" y="25"/>
                    <a:pt x="30" y="25"/>
                    <a:pt x="30" y="25"/>
                  </a:cubicBezTo>
                  <a:cubicBezTo>
                    <a:pt x="32" y="25"/>
                    <a:pt x="32" y="25"/>
                    <a:pt x="32" y="25"/>
                  </a:cubicBezTo>
                  <a:close/>
                  <a:moveTo>
                    <a:pt x="33" y="23"/>
                  </a:moveTo>
                  <a:cubicBezTo>
                    <a:pt x="34" y="22"/>
                    <a:pt x="34" y="22"/>
                    <a:pt x="34" y="22"/>
                  </a:cubicBezTo>
                  <a:cubicBezTo>
                    <a:pt x="34" y="23"/>
                    <a:pt x="34" y="23"/>
                    <a:pt x="34" y="23"/>
                  </a:cubicBezTo>
                  <a:cubicBezTo>
                    <a:pt x="33" y="23"/>
                    <a:pt x="33" y="23"/>
                    <a:pt x="33" y="23"/>
                  </a:cubicBezTo>
                  <a:close/>
                  <a:moveTo>
                    <a:pt x="34" y="23"/>
                  </a:moveTo>
                  <a:cubicBezTo>
                    <a:pt x="34" y="25"/>
                    <a:pt x="34" y="25"/>
                    <a:pt x="34" y="25"/>
                  </a:cubicBezTo>
                  <a:cubicBezTo>
                    <a:pt x="33" y="24"/>
                    <a:pt x="33" y="24"/>
                    <a:pt x="33" y="24"/>
                  </a:cubicBezTo>
                  <a:cubicBezTo>
                    <a:pt x="32" y="25"/>
                    <a:pt x="32" y="25"/>
                    <a:pt x="32" y="25"/>
                  </a:cubicBezTo>
                  <a:cubicBezTo>
                    <a:pt x="32" y="24"/>
                    <a:pt x="32" y="24"/>
                    <a:pt x="32" y="24"/>
                  </a:cubicBezTo>
                  <a:cubicBezTo>
                    <a:pt x="34" y="23"/>
                    <a:pt x="34" y="23"/>
                    <a:pt x="34" y="23"/>
                  </a:cubicBezTo>
                  <a:close/>
                  <a:moveTo>
                    <a:pt x="35" y="19"/>
                  </a:moveTo>
                  <a:cubicBezTo>
                    <a:pt x="35" y="20"/>
                    <a:pt x="35" y="20"/>
                    <a:pt x="35" y="20"/>
                  </a:cubicBezTo>
                  <a:cubicBezTo>
                    <a:pt x="35" y="22"/>
                    <a:pt x="35" y="22"/>
                    <a:pt x="35" y="22"/>
                  </a:cubicBezTo>
                  <a:cubicBezTo>
                    <a:pt x="34" y="22"/>
                    <a:pt x="34" y="22"/>
                    <a:pt x="34" y="22"/>
                  </a:cubicBezTo>
                  <a:cubicBezTo>
                    <a:pt x="33" y="22"/>
                    <a:pt x="33" y="22"/>
                    <a:pt x="33" y="22"/>
                  </a:cubicBezTo>
                  <a:cubicBezTo>
                    <a:pt x="35" y="21"/>
                    <a:pt x="35" y="21"/>
                    <a:pt x="35" y="21"/>
                  </a:cubicBezTo>
                  <a:cubicBezTo>
                    <a:pt x="34" y="21"/>
                    <a:pt x="34" y="21"/>
                    <a:pt x="34" y="21"/>
                  </a:cubicBezTo>
                  <a:cubicBezTo>
                    <a:pt x="33" y="22"/>
                    <a:pt x="33" y="22"/>
                    <a:pt x="33" y="22"/>
                  </a:cubicBezTo>
                  <a:cubicBezTo>
                    <a:pt x="32" y="21"/>
                    <a:pt x="32" y="21"/>
                    <a:pt x="32" y="21"/>
                  </a:cubicBezTo>
                  <a:cubicBezTo>
                    <a:pt x="33" y="20"/>
                    <a:pt x="33" y="20"/>
                    <a:pt x="33" y="20"/>
                  </a:cubicBezTo>
                  <a:cubicBezTo>
                    <a:pt x="34" y="21"/>
                    <a:pt x="34" y="21"/>
                    <a:pt x="34" y="21"/>
                  </a:cubicBezTo>
                  <a:cubicBezTo>
                    <a:pt x="34" y="20"/>
                    <a:pt x="34" y="20"/>
                    <a:pt x="34" y="20"/>
                  </a:cubicBezTo>
                  <a:cubicBezTo>
                    <a:pt x="34" y="19"/>
                    <a:pt x="34" y="19"/>
                    <a:pt x="34" y="19"/>
                  </a:cubicBezTo>
                  <a:cubicBezTo>
                    <a:pt x="35" y="19"/>
                    <a:pt x="35" y="19"/>
                    <a:pt x="35" y="19"/>
                  </a:cubicBezTo>
                  <a:close/>
                  <a:moveTo>
                    <a:pt x="36" y="20"/>
                  </a:moveTo>
                  <a:cubicBezTo>
                    <a:pt x="35" y="19"/>
                    <a:pt x="35" y="19"/>
                    <a:pt x="35" y="19"/>
                  </a:cubicBezTo>
                  <a:cubicBezTo>
                    <a:pt x="35" y="18"/>
                    <a:pt x="35" y="18"/>
                    <a:pt x="35" y="18"/>
                  </a:cubicBezTo>
                  <a:cubicBezTo>
                    <a:pt x="37" y="17"/>
                    <a:pt x="37" y="17"/>
                    <a:pt x="37" y="17"/>
                  </a:cubicBezTo>
                  <a:cubicBezTo>
                    <a:pt x="37" y="17"/>
                    <a:pt x="37" y="17"/>
                    <a:pt x="37" y="17"/>
                  </a:cubicBezTo>
                  <a:cubicBezTo>
                    <a:pt x="38" y="16"/>
                    <a:pt x="38" y="16"/>
                    <a:pt x="38" y="16"/>
                  </a:cubicBezTo>
                  <a:cubicBezTo>
                    <a:pt x="38" y="17"/>
                    <a:pt x="38" y="17"/>
                    <a:pt x="38" y="17"/>
                  </a:cubicBezTo>
                  <a:cubicBezTo>
                    <a:pt x="37" y="18"/>
                    <a:pt x="37" y="18"/>
                    <a:pt x="37" y="18"/>
                  </a:cubicBezTo>
                  <a:cubicBezTo>
                    <a:pt x="37" y="18"/>
                    <a:pt x="37" y="18"/>
                    <a:pt x="37" y="18"/>
                  </a:cubicBezTo>
                  <a:cubicBezTo>
                    <a:pt x="36" y="20"/>
                    <a:pt x="36" y="20"/>
                    <a:pt x="36" y="20"/>
                  </a:cubicBezTo>
                  <a:close/>
                  <a:moveTo>
                    <a:pt x="39" y="20"/>
                  </a:moveTo>
                  <a:cubicBezTo>
                    <a:pt x="40" y="21"/>
                    <a:pt x="40" y="21"/>
                    <a:pt x="40" y="21"/>
                  </a:cubicBezTo>
                  <a:cubicBezTo>
                    <a:pt x="38" y="23"/>
                    <a:pt x="38" y="23"/>
                    <a:pt x="38" y="23"/>
                  </a:cubicBezTo>
                  <a:cubicBezTo>
                    <a:pt x="37" y="23"/>
                    <a:pt x="37" y="23"/>
                    <a:pt x="37" y="23"/>
                  </a:cubicBezTo>
                  <a:cubicBezTo>
                    <a:pt x="37" y="24"/>
                    <a:pt x="37" y="24"/>
                    <a:pt x="37" y="24"/>
                  </a:cubicBezTo>
                  <a:cubicBezTo>
                    <a:pt x="36" y="24"/>
                    <a:pt x="36" y="24"/>
                    <a:pt x="36" y="24"/>
                  </a:cubicBezTo>
                  <a:cubicBezTo>
                    <a:pt x="36" y="23"/>
                    <a:pt x="36" y="23"/>
                    <a:pt x="36" y="23"/>
                  </a:cubicBezTo>
                  <a:cubicBezTo>
                    <a:pt x="35" y="24"/>
                    <a:pt x="35" y="24"/>
                    <a:pt x="35" y="24"/>
                  </a:cubicBezTo>
                  <a:cubicBezTo>
                    <a:pt x="35" y="24"/>
                    <a:pt x="35" y="24"/>
                    <a:pt x="35" y="24"/>
                  </a:cubicBezTo>
                  <a:cubicBezTo>
                    <a:pt x="35" y="23"/>
                    <a:pt x="35" y="23"/>
                    <a:pt x="35" y="23"/>
                  </a:cubicBezTo>
                  <a:cubicBezTo>
                    <a:pt x="35" y="23"/>
                    <a:pt x="35" y="23"/>
                    <a:pt x="35" y="23"/>
                  </a:cubicBezTo>
                  <a:cubicBezTo>
                    <a:pt x="35" y="22"/>
                    <a:pt x="35" y="22"/>
                    <a:pt x="35" y="22"/>
                  </a:cubicBezTo>
                  <a:cubicBezTo>
                    <a:pt x="36" y="21"/>
                    <a:pt x="36" y="21"/>
                    <a:pt x="36" y="21"/>
                  </a:cubicBezTo>
                  <a:cubicBezTo>
                    <a:pt x="36" y="21"/>
                    <a:pt x="36" y="21"/>
                    <a:pt x="36" y="21"/>
                  </a:cubicBezTo>
                  <a:cubicBezTo>
                    <a:pt x="37" y="19"/>
                    <a:pt x="37" y="19"/>
                    <a:pt x="37" y="19"/>
                  </a:cubicBezTo>
                  <a:cubicBezTo>
                    <a:pt x="36" y="21"/>
                    <a:pt x="36" y="21"/>
                    <a:pt x="36" y="21"/>
                  </a:cubicBezTo>
                  <a:cubicBezTo>
                    <a:pt x="37" y="22"/>
                    <a:pt x="37" y="22"/>
                    <a:pt x="37" y="22"/>
                  </a:cubicBezTo>
                  <a:cubicBezTo>
                    <a:pt x="37" y="21"/>
                    <a:pt x="37" y="21"/>
                    <a:pt x="37" y="21"/>
                  </a:cubicBezTo>
                  <a:cubicBezTo>
                    <a:pt x="39" y="21"/>
                    <a:pt x="39" y="21"/>
                    <a:pt x="39" y="21"/>
                  </a:cubicBezTo>
                  <a:cubicBezTo>
                    <a:pt x="38" y="20"/>
                    <a:pt x="38" y="20"/>
                    <a:pt x="38" y="20"/>
                  </a:cubicBezTo>
                  <a:cubicBezTo>
                    <a:pt x="38" y="20"/>
                    <a:pt x="38" y="20"/>
                    <a:pt x="38" y="20"/>
                  </a:cubicBezTo>
                  <a:cubicBezTo>
                    <a:pt x="39" y="20"/>
                    <a:pt x="39" y="20"/>
                    <a:pt x="39" y="20"/>
                  </a:cubicBezTo>
                  <a:close/>
                  <a:moveTo>
                    <a:pt x="39" y="19"/>
                  </a:moveTo>
                  <a:cubicBezTo>
                    <a:pt x="38" y="19"/>
                    <a:pt x="38" y="19"/>
                    <a:pt x="38" y="19"/>
                  </a:cubicBezTo>
                  <a:cubicBezTo>
                    <a:pt x="39" y="19"/>
                    <a:pt x="39" y="19"/>
                    <a:pt x="39" y="19"/>
                  </a:cubicBezTo>
                  <a:cubicBezTo>
                    <a:pt x="40" y="19"/>
                    <a:pt x="40" y="19"/>
                    <a:pt x="40" y="19"/>
                  </a:cubicBezTo>
                  <a:cubicBezTo>
                    <a:pt x="40" y="20"/>
                    <a:pt x="40" y="20"/>
                    <a:pt x="40" y="20"/>
                  </a:cubicBezTo>
                  <a:cubicBezTo>
                    <a:pt x="39" y="19"/>
                    <a:pt x="39" y="19"/>
                    <a:pt x="39" y="19"/>
                  </a:cubicBezTo>
                  <a:close/>
                  <a:moveTo>
                    <a:pt x="41" y="21"/>
                  </a:moveTo>
                  <a:cubicBezTo>
                    <a:pt x="41" y="20"/>
                    <a:pt x="41" y="20"/>
                    <a:pt x="41" y="20"/>
                  </a:cubicBezTo>
                  <a:cubicBezTo>
                    <a:pt x="42" y="20"/>
                    <a:pt x="42" y="20"/>
                    <a:pt x="42" y="20"/>
                  </a:cubicBezTo>
                  <a:cubicBezTo>
                    <a:pt x="41" y="21"/>
                    <a:pt x="41" y="21"/>
                    <a:pt x="41" y="21"/>
                  </a:cubicBezTo>
                  <a:close/>
                  <a:moveTo>
                    <a:pt x="44" y="16"/>
                  </a:moveTo>
                  <a:cubicBezTo>
                    <a:pt x="44" y="17"/>
                    <a:pt x="44" y="17"/>
                    <a:pt x="44" y="17"/>
                  </a:cubicBezTo>
                  <a:cubicBezTo>
                    <a:pt x="44" y="17"/>
                    <a:pt x="44" y="17"/>
                    <a:pt x="44" y="17"/>
                  </a:cubicBezTo>
                  <a:cubicBezTo>
                    <a:pt x="43" y="17"/>
                    <a:pt x="43" y="17"/>
                    <a:pt x="43" y="17"/>
                  </a:cubicBezTo>
                  <a:cubicBezTo>
                    <a:pt x="43" y="18"/>
                    <a:pt x="43" y="18"/>
                    <a:pt x="43" y="18"/>
                  </a:cubicBezTo>
                  <a:cubicBezTo>
                    <a:pt x="42" y="18"/>
                    <a:pt x="42" y="18"/>
                    <a:pt x="42" y="18"/>
                  </a:cubicBezTo>
                  <a:cubicBezTo>
                    <a:pt x="41" y="19"/>
                    <a:pt x="41" y="19"/>
                    <a:pt x="41" y="19"/>
                  </a:cubicBezTo>
                  <a:cubicBezTo>
                    <a:pt x="41" y="19"/>
                    <a:pt x="41" y="19"/>
                    <a:pt x="41" y="19"/>
                  </a:cubicBezTo>
                  <a:cubicBezTo>
                    <a:pt x="41" y="18"/>
                    <a:pt x="41" y="18"/>
                    <a:pt x="41" y="18"/>
                  </a:cubicBezTo>
                  <a:cubicBezTo>
                    <a:pt x="40" y="18"/>
                    <a:pt x="40" y="18"/>
                    <a:pt x="40" y="18"/>
                  </a:cubicBezTo>
                  <a:cubicBezTo>
                    <a:pt x="41" y="17"/>
                    <a:pt x="41" y="17"/>
                    <a:pt x="41" y="17"/>
                  </a:cubicBezTo>
                  <a:cubicBezTo>
                    <a:pt x="40" y="17"/>
                    <a:pt x="40" y="17"/>
                    <a:pt x="40" y="17"/>
                  </a:cubicBezTo>
                  <a:cubicBezTo>
                    <a:pt x="41" y="16"/>
                    <a:pt x="41" y="16"/>
                    <a:pt x="41" y="16"/>
                  </a:cubicBezTo>
                  <a:cubicBezTo>
                    <a:pt x="42" y="16"/>
                    <a:pt x="42" y="16"/>
                    <a:pt x="42" y="16"/>
                  </a:cubicBezTo>
                  <a:cubicBezTo>
                    <a:pt x="41" y="16"/>
                    <a:pt x="41" y="16"/>
                    <a:pt x="41" y="16"/>
                  </a:cubicBezTo>
                  <a:cubicBezTo>
                    <a:pt x="41" y="15"/>
                    <a:pt x="41" y="15"/>
                    <a:pt x="41" y="15"/>
                  </a:cubicBezTo>
                  <a:cubicBezTo>
                    <a:pt x="42" y="15"/>
                    <a:pt x="42" y="15"/>
                    <a:pt x="42" y="15"/>
                  </a:cubicBezTo>
                  <a:cubicBezTo>
                    <a:pt x="42" y="14"/>
                    <a:pt x="42" y="14"/>
                    <a:pt x="42" y="14"/>
                  </a:cubicBezTo>
                  <a:cubicBezTo>
                    <a:pt x="43" y="14"/>
                    <a:pt x="43" y="14"/>
                    <a:pt x="43" y="14"/>
                  </a:cubicBezTo>
                  <a:cubicBezTo>
                    <a:pt x="43" y="15"/>
                    <a:pt x="43" y="15"/>
                    <a:pt x="43" y="15"/>
                  </a:cubicBezTo>
                  <a:cubicBezTo>
                    <a:pt x="44" y="15"/>
                    <a:pt x="44" y="15"/>
                    <a:pt x="44" y="15"/>
                  </a:cubicBezTo>
                  <a:cubicBezTo>
                    <a:pt x="44" y="16"/>
                    <a:pt x="44" y="16"/>
                    <a:pt x="44" y="16"/>
                  </a:cubicBezTo>
                  <a:close/>
                  <a:moveTo>
                    <a:pt x="44" y="14"/>
                  </a:moveTo>
                  <a:cubicBezTo>
                    <a:pt x="45" y="14"/>
                    <a:pt x="45" y="14"/>
                    <a:pt x="45" y="14"/>
                  </a:cubicBezTo>
                  <a:cubicBezTo>
                    <a:pt x="45" y="13"/>
                    <a:pt x="45" y="13"/>
                    <a:pt x="45" y="13"/>
                  </a:cubicBezTo>
                  <a:cubicBezTo>
                    <a:pt x="46" y="13"/>
                    <a:pt x="46" y="13"/>
                    <a:pt x="46" y="13"/>
                  </a:cubicBezTo>
                  <a:cubicBezTo>
                    <a:pt x="47" y="13"/>
                    <a:pt x="47" y="13"/>
                    <a:pt x="47" y="13"/>
                  </a:cubicBezTo>
                  <a:cubicBezTo>
                    <a:pt x="47" y="13"/>
                    <a:pt x="47" y="13"/>
                    <a:pt x="47" y="13"/>
                  </a:cubicBezTo>
                  <a:cubicBezTo>
                    <a:pt x="47" y="14"/>
                    <a:pt x="47" y="14"/>
                    <a:pt x="47" y="14"/>
                  </a:cubicBezTo>
                  <a:cubicBezTo>
                    <a:pt x="47" y="15"/>
                    <a:pt x="47" y="15"/>
                    <a:pt x="47" y="15"/>
                  </a:cubicBezTo>
                  <a:cubicBezTo>
                    <a:pt x="46" y="15"/>
                    <a:pt x="46" y="15"/>
                    <a:pt x="46" y="15"/>
                  </a:cubicBezTo>
                  <a:cubicBezTo>
                    <a:pt x="45" y="15"/>
                    <a:pt x="45" y="15"/>
                    <a:pt x="45" y="15"/>
                  </a:cubicBezTo>
                  <a:cubicBezTo>
                    <a:pt x="44" y="14"/>
                    <a:pt x="44" y="14"/>
                    <a:pt x="44" y="14"/>
                  </a:cubicBezTo>
                  <a:close/>
                  <a:moveTo>
                    <a:pt x="48" y="9"/>
                  </a:moveTo>
                  <a:cubicBezTo>
                    <a:pt x="47" y="9"/>
                    <a:pt x="47" y="9"/>
                    <a:pt x="47" y="9"/>
                  </a:cubicBezTo>
                  <a:cubicBezTo>
                    <a:pt x="48" y="9"/>
                    <a:pt x="48" y="9"/>
                    <a:pt x="48" y="9"/>
                  </a:cubicBezTo>
                  <a:cubicBezTo>
                    <a:pt x="48" y="9"/>
                    <a:pt x="48" y="9"/>
                    <a:pt x="48" y="9"/>
                  </a:cubicBezTo>
                  <a:close/>
                  <a:moveTo>
                    <a:pt x="46" y="11"/>
                  </a:moveTo>
                  <a:cubicBezTo>
                    <a:pt x="46" y="10"/>
                    <a:pt x="46" y="10"/>
                    <a:pt x="46" y="10"/>
                  </a:cubicBezTo>
                  <a:cubicBezTo>
                    <a:pt x="47" y="10"/>
                    <a:pt x="47" y="10"/>
                    <a:pt x="47" y="10"/>
                  </a:cubicBezTo>
                  <a:cubicBezTo>
                    <a:pt x="47" y="10"/>
                    <a:pt x="47" y="10"/>
                    <a:pt x="47" y="10"/>
                  </a:cubicBezTo>
                  <a:cubicBezTo>
                    <a:pt x="47" y="10"/>
                    <a:pt x="46" y="11"/>
                    <a:pt x="46" y="11"/>
                  </a:cubicBezTo>
                  <a:close/>
                  <a:moveTo>
                    <a:pt x="49" y="12"/>
                  </a:moveTo>
                  <a:cubicBezTo>
                    <a:pt x="49" y="11"/>
                    <a:pt x="49" y="11"/>
                    <a:pt x="49" y="11"/>
                  </a:cubicBezTo>
                  <a:cubicBezTo>
                    <a:pt x="50" y="12"/>
                    <a:pt x="50" y="12"/>
                    <a:pt x="50" y="12"/>
                  </a:cubicBezTo>
                  <a:cubicBezTo>
                    <a:pt x="49" y="12"/>
                    <a:pt x="49" y="12"/>
                    <a:pt x="49" y="12"/>
                  </a:cubicBezTo>
                  <a:close/>
                  <a:moveTo>
                    <a:pt x="48" y="12"/>
                  </a:moveTo>
                  <a:cubicBezTo>
                    <a:pt x="48" y="13"/>
                    <a:pt x="48" y="13"/>
                    <a:pt x="48" y="13"/>
                  </a:cubicBezTo>
                  <a:cubicBezTo>
                    <a:pt x="48" y="13"/>
                    <a:pt x="48" y="13"/>
                    <a:pt x="48" y="13"/>
                  </a:cubicBezTo>
                  <a:cubicBezTo>
                    <a:pt x="46" y="11"/>
                    <a:pt x="46" y="11"/>
                    <a:pt x="46" y="11"/>
                  </a:cubicBezTo>
                  <a:cubicBezTo>
                    <a:pt x="48" y="10"/>
                    <a:pt x="48" y="10"/>
                    <a:pt x="48" y="10"/>
                  </a:cubicBezTo>
                  <a:cubicBezTo>
                    <a:pt x="48" y="11"/>
                    <a:pt x="48" y="11"/>
                    <a:pt x="48" y="11"/>
                  </a:cubicBezTo>
                  <a:cubicBezTo>
                    <a:pt x="49" y="11"/>
                    <a:pt x="49" y="11"/>
                    <a:pt x="49" y="11"/>
                  </a:cubicBezTo>
                  <a:cubicBezTo>
                    <a:pt x="49" y="11"/>
                    <a:pt x="49" y="11"/>
                    <a:pt x="49" y="11"/>
                  </a:cubicBezTo>
                  <a:cubicBezTo>
                    <a:pt x="48" y="11"/>
                    <a:pt x="48" y="11"/>
                    <a:pt x="48" y="11"/>
                  </a:cubicBezTo>
                  <a:cubicBezTo>
                    <a:pt x="48" y="12"/>
                    <a:pt x="48" y="12"/>
                    <a:pt x="48" y="12"/>
                  </a:cubicBezTo>
                  <a:close/>
                  <a:moveTo>
                    <a:pt x="51" y="10"/>
                  </a:moveTo>
                  <a:cubicBezTo>
                    <a:pt x="50" y="11"/>
                    <a:pt x="50" y="11"/>
                    <a:pt x="50" y="11"/>
                  </a:cubicBezTo>
                  <a:cubicBezTo>
                    <a:pt x="49" y="10"/>
                    <a:pt x="49" y="10"/>
                    <a:pt x="49" y="10"/>
                  </a:cubicBezTo>
                  <a:cubicBezTo>
                    <a:pt x="49" y="9"/>
                    <a:pt x="49" y="9"/>
                    <a:pt x="49" y="9"/>
                  </a:cubicBezTo>
                  <a:cubicBezTo>
                    <a:pt x="49" y="8"/>
                    <a:pt x="49" y="8"/>
                    <a:pt x="49" y="8"/>
                  </a:cubicBezTo>
                  <a:cubicBezTo>
                    <a:pt x="50" y="8"/>
                    <a:pt x="50" y="8"/>
                    <a:pt x="50" y="8"/>
                  </a:cubicBezTo>
                  <a:cubicBezTo>
                    <a:pt x="50" y="9"/>
                    <a:pt x="50" y="9"/>
                    <a:pt x="50" y="9"/>
                  </a:cubicBezTo>
                  <a:cubicBezTo>
                    <a:pt x="51" y="10"/>
                    <a:pt x="51" y="10"/>
                    <a:pt x="51" y="10"/>
                  </a:cubicBezTo>
                  <a:cubicBezTo>
                    <a:pt x="51" y="10"/>
                    <a:pt x="51" y="10"/>
                    <a:pt x="51" y="10"/>
                  </a:cubicBezTo>
                  <a:close/>
                  <a:moveTo>
                    <a:pt x="53" y="11"/>
                  </a:moveTo>
                  <a:cubicBezTo>
                    <a:pt x="53" y="11"/>
                    <a:pt x="53" y="11"/>
                    <a:pt x="53" y="11"/>
                  </a:cubicBezTo>
                  <a:cubicBezTo>
                    <a:pt x="52" y="11"/>
                    <a:pt x="52" y="11"/>
                    <a:pt x="52" y="11"/>
                  </a:cubicBezTo>
                  <a:cubicBezTo>
                    <a:pt x="52" y="9"/>
                    <a:pt x="52" y="9"/>
                    <a:pt x="52" y="9"/>
                  </a:cubicBezTo>
                  <a:cubicBezTo>
                    <a:pt x="53" y="9"/>
                    <a:pt x="53" y="9"/>
                    <a:pt x="53" y="9"/>
                  </a:cubicBezTo>
                  <a:cubicBezTo>
                    <a:pt x="54" y="9"/>
                    <a:pt x="54" y="9"/>
                    <a:pt x="54" y="9"/>
                  </a:cubicBezTo>
                  <a:cubicBezTo>
                    <a:pt x="53" y="10"/>
                    <a:pt x="53" y="10"/>
                    <a:pt x="53" y="10"/>
                  </a:cubicBezTo>
                  <a:cubicBezTo>
                    <a:pt x="54" y="11"/>
                    <a:pt x="54" y="11"/>
                    <a:pt x="54" y="11"/>
                  </a:cubicBezTo>
                  <a:cubicBezTo>
                    <a:pt x="53" y="11"/>
                    <a:pt x="53" y="11"/>
                    <a:pt x="53" y="11"/>
                  </a:cubicBezTo>
                  <a:close/>
                  <a:moveTo>
                    <a:pt x="60" y="8"/>
                  </a:moveTo>
                  <a:cubicBezTo>
                    <a:pt x="59" y="8"/>
                    <a:pt x="59" y="8"/>
                    <a:pt x="59" y="8"/>
                  </a:cubicBezTo>
                  <a:cubicBezTo>
                    <a:pt x="58" y="8"/>
                    <a:pt x="58" y="8"/>
                    <a:pt x="58" y="8"/>
                  </a:cubicBezTo>
                  <a:cubicBezTo>
                    <a:pt x="59" y="7"/>
                    <a:pt x="59" y="7"/>
                    <a:pt x="59" y="7"/>
                  </a:cubicBezTo>
                  <a:cubicBezTo>
                    <a:pt x="60" y="7"/>
                    <a:pt x="60" y="7"/>
                    <a:pt x="60" y="7"/>
                  </a:cubicBezTo>
                  <a:cubicBezTo>
                    <a:pt x="60" y="8"/>
                    <a:pt x="60" y="8"/>
                    <a:pt x="60" y="8"/>
                  </a:cubicBezTo>
                  <a:cubicBezTo>
                    <a:pt x="60" y="8"/>
                    <a:pt x="60" y="8"/>
                    <a:pt x="60" y="8"/>
                  </a:cubicBezTo>
                  <a:close/>
                  <a:moveTo>
                    <a:pt x="61" y="8"/>
                  </a:moveTo>
                  <a:cubicBezTo>
                    <a:pt x="60" y="7"/>
                    <a:pt x="60" y="7"/>
                    <a:pt x="60" y="7"/>
                  </a:cubicBezTo>
                  <a:cubicBezTo>
                    <a:pt x="62" y="5"/>
                    <a:pt x="62" y="5"/>
                    <a:pt x="62" y="5"/>
                  </a:cubicBezTo>
                  <a:cubicBezTo>
                    <a:pt x="62" y="6"/>
                    <a:pt x="62" y="6"/>
                    <a:pt x="62" y="6"/>
                  </a:cubicBezTo>
                  <a:cubicBezTo>
                    <a:pt x="61" y="7"/>
                    <a:pt x="61" y="7"/>
                    <a:pt x="61" y="7"/>
                  </a:cubicBezTo>
                  <a:cubicBezTo>
                    <a:pt x="61" y="8"/>
                    <a:pt x="61" y="8"/>
                    <a:pt x="61" y="8"/>
                  </a:cubicBezTo>
                  <a:close/>
                  <a:moveTo>
                    <a:pt x="59" y="6"/>
                  </a:moveTo>
                  <a:cubicBezTo>
                    <a:pt x="59" y="6"/>
                    <a:pt x="59" y="6"/>
                    <a:pt x="59" y="6"/>
                  </a:cubicBezTo>
                  <a:cubicBezTo>
                    <a:pt x="57" y="6"/>
                    <a:pt x="57" y="6"/>
                    <a:pt x="57" y="6"/>
                  </a:cubicBezTo>
                  <a:cubicBezTo>
                    <a:pt x="57" y="5"/>
                    <a:pt x="57" y="5"/>
                    <a:pt x="57" y="5"/>
                  </a:cubicBezTo>
                  <a:cubicBezTo>
                    <a:pt x="58" y="5"/>
                    <a:pt x="58" y="5"/>
                    <a:pt x="58" y="5"/>
                  </a:cubicBezTo>
                  <a:cubicBezTo>
                    <a:pt x="58" y="5"/>
                    <a:pt x="58" y="5"/>
                    <a:pt x="58" y="5"/>
                  </a:cubicBezTo>
                  <a:cubicBezTo>
                    <a:pt x="59" y="5"/>
                    <a:pt x="59" y="5"/>
                    <a:pt x="59" y="5"/>
                  </a:cubicBezTo>
                  <a:cubicBezTo>
                    <a:pt x="59" y="5"/>
                    <a:pt x="59" y="5"/>
                    <a:pt x="59" y="5"/>
                  </a:cubicBezTo>
                  <a:cubicBezTo>
                    <a:pt x="60" y="5"/>
                    <a:pt x="60" y="5"/>
                    <a:pt x="60" y="5"/>
                  </a:cubicBezTo>
                  <a:cubicBezTo>
                    <a:pt x="61" y="4"/>
                    <a:pt x="61" y="4"/>
                    <a:pt x="61" y="4"/>
                  </a:cubicBezTo>
                  <a:cubicBezTo>
                    <a:pt x="61" y="4"/>
                    <a:pt x="61" y="4"/>
                    <a:pt x="61" y="4"/>
                  </a:cubicBezTo>
                  <a:cubicBezTo>
                    <a:pt x="59" y="6"/>
                    <a:pt x="59" y="6"/>
                    <a:pt x="59" y="6"/>
                  </a:cubicBezTo>
                  <a:close/>
                  <a:moveTo>
                    <a:pt x="62" y="5"/>
                  </a:moveTo>
                  <a:cubicBezTo>
                    <a:pt x="62" y="5"/>
                    <a:pt x="63" y="4"/>
                    <a:pt x="63" y="4"/>
                  </a:cubicBezTo>
                  <a:cubicBezTo>
                    <a:pt x="64" y="5"/>
                    <a:pt x="64" y="5"/>
                    <a:pt x="64" y="5"/>
                  </a:cubicBezTo>
                  <a:cubicBezTo>
                    <a:pt x="64" y="6"/>
                    <a:pt x="64" y="6"/>
                    <a:pt x="64" y="6"/>
                  </a:cubicBezTo>
                  <a:cubicBezTo>
                    <a:pt x="63" y="6"/>
                    <a:pt x="63" y="6"/>
                    <a:pt x="63" y="6"/>
                  </a:cubicBezTo>
                  <a:cubicBezTo>
                    <a:pt x="63" y="5"/>
                    <a:pt x="63" y="5"/>
                    <a:pt x="63" y="5"/>
                  </a:cubicBezTo>
                  <a:cubicBezTo>
                    <a:pt x="62" y="5"/>
                    <a:pt x="62" y="5"/>
                    <a:pt x="62" y="5"/>
                  </a:cubicBezTo>
                  <a:close/>
                  <a:moveTo>
                    <a:pt x="64" y="3"/>
                  </a:moveTo>
                  <a:cubicBezTo>
                    <a:pt x="64" y="3"/>
                    <a:pt x="64" y="3"/>
                    <a:pt x="64" y="3"/>
                  </a:cubicBezTo>
                  <a:cubicBezTo>
                    <a:pt x="64" y="3"/>
                    <a:pt x="64" y="3"/>
                    <a:pt x="64" y="3"/>
                  </a:cubicBezTo>
                  <a:cubicBezTo>
                    <a:pt x="63" y="2"/>
                    <a:pt x="63" y="2"/>
                    <a:pt x="63" y="2"/>
                  </a:cubicBezTo>
                  <a:cubicBezTo>
                    <a:pt x="64" y="2"/>
                    <a:pt x="64" y="2"/>
                    <a:pt x="64" y="2"/>
                  </a:cubicBezTo>
                  <a:cubicBezTo>
                    <a:pt x="64" y="3"/>
                    <a:pt x="64" y="3"/>
                    <a:pt x="64" y="3"/>
                  </a:cubicBezTo>
                  <a:close/>
                  <a:moveTo>
                    <a:pt x="66" y="1"/>
                  </a:moveTo>
                  <a:cubicBezTo>
                    <a:pt x="66" y="1"/>
                    <a:pt x="66" y="1"/>
                    <a:pt x="66" y="1"/>
                  </a:cubicBezTo>
                  <a:cubicBezTo>
                    <a:pt x="66" y="1"/>
                    <a:pt x="66" y="1"/>
                    <a:pt x="66" y="1"/>
                  </a:cubicBezTo>
                  <a:cubicBezTo>
                    <a:pt x="67" y="1"/>
                    <a:pt x="67" y="1"/>
                    <a:pt x="67" y="1"/>
                  </a:cubicBezTo>
                  <a:cubicBezTo>
                    <a:pt x="66" y="1"/>
                    <a:pt x="66" y="1"/>
                    <a:pt x="66" y="1"/>
                  </a:cubicBezTo>
                  <a:close/>
                  <a:moveTo>
                    <a:pt x="67" y="2"/>
                  </a:moveTo>
                  <a:cubicBezTo>
                    <a:pt x="67" y="2"/>
                    <a:pt x="67" y="2"/>
                    <a:pt x="67" y="2"/>
                  </a:cubicBezTo>
                  <a:cubicBezTo>
                    <a:pt x="68" y="1"/>
                    <a:pt x="68" y="1"/>
                    <a:pt x="68" y="1"/>
                  </a:cubicBezTo>
                  <a:cubicBezTo>
                    <a:pt x="68" y="1"/>
                    <a:pt x="68" y="1"/>
                    <a:pt x="68" y="1"/>
                  </a:cubicBezTo>
                  <a:cubicBezTo>
                    <a:pt x="69" y="1"/>
                    <a:pt x="69" y="1"/>
                    <a:pt x="69" y="1"/>
                  </a:cubicBezTo>
                  <a:cubicBezTo>
                    <a:pt x="69" y="0"/>
                    <a:pt x="69" y="0"/>
                    <a:pt x="69" y="0"/>
                  </a:cubicBezTo>
                  <a:cubicBezTo>
                    <a:pt x="69" y="1"/>
                    <a:pt x="69" y="1"/>
                    <a:pt x="69" y="1"/>
                  </a:cubicBezTo>
                  <a:cubicBezTo>
                    <a:pt x="70" y="1"/>
                    <a:pt x="70" y="1"/>
                    <a:pt x="70" y="1"/>
                  </a:cubicBezTo>
                  <a:cubicBezTo>
                    <a:pt x="70" y="2"/>
                    <a:pt x="70" y="2"/>
                    <a:pt x="70" y="2"/>
                  </a:cubicBezTo>
                  <a:cubicBezTo>
                    <a:pt x="71" y="2"/>
                    <a:pt x="71" y="2"/>
                    <a:pt x="71" y="2"/>
                  </a:cubicBezTo>
                  <a:cubicBezTo>
                    <a:pt x="70" y="3"/>
                    <a:pt x="70" y="3"/>
                    <a:pt x="70" y="3"/>
                  </a:cubicBezTo>
                  <a:cubicBezTo>
                    <a:pt x="69" y="3"/>
                    <a:pt x="69" y="3"/>
                    <a:pt x="69" y="3"/>
                  </a:cubicBezTo>
                  <a:cubicBezTo>
                    <a:pt x="68" y="2"/>
                    <a:pt x="68" y="2"/>
                    <a:pt x="68" y="2"/>
                  </a:cubicBezTo>
                  <a:lnTo>
                    <a:pt x="67" y="2"/>
                  </a:lnTo>
                  <a:close/>
                </a:path>
              </a:pathLst>
            </a:custGeom>
            <a:grpFill/>
            <a:ln>
              <a:noFill/>
            </a:ln>
          </p:spPr>
          <p:txBody>
            <a:bodyPr vert="horz" wrap="square" lIns="91440" tIns="45720" rIns="91440" bIns="45720" numCol="1" anchor="t" anchorCtr="0" compatLnSpc="1"/>
            <a:lstStyle/>
            <a:p>
              <a:endParaRPr lang="en-US"/>
            </a:p>
          </p:txBody>
        </p:sp>
        <p:sp>
          <p:nvSpPr>
            <p:cNvPr id="42" name="Freeform 39">
              <a:extLst>
                <a:ext uri="{FF2B5EF4-FFF2-40B4-BE49-F238E27FC236}">
                  <a16:creationId xmlns="" xmlns:a16="http://schemas.microsoft.com/office/drawing/2014/main" id="{AA6578E5-4AE0-492C-BF69-0942642F5E33}"/>
                </a:ext>
              </a:extLst>
            </p:cNvPr>
            <p:cNvSpPr>
              <a:spLocks noEditPoints="1"/>
            </p:cNvSpPr>
            <p:nvPr/>
          </p:nvSpPr>
          <p:spPr bwMode="auto">
            <a:xfrm>
              <a:off x="4488589" y="1553527"/>
              <a:ext cx="213581" cy="434881"/>
            </a:xfrm>
            <a:custGeom>
              <a:avLst/>
              <a:gdLst>
                <a:gd name="T0" fmla="*/ 7 w 166"/>
                <a:gd name="T1" fmla="*/ 241 h 338"/>
                <a:gd name="T2" fmla="*/ 18 w 166"/>
                <a:gd name="T3" fmla="*/ 226 h 338"/>
                <a:gd name="T4" fmla="*/ 22 w 166"/>
                <a:gd name="T5" fmla="*/ 197 h 338"/>
                <a:gd name="T6" fmla="*/ 11 w 166"/>
                <a:gd name="T7" fmla="*/ 163 h 338"/>
                <a:gd name="T8" fmla="*/ 26 w 166"/>
                <a:gd name="T9" fmla="*/ 137 h 338"/>
                <a:gd name="T10" fmla="*/ 33 w 166"/>
                <a:gd name="T11" fmla="*/ 97 h 338"/>
                <a:gd name="T12" fmla="*/ 48 w 166"/>
                <a:gd name="T13" fmla="*/ 74 h 338"/>
                <a:gd name="T14" fmla="*/ 55 w 166"/>
                <a:gd name="T15" fmla="*/ 45 h 338"/>
                <a:gd name="T16" fmla="*/ 70 w 166"/>
                <a:gd name="T17" fmla="*/ 30 h 338"/>
                <a:gd name="T18" fmla="*/ 78 w 166"/>
                <a:gd name="T19" fmla="*/ 22 h 338"/>
                <a:gd name="T20" fmla="*/ 96 w 166"/>
                <a:gd name="T21" fmla="*/ 19 h 338"/>
                <a:gd name="T22" fmla="*/ 103 w 166"/>
                <a:gd name="T23" fmla="*/ 8 h 338"/>
                <a:gd name="T24" fmla="*/ 111 w 166"/>
                <a:gd name="T25" fmla="*/ 4 h 338"/>
                <a:gd name="T26" fmla="*/ 141 w 166"/>
                <a:gd name="T27" fmla="*/ 19 h 338"/>
                <a:gd name="T28" fmla="*/ 148 w 166"/>
                <a:gd name="T29" fmla="*/ 30 h 338"/>
                <a:gd name="T30" fmla="*/ 155 w 166"/>
                <a:gd name="T31" fmla="*/ 52 h 338"/>
                <a:gd name="T32" fmla="*/ 155 w 166"/>
                <a:gd name="T33" fmla="*/ 78 h 338"/>
                <a:gd name="T34" fmla="*/ 159 w 166"/>
                <a:gd name="T35" fmla="*/ 89 h 338"/>
                <a:gd name="T36" fmla="*/ 144 w 166"/>
                <a:gd name="T37" fmla="*/ 89 h 338"/>
                <a:gd name="T38" fmla="*/ 133 w 166"/>
                <a:gd name="T39" fmla="*/ 93 h 338"/>
                <a:gd name="T40" fmla="*/ 129 w 166"/>
                <a:gd name="T41" fmla="*/ 104 h 338"/>
                <a:gd name="T42" fmla="*/ 129 w 166"/>
                <a:gd name="T43" fmla="*/ 108 h 338"/>
                <a:gd name="T44" fmla="*/ 133 w 166"/>
                <a:gd name="T45" fmla="*/ 119 h 338"/>
                <a:gd name="T46" fmla="*/ 126 w 166"/>
                <a:gd name="T47" fmla="*/ 134 h 338"/>
                <a:gd name="T48" fmla="*/ 115 w 166"/>
                <a:gd name="T49" fmla="*/ 149 h 338"/>
                <a:gd name="T50" fmla="*/ 103 w 166"/>
                <a:gd name="T51" fmla="*/ 156 h 338"/>
                <a:gd name="T52" fmla="*/ 92 w 166"/>
                <a:gd name="T53" fmla="*/ 160 h 338"/>
                <a:gd name="T54" fmla="*/ 85 w 166"/>
                <a:gd name="T55" fmla="*/ 174 h 338"/>
                <a:gd name="T56" fmla="*/ 81 w 166"/>
                <a:gd name="T57" fmla="*/ 189 h 338"/>
                <a:gd name="T58" fmla="*/ 81 w 166"/>
                <a:gd name="T59" fmla="*/ 204 h 338"/>
                <a:gd name="T60" fmla="*/ 85 w 166"/>
                <a:gd name="T61" fmla="*/ 215 h 338"/>
                <a:gd name="T62" fmla="*/ 100 w 166"/>
                <a:gd name="T63" fmla="*/ 226 h 338"/>
                <a:gd name="T64" fmla="*/ 100 w 166"/>
                <a:gd name="T65" fmla="*/ 249 h 338"/>
                <a:gd name="T66" fmla="*/ 85 w 166"/>
                <a:gd name="T67" fmla="*/ 245 h 338"/>
                <a:gd name="T68" fmla="*/ 70 w 166"/>
                <a:gd name="T69" fmla="*/ 245 h 338"/>
                <a:gd name="T70" fmla="*/ 81 w 166"/>
                <a:gd name="T71" fmla="*/ 249 h 338"/>
                <a:gd name="T72" fmla="*/ 100 w 166"/>
                <a:gd name="T73" fmla="*/ 252 h 338"/>
                <a:gd name="T74" fmla="*/ 92 w 166"/>
                <a:gd name="T75" fmla="*/ 256 h 338"/>
                <a:gd name="T76" fmla="*/ 85 w 166"/>
                <a:gd name="T77" fmla="*/ 264 h 338"/>
                <a:gd name="T78" fmla="*/ 78 w 166"/>
                <a:gd name="T79" fmla="*/ 271 h 338"/>
                <a:gd name="T80" fmla="*/ 78 w 166"/>
                <a:gd name="T81" fmla="*/ 282 h 338"/>
                <a:gd name="T82" fmla="*/ 81 w 166"/>
                <a:gd name="T83" fmla="*/ 301 h 338"/>
                <a:gd name="T84" fmla="*/ 66 w 166"/>
                <a:gd name="T85" fmla="*/ 319 h 338"/>
                <a:gd name="T86" fmla="*/ 48 w 166"/>
                <a:gd name="T87" fmla="*/ 330 h 338"/>
                <a:gd name="T88" fmla="*/ 29 w 166"/>
                <a:gd name="T89" fmla="*/ 330 h 338"/>
                <a:gd name="T90" fmla="*/ 29 w 166"/>
                <a:gd name="T91" fmla="*/ 315 h 338"/>
                <a:gd name="T92" fmla="*/ 15 w 166"/>
                <a:gd name="T93" fmla="*/ 297 h 338"/>
                <a:gd name="T94" fmla="*/ 7 w 166"/>
                <a:gd name="T95" fmla="*/ 282 h 338"/>
                <a:gd name="T96" fmla="*/ 7 w 166"/>
                <a:gd name="T97" fmla="*/ 275 h 338"/>
                <a:gd name="T98" fmla="*/ 0 w 166"/>
                <a:gd name="T99" fmla="*/ 264 h 338"/>
                <a:gd name="T100" fmla="*/ 103 w 166"/>
                <a:gd name="T101" fmla="*/ 252 h 338"/>
                <a:gd name="T102" fmla="*/ 4 w 166"/>
                <a:gd name="T103" fmla="*/ 278 h 338"/>
                <a:gd name="T104" fmla="*/ 115 w 166"/>
                <a:gd name="T105" fmla="*/ 271 h 338"/>
                <a:gd name="T106" fmla="*/ 118 w 166"/>
                <a:gd name="T107" fmla="*/ 282 h 338"/>
                <a:gd name="T108" fmla="*/ 107 w 166"/>
                <a:gd name="T109" fmla="*/ 304 h 338"/>
                <a:gd name="T110" fmla="*/ 115 w 166"/>
                <a:gd name="T111" fmla="*/ 293 h 338"/>
                <a:gd name="T112" fmla="*/ 107 w 166"/>
                <a:gd name="T113" fmla="*/ 286 h 338"/>
                <a:gd name="T114" fmla="*/ 107 w 166"/>
                <a:gd name="T115" fmla="*/ 301 h 338"/>
                <a:gd name="T116" fmla="*/ 81 w 166"/>
                <a:gd name="T117" fmla="*/ 319 h 338"/>
                <a:gd name="T118" fmla="*/ 85 w 166"/>
                <a:gd name="T119" fmla="*/ 297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6" h="338">
                  <a:moveTo>
                    <a:pt x="4" y="256"/>
                  </a:moveTo>
                  <a:lnTo>
                    <a:pt x="7" y="260"/>
                  </a:lnTo>
                  <a:lnTo>
                    <a:pt x="7" y="260"/>
                  </a:lnTo>
                  <a:lnTo>
                    <a:pt x="11" y="260"/>
                  </a:lnTo>
                  <a:lnTo>
                    <a:pt x="7" y="249"/>
                  </a:lnTo>
                  <a:lnTo>
                    <a:pt x="7" y="245"/>
                  </a:lnTo>
                  <a:lnTo>
                    <a:pt x="7" y="241"/>
                  </a:lnTo>
                  <a:lnTo>
                    <a:pt x="11" y="241"/>
                  </a:lnTo>
                  <a:lnTo>
                    <a:pt x="7" y="238"/>
                  </a:lnTo>
                  <a:lnTo>
                    <a:pt x="7" y="238"/>
                  </a:lnTo>
                  <a:lnTo>
                    <a:pt x="15" y="238"/>
                  </a:lnTo>
                  <a:lnTo>
                    <a:pt x="15" y="234"/>
                  </a:lnTo>
                  <a:lnTo>
                    <a:pt x="15" y="230"/>
                  </a:lnTo>
                  <a:lnTo>
                    <a:pt x="18" y="226"/>
                  </a:lnTo>
                  <a:lnTo>
                    <a:pt x="15" y="223"/>
                  </a:lnTo>
                  <a:lnTo>
                    <a:pt x="15" y="215"/>
                  </a:lnTo>
                  <a:lnTo>
                    <a:pt x="11" y="212"/>
                  </a:lnTo>
                  <a:lnTo>
                    <a:pt x="11" y="208"/>
                  </a:lnTo>
                  <a:lnTo>
                    <a:pt x="18" y="208"/>
                  </a:lnTo>
                  <a:lnTo>
                    <a:pt x="18" y="200"/>
                  </a:lnTo>
                  <a:lnTo>
                    <a:pt x="22" y="197"/>
                  </a:lnTo>
                  <a:lnTo>
                    <a:pt x="15" y="193"/>
                  </a:lnTo>
                  <a:lnTo>
                    <a:pt x="11" y="189"/>
                  </a:lnTo>
                  <a:lnTo>
                    <a:pt x="11" y="186"/>
                  </a:lnTo>
                  <a:lnTo>
                    <a:pt x="11" y="178"/>
                  </a:lnTo>
                  <a:lnTo>
                    <a:pt x="11" y="174"/>
                  </a:lnTo>
                  <a:lnTo>
                    <a:pt x="7" y="171"/>
                  </a:lnTo>
                  <a:lnTo>
                    <a:pt x="11" y="163"/>
                  </a:lnTo>
                  <a:lnTo>
                    <a:pt x="7" y="156"/>
                  </a:lnTo>
                  <a:lnTo>
                    <a:pt x="7" y="149"/>
                  </a:lnTo>
                  <a:lnTo>
                    <a:pt x="7" y="141"/>
                  </a:lnTo>
                  <a:lnTo>
                    <a:pt x="11" y="137"/>
                  </a:lnTo>
                  <a:lnTo>
                    <a:pt x="15" y="134"/>
                  </a:lnTo>
                  <a:lnTo>
                    <a:pt x="18" y="137"/>
                  </a:lnTo>
                  <a:lnTo>
                    <a:pt x="26" y="137"/>
                  </a:lnTo>
                  <a:lnTo>
                    <a:pt x="29" y="134"/>
                  </a:lnTo>
                  <a:lnTo>
                    <a:pt x="29" y="126"/>
                  </a:lnTo>
                  <a:lnTo>
                    <a:pt x="26" y="126"/>
                  </a:lnTo>
                  <a:lnTo>
                    <a:pt x="26" y="123"/>
                  </a:lnTo>
                  <a:lnTo>
                    <a:pt x="33" y="108"/>
                  </a:lnTo>
                  <a:lnTo>
                    <a:pt x="33" y="100"/>
                  </a:lnTo>
                  <a:lnTo>
                    <a:pt x="33" y="97"/>
                  </a:lnTo>
                  <a:lnTo>
                    <a:pt x="37" y="93"/>
                  </a:lnTo>
                  <a:lnTo>
                    <a:pt x="37" y="85"/>
                  </a:lnTo>
                  <a:lnTo>
                    <a:pt x="33" y="85"/>
                  </a:lnTo>
                  <a:lnTo>
                    <a:pt x="33" y="82"/>
                  </a:lnTo>
                  <a:lnTo>
                    <a:pt x="37" y="78"/>
                  </a:lnTo>
                  <a:lnTo>
                    <a:pt x="44" y="78"/>
                  </a:lnTo>
                  <a:lnTo>
                    <a:pt x="48" y="74"/>
                  </a:lnTo>
                  <a:lnTo>
                    <a:pt x="48" y="74"/>
                  </a:lnTo>
                  <a:lnTo>
                    <a:pt x="52" y="67"/>
                  </a:lnTo>
                  <a:lnTo>
                    <a:pt x="55" y="59"/>
                  </a:lnTo>
                  <a:lnTo>
                    <a:pt x="59" y="56"/>
                  </a:lnTo>
                  <a:lnTo>
                    <a:pt x="55" y="52"/>
                  </a:lnTo>
                  <a:lnTo>
                    <a:pt x="55" y="52"/>
                  </a:lnTo>
                  <a:lnTo>
                    <a:pt x="55" y="45"/>
                  </a:lnTo>
                  <a:lnTo>
                    <a:pt x="55" y="41"/>
                  </a:lnTo>
                  <a:lnTo>
                    <a:pt x="59" y="41"/>
                  </a:lnTo>
                  <a:lnTo>
                    <a:pt x="59" y="37"/>
                  </a:lnTo>
                  <a:lnTo>
                    <a:pt x="63" y="34"/>
                  </a:lnTo>
                  <a:lnTo>
                    <a:pt x="63" y="30"/>
                  </a:lnTo>
                  <a:lnTo>
                    <a:pt x="66" y="30"/>
                  </a:lnTo>
                  <a:lnTo>
                    <a:pt x="70" y="30"/>
                  </a:lnTo>
                  <a:lnTo>
                    <a:pt x="74" y="30"/>
                  </a:lnTo>
                  <a:lnTo>
                    <a:pt x="74" y="30"/>
                  </a:lnTo>
                  <a:lnTo>
                    <a:pt x="78" y="30"/>
                  </a:lnTo>
                  <a:lnTo>
                    <a:pt x="74" y="26"/>
                  </a:lnTo>
                  <a:lnTo>
                    <a:pt x="78" y="22"/>
                  </a:lnTo>
                  <a:lnTo>
                    <a:pt x="78" y="22"/>
                  </a:lnTo>
                  <a:lnTo>
                    <a:pt x="78" y="22"/>
                  </a:lnTo>
                  <a:lnTo>
                    <a:pt x="74" y="19"/>
                  </a:lnTo>
                  <a:lnTo>
                    <a:pt x="78" y="15"/>
                  </a:lnTo>
                  <a:lnTo>
                    <a:pt x="81" y="15"/>
                  </a:lnTo>
                  <a:lnTo>
                    <a:pt x="85" y="15"/>
                  </a:lnTo>
                  <a:lnTo>
                    <a:pt x="89" y="15"/>
                  </a:lnTo>
                  <a:lnTo>
                    <a:pt x="92" y="19"/>
                  </a:lnTo>
                  <a:lnTo>
                    <a:pt x="96" y="19"/>
                  </a:lnTo>
                  <a:lnTo>
                    <a:pt x="100" y="19"/>
                  </a:lnTo>
                  <a:lnTo>
                    <a:pt x="100" y="19"/>
                  </a:lnTo>
                  <a:lnTo>
                    <a:pt x="103" y="19"/>
                  </a:lnTo>
                  <a:lnTo>
                    <a:pt x="103" y="15"/>
                  </a:lnTo>
                  <a:lnTo>
                    <a:pt x="100" y="15"/>
                  </a:lnTo>
                  <a:lnTo>
                    <a:pt x="100" y="11"/>
                  </a:lnTo>
                  <a:lnTo>
                    <a:pt x="103" y="8"/>
                  </a:lnTo>
                  <a:lnTo>
                    <a:pt x="103" y="4"/>
                  </a:lnTo>
                  <a:lnTo>
                    <a:pt x="100" y="4"/>
                  </a:lnTo>
                  <a:lnTo>
                    <a:pt x="100" y="0"/>
                  </a:lnTo>
                  <a:lnTo>
                    <a:pt x="103" y="0"/>
                  </a:lnTo>
                  <a:lnTo>
                    <a:pt x="107" y="0"/>
                  </a:lnTo>
                  <a:lnTo>
                    <a:pt x="107" y="0"/>
                  </a:lnTo>
                  <a:lnTo>
                    <a:pt x="111" y="4"/>
                  </a:lnTo>
                  <a:lnTo>
                    <a:pt x="115" y="4"/>
                  </a:lnTo>
                  <a:lnTo>
                    <a:pt x="122" y="11"/>
                  </a:lnTo>
                  <a:lnTo>
                    <a:pt x="126" y="15"/>
                  </a:lnTo>
                  <a:lnTo>
                    <a:pt x="133" y="15"/>
                  </a:lnTo>
                  <a:lnTo>
                    <a:pt x="133" y="15"/>
                  </a:lnTo>
                  <a:lnTo>
                    <a:pt x="137" y="19"/>
                  </a:lnTo>
                  <a:lnTo>
                    <a:pt x="141" y="19"/>
                  </a:lnTo>
                  <a:lnTo>
                    <a:pt x="141" y="22"/>
                  </a:lnTo>
                  <a:lnTo>
                    <a:pt x="144" y="22"/>
                  </a:lnTo>
                  <a:lnTo>
                    <a:pt x="144" y="22"/>
                  </a:lnTo>
                  <a:lnTo>
                    <a:pt x="148" y="26"/>
                  </a:lnTo>
                  <a:lnTo>
                    <a:pt x="148" y="26"/>
                  </a:lnTo>
                  <a:lnTo>
                    <a:pt x="152" y="30"/>
                  </a:lnTo>
                  <a:lnTo>
                    <a:pt x="148" y="30"/>
                  </a:lnTo>
                  <a:lnTo>
                    <a:pt x="152" y="37"/>
                  </a:lnTo>
                  <a:lnTo>
                    <a:pt x="148" y="41"/>
                  </a:lnTo>
                  <a:lnTo>
                    <a:pt x="148" y="41"/>
                  </a:lnTo>
                  <a:lnTo>
                    <a:pt x="155" y="41"/>
                  </a:lnTo>
                  <a:lnTo>
                    <a:pt x="155" y="45"/>
                  </a:lnTo>
                  <a:lnTo>
                    <a:pt x="152" y="48"/>
                  </a:lnTo>
                  <a:lnTo>
                    <a:pt x="155" y="52"/>
                  </a:lnTo>
                  <a:lnTo>
                    <a:pt x="155" y="56"/>
                  </a:lnTo>
                  <a:lnTo>
                    <a:pt x="155" y="59"/>
                  </a:lnTo>
                  <a:lnTo>
                    <a:pt x="155" y="63"/>
                  </a:lnTo>
                  <a:lnTo>
                    <a:pt x="155" y="63"/>
                  </a:lnTo>
                  <a:lnTo>
                    <a:pt x="155" y="71"/>
                  </a:lnTo>
                  <a:lnTo>
                    <a:pt x="155" y="74"/>
                  </a:lnTo>
                  <a:lnTo>
                    <a:pt x="155" y="78"/>
                  </a:lnTo>
                  <a:lnTo>
                    <a:pt x="159" y="78"/>
                  </a:lnTo>
                  <a:lnTo>
                    <a:pt x="163" y="82"/>
                  </a:lnTo>
                  <a:lnTo>
                    <a:pt x="166" y="85"/>
                  </a:lnTo>
                  <a:lnTo>
                    <a:pt x="163" y="89"/>
                  </a:lnTo>
                  <a:lnTo>
                    <a:pt x="163" y="89"/>
                  </a:lnTo>
                  <a:lnTo>
                    <a:pt x="163" y="89"/>
                  </a:lnTo>
                  <a:lnTo>
                    <a:pt x="159" y="89"/>
                  </a:lnTo>
                  <a:lnTo>
                    <a:pt x="159" y="85"/>
                  </a:lnTo>
                  <a:lnTo>
                    <a:pt x="155" y="89"/>
                  </a:lnTo>
                  <a:lnTo>
                    <a:pt x="152" y="89"/>
                  </a:lnTo>
                  <a:lnTo>
                    <a:pt x="148" y="89"/>
                  </a:lnTo>
                  <a:lnTo>
                    <a:pt x="148" y="89"/>
                  </a:lnTo>
                  <a:lnTo>
                    <a:pt x="144" y="85"/>
                  </a:lnTo>
                  <a:lnTo>
                    <a:pt x="144" y="89"/>
                  </a:lnTo>
                  <a:lnTo>
                    <a:pt x="141" y="85"/>
                  </a:lnTo>
                  <a:lnTo>
                    <a:pt x="141" y="89"/>
                  </a:lnTo>
                  <a:lnTo>
                    <a:pt x="141" y="89"/>
                  </a:lnTo>
                  <a:lnTo>
                    <a:pt x="137" y="93"/>
                  </a:lnTo>
                  <a:lnTo>
                    <a:pt x="137" y="93"/>
                  </a:lnTo>
                  <a:lnTo>
                    <a:pt x="133" y="93"/>
                  </a:lnTo>
                  <a:lnTo>
                    <a:pt x="133" y="93"/>
                  </a:lnTo>
                  <a:lnTo>
                    <a:pt x="133" y="97"/>
                  </a:lnTo>
                  <a:lnTo>
                    <a:pt x="137" y="97"/>
                  </a:lnTo>
                  <a:lnTo>
                    <a:pt x="133" y="100"/>
                  </a:lnTo>
                  <a:lnTo>
                    <a:pt x="129" y="97"/>
                  </a:lnTo>
                  <a:lnTo>
                    <a:pt x="129" y="100"/>
                  </a:lnTo>
                  <a:lnTo>
                    <a:pt x="129" y="100"/>
                  </a:lnTo>
                  <a:lnTo>
                    <a:pt x="129" y="104"/>
                  </a:lnTo>
                  <a:lnTo>
                    <a:pt x="129" y="104"/>
                  </a:lnTo>
                  <a:lnTo>
                    <a:pt x="129" y="100"/>
                  </a:lnTo>
                  <a:lnTo>
                    <a:pt x="126" y="100"/>
                  </a:lnTo>
                  <a:lnTo>
                    <a:pt x="126" y="100"/>
                  </a:lnTo>
                  <a:lnTo>
                    <a:pt x="126" y="104"/>
                  </a:lnTo>
                  <a:lnTo>
                    <a:pt x="129" y="104"/>
                  </a:lnTo>
                  <a:lnTo>
                    <a:pt x="129" y="108"/>
                  </a:lnTo>
                  <a:lnTo>
                    <a:pt x="129" y="108"/>
                  </a:lnTo>
                  <a:lnTo>
                    <a:pt x="129" y="111"/>
                  </a:lnTo>
                  <a:lnTo>
                    <a:pt x="129" y="115"/>
                  </a:lnTo>
                  <a:lnTo>
                    <a:pt x="126" y="115"/>
                  </a:lnTo>
                  <a:lnTo>
                    <a:pt x="129" y="119"/>
                  </a:lnTo>
                  <a:lnTo>
                    <a:pt x="129" y="119"/>
                  </a:lnTo>
                  <a:lnTo>
                    <a:pt x="133" y="119"/>
                  </a:lnTo>
                  <a:lnTo>
                    <a:pt x="129" y="123"/>
                  </a:lnTo>
                  <a:lnTo>
                    <a:pt x="133" y="123"/>
                  </a:lnTo>
                  <a:lnTo>
                    <a:pt x="133" y="123"/>
                  </a:lnTo>
                  <a:lnTo>
                    <a:pt x="129" y="126"/>
                  </a:lnTo>
                  <a:lnTo>
                    <a:pt x="129" y="126"/>
                  </a:lnTo>
                  <a:lnTo>
                    <a:pt x="126" y="130"/>
                  </a:lnTo>
                  <a:lnTo>
                    <a:pt x="126" y="134"/>
                  </a:lnTo>
                  <a:lnTo>
                    <a:pt x="122" y="141"/>
                  </a:lnTo>
                  <a:lnTo>
                    <a:pt x="122" y="141"/>
                  </a:lnTo>
                  <a:lnTo>
                    <a:pt x="118" y="141"/>
                  </a:lnTo>
                  <a:lnTo>
                    <a:pt x="115" y="141"/>
                  </a:lnTo>
                  <a:lnTo>
                    <a:pt x="115" y="145"/>
                  </a:lnTo>
                  <a:lnTo>
                    <a:pt x="118" y="145"/>
                  </a:lnTo>
                  <a:lnTo>
                    <a:pt x="115" y="149"/>
                  </a:lnTo>
                  <a:lnTo>
                    <a:pt x="111" y="152"/>
                  </a:lnTo>
                  <a:lnTo>
                    <a:pt x="111" y="152"/>
                  </a:lnTo>
                  <a:lnTo>
                    <a:pt x="107" y="149"/>
                  </a:lnTo>
                  <a:lnTo>
                    <a:pt x="107" y="149"/>
                  </a:lnTo>
                  <a:lnTo>
                    <a:pt x="103" y="152"/>
                  </a:lnTo>
                  <a:lnTo>
                    <a:pt x="103" y="156"/>
                  </a:lnTo>
                  <a:lnTo>
                    <a:pt x="103" y="156"/>
                  </a:lnTo>
                  <a:lnTo>
                    <a:pt x="100" y="156"/>
                  </a:lnTo>
                  <a:lnTo>
                    <a:pt x="100" y="156"/>
                  </a:lnTo>
                  <a:lnTo>
                    <a:pt x="100" y="160"/>
                  </a:lnTo>
                  <a:lnTo>
                    <a:pt x="96" y="160"/>
                  </a:lnTo>
                  <a:lnTo>
                    <a:pt x="96" y="156"/>
                  </a:lnTo>
                  <a:lnTo>
                    <a:pt x="92" y="160"/>
                  </a:lnTo>
                  <a:lnTo>
                    <a:pt x="92" y="160"/>
                  </a:lnTo>
                  <a:lnTo>
                    <a:pt x="96" y="163"/>
                  </a:lnTo>
                  <a:lnTo>
                    <a:pt x="96" y="163"/>
                  </a:lnTo>
                  <a:lnTo>
                    <a:pt x="89" y="167"/>
                  </a:lnTo>
                  <a:lnTo>
                    <a:pt x="89" y="167"/>
                  </a:lnTo>
                  <a:lnTo>
                    <a:pt x="85" y="167"/>
                  </a:lnTo>
                  <a:lnTo>
                    <a:pt x="89" y="171"/>
                  </a:lnTo>
                  <a:lnTo>
                    <a:pt x="85" y="174"/>
                  </a:lnTo>
                  <a:lnTo>
                    <a:pt x="81" y="174"/>
                  </a:lnTo>
                  <a:lnTo>
                    <a:pt x="78" y="174"/>
                  </a:lnTo>
                  <a:lnTo>
                    <a:pt x="81" y="178"/>
                  </a:lnTo>
                  <a:lnTo>
                    <a:pt x="81" y="182"/>
                  </a:lnTo>
                  <a:lnTo>
                    <a:pt x="81" y="182"/>
                  </a:lnTo>
                  <a:lnTo>
                    <a:pt x="81" y="186"/>
                  </a:lnTo>
                  <a:lnTo>
                    <a:pt x="81" y="189"/>
                  </a:lnTo>
                  <a:lnTo>
                    <a:pt x="85" y="193"/>
                  </a:lnTo>
                  <a:lnTo>
                    <a:pt x="85" y="197"/>
                  </a:lnTo>
                  <a:lnTo>
                    <a:pt x="81" y="193"/>
                  </a:lnTo>
                  <a:lnTo>
                    <a:pt x="81" y="197"/>
                  </a:lnTo>
                  <a:lnTo>
                    <a:pt x="81" y="200"/>
                  </a:lnTo>
                  <a:lnTo>
                    <a:pt x="78" y="204"/>
                  </a:lnTo>
                  <a:lnTo>
                    <a:pt x="81" y="204"/>
                  </a:lnTo>
                  <a:lnTo>
                    <a:pt x="81" y="204"/>
                  </a:lnTo>
                  <a:lnTo>
                    <a:pt x="81" y="204"/>
                  </a:lnTo>
                  <a:lnTo>
                    <a:pt x="81" y="208"/>
                  </a:lnTo>
                  <a:lnTo>
                    <a:pt x="78" y="212"/>
                  </a:lnTo>
                  <a:lnTo>
                    <a:pt x="81" y="215"/>
                  </a:lnTo>
                  <a:lnTo>
                    <a:pt x="81" y="215"/>
                  </a:lnTo>
                  <a:lnTo>
                    <a:pt x="85" y="215"/>
                  </a:lnTo>
                  <a:lnTo>
                    <a:pt x="85" y="219"/>
                  </a:lnTo>
                  <a:lnTo>
                    <a:pt x="85" y="219"/>
                  </a:lnTo>
                  <a:lnTo>
                    <a:pt x="89" y="219"/>
                  </a:lnTo>
                  <a:lnTo>
                    <a:pt x="92" y="219"/>
                  </a:lnTo>
                  <a:lnTo>
                    <a:pt x="92" y="219"/>
                  </a:lnTo>
                  <a:lnTo>
                    <a:pt x="96" y="223"/>
                  </a:lnTo>
                  <a:lnTo>
                    <a:pt x="100" y="226"/>
                  </a:lnTo>
                  <a:lnTo>
                    <a:pt x="100" y="226"/>
                  </a:lnTo>
                  <a:lnTo>
                    <a:pt x="103" y="230"/>
                  </a:lnTo>
                  <a:lnTo>
                    <a:pt x="103" y="234"/>
                  </a:lnTo>
                  <a:lnTo>
                    <a:pt x="107" y="234"/>
                  </a:lnTo>
                  <a:lnTo>
                    <a:pt x="103" y="241"/>
                  </a:lnTo>
                  <a:lnTo>
                    <a:pt x="100" y="245"/>
                  </a:lnTo>
                  <a:lnTo>
                    <a:pt x="100" y="249"/>
                  </a:lnTo>
                  <a:lnTo>
                    <a:pt x="96" y="249"/>
                  </a:lnTo>
                  <a:lnTo>
                    <a:pt x="92" y="245"/>
                  </a:lnTo>
                  <a:lnTo>
                    <a:pt x="92" y="245"/>
                  </a:lnTo>
                  <a:lnTo>
                    <a:pt x="89" y="245"/>
                  </a:lnTo>
                  <a:lnTo>
                    <a:pt x="89" y="241"/>
                  </a:lnTo>
                  <a:lnTo>
                    <a:pt x="89" y="245"/>
                  </a:lnTo>
                  <a:lnTo>
                    <a:pt x="85" y="245"/>
                  </a:lnTo>
                  <a:lnTo>
                    <a:pt x="85" y="241"/>
                  </a:lnTo>
                  <a:lnTo>
                    <a:pt x="81" y="241"/>
                  </a:lnTo>
                  <a:lnTo>
                    <a:pt x="81" y="245"/>
                  </a:lnTo>
                  <a:lnTo>
                    <a:pt x="78" y="245"/>
                  </a:lnTo>
                  <a:lnTo>
                    <a:pt x="78" y="245"/>
                  </a:lnTo>
                  <a:lnTo>
                    <a:pt x="74" y="245"/>
                  </a:lnTo>
                  <a:lnTo>
                    <a:pt x="70" y="245"/>
                  </a:lnTo>
                  <a:lnTo>
                    <a:pt x="70" y="245"/>
                  </a:lnTo>
                  <a:lnTo>
                    <a:pt x="70" y="249"/>
                  </a:lnTo>
                  <a:lnTo>
                    <a:pt x="74" y="249"/>
                  </a:lnTo>
                  <a:lnTo>
                    <a:pt x="74" y="249"/>
                  </a:lnTo>
                  <a:lnTo>
                    <a:pt x="78" y="245"/>
                  </a:lnTo>
                  <a:lnTo>
                    <a:pt x="81" y="245"/>
                  </a:lnTo>
                  <a:lnTo>
                    <a:pt x="81" y="249"/>
                  </a:lnTo>
                  <a:lnTo>
                    <a:pt x="85" y="249"/>
                  </a:lnTo>
                  <a:lnTo>
                    <a:pt x="89" y="252"/>
                  </a:lnTo>
                  <a:lnTo>
                    <a:pt x="89" y="249"/>
                  </a:lnTo>
                  <a:lnTo>
                    <a:pt x="92" y="249"/>
                  </a:lnTo>
                  <a:lnTo>
                    <a:pt x="96" y="249"/>
                  </a:lnTo>
                  <a:lnTo>
                    <a:pt x="100" y="249"/>
                  </a:lnTo>
                  <a:lnTo>
                    <a:pt x="100" y="252"/>
                  </a:lnTo>
                  <a:lnTo>
                    <a:pt x="100" y="256"/>
                  </a:lnTo>
                  <a:lnTo>
                    <a:pt x="100" y="256"/>
                  </a:lnTo>
                  <a:lnTo>
                    <a:pt x="96" y="256"/>
                  </a:lnTo>
                  <a:lnTo>
                    <a:pt x="92" y="260"/>
                  </a:lnTo>
                  <a:lnTo>
                    <a:pt x="92" y="260"/>
                  </a:lnTo>
                  <a:lnTo>
                    <a:pt x="92" y="256"/>
                  </a:lnTo>
                  <a:lnTo>
                    <a:pt x="92" y="256"/>
                  </a:lnTo>
                  <a:lnTo>
                    <a:pt x="89" y="256"/>
                  </a:lnTo>
                  <a:lnTo>
                    <a:pt x="92" y="260"/>
                  </a:lnTo>
                  <a:lnTo>
                    <a:pt x="89" y="260"/>
                  </a:lnTo>
                  <a:lnTo>
                    <a:pt x="85" y="264"/>
                  </a:lnTo>
                  <a:lnTo>
                    <a:pt x="85" y="264"/>
                  </a:lnTo>
                  <a:lnTo>
                    <a:pt x="85" y="264"/>
                  </a:lnTo>
                  <a:lnTo>
                    <a:pt x="85" y="264"/>
                  </a:lnTo>
                  <a:lnTo>
                    <a:pt x="81" y="267"/>
                  </a:lnTo>
                  <a:lnTo>
                    <a:pt x="81" y="267"/>
                  </a:lnTo>
                  <a:lnTo>
                    <a:pt x="78" y="267"/>
                  </a:lnTo>
                  <a:lnTo>
                    <a:pt x="78" y="267"/>
                  </a:lnTo>
                  <a:lnTo>
                    <a:pt x="81" y="267"/>
                  </a:lnTo>
                  <a:lnTo>
                    <a:pt x="85" y="271"/>
                  </a:lnTo>
                  <a:lnTo>
                    <a:pt x="78" y="271"/>
                  </a:lnTo>
                  <a:lnTo>
                    <a:pt x="81" y="275"/>
                  </a:lnTo>
                  <a:lnTo>
                    <a:pt x="81" y="275"/>
                  </a:lnTo>
                  <a:lnTo>
                    <a:pt x="81" y="278"/>
                  </a:lnTo>
                  <a:lnTo>
                    <a:pt x="85" y="282"/>
                  </a:lnTo>
                  <a:lnTo>
                    <a:pt x="81" y="282"/>
                  </a:lnTo>
                  <a:lnTo>
                    <a:pt x="78" y="282"/>
                  </a:lnTo>
                  <a:lnTo>
                    <a:pt x="78" y="282"/>
                  </a:lnTo>
                  <a:lnTo>
                    <a:pt x="78" y="286"/>
                  </a:lnTo>
                  <a:lnTo>
                    <a:pt x="81" y="289"/>
                  </a:lnTo>
                  <a:lnTo>
                    <a:pt x="78" y="289"/>
                  </a:lnTo>
                  <a:lnTo>
                    <a:pt x="81" y="293"/>
                  </a:lnTo>
                  <a:lnTo>
                    <a:pt x="78" y="297"/>
                  </a:lnTo>
                  <a:lnTo>
                    <a:pt x="78" y="301"/>
                  </a:lnTo>
                  <a:lnTo>
                    <a:pt x="81" y="301"/>
                  </a:lnTo>
                  <a:lnTo>
                    <a:pt x="78" y="304"/>
                  </a:lnTo>
                  <a:lnTo>
                    <a:pt x="78" y="312"/>
                  </a:lnTo>
                  <a:lnTo>
                    <a:pt x="74" y="312"/>
                  </a:lnTo>
                  <a:lnTo>
                    <a:pt x="74" y="319"/>
                  </a:lnTo>
                  <a:lnTo>
                    <a:pt x="70" y="323"/>
                  </a:lnTo>
                  <a:lnTo>
                    <a:pt x="70" y="323"/>
                  </a:lnTo>
                  <a:lnTo>
                    <a:pt x="66" y="319"/>
                  </a:lnTo>
                  <a:lnTo>
                    <a:pt x="63" y="323"/>
                  </a:lnTo>
                  <a:lnTo>
                    <a:pt x="55" y="319"/>
                  </a:lnTo>
                  <a:lnTo>
                    <a:pt x="55" y="319"/>
                  </a:lnTo>
                  <a:lnTo>
                    <a:pt x="55" y="323"/>
                  </a:lnTo>
                  <a:lnTo>
                    <a:pt x="48" y="323"/>
                  </a:lnTo>
                  <a:lnTo>
                    <a:pt x="48" y="330"/>
                  </a:lnTo>
                  <a:lnTo>
                    <a:pt x="48" y="330"/>
                  </a:lnTo>
                  <a:lnTo>
                    <a:pt x="48" y="334"/>
                  </a:lnTo>
                  <a:lnTo>
                    <a:pt x="44" y="334"/>
                  </a:lnTo>
                  <a:lnTo>
                    <a:pt x="41" y="334"/>
                  </a:lnTo>
                  <a:lnTo>
                    <a:pt x="33" y="338"/>
                  </a:lnTo>
                  <a:lnTo>
                    <a:pt x="29" y="338"/>
                  </a:lnTo>
                  <a:lnTo>
                    <a:pt x="29" y="334"/>
                  </a:lnTo>
                  <a:lnTo>
                    <a:pt x="29" y="330"/>
                  </a:lnTo>
                  <a:lnTo>
                    <a:pt x="29" y="327"/>
                  </a:lnTo>
                  <a:lnTo>
                    <a:pt x="26" y="323"/>
                  </a:lnTo>
                  <a:lnTo>
                    <a:pt x="26" y="323"/>
                  </a:lnTo>
                  <a:lnTo>
                    <a:pt x="22" y="319"/>
                  </a:lnTo>
                  <a:lnTo>
                    <a:pt x="22" y="319"/>
                  </a:lnTo>
                  <a:lnTo>
                    <a:pt x="29" y="319"/>
                  </a:lnTo>
                  <a:lnTo>
                    <a:pt x="29" y="315"/>
                  </a:lnTo>
                  <a:lnTo>
                    <a:pt x="29" y="312"/>
                  </a:lnTo>
                  <a:lnTo>
                    <a:pt x="26" y="312"/>
                  </a:lnTo>
                  <a:lnTo>
                    <a:pt x="22" y="308"/>
                  </a:lnTo>
                  <a:lnTo>
                    <a:pt x="22" y="308"/>
                  </a:lnTo>
                  <a:lnTo>
                    <a:pt x="18" y="304"/>
                  </a:lnTo>
                  <a:lnTo>
                    <a:pt x="18" y="301"/>
                  </a:lnTo>
                  <a:lnTo>
                    <a:pt x="15" y="297"/>
                  </a:lnTo>
                  <a:lnTo>
                    <a:pt x="15" y="293"/>
                  </a:lnTo>
                  <a:lnTo>
                    <a:pt x="11" y="289"/>
                  </a:lnTo>
                  <a:lnTo>
                    <a:pt x="7" y="289"/>
                  </a:lnTo>
                  <a:lnTo>
                    <a:pt x="7" y="289"/>
                  </a:lnTo>
                  <a:lnTo>
                    <a:pt x="7" y="286"/>
                  </a:lnTo>
                  <a:lnTo>
                    <a:pt x="7" y="282"/>
                  </a:lnTo>
                  <a:lnTo>
                    <a:pt x="7" y="282"/>
                  </a:lnTo>
                  <a:lnTo>
                    <a:pt x="7" y="278"/>
                  </a:lnTo>
                  <a:lnTo>
                    <a:pt x="11" y="275"/>
                  </a:lnTo>
                  <a:lnTo>
                    <a:pt x="11" y="275"/>
                  </a:lnTo>
                  <a:lnTo>
                    <a:pt x="7" y="275"/>
                  </a:lnTo>
                  <a:lnTo>
                    <a:pt x="7" y="271"/>
                  </a:lnTo>
                  <a:lnTo>
                    <a:pt x="7" y="271"/>
                  </a:lnTo>
                  <a:lnTo>
                    <a:pt x="7" y="275"/>
                  </a:lnTo>
                  <a:lnTo>
                    <a:pt x="11" y="275"/>
                  </a:lnTo>
                  <a:lnTo>
                    <a:pt x="7" y="278"/>
                  </a:lnTo>
                  <a:lnTo>
                    <a:pt x="7" y="275"/>
                  </a:lnTo>
                  <a:lnTo>
                    <a:pt x="4" y="275"/>
                  </a:lnTo>
                  <a:lnTo>
                    <a:pt x="4" y="271"/>
                  </a:lnTo>
                  <a:lnTo>
                    <a:pt x="4" y="267"/>
                  </a:lnTo>
                  <a:lnTo>
                    <a:pt x="0" y="264"/>
                  </a:lnTo>
                  <a:lnTo>
                    <a:pt x="0" y="260"/>
                  </a:lnTo>
                  <a:lnTo>
                    <a:pt x="4" y="256"/>
                  </a:lnTo>
                  <a:lnTo>
                    <a:pt x="4" y="256"/>
                  </a:lnTo>
                  <a:lnTo>
                    <a:pt x="4" y="256"/>
                  </a:lnTo>
                  <a:close/>
                  <a:moveTo>
                    <a:pt x="100" y="249"/>
                  </a:moveTo>
                  <a:lnTo>
                    <a:pt x="103" y="252"/>
                  </a:lnTo>
                  <a:lnTo>
                    <a:pt x="103" y="252"/>
                  </a:lnTo>
                  <a:lnTo>
                    <a:pt x="103" y="249"/>
                  </a:lnTo>
                  <a:lnTo>
                    <a:pt x="107" y="245"/>
                  </a:lnTo>
                  <a:lnTo>
                    <a:pt x="107" y="245"/>
                  </a:lnTo>
                  <a:lnTo>
                    <a:pt x="103" y="245"/>
                  </a:lnTo>
                  <a:lnTo>
                    <a:pt x="100" y="249"/>
                  </a:lnTo>
                  <a:lnTo>
                    <a:pt x="100" y="249"/>
                  </a:lnTo>
                  <a:close/>
                  <a:moveTo>
                    <a:pt x="4" y="278"/>
                  </a:moveTo>
                  <a:lnTo>
                    <a:pt x="4" y="282"/>
                  </a:lnTo>
                  <a:lnTo>
                    <a:pt x="7" y="282"/>
                  </a:lnTo>
                  <a:lnTo>
                    <a:pt x="7" y="278"/>
                  </a:lnTo>
                  <a:lnTo>
                    <a:pt x="4" y="278"/>
                  </a:lnTo>
                  <a:lnTo>
                    <a:pt x="4" y="278"/>
                  </a:lnTo>
                  <a:close/>
                  <a:moveTo>
                    <a:pt x="115" y="267"/>
                  </a:moveTo>
                  <a:lnTo>
                    <a:pt x="115" y="271"/>
                  </a:lnTo>
                  <a:lnTo>
                    <a:pt x="118" y="271"/>
                  </a:lnTo>
                  <a:lnTo>
                    <a:pt x="115" y="267"/>
                  </a:lnTo>
                  <a:lnTo>
                    <a:pt x="115" y="267"/>
                  </a:lnTo>
                  <a:lnTo>
                    <a:pt x="115" y="267"/>
                  </a:lnTo>
                  <a:close/>
                  <a:moveTo>
                    <a:pt x="115" y="282"/>
                  </a:moveTo>
                  <a:lnTo>
                    <a:pt x="118" y="286"/>
                  </a:lnTo>
                  <a:lnTo>
                    <a:pt x="118" y="282"/>
                  </a:lnTo>
                  <a:lnTo>
                    <a:pt x="122" y="282"/>
                  </a:lnTo>
                  <a:lnTo>
                    <a:pt x="122" y="282"/>
                  </a:lnTo>
                  <a:lnTo>
                    <a:pt x="118" y="282"/>
                  </a:lnTo>
                  <a:lnTo>
                    <a:pt x="115" y="282"/>
                  </a:lnTo>
                  <a:lnTo>
                    <a:pt x="115" y="282"/>
                  </a:lnTo>
                  <a:close/>
                  <a:moveTo>
                    <a:pt x="103" y="304"/>
                  </a:moveTo>
                  <a:lnTo>
                    <a:pt x="107" y="304"/>
                  </a:lnTo>
                  <a:lnTo>
                    <a:pt x="107" y="304"/>
                  </a:lnTo>
                  <a:lnTo>
                    <a:pt x="107" y="301"/>
                  </a:lnTo>
                  <a:lnTo>
                    <a:pt x="107" y="301"/>
                  </a:lnTo>
                  <a:lnTo>
                    <a:pt x="111" y="297"/>
                  </a:lnTo>
                  <a:lnTo>
                    <a:pt x="111" y="297"/>
                  </a:lnTo>
                  <a:lnTo>
                    <a:pt x="115" y="293"/>
                  </a:lnTo>
                  <a:lnTo>
                    <a:pt x="115" y="293"/>
                  </a:lnTo>
                  <a:lnTo>
                    <a:pt x="111" y="289"/>
                  </a:lnTo>
                  <a:lnTo>
                    <a:pt x="115" y="286"/>
                  </a:lnTo>
                  <a:lnTo>
                    <a:pt x="115" y="286"/>
                  </a:lnTo>
                  <a:lnTo>
                    <a:pt x="115" y="286"/>
                  </a:lnTo>
                  <a:lnTo>
                    <a:pt x="115" y="282"/>
                  </a:lnTo>
                  <a:lnTo>
                    <a:pt x="111" y="286"/>
                  </a:lnTo>
                  <a:lnTo>
                    <a:pt x="107" y="286"/>
                  </a:lnTo>
                  <a:lnTo>
                    <a:pt x="107" y="286"/>
                  </a:lnTo>
                  <a:lnTo>
                    <a:pt x="103" y="289"/>
                  </a:lnTo>
                  <a:lnTo>
                    <a:pt x="103" y="293"/>
                  </a:lnTo>
                  <a:lnTo>
                    <a:pt x="103" y="297"/>
                  </a:lnTo>
                  <a:lnTo>
                    <a:pt x="103" y="297"/>
                  </a:lnTo>
                  <a:lnTo>
                    <a:pt x="103" y="301"/>
                  </a:lnTo>
                  <a:lnTo>
                    <a:pt x="107" y="301"/>
                  </a:lnTo>
                  <a:lnTo>
                    <a:pt x="107" y="301"/>
                  </a:lnTo>
                  <a:lnTo>
                    <a:pt x="103" y="304"/>
                  </a:lnTo>
                  <a:lnTo>
                    <a:pt x="103" y="304"/>
                  </a:lnTo>
                  <a:lnTo>
                    <a:pt x="103" y="304"/>
                  </a:lnTo>
                  <a:close/>
                  <a:moveTo>
                    <a:pt x="81" y="315"/>
                  </a:moveTo>
                  <a:lnTo>
                    <a:pt x="81" y="319"/>
                  </a:lnTo>
                  <a:lnTo>
                    <a:pt x="81" y="319"/>
                  </a:lnTo>
                  <a:lnTo>
                    <a:pt x="81" y="319"/>
                  </a:lnTo>
                  <a:lnTo>
                    <a:pt x="81" y="319"/>
                  </a:lnTo>
                  <a:lnTo>
                    <a:pt x="85" y="312"/>
                  </a:lnTo>
                  <a:lnTo>
                    <a:pt x="85" y="308"/>
                  </a:lnTo>
                  <a:lnTo>
                    <a:pt x="85" y="304"/>
                  </a:lnTo>
                  <a:lnTo>
                    <a:pt x="89" y="297"/>
                  </a:lnTo>
                  <a:lnTo>
                    <a:pt x="85" y="297"/>
                  </a:lnTo>
                  <a:lnTo>
                    <a:pt x="85" y="301"/>
                  </a:lnTo>
                  <a:lnTo>
                    <a:pt x="85" y="301"/>
                  </a:lnTo>
                  <a:lnTo>
                    <a:pt x="81" y="304"/>
                  </a:lnTo>
                  <a:lnTo>
                    <a:pt x="81" y="308"/>
                  </a:lnTo>
                  <a:lnTo>
                    <a:pt x="81" y="315"/>
                  </a:lnTo>
                  <a:close/>
                </a:path>
              </a:pathLst>
            </a:custGeom>
            <a:grpFill/>
            <a:ln>
              <a:noFill/>
            </a:ln>
          </p:spPr>
          <p:txBody>
            <a:bodyPr vert="horz" wrap="square" lIns="91440" tIns="45720" rIns="91440" bIns="45720" numCol="1" anchor="t" anchorCtr="0" compatLnSpc="1"/>
            <a:lstStyle/>
            <a:p>
              <a:endParaRPr lang="en-US"/>
            </a:p>
          </p:txBody>
        </p:sp>
        <p:sp>
          <p:nvSpPr>
            <p:cNvPr id="43" name="Freeform 40">
              <a:extLst>
                <a:ext uri="{FF2B5EF4-FFF2-40B4-BE49-F238E27FC236}">
                  <a16:creationId xmlns="" xmlns:a16="http://schemas.microsoft.com/office/drawing/2014/main" id="{2E4285F0-4DBA-422C-8620-5A6D5CDCF259}"/>
                </a:ext>
              </a:extLst>
            </p:cNvPr>
            <p:cNvSpPr>
              <a:spLocks noEditPoints="1"/>
            </p:cNvSpPr>
            <p:nvPr/>
          </p:nvSpPr>
          <p:spPr bwMode="auto">
            <a:xfrm>
              <a:off x="4626258" y="1511069"/>
              <a:ext cx="214868" cy="343531"/>
            </a:xfrm>
            <a:custGeom>
              <a:avLst/>
              <a:gdLst>
                <a:gd name="T0" fmla="*/ 41 w 45"/>
                <a:gd name="T1" fmla="*/ 60 h 72"/>
                <a:gd name="T2" fmla="*/ 42 w 45"/>
                <a:gd name="T3" fmla="*/ 49 h 72"/>
                <a:gd name="T4" fmla="*/ 39 w 45"/>
                <a:gd name="T5" fmla="*/ 41 h 72"/>
                <a:gd name="T6" fmla="*/ 37 w 45"/>
                <a:gd name="T7" fmla="*/ 36 h 72"/>
                <a:gd name="T8" fmla="*/ 36 w 45"/>
                <a:gd name="T9" fmla="*/ 28 h 72"/>
                <a:gd name="T10" fmla="*/ 35 w 45"/>
                <a:gd name="T11" fmla="*/ 18 h 72"/>
                <a:gd name="T12" fmla="*/ 29 w 45"/>
                <a:gd name="T13" fmla="*/ 14 h 72"/>
                <a:gd name="T14" fmla="*/ 28 w 45"/>
                <a:gd name="T15" fmla="*/ 9 h 72"/>
                <a:gd name="T16" fmla="*/ 29 w 45"/>
                <a:gd name="T17" fmla="*/ 3 h 72"/>
                <a:gd name="T18" fmla="*/ 22 w 45"/>
                <a:gd name="T19" fmla="*/ 0 h 72"/>
                <a:gd name="T20" fmla="*/ 19 w 45"/>
                <a:gd name="T21" fmla="*/ 2 h 72"/>
                <a:gd name="T22" fmla="*/ 18 w 45"/>
                <a:gd name="T23" fmla="*/ 8 h 72"/>
                <a:gd name="T24" fmla="*/ 15 w 45"/>
                <a:gd name="T25" fmla="*/ 10 h 72"/>
                <a:gd name="T26" fmla="*/ 10 w 45"/>
                <a:gd name="T27" fmla="*/ 12 h 72"/>
                <a:gd name="T28" fmla="*/ 3 w 45"/>
                <a:gd name="T29" fmla="*/ 7 h 72"/>
                <a:gd name="T30" fmla="*/ 1 w 45"/>
                <a:gd name="T31" fmla="*/ 9 h 72"/>
                <a:gd name="T32" fmla="*/ 7 w 45"/>
                <a:gd name="T33" fmla="*/ 13 h 72"/>
                <a:gd name="T34" fmla="*/ 10 w 45"/>
                <a:gd name="T35" fmla="*/ 15 h 72"/>
                <a:gd name="T36" fmla="*/ 11 w 45"/>
                <a:gd name="T37" fmla="*/ 20 h 72"/>
                <a:gd name="T38" fmla="*/ 13 w 45"/>
                <a:gd name="T39" fmla="*/ 24 h 72"/>
                <a:gd name="T40" fmla="*/ 13 w 45"/>
                <a:gd name="T41" fmla="*/ 30 h 72"/>
                <a:gd name="T42" fmla="*/ 17 w 45"/>
                <a:gd name="T43" fmla="*/ 33 h 72"/>
                <a:gd name="T44" fmla="*/ 20 w 45"/>
                <a:gd name="T45" fmla="*/ 37 h 72"/>
                <a:gd name="T46" fmla="*/ 21 w 45"/>
                <a:gd name="T47" fmla="*/ 40 h 72"/>
                <a:gd name="T48" fmla="*/ 17 w 45"/>
                <a:gd name="T49" fmla="*/ 42 h 72"/>
                <a:gd name="T50" fmla="*/ 14 w 45"/>
                <a:gd name="T51" fmla="*/ 44 h 72"/>
                <a:gd name="T52" fmla="*/ 13 w 45"/>
                <a:gd name="T53" fmla="*/ 48 h 72"/>
                <a:gd name="T54" fmla="*/ 10 w 45"/>
                <a:gd name="T55" fmla="*/ 48 h 72"/>
                <a:gd name="T56" fmla="*/ 9 w 45"/>
                <a:gd name="T57" fmla="*/ 51 h 72"/>
                <a:gd name="T58" fmla="*/ 7 w 45"/>
                <a:gd name="T59" fmla="*/ 51 h 72"/>
                <a:gd name="T60" fmla="*/ 7 w 45"/>
                <a:gd name="T61" fmla="*/ 55 h 72"/>
                <a:gd name="T62" fmla="*/ 7 w 45"/>
                <a:gd name="T63" fmla="*/ 57 h 72"/>
                <a:gd name="T64" fmla="*/ 9 w 45"/>
                <a:gd name="T65" fmla="*/ 62 h 72"/>
                <a:gd name="T66" fmla="*/ 8 w 45"/>
                <a:gd name="T67" fmla="*/ 67 h 72"/>
                <a:gd name="T68" fmla="*/ 12 w 45"/>
                <a:gd name="T69" fmla="*/ 68 h 72"/>
                <a:gd name="T70" fmla="*/ 15 w 45"/>
                <a:gd name="T71" fmla="*/ 69 h 72"/>
                <a:gd name="T72" fmla="*/ 16 w 45"/>
                <a:gd name="T73" fmla="*/ 72 h 72"/>
                <a:gd name="T74" fmla="*/ 19 w 45"/>
                <a:gd name="T75" fmla="*/ 71 h 72"/>
                <a:gd name="T76" fmla="*/ 25 w 45"/>
                <a:gd name="T77" fmla="*/ 69 h 72"/>
                <a:gd name="T78" fmla="*/ 27 w 45"/>
                <a:gd name="T79" fmla="*/ 68 h 72"/>
                <a:gd name="T80" fmla="*/ 28 w 45"/>
                <a:gd name="T81" fmla="*/ 68 h 72"/>
                <a:gd name="T82" fmla="*/ 31 w 45"/>
                <a:gd name="T83" fmla="*/ 67 h 72"/>
                <a:gd name="T84" fmla="*/ 34 w 45"/>
                <a:gd name="T85" fmla="*/ 67 h 72"/>
                <a:gd name="T86" fmla="*/ 18 w 45"/>
                <a:gd name="T87" fmla="*/ 38 h 72"/>
                <a:gd name="T88" fmla="*/ 19 w 45"/>
                <a:gd name="T89" fmla="*/ 38 h 72"/>
                <a:gd name="T90" fmla="*/ 6 w 45"/>
                <a:gd name="T91" fmla="*/ 50 h 72"/>
                <a:gd name="T92" fmla="*/ 6 w 45"/>
                <a:gd name="T93" fmla="*/ 50 h 72"/>
                <a:gd name="T94" fmla="*/ 15 w 45"/>
                <a:gd name="T95" fmla="*/ 71 h 72"/>
                <a:gd name="T96" fmla="*/ 14 w 45"/>
                <a:gd name="T97" fmla="*/ 69 h 72"/>
                <a:gd name="T98" fmla="*/ 11 w 45"/>
                <a:gd name="T99" fmla="*/ 69 h 72"/>
                <a:gd name="T100" fmla="*/ 9 w 45"/>
                <a:gd name="T101" fmla="*/ 68 h 72"/>
                <a:gd name="T102" fmla="*/ 3 w 45"/>
                <a:gd name="T103" fmla="*/ 68 h 72"/>
                <a:gd name="T104" fmla="*/ 5 w 45"/>
                <a:gd name="T105" fmla="*/ 71 h 72"/>
                <a:gd name="T106" fmla="*/ 3 w 45"/>
                <a:gd name="T107" fmla="*/ 7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5" h="72">
                  <a:moveTo>
                    <a:pt x="36" y="67"/>
                  </a:moveTo>
                  <a:cubicBezTo>
                    <a:pt x="35" y="66"/>
                    <a:pt x="35" y="66"/>
                    <a:pt x="35" y="66"/>
                  </a:cubicBezTo>
                  <a:cubicBezTo>
                    <a:pt x="37" y="64"/>
                    <a:pt x="37" y="64"/>
                    <a:pt x="37" y="64"/>
                  </a:cubicBezTo>
                  <a:cubicBezTo>
                    <a:pt x="39" y="64"/>
                    <a:pt x="39" y="64"/>
                    <a:pt x="39" y="64"/>
                  </a:cubicBezTo>
                  <a:cubicBezTo>
                    <a:pt x="40" y="62"/>
                    <a:pt x="40" y="62"/>
                    <a:pt x="40" y="62"/>
                  </a:cubicBezTo>
                  <a:cubicBezTo>
                    <a:pt x="41" y="60"/>
                    <a:pt x="41" y="60"/>
                    <a:pt x="41" y="60"/>
                  </a:cubicBezTo>
                  <a:cubicBezTo>
                    <a:pt x="42" y="58"/>
                    <a:pt x="42" y="58"/>
                    <a:pt x="42" y="58"/>
                  </a:cubicBezTo>
                  <a:cubicBezTo>
                    <a:pt x="44" y="55"/>
                    <a:pt x="44" y="55"/>
                    <a:pt x="44" y="55"/>
                  </a:cubicBezTo>
                  <a:cubicBezTo>
                    <a:pt x="45" y="53"/>
                    <a:pt x="45" y="53"/>
                    <a:pt x="45" y="53"/>
                  </a:cubicBezTo>
                  <a:cubicBezTo>
                    <a:pt x="45" y="51"/>
                    <a:pt x="45" y="51"/>
                    <a:pt x="45" y="51"/>
                  </a:cubicBezTo>
                  <a:cubicBezTo>
                    <a:pt x="43" y="49"/>
                    <a:pt x="43" y="49"/>
                    <a:pt x="43" y="49"/>
                  </a:cubicBezTo>
                  <a:cubicBezTo>
                    <a:pt x="42" y="49"/>
                    <a:pt x="42" y="49"/>
                    <a:pt x="42" y="49"/>
                  </a:cubicBezTo>
                  <a:cubicBezTo>
                    <a:pt x="40" y="46"/>
                    <a:pt x="40" y="46"/>
                    <a:pt x="40" y="46"/>
                  </a:cubicBezTo>
                  <a:cubicBezTo>
                    <a:pt x="40" y="45"/>
                    <a:pt x="40" y="45"/>
                    <a:pt x="40" y="45"/>
                  </a:cubicBezTo>
                  <a:cubicBezTo>
                    <a:pt x="41" y="44"/>
                    <a:pt x="41" y="44"/>
                    <a:pt x="41" y="44"/>
                  </a:cubicBezTo>
                  <a:cubicBezTo>
                    <a:pt x="41" y="43"/>
                    <a:pt x="41" y="43"/>
                    <a:pt x="41" y="43"/>
                  </a:cubicBezTo>
                  <a:cubicBezTo>
                    <a:pt x="39" y="42"/>
                    <a:pt x="39" y="42"/>
                    <a:pt x="39" y="42"/>
                  </a:cubicBezTo>
                  <a:cubicBezTo>
                    <a:pt x="39" y="41"/>
                    <a:pt x="39" y="41"/>
                    <a:pt x="39" y="41"/>
                  </a:cubicBezTo>
                  <a:cubicBezTo>
                    <a:pt x="39" y="40"/>
                    <a:pt x="39" y="40"/>
                    <a:pt x="39" y="40"/>
                  </a:cubicBezTo>
                  <a:cubicBezTo>
                    <a:pt x="39" y="39"/>
                    <a:pt x="39" y="39"/>
                    <a:pt x="39" y="39"/>
                  </a:cubicBezTo>
                  <a:cubicBezTo>
                    <a:pt x="39" y="39"/>
                    <a:pt x="39" y="39"/>
                    <a:pt x="39" y="39"/>
                  </a:cubicBezTo>
                  <a:cubicBezTo>
                    <a:pt x="38" y="38"/>
                    <a:pt x="38" y="38"/>
                    <a:pt x="38" y="38"/>
                  </a:cubicBezTo>
                  <a:cubicBezTo>
                    <a:pt x="37" y="38"/>
                    <a:pt x="37" y="38"/>
                    <a:pt x="37" y="38"/>
                  </a:cubicBezTo>
                  <a:cubicBezTo>
                    <a:pt x="37" y="36"/>
                    <a:pt x="37" y="36"/>
                    <a:pt x="37" y="36"/>
                  </a:cubicBezTo>
                  <a:cubicBezTo>
                    <a:pt x="38" y="36"/>
                    <a:pt x="38" y="36"/>
                    <a:pt x="38" y="36"/>
                  </a:cubicBezTo>
                  <a:cubicBezTo>
                    <a:pt x="37" y="36"/>
                    <a:pt x="37" y="36"/>
                    <a:pt x="37" y="36"/>
                  </a:cubicBezTo>
                  <a:cubicBezTo>
                    <a:pt x="37" y="35"/>
                    <a:pt x="37" y="35"/>
                    <a:pt x="37" y="35"/>
                  </a:cubicBezTo>
                  <a:cubicBezTo>
                    <a:pt x="37" y="32"/>
                    <a:pt x="37" y="32"/>
                    <a:pt x="37" y="32"/>
                  </a:cubicBezTo>
                  <a:cubicBezTo>
                    <a:pt x="38" y="32"/>
                    <a:pt x="38" y="32"/>
                    <a:pt x="38" y="32"/>
                  </a:cubicBezTo>
                  <a:cubicBezTo>
                    <a:pt x="36" y="28"/>
                    <a:pt x="36" y="28"/>
                    <a:pt x="36" y="28"/>
                  </a:cubicBezTo>
                  <a:cubicBezTo>
                    <a:pt x="34" y="25"/>
                    <a:pt x="34" y="25"/>
                    <a:pt x="34" y="25"/>
                  </a:cubicBezTo>
                  <a:cubicBezTo>
                    <a:pt x="34" y="24"/>
                    <a:pt x="34" y="24"/>
                    <a:pt x="34" y="24"/>
                  </a:cubicBezTo>
                  <a:cubicBezTo>
                    <a:pt x="33" y="23"/>
                    <a:pt x="33" y="23"/>
                    <a:pt x="33" y="23"/>
                  </a:cubicBezTo>
                  <a:cubicBezTo>
                    <a:pt x="33" y="21"/>
                    <a:pt x="33" y="21"/>
                    <a:pt x="33" y="21"/>
                  </a:cubicBezTo>
                  <a:cubicBezTo>
                    <a:pt x="34" y="19"/>
                    <a:pt x="34" y="19"/>
                    <a:pt x="34" y="19"/>
                  </a:cubicBezTo>
                  <a:cubicBezTo>
                    <a:pt x="35" y="18"/>
                    <a:pt x="35" y="18"/>
                    <a:pt x="35" y="18"/>
                  </a:cubicBezTo>
                  <a:cubicBezTo>
                    <a:pt x="34" y="18"/>
                    <a:pt x="34" y="18"/>
                    <a:pt x="34" y="18"/>
                  </a:cubicBezTo>
                  <a:cubicBezTo>
                    <a:pt x="32" y="17"/>
                    <a:pt x="32" y="17"/>
                    <a:pt x="32" y="17"/>
                  </a:cubicBezTo>
                  <a:cubicBezTo>
                    <a:pt x="32" y="16"/>
                    <a:pt x="32" y="16"/>
                    <a:pt x="32" y="16"/>
                  </a:cubicBezTo>
                  <a:cubicBezTo>
                    <a:pt x="31" y="15"/>
                    <a:pt x="31" y="15"/>
                    <a:pt x="31" y="15"/>
                  </a:cubicBezTo>
                  <a:cubicBezTo>
                    <a:pt x="30" y="14"/>
                    <a:pt x="30" y="14"/>
                    <a:pt x="30" y="14"/>
                  </a:cubicBezTo>
                  <a:cubicBezTo>
                    <a:pt x="29" y="14"/>
                    <a:pt x="29" y="14"/>
                    <a:pt x="29" y="14"/>
                  </a:cubicBezTo>
                  <a:cubicBezTo>
                    <a:pt x="28" y="12"/>
                    <a:pt x="28" y="12"/>
                    <a:pt x="28" y="12"/>
                  </a:cubicBezTo>
                  <a:cubicBezTo>
                    <a:pt x="28" y="12"/>
                    <a:pt x="28" y="12"/>
                    <a:pt x="28" y="12"/>
                  </a:cubicBezTo>
                  <a:cubicBezTo>
                    <a:pt x="28" y="10"/>
                    <a:pt x="28" y="10"/>
                    <a:pt x="28" y="10"/>
                  </a:cubicBezTo>
                  <a:cubicBezTo>
                    <a:pt x="28" y="9"/>
                    <a:pt x="28" y="9"/>
                    <a:pt x="28" y="9"/>
                  </a:cubicBezTo>
                  <a:cubicBezTo>
                    <a:pt x="28" y="9"/>
                    <a:pt x="28" y="9"/>
                    <a:pt x="28" y="9"/>
                  </a:cubicBezTo>
                  <a:cubicBezTo>
                    <a:pt x="28" y="9"/>
                    <a:pt x="28" y="9"/>
                    <a:pt x="28" y="9"/>
                  </a:cubicBezTo>
                  <a:cubicBezTo>
                    <a:pt x="29" y="8"/>
                    <a:pt x="29" y="8"/>
                    <a:pt x="29" y="8"/>
                  </a:cubicBezTo>
                  <a:cubicBezTo>
                    <a:pt x="29" y="7"/>
                    <a:pt x="29" y="7"/>
                    <a:pt x="29" y="7"/>
                  </a:cubicBezTo>
                  <a:cubicBezTo>
                    <a:pt x="30" y="6"/>
                    <a:pt x="30" y="6"/>
                    <a:pt x="30" y="6"/>
                  </a:cubicBezTo>
                  <a:cubicBezTo>
                    <a:pt x="30" y="5"/>
                    <a:pt x="30" y="5"/>
                    <a:pt x="30" y="5"/>
                  </a:cubicBezTo>
                  <a:cubicBezTo>
                    <a:pt x="29" y="4"/>
                    <a:pt x="29" y="4"/>
                    <a:pt x="29" y="4"/>
                  </a:cubicBezTo>
                  <a:cubicBezTo>
                    <a:pt x="29" y="3"/>
                    <a:pt x="29" y="3"/>
                    <a:pt x="29" y="3"/>
                  </a:cubicBezTo>
                  <a:cubicBezTo>
                    <a:pt x="28" y="3"/>
                    <a:pt x="28" y="3"/>
                    <a:pt x="28" y="3"/>
                  </a:cubicBezTo>
                  <a:cubicBezTo>
                    <a:pt x="27" y="3"/>
                    <a:pt x="27" y="3"/>
                    <a:pt x="27" y="3"/>
                  </a:cubicBezTo>
                  <a:cubicBezTo>
                    <a:pt x="26" y="2"/>
                    <a:pt x="26" y="2"/>
                    <a:pt x="26" y="2"/>
                  </a:cubicBezTo>
                  <a:cubicBezTo>
                    <a:pt x="25" y="1"/>
                    <a:pt x="25" y="1"/>
                    <a:pt x="25" y="1"/>
                  </a:cubicBezTo>
                  <a:cubicBezTo>
                    <a:pt x="24" y="0"/>
                    <a:pt x="24" y="0"/>
                    <a:pt x="24" y="0"/>
                  </a:cubicBezTo>
                  <a:cubicBezTo>
                    <a:pt x="22" y="0"/>
                    <a:pt x="22" y="0"/>
                    <a:pt x="22" y="0"/>
                  </a:cubicBezTo>
                  <a:cubicBezTo>
                    <a:pt x="22" y="1"/>
                    <a:pt x="22" y="1"/>
                    <a:pt x="22" y="1"/>
                  </a:cubicBezTo>
                  <a:cubicBezTo>
                    <a:pt x="22" y="2"/>
                    <a:pt x="22" y="2"/>
                    <a:pt x="22" y="2"/>
                  </a:cubicBezTo>
                  <a:cubicBezTo>
                    <a:pt x="21" y="2"/>
                    <a:pt x="21" y="2"/>
                    <a:pt x="21" y="2"/>
                  </a:cubicBezTo>
                  <a:cubicBezTo>
                    <a:pt x="20" y="1"/>
                    <a:pt x="20" y="1"/>
                    <a:pt x="20" y="1"/>
                  </a:cubicBezTo>
                  <a:cubicBezTo>
                    <a:pt x="19" y="2"/>
                    <a:pt x="19" y="2"/>
                    <a:pt x="19" y="2"/>
                  </a:cubicBezTo>
                  <a:cubicBezTo>
                    <a:pt x="19" y="2"/>
                    <a:pt x="19" y="2"/>
                    <a:pt x="19" y="2"/>
                  </a:cubicBezTo>
                  <a:cubicBezTo>
                    <a:pt x="18" y="3"/>
                    <a:pt x="18" y="3"/>
                    <a:pt x="18" y="3"/>
                  </a:cubicBezTo>
                  <a:cubicBezTo>
                    <a:pt x="18" y="3"/>
                    <a:pt x="18" y="3"/>
                    <a:pt x="18" y="3"/>
                  </a:cubicBezTo>
                  <a:cubicBezTo>
                    <a:pt x="18" y="4"/>
                    <a:pt x="18" y="4"/>
                    <a:pt x="18" y="4"/>
                  </a:cubicBezTo>
                  <a:cubicBezTo>
                    <a:pt x="18" y="5"/>
                    <a:pt x="18" y="5"/>
                    <a:pt x="18" y="5"/>
                  </a:cubicBezTo>
                  <a:cubicBezTo>
                    <a:pt x="18" y="7"/>
                    <a:pt x="18" y="7"/>
                    <a:pt x="18" y="7"/>
                  </a:cubicBezTo>
                  <a:cubicBezTo>
                    <a:pt x="18" y="8"/>
                    <a:pt x="18" y="8"/>
                    <a:pt x="18" y="8"/>
                  </a:cubicBezTo>
                  <a:cubicBezTo>
                    <a:pt x="18" y="9"/>
                    <a:pt x="18" y="9"/>
                    <a:pt x="18" y="9"/>
                  </a:cubicBezTo>
                  <a:cubicBezTo>
                    <a:pt x="18" y="9"/>
                    <a:pt x="18" y="9"/>
                    <a:pt x="18" y="9"/>
                  </a:cubicBezTo>
                  <a:cubicBezTo>
                    <a:pt x="17" y="10"/>
                    <a:pt x="17" y="10"/>
                    <a:pt x="17" y="10"/>
                  </a:cubicBezTo>
                  <a:cubicBezTo>
                    <a:pt x="16" y="10"/>
                    <a:pt x="16" y="10"/>
                    <a:pt x="16" y="10"/>
                  </a:cubicBezTo>
                  <a:cubicBezTo>
                    <a:pt x="16" y="10"/>
                    <a:pt x="16" y="10"/>
                    <a:pt x="16" y="10"/>
                  </a:cubicBezTo>
                  <a:cubicBezTo>
                    <a:pt x="15" y="10"/>
                    <a:pt x="15" y="10"/>
                    <a:pt x="15" y="10"/>
                  </a:cubicBezTo>
                  <a:cubicBezTo>
                    <a:pt x="15" y="11"/>
                    <a:pt x="15" y="11"/>
                    <a:pt x="15" y="11"/>
                  </a:cubicBezTo>
                  <a:cubicBezTo>
                    <a:pt x="14" y="11"/>
                    <a:pt x="14" y="11"/>
                    <a:pt x="14" y="11"/>
                  </a:cubicBezTo>
                  <a:cubicBezTo>
                    <a:pt x="12" y="10"/>
                    <a:pt x="12" y="10"/>
                    <a:pt x="12" y="10"/>
                  </a:cubicBezTo>
                  <a:cubicBezTo>
                    <a:pt x="11" y="10"/>
                    <a:pt x="11" y="10"/>
                    <a:pt x="11" y="10"/>
                  </a:cubicBezTo>
                  <a:cubicBezTo>
                    <a:pt x="11" y="11"/>
                    <a:pt x="11" y="11"/>
                    <a:pt x="11" y="11"/>
                  </a:cubicBezTo>
                  <a:cubicBezTo>
                    <a:pt x="10" y="12"/>
                    <a:pt x="10" y="12"/>
                    <a:pt x="10" y="12"/>
                  </a:cubicBezTo>
                  <a:cubicBezTo>
                    <a:pt x="8" y="12"/>
                    <a:pt x="8" y="12"/>
                    <a:pt x="8" y="12"/>
                  </a:cubicBezTo>
                  <a:cubicBezTo>
                    <a:pt x="6" y="11"/>
                    <a:pt x="6" y="11"/>
                    <a:pt x="6" y="11"/>
                  </a:cubicBezTo>
                  <a:cubicBezTo>
                    <a:pt x="6" y="10"/>
                    <a:pt x="6" y="10"/>
                    <a:pt x="6" y="10"/>
                  </a:cubicBezTo>
                  <a:cubicBezTo>
                    <a:pt x="5" y="10"/>
                    <a:pt x="5" y="10"/>
                    <a:pt x="5" y="10"/>
                  </a:cubicBezTo>
                  <a:cubicBezTo>
                    <a:pt x="3" y="8"/>
                    <a:pt x="3" y="8"/>
                    <a:pt x="3" y="8"/>
                  </a:cubicBezTo>
                  <a:cubicBezTo>
                    <a:pt x="3" y="7"/>
                    <a:pt x="3" y="7"/>
                    <a:pt x="3" y="7"/>
                  </a:cubicBezTo>
                  <a:cubicBezTo>
                    <a:pt x="2" y="7"/>
                    <a:pt x="2" y="7"/>
                    <a:pt x="2" y="7"/>
                  </a:cubicBezTo>
                  <a:cubicBezTo>
                    <a:pt x="1" y="8"/>
                    <a:pt x="1" y="8"/>
                    <a:pt x="1" y="8"/>
                  </a:cubicBezTo>
                  <a:cubicBezTo>
                    <a:pt x="1" y="8"/>
                    <a:pt x="1" y="8"/>
                    <a:pt x="1" y="8"/>
                  </a:cubicBezTo>
                  <a:cubicBezTo>
                    <a:pt x="1" y="9"/>
                    <a:pt x="1" y="9"/>
                    <a:pt x="1" y="9"/>
                  </a:cubicBezTo>
                  <a:cubicBezTo>
                    <a:pt x="1" y="9"/>
                    <a:pt x="1" y="9"/>
                    <a:pt x="1" y="9"/>
                  </a:cubicBezTo>
                  <a:cubicBezTo>
                    <a:pt x="1" y="9"/>
                    <a:pt x="1" y="9"/>
                    <a:pt x="1" y="9"/>
                  </a:cubicBezTo>
                  <a:cubicBezTo>
                    <a:pt x="0" y="9"/>
                    <a:pt x="0" y="9"/>
                    <a:pt x="0" y="9"/>
                  </a:cubicBezTo>
                  <a:cubicBezTo>
                    <a:pt x="1" y="10"/>
                    <a:pt x="1" y="10"/>
                    <a:pt x="1" y="10"/>
                  </a:cubicBezTo>
                  <a:cubicBezTo>
                    <a:pt x="2" y="10"/>
                    <a:pt x="2" y="10"/>
                    <a:pt x="2" y="10"/>
                  </a:cubicBezTo>
                  <a:cubicBezTo>
                    <a:pt x="4" y="12"/>
                    <a:pt x="4" y="12"/>
                    <a:pt x="4" y="12"/>
                  </a:cubicBezTo>
                  <a:cubicBezTo>
                    <a:pt x="5" y="13"/>
                    <a:pt x="5" y="13"/>
                    <a:pt x="5" y="13"/>
                  </a:cubicBezTo>
                  <a:cubicBezTo>
                    <a:pt x="7" y="13"/>
                    <a:pt x="7" y="13"/>
                    <a:pt x="7" y="13"/>
                  </a:cubicBezTo>
                  <a:cubicBezTo>
                    <a:pt x="7" y="13"/>
                    <a:pt x="7" y="13"/>
                    <a:pt x="7" y="13"/>
                  </a:cubicBezTo>
                  <a:cubicBezTo>
                    <a:pt x="8" y="14"/>
                    <a:pt x="8" y="14"/>
                    <a:pt x="8" y="14"/>
                  </a:cubicBezTo>
                  <a:cubicBezTo>
                    <a:pt x="9" y="14"/>
                    <a:pt x="9" y="14"/>
                    <a:pt x="9" y="14"/>
                  </a:cubicBezTo>
                  <a:cubicBezTo>
                    <a:pt x="9" y="15"/>
                    <a:pt x="9" y="15"/>
                    <a:pt x="9" y="15"/>
                  </a:cubicBezTo>
                  <a:cubicBezTo>
                    <a:pt x="10" y="15"/>
                    <a:pt x="10" y="15"/>
                    <a:pt x="10" y="15"/>
                  </a:cubicBezTo>
                  <a:cubicBezTo>
                    <a:pt x="10" y="15"/>
                    <a:pt x="10" y="15"/>
                    <a:pt x="10" y="15"/>
                  </a:cubicBezTo>
                  <a:cubicBezTo>
                    <a:pt x="11" y="16"/>
                    <a:pt x="11" y="16"/>
                    <a:pt x="11" y="16"/>
                  </a:cubicBezTo>
                  <a:cubicBezTo>
                    <a:pt x="11" y="16"/>
                    <a:pt x="11" y="16"/>
                    <a:pt x="11" y="16"/>
                  </a:cubicBezTo>
                  <a:cubicBezTo>
                    <a:pt x="12" y="17"/>
                    <a:pt x="12" y="17"/>
                    <a:pt x="12" y="17"/>
                  </a:cubicBezTo>
                  <a:cubicBezTo>
                    <a:pt x="11" y="17"/>
                    <a:pt x="11" y="17"/>
                    <a:pt x="11" y="17"/>
                  </a:cubicBezTo>
                  <a:cubicBezTo>
                    <a:pt x="12" y="19"/>
                    <a:pt x="12" y="19"/>
                    <a:pt x="12" y="19"/>
                  </a:cubicBezTo>
                  <a:cubicBezTo>
                    <a:pt x="11" y="20"/>
                    <a:pt x="11" y="20"/>
                    <a:pt x="11" y="20"/>
                  </a:cubicBezTo>
                  <a:cubicBezTo>
                    <a:pt x="11" y="20"/>
                    <a:pt x="11" y="20"/>
                    <a:pt x="11" y="20"/>
                  </a:cubicBezTo>
                  <a:cubicBezTo>
                    <a:pt x="13" y="20"/>
                    <a:pt x="13" y="20"/>
                    <a:pt x="13" y="20"/>
                  </a:cubicBezTo>
                  <a:cubicBezTo>
                    <a:pt x="13" y="21"/>
                    <a:pt x="13" y="21"/>
                    <a:pt x="13" y="21"/>
                  </a:cubicBezTo>
                  <a:cubicBezTo>
                    <a:pt x="12" y="22"/>
                    <a:pt x="12" y="22"/>
                    <a:pt x="12" y="22"/>
                  </a:cubicBezTo>
                  <a:cubicBezTo>
                    <a:pt x="13" y="23"/>
                    <a:pt x="13" y="23"/>
                    <a:pt x="13" y="23"/>
                  </a:cubicBezTo>
                  <a:cubicBezTo>
                    <a:pt x="13" y="24"/>
                    <a:pt x="13" y="24"/>
                    <a:pt x="13" y="24"/>
                  </a:cubicBezTo>
                  <a:cubicBezTo>
                    <a:pt x="13" y="25"/>
                    <a:pt x="13" y="25"/>
                    <a:pt x="13" y="25"/>
                  </a:cubicBezTo>
                  <a:cubicBezTo>
                    <a:pt x="13" y="26"/>
                    <a:pt x="13" y="26"/>
                    <a:pt x="13" y="26"/>
                  </a:cubicBezTo>
                  <a:cubicBezTo>
                    <a:pt x="13" y="26"/>
                    <a:pt x="13" y="26"/>
                    <a:pt x="13" y="26"/>
                  </a:cubicBezTo>
                  <a:cubicBezTo>
                    <a:pt x="13" y="28"/>
                    <a:pt x="13" y="28"/>
                    <a:pt x="13" y="28"/>
                  </a:cubicBezTo>
                  <a:cubicBezTo>
                    <a:pt x="13" y="29"/>
                    <a:pt x="13" y="29"/>
                    <a:pt x="13" y="29"/>
                  </a:cubicBezTo>
                  <a:cubicBezTo>
                    <a:pt x="13" y="30"/>
                    <a:pt x="13" y="30"/>
                    <a:pt x="13" y="30"/>
                  </a:cubicBezTo>
                  <a:cubicBezTo>
                    <a:pt x="14" y="30"/>
                    <a:pt x="14" y="30"/>
                    <a:pt x="14" y="30"/>
                  </a:cubicBezTo>
                  <a:cubicBezTo>
                    <a:pt x="15" y="31"/>
                    <a:pt x="15" y="31"/>
                    <a:pt x="15" y="31"/>
                  </a:cubicBezTo>
                  <a:cubicBezTo>
                    <a:pt x="16" y="32"/>
                    <a:pt x="16" y="32"/>
                    <a:pt x="16" y="32"/>
                  </a:cubicBezTo>
                  <a:cubicBezTo>
                    <a:pt x="15" y="33"/>
                    <a:pt x="15" y="33"/>
                    <a:pt x="15" y="33"/>
                  </a:cubicBezTo>
                  <a:cubicBezTo>
                    <a:pt x="16" y="33"/>
                    <a:pt x="16" y="33"/>
                    <a:pt x="16" y="33"/>
                  </a:cubicBezTo>
                  <a:cubicBezTo>
                    <a:pt x="17" y="33"/>
                    <a:pt x="17" y="33"/>
                    <a:pt x="17" y="33"/>
                  </a:cubicBezTo>
                  <a:cubicBezTo>
                    <a:pt x="17" y="34"/>
                    <a:pt x="17" y="34"/>
                    <a:pt x="17" y="34"/>
                  </a:cubicBezTo>
                  <a:cubicBezTo>
                    <a:pt x="19" y="34"/>
                    <a:pt x="19" y="34"/>
                    <a:pt x="19" y="34"/>
                  </a:cubicBezTo>
                  <a:cubicBezTo>
                    <a:pt x="20" y="35"/>
                    <a:pt x="20" y="35"/>
                    <a:pt x="20" y="35"/>
                  </a:cubicBezTo>
                  <a:cubicBezTo>
                    <a:pt x="20" y="35"/>
                    <a:pt x="20" y="35"/>
                    <a:pt x="20" y="35"/>
                  </a:cubicBezTo>
                  <a:cubicBezTo>
                    <a:pt x="20" y="36"/>
                    <a:pt x="20" y="36"/>
                    <a:pt x="20" y="36"/>
                  </a:cubicBezTo>
                  <a:cubicBezTo>
                    <a:pt x="20" y="37"/>
                    <a:pt x="20" y="37"/>
                    <a:pt x="20" y="37"/>
                  </a:cubicBezTo>
                  <a:cubicBezTo>
                    <a:pt x="20" y="37"/>
                    <a:pt x="20" y="37"/>
                    <a:pt x="20" y="37"/>
                  </a:cubicBezTo>
                  <a:cubicBezTo>
                    <a:pt x="21" y="38"/>
                    <a:pt x="21" y="38"/>
                    <a:pt x="21" y="38"/>
                  </a:cubicBezTo>
                  <a:cubicBezTo>
                    <a:pt x="20" y="38"/>
                    <a:pt x="20" y="38"/>
                    <a:pt x="20" y="38"/>
                  </a:cubicBezTo>
                  <a:cubicBezTo>
                    <a:pt x="20" y="38"/>
                    <a:pt x="20" y="38"/>
                    <a:pt x="20" y="38"/>
                  </a:cubicBezTo>
                  <a:cubicBezTo>
                    <a:pt x="21" y="39"/>
                    <a:pt x="21" y="39"/>
                    <a:pt x="21" y="39"/>
                  </a:cubicBezTo>
                  <a:cubicBezTo>
                    <a:pt x="21" y="40"/>
                    <a:pt x="21" y="40"/>
                    <a:pt x="21" y="40"/>
                  </a:cubicBezTo>
                  <a:cubicBezTo>
                    <a:pt x="20" y="39"/>
                    <a:pt x="20" y="39"/>
                    <a:pt x="20" y="39"/>
                  </a:cubicBezTo>
                  <a:cubicBezTo>
                    <a:pt x="19" y="39"/>
                    <a:pt x="19" y="39"/>
                    <a:pt x="19" y="39"/>
                  </a:cubicBezTo>
                  <a:cubicBezTo>
                    <a:pt x="17" y="40"/>
                    <a:pt x="17" y="40"/>
                    <a:pt x="17" y="40"/>
                  </a:cubicBezTo>
                  <a:cubicBezTo>
                    <a:pt x="17" y="40"/>
                    <a:pt x="17" y="40"/>
                    <a:pt x="17" y="40"/>
                  </a:cubicBezTo>
                  <a:cubicBezTo>
                    <a:pt x="17" y="41"/>
                    <a:pt x="17" y="41"/>
                    <a:pt x="17" y="41"/>
                  </a:cubicBezTo>
                  <a:cubicBezTo>
                    <a:pt x="17" y="42"/>
                    <a:pt x="17" y="42"/>
                    <a:pt x="17" y="42"/>
                  </a:cubicBezTo>
                  <a:cubicBezTo>
                    <a:pt x="16" y="42"/>
                    <a:pt x="16" y="42"/>
                    <a:pt x="16" y="42"/>
                  </a:cubicBezTo>
                  <a:cubicBezTo>
                    <a:pt x="15" y="43"/>
                    <a:pt x="15" y="43"/>
                    <a:pt x="15" y="43"/>
                  </a:cubicBezTo>
                  <a:cubicBezTo>
                    <a:pt x="15" y="44"/>
                    <a:pt x="15" y="44"/>
                    <a:pt x="15" y="44"/>
                  </a:cubicBezTo>
                  <a:cubicBezTo>
                    <a:pt x="14" y="44"/>
                    <a:pt x="14" y="44"/>
                    <a:pt x="14" y="44"/>
                  </a:cubicBezTo>
                  <a:cubicBezTo>
                    <a:pt x="14" y="44"/>
                    <a:pt x="14" y="44"/>
                    <a:pt x="14" y="44"/>
                  </a:cubicBezTo>
                  <a:cubicBezTo>
                    <a:pt x="14" y="44"/>
                    <a:pt x="14" y="44"/>
                    <a:pt x="14" y="44"/>
                  </a:cubicBezTo>
                  <a:cubicBezTo>
                    <a:pt x="14" y="45"/>
                    <a:pt x="14" y="45"/>
                    <a:pt x="14" y="45"/>
                  </a:cubicBezTo>
                  <a:cubicBezTo>
                    <a:pt x="14" y="46"/>
                    <a:pt x="14" y="46"/>
                    <a:pt x="14" y="46"/>
                  </a:cubicBezTo>
                  <a:cubicBezTo>
                    <a:pt x="13" y="46"/>
                    <a:pt x="13" y="46"/>
                    <a:pt x="13" y="46"/>
                  </a:cubicBezTo>
                  <a:cubicBezTo>
                    <a:pt x="12" y="46"/>
                    <a:pt x="12" y="46"/>
                    <a:pt x="12" y="46"/>
                  </a:cubicBezTo>
                  <a:cubicBezTo>
                    <a:pt x="13" y="47"/>
                    <a:pt x="13" y="47"/>
                    <a:pt x="13" y="47"/>
                  </a:cubicBezTo>
                  <a:cubicBezTo>
                    <a:pt x="13" y="48"/>
                    <a:pt x="13" y="48"/>
                    <a:pt x="13" y="48"/>
                  </a:cubicBezTo>
                  <a:cubicBezTo>
                    <a:pt x="12" y="47"/>
                    <a:pt x="12" y="47"/>
                    <a:pt x="12" y="47"/>
                  </a:cubicBezTo>
                  <a:cubicBezTo>
                    <a:pt x="12" y="47"/>
                    <a:pt x="12" y="47"/>
                    <a:pt x="12" y="47"/>
                  </a:cubicBezTo>
                  <a:cubicBezTo>
                    <a:pt x="11" y="47"/>
                    <a:pt x="11" y="47"/>
                    <a:pt x="11" y="47"/>
                  </a:cubicBezTo>
                  <a:cubicBezTo>
                    <a:pt x="11" y="48"/>
                    <a:pt x="11" y="48"/>
                    <a:pt x="11" y="48"/>
                  </a:cubicBezTo>
                  <a:cubicBezTo>
                    <a:pt x="11" y="48"/>
                    <a:pt x="11" y="48"/>
                    <a:pt x="11" y="48"/>
                  </a:cubicBezTo>
                  <a:cubicBezTo>
                    <a:pt x="10" y="48"/>
                    <a:pt x="10" y="48"/>
                    <a:pt x="10" y="48"/>
                  </a:cubicBezTo>
                  <a:cubicBezTo>
                    <a:pt x="10" y="49"/>
                    <a:pt x="10" y="49"/>
                    <a:pt x="10" y="49"/>
                  </a:cubicBezTo>
                  <a:cubicBezTo>
                    <a:pt x="11" y="49"/>
                    <a:pt x="11" y="49"/>
                    <a:pt x="11" y="49"/>
                  </a:cubicBezTo>
                  <a:cubicBezTo>
                    <a:pt x="11" y="49"/>
                    <a:pt x="11" y="49"/>
                    <a:pt x="11" y="49"/>
                  </a:cubicBezTo>
                  <a:cubicBezTo>
                    <a:pt x="10" y="50"/>
                    <a:pt x="10" y="50"/>
                    <a:pt x="10" y="50"/>
                  </a:cubicBezTo>
                  <a:cubicBezTo>
                    <a:pt x="10" y="50"/>
                    <a:pt x="10" y="50"/>
                    <a:pt x="10" y="50"/>
                  </a:cubicBezTo>
                  <a:cubicBezTo>
                    <a:pt x="9" y="51"/>
                    <a:pt x="9" y="51"/>
                    <a:pt x="9" y="51"/>
                  </a:cubicBezTo>
                  <a:cubicBezTo>
                    <a:pt x="9" y="51"/>
                    <a:pt x="9" y="51"/>
                    <a:pt x="9" y="51"/>
                  </a:cubicBezTo>
                  <a:cubicBezTo>
                    <a:pt x="9" y="50"/>
                    <a:pt x="9" y="50"/>
                    <a:pt x="9" y="50"/>
                  </a:cubicBezTo>
                  <a:cubicBezTo>
                    <a:pt x="8" y="50"/>
                    <a:pt x="8" y="50"/>
                    <a:pt x="8" y="50"/>
                  </a:cubicBezTo>
                  <a:cubicBezTo>
                    <a:pt x="7" y="50"/>
                    <a:pt x="7" y="50"/>
                    <a:pt x="7" y="50"/>
                  </a:cubicBezTo>
                  <a:cubicBezTo>
                    <a:pt x="8" y="51"/>
                    <a:pt x="8" y="51"/>
                    <a:pt x="8" y="51"/>
                  </a:cubicBezTo>
                  <a:cubicBezTo>
                    <a:pt x="7" y="51"/>
                    <a:pt x="7" y="51"/>
                    <a:pt x="7" y="51"/>
                  </a:cubicBezTo>
                  <a:cubicBezTo>
                    <a:pt x="8" y="52"/>
                    <a:pt x="8" y="52"/>
                    <a:pt x="8" y="52"/>
                  </a:cubicBezTo>
                  <a:cubicBezTo>
                    <a:pt x="7" y="53"/>
                    <a:pt x="7" y="53"/>
                    <a:pt x="7" y="53"/>
                  </a:cubicBezTo>
                  <a:cubicBezTo>
                    <a:pt x="7" y="53"/>
                    <a:pt x="7" y="53"/>
                    <a:pt x="7" y="53"/>
                  </a:cubicBezTo>
                  <a:cubicBezTo>
                    <a:pt x="6" y="54"/>
                    <a:pt x="6" y="54"/>
                    <a:pt x="6" y="54"/>
                  </a:cubicBezTo>
                  <a:cubicBezTo>
                    <a:pt x="7" y="55"/>
                    <a:pt x="7" y="55"/>
                    <a:pt x="7" y="55"/>
                  </a:cubicBezTo>
                  <a:cubicBezTo>
                    <a:pt x="7" y="55"/>
                    <a:pt x="7" y="55"/>
                    <a:pt x="7" y="55"/>
                  </a:cubicBezTo>
                  <a:cubicBezTo>
                    <a:pt x="7" y="55"/>
                    <a:pt x="7" y="55"/>
                    <a:pt x="7" y="55"/>
                  </a:cubicBezTo>
                  <a:cubicBezTo>
                    <a:pt x="7" y="56"/>
                    <a:pt x="7" y="56"/>
                    <a:pt x="7" y="56"/>
                  </a:cubicBezTo>
                  <a:cubicBezTo>
                    <a:pt x="7" y="56"/>
                    <a:pt x="7" y="56"/>
                    <a:pt x="7" y="56"/>
                  </a:cubicBezTo>
                  <a:cubicBezTo>
                    <a:pt x="8" y="56"/>
                    <a:pt x="8" y="56"/>
                    <a:pt x="8" y="56"/>
                  </a:cubicBezTo>
                  <a:cubicBezTo>
                    <a:pt x="8" y="57"/>
                    <a:pt x="8" y="57"/>
                    <a:pt x="8" y="57"/>
                  </a:cubicBezTo>
                  <a:cubicBezTo>
                    <a:pt x="7" y="57"/>
                    <a:pt x="7" y="57"/>
                    <a:pt x="7" y="57"/>
                  </a:cubicBezTo>
                  <a:cubicBezTo>
                    <a:pt x="8" y="58"/>
                    <a:pt x="8" y="58"/>
                    <a:pt x="8" y="58"/>
                  </a:cubicBezTo>
                  <a:cubicBezTo>
                    <a:pt x="8" y="59"/>
                    <a:pt x="8" y="59"/>
                    <a:pt x="8" y="59"/>
                  </a:cubicBezTo>
                  <a:cubicBezTo>
                    <a:pt x="8" y="60"/>
                    <a:pt x="8" y="60"/>
                    <a:pt x="8" y="60"/>
                  </a:cubicBezTo>
                  <a:cubicBezTo>
                    <a:pt x="9" y="60"/>
                    <a:pt x="9" y="60"/>
                    <a:pt x="9" y="60"/>
                  </a:cubicBezTo>
                  <a:cubicBezTo>
                    <a:pt x="9" y="61"/>
                    <a:pt x="9" y="61"/>
                    <a:pt x="9" y="61"/>
                  </a:cubicBezTo>
                  <a:cubicBezTo>
                    <a:pt x="9" y="62"/>
                    <a:pt x="9" y="62"/>
                    <a:pt x="9" y="62"/>
                  </a:cubicBezTo>
                  <a:cubicBezTo>
                    <a:pt x="9" y="62"/>
                    <a:pt x="9" y="62"/>
                    <a:pt x="9" y="62"/>
                  </a:cubicBezTo>
                  <a:cubicBezTo>
                    <a:pt x="9" y="63"/>
                    <a:pt x="9" y="63"/>
                    <a:pt x="9" y="63"/>
                  </a:cubicBezTo>
                  <a:cubicBezTo>
                    <a:pt x="8" y="64"/>
                    <a:pt x="8" y="64"/>
                    <a:pt x="8" y="64"/>
                  </a:cubicBezTo>
                  <a:cubicBezTo>
                    <a:pt x="8" y="65"/>
                    <a:pt x="8" y="65"/>
                    <a:pt x="8" y="65"/>
                  </a:cubicBezTo>
                  <a:cubicBezTo>
                    <a:pt x="9" y="66"/>
                    <a:pt x="9" y="66"/>
                    <a:pt x="9" y="66"/>
                  </a:cubicBezTo>
                  <a:cubicBezTo>
                    <a:pt x="8" y="67"/>
                    <a:pt x="8" y="67"/>
                    <a:pt x="8" y="67"/>
                  </a:cubicBezTo>
                  <a:cubicBezTo>
                    <a:pt x="8" y="67"/>
                    <a:pt x="8" y="67"/>
                    <a:pt x="8" y="67"/>
                  </a:cubicBezTo>
                  <a:cubicBezTo>
                    <a:pt x="9" y="68"/>
                    <a:pt x="9" y="68"/>
                    <a:pt x="9" y="68"/>
                  </a:cubicBezTo>
                  <a:cubicBezTo>
                    <a:pt x="10" y="67"/>
                    <a:pt x="10" y="67"/>
                    <a:pt x="10" y="67"/>
                  </a:cubicBezTo>
                  <a:cubicBezTo>
                    <a:pt x="10" y="68"/>
                    <a:pt x="10" y="68"/>
                    <a:pt x="10" y="68"/>
                  </a:cubicBezTo>
                  <a:cubicBezTo>
                    <a:pt x="11" y="67"/>
                    <a:pt x="11" y="67"/>
                    <a:pt x="11" y="67"/>
                  </a:cubicBezTo>
                  <a:cubicBezTo>
                    <a:pt x="12" y="68"/>
                    <a:pt x="12" y="68"/>
                    <a:pt x="12" y="68"/>
                  </a:cubicBezTo>
                  <a:cubicBezTo>
                    <a:pt x="12" y="68"/>
                    <a:pt x="12" y="68"/>
                    <a:pt x="12" y="68"/>
                  </a:cubicBezTo>
                  <a:cubicBezTo>
                    <a:pt x="13" y="68"/>
                    <a:pt x="13" y="68"/>
                    <a:pt x="13" y="68"/>
                  </a:cubicBezTo>
                  <a:cubicBezTo>
                    <a:pt x="14" y="68"/>
                    <a:pt x="14" y="68"/>
                    <a:pt x="14" y="68"/>
                  </a:cubicBezTo>
                  <a:cubicBezTo>
                    <a:pt x="14" y="68"/>
                    <a:pt x="14" y="68"/>
                    <a:pt x="14" y="68"/>
                  </a:cubicBezTo>
                  <a:cubicBezTo>
                    <a:pt x="14" y="69"/>
                    <a:pt x="14" y="69"/>
                    <a:pt x="14" y="69"/>
                  </a:cubicBezTo>
                  <a:cubicBezTo>
                    <a:pt x="15" y="69"/>
                    <a:pt x="15" y="69"/>
                    <a:pt x="15" y="69"/>
                  </a:cubicBezTo>
                  <a:cubicBezTo>
                    <a:pt x="16" y="68"/>
                    <a:pt x="16" y="68"/>
                    <a:pt x="16" y="68"/>
                  </a:cubicBezTo>
                  <a:cubicBezTo>
                    <a:pt x="16" y="69"/>
                    <a:pt x="16" y="69"/>
                    <a:pt x="16" y="69"/>
                  </a:cubicBezTo>
                  <a:cubicBezTo>
                    <a:pt x="15" y="70"/>
                    <a:pt x="15" y="70"/>
                    <a:pt x="15" y="70"/>
                  </a:cubicBezTo>
                  <a:cubicBezTo>
                    <a:pt x="16" y="71"/>
                    <a:pt x="16" y="71"/>
                    <a:pt x="16" y="71"/>
                  </a:cubicBezTo>
                  <a:cubicBezTo>
                    <a:pt x="17" y="71"/>
                    <a:pt x="17" y="71"/>
                    <a:pt x="17" y="71"/>
                  </a:cubicBezTo>
                  <a:cubicBezTo>
                    <a:pt x="16" y="72"/>
                    <a:pt x="16" y="72"/>
                    <a:pt x="16" y="72"/>
                  </a:cubicBezTo>
                  <a:cubicBezTo>
                    <a:pt x="17" y="72"/>
                    <a:pt x="17" y="72"/>
                    <a:pt x="17" y="72"/>
                  </a:cubicBezTo>
                  <a:cubicBezTo>
                    <a:pt x="17" y="71"/>
                    <a:pt x="17" y="71"/>
                    <a:pt x="17" y="71"/>
                  </a:cubicBezTo>
                  <a:cubicBezTo>
                    <a:pt x="17" y="71"/>
                    <a:pt x="17" y="71"/>
                    <a:pt x="17" y="71"/>
                  </a:cubicBezTo>
                  <a:cubicBezTo>
                    <a:pt x="18" y="72"/>
                    <a:pt x="18" y="72"/>
                    <a:pt x="18" y="72"/>
                  </a:cubicBezTo>
                  <a:cubicBezTo>
                    <a:pt x="18" y="71"/>
                    <a:pt x="18" y="71"/>
                    <a:pt x="18" y="71"/>
                  </a:cubicBezTo>
                  <a:cubicBezTo>
                    <a:pt x="19" y="71"/>
                    <a:pt x="19" y="71"/>
                    <a:pt x="19" y="71"/>
                  </a:cubicBezTo>
                  <a:cubicBezTo>
                    <a:pt x="20" y="70"/>
                    <a:pt x="20" y="70"/>
                    <a:pt x="20" y="70"/>
                  </a:cubicBezTo>
                  <a:cubicBezTo>
                    <a:pt x="21" y="70"/>
                    <a:pt x="21" y="70"/>
                    <a:pt x="21" y="70"/>
                  </a:cubicBezTo>
                  <a:cubicBezTo>
                    <a:pt x="23" y="69"/>
                    <a:pt x="23" y="69"/>
                    <a:pt x="23" y="69"/>
                  </a:cubicBezTo>
                  <a:cubicBezTo>
                    <a:pt x="23" y="69"/>
                    <a:pt x="23" y="69"/>
                    <a:pt x="23" y="69"/>
                  </a:cubicBezTo>
                  <a:cubicBezTo>
                    <a:pt x="24" y="69"/>
                    <a:pt x="24" y="69"/>
                    <a:pt x="24" y="69"/>
                  </a:cubicBezTo>
                  <a:cubicBezTo>
                    <a:pt x="25" y="69"/>
                    <a:pt x="25" y="69"/>
                    <a:pt x="25" y="69"/>
                  </a:cubicBezTo>
                  <a:cubicBezTo>
                    <a:pt x="26" y="68"/>
                    <a:pt x="26" y="68"/>
                    <a:pt x="26" y="68"/>
                  </a:cubicBezTo>
                  <a:cubicBezTo>
                    <a:pt x="26" y="68"/>
                    <a:pt x="26" y="68"/>
                    <a:pt x="26" y="68"/>
                  </a:cubicBezTo>
                  <a:cubicBezTo>
                    <a:pt x="26" y="69"/>
                    <a:pt x="26" y="69"/>
                    <a:pt x="26" y="69"/>
                  </a:cubicBezTo>
                  <a:cubicBezTo>
                    <a:pt x="26" y="69"/>
                    <a:pt x="26" y="69"/>
                    <a:pt x="26" y="69"/>
                  </a:cubicBezTo>
                  <a:cubicBezTo>
                    <a:pt x="26" y="68"/>
                    <a:pt x="26" y="68"/>
                    <a:pt x="26" y="68"/>
                  </a:cubicBezTo>
                  <a:cubicBezTo>
                    <a:pt x="27" y="68"/>
                    <a:pt x="27" y="68"/>
                    <a:pt x="27" y="68"/>
                  </a:cubicBezTo>
                  <a:cubicBezTo>
                    <a:pt x="26" y="68"/>
                    <a:pt x="26" y="68"/>
                    <a:pt x="26" y="68"/>
                  </a:cubicBezTo>
                  <a:cubicBezTo>
                    <a:pt x="27" y="67"/>
                    <a:pt x="27" y="67"/>
                    <a:pt x="27" y="67"/>
                  </a:cubicBezTo>
                  <a:cubicBezTo>
                    <a:pt x="27" y="68"/>
                    <a:pt x="27" y="68"/>
                    <a:pt x="27" y="68"/>
                  </a:cubicBezTo>
                  <a:cubicBezTo>
                    <a:pt x="28" y="68"/>
                    <a:pt x="28" y="68"/>
                    <a:pt x="28" y="68"/>
                  </a:cubicBezTo>
                  <a:cubicBezTo>
                    <a:pt x="28" y="67"/>
                    <a:pt x="28" y="67"/>
                    <a:pt x="28" y="67"/>
                  </a:cubicBezTo>
                  <a:cubicBezTo>
                    <a:pt x="28" y="68"/>
                    <a:pt x="28" y="68"/>
                    <a:pt x="28" y="68"/>
                  </a:cubicBezTo>
                  <a:cubicBezTo>
                    <a:pt x="29" y="68"/>
                    <a:pt x="29" y="68"/>
                    <a:pt x="29" y="68"/>
                  </a:cubicBezTo>
                  <a:cubicBezTo>
                    <a:pt x="29" y="68"/>
                    <a:pt x="29" y="68"/>
                    <a:pt x="29" y="68"/>
                  </a:cubicBezTo>
                  <a:cubicBezTo>
                    <a:pt x="30" y="68"/>
                    <a:pt x="30" y="68"/>
                    <a:pt x="30" y="68"/>
                  </a:cubicBezTo>
                  <a:cubicBezTo>
                    <a:pt x="30" y="68"/>
                    <a:pt x="30" y="68"/>
                    <a:pt x="30" y="68"/>
                  </a:cubicBezTo>
                  <a:cubicBezTo>
                    <a:pt x="30" y="68"/>
                    <a:pt x="30" y="68"/>
                    <a:pt x="30" y="68"/>
                  </a:cubicBezTo>
                  <a:cubicBezTo>
                    <a:pt x="31" y="67"/>
                    <a:pt x="31" y="67"/>
                    <a:pt x="31" y="67"/>
                  </a:cubicBezTo>
                  <a:cubicBezTo>
                    <a:pt x="32" y="68"/>
                    <a:pt x="32" y="68"/>
                    <a:pt x="32" y="68"/>
                  </a:cubicBezTo>
                  <a:cubicBezTo>
                    <a:pt x="33" y="68"/>
                    <a:pt x="33" y="68"/>
                    <a:pt x="33" y="68"/>
                  </a:cubicBezTo>
                  <a:cubicBezTo>
                    <a:pt x="34" y="67"/>
                    <a:pt x="34" y="67"/>
                    <a:pt x="34" y="67"/>
                  </a:cubicBezTo>
                  <a:cubicBezTo>
                    <a:pt x="33" y="67"/>
                    <a:pt x="33" y="67"/>
                    <a:pt x="33" y="67"/>
                  </a:cubicBezTo>
                  <a:cubicBezTo>
                    <a:pt x="34" y="67"/>
                    <a:pt x="34" y="67"/>
                    <a:pt x="34" y="67"/>
                  </a:cubicBezTo>
                  <a:cubicBezTo>
                    <a:pt x="34" y="67"/>
                    <a:pt x="34" y="67"/>
                    <a:pt x="34" y="67"/>
                  </a:cubicBezTo>
                  <a:cubicBezTo>
                    <a:pt x="34" y="68"/>
                    <a:pt x="34" y="68"/>
                    <a:pt x="34" y="68"/>
                  </a:cubicBezTo>
                  <a:cubicBezTo>
                    <a:pt x="35" y="68"/>
                    <a:pt x="35" y="68"/>
                    <a:pt x="35" y="68"/>
                  </a:cubicBezTo>
                  <a:cubicBezTo>
                    <a:pt x="35" y="68"/>
                    <a:pt x="35" y="67"/>
                    <a:pt x="36" y="67"/>
                  </a:cubicBezTo>
                  <a:close/>
                  <a:moveTo>
                    <a:pt x="19" y="38"/>
                  </a:moveTo>
                  <a:cubicBezTo>
                    <a:pt x="19" y="38"/>
                    <a:pt x="19" y="38"/>
                    <a:pt x="19" y="38"/>
                  </a:cubicBezTo>
                  <a:cubicBezTo>
                    <a:pt x="18" y="38"/>
                    <a:pt x="18" y="38"/>
                    <a:pt x="18" y="38"/>
                  </a:cubicBezTo>
                  <a:cubicBezTo>
                    <a:pt x="17" y="37"/>
                    <a:pt x="17" y="37"/>
                    <a:pt x="17" y="37"/>
                  </a:cubicBezTo>
                  <a:cubicBezTo>
                    <a:pt x="18" y="37"/>
                    <a:pt x="18" y="37"/>
                    <a:pt x="18" y="37"/>
                  </a:cubicBezTo>
                  <a:cubicBezTo>
                    <a:pt x="19" y="37"/>
                    <a:pt x="19" y="37"/>
                    <a:pt x="19" y="37"/>
                  </a:cubicBezTo>
                  <a:cubicBezTo>
                    <a:pt x="19" y="37"/>
                    <a:pt x="19" y="37"/>
                    <a:pt x="19" y="37"/>
                  </a:cubicBezTo>
                  <a:cubicBezTo>
                    <a:pt x="19" y="37"/>
                    <a:pt x="19" y="37"/>
                    <a:pt x="19" y="37"/>
                  </a:cubicBezTo>
                  <a:cubicBezTo>
                    <a:pt x="19" y="38"/>
                    <a:pt x="19" y="38"/>
                    <a:pt x="19" y="38"/>
                  </a:cubicBezTo>
                  <a:close/>
                  <a:moveTo>
                    <a:pt x="7" y="49"/>
                  </a:moveTo>
                  <a:cubicBezTo>
                    <a:pt x="7" y="49"/>
                    <a:pt x="7" y="49"/>
                    <a:pt x="7" y="49"/>
                  </a:cubicBezTo>
                  <a:cubicBezTo>
                    <a:pt x="7" y="49"/>
                    <a:pt x="7" y="49"/>
                    <a:pt x="7" y="49"/>
                  </a:cubicBezTo>
                  <a:cubicBezTo>
                    <a:pt x="7" y="50"/>
                    <a:pt x="7" y="50"/>
                    <a:pt x="7" y="50"/>
                  </a:cubicBezTo>
                  <a:cubicBezTo>
                    <a:pt x="7" y="49"/>
                    <a:pt x="7" y="49"/>
                    <a:pt x="7" y="49"/>
                  </a:cubicBezTo>
                  <a:close/>
                  <a:moveTo>
                    <a:pt x="6" y="50"/>
                  </a:moveTo>
                  <a:cubicBezTo>
                    <a:pt x="7" y="50"/>
                    <a:pt x="7" y="50"/>
                    <a:pt x="7" y="50"/>
                  </a:cubicBezTo>
                  <a:cubicBezTo>
                    <a:pt x="7" y="50"/>
                    <a:pt x="7" y="50"/>
                    <a:pt x="7" y="50"/>
                  </a:cubicBezTo>
                  <a:cubicBezTo>
                    <a:pt x="7" y="51"/>
                    <a:pt x="7" y="51"/>
                    <a:pt x="7" y="51"/>
                  </a:cubicBezTo>
                  <a:cubicBezTo>
                    <a:pt x="6" y="51"/>
                    <a:pt x="6" y="51"/>
                    <a:pt x="6" y="51"/>
                  </a:cubicBezTo>
                  <a:cubicBezTo>
                    <a:pt x="6" y="50"/>
                    <a:pt x="6" y="50"/>
                    <a:pt x="6" y="50"/>
                  </a:cubicBezTo>
                  <a:cubicBezTo>
                    <a:pt x="6" y="50"/>
                    <a:pt x="6" y="50"/>
                    <a:pt x="6" y="50"/>
                  </a:cubicBezTo>
                  <a:close/>
                  <a:moveTo>
                    <a:pt x="15" y="71"/>
                  </a:moveTo>
                  <a:cubicBezTo>
                    <a:pt x="16" y="71"/>
                    <a:pt x="16" y="71"/>
                    <a:pt x="16" y="71"/>
                  </a:cubicBezTo>
                  <a:cubicBezTo>
                    <a:pt x="15" y="72"/>
                    <a:pt x="15" y="72"/>
                    <a:pt x="15" y="72"/>
                  </a:cubicBezTo>
                  <a:cubicBezTo>
                    <a:pt x="15" y="71"/>
                    <a:pt x="15" y="71"/>
                    <a:pt x="15" y="71"/>
                  </a:cubicBezTo>
                  <a:cubicBezTo>
                    <a:pt x="15" y="71"/>
                    <a:pt x="15" y="71"/>
                    <a:pt x="15" y="71"/>
                  </a:cubicBezTo>
                  <a:cubicBezTo>
                    <a:pt x="15" y="71"/>
                    <a:pt x="15" y="71"/>
                    <a:pt x="15" y="71"/>
                  </a:cubicBezTo>
                  <a:close/>
                  <a:moveTo>
                    <a:pt x="14" y="70"/>
                  </a:moveTo>
                  <a:cubicBezTo>
                    <a:pt x="14" y="70"/>
                    <a:pt x="14" y="71"/>
                    <a:pt x="14" y="71"/>
                  </a:cubicBezTo>
                  <a:cubicBezTo>
                    <a:pt x="14" y="71"/>
                    <a:pt x="14" y="71"/>
                    <a:pt x="14" y="71"/>
                  </a:cubicBezTo>
                  <a:cubicBezTo>
                    <a:pt x="14" y="70"/>
                    <a:pt x="14" y="70"/>
                    <a:pt x="14" y="70"/>
                  </a:cubicBezTo>
                  <a:close/>
                  <a:moveTo>
                    <a:pt x="12" y="69"/>
                  </a:moveTo>
                  <a:cubicBezTo>
                    <a:pt x="14" y="69"/>
                    <a:pt x="14" y="69"/>
                    <a:pt x="14" y="69"/>
                  </a:cubicBezTo>
                  <a:cubicBezTo>
                    <a:pt x="14" y="69"/>
                    <a:pt x="14" y="69"/>
                    <a:pt x="14" y="69"/>
                  </a:cubicBezTo>
                  <a:cubicBezTo>
                    <a:pt x="13" y="70"/>
                    <a:pt x="13" y="70"/>
                    <a:pt x="13" y="70"/>
                  </a:cubicBezTo>
                  <a:cubicBezTo>
                    <a:pt x="12" y="70"/>
                    <a:pt x="12" y="70"/>
                    <a:pt x="12" y="70"/>
                  </a:cubicBezTo>
                  <a:cubicBezTo>
                    <a:pt x="12" y="69"/>
                    <a:pt x="12" y="69"/>
                    <a:pt x="12" y="69"/>
                  </a:cubicBezTo>
                  <a:close/>
                  <a:moveTo>
                    <a:pt x="11" y="68"/>
                  </a:moveTo>
                  <a:cubicBezTo>
                    <a:pt x="11" y="69"/>
                    <a:pt x="11" y="69"/>
                    <a:pt x="11" y="69"/>
                  </a:cubicBezTo>
                  <a:cubicBezTo>
                    <a:pt x="11" y="69"/>
                    <a:pt x="11" y="69"/>
                    <a:pt x="11" y="69"/>
                  </a:cubicBezTo>
                  <a:cubicBezTo>
                    <a:pt x="11" y="68"/>
                    <a:pt x="11" y="68"/>
                    <a:pt x="11" y="68"/>
                  </a:cubicBezTo>
                  <a:cubicBezTo>
                    <a:pt x="11" y="68"/>
                    <a:pt x="11" y="68"/>
                    <a:pt x="11" y="68"/>
                  </a:cubicBezTo>
                  <a:close/>
                  <a:moveTo>
                    <a:pt x="9" y="68"/>
                  </a:moveTo>
                  <a:cubicBezTo>
                    <a:pt x="9" y="68"/>
                    <a:pt x="9" y="68"/>
                    <a:pt x="9" y="68"/>
                  </a:cubicBezTo>
                  <a:cubicBezTo>
                    <a:pt x="9" y="68"/>
                    <a:pt x="9" y="68"/>
                    <a:pt x="9" y="68"/>
                  </a:cubicBezTo>
                  <a:cubicBezTo>
                    <a:pt x="9" y="68"/>
                    <a:pt x="9" y="68"/>
                    <a:pt x="9" y="68"/>
                  </a:cubicBezTo>
                  <a:close/>
                  <a:moveTo>
                    <a:pt x="3" y="69"/>
                  </a:moveTo>
                  <a:cubicBezTo>
                    <a:pt x="4" y="70"/>
                    <a:pt x="4" y="70"/>
                    <a:pt x="4" y="70"/>
                  </a:cubicBezTo>
                  <a:cubicBezTo>
                    <a:pt x="4" y="69"/>
                    <a:pt x="4" y="69"/>
                    <a:pt x="4" y="69"/>
                  </a:cubicBezTo>
                  <a:cubicBezTo>
                    <a:pt x="3" y="69"/>
                    <a:pt x="3" y="69"/>
                    <a:pt x="3" y="69"/>
                  </a:cubicBezTo>
                  <a:cubicBezTo>
                    <a:pt x="3" y="68"/>
                    <a:pt x="3" y="68"/>
                    <a:pt x="3" y="68"/>
                  </a:cubicBezTo>
                  <a:cubicBezTo>
                    <a:pt x="4" y="68"/>
                    <a:pt x="4" y="68"/>
                    <a:pt x="4" y="68"/>
                  </a:cubicBezTo>
                  <a:cubicBezTo>
                    <a:pt x="5" y="69"/>
                    <a:pt x="5" y="69"/>
                    <a:pt x="5" y="69"/>
                  </a:cubicBezTo>
                  <a:cubicBezTo>
                    <a:pt x="5" y="70"/>
                    <a:pt x="5" y="70"/>
                    <a:pt x="5" y="70"/>
                  </a:cubicBezTo>
                  <a:cubicBezTo>
                    <a:pt x="5" y="70"/>
                    <a:pt x="5" y="70"/>
                    <a:pt x="5" y="70"/>
                  </a:cubicBezTo>
                  <a:cubicBezTo>
                    <a:pt x="4" y="70"/>
                    <a:pt x="4" y="70"/>
                    <a:pt x="4" y="70"/>
                  </a:cubicBezTo>
                  <a:cubicBezTo>
                    <a:pt x="5" y="71"/>
                    <a:pt x="5" y="71"/>
                    <a:pt x="5" y="71"/>
                  </a:cubicBezTo>
                  <a:cubicBezTo>
                    <a:pt x="5" y="70"/>
                    <a:pt x="5" y="70"/>
                    <a:pt x="5" y="70"/>
                  </a:cubicBezTo>
                  <a:cubicBezTo>
                    <a:pt x="6" y="71"/>
                    <a:pt x="6" y="71"/>
                    <a:pt x="6" y="71"/>
                  </a:cubicBezTo>
                  <a:cubicBezTo>
                    <a:pt x="5" y="71"/>
                    <a:pt x="5" y="71"/>
                    <a:pt x="5" y="71"/>
                  </a:cubicBezTo>
                  <a:cubicBezTo>
                    <a:pt x="4" y="71"/>
                    <a:pt x="4" y="71"/>
                    <a:pt x="4" y="71"/>
                  </a:cubicBezTo>
                  <a:cubicBezTo>
                    <a:pt x="3" y="71"/>
                    <a:pt x="3" y="71"/>
                    <a:pt x="3" y="71"/>
                  </a:cubicBezTo>
                  <a:cubicBezTo>
                    <a:pt x="3" y="70"/>
                    <a:pt x="3" y="70"/>
                    <a:pt x="3" y="70"/>
                  </a:cubicBezTo>
                  <a:cubicBezTo>
                    <a:pt x="2" y="70"/>
                    <a:pt x="2" y="70"/>
                    <a:pt x="2" y="70"/>
                  </a:cubicBezTo>
                  <a:lnTo>
                    <a:pt x="3" y="69"/>
                  </a:lnTo>
                  <a:close/>
                </a:path>
              </a:pathLst>
            </a:custGeom>
            <a:grpFill/>
            <a:ln>
              <a:noFill/>
            </a:ln>
          </p:spPr>
          <p:txBody>
            <a:bodyPr vert="horz" wrap="square" lIns="91440" tIns="45720" rIns="91440" bIns="45720" numCol="1" anchor="t" anchorCtr="0" compatLnSpc="1"/>
            <a:lstStyle/>
            <a:p>
              <a:endParaRPr lang="en-US"/>
            </a:p>
          </p:txBody>
        </p:sp>
        <p:sp>
          <p:nvSpPr>
            <p:cNvPr id="44" name="Freeform 41">
              <a:extLst>
                <a:ext uri="{FF2B5EF4-FFF2-40B4-BE49-F238E27FC236}">
                  <a16:creationId xmlns="" xmlns:a16="http://schemas.microsoft.com/office/drawing/2014/main" id="{A9092915-1ECD-4E4F-8DB2-B841DDF77AA9}"/>
                </a:ext>
              </a:extLst>
            </p:cNvPr>
            <p:cNvSpPr>
              <a:spLocks noEditPoints="1"/>
            </p:cNvSpPr>
            <p:nvPr/>
          </p:nvSpPr>
          <p:spPr bwMode="auto">
            <a:xfrm>
              <a:off x="4688015" y="1859746"/>
              <a:ext cx="109364" cy="65619"/>
            </a:xfrm>
            <a:custGeom>
              <a:avLst/>
              <a:gdLst>
                <a:gd name="T0" fmla="*/ 85 w 85"/>
                <a:gd name="T1" fmla="*/ 48 h 51"/>
                <a:gd name="T2" fmla="*/ 85 w 85"/>
                <a:gd name="T3" fmla="*/ 44 h 51"/>
                <a:gd name="T4" fmla="*/ 78 w 85"/>
                <a:gd name="T5" fmla="*/ 29 h 51"/>
                <a:gd name="T6" fmla="*/ 82 w 85"/>
                <a:gd name="T7" fmla="*/ 14 h 51"/>
                <a:gd name="T8" fmla="*/ 85 w 85"/>
                <a:gd name="T9" fmla="*/ 7 h 51"/>
                <a:gd name="T10" fmla="*/ 85 w 85"/>
                <a:gd name="T11" fmla="*/ 7 h 51"/>
                <a:gd name="T12" fmla="*/ 85 w 85"/>
                <a:gd name="T13" fmla="*/ 7 h 51"/>
                <a:gd name="T14" fmla="*/ 63 w 85"/>
                <a:gd name="T15" fmla="*/ 3 h 51"/>
                <a:gd name="T16" fmla="*/ 56 w 85"/>
                <a:gd name="T17" fmla="*/ 0 h 51"/>
                <a:gd name="T18" fmla="*/ 48 w 85"/>
                <a:gd name="T19" fmla="*/ 0 h 51"/>
                <a:gd name="T20" fmla="*/ 48 w 85"/>
                <a:gd name="T21" fmla="*/ 0 h 51"/>
                <a:gd name="T22" fmla="*/ 48 w 85"/>
                <a:gd name="T23" fmla="*/ 3 h 51"/>
                <a:gd name="T24" fmla="*/ 45 w 85"/>
                <a:gd name="T25" fmla="*/ 3 h 51"/>
                <a:gd name="T26" fmla="*/ 37 w 85"/>
                <a:gd name="T27" fmla="*/ 3 h 51"/>
                <a:gd name="T28" fmla="*/ 34 w 85"/>
                <a:gd name="T29" fmla="*/ 7 h 51"/>
                <a:gd name="T30" fmla="*/ 30 w 85"/>
                <a:gd name="T31" fmla="*/ 7 h 51"/>
                <a:gd name="T32" fmla="*/ 23 w 85"/>
                <a:gd name="T33" fmla="*/ 11 h 51"/>
                <a:gd name="T34" fmla="*/ 23 w 85"/>
                <a:gd name="T35" fmla="*/ 22 h 51"/>
                <a:gd name="T36" fmla="*/ 23 w 85"/>
                <a:gd name="T37" fmla="*/ 22 h 51"/>
                <a:gd name="T38" fmla="*/ 26 w 85"/>
                <a:gd name="T39" fmla="*/ 26 h 51"/>
                <a:gd name="T40" fmla="*/ 23 w 85"/>
                <a:gd name="T41" fmla="*/ 29 h 51"/>
                <a:gd name="T42" fmla="*/ 30 w 85"/>
                <a:gd name="T43" fmla="*/ 37 h 51"/>
                <a:gd name="T44" fmla="*/ 34 w 85"/>
                <a:gd name="T45" fmla="*/ 33 h 51"/>
                <a:gd name="T46" fmla="*/ 37 w 85"/>
                <a:gd name="T47" fmla="*/ 33 h 51"/>
                <a:gd name="T48" fmla="*/ 34 w 85"/>
                <a:gd name="T49" fmla="*/ 44 h 51"/>
                <a:gd name="T50" fmla="*/ 41 w 85"/>
                <a:gd name="T51" fmla="*/ 40 h 51"/>
                <a:gd name="T52" fmla="*/ 48 w 85"/>
                <a:gd name="T53" fmla="*/ 40 h 51"/>
                <a:gd name="T54" fmla="*/ 52 w 85"/>
                <a:gd name="T55" fmla="*/ 37 h 51"/>
                <a:gd name="T56" fmla="*/ 56 w 85"/>
                <a:gd name="T57" fmla="*/ 40 h 51"/>
                <a:gd name="T58" fmla="*/ 63 w 85"/>
                <a:gd name="T59" fmla="*/ 44 h 51"/>
                <a:gd name="T60" fmla="*/ 67 w 85"/>
                <a:gd name="T61" fmla="*/ 51 h 51"/>
                <a:gd name="T62" fmla="*/ 78 w 85"/>
                <a:gd name="T63" fmla="*/ 51 h 51"/>
                <a:gd name="T64" fmla="*/ 82 w 85"/>
                <a:gd name="T65" fmla="*/ 51 h 51"/>
                <a:gd name="T66" fmla="*/ 19 w 85"/>
                <a:gd name="T67" fmla="*/ 18 h 51"/>
                <a:gd name="T68" fmla="*/ 15 w 85"/>
                <a:gd name="T69" fmla="*/ 18 h 51"/>
                <a:gd name="T70" fmla="*/ 15 w 85"/>
                <a:gd name="T71" fmla="*/ 18 h 51"/>
                <a:gd name="T72" fmla="*/ 8 w 85"/>
                <a:gd name="T73" fmla="*/ 22 h 51"/>
                <a:gd name="T74" fmla="*/ 0 w 85"/>
                <a:gd name="T75" fmla="*/ 22 h 51"/>
                <a:gd name="T76" fmla="*/ 4 w 85"/>
                <a:gd name="T77" fmla="*/ 18 h 51"/>
                <a:gd name="T78" fmla="*/ 8 w 85"/>
                <a:gd name="T79" fmla="*/ 18 h 51"/>
                <a:gd name="T80" fmla="*/ 11 w 85"/>
                <a:gd name="T81" fmla="*/ 18 h 51"/>
                <a:gd name="T82" fmla="*/ 15 w 85"/>
                <a:gd name="T83" fmla="*/ 22 h 51"/>
                <a:gd name="T84" fmla="*/ 11 w 85"/>
                <a:gd name="T85" fmla="*/ 22 h 51"/>
                <a:gd name="T86" fmla="*/ 8 w 85"/>
                <a:gd name="T87" fmla="*/ 26 h 51"/>
                <a:gd name="T88" fmla="*/ 15 w 85"/>
                <a:gd name="T89" fmla="*/ 26 h 51"/>
                <a:gd name="T90" fmla="*/ 23 w 85"/>
                <a:gd name="T91" fmla="*/ 29 h 51"/>
                <a:gd name="T92" fmla="*/ 15 w 85"/>
                <a:gd name="T93" fmla="*/ 26 h 51"/>
                <a:gd name="T94" fmla="*/ 0 w 85"/>
                <a:gd name="T95" fmla="*/ 44 h 51"/>
                <a:gd name="T96" fmla="*/ 4 w 85"/>
                <a:gd name="T97" fmla="*/ 40 h 51"/>
                <a:gd name="T98" fmla="*/ 8 w 85"/>
                <a:gd name="T99" fmla="*/ 37 h 51"/>
                <a:gd name="T100" fmla="*/ 15 w 85"/>
                <a:gd name="T101" fmla="*/ 33 h 51"/>
                <a:gd name="T102" fmla="*/ 19 w 85"/>
                <a:gd name="T103" fmla="*/ 29 h 51"/>
                <a:gd name="T104" fmla="*/ 19 w 85"/>
                <a:gd name="T105" fmla="*/ 29 h 51"/>
                <a:gd name="T106" fmla="*/ 15 w 85"/>
                <a:gd name="T107" fmla="*/ 26 h 51"/>
                <a:gd name="T108" fmla="*/ 8 w 85"/>
                <a:gd name="T109" fmla="*/ 26 h 51"/>
                <a:gd name="T110" fmla="*/ 4 w 85"/>
                <a:gd name="T111" fmla="*/ 29 h 51"/>
                <a:gd name="T112" fmla="*/ 0 w 85"/>
                <a:gd name="T113" fmla="*/ 29 h 51"/>
                <a:gd name="T114" fmla="*/ 0 w 85"/>
                <a:gd name="T115" fmla="*/ 29 h 51"/>
                <a:gd name="T116" fmla="*/ 0 w 85"/>
                <a:gd name="T117" fmla="*/ 29 h 51"/>
                <a:gd name="T118" fmla="*/ 0 w 85"/>
                <a:gd name="T119" fmla="*/ 33 h 51"/>
                <a:gd name="T120" fmla="*/ 0 w 85"/>
                <a:gd name="T121" fmla="*/ 37 h 51"/>
                <a:gd name="T122" fmla="*/ 4 w 85"/>
                <a:gd name="T123" fmla="*/ 40 h 51"/>
                <a:gd name="T124" fmla="*/ 0 w 85"/>
                <a:gd name="T125" fmla="*/ 4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5" h="51">
                  <a:moveTo>
                    <a:pt x="82" y="51"/>
                  </a:moveTo>
                  <a:lnTo>
                    <a:pt x="85" y="48"/>
                  </a:lnTo>
                  <a:lnTo>
                    <a:pt x="82" y="44"/>
                  </a:lnTo>
                  <a:lnTo>
                    <a:pt x="85" y="44"/>
                  </a:lnTo>
                  <a:lnTo>
                    <a:pt x="85" y="40"/>
                  </a:lnTo>
                  <a:lnTo>
                    <a:pt x="78" y="29"/>
                  </a:lnTo>
                  <a:lnTo>
                    <a:pt x="78" y="18"/>
                  </a:lnTo>
                  <a:lnTo>
                    <a:pt x="82" y="14"/>
                  </a:lnTo>
                  <a:lnTo>
                    <a:pt x="82" y="11"/>
                  </a:lnTo>
                  <a:lnTo>
                    <a:pt x="85" y="7"/>
                  </a:lnTo>
                  <a:lnTo>
                    <a:pt x="85" y="7"/>
                  </a:lnTo>
                  <a:lnTo>
                    <a:pt x="85" y="7"/>
                  </a:lnTo>
                  <a:lnTo>
                    <a:pt x="85" y="3"/>
                  </a:lnTo>
                  <a:lnTo>
                    <a:pt x="85" y="7"/>
                  </a:lnTo>
                  <a:lnTo>
                    <a:pt x="71" y="7"/>
                  </a:lnTo>
                  <a:lnTo>
                    <a:pt x="63" y="3"/>
                  </a:lnTo>
                  <a:lnTo>
                    <a:pt x="60" y="3"/>
                  </a:lnTo>
                  <a:lnTo>
                    <a:pt x="56" y="0"/>
                  </a:lnTo>
                  <a:lnTo>
                    <a:pt x="52" y="3"/>
                  </a:lnTo>
                  <a:lnTo>
                    <a:pt x="48" y="0"/>
                  </a:lnTo>
                  <a:lnTo>
                    <a:pt x="48" y="0"/>
                  </a:lnTo>
                  <a:lnTo>
                    <a:pt x="48" y="0"/>
                  </a:lnTo>
                  <a:lnTo>
                    <a:pt x="48" y="3"/>
                  </a:lnTo>
                  <a:lnTo>
                    <a:pt x="48" y="3"/>
                  </a:lnTo>
                  <a:lnTo>
                    <a:pt x="45" y="7"/>
                  </a:lnTo>
                  <a:lnTo>
                    <a:pt x="45" y="3"/>
                  </a:lnTo>
                  <a:lnTo>
                    <a:pt x="37" y="3"/>
                  </a:lnTo>
                  <a:lnTo>
                    <a:pt x="37" y="3"/>
                  </a:lnTo>
                  <a:lnTo>
                    <a:pt x="37" y="7"/>
                  </a:lnTo>
                  <a:lnTo>
                    <a:pt x="34" y="7"/>
                  </a:lnTo>
                  <a:lnTo>
                    <a:pt x="30" y="7"/>
                  </a:lnTo>
                  <a:lnTo>
                    <a:pt x="30" y="7"/>
                  </a:lnTo>
                  <a:lnTo>
                    <a:pt x="26" y="7"/>
                  </a:lnTo>
                  <a:lnTo>
                    <a:pt x="23" y="11"/>
                  </a:lnTo>
                  <a:lnTo>
                    <a:pt x="19" y="14"/>
                  </a:lnTo>
                  <a:lnTo>
                    <a:pt x="23" y="22"/>
                  </a:lnTo>
                  <a:lnTo>
                    <a:pt x="23" y="22"/>
                  </a:lnTo>
                  <a:lnTo>
                    <a:pt x="23" y="22"/>
                  </a:lnTo>
                  <a:lnTo>
                    <a:pt x="26" y="22"/>
                  </a:lnTo>
                  <a:lnTo>
                    <a:pt x="26" y="26"/>
                  </a:lnTo>
                  <a:lnTo>
                    <a:pt x="23" y="26"/>
                  </a:lnTo>
                  <a:lnTo>
                    <a:pt x="23" y="29"/>
                  </a:lnTo>
                  <a:lnTo>
                    <a:pt x="26" y="33"/>
                  </a:lnTo>
                  <a:lnTo>
                    <a:pt x="30" y="37"/>
                  </a:lnTo>
                  <a:lnTo>
                    <a:pt x="34" y="37"/>
                  </a:lnTo>
                  <a:lnTo>
                    <a:pt x="34" y="33"/>
                  </a:lnTo>
                  <a:lnTo>
                    <a:pt x="37" y="29"/>
                  </a:lnTo>
                  <a:lnTo>
                    <a:pt x="37" y="33"/>
                  </a:lnTo>
                  <a:lnTo>
                    <a:pt x="34" y="40"/>
                  </a:lnTo>
                  <a:lnTo>
                    <a:pt x="34" y="44"/>
                  </a:lnTo>
                  <a:lnTo>
                    <a:pt x="37" y="40"/>
                  </a:lnTo>
                  <a:lnTo>
                    <a:pt x="41" y="40"/>
                  </a:lnTo>
                  <a:lnTo>
                    <a:pt x="45" y="37"/>
                  </a:lnTo>
                  <a:lnTo>
                    <a:pt x="48" y="40"/>
                  </a:lnTo>
                  <a:lnTo>
                    <a:pt x="52" y="40"/>
                  </a:lnTo>
                  <a:lnTo>
                    <a:pt x="52" y="37"/>
                  </a:lnTo>
                  <a:lnTo>
                    <a:pt x="56" y="40"/>
                  </a:lnTo>
                  <a:lnTo>
                    <a:pt x="56" y="40"/>
                  </a:lnTo>
                  <a:lnTo>
                    <a:pt x="60" y="44"/>
                  </a:lnTo>
                  <a:lnTo>
                    <a:pt x="63" y="44"/>
                  </a:lnTo>
                  <a:lnTo>
                    <a:pt x="67" y="48"/>
                  </a:lnTo>
                  <a:lnTo>
                    <a:pt x="67" y="51"/>
                  </a:lnTo>
                  <a:lnTo>
                    <a:pt x="71" y="51"/>
                  </a:lnTo>
                  <a:lnTo>
                    <a:pt x="78" y="51"/>
                  </a:lnTo>
                  <a:lnTo>
                    <a:pt x="82" y="51"/>
                  </a:lnTo>
                  <a:lnTo>
                    <a:pt x="82" y="51"/>
                  </a:lnTo>
                  <a:close/>
                  <a:moveTo>
                    <a:pt x="15" y="18"/>
                  </a:moveTo>
                  <a:lnTo>
                    <a:pt x="19" y="18"/>
                  </a:lnTo>
                  <a:lnTo>
                    <a:pt x="19" y="18"/>
                  </a:lnTo>
                  <a:lnTo>
                    <a:pt x="15" y="18"/>
                  </a:lnTo>
                  <a:lnTo>
                    <a:pt x="15" y="18"/>
                  </a:lnTo>
                  <a:lnTo>
                    <a:pt x="15" y="18"/>
                  </a:lnTo>
                  <a:close/>
                  <a:moveTo>
                    <a:pt x="8" y="26"/>
                  </a:moveTo>
                  <a:lnTo>
                    <a:pt x="8" y="22"/>
                  </a:lnTo>
                  <a:lnTo>
                    <a:pt x="4" y="22"/>
                  </a:lnTo>
                  <a:lnTo>
                    <a:pt x="0" y="22"/>
                  </a:lnTo>
                  <a:lnTo>
                    <a:pt x="0" y="22"/>
                  </a:lnTo>
                  <a:lnTo>
                    <a:pt x="4" y="18"/>
                  </a:lnTo>
                  <a:lnTo>
                    <a:pt x="8" y="18"/>
                  </a:lnTo>
                  <a:lnTo>
                    <a:pt x="8" y="18"/>
                  </a:lnTo>
                  <a:lnTo>
                    <a:pt x="8" y="18"/>
                  </a:lnTo>
                  <a:lnTo>
                    <a:pt x="11" y="18"/>
                  </a:lnTo>
                  <a:lnTo>
                    <a:pt x="15" y="18"/>
                  </a:lnTo>
                  <a:lnTo>
                    <a:pt x="15" y="22"/>
                  </a:lnTo>
                  <a:lnTo>
                    <a:pt x="11" y="22"/>
                  </a:lnTo>
                  <a:lnTo>
                    <a:pt x="11" y="22"/>
                  </a:lnTo>
                  <a:lnTo>
                    <a:pt x="8" y="26"/>
                  </a:lnTo>
                  <a:lnTo>
                    <a:pt x="8" y="26"/>
                  </a:lnTo>
                  <a:close/>
                  <a:moveTo>
                    <a:pt x="15" y="26"/>
                  </a:moveTo>
                  <a:lnTo>
                    <a:pt x="15" y="26"/>
                  </a:lnTo>
                  <a:lnTo>
                    <a:pt x="19" y="26"/>
                  </a:lnTo>
                  <a:lnTo>
                    <a:pt x="23" y="29"/>
                  </a:lnTo>
                  <a:lnTo>
                    <a:pt x="19" y="29"/>
                  </a:lnTo>
                  <a:lnTo>
                    <a:pt x="15" y="26"/>
                  </a:lnTo>
                  <a:lnTo>
                    <a:pt x="15" y="26"/>
                  </a:lnTo>
                  <a:close/>
                  <a:moveTo>
                    <a:pt x="0" y="44"/>
                  </a:moveTo>
                  <a:lnTo>
                    <a:pt x="0" y="44"/>
                  </a:lnTo>
                  <a:lnTo>
                    <a:pt x="4" y="40"/>
                  </a:lnTo>
                  <a:lnTo>
                    <a:pt x="4" y="40"/>
                  </a:lnTo>
                  <a:lnTo>
                    <a:pt x="8" y="37"/>
                  </a:lnTo>
                  <a:lnTo>
                    <a:pt x="11" y="37"/>
                  </a:lnTo>
                  <a:lnTo>
                    <a:pt x="15" y="33"/>
                  </a:lnTo>
                  <a:lnTo>
                    <a:pt x="15" y="29"/>
                  </a:lnTo>
                  <a:lnTo>
                    <a:pt x="19" y="29"/>
                  </a:lnTo>
                  <a:lnTo>
                    <a:pt x="19" y="29"/>
                  </a:lnTo>
                  <a:lnTo>
                    <a:pt x="19" y="29"/>
                  </a:lnTo>
                  <a:lnTo>
                    <a:pt x="15" y="29"/>
                  </a:lnTo>
                  <a:lnTo>
                    <a:pt x="15" y="26"/>
                  </a:lnTo>
                  <a:lnTo>
                    <a:pt x="8" y="26"/>
                  </a:lnTo>
                  <a:lnTo>
                    <a:pt x="8" y="26"/>
                  </a:lnTo>
                  <a:lnTo>
                    <a:pt x="4" y="29"/>
                  </a:lnTo>
                  <a:lnTo>
                    <a:pt x="4" y="29"/>
                  </a:lnTo>
                  <a:lnTo>
                    <a:pt x="4" y="29"/>
                  </a:lnTo>
                  <a:lnTo>
                    <a:pt x="0" y="29"/>
                  </a:lnTo>
                  <a:lnTo>
                    <a:pt x="0" y="29"/>
                  </a:lnTo>
                  <a:lnTo>
                    <a:pt x="0" y="29"/>
                  </a:lnTo>
                  <a:lnTo>
                    <a:pt x="0" y="29"/>
                  </a:lnTo>
                  <a:lnTo>
                    <a:pt x="0" y="29"/>
                  </a:lnTo>
                  <a:lnTo>
                    <a:pt x="0" y="33"/>
                  </a:lnTo>
                  <a:lnTo>
                    <a:pt x="0" y="33"/>
                  </a:lnTo>
                  <a:lnTo>
                    <a:pt x="0" y="33"/>
                  </a:lnTo>
                  <a:lnTo>
                    <a:pt x="0" y="37"/>
                  </a:lnTo>
                  <a:lnTo>
                    <a:pt x="4" y="37"/>
                  </a:lnTo>
                  <a:lnTo>
                    <a:pt x="4" y="40"/>
                  </a:lnTo>
                  <a:lnTo>
                    <a:pt x="0" y="40"/>
                  </a:lnTo>
                  <a:lnTo>
                    <a:pt x="0" y="44"/>
                  </a:lnTo>
                  <a:close/>
                </a:path>
              </a:pathLst>
            </a:custGeom>
            <a:grpFill/>
            <a:ln>
              <a:noFill/>
            </a:ln>
          </p:spPr>
          <p:txBody>
            <a:bodyPr vert="horz" wrap="square" lIns="91440" tIns="45720" rIns="91440" bIns="45720" numCol="1" anchor="t" anchorCtr="0" compatLnSpc="1"/>
            <a:lstStyle/>
            <a:p>
              <a:endParaRPr lang="en-US"/>
            </a:p>
          </p:txBody>
        </p:sp>
        <p:sp>
          <p:nvSpPr>
            <p:cNvPr id="45" name="Freeform 42">
              <a:extLst>
                <a:ext uri="{FF2B5EF4-FFF2-40B4-BE49-F238E27FC236}">
                  <a16:creationId xmlns="" xmlns:a16="http://schemas.microsoft.com/office/drawing/2014/main" id="{1AFB71F0-697A-4940-A1F7-A0B42A3DC6B9}"/>
                </a:ext>
              </a:extLst>
            </p:cNvPr>
            <p:cNvSpPr/>
            <p:nvPr/>
          </p:nvSpPr>
          <p:spPr bwMode="auto">
            <a:xfrm>
              <a:off x="4673862" y="1907351"/>
              <a:ext cx="133810" cy="66905"/>
            </a:xfrm>
            <a:custGeom>
              <a:avLst/>
              <a:gdLst>
                <a:gd name="T0" fmla="*/ 104 w 104"/>
                <a:gd name="T1" fmla="*/ 37 h 52"/>
                <a:gd name="T2" fmla="*/ 100 w 104"/>
                <a:gd name="T3" fmla="*/ 29 h 52"/>
                <a:gd name="T4" fmla="*/ 96 w 104"/>
                <a:gd name="T5" fmla="*/ 26 h 52"/>
                <a:gd name="T6" fmla="*/ 96 w 104"/>
                <a:gd name="T7" fmla="*/ 22 h 52"/>
                <a:gd name="T8" fmla="*/ 96 w 104"/>
                <a:gd name="T9" fmla="*/ 18 h 52"/>
                <a:gd name="T10" fmla="*/ 89 w 104"/>
                <a:gd name="T11" fmla="*/ 14 h 52"/>
                <a:gd name="T12" fmla="*/ 78 w 104"/>
                <a:gd name="T13" fmla="*/ 14 h 52"/>
                <a:gd name="T14" fmla="*/ 74 w 104"/>
                <a:gd name="T15" fmla="*/ 7 h 52"/>
                <a:gd name="T16" fmla="*/ 67 w 104"/>
                <a:gd name="T17" fmla="*/ 3 h 52"/>
                <a:gd name="T18" fmla="*/ 63 w 104"/>
                <a:gd name="T19" fmla="*/ 0 h 52"/>
                <a:gd name="T20" fmla="*/ 59 w 104"/>
                <a:gd name="T21" fmla="*/ 3 h 52"/>
                <a:gd name="T22" fmla="*/ 52 w 104"/>
                <a:gd name="T23" fmla="*/ 3 h 52"/>
                <a:gd name="T24" fmla="*/ 45 w 104"/>
                <a:gd name="T25" fmla="*/ 7 h 52"/>
                <a:gd name="T26" fmla="*/ 48 w 104"/>
                <a:gd name="T27" fmla="*/ 14 h 52"/>
                <a:gd name="T28" fmla="*/ 41 w 104"/>
                <a:gd name="T29" fmla="*/ 26 h 52"/>
                <a:gd name="T30" fmla="*/ 34 w 104"/>
                <a:gd name="T31" fmla="*/ 22 h 52"/>
                <a:gd name="T32" fmla="*/ 26 w 104"/>
                <a:gd name="T33" fmla="*/ 11 h 52"/>
                <a:gd name="T34" fmla="*/ 22 w 104"/>
                <a:gd name="T35" fmla="*/ 7 h 52"/>
                <a:gd name="T36" fmla="*/ 15 w 104"/>
                <a:gd name="T37" fmla="*/ 11 h 52"/>
                <a:gd name="T38" fmla="*/ 11 w 104"/>
                <a:gd name="T39" fmla="*/ 14 h 52"/>
                <a:gd name="T40" fmla="*/ 8 w 104"/>
                <a:gd name="T41" fmla="*/ 18 h 52"/>
                <a:gd name="T42" fmla="*/ 8 w 104"/>
                <a:gd name="T43" fmla="*/ 26 h 52"/>
                <a:gd name="T44" fmla="*/ 4 w 104"/>
                <a:gd name="T45" fmla="*/ 33 h 52"/>
                <a:gd name="T46" fmla="*/ 0 w 104"/>
                <a:gd name="T47" fmla="*/ 37 h 52"/>
                <a:gd name="T48" fmla="*/ 4 w 104"/>
                <a:gd name="T49" fmla="*/ 44 h 52"/>
                <a:gd name="T50" fmla="*/ 8 w 104"/>
                <a:gd name="T51" fmla="*/ 44 h 52"/>
                <a:gd name="T52" fmla="*/ 11 w 104"/>
                <a:gd name="T53" fmla="*/ 40 h 52"/>
                <a:gd name="T54" fmla="*/ 26 w 104"/>
                <a:gd name="T55" fmla="*/ 37 h 52"/>
                <a:gd name="T56" fmla="*/ 34 w 104"/>
                <a:gd name="T57" fmla="*/ 40 h 52"/>
                <a:gd name="T58" fmla="*/ 37 w 104"/>
                <a:gd name="T59" fmla="*/ 37 h 52"/>
                <a:gd name="T60" fmla="*/ 41 w 104"/>
                <a:gd name="T61" fmla="*/ 37 h 52"/>
                <a:gd name="T62" fmla="*/ 48 w 104"/>
                <a:gd name="T63" fmla="*/ 40 h 52"/>
                <a:gd name="T64" fmla="*/ 56 w 104"/>
                <a:gd name="T65" fmla="*/ 37 h 52"/>
                <a:gd name="T66" fmla="*/ 67 w 104"/>
                <a:gd name="T67" fmla="*/ 40 h 52"/>
                <a:gd name="T68" fmla="*/ 74 w 104"/>
                <a:gd name="T69" fmla="*/ 48 h 52"/>
                <a:gd name="T70" fmla="*/ 85 w 104"/>
                <a:gd name="T71" fmla="*/ 52 h 52"/>
                <a:gd name="T72" fmla="*/ 85 w 104"/>
                <a:gd name="T73" fmla="*/ 52 h 52"/>
                <a:gd name="T74" fmla="*/ 96 w 104"/>
                <a:gd name="T75" fmla="*/ 48 h 52"/>
                <a:gd name="T76" fmla="*/ 100 w 104"/>
                <a:gd name="T77" fmla="*/ 44 h 52"/>
                <a:gd name="T78" fmla="*/ 104 w 104"/>
                <a:gd name="T79"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4" h="52">
                  <a:moveTo>
                    <a:pt x="104" y="40"/>
                  </a:moveTo>
                  <a:lnTo>
                    <a:pt x="104" y="37"/>
                  </a:lnTo>
                  <a:lnTo>
                    <a:pt x="104" y="33"/>
                  </a:lnTo>
                  <a:lnTo>
                    <a:pt x="100" y="29"/>
                  </a:lnTo>
                  <a:lnTo>
                    <a:pt x="100" y="29"/>
                  </a:lnTo>
                  <a:lnTo>
                    <a:pt x="96" y="26"/>
                  </a:lnTo>
                  <a:lnTo>
                    <a:pt x="96" y="22"/>
                  </a:lnTo>
                  <a:lnTo>
                    <a:pt x="96" y="22"/>
                  </a:lnTo>
                  <a:lnTo>
                    <a:pt x="96" y="18"/>
                  </a:lnTo>
                  <a:lnTo>
                    <a:pt x="96" y="18"/>
                  </a:lnTo>
                  <a:lnTo>
                    <a:pt x="96" y="14"/>
                  </a:lnTo>
                  <a:lnTo>
                    <a:pt x="89" y="14"/>
                  </a:lnTo>
                  <a:lnTo>
                    <a:pt x="82" y="14"/>
                  </a:lnTo>
                  <a:lnTo>
                    <a:pt x="78" y="14"/>
                  </a:lnTo>
                  <a:lnTo>
                    <a:pt x="78" y="11"/>
                  </a:lnTo>
                  <a:lnTo>
                    <a:pt x="74" y="7"/>
                  </a:lnTo>
                  <a:lnTo>
                    <a:pt x="71" y="7"/>
                  </a:lnTo>
                  <a:lnTo>
                    <a:pt x="67" y="3"/>
                  </a:lnTo>
                  <a:lnTo>
                    <a:pt x="67" y="3"/>
                  </a:lnTo>
                  <a:lnTo>
                    <a:pt x="63" y="0"/>
                  </a:lnTo>
                  <a:lnTo>
                    <a:pt x="63" y="3"/>
                  </a:lnTo>
                  <a:lnTo>
                    <a:pt x="59" y="3"/>
                  </a:lnTo>
                  <a:lnTo>
                    <a:pt x="56" y="0"/>
                  </a:lnTo>
                  <a:lnTo>
                    <a:pt x="52" y="3"/>
                  </a:lnTo>
                  <a:lnTo>
                    <a:pt x="48" y="3"/>
                  </a:lnTo>
                  <a:lnTo>
                    <a:pt x="45" y="7"/>
                  </a:lnTo>
                  <a:lnTo>
                    <a:pt x="45" y="11"/>
                  </a:lnTo>
                  <a:lnTo>
                    <a:pt x="48" y="14"/>
                  </a:lnTo>
                  <a:lnTo>
                    <a:pt x="45" y="22"/>
                  </a:lnTo>
                  <a:lnTo>
                    <a:pt x="41" y="26"/>
                  </a:lnTo>
                  <a:lnTo>
                    <a:pt x="37" y="26"/>
                  </a:lnTo>
                  <a:lnTo>
                    <a:pt x="34" y="22"/>
                  </a:lnTo>
                  <a:lnTo>
                    <a:pt x="34" y="18"/>
                  </a:lnTo>
                  <a:lnTo>
                    <a:pt x="26" y="11"/>
                  </a:lnTo>
                  <a:lnTo>
                    <a:pt x="26" y="7"/>
                  </a:lnTo>
                  <a:lnTo>
                    <a:pt x="22" y="7"/>
                  </a:lnTo>
                  <a:lnTo>
                    <a:pt x="19" y="11"/>
                  </a:lnTo>
                  <a:lnTo>
                    <a:pt x="15" y="11"/>
                  </a:lnTo>
                  <a:lnTo>
                    <a:pt x="15" y="14"/>
                  </a:lnTo>
                  <a:lnTo>
                    <a:pt x="11" y="14"/>
                  </a:lnTo>
                  <a:lnTo>
                    <a:pt x="8" y="18"/>
                  </a:lnTo>
                  <a:lnTo>
                    <a:pt x="8" y="18"/>
                  </a:lnTo>
                  <a:lnTo>
                    <a:pt x="8" y="18"/>
                  </a:lnTo>
                  <a:lnTo>
                    <a:pt x="8" y="26"/>
                  </a:lnTo>
                  <a:lnTo>
                    <a:pt x="4" y="29"/>
                  </a:lnTo>
                  <a:lnTo>
                    <a:pt x="4" y="33"/>
                  </a:lnTo>
                  <a:lnTo>
                    <a:pt x="4" y="37"/>
                  </a:lnTo>
                  <a:lnTo>
                    <a:pt x="0" y="37"/>
                  </a:lnTo>
                  <a:lnTo>
                    <a:pt x="4" y="44"/>
                  </a:lnTo>
                  <a:lnTo>
                    <a:pt x="4" y="44"/>
                  </a:lnTo>
                  <a:lnTo>
                    <a:pt x="4" y="48"/>
                  </a:lnTo>
                  <a:lnTo>
                    <a:pt x="8" y="44"/>
                  </a:lnTo>
                  <a:lnTo>
                    <a:pt x="8" y="44"/>
                  </a:lnTo>
                  <a:lnTo>
                    <a:pt x="11" y="40"/>
                  </a:lnTo>
                  <a:lnTo>
                    <a:pt x="19" y="37"/>
                  </a:lnTo>
                  <a:lnTo>
                    <a:pt x="26" y="37"/>
                  </a:lnTo>
                  <a:lnTo>
                    <a:pt x="30" y="37"/>
                  </a:lnTo>
                  <a:lnTo>
                    <a:pt x="34" y="40"/>
                  </a:lnTo>
                  <a:lnTo>
                    <a:pt x="37" y="37"/>
                  </a:lnTo>
                  <a:lnTo>
                    <a:pt x="37" y="37"/>
                  </a:lnTo>
                  <a:lnTo>
                    <a:pt x="41" y="37"/>
                  </a:lnTo>
                  <a:lnTo>
                    <a:pt x="41" y="37"/>
                  </a:lnTo>
                  <a:lnTo>
                    <a:pt x="45" y="40"/>
                  </a:lnTo>
                  <a:lnTo>
                    <a:pt x="48" y="40"/>
                  </a:lnTo>
                  <a:lnTo>
                    <a:pt x="52" y="40"/>
                  </a:lnTo>
                  <a:lnTo>
                    <a:pt x="56" y="37"/>
                  </a:lnTo>
                  <a:lnTo>
                    <a:pt x="63" y="40"/>
                  </a:lnTo>
                  <a:lnTo>
                    <a:pt x="67" y="40"/>
                  </a:lnTo>
                  <a:lnTo>
                    <a:pt x="71" y="48"/>
                  </a:lnTo>
                  <a:lnTo>
                    <a:pt x="74" y="48"/>
                  </a:lnTo>
                  <a:lnTo>
                    <a:pt x="78" y="52"/>
                  </a:lnTo>
                  <a:lnTo>
                    <a:pt x="85" y="52"/>
                  </a:lnTo>
                  <a:lnTo>
                    <a:pt x="85" y="52"/>
                  </a:lnTo>
                  <a:lnTo>
                    <a:pt x="85" y="52"/>
                  </a:lnTo>
                  <a:lnTo>
                    <a:pt x="93" y="52"/>
                  </a:lnTo>
                  <a:lnTo>
                    <a:pt x="96" y="48"/>
                  </a:lnTo>
                  <a:lnTo>
                    <a:pt x="100" y="44"/>
                  </a:lnTo>
                  <a:lnTo>
                    <a:pt x="100" y="44"/>
                  </a:lnTo>
                  <a:lnTo>
                    <a:pt x="104" y="40"/>
                  </a:lnTo>
                  <a:lnTo>
                    <a:pt x="104" y="40"/>
                  </a:lnTo>
                  <a:close/>
                </a:path>
              </a:pathLst>
            </a:custGeom>
            <a:grpFill/>
            <a:ln>
              <a:noFill/>
            </a:ln>
          </p:spPr>
          <p:txBody>
            <a:bodyPr vert="horz" wrap="square" lIns="91440" tIns="45720" rIns="91440" bIns="45720" numCol="1" anchor="t" anchorCtr="0" compatLnSpc="1"/>
            <a:lstStyle/>
            <a:p>
              <a:endParaRPr lang="en-US"/>
            </a:p>
          </p:txBody>
        </p:sp>
        <p:sp>
          <p:nvSpPr>
            <p:cNvPr id="46" name="Freeform 43">
              <a:extLst>
                <a:ext uri="{FF2B5EF4-FFF2-40B4-BE49-F238E27FC236}">
                  <a16:creationId xmlns="" xmlns:a16="http://schemas.microsoft.com/office/drawing/2014/main" id="{A597D2D1-7173-4140-BC83-19A9ED9D0436}"/>
                </a:ext>
              </a:extLst>
            </p:cNvPr>
            <p:cNvSpPr/>
            <p:nvPr/>
          </p:nvSpPr>
          <p:spPr bwMode="auto">
            <a:xfrm>
              <a:off x="4679009" y="1954956"/>
              <a:ext cx="104218" cy="66905"/>
            </a:xfrm>
            <a:custGeom>
              <a:avLst/>
              <a:gdLst>
                <a:gd name="T0" fmla="*/ 26 w 81"/>
                <a:gd name="T1" fmla="*/ 41 h 52"/>
                <a:gd name="T2" fmla="*/ 26 w 81"/>
                <a:gd name="T3" fmla="*/ 33 h 52"/>
                <a:gd name="T4" fmla="*/ 30 w 81"/>
                <a:gd name="T5" fmla="*/ 29 h 52"/>
                <a:gd name="T6" fmla="*/ 26 w 81"/>
                <a:gd name="T7" fmla="*/ 29 h 52"/>
                <a:gd name="T8" fmla="*/ 26 w 81"/>
                <a:gd name="T9" fmla="*/ 29 h 52"/>
                <a:gd name="T10" fmla="*/ 22 w 81"/>
                <a:gd name="T11" fmla="*/ 26 h 52"/>
                <a:gd name="T12" fmla="*/ 22 w 81"/>
                <a:gd name="T13" fmla="*/ 26 h 52"/>
                <a:gd name="T14" fmla="*/ 15 w 81"/>
                <a:gd name="T15" fmla="*/ 26 h 52"/>
                <a:gd name="T16" fmla="*/ 11 w 81"/>
                <a:gd name="T17" fmla="*/ 26 h 52"/>
                <a:gd name="T18" fmla="*/ 7 w 81"/>
                <a:gd name="T19" fmla="*/ 18 h 52"/>
                <a:gd name="T20" fmla="*/ 0 w 81"/>
                <a:gd name="T21" fmla="*/ 18 h 52"/>
                <a:gd name="T22" fmla="*/ 0 w 81"/>
                <a:gd name="T23" fmla="*/ 18 h 52"/>
                <a:gd name="T24" fmla="*/ 0 w 81"/>
                <a:gd name="T25" fmla="*/ 18 h 52"/>
                <a:gd name="T26" fmla="*/ 0 w 81"/>
                <a:gd name="T27" fmla="*/ 15 h 52"/>
                <a:gd name="T28" fmla="*/ 0 w 81"/>
                <a:gd name="T29" fmla="*/ 11 h 52"/>
                <a:gd name="T30" fmla="*/ 4 w 81"/>
                <a:gd name="T31" fmla="*/ 7 h 52"/>
                <a:gd name="T32" fmla="*/ 4 w 81"/>
                <a:gd name="T33" fmla="*/ 7 h 52"/>
                <a:gd name="T34" fmla="*/ 7 w 81"/>
                <a:gd name="T35" fmla="*/ 3 h 52"/>
                <a:gd name="T36" fmla="*/ 15 w 81"/>
                <a:gd name="T37" fmla="*/ 0 h 52"/>
                <a:gd name="T38" fmla="*/ 22 w 81"/>
                <a:gd name="T39" fmla="*/ 0 h 52"/>
                <a:gd name="T40" fmla="*/ 26 w 81"/>
                <a:gd name="T41" fmla="*/ 0 h 52"/>
                <a:gd name="T42" fmla="*/ 30 w 81"/>
                <a:gd name="T43" fmla="*/ 3 h 52"/>
                <a:gd name="T44" fmla="*/ 33 w 81"/>
                <a:gd name="T45" fmla="*/ 0 h 52"/>
                <a:gd name="T46" fmla="*/ 33 w 81"/>
                <a:gd name="T47" fmla="*/ 0 h 52"/>
                <a:gd name="T48" fmla="*/ 37 w 81"/>
                <a:gd name="T49" fmla="*/ 0 h 52"/>
                <a:gd name="T50" fmla="*/ 37 w 81"/>
                <a:gd name="T51" fmla="*/ 0 h 52"/>
                <a:gd name="T52" fmla="*/ 41 w 81"/>
                <a:gd name="T53" fmla="*/ 3 h 52"/>
                <a:gd name="T54" fmla="*/ 44 w 81"/>
                <a:gd name="T55" fmla="*/ 3 h 52"/>
                <a:gd name="T56" fmla="*/ 48 w 81"/>
                <a:gd name="T57" fmla="*/ 3 h 52"/>
                <a:gd name="T58" fmla="*/ 52 w 81"/>
                <a:gd name="T59" fmla="*/ 0 h 52"/>
                <a:gd name="T60" fmla="*/ 59 w 81"/>
                <a:gd name="T61" fmla="*/ 3 h 52"/>
                <a:gd name="T62" fmla="*/ 63 w 81"/>
                <a:gd name="T63" fmla="*/ 3 h 52"/>
                <a:gd name="T64" fmla="*/ 67 w 81"/>
                <a:gd name="T65" fmla="*/ 11 h 52"/>
                <a:gd name="T66" fmla="*/ 70 w 81"/>
                <a:gd name="T67" fmla="*/ 11 h 52"/>
                <a:gd name="T68" fmla="*/ 74 w 81"/>
                <a:gd name="T69" fmla="*/ 15 h 52"/>
                <a:gd name="T70" fmla="*/ 81 w 81"/>
                <a:gd name="T71" fmla="*/ 15 h 52"/>
                <a:gd name="T72" fmla="*/ 81 w 81"/>
                <a:gd name="T73" fmla="*/ 15 h 52"/>
                <a:gd name="T74" fmla="*/ 78 w 81"/>
                <a:gd name="T75" fmla="*/ 22 h 52"/>
                <a:gd name="T76" fmla="*/ 81 w 81"/>
                <a:gd name="T77" fmla="*/ 22 h 52"/>
                <a:gd name="T78" fmla="*/ 81 w 81"/>
                <a:gd name="T79" fmla="*/ 26 h 52"/>
                <a:gd name="T80" fmla="*/ 74 w 81"/>
                <a:gd name="T81" fmla="*/ 26 h 52"/>
                <a:gd name="T82" fmla="*/ 70 w 81"/>
                <a:gd name="T83" fmla="*/ 33 h 52"/>
                <a:gd name="T84" fmla="*/ 70 w 81"/>
                <a:gd name="T85" fmla="*/ 33 h 52"/>
                <a:gd name="T86" fmla="*/ 70 w 81"/>
                <a:gd name="T87" fmla="*/ 37 h 52"/>
                <a:gd name="T88" fmla="*/ 74 w 81"/>
                <a:gd name="T89" fmla="*/ 37 h 52"/>
                <a:gd name="T90" fmla="*/ 74 w 81"/>
                <a:gd name="T91" fmla="*/ 41 h 52"/>
                <a:gd name="T92" fmla="*/ 70 w 81"/>
                <a:gd name="T93" fmla="*/ 41 h 52"/>
                <a:gd name="T94" fmla="*/ 67 w 81"/>
                <a:gd name="T95" fmla="*/ 41 h 52"/>
                <a:gd name="T96" fmla="*/ 67 w 81"/>
                <a:gd name="T97" fmla="*/ 41 h 52"/>
                <a:gd name="T98" fmla="*/ 63 w 81"/>
                <a:gd name="T99" fmla="*/ 44 h 52"/>
                <a:gd name="T100" fmla="*/ 59 w 81"/>
                <a:gd name="T101" fmla="*/ 44 h 52"/>
                <a:gd name="T102" fmla="*/ 59 w 81"/>
                <a:gd name="T103" fmla="*/ 48 h 52"/>
                <a:gd name="T104" fmla="*/ 59 w 81"/>
                <a:gd name="T105" fmla="*/ 48 h 52"/>
                <a:gd name="T106" fmla="*/ 52 w 81"/>
                <a:gd name="T107" fmla="*/ 52 h 52"/>
                <a:gd name="T108" fmla="*/ 48 w 81"/>
                <a:gd name="T109" fmla="*/ 48 h 52"/>
                <a:gd name="T110" fmla="*/ 44 w 81"/>
                <a:gd name="T111" fmla="*/ 52 h 52"/>
                <a:gd name="T112" fmla="*/ 41 w 81"/>
                <a:gd name="T113" fmla="*/ 52 h 52"/>
                <a:gd name="T114" fmla="*/ 37 w 81"/>
                <a:gd name="T115" fmla="*/ 52 h 52"/>
                <a:gd name="T116" fmla="*/ 37 w 81"/>
                <a:gd name="T117" fmla="*/ 48 h 52"/>
                <a:gd name="T118" fmla="*/ 37 w 81"/>
                <a:gd name="T119" fmla="*/ 41 h 52"/>
                <a:gd name="T120" fmla="*/ 33 w 81"/>
                <a:gd name="T121" fmla="*/ 41 h 52"/>
                <a:gd name="T122" fmla="*/ 30 w 81"/>
                <a:gd name="T123" fmla="*/ 37 h 52"/>
                <a:gd name="T124" fmla="*/ 26 w 81"/>
                <a:gd name="T125" fmla="*/ 4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1" h="52">
                  <a:moveTo>
                    <a:pt x="26" y="41"/>
                  </a:moveTo>
                  <a:lnTo>
                    <a:pt x="26" y="33"/>
                  </a:lnTo>
                  <a:lnTo>
                    <a:pt x="30" y="29"/>
                  </a:lnTo>
                  <a:lnTo>
                    <a:pt x="26" y="29"/>
                  </a:lnTo>
                  <a:lnTo>
                    <a:pt x="26" y="29"/>
                  </a:lnTo>
                  <a:lnTo>
                    <a:pt x="22" y="26"/>
                  </a:lnTo>
                  <a:lnTo>
                    <a:pt x="22" y="26"/>
                  </a:lnTo>
                  <a:lnTo>
                    <a:pt x="15" y="26"/>
                  </a:lnTo>
                  <a:lnTo>
                    <a:pt x="11" y="26"/>
                  </a:lnTo>
                  <a:lnTo>
                    <a:pt x="7" y="18"/>
                  </a:lnTo>
                  <a:lnTo>
                    <a:pt x="0" y="18"/>
                  </a:lnTo>
                  <a:lnTo>
                    <a:pt x="0" y="18"/>
                  </a:lnTo>
                  <a:lnTo>
                    <a:pt x="0" y="18"/>
                  </a:lnTo>
                  <a:lnTo>
                    <a:pt x="0" y="15"/>
                  </a:lnTo>
                  <a:lnTo>
                    <a:pt x="0" y="11"/>
                  </a:lnTo>
                  <a:lnTo>
                    <a:pt x="4" y="7"/>
                  </a:lnTo>
                  <a:lnTo>
                    <a:pt x="4" y="7"/>
                  </a:lnTo>
                  <a:lnTo>
                    <a:pt x="7" y="3"/>
                  </a:lnTo>
                  <a:lnTo>
                    <a:pt x="15" y="0"/>
                  </a:lnTo>
                  <a:lnTo>
                    <a:pt x="22" y="0"/>
                  </a:lnTo>
                  <a:lnTo>
                    <a:pt x="26" y="0"/>
                  </a:lnTo>
                  <a:lnTo>
                    <a:pt x="30" y="3"/>
                  </a:lnTo>
                  <a:lnTo>
                    <a:pt x="33" y="0"/>
                  </a:lnTo>
                  <a:lnTo>
                    <a:pt x="33" y="0"/>
                  </a:lnTo>
                  <a:lnTo>
                    <a:pt x="37" y="0"/>
                  </a:lnTo>
                  <a:lnTo>
                    <a:pt x="37" y="0"/>
                  </a:lnTo>
                  <a:lnTo>
                    <a:pt x="41" y="3"/>
                  </a:lnTo>
                  <a:lnTo>
                    <a:pt x="44" y="3"/>
                  </a:lnTo>
                  <a:lnTo>
                    <a:pt x="48" y="3"/>
                  </a:lnTo>
                  <a:lnTo>
                    <a:pt x="52" y="0"/>
                  </a:lnTo>
                  <a:lnTo>
                    <a:pt x="59" y="3"/>
                  </a:lnTo>
                  <a:lnTo>
                    <a:pt x="63" y="3"/>
                  </a:lnTo>
                  <a:lnTo>
                    <a:pt x="67" y="11"/>
                  </a:lnTo>
                  <a:lnTo>
                    <a:pt x="70" y="11"/>
                  </a:lnTo>
                  <a:lnTo>
                    <a:pt x="74" y="15"/>
                  </a:lnTo>
                  <a:lnTo>
                    <a:pt x="81" y="15"/>
                  </a:lnTo>
                  <a:lnTo>
                    <a:pt x="81" y="15"/>
                  </a:lnTo>
                  <a:lnTo>
                    <a:pt x="78" y="22"/>
                  </a:lnTo>
                  <a:lnTo>
                    <a:pt x="81" y="22"/>
                  </a:lnTo>
                  <a:lnTo>
                    <a:pt x="81" y="26"/>
                  </a:lnTo>
                  <a:lnTo>
                    <a:pt x="74" y="26"/>
                  </a:lnTo>
                  <a:lnTo>
                    <a:pt x="70" y="33"/>
                  </a:lnTo>
                  <a:lnTo>
                    <a:pt x="70" y="33"/>
                  </a:lnTo>
                  <a:lnTo>
                    <a:pt x="70" y="37"/>
                  </a:lnTo>
                  <a:lnTo>
                    <a:pt x="74" y="37"/>
                  </a:lnTo>
                  <a:lnTo>
                    <a:pt x="74" y="41"/>
                  </a:lnTo>
                  <a:lnTo>
                    <a:pt x="70" y="41"/>
                  </a:lnTo>
                  <a:lnTo>
                    <a:pt x="67" y="41"/>
                  </a:lnTo>
                  <a:lnTo>
                    <a:pt x="67" y="41"/>
                  </a:lnTo>
                  <a:lnTo>
                    <a:pt x="63" y="44"/>
                  </a:lnTo>
                  <a:lnTo>
                    <a:pt x="59" y="44"/>
                  </a:lnTo>
                  <a:lnTo>
                    <a:pt x="59" y="48"/>
                  </a:lnTo>
                  <a:lnTo>
                    <a:pt x="59" y="48"/>
                  </a:lnTo>
                  <a:lnTo>
                    <a:pt x="52" y="52"/>
                  </a:lnTo>
                  <a:lnTo>
                    <a:pt x="48" y="48"/>
                  </a:lnTo>
                  <a:lnTo>
                    <a:pt x="44" y="52"/>
                  </a:lnTo>
                  <a:lnTo>
                    <a:pt x="41" y="52"/>
                  </a:lnTo>
                  <a:lnTo>
                    <a:pt x="37" y="52"/>
                  </a:lnTo>
                  <a:lnTo>
                    <a:pt x="37" y="48"/>
                  </a:lnTo>
                  <a:lnTo>
                    <a:pt x="37" y="41"/>
                  </a:lnTo>
                  <a:lnTo>
                    <a:pt x="33" y="41"/>
                  </a:lnTo>
                  <a:lnTo>
                    <a:pt x="30" y="37"/>
                  </a:lnTo>
                  <a:lnTo>
                    <a:pt x="26" y="41"/>
                  </a:lnTo>
                  <a:close/>
                </a:path>
              </a:pathLst>
            </a:custGeom>
            <a:grpFill/>
            <a:ln>
              <a:noFill/>
            </a:ln>
          </p:spPr>
          <p:txBody>
            <a:bodyPr vert="horz" wrap="square" lIns="91440" tIns="45720" rIns="91440" bIns="45720" numCol="1" anchor="t" anchorCtr="0" compatLnSpc="1"/>
            <a:lstStyle/>
            <a:p>
              <a:endParaRPr lang="en-US"/>
            </a:p>
          </p:txBody>
        </p:sp>
        <p:sp>
          <p:nvSpPr>
            <p:cNvPr id="47" name="Freeform 44">
              <a:extLst>
                <a:ext uri="{FF2B5EF4-FFF2-40B4-BE49-F238E27FC236}">
                  <a16:creationId xmlns="" xmlns:a16="http://schemas.microsoft.com/office/drawing/2014/main" id="{A7F1EEB6-0086-46CD-B014-97228CE9DCF4}"/>
                </a:ext>
              </a:extLst>
            </p:cNvPr>
            <p:cNvSpPr/>
            <p:nvPr/>
          </p:nvSpPr>
          <p:spPr bwMode="auto">
            <a:xfrm>
              <a:off x="4731760" y="1958817"/>
              <a:ext cx="176269" cy="124804"/>
            </a:xfrm>
            <a:custGeom>
              <a:avLst/>
              <a:gdLst>
                <a:gd name="T0" fmla="*/ 3 w 137"/>
                <a:gd name="T1" fmla="*/ 49 h 97"/>
                <a:gd name="T2" fmla="*/ 11 w 137"/>
                <a:gd name="T3" fmla="*/ 49 h 97"/>
                <a:gd name="T4" fmla="*/ 18 w 137"/>
                <a:gd name="T5" fmla="*/ 45 h 97"/>
                <a:gd name="T6" fmla="*/ 22 w 137"/>
                <a:gd name="T7" fmla="*/ 41 h 97"/>
                <a:gd name="T8" fmla="*/ 26 w 137"/>
                <a:gd name="T9" fmla="*/ 38 h 97"/>
                <a:gd name="T10" fmla="*/ 33 w 137"/>
                <a:gd name="T11" fmla="*/ 38 h 97"/>
                <a:gd name="T12" fmla="*/ 29 w 137"/>
                <a:gd name="T13" fmla="*/ 34 h 97"/>
                <a:gd name="T14" fmla="*/ 29 w 137"/>
                <a:gd name="T15" fmla="*/ 30 h 97"/>
                <a:gd name="T16" fmla="*/ 40 w 137"/>
                <a:gd name="T17" fmla="*/ 23 h 97"/>
                <a:gd name="T18" fmla="*/ 37 w 137"/>
                <a:gd name="T19" fmla="*/ 19 h 97"/>
                <a:gd name="T20" fmla="*/ 48 w 137"/>
                <a:gd name="T21" fmla="*/ 12 h 97"/>
                <a:gd name="T22" fmla="*/ 55 w 137"/>
                <a:gd name="T23" fmla="*/ 4 h 97"/>
                <a:gd name="T24" fmla="*/ 59 w 137"/>
                <a:gd name="T25" fmla="*/ 0 h 97"/>
                <a:gd name="T26" fmla="*/ 66 w 137"/>
                <a:gd name="T27" fmla="*/ 4 h 97"/>
                <a:gd name="T28" fmla="*/ 70 w 137"/>
                <a:gd name="T29" fmla="*/ 4 h 97"/>
                <a:gd name="T30" fmla="*/ 77 w 137"/>
                <a:gd name="T31" fmla="*/ 4 h 97"/>
                <a:gd name="T32" fmla="*/ 85 w 137"/>
                <a:gd name="T33" fmla="*/ 4 h 97"/>
                <a:gd name="T34" fmla="*/ 92 w 137"/>
                <a:gd name="T35" fmla="*/ 8 h 97"/>
                <a:gd name="T36" fmla="*/ 103 w 137"/>
                <a:gd name="T37" fmla="*/ 8 h 97"/>
                <a:gd name="T38" fmla="*/ 103 w 137"/>
                <a:gd name="T39" fmla="*/ 15 h 97"/>
                <a:gd name="T40" fmla="*/ 103 w 137"/>
                <a:gd name="T41" fmla="*/ 23 h 97"/>
                <a:gd name="T42" fmla="*/ 111 w 137"/>
                <a:gd name="T43" fmla="*/ 30 h 97"/>
                <a:gd name="T44" fmla="*/ 118 w 137"/>
                <a:gd name="T45" fmla="*/ 38 h 97"/>
                <a:gd name="T46" fmla="*/ 126 w 137"/>
                <a:gd name="T47" fmla="*/ 45 h 97"/>
                <a:gd name="T48" fmla="*/ 133 w 137"/>
                <a:gd name="T49" fmla="*/ 52 h 97"/>
                <a:gd name="T50" fmla="*/ 133 w 137"/>
                <a:gd name="T51" fmla="*/ 56 h 97"/>
                <a:gd name="T52" fmla="*/ 122 w 137"/>
                <a:gd name="T53" fmla="*/ 64 h 97"/>
                <a:gd name="T54" fmla="*/ 118 w 137"/>
                <a:gd name="T55" fmla="*/ 64 h 97"/>
                <a:gd name="T56" fmla="*/ 122 w 137"/>
                <a:gd name="T57" fmla="*/ 71 h 97"/>
                <a:gd name="T58" fmla="*/ 126 w 137"/>
                <a:gd name="T59" fmla="*/ 78 h 97"/>
                <a:gd name="T60" fmla="*/ 126 w 137"/>
                <a:gd name="T61" fmla="*/ 82 h 97"/>
                <a:gd name="T62" fmla="*/ 111 w 137"/>
                <a:gd name="T63" fmla="*/ 86 h 97"/>
                <a:gd name="T64" fmla="*/ 111 w 137"/>
                <a:gd name="T65" fmla="*/ 97 h 97"/>
                <a:gd name="T66" fmla="*/ 103 w 137"/>
                <a:gd name="T67" fmla="*/ 93 h 97"/>
                <a:gd name="T68" fmla="*/ 96 w 137"/>
                <a:gd name="T69" fmla="*/ 93 h 97"/>
                <a:gd name="T70" fmla="*/ 89 w 137"/>
                <a:gd name="T71" fmla="*/ 97 h 97"/>
                <a:gd name="T72" fmla="*/ 85 w 137"/>
                <a:gd name="T73" fmla="*/ 93 h 97"/>
                <a:gd name="T74" fmla="*/ 77 w 137"/>
                <a:gd name="T75" fmla="*/ 97 h 97"/>
                <a:gd name="T76" fmla="*/ 70 w 137"/>
                <a:gd name="T77" fmla="*/ 93 h 97"/>
                <a:gd name="T78" fmla="*/ 66 w 137"/>
                <a:gd name="T79" fmla="*/ 93 h 97"/>
                <a:gd name="T80" fmla="*/ 55 w 137"/>
                <a:gd name="T81" fmla="*/ 93 h 97"/>
                <a:gd name="T82" fmla="*/ 51 w 137"/>
                <a:gd name="T83" fmla="*/ 89 h 97"/>
                <a:gd name="T84" fmla="*/ 37 w 137"/>
                <a:gd name="T85" fmla="*/ 89 h 97"/>
                <a:gd name="T86" fmla="*/ 33 w 137"/>
                <a:gd name="T87" fmla="*/ 89 h 97"/>
                <a:gd name="T88" fmla="*/ 14 w 137"/>
                <a:gd name="T89" fmla="*/ 93 h 97"/>
                <a:gd name="T90" fmla="*/ 7 w 137"/>
                <a:gd name="T91" fmla="*/ 89 h 97"/>
                <a:gd name="T92" fmla="*/ 7 w 137"/>
                <a:gd name="T93" fmla="*/ 89 h 97"/>
                <a:gd name="T94" fmla="*/ 0 w 137"/>
                <a:gd name="T95" fmla="*/ 82 h 97"/>
                <a:gd name="T96" fmla="*/ 7 w 137"/>
                <a:gd name="T97" fmla="*/ 75 h 97"/>
                <a:gd name="T98" fmla="*/ 3 w 137"/>
                <a:gd name="T99" fmla="*/ 64 h 97"/>
                <a:gd name="T100" fmla="*/ 3 w 137"/>
                <a:gd name="T101" fmla="*/ 60 h 97"/>
                <a:gd name="T102" fmla="*/ 0 w 137"/>
                <a:gd name="T103" fmla="*/ 4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7" h="97">
                  <a:moveTo>
                    <a:pt x="0" y="49"/>
                  </a:moveTo>
                  <a:lnTo>
                    <a:pt x="3" y="49"/>
                  </a:lnTo>
                  <a:lnTo>
                    <a:pt x="7" y="45"/>
                  </a:lnTo>
                  <a:lnTo>
                    <a:pt x="11" y="49"/>
                  </a:lnTo>
                  <a:lnTo>
                    <a:pt x="18" y="45"/>
                  </a:lnTo>
                  <a:lnTo>
                    <a:pt x="18" y="45"/>
                  </a:lnTo>
                  <a:lnTo>
                    <a:pt x="18" y="41"/>
                  </a:lnTo>
                  <a:lnTo>
                    <a:pt x="22" y="41"/>
                  </a:lnTo>
                  <a:lnTo>
                    <a:pt x="26" y="38"/>
                  </a:lnTo>
                  <a:lnTo>
                    <a:pt x="26" y="38"/>
                  </a:lnTo>
                  <a:lnTo>
                    <a:pt x="29" y="38"/>
                  </a:lnTo>
                  <a:lnTo>
                    <a:pt x="33" y="38"/>
                  </a:lnTo>
                  <a:lnTo>
                    <a:pt x="33" y="34"/>
                  </a:lnTo>
                  <a:lnTo>
                    <a:pt x="29" y="34"/>
                  </a:lnTo>
                  <a:lnTo>
                    <a:pt x="29" y="30"/>
                  </a:lnTo>
                  <a:lnTo>
                    <a:pt x="29" y="30"/>
                  </a:lnTo>
                  <a:lnTo>
                    <a:pt x="33" y="23"/>
                  </a:lnTo>
                  <a:lnTo>
                    <a:pt x="40" y="23"/>
                  </a:lnTo>
                  <a:lnTo>
                    <a:pt x="40" y="19"/>
                  </a:lnTo>
                  <a:lnTo>
                    <a:pt x="37" y="19"/>
                  </a:lnTo>
                  <a:lnTo>
                    <a:pt x="40" y="12"/>
                  </a:lnTo>
                  <a:lnTo>
                    <a:pt x="48" y="12"/>
                  </a:lnTo>
                  <a:lnTo>
                    <a:pt x="51" y="8"/>
                  </a:lnTo>
                  <a:lnTo>
                    <a:pt x="55" y="4"/>
                  </a:lnTo>
                  <a:lnTo>
                    <a:pt x="55" y="4"/>
                  </a:lnTo>
                  <a:lnTo>
                    <a:pt x="59" y="0"/>
                  </a:lnTo>
                  <a:lnTo>
                    <a:pt x="63" y="0"/>
                  </a:lnTo>
                  <a:lnTo>
                    <a:pt x="66" y="4"/>
                  </a:lnTo>
                  <a:lnTo>
                    <a:pt x="66" y="0"/>
                  </a:lnTo>
                  <a:lnTo>
                    <a:pt x="70" y="4"/>
                  </a:lnTo>
                  <a:lnTo>
                    <a:pt x="74" y="4"/>
                  </a:lnTo>
                  <a:lnTo>
                    <a:pt x="77" y="4"/>
                  </a:lnTo>
                  <a:lnTo>
                    <a:pt x="81" y="8"/>
                  </a:lnTo>
                  <a:lnTo>
                    <a:pt x="85" y="4"/>
                  </a:lnTo>
                  <a:lnTo>
                    <a:pt x="92" y="4"/>
                  </a:lnTo>
                  <a:lnTo>
                    <a:pt x="92" y="8"/>
                  </a:lnTo>
                  <a:lnTo>
                    <a:pt x="96" y="8"/>
                  </a:lnTo>
                  <a:lnTo>
                    <a:pt x="103" y="8"/>
                  </a:lnTo>
                  <a:lnTo>
                    <a:pt x="103" y="12"/>
                  </a:lnTo>
                  <a:lnTo>
                    <a:pt x="103" y="15"/>
                  </a:lnTo>
                  <a:lnTo>
                    <a:pt x="103" y="19"/>
                  </a:lnTo>
                  <a:lnTo>
                    <a:pt x="103" y="23"/>
                  </a:lnTo>
                  <a:lnTo>
                    <a:pt x="107" y="26"/>
                  </a:lnTo>
                  <a:lnTo>
                    <a:pt x="111" y="30"/>
                  </a:lnTo>
                  <a:lnTo>
                    <a:pt x="114" y="38"/>
                  </a:lnTo>
                  <a:lnTo>
                    <a:pt x="118" y="38"/>
                  </a:lnTo>
                  <a:lnTo>
                    <a:pt x="118" y="45"/>
                  </a:lnTo>
                  <a:lnTo>
                    <a:pt x="126" y="45"/>
                  </a:lnTo>
                  <a:lnTo>
                    <a:pt x="133" y="49"/>
                  </a:lnTo>
                  <a:lnTo>
                    <a:pt x="133" y="52"/>
                  </a:lnTo>
                  <a:lnTo>
                    <a:pt x="137" y="56"/>
                  </a:lnTo>
                  <a:lnTo>
                    <a:pt x="133" y="56"/>
                  </a:lnTo>
                  <a:lnTo>
                    <a:pt x="129" y="64"/>
                  </a:lnTo>
                  <a:lnTo>
                    <a:pt x="122" y="64"/>
                  </a:lnTo>
                  <a:lnTo>
                    <a:pt x="118" y="60"/>
                  </a:lnTo>
                  <a:lnTo>
                    <a:pt x="118" y="64"/>
                  </a:lnTo>
                  <a:lnTo>
                    <a:pt x="118" y="67"/>
                  </a:lnTo>
                  <a:lnTo>
                    <a:pt x="122" y="71"/>
                  </a:lnTo>
                  <a:lnTo>
                    <a:pt x="122" y="75"/>
                  </a:lnTo>
                  <a:lnTo>
                    <a:pt x="126" y="78"/>
                  </a:lnTo>
                  <a:lnTo>
                    <a:pt x="126" y="82"/>
                  </a:lnTo>
                  <a:lnTo>
                    <a:pt x="126" y="82"/>
                  </a:lnTo>
                  <a:lnTo>
                    <a:pt x="118" y="86"/>
                  </a:lnTo>
                  <a:lnTo>
                    <a:pt x="111" y="86"/>
                  </a:lnTo>
                  <a:lnTo>
                    <a:pt x="111" y="89"/>
                  </a:lnTo>
                  <a:lnTo>
                    <a:pt x="111" y="97"/>
                  </a:lnTo>
                  <a:lnTo>
                    <a:pt x="107" y="97"/>
                  </a:lnTo>
                  <a:lnTo>
                    <a:pt x="103" y="93"/>
                  </a:lnTo>
                  <a:lnTo>
                    <a:pt x="100" y="93"/>
                  </a:lnTo>
                  <a:lnTo>
                    <a:pt x="96" y="93"/>
                  </a:lnTo>
                  <a:lnTo>
                    <a:pt x="92" y="93"/>
                  </a:lnTo>
                  <a:lnTo>
                    <a:pt x="89" y="97"/>
                  </a:lnTo>
                  <a:lnTo>
                    <a:pt x="85" y="97"/>
                  </a:lnTo>
                  <a:lnTo>
                    <a:pt x="85" y="93"/>
                  </a:lnTo>
                  <a:lnTo>
                    <a:pt x="81" y="93"/>
                  </a:lnTo>
                  <a:lnTo>
                    <a:pt x="77" y="97"/>
                  </a:lnTo>
                  <a:lnTo>
                    <a:pt x="74" y="93"/>
                  </a:lnTo>
                  <a:lnTo>
                    <a:pt x="70" y="93"/>
                  </a:lnTo>
                  <a:lnTo>
                    <a:pt x="66" y="93"/>
                  </a:lnTo>
                  <a:lnTo>
                    <a:pt x="66" y="93"/>
                  </a:lnTo>
                  <a:lnTo>
                    <a:pt x="63" y="93"/>
                  </a:lnTo>
                  <a:lnTo>
                    <a:pt x="55" y="93"/>
                  </a:lnTo>
                  <a:lnTo>
                    <a:pt x="55" y="93"/>
                  </a:lnTo>
                  <a:lnTo>
                    <a:pt x="51" y="89"/>
                  </a:lnTo>
                  <a:lnTo>
                    <a:pt x="44" y="89"/>
                  </a:lnTo>
                  <a:lnTo>
                    <a:pt x="37" y="89"/>
                  </a:lnTo>
                  <a:lnTo>
                    <a:pt x="37" y="89"/>
                  </a:lnTo>
                  <a:lnTo>
                    <a:pt x="33" y="89"/>
                  </a:lnTo>
                  <a:lnTo>
                    <a:pt x="29" y="89"/>
                  </a:lnTo>
                  <a:lnTo>
                    <a:pt x="14" y="93"/>
                  </a:lnTo>
                  <a:lnTo>
                    <a:pt x="14" y="93"/>
                  </a:lnTo>
                  <a:lnTo>
                    <a:pt x="7" y="89"/>
                  </a:lnTo>
                  <a:lnTo>
                    <a:pt x="7" y="89"/>
                  </a:lnTo>
                  <a:lnTo>
                    <a:pt x="7" y="89"/>
                  </a:lnTo>
                  <a:lnTo>
                    <a:pt x="3" y="86"/>
                  </a:lnTo>
                  <a:lnTo>
                    <a:pt x="0" y="82"/>
                  </a:lnTo>
                  <a:lnTo>
                    <a:pt x="3" y="78"/>
                  </a:lnTo>
                  <a:lnTo>
                    <a:pt x="7" y="75"/>
                  </a:lnTo>
                  <a:lnTo>
                    <a:pt x="7" y="67"/>
                  </a:lnTo>
                  <a:lnTo>
                    <a:pt x="3" y="64"/>
                  </a:lnTo>
                  <a:lnTo>
                    <a:pt x="3" y="60"/>
                  </a:lnTo>
                  <a:lnTo>
                    <a:pt x="3" y="60"/>
                  </a:lnTo>
                  <a:lnTo>
                    <a:pt x="0" y="52"/>
                  </a:lnTo>
                  <a:lnTo>
                    <a:pt x="0" y="49"/>
                  </a:lnTo>
                  <a:close/>
                </a:path>
              </a:pathLst>
            </a:custGeom>
            <a:grpFill/>
            <a:ln>
              <a:noFill/>
            </a:ln>
          </p:spPr>
          <p:txBody>
            <a:bodyPr vert="horz" wrap="square" lIns="91440" tIns="45720" rIns="91440" bIns="45720" numCol="1" anchor="t" anchorCtr="0" compatLnSpc="1"/>
            <a:lstStyle/>
            <a:p>
              <a:endParaRPr lang="en-US"/>
            </a:p>
          </p:txBody>
        </p:sp>
        <p:sp>
          <p:nvSpPr>
            <p:cNvPr id="48" name="Freeform 45">
              <a:extLst>
                <a:ext uri="{FF2B5EF4-FFF2-40B4-BE49-F238E27FC236}">
                  <a16:creationId xmlns="" xmlns:a16="http://schemas.microsoft.com/office/drawing/2014/main" id="{7FC9A17F-23B1-4C4B-81DD-ECEBBCDE30CD}"/>
                </a:ext>
              </a:extLst>
            </p:cNvPr>
            <p:cNvSpPr/>
            <p:nvPr/>
          </p:nvSpPr>
          <p:spPr bwMode="auto">
            <a:xfrm>
              <a:off x="4717610" y="2059174"/>
              <a:ext cx="347390" cy="195568"/>
            </a:xfrm>
            <a:custGeom>
              <a:avLst/>
              <a:gdLst>
                <a:gd name="T0" fmla="*/ 40 w 270"/>
                <a:gd name="T1" fmla="*/ 11 h 152"/>
                <a:gd name="T2" fmla="*/ 62 w 270"/>
                <a:gd name="T3" fmla="*/ 11 h 152"/>
                <a:gd name="T4" fmla="*/ 77 w 270"/>
                <a:gd name="T5" fmla="*/ 15 h 152"/>
                <a:gd name="T6" fmla="*/ 96 w 270"/>
                <a:gd name="T7" fmla="*/ 15 h 152"/>
                <a:gd name="T8" fmla="*/ 111 w 270"/>
                <a:gd name="T9" fmla="*/ 15 h 152"/>
                <a:gd name="T10" fmla="*/ 122 w 270"/>
                <a:gd name="T11" fmla="*/ 8 h 152"/>
                <a:gd name="T12" fmla="*/ 140 w 270"/>
                <a:gd name="T13" fmla="*/ 0 h 152"/>
                <a:gd name="T14" fmla="*/ 170 w 270"/>
                <a:gd name="T15" fmla="*/ 0 h 152"/>
                <a:gd name="T16" fmla="*/ 185 w 270"/>
                <a:gd name="T17" fmla="*/ 15 h 152"/>
                <a:gd name="T18" fmla="*/ 196 w 270"/>
                <a:gd name="T19" fmla="*/ 30 h 152"/>
                <a:gd name="T20" fmla="*/ 218 w 270"/>
                <a:gd name="T21" fmla="*/ 37 h 152"/>
                <a:gd name="T22" fmla="*/ 237 w 270"/>
                <a:gd name="T23" fmla="*/ 45 h 152"/>
                <a:gd name="T24" fmla="*/ 255 w 270"/>
                <a:gd name="T25" fmla="*/ 45 h 152"/>
                <a:gd name="T26" fmla="*/ 270 w 270"/>
                <a:gd name="T27" fmla="*/ 52 h 152"/>
                <a:gd name="T28" fmla="*/ 266 w 270"/>
                <a:gd name="T29" fmla="*/ 71 h 152"/>
                <a:gd name="T30" fmla="*/ 255 w 270"/>
                <a:gd name="T31" fmla="*/ 86 h 152"/>
                <a:gd name="T32" fmla="*/ 248 w 270"/>
                <a:gd name="T33" fmla="*/ 97 h 152"/>
                <a:gd name="T34" fmla="*/ 233 w 270"/>
                <a:gd name="T35" fmla="*/ 104 h 152"/>
                <a:gd name="T36" fmla="*/ 218 w 270"/>
                <a:gd name="T37" fmla="*/ 108 h 152"/>
                <a:gd name="T38" fmla="*/ 203 w 270"/>
                <a:gd name="T39" fmla="*/ 108 h 152"/>
                <a:gd name="T40" fmla="*/ 203 w 270"/>
                <a:gd name="T41" fmla="*/ 119 h 152"/>
                <a:gd name="T42" fmla="*/ 203 w 270"/>
                <a:gd name="T43" fmla="*/ 112 h 152"/>
                <a:gd name="T44" fmla="*/ 192 w 270"/>
                <a:gd name="T45" fmla="*/ 119 h 152"/>
                <a:gd name="T46" fmla="*/ 181 w 270"/>
                <a:gd name="T47" fmla="*/ 123 h 152"/>
                <a:gd name="T48" fmla="*/ 192 w 270"/>
                <a:gd name="T49" fmla="*/ 126 h 152"/>
                <a:gd name="T50" fmla="*/ 196 w 270"/>
                <a:gd name="T51" fmla="*/ 130 h 152"/>
                <a:gd name="T52" fmla="*/ 203 w 270"/>
                <a:gd name="T53" fmla="*/ 134 h 152"/>
                <a:gd name="T54" fmla="*/ 196 w 270"/>
                <a:gd name="T55" fmla="*/ 119 h 152"/>
                <a:gd name="T56" fmla="*/ 211 w 270"/>
                <a:gd name="T57" fmla="*/ 134 h 152"/>
                <a:gd name="T58" fmla="*/ 222 w 270"/>
                <a:gd name="T59" fmla="*/ 130 h 152"/>
                <a:gd name="T60" fmla="*/ 225 w 270"/>
                <a:gd name="T61" fmla="*/ 138 h 152"/>
                <a:gd name="T62" fmla="*/ 199 w 270"/>
                <a:gd name="T63" fmla="*/ 145 h 152"/>
                <a:gd name="T64" fmla="*/ 177 w 270"/>
                <a:gd name="T65" fmla="*/ 149 h 152"/>
                <a:gd name="T66" fmla="*/ 170 w 270"/>
                <a:gd name="T67" fmla="*/ 134 h 152"/>
                <a:gd name="T68" fmla="*/ 177 w 270"/>
                <a:gd name="T69" fmla="*/ 126 h 152"/>
                <a:gd name="T70" fmla="*/ 174 w 270"/>
                <a:gd name="T71" fmla="*/ 123 h 152"/>
                <a:gd name="T72" fmla="*/ 159 w 270"/>
                <a:gd name="T73" fmla="*/ 119 h 152"/>
                <a:gd name="T74" fmla="*/ 151 w 270"/>
                <a:gd name="T75" fmla="*/ 115 h 152"/>
                <a:gd name="T76" fmla="*/ 155 w 270"/>
                <a:gd name="T77" fmla="*/ 112 h 152"/>
                <a:gd name="T78" fmla="*/ 151 w 270"/>
                <a:gd name="T79" fmla="*/ 108 h 152"/>
                <a:gd name="T80" fmla="*/ 144 w 270"/>
                <a:gd name="T81" fmla="*/ 112 h 152"/>
                <a:gd name="T82" fmla="*/ 133 w 270"/>
                <a:gd name="T83" fmla="*/ 119 h 152"/>
                <a:gd name="T84" fmla="*/ 122 w 270"/>
                <a:gd name="T85" fmla="*/ 130 h 152"/>
                <a:gd name="T86" fmla="*/ 122 w 270"/>
                <a:gd name="T87" fmla="*/ 138 h 152"/>
                <a:gd name="T88" fmla="*/ 103 w 270"/>
                <a:gd name="T89" fmla="*/ 138 h 152"/>
                <a:gd name="T90" fmla="*/ 103 w 270"/>
                <a:gd name="T91" fmla="*/ 130 h 152"/>
                <a:gd name="T92" fmla="*/ 111 w 270"/>
                <a:gd name="T93" fmla="*/ 115 h 152"/>
                <a:gd name="T94" fmla="*/ 122 w 270"/>
                <a:gd name="T95" fmla="*/ 112 h 152"/>
                <a:gd name="T96" fmla="*/ 111 w 270"/>
                <a:gd name="T97" fmla="*/ 97 h 152"/>
                <a:gd name="T98" fmla="*/ 100 w 270"/>
                <a:gd name="T99" fmla="*/ 82 h 152"/>
                <a:gd name="T100" fmla="*/ 81 w 270"/>
                <a:gd name="T101" fmla="*/ 78 h 152"/>
                <a:gd name="T102" fmla="*/ 70 w 270"/>
                <a:gd name="T103" fmla="*/ 75 h 152"/>
                <a:gd name="T104" fmla="*/ 66 w 270"/>
                <a:gd name="T105" fmla="*/ 86 h 152"/>
                <a:gd name="T106" fmla="*/ 44 w 270"/>
                <a:gd name="T107" fmla="*/ 93 h 152"/>
                <a:gd name="T108" fmla="*/ 22 w 270"/>
                <a:gd name="T109" fmla="*/ 89 h 152"/>
                <a:gd name="T110" fmla="*/ 7 w 270"/>
                <a:gd name="T111" fmla="*/ 86 h 152"/>
                <a:gd name="T112" fmla="*/ 3 w 270"/>
                <a:gd name="T113" fmla="*/ 67 h 152"/>
                <a:gd name="T114" fmla="*/ 18 w 270"/>
                <a:gd name="T115" fmla="*/ 45 h 152"/>
                <a:gd name="T116" fmla="*/ 22 w 270"/>
                <a:gd name="T117" fmla="*/ 34 h 152"/>
                <a:gd name="T118" fmla="*/ 18 w 270"/>
                <a:gd name="T119" fmla="*/ 1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0" h="152">
                  <a:moveTo>
                    <a:pt x="18" y="11"/>
                  </a:moveTo>
                  <a:lnTo>
                    <a:pt x="18" y="11"/>
                  </a:lnTo>
                  <a:lnTo>
                    <a:pt x="25" y="15"/>
                  </a:lnTo>
                  <a:lnTo>
                    <a:pt x="25" y="15"/>
                  </a:lnTo>
                  <a:lnTo>
                    <a:pt x="40" y="11"/>
                  </a:lnTo>
                  <a:lnTo>
                    <a:pt x="44" y="11"/>
                  </a:lnTo>
                  <a:lnTo>
                    <a:pt x="48" y="11"/>
                  </a:lnTo>
                  <a:lnTo>
                    <a:pt x="48" y="11"/>
                  </a:lnTo>
                  <a:lnTo>
                    <a:pt x="55" y="11"/>
                  </a:lnTo>
                  <a:lnTo>
                    <a:pt x="62" y="11"/>
                  </a:lnTo>
                  <a:lnTo>
                    <a:pt x="66" y="15"/>
                  </a:lnTo>
                  <a:lnTo>
                    <a:pt x="66" y="15"/>
                  </a:lnTo>
                  <a:lnTo>
                    <a:pt x="74" y="15"/>
                  </a:lnTo>
                  <a:lnTo>
                    <a:pt x="77" y="15"/>
                  </a:lnTo>
                  <a:lnTo>
                    <a:pt x="77" y="15"/>
                  </a:lnTo>
                  <a:lnTo>
                    <a:pt x="81" y="15"/>
                  </a:lnTo>
                  <a:lnTo>
                    <a:pt x="85" y="15"/>
                  </a:lnTo>
                  <a:lnTo>
                    <a:pt x="88" y="19"/>
                  </a:lnTo>
                  <a:lnTo>
                    <a:pt x="92" y="15"/>
                  </a:lnTo>
                  <a:lnTo>
                    <a:pt x="96" y="15"/>
                  </a:lnTo>
                  <a:lnTo>
                    <a:pt x="96" y="19"/>
                  </a:lnTo>
                  <a:lnTo>
                    <a:pt x="100" y="19"/>
                  </a:lnTo>
                  <a:lnTo>
                    <a:pt x="103" y="15"/>
                  </a:lnTo>
                  <a:lnTo>
                    <a:pt x="107" y="15"/>
                  </a:lnTo>
                  <a:lnTo>
                    <a:pt x="111" y="15"/>
                  </a:lnTo>
                  <a:lnTo>
                    <a:pt x="114" y="15"/>
                  </a:lnTo>
                  <a:lnTo>
                    <a:pt x="118" y="19"/>
                  </a:lnTo>
                  <a:lnTo>
                    <a:pt x="122" y="19"/>
                  </a:lnTo>
                  <a:lnTo>
                    <a:pt x="122" y="11"/>
                  </a:lnTo>
                  <a:lnTo>
                    <a:pt x="122" y="8"/>
                  </a:lnTo>
                  <a:lnTo>
                    <a:pt x="129" y="8"/>
                  </a:lnTo>
                  <a:lnTo>
                    <a:pt x="137" y="4"/>
                  </a:lnTo>
                  <a:lnTo>
                    <a:pt x="137" y="4"/>
                  </a:lnTo>
                  <a:lnTo>
                    <a:pt x="140" y="4"/>
                  </a:lnTo>
                  <a:lnTo>
                    <a:pt x="140" y="0"/>
                  </a:lnTo>
                  <a:lnTo>
                    <a:pt x="144" y="0"/>
                  </a:lnTo>
                  <a:lnTo>
                    <a:pt x="151" y="0"/>
                  </a:lnTo>
                  <a:lnTo>
                    <a:pt x="159" y="0"/>
                  </a:lnTo>
                  <a:lnTo>
                    <a:pt x="166" y="0"/>
                  </a:lnTo>
                  <a:lnTo>
                    <a:pt x="170" y="0"/>
                  </a:lnTo>
                  <a:lnTo>
                    <a:pt x="170" y="8"/>
                  </a:lnTo>
                  <a:lnTo>
                    <a:pt x="174" y="8"/>
                  </a:lnTo>
                  <a:lnTo>
                    <a:pt x="174" y="11"/>
                  </a:lnTo>
                  <a:lnTo>
                    <a:pt x="177" y="19"/>
                  </a:lnTo>
                  <a:lnTo>
                    <a:pt x="185" y="15"/>
                  </a:lnTo>
                  <a:lnTo>
                    <a:pt x="188" y="19"/>
                  </a:lnTo>
                  <a:lnTo>
                    <a:pt x="188" y="23"/>
                  </a:lnTo>
                  <a:lnTo>
                    <a:pt x="192" y="23"/>
                  </a:lnTo>
                  <a:lnTo>
                    <a:pt x="192" y="26"/>
                  </a:lnTo>
                  <a:lnTo>
                    <a:pt x="196" y="30"/>
                  </a:lnTo>
                  <a:lnTo>
                    <a:pt x="203" y="37"/>
                  </a:lnTo>
                  <a:lnTo>
                    <a:pt x="203" y="34"/>
                  </a:lnTo>
                  <a:lnTo>
                    <a:pt x="211" y="37"/>
                  </a:lnTo>
                  <a:lnTo>
                    <a:pt x="214" y="37"/>
                  </a:lnTo>
                  <a:lnTo>
                    <a:pt x="218" y="37"/>
                  </a:lnTo>
                  <a:lnTo>
                    <a:pt x="222" y="34"/>
                  </a:lnTo>
                  <a:lnTo>
                    <a:pt x="225" y="34"/>
                  </a:lnTo>
                  <a:lnTo>
                    <a:pt x="229" y="41"/>
                  </a:lnTo>
                  <a:lnTo>
                    <a:pt x="233" y="45"/>
                  </a:lnTo>
                  <a:lnTo>
                    <a:pt x="237" y="45"/>
                  </a:lnTo>
                  <a:lnTo>
                    <a:pt x="237" y="45"/>
                  </a:lnTo>
                  <a:lnTo>
                    <a:pt x="244" y="45"/>
                  </a:lnTo>
                  <a:lnTo>
                    <a:pt x="248" y="45"/>
                  </a:lnTo>
                  <a:lnTo>
                    <a:pt x="251" y="49"/>
                  </a:lnTo>
                  <a:lnTo>
                    <a:pt x="255" y="45"/>
                  </a:lnTo>
                  <a:lnTo>
                    <a:pt x="259" y="49"/>
                  </a:lnTo>
                  <a:lnTo>
                    <a:pt x="262" y="49"/>
                  </a:lnTo>
                  <a:lnTo>
                    <a:pt x="266" y="49"/>
                  </a:lnTo>
                  <a:lnTo>
                    <a:pt x="266" y="52"/>
                  </a:lnTo>
                  <a:lnTo>
                    <a:pt x="270" y="52"/>
                  </a:lnTo>
                  <a:lnTo>
                    <a:pt x="270" y="56"/>
                  </a:lnTo>
                  <a:lnTo>
                    <a:pt x="266" y="60"/>
                  </a:lnTo>
                  <a:lnTo>
                    <a:pt x="262" y="60"/>
                  </a:lnTo>
                  <a:lnTo>
                    <a:pt x="262" y="67"/>
                  </a:lnTo>
                  <a:lnTo>
                    <a:pt x="266" y="71"/>
                  </a:lnTo>
                  <a:lnTo>
                    <a:pt x="270" y="75"/>
                  </a:lnTo>
                  <a:lnTo>
                    <a:pt x="266" y="78"/>
                  </a:lnTo>
                  <a:lnTo>
                    <a:pt x="266" y="82"/>
                  </a:lnTo>
                  <a:lnTo>
                    <a:pt x="262" y="86"/>
                  </a:lnTo>
                  <a:lnTo>
                    <a:pt x="255" y="86"/>
                  </a:lnTo>
                  <a:lnTo>
                    <a:pt x="251" y="89"/>
                  </a:lnTo>
                  <a:lnTo>
                    <a:pt x="251" y="93"/>
                  </a:lnTo>
                  <a:lnTo>
                    <a:pt x="248" y="97"/>
                  </a:lnTo>
                  <a:lnTo>
                    <a:pt x="248" y="101"/>
                  </a:lnTo>
                  <a:lnTo>
                    <a:pt x="248" y="97"/>
                  </a:lnTo>
                  <a:lnTo>
                    <a:pt x="244" y="97"/>
                  </a:lnTo>
                  <a:lnTo>
                    <a:pt x="240" y="101"/>
                  </a:lnTo>
                  <a:lnTo>
                    <a:pt x="237" y="101"/>
                  </a:lnTo>
                  <a:lnTo>
                    <a:pt x="233" y="101"/>
                  </a:lnTo>
                  <a:lnTo>
                    <a:pt x="233" y="104"/>
                  </a:lnTo>
                  <a:lnTo>
                    <a:pt x="229" y="104"/>
                  </a:lnTo>
                  <a:lnTo>
                    <a:pt x="225" y="104"/>
                  </a:lnTo>
                  <a:lnTo>
                    <a:pt x="222" y="108"/>
                  </a:lnTo>
                  <a:lnTo>
                    <a:pt x="222" y="108"/>
                  </a:lnTo>
                  <a:lnTo>
                    <a:pt x="218" y="108"/>
                  </a:lnTo>
                  <a:lnTo>
                    <a:pt x="218" y="112"/>
                  </a:lnTo>
                  <a:lnTo>
                    <a:pt x="211" y="108"/>
                  </a:lnTo>
                  <a:lnTo>
                    <a:pt x="207" y="112"/>
                  </a:lnTo>
                  <a:lnTo>
                    <a:pt x="207" y="112"/>
                  </a:lnTo>
                  <a:lnTo>
                    <a:pt x="203" y="108"/>
                  </a:lnTo>
                  <a:lnTo>
                    <a:pt x="203" y="108"/>
                  </a:lnTo>
                  <a:lnTo>
                    <a:pt x="203" y="112"/>
                  </a:lnTo>
                  <a:lnTo>
                    <a:pt x="207" y="112"/>
                  </a:lnTo>
                  <a:lnTo>
                    <a:pt x="203" y="115"/>
                  </a:lnTo>
                  <a:lnTo>
                    <a:pt x="203" y="119"/>
                  </a:lnTo>
                  <a:lnTo>
                    <a:pt x="199" y="119"/>
                  </a:lnTo>
                  <a:lnTo>
                    <a:pt x="199" y="119"/>
                  </a:lnTo>
                  <a:lnTo>
                    <a:pt x="199" y="119"/>
                  </a:lnTo>
                  <a:lnTo>
                    <a:pt x="203" y="115"/>
                  </a:lnTo>
                  <a:lnTo>
                    <a:pt x="203" y="112"/>
                  </a:lnTo>
                  <a:lnTo>
                    <a:pt x="199" y="112"/>
                  </a:lnTo>
                  <a:lnTo>
                    <a:pt x="199" y="112"/>
                  </a:lnTo>
                  <a:lnTo>
                    <a:pt x="196" y="119"/>
                  </a:lnTo>
                  <a:lnTo>
                    <a:pt x="192" y="119"/>
                  </a:lnTo>
                  <a:lnTo>
                    <a:pt x="192" y="119"/>
                  </a:lnTo>
                  <a:lnTo>
                    <a:pt x="188" y="119"/>
                  </a:lnTo>
                  <a:lnTo>
                    <a:pt x="185" y="119"/>
                  </a:lnTo>
                  <a:lnTo>
                    <a:pt x="185" y="119"/>
                  </a:lnTo>
                  <a:lnTo>
                    <a:pt x="181" y="119"/>
                  </a:lnTo>
                  <a:lnTo>
                    <a:pt x="181" y="123"/>
                  </a:lnTo>
                  <a:lnTo>
                    <a:pt x="181" y="123"/>
                  </a:lnTo>
                  <a:lnTo>
                    <a:pt x="188" y="123"/>
                  </a:lnTo>
                  <a:lnTo>
                    <a:pt x="188" y="123"/>
                  </a:lnTo>
                  <a:lnTo>
                    <a:pt x="192" y="126"/>
                  </a:lnTo>
                  <a:lnTo>
                    <a:pt x="192" y="126"/>
                  </a:lnTo>
                  <a:lnTo>
                    <a:pt x="196" y="126"/>
                  </a:lnTo>
                  <a:lnTo>
                    <a:pt x="192" y="126"/>
                  </a:lnTo>
                  <a:lnTo>
                    <a:pt x="192" y="130"/>
                  </a:lnTo>
                  <a:lnTo>
                    <a:pt x="196" y="130"/>
                  </a:lnTo>
                  <a:lnTo>
                    <a:pt x="196" y="130"/>
                  </a:lnTo>
                  <a:lnTo>
                    <a:pt x="196" y="130"/>
                  </a:lnTo>
                  <a:lnTo>
                    <a:pt x="196" y="130"/>
                  </a:lnTo>
                  <a:lnTo>
                    <a:pt x="199" y="130"/>
                  </a:lnTo>
                  <a:lnTo>
                    <a:pt x="199" y="134"/>
                  </a:lnTo>
                  <a:lnTo>
                    <a:pt x="203" y="134"/>
                  </a:lnTo>
                  <a:lnTo>
                    <a:pt x="207" y="138"/>
                  </a:lnTo>
                  <a:lnTo>
                    <a:pt x="207" y="134"/>
                  </a:lnTo>
                  <a:lnTo>
                    <a:pt x="203" y="130"/>
                  </a:lnTo>
                  <a:lnTo>
                    <a:pt x="196" y="123"/>
                  </a:lnTo>
                  <a:lnTo>
                    <a:pt x="196" y="119"/>
                  </a:lnTo>
                  <a:lnTo>
                    <a:pt x="196" y="119"/>
                  </a:lnTo>
                  <a:lnTo>
                    <a:pt x="199" y="123"/>
                  </a:lnTo>
                  <a:lnTo>
                    <a:pt x="199" y="126"/>
                  </a:lnTo>
                  <a:lnTo>
                    <a:pt x="207" y="134"/>
                  </a:lnTo>
                  <a:lnTo>
                    <a:pt x="211" y="134"/>
                  </a:lnTo>
                  <a:lnTo>
                    <a:pt x="211" y="134"/>
                  </a:lnTo>
                  <a:lnTo>
                    <a:pt x="214" y="134"/>
                  </a:lnTo>
                  <a:lnTo>
                    <a:pt x="218" y="134"/>
                  </a:lnTo>
                  <a:lnTo>
                    <a:pt x="218" y="130"/>
                  </a:lnTo>
                  <a:lnTo>
                    <a:pt x="222" y="130"/>
                  </a:lnTo>
                  <a:lnTo>
                    <a:pt x="229" y="130"/>
                  </a:lnTo>
                  <a:lnTo>
                    <a:pt x="225" y="134"/>
                  </a:lnTo>
                  <a:lnTo>
                    <a:pt x="225" y="134"/>
                  </a:lnTo>
                  <a:lnTo>
                    <a:pt x="225" y="138"/>
                  </a:lnTo>
                  <a:lnTo>
                    <a:pt x="225" y="138"/>
                  </a:lnTo>
                  <a:lnTo>
                    <a:pt x="218" y="141"/>
                  </a:lnTo>
                  <a:lnTo>
                    <a:pt x="211" y="138"/>
                  </a:lnTo>
                  <a:lnTo>
                    <a:pt x="207" y="141"/>
                  </a:lnTo>
                  <a:lnTo>
                    <a:pt x="207" y="145"/>
                  </a:lnTo>
                  <a:lnTo>
                    <a:pt x="199" y="145"/>
                  </a:lnTo>
                  <a:lnTo>
                    <a:pt x="192" y="149"/>
                  </a:lnTo>
                  <a:lnTo>
                    <a:pt x="188" y="152"/>
                  </a:lnTo>
                  <a:lnTo>
                    <a:pt x="181" y="152"/>
                  </a:lnTo>
                  <a:lnTo>
                    <a:pt x="177" y="149"/>
                  </a:lnTo>
                  <a:lnTo>
                    <a:pt x="177" y="149"/>
                  </a:lnTo>
                  <a:lnTo>
                    <a:pt x="181" y="141"/>
                  </a:lnTo>
                  <a:lnTo>
                    <a:pt x="181" y="141"/>
                  </a:lnTo>
                  <a:lnTo>
                    <a:pt x="177" y="138"/>
                  </a:lnTo>
                  <a:lnTo>
                    <a:pt x="174" y="138"/>
                  </a:lnTo>
                  <a:lnTo>
                    <a:pt x="170" y="134"/>
                  </a:lnTo>
                  <a:lnTo>
                    <a:pt x="166" y="138"/>
                  </a:lnTo>
                  <a:lnTo>
                    <a:pt x="166" y="138"/>
                  </a:lnTo>
                  <a:lnTo>
                    <a:pt x="170" y="130"/>
                  </a:lnTo>
                  <a:lnTo>
                    <a:pt x="174" y="130"/>
                  </a:lnTo>
                  <a:lnTo>
                    <a:pt x="177" y="126"/>
                  </a:lnTo>
                  <a:lnTo>
                    <a:pt x="181" y="126"/>
                  </a:lnTo>
                  <a:lnTo>
                    <a:pt x="177" y="126"/>
                  </a:lnTo>
                  <a:lnTo>
                    <a:pt x="177" y="123"/>
                  </a:lnTo>
                  <a:lnTo>
                    <a:pt x="177" y="119"/>
                  </a:lnTo>
                  <a:lnTo>
                    <a:pt x="174" y="123"/>
                  </a:lnTo>
                  <a:lnTo>
                    <a:pt x="174" y="123"/>
                  </a:lnTo>
                  <a:lnTo>
                    <a:pt x="170" y="119"/>
                  </a:lnTo>
                  <a:lnTo>
                    <a:pt x="166" y="119"/>
                  </a:lnTo>
                  <a:lnTo>
                    <a:pt x="162" y="123"/>
                  </a:lnTo>
                  <a:lnTo>
                    <a:pt x="159" y="119"/>
                  </a:lnTo>
                  <a:lnTo>
                    <a:pt x="155" y="119"/>
                  </a:lnTo>
                  <a:lnTo>
                    <a:pt x="155" y="119"/>
                  </a:lnTo>
                  <a:lnTo>
                    <a:pt x="155" y="119"/>
                  </a:lnTo>
                  <a:lnTo>
                    <a:pt x="155" y="115"/>
                  </a:lnTo>
                  <a:lnTo>
                    <a:pt x="151" y="115"/>
                  </a:lnTo>
                  <a:lnTo>
                    <a:pt x="144" y="115"/>
                  </a:lnTo>
                  <a:lnTo>
                    <a:pt x="144" y="112"/>
                  </a:lnTo>
                  <a:lnTo>
                    <a:pt x="148" y="112"/>
                  </a:lnTo>
                  <a:lnTo>
                    <a:pt x="155" y="112"/>
                  </a:lnTo>
                  <a:lnTo>
                    <a:pt x="155" y="112"/>
                  </a:lnTo>
                  <a:lnTo>
                    <a:pt x="159" y="112"/>
                  </a:lnTo>
                  <a:lnTo>
                    <a:pt x="162" y="112"/>
                  </a:lnTo>
                  <a:lnTo>
                    <a:pt x="155" y="112"/>
                  </a:lnTo>
                  <a:lnTo>
                    <a:pt x="155" y="112"/>
                  </a:lnTo>
                  <a:lnTo>
                    <a:pt x="151" y="108"/>
                  </a:lnTo>
                  <a:lnTo>
                    <a:pt x="151" y="108"/>
                  </a:lnTo>
                  <a:lnTo>
                    <a:pt x="151" y="108"/>
                  </a:lnTo>
                  <a:lnTo>
                    <a:pt x="148" y="112"/>
                  </a:lnTo>
                  <a:lnTo>
                    <a:pt x="144" y="112"/>
                  </a:lnTo>
                  <a:lnTo>
                    <a:pt x="144" y="112"/>
                  </a:lnTo>
                  <a:lnTo>
                    <a:pt x="144" y="108"/>
                  </a:lnTo>
                  <a:lnTo>
                    <a:pt x="140" y="112"/>
                  </a:lnTo>
                  <a:lnTo>
                    <a:pt x="137" y="112"/>
                  </a:lnTo>
                  <a:lnTo>
                    <a:pt x="133" y="115"/>
                  </a:lnTo>
                  <a:lnTo>
                    <a:pt x="133" y="119"/>
                  </a:lnTo>
                  <a:lnTo>
                    <a:pt x="129" y="123"/>
                  </a:lnTo>
                  <a:lnTo>
                    <a:pt x="129" y="123"/>
                  </a:lnTo>
                  <a:lnTo>
                    <a:pt x="129" y="123"/>
                  </a:lnTo>
                  <a:lnTo>
                    <a:pt x="125" y="130"/>
                  </a:lnTo>
                  <a:lnTo>
                    <a:pt x="122" y="130"/>
                  </a:lnTo>
                  <a:lnTo>
                    <a:pt x="122" y="130"/>
                  </a:lnTo>
                  <a:lnTo>
                    <a:pt x="122" y="130"/>
                  </a:lnTo>
                  <a:lnTo>
                    <a:pt x="122" y="134"/>
                  </a:lnTo>
                  <a:lnTo>
                    <a:pt x="122" y="134"/>
                  </a:lnTo>
                  <a:lnTo>
                    <a:pt x="122" y="138"/>
                  </a:lnTo>
                  <a:lnTo>
                    <a:pt x="122" y="138"/>
                  </a:lnTo>
                  <a:lnTo>
                    <a:pt x="118" y="134"/>
                  </a:lnTo>
                  <a:lnTo>
                    <a:pt x="114" y="134"/>
                  </a:lnTo>
                  <a:lnTo>
                    <a:pt x="111" y="138"/>
                  </a:lnTo>
                  <a:lnTo>
                    <a:pt x="103" y="138"/>
                  </a:lnTo>
                  <a:lnTo>
                    <a:pt x="100" y="138"/>
                  </a:lnTo>
                  <a:lnTo>
                    <a:pt x="96" y="134"/>
                  </a:lnTo>
                  <a:lnTo>
                    <a:pt x="100" y="130"/>
                  </a:lnTo>
                  <a:lnTo>
                    <a:pt x="103" y="130"/>
                  </a:lnTo>
                  <a:lnTo>
                    <a:pt x="103" y="130"/>
                  </a:lnTo>
                  <a:lnTo>
                    <a:pt x="107" y="123"/>
                  </a:lnTo>
                  <a:lnTo>
                    <a:pt x="107" y="123"/>
                  </a:lnTo>
                  <a:lnTo>
                    <a:pt x="107" y="119"/>
                  </a:lnTo>
                  <a:lnTo>
                    <a:pt x="107" y="115"/>
                  </a:lnTo>
                  <a:lnTo>
                    <a:pt x="111" y="115"/>
                  </a:lnTo>
                  <a:lnTo>
                    <a:pt x="114" y="112"/>
                  </a:lnTo>
                  <a:lnTo>
                    <a:pt x="118" y="115"/>
                  </a:lnTo>
                  <a:lnTo>
                    <a:pt x="122" y="115"/>
                  </a:lnTo>
                  <a:lnTo>
                    <a:pt x="122" y="115"/>
                  </a:lnTo>
                  <a:lnTo>
                    <a:pt x="122" y="112"/>
                  </a:lnTo>
                  <a:lnTo>
                    <a:pt x="122" y="108"/>
                  </a:lnTo>
                  <a:lnTo>
                    <a:pt x="122" y="104"/>
                  </a:lnTo>
                  <a:lnTo>
                    <a:pt x="118" y="104"/>
                  </a:lnTo>
                  <a:lnTo>
                    <a:pt x="111" y="101"/>
                  </a:lnTo>
                  <a:lnTo>
                    <a:pt x="111" y="97"/>
                  </a:lnTo>
                  <a:lnTo>
                    <a:pt x="107" y="97"/>
                  </a:lnTo>
                  <a:lnTo>
                    <a:pt x="107" y="93"/>
                  </a:lnTo>
                  <a:lnTo>
                    <a:pt x="107" y="89"/>
                  </a:lnTo>
                  <a:lnTo>
                    <a:pt x="103" y="86"/>
                  </a:lnTo>
                  <a:lnTo>
                    <a:pt x="100" y="82"/>
                  </a:lnTo>
                  <a:lnTo>
                    <a:pt x="96" y="82"/>
                  </a:lnTo>
                  <a:lnTo>
                    <a:pt x="96" y="82"/>
                  </a:lnTo>
                  <a:lnTo>
                    <a:pt x="92" y="82"/>
                  </a:lnTo>
                  <a:lnTo>
                    <a:pt x="85" y="78"/>
                  </a:lnTo>
                  <a:lnTo>
                    <a:pt x="81" y="78"/>
                  </a:lnTo>
                  <a:lnTo>
                    <a:pt x="77" y="75"/>
                  </a:lnTo>
                  <a:lnTo>
                    <a:pt x="77" y="75"/>
                  </a:lnTo>
                  <a:lnTo>
                    <a:pt x="74" y="75"/>
                  </a:lnTo>
                  <a:lnTo>
                    <a:pt x="74" y="78"/>
                  </a:lnTo>
                  <a:lnTo>
                    <a:pt x="70" y="75"/>
                  </a:lnTo>
                  <a:lnTo>
                    <a:pt x="70" y="78"/>
                  </a:lnTo>
                  <a:lnTo>
                    <a:pt x="66" y="75"/>
                  </a:lnTo>
                  <a:lnTo>
                    <a:pt x="66" y="78"/>
                  </a:lnTo>
                  <a:lnTo>
                    <a:pt x="66" y="82"/>
                  </a:lnTo>
                  <a:lnTo>
                    <a:pt x="66" y="86"/>
                  </a:lnTo>
                  <a:lnTo>
                    <a:pt x="62" y="86"/>
                  </a:lnTo>
                  <a:lnTo>
                    <a:pt x="59" y="89"/>
                  </a:lnTo>
                  <a:lnTo>
                    <a:pt x="48" y="89"/>
                  </a:lnTo>
                  <a:lnTo>
                    <a:pt x="44" y="93"/>
                  </a:lnTo>
                  <a:lnTo>
                    <a:pt x="44" y="93"/>
                  </a:lnTo>
                  <a:lnTo>
                    <a:pt x="37" y="93"/>
                  </a:lnTo>
                  <a:lnTo>
                    <a:pt x="33" y="93"/>
                  </a:lnTo>
                  <a:lnTo>
                    <a:pt x="33" y="89"/>
                  </a:lnTo>
                  <a:lnTo>
                    <a:pt x="29" y="89"/>
                  </a:lnTo>
                  <a:lnTo>
                    <a:pt x="22" y="89"/>
                  </a:lnTo>
                  <a:lnTo>
                    <a:pt x="18" y="86"/>
                  </a:lnTo>
                  <a:lnTo>
                    <a:pt x="14" y="86"/>
                  </a:lnTo>
                  <a:lnTo>
                    <a:pt x="11" y="86"/>
                  </a:lnTo>
                  <a:lnTo>
                    <a:pt x="7" y="86"/>
                  </a:lnTo>
                  <a:lnTo>
                    <a:pt x="7" y="86"/>
                  </a:lnTo>
                  <a:lnTo>
                    <a:pt x="3" y="82"/>
                  </a:lnTo>
                  <a:lnTo>
                    <a:pt x="0" y="78"/>
                  </a:lnTo>
                  <a:lnTo>
                    <a:pt x="0" y="78"/>
                  </a:lnTo>
                  <a:lnTo>
                    <a:pt x="0" y="75"/>
                  </a:lnTo>
                  <a:lnTo>
                    <a:pt x="3" y="67"/>
                  </a:lnTo>
                  <a:lnTo>
                    <a:pt x="7" y="67"/>
                  </a:lnTo>
                  <a:lnTo>
                    <a:pt x="7" y="63"/>
                  </a:lnTo>
                  <a:lnTo>
                    <a:pt x="7" y="60"/>
                  </a:lnTo>
                  <a:lnTo>
                    <a:pt x="18" y="49"/>
                  </a:lnTo>
                  <a:lnTo>
                    <a:pt x="18" y="45"/>
                  </a:lnTo>
                  <a:lnTo>
                    <a:pt x="22" y="41"/>
                  </a:lnTo>
                  <a:lnTo>
                    <a:pt x="25" y="41"/>
                  </a:lnTo>
                  <a:lnTo>
                    <a:pt x="25" y="37"/>
                  </a:lnTo>
                  <a:lnTo>
                    <a:pt x="22" y="34"/>
                  </a:lnTo>
                  <a:lnTo>
                    <a:pt x="22" y="34"/>
                  </a:lnTo>
                  <a:lnTo>
                    <a:pt x="25" y="30"/>
                  </a:lnTo>
                  <a:lnTo>
                    <a:pt x="22" y="30"/>
                  </a:lnTo>
                  <a:lnTo>
                    <a:pt x="18" y="26"/>
                  </a:lnTo>
                  <a:lnTo>
                    <a:pt x="18" y="23"/>
                  </a:lnTo>
                  <a:lnTo>
                    <a:pt x="18" y="15"/>
                  </a:lnTo>
                  <a:lnTo>
                    <a:pt x="18" y="11"/>
                  </a:lnTo>
                  <a:close/>
                </a:path>
              </a:pathLst>
            </a:custGeom>
            <a:grpFill/>
            <a:ln>
              <a:noFill/>
            </a:ln>
          </p:spPr>
          <p:txBody>
            <a:bodyPr vert="horz" wrap="square" lIns="91440" tIns="45720" rIns="91440" bIns="45720" numCol="1" anchor="t" anchorCtr="0" compatLnSpc="1"/>
            <a:lstStyle/>
            <a:p>
              <a:endParaRPr lang="en-US"/>
            </a:p>
          </p:txBody>
        </p:sp>
        <p:sp>
          <p:nvSpPr>
            <p:cNvPr id="49" name="Freeform 46">
              <a:extLst>
                <a:ext uri="{FF2B5EF4-FFF2-40B4-BE49-F238E27FC236}">
                  <a16:creationId xmlns="" xmlns:a16="http://schemas.microsoft.com/office/drawing/2014/main" id="{24E78B4D-8549-4822-B1E4-F8AF596427C5}"/>
                </a:ext>
              </a:extLst>
            </p:cNvPr>
            <p:cNvSpPr/>
            <p:nvPr/>
          </p:nvSpPr>
          <p:spPr bwMode="auto">
            <a:xfrm>
              <a:off x="4802526" y="2155670"/>
              <a:ext cx="72051" cy="75912"/>
            </a:xfrm>
            <a:custGeom>
              <a:avLst/>
              <a:gdLst>
                <a:gd name="T0" fmla="*/ 0 w 56"/>
                <a:gd name="T1" fmla="*/ 11 h 59"/>
                <a:gd name="T2" fmla="*/ 0 w 56"/>
                <a:gd name="T3" fmla="*/ 7 h 59"/>
                <a:gd name="T4" fmla="*/ 0 w 56"/>
                <a:gd name="T5" fmla="*/ 3 h 59"/>
                <a:gd name="T6" fmla="*/ 0 w 56"/>
                <a:gd name="T7" fmla="*/ 0 h 59"/>
                <a:gd name="T8" fmla="*/ 4 w 56"/>
                <a:gd name="T9" fmla="*/ 3 h 59"/>
                <a:gd name="T10" fmla="*/ 4 w 56"/>
                <a:gd name="T11" fmla="*/ 0 h 59"/>
                <a:gd name="T12" fmla="*/ 8 w 56"/>
                <a:gd name="T13" fmla="*/ 3 h 59"/>
                <a:gd name="T14" fmla="*/ 8 w 56"/>
                <a:gd name="T15" fmla="*/ 0 h 59"/>
                <a:gd name="T16" fmla="*/ 11 w 56"/>
                <a:gd name="T17" fmla="*/ 0 h 59"/>
                <a:gd name="T18" fmla="*/ 11 w 56"/>
                <a:gd name="T19" fmla="*/ 0 h 59"/>
                <a:gd name="T20" fmla="*/ 15 w 56"/>
                <a:gd name="T21" fmla="*/ 3 h 59"/>
                <a:gd name="T22" fmla="*/ 19 w 56"/>
                <a:gd name="T23" fmla="*/ 3 h 59"/>
                <a:gd name="T24" fmla="*/ 26 w 56"/>
                <a:gd name="T25" fmla="*/ 7 h 59"/>
                <a:gd name="T26" fmla="*/ 30 w 56"/>
                <a:gd name="T27" fmla="*/ 7 h 59"/>
                <a:gd name="T28" fmla="*/ 30 w 56"/>
                <a:gd name="T29" fmla="*/ 7 h 59"/>
                <a:gd name="T30" fmla="*/ 34 w 56"/>
                <a:gd name="T31" fmla="*/ 7 h 59"/>
                <a:gd name="T32" fmla="*/ 37 w 56"/>
                <a:gd name="T33" fmla="*/ 11 h 59"/>
                <a:gd name="T34" fmla="*/ 41 w 56"/>
                <a:gd name="T35" fmla="*/ 14 h 59"/>
                <a:gd name="T36" fmla="*/ 41 w 56"/>
                <a:gd name="T37" fmla="*/ 18 h 59"/>
                <a:gd name="T38" fmla="*/ 41 w 56"/>
                <a:gd name="T39" fmla="*/ 22 h 59"/>
                <a:gd name="T40" fmla="*/ 45 w 56"/>
                <a:gd name="T41" fmla="*/ 22 h 59"/>
                <a:gd name="T42" fmla="*/ 45 w 56"/>
                <a:gd name="T43" fmla="*/ 26 h 59"/>
                <a:gd name="T44" fmla="*/ 52 w 56"/>
                <a:gd name="T45" fmla="*/ 29 h 59"/>
                <a:gd name="T46" fmla="*/ 56 w 56"/>
                <a:gd name="T47" fmla="*/ 29 h 59"/>
                <a:gd name="T48" fmla="*/ 56 w 56"/>
                <a:gd name="T49" fmla="*/ 33 h 59"/>
                <a:gd name="T50" fmla="*/ 56 w 56"/>
                <a:gd name="T51" fmla="*/ 37 h 59"/>
                <a:gd name="T52" fmla="*/ 56 w 56"/>
                <a:gd name="T53" fmla="*/ 40 h 59"/>
                <a:gd name="T54" fmla="*/ 56 w 56"/>
                <a:gd name="T55" fmla="*/ 40 h 59"/>
                <a:gd name="T56" fmla="*/ 52 w 56"/>
                <a:gd name="T57" fmla="*/ 40 h 59"/>
                <a:gd name="T58" fmla="*/ 48 w 56"/>
                <a:gd name="T59" fmla="*/ 37 h 59"/>
                <a:gd name="T60" fmla="*/ 45 w 56"/>
                <a:gd name="T61" fmla="*/ 40 h 59"/>
                <a:gd name="T62" fmla="*/ 41 w 56"/>
                <a:gd name="T63" fmla="*/ 40 h 59"/>
                <a:gd name="T64" fmla="*/ 41 w 56"/>
                <a:gd name="T65" fmla="*/ 44 h 59"/>
                <a:gd name="T66" fmla="*/ 41 w 56"/>
                <a:gd name="T67" fmla="*/ 48 h 59"/>
                <a:gd name="T68" fmla="*/ 41 w 56"/>
                <a:gd name="T69" fmla="*/ 48 h 59"/>
                <a:gd name="T70" fmla="*/ 37 w 56"/>
                <a:gd name="T71" fmla="*/ 55 h 59"/>
                <a:gd name="T72" fmla="*/ 37 w 56"/>
                <a:gd name="T73" fmla="*/ 55 h 59"/>
                <a:gd name="T74" fmla="*/ 34 w 56"/>
                <a:gd name="T75" fmla="*/ 55 h 59"/>
                <a:gd name="T76" fmla="*/ 30 w 56"/>
                <a:gd name="T77" fmla="*/ 59 h 59"/>
                <a:gd name="T78" fmla="*/ 30 w 56"/>
                <a:gd name="T79" fmla="*/ 55 h 59"/>
                <a:gd name="T80" fmla="*/ 30 w 56"/>
                <a:gd name="T81" fmla="*/ 51 h 59"/>
                <a:gd name="T82" fmla="*/ 30 w 56"/>
                <a:gd name="T83" fmla="*/ 40 h 59"/>
                <a:gd name="T84" fmla="*/ 26 w 56"/>
                <a:gd name="T85" fmla="*/ 33 h 59"/>
                <a:gd name="T86" fmla="*/ 26 w 56"/>
                <a:gd name="T87" fmla="*/ 29 h 59"/>
                <a:gd name="T88" fmla="*/ 15 w 56"/>
                <a:gd name="T89" fmla="*/ 26 h 59"/>
                <a:gd name="T90" fmla="*/ 15 w 56"/>
                <a:gd name="T91" fmla="*/ 22 h 59"/>
                <a:gd name="T92" fmla="*/ 11 w 56"/>
                <a:gd name="T93" fmla="*/ 14 h 59"/>
                <a:gd name="T94" fmla="*/ 8 w 56"/>
                <a:gd name="T95" fmla="*/ 11 h 59"/>
                <a:gd name="T96" fmla="*/ 0 w 56"/>
                <a:gd name="T97" fmla="*/ 1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6" h="59">
                  <a:moveTo>
                    <a:pt x="0" y="11"/>
                  </a:moveTo>
                  <a:lnTo>
                    <a:pt x="0" y="7"/>
                  </a:lnTo>
                  <a:lnTo>
                    <a:pt x="0" y="3"/>
                  </a:lnTo>
                  <a:lnTo>
                    <a:pt x="0" y="0"/>
                  </a:lnTo>
                  <a:lnTo>
                    <a:pt x="4" y="3"/>
                  </a:lnTo>
                  <a:lnTo>
                    <a:pt x="4" y="0"/>
                  </a:lnTo>
                  <a:lnTo>
                    <a:pt x="8" y="3"/>
                  </a:lnTo>
                  <a:lnTo>
                    <a:pt x="8" y="0"/>
                  </a:lnTo>
                  <a:lnTo>
                    <a:pt x="11" y="0"/>
                  </a:lnTo>
                  <a:lnTo>
                    <a:pt x="11" y="0"/>
                  </a:lnTo>
                  <a:lnTo>
                    <a:pt x="15" y="3"/>
                  </a:lnTo>
                  <a:lnTo>
                    <a:pt x="19" y="3"/>
                  </a:lnTo>
                  <a:lnTo>
                    <a:pt x="26" y="7"/>
                  </a:lnTo>
                  <a:lnTo>
                    <a:pt x="30" y="7"/>
                  </a:lnTo>
                  <a:lnTo>
                    <a:pt x="30" y="7"/>
                  </a:lnTo>
                  <a:lnTo>
                    <a:pt x="34" y="7"/>
                  </a:lnTo>
                  <a:lnTo>
                    <a:pt x="37" y="11"/>
                  </a:lnTo>
                  <a:lnTo>
                    <a:pt x="41" y="14"/>
                  </a:lnTo>
                  <a:lnTo>
                    <a:pt x="41" y="18"/>
                  </a:lnTo>
                  <a:lnTo>
                    <a:pt x="41" y="22"/>
                  </a:lnTo>
                  <a:lnTo>
                    <a:pt x="45" y="22"/>
                  </a:lnTo>
                  <a:lnTo>
                    <a:pt x="45" y="26"/>
                  </a:lnTo>
                  <a:lnTo>
                    <a:pt x="52" y="29"/>
                  </a:lnTo>
                  <a:lnTo>
                    <a:pt x="56" y="29"/>
                  </a:lnTo>
                  <a:lnTo>
                    <a:pt x="56" y="33"/>
                  </a:lnTo>
                  <a:lnTo>
                    <a:pt x="56" y="37"/>
                  </a:lnTo>
                  <a:lnTo>
                    <a:pt x="56" y="40"/>
                  </a:lnTo>
                  <a:lnTo>
                    <a:pt x="56" y="40"/>
                  </a:lnTo>
                  <a:lnTo>
                    <a:pt x="52" y="40"/>
                  </a:lnTo>
                  <a:lnTo>
                    <a:pt x="48" y="37"/>
                  </a:lnTo>
                  <a:lnTo>
                    <a:pt x="45" y="40"/>
                  </a:lnTo>
                  <a:lnTo>
                    <a:pt x="41" y="40"/>
                  </a:lnTo>
                  <a:lnTo>
                    <a:pt x="41" y="44"/>
                  </a:lnTo>
                  <a:lnTo>
                    <a:pt x="41" y="48"/>
                  </a:lnTo>
                  <a:lnTo>
                    <a:pt x="41" y="48"/>
                  </a:lnTo>
                  <a:lnTo>
                    <a:pt x="37" y="55"/>
                  </a:lnTo>
                  <a:lnTo>
                    <a:pt x="37" y="55"/>
                  </a:lnTo>
                  <a:lnTo>
                    <a:pt x="34" y="55"/>
                  </a:lnTo>
                  <a:lnTo>
                    <a:pt x="30" y="59"/>
                  </a:lnTo>
                  <a:lnTo>
                    <a:pt x="30" y="55"/>
                  </a:lnTo>
                  <a:lnTo>
                    <a:pt x="30" y="51"/>
                  </a:lnTo>
                  <a:lnTo>
                    <a:pt x="30" y="40"/>
                  </a:lnTo>
                  <a:lnTo>
                    <a:pt x="26" y="33"/>
                  </a:lnTo>
                  <a:lnTo>
                    <a:pt x="26" y="29"/>
                  </a:lnTo>
                  <a:lnTo>
                    <a:pt x="15" y="26"/>
                  </a:lnTo>
                  <a:lnTo>
                    <a:pt x="15" y="22"/>
                  </a:lnTo>
                  <a:lnTo>
                    <a:pt x="11" y="14"/>
                  </a:lnTo>
                  <a:lnTo>
                    <a:pt x="8" y="11"/>
                  </a:lnTo>
                  <a:lnTo>
                    <a:pt x="0" y="11"/>
                  </a:lnTo>
                  <a:close/>
                </a:path>
              </a:pathLst>
            </a:custGeom>
            <a:grpFill/>
            <a:ln>
              <a:noFill/>
            </a:ln>
          </p:spPr>
          <p:txBody>
            <a:bodyPr vert="horz" wrap="square" lIns="91440" tIns="45720" rIns="91440" bIns="45720" numCol="1" anchor="t" anchorCtr="0" compatLnSpc="1"/>
            <a:lstStyle/>
            <a:p>
              <a:endParaRPr lang="en-US"/>
            </a:p>
          </p:txBody>
        </p:sp>
        <p:sp>
          <p:nvSpPr>
            <p:cNvPr id="50" name="Freeform 47">
              <a:extLst>
                <a:ext uri="{FF2B5EF4-FFF2-40B4-BE49-F238E27FC236}">
                  <a16:creationId xmlns="" xmlns:a16="http://schemas.microsoft.com/office/drawing/2014/main" id="{F61ACF05-5A25-421D-81C3-0E1EE20EE61C}"/>
                </a:ext>
              </a:extLst>
            </p:cNvPr>
            <p:cNvSpPr/>
            <p:nvPr/>
          </p:nvSpPr>
          <p:spPr bwMode="auto">
            <a:xfrm>
              <a:off x="4688015" y="2169824"/>
              <a:ext cx="186562" cy="104218"/>
            </a:xfrm>
            <a:custGeom>
              <a:avLst/>
              <a:gdLst>
                <a:gd name="T0" fmla="*/ 34 w 145"/>
                <a:gd name="T1" fmla="*/ 0 h 81"/>
                <a:gd name="T2" fmla="*/ 41 w 145"/>
                <a:gd name="T3" fmla="*/ 0 h 81"/>
                <a:gd name="T4" fmla="*/ 52 w 145"/>
                <a:gd name="T5" fmla="*/ 3 h 81"/>
                <a:gd name="T6" fmla="*/ 56 w 145"/>
                <a:gd name="T7" fmla="*/ 7 h 81"/>
                <a:gd name="T8" fmla="*/ 67 w 145"/>
                <a:gd name="T9" fmla="*/ 7 h 81"/>
                <a:gd name="T10" fmla="*/ 71 w 145"/>
                <a:gd name="T11" fmla="*/ 3 h 81"/>
                <a:gd name="T12" fmla="*/ 85 w 145"/>
                <a:gd name="T13" fmla="*/ 0 h 81"/>
                <a:gd name="T14" fmla="*/ 100 w 145"/>
                <a:gd name="T15" fmla="*/ 3 h 81"/>
                <a:gd name="T16" fmla="*/ 104 w 145"/>
                <a:gd name="T17" fmla="*/ 15 h 81"/>
                <a:gd name="T18" fmla="*/ 115 w 145"/>
                <a:gd name="T19" fmla="*/ 22 h 81"/>
                <a:gd name="T20" fmla="*/ 119 w 145"/>
                <a:gd name="T21" fmla="*/ 40 h 81"/>
                <a:gd name="T22" fmla="*/ 123 w 145"/>
                <a:gd name="T23" fmla="*/ 52 h 81"/>
                <a:gd name="T24" fmla="*/ 134 w 145"/>
                <a:gd name="T25" fmla="*/ 52 h 81"/>
                <a:gd name="T26" fmla="*/ 141 w 145"/>
                <a:gd name="T27" fmla="*/ 48 h 81"/>
                <a:gd name="T28" fmla="*/ 141 w 145"/>
                <a:gd name="T29" fmla="*/ 52 h 81"/>
                <a:gd name="T30" fmla="*/ 145 w 145"/>
                <a:gd name="T31" fmla="*/ 55 h 81"/>
                <a:gd name="T32" fmla="*/ 137 w 145"/>
                <a:gd name="T33" fmla="*/ 59 h 81"/>
                <a:gd name="T34" fmla="*/ 130 w 145"/>
                <a:gd name="T35" fmla="*/ 63 h 81"/>
                <a:gd name="T36" fmla="*/ 130 w 145"/>
                <a:gd name="T37" fmla="*/ 70 h 81"/>
                <a:gd name="T38" fmla="*/ 130 w 145"/>
                <a:gd name="T39" fmla="*/ 74 h 81"/>
                <a:gd name="T40" fmla="*/ 126 w 145"/>
                <a:gd name="T41" fmla="*/ 78 h 81"/>
                <a:gd name="T42" fmla="*/ 123 w 145"/>
                <a:gd name="T43" fmla="*/ 74 h 81"/>
                <a:gd name="T44" fmla="*/ 115 w 145"/>
                <a:gd name="T45" fmla="*/ 74 h 81"/>
                <a:gd name="T46" fmla="*/ 104 w 145"/>
                <a:gd name="T47" fmla="*/ 74 h 81"/>
                <a:gd name="T48" fmla="*/ 93 w 145"/>
                <a:gd name="T49" fmla="*/ 78 h 81"/>
                <a:gd name="T50" fmla="*/ 85 w 145"/>
                <a:gd name="T51" fmla="*/ 81 h 81"/>
                <a:gd name="T52" fmla="*/ 78 w 145"/>
                <a:gd name="T53" fmla="*/ 81 h 81"/>
                <a:gd name="T54" fmla="*/ 71 w 145"/>
                <a:gd name="T55" fmla="*/ 81 h 81"/>
                <a:gd name="T56" fmla="*/ 67 w 145"/>
                <a:gd name="T57" fmla="*/ 81 h 81"/>
                <a:gd name="T58" fmla="*/ 56 w 145"/>
                <a:gd name="T59" fmla="*/ 81 h 81"/>
                <a:gd name="T60" fmla="*/ 52 w 145"/>
                <a:gd name="T61" fmla="*/ 78 h 81"/>
                <a:gd name="T62" fmla="*/ 45 w 145"/>
                <a:gd name="T63" fmla="*/ 81 h 81"/>
                <a:gd name="T64" fmla="*/ 45 w 145"/>
                <a:gd name="T65" fmla="*/ 78 h 81"/>
                <a:gd name="T66" fmla="*/ 41 w 145"/>
                <a:gd name="T67" fmla="*/ 74 h 81"/>
                <a:gd name="T68" fmla="*/ 37 w 145"/>
                <a:gd name="T69" fmla="*/ 70 h 81"/>
                <a:gd name="T70" fmla="*/ 37 w 145"/>
                <a:gd name="T71" fmla="*/ 63 h 81"/>
                <a:gd name="T72" fmla="*/ 30 w 145"/>
                <a:gd name="T73" fmla="*/ 66 h 81"/>
                <a:gd name="T74" fmla="*/ 23 w 145"/>
                <a:gd name="T75" fmla="*/ 66 h 81"/>
                <a:gd name="T76" fmla="*/ 15 w 145"/>
                <a:gd name="T77" fmla="*/ 63 h 81"/>
                <a:gd name="T78" fmla="*/ 19 w 145"/>
                <a:gd name="T79" fmla="*/ 55 h 81"/>
                <a:gd name="T80" fmla="*/ 8 w 145"/>
                <a:gd name="T81" fmla="*/ 52 h 81"/>
                <a:gd name="T82" fmla="*/ 4 w 145"/>
                <a:gd name="T83" fmla="*/ 44 h 81"/>
                <a:gd name="T84" fmla="*/ 0 w 145"/>
                <a:gd name="T85" fmla="*/ 40 h 81"/>
                <a:gd name="T86" fmla="*/ 4 w 145"/>
                <a:gd name="T87" fmla="*/ 37 h 81"/>
                <a:gd name="T88" fmla="*/ 11 w 145"/>
                <a:gd name="T89" fmla="*/ 33 h 81"/>
                <a:gd name="T90" fmla="*/ 15 w 145"/>
                <a:gd name="T91" fmla="*/ 29 h 81"/>
                <a:gd name="T92" fmla="*/ 23 w 145"/>
                <a:gd name="T93" fmla="*/ 11 h 81"/>
                <a:gd name="T94" fmla="*/ 30 w 145"/>
                <a:gd name="T95" fmla="*/ 7 h 81"/>
                <a:gd name="T96" fmla="*/ 30 w 145"/>
                <a:gd name="T97"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5" h="81">
                  <a:moveTo>
                    <a:pt x="30" y="0"/>
                  </a:moveTo>
                  <a:lnTo>
                    <a:pt x="34" y="0"/>
                  </a:lnTo>
                  <a:lnTo>
                    <a:pt x="37" y="0"/>
                  </a:lnTo>
                  <a:lnTo>
                    <a:pt x="41" y="0"/>
                  </a:lnTo>
                  <a:lnTo>
                    <a:pt x="45" y="3"/>
                  </a:lnTo>
                  <a:lnTo>
                    <a:pt x="52" y="3"/>
                  </a:lnTo>
                  <a:lnTo>
                    <a:pt x="56" y="3"/>
                  </a:lnTo>
                  <a:lnTo>
                    <a:pt x="56" y="7"/>
                  </a:lnTo>
                  <a:lnTo>
                    <a:pt x="60" y="7"/>
                  </a:lnTo>
                  <a:lnTo>
                    <a:pt x="67" y="7"/>
                  </a:lnTo>
                  <a:lnTo>
                    <a:pt x="67" y="7"/>
                  </a:lnTo>
                  <a:lnTo>
                    <a:pt x="71" y="3"/>
                  </a:lnTo>
                  <a:lnTo>
                    <a:pt x="82" y="3"/>
                  </a:lnTo>
                  <a:lnTo>
                    <a:pt x="85" y="0"/>
                  </a:lnTo>
                  <a:lnTo>
                    <a:pt x="97" y="0"/>
                  </a:lnTo>
                  <a:lnTo>
                    <a:pt x="100" y="3"/>
                  </a:lnTo>
                  <a:lnTo>
                    <a:pt x="104" y="11"/>
                  </a:lnTo>
                  <a:lnTo>
                    <a:pt x="104" y="15"/>
                  </a:lnTo>
                  <a:lnTo>
                    <a:pt x="115" y="18"/>
                  </a:lnTo>
                  <a:lnTo>
                    <a:pt x="115" y="22"/>
                  </a:lnTo>
                  <a:lnTo>
                    <a:pt x="119" y="29"/>
                  </a:lnTo>
                  <a:lnTo>
                    <a:pt x="119" y="40"/>
                  </a:lnTo>
                  <a:lnTo>
                    <a:pt x="119" y="44"/>
                  </a:lnTo>
                  <a:lnTo>
                    <a:pt x="123" y="52"/>
                  </a:lnTo>
                  <a:lnTo>
                    <a:pt x="126" y="52"/>
                  </a:lnTo>
                  <a:lnTo>
                    <a:pt x="134" y="52"/>
                  </a:lnTo>
                  <a:lnTo>
                    <a:pt x="137" y="48"/>
                  </a:lnTo>
                  <a:lnTo>
                    <a:pt x="141" y="48"/>
                  </a:lnTo>
                  <a:lnTo>
                    <a:pt x="145" y="52"/>
                  </a:lnTo>
                  <a:lnTo>
                    <a:pt x="141" y="52"/>
                  </a:lnTo>
                  <a:lnTo>
                    <a:pt x="145" y="55"/>
                  </a:lnTo>
                  <a:lnTo>
                    <a:pt x="145" y="55"/>
                  </a:lnTo>
                  <a:lnTo>
                    <a:pt x="141" y="59"/>
                  </a:lnTo>
                  <a:lnTo>
                    <a:pt x="137" y="59"/>
                  </a:lnTo>
                  <a:lnTo>
                    <a:pt x="134" y="63"/>
                  </a:lnTo>
                  <a:lnTo>
                    <a:pt x="130" y="63"/>
                  </a:lnTo>
                  <a:lnTo>
                    <a:pt x="130" y="66"/>
                  </a:lnTo>
                  <a:lnTo>
                    <a:pt x="130" y="70"/>
                  </a:lnTo>
                  <a:lnTo>
                    <a:pt x="130" y="74"/>
                  </a:lnTo>
                  <a:lnTo>
                    <a:pt x="130" y="74"/>
                  </a:lnTo>
                  <a:lnTo>
                    <a:pt x="130" y="78"/>
                  </a:lnTo>
                  <a:lnTo>
                    <a:pt x="126" y="78"/>
                  </a:lnTo>
                  <a:lnTo>
                    <a:pt x="126" y="78"/>
                  </a:lnTo>
                  <a:lnTo>
                    <a:pt x="123" y="74"/>
                  </a:lnTo>
                  <a:lnTo>
                    <a:pt x="119" y="78"/>
                  </a:lnTo>
                  <a:lnTo>
                    <a:pt x="115" y="74"/>
                  </a:lnTo>
                  <a:lnTo>
                    <a:pt x="111" y="74"/>
                  </a:lnTo>
                  <a:lnTo>
                    <a:pt x="104" y="74"/>
                  </a:lnTo>
                  <a:lnTo>
                    <a:pt x="100" y="74"/>
                  </a:lnTo>
                  <a:lnTo>
                    <a:pt x="93" y="78"/>
                  </a:lnTo>
                  <a:lnTo>
                    <a:pt x="89" y="78"/>
                  </a:lnTo>
                  <a:lnTo>
                    <a:pt x="85" y="81"/>
                  </a:lnTo>
                  <a:lnTo>
                    <a:pt x="85" y="81"/>
                  </a:lnTo>
                  <a:lnTo>
                    <a:pt x="78" y="81"/>
                  </a:lnTo>
                  <a:lnTo>
                    <a:pt x="74" y="81"/>
                  </a:lnTo>
                  <a:lnTo>
                    <a:pt x="71" y="81"/>
                  </a:lnTo>
                  <a:lnTo>
                    <a:pt x="71" y="81"/>
                  </a:lnTo>
                  <a:lnTo>
                    <a:pt x="67" y="81"/>
                  </a:lnTo>
                  <a:lnTo>
                    <a:pt x="60" y="81"/>
                  </a:lnTo>
                  <a:lnTo>
                    <a:pt x="56" y="81"/>
                  </a:lnTo>
                  <a:lnTo>
                    <a:pt x="52" y="81"/>
                  </a:lnTo>
                  <a:lnTo>
                    <a:pt x="52" y="78"/>
                  </a:lnTo>
                  <a:lnTo>
                    <a:pt x="48" y="78"/>
                  </a:lnTo>
                  <a:lnTo>
                    <a:pt x="45" y="81"/>
                  </a:lnTo>
                  <a:lnTo>
                    <a:pt x="41" y="78"/>
                  </a:lnTo>
                  <a:lnTo>
                    <a:pt x="45" y="78"/>
                  </a:lnTo>
                  <a:lnTo>
                    <a:pt x="45" y="74"/>
                  </a:lnTo>
                  <a:lnTo>
                    <a:pt x="41" y="74"/>
                  </a:lnTo>
                  <a:lnTo>
                    <a:pt x="37" y="74"/>
                  </a:lnTo>
                  <a:lnTo>
                    <a:pt x="37" y="70"/>
                  </a:lnTo>
                  <a:lnTo>
                    <a:pt x="34" y="66"/>
                  </a:lnTo>
                  <a:lnTo>
                    <a:pt x="37" y="63"/>
                  </a:lnTo>
                  <a:lnTo>
                    <a:pt x="34" y="63"/>
                  </a:lnTo>
                  <a:lnTo>
                    <a:pt x="30" y="66"/>
                  </a:lnTo>
                  <a:lnTo>
                    <a:pt x="26" y="66"/>
                  </a:lnTo>
                  <a:lnTo>
                    <a:pt x="23" y="66"/>
                  </a:lnTo>
                  <a:lnTo>
                    <a:pt x="23" y="63"/>
                  </a:lnTo>
                  <a:lnTo>
                    <a:pt x="15" y="63"/>
                  </a:lnTo>
                  <a:lnTo>
                    <a:pt x="15" y="59"/>
                  </a:lnTo>
                  <a:lnTo>
                    <a:pt x="19" y="55"/>
                  </a:lnTo>
                  <a:lnTo>
                    <a:pt x="15" y="55"/>
                  </a:lnTo>
                  <a:lnTo>
                    <a:pt x="8" y="52"/>
                  </a:lnTo>
                  <a:lnTo>
                    <a:pt x="8" y="48"/>
                  </a:lnTo>
                  <a:lnTo>
                    <a:pt x="4" y="44"/>
                  </a:lnTo>
                  <a:lnTo>
                    <a:pt x="0" y="40"/>
                  </a:lnTo>
                  <a:lnTo>
                    <a:pt x="0" y="40"/>
                  </a:lnTo>
                  <a:lnTo>
                    <a:pt x="4" y="37"/>
                  </a:lnTo>
                  <a:lnTo>
                    <a:pt x="4" y="37"/>
                  </a:lnTo>
                  <a:lnTo>
                    <a:pt x="8" y="33"/>
                  </a:lnTo>
                  <a:lnTo>
                    <a:pt x="11" y="33"/>
                  </a:lnTo>
                  <a:lnTo>
                    <a:pt x="15" y="33"/>
                  </a:lnTo>
                  <a:lnTo>
                    <a:pt x="15" y="29"/>
                  </a:lnTo>
                  <a:lnTo>
                    <a:pt x="19" y="22"/>
                  </a:lnTo>
                  <a:lnTo>
                    <a:pt x="23" y="11"/>
                  </a:lnTo>
                  <a:lnTo>
                    <a:pt x="26" y="7"/>
                  </a:lnTo>
                  <a:lnTo>
                    <a:pt x="30" y="7"/>
                  </a:lnTo>
                  <a:lnTo>
                    <a:pt x="34" y="3"/>
                  </a:lnTo>
                  <a:lnTo>
                    <a:pt x="30" y="0"/>
                  </a:lnTo>
                  <a:close/>
                </a:path>
              </a:pathLst>
            </a:custGeom>
            <a:grpFill/>
            <a:ln>
              <a:noFill/>
            </a:ln>
          </p:spPr>
          <p:txBody>
            <a:bodyPr vert="horz" wrap="square" lIns="91440" tIns="45720" rIns="91440" bIns="45720" numCol="1" anchor="t" anchorCtr="0" compatLnSpc="1"/>
            <a:lstStyle/>
            <a:p>
              <a:endParaRPr lang="en-US"/>
            </a:p>
          </p:txBody>
        </p:sp>
        <p:sp>
          <p:nvSpPr>
            <p:cNvPr id="51" name="Freeform 48">
              <a:extLst>
                <a:ext uri="{FF2B5EF4-FFF2-40B4-BE49-F238E27FC236}">
                  <a16:creationId xmlns="" xmlns:a16="http://schemas.microsoft.com/office/drawing/2014/main" id="{C412A671-F82D-4259-A48C-B82F2317AF7C}"/>
                </a:ext>
              </a:extLst>
            </p:cNvPr>
            <p:cNvSpPr/>
            <p:nvPr/>
          </p:nvSpPr>
          <p:spPr bwMode="auto">
            <a:xfrm>
              <a:off x="4606958" y="2159531"/>
              <a:ext cx="124804" cy="72051"/>
            </a:xfrm>
            <a:custGeom>
              <a:avLst/>
              <a:gdLst>
                <a:gd name="T0" fmla="*/ 63 w 97"/>
                <a:gd name="T1" fmla="*/ 48 h 56"/>
                <a:gd name="T2" fmla="*/ 67 w 97"/>
                <a:gd name="T3" fmla="*/ 45 h 56"/>
                <a:gd name="T4" fmla="*/ 67 w 97"/>
                <a:gd name="T5" fmla="*/ 45 h 56"/>
                <a:gd name="T6" fmla="*/ 71 w 97"/>
                <a:gd name="T7" fmla="*/ 41 h 56"/>
                <a:gd name="T8" fmla="*/ 74 w 97"/>
                <a:gd name="T9" fmla="*/ 41 h 56"/>
                <a:gd name="T10" fmla="*/ 78 w 97"/>
                <a:gd name="T11" fmla="*/ 41 h 56"/>
                <a:gd name="T12" fmla="*/ 78 w 97"/>
                <a:gd name="T13" fmla="*/ 37 h 56"/>
                <a:gd name="T14" fmla="*/ 82 w 97"/>
                <a:gd name="T15" fmla="*/ 30 h 56"/>
                <a:gd name="T16" fmla="*/ 86 w 97"/>
                <a:gd name="T17" fmla="*/ 19 h 56"/>
                <a:gd name="T18" fmla="*/ 89 w 97"/>
                <a:gd name="T19" fmla="*/ 15 h 56"/>
                <a:gd name="T20" fmla="*/ 93 w 97"/>
                <a:gd name="T21" fmla="*/ 15 h 56"/>
                <a:gd name="T22" fmla="*/ 97 w 97"/>
                <a:gd name="T23" fmla="*/ 11 h 56"/>
                <a:gd name="T24" fmla="*/ 93 w 97"/>
                <a:gd name="T25" fmla="*/ 8 h 56"/>
                <a:gd name="T26" fmla="*/ 89 w 97"/>
                <a:gd name="T27" fmla="*/ 4 h 56"/>
                <a:gd name="T28" fmla="*/ 86 w 97"/>
                <a:gd name="T29" fmla="*/ 0 h 56"/>
                <a:gd name="T30" fmla="*/ 82 w 97"/>
                <a:gd name="T31" fmla="*/ 4 h 56"/>
                <a:gd name="T32" fmla="*/ 78 w 97"/>
                <a:gd name="T33" fmla="*/ 0 h 56"/>
                <a:gd name="T34" fmla="*/ 71 w 97"/>
                <a:gd name="T35" fmla="*/ 4 h 56"/>
                <a:gd name="T36" fmla="*/ 67 w 97"/>
                <a:gd name="T37" fmla="*/ 0 h 56"/>
                <a:gd name="T38" fmla="*/ 60 w 97"/>
                <a:gd name="T39" fmla="*/ 0 h 56"/>
                <a:gd name="T40" fmla="*/ 60 w 97"/>
                <a:gd name="T41" fmla="*/ 4 h 56"/>
                <a:gd name="T42" fmla="*/ 56 w 97"/>
                <a:gd name="T43" fmla="*/ 8 h 56"/>
                <a:gd name="T44" fmla="*/ 56 w 97"/>
                <a:gd name="T45" fmla="*/ 11 h 56"/>
                <a:gd name="T46" fmla="*/ 49 w 97"/>
                <a:gd name="T47" fmla="*/ 8 h 56"/>
                <a:gd name="T48" fmla="*/ 45 w 97"/>
                <a:gd name="T49" fmla="*/ 11 h 56"/>
                <a:gd name="T50" fmla="*/ 41 w 97"/>
                <a:gd name="T51" fmla="*/ 11 h 56"/>
                <a:gd name="T52" fmla="*/ 41 w 97"/>
                <a:gd name="T53" fmla="*/ 15 h 56"/>
                <a:gd name="T54" fmla="*/ 30 w 97"/>
                <a:gd name="T55" fmla="*/ 15 h 56"/>
                <a:gd name="T56" fmla="*/ 26 w 97"/>
                <a:gd name="T57" fmla="*/ 19 h 56"/>
                <a:gd name="T58" fmla="*/ 19 w 97"/>
                <a:gd name="T59" fmla="*/ 15 h 56"/>
                <a:gd name="T60" fmla="*/ 8 w 97"/>
                <a:gd name="T61" fmla="*/ 11 h 56"/>
                <a:gd name="T62" fmla="*/ 8 w 97"/>
                <a:gd name="T63" fmla="*/ 11 h 56"/>
                <a:gd name="T64" fmla="*/ 8 w 97"/>
                <a:gd name="T65" fmla="*/ 15 h 56"/>
                <a:gd name="T66" fmla="*/ 8 w 97"/>
                <a:gd name="T67" fmla="*/ 19 h 56"/>
                <a:gd name="T68" fmla="*/ 0 w 97"/>
                <a:gd name="T69" fmla="*/ 19 h 56"/>
                <a:gd name="T70" fmla="*/ 0 w 97"/>
                <a:gd name="T71" fmla="*/ 19 h 56"/>
                <a:gd name="T72" fmla="*/ 4 w 97"/>
                <a:gd name="T73" fmla="*/ 23 h 56"/>
                <a:gd name="T74" fmla="*/ 4 w 97"/>
                <a:gd name="T75" fmla="*/ 26 h 56"/>
                <a:gd name="T76" fmla="*/ 4 w 97"/>
                <a:gd name="T77" fmla="*/ 30 h 56"/>
                <a:gd name="T78" fmla="*/ 4 w 97"/>
                <a:gd name="T79" fmla="*/ 30 h 56"/>
                <a:gd name="T80" fmla="*/ 0 w 97"/>
                <a:gd name="T81" fmla="*/ 34 h 56"/>
                <a:gd name="T82" fmla="*/ 0 w 97"/>
                <a:gd name="T83" fmla="*/ 34 h 56"/>
                <a:gd name="T84" fmla="*/ 4 w 97"/>
                <a:gd name="T85" fmla="*/ 37 h 56"/>
                <a:gd name="T86" fmla="*/ 4 w 97"/>
                <a:gd name="T87" fmla="*/ 45 h 56"/>
                <a:gd name="T88" fmla="*/ 8 w 97"/>
                <a:gd name="T89" fmla="*/ 45 h 56"/>
                <a:gd name="T90" fmla="*/ 15 w 97"/>
                <a:gd name="T91" fmla="*/ 48 h 56"/>
                <a:gd name="T92" fmla="*/ 19 w 97"/>
                <a:gd name="T93" fmla="*/ 52 h 56"/>
                <a:gd name="T94" fmla="*/ 23 w 97"/>
                <a:gd name="T95" fmla="*/ 52 h 56"/>
                <a:gd name="T96" fmla="*/ 30 w 97"/>
                <a:gd name="T97" fmla="*/ 56 h 56"/>
                <a:gd name="T98" fmla="*/ 37 w 97"/>
                <a:gd name="T99" fmla="*/ 56 h 56"/>
                <a:gd name="T100" fmla="*/ 37 w 97"/>
                <a:gd name="T101" fmla="*/ 52 h 56"/>
                <a:gd name="T102" fmla="*/ 41 w 97"/>
                <a:gd name="T103" fmla="*/ 56 h 56"/>
                <a:gd name="T104" fmla="*/ 41 w 97"/>
                <a:gd name="T105" fmla="*/ 52 h 56"/>
                <a:gd name="T106" fmla="*/ 45 w 97"/>
                <a:gd name="T107" fmla="*/ 52 h 56"/>
                <a:gd name="T108" fmla="*/ 49 w 97"/>
                <a:gd name="T109" fmla="*/ 52 h 56"/>
                <a:gd name="T110" fmla="*/ 49 w 97"/>
                <a:gd name="T111" fmla="*/ 48 h 56"/>
                <a:gd name="T112" fmla="*/ 52 w 97"/>
                <a:gd name="T113" fmla="*/ 45 h 56"/>
                <a:gd name="T114" fmla="*/ 56 w 97"/>
                <a:gd name="T115" fmla="*/ 48 h 56"/>
                <a:gd name="T116" fmla="*/ 60 w 97"/>
                <a:gd name="T117" fmla="*/ 48 h 56"/>
                <a:gd name="T118" fmla="*/ 63 w 97"/>
                <a:gd name="T119" fmla="*/ 4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7" h="56">
                  <a:moveTo>
                    <a:pt x="63" y="48"/>
                  </a:moveTo>
                  <a:lnTo>
                    <a:pt x="67" y="45"/>
                  </a:lnTo>
                  <a:lnTo>
                    <a:pt x="67" y="45"/>
                  </a:lnTo>
                  <a:lnTo>
                    <a:pt x="71" y="41"/>
                  </a:lnTo>
                  <a:lnTo>
                    <a:pt x="74" y="41"/>
                  </a:lnTo>
                  <a:lnTo>
                    <a:pt x="78" y="41"/>
                  </a:lnTo>
                  <a:lnTo>
                    <a:pt x="78" y="37"/>
                  </a:lnTo>
                  <a:lnTo>
                    <a:pt x="82" y="30"/>
                  </a:lnTo>
                  <a:lnTo>
                    <a:pt x="86" y="19"/>
                  </a:lnTo>
                  <a:lnTo>
                    <a:pt x="89" y="15"/>
                  </a:lnTo>
                  <a:lnTo>
                    <a:pt x="93" y="15"/>
                  </a:lnTo>
                  <a:lnTo>
                    <a:pt x="97" y="11"/>
                  </a:lnTo>
                  <a:lnTo>
                    <a:pt x="93" y="8"/>
                  </a:lnTo>
                  <a:lnTo>
                    <a:pt x="89" y="4"/>
                  </a:lnTo>
                  <a:lnTo>
                    <a:pt x="86" y="0"/>
                  </a:lnTo>
                  <a:lnTo>
                    <a:pt x="82" y="4"/>
                  </a:lnTo>
                  <a:lnTo>
                    <a:pt x="78" y="0"/>
                  </a:lnTo>
                  <a:lnTo>
                    <a:pt x="71" y="4"/>
                  </a:lnTo>
                  <a:lnTo>
                    <a:pt x="67" y="0"/>
                  </a:lnTo>
                  <a:lnTo>
                    <a:pt x="60" y="0"/>
                  </a:lnTo>
                  <a:lnTo>
                    <a:pt x="60" y="4"/>
                  </a:lnTo>
                  <a:lnTo>
                    <a:pt x="56" y="8"/>
                  </a:lnTo>
                  <a:lnTo>
                    <a:pt x="56" y="11"/>
                  </a:lnTo>
                  <a:lnTo>
                    <a:pt x="49" y="8"/>
                  </a:lnTo>
                  <a:lnTo>
                    <a:pt x="45" y="11"/>
                  </a:lnTo>
                  <a:lnTo>
                    <a:pt x="41" y="11"/>
                  </a:lnTo>
                  <a:lnTo>
                    <a:pt x="41" y="15"/>
                  </a:lnTo>
                  <a:lnTo>
                    <a:pt x="30" y="15"/>
                  </a:lnTo>
                  <a:lnTo>
                    <a:pt x="26" y="19"/>
                  </a:lnTo>
                  <a:lnTo>
                    <a:pt x="19" y="15"/>
                  </a:lnTo>
                  <a:lnTo>
                    <a:pt x="8" y="11"/>
                  </a:lnTo>
                  <a:lnTo>
                    <a:pt x="8" y="11"/>
                  </a:lnTo>
                  <a:lnTo>
                    <a:pt x="8" y="15"/>
                  </a:lnTo>
                  <a:lnTo>
                    <a:pt x="8" y="19"/>
                  </a:lnTo>
                  <a:lnTo>
                    <a:pt x="0" y="19"/>
                  </a:lnTo>
                  <a:lnTo>
                    <a:pt x="0" y="19"/>
                  </a:lnTo>
                  <a:lnTo>
                    <a:pt x="4" y="23"/>
                  </a:lnTo>
                  <a:lnTo>
                    <a:pt x="4" y="26"/>
                  </a:lnTo>
                  <a:lnTo>
                    <a:pt x="4" y="30"/>
                  </a:lnTo>
                  <a:lnTo>
                    <a:pt x="4" y="30"/>
                  </a:lnTo>
                  <a:lnTo>
                    <a:pt x="0" y="34"/>
                  </a:lnTo>
                  <a:lnTo>
                    <a:pt x="0" y="34"/>
                  </a:lnTo>
                  <a:lnTo>
                    <a:pt x="4" y="37"/>
                  </a:lnTo>
                  <a:lnTo>
                    <a:pt x="4" y="45"/>
                  </a:lnTo>
                  <a:lnTo>
                    <a:pt x="8" y="45"/>
                  </a:lnTo>
                  <a:lnTo>
                    <a:pt x="15" y="48"/>
                  </a:lnTo>
                  <a:lnTo>
                    <a:pt x="19" y="52"/>
                  </a:lnTo>
                  <a:lnTo>
                    <a:pt x="23" y="52"/>
                  </a:lnTo>
                  <a:lnTo>
                    <a:pt x="30" y="56"/>
                  </a:lnTo>
                  <a:lnTo>
                    <a:pt x="37" y="56"/>
                  </a:lnTo>
                  <a:lnTo>
                    <a:pt x="37" y="52"/>
                  </a:lnTo>
                  <a:lnTo>
                    <a:pt x="41" y="56"/>
                  </a:lnTo>
                  <a:lnTo>
                    <a:pt x="41" y="52"/>
                  </a:lnTo>
                  <a:lnTo>
                    <a:pt x="45" y="52"/>
                  </a:lnTo>
                  <a:lnTo>
                    <a:pt x="49" y="52"/>
                  </a:lnTo>
                  <a:lnTo>
                    <a:pt x="49" y="48"/>
                  </a:lnTo>
                  <a:lnTo>
                    <a:pt x="52" y="45"/>
                  </a:lnTo>
                  <a:lnTo>
                    <a:pt x="56" y="48"/>
                  </a:lnTo>
                  <a:lnTo>
                    <a:pt x="60" y="48"/>
                  </a:lnTo>
                  <a:lnTo>
                    <a:pt x="63" y="48"/>
                  </a:lnTo>
                  <a:close/>
                </a:path>
              </a:pathLst>
            </a:custGeom>
            <a:grpFill/>
            <a:ln>
              <a:noFill/>
            </a:ln>
          </p:spPr>
          <p:txBody>
            <a:bodyPr vert="horz" wrap="square" lIns="91440" tIns="45720" rIns="91440" bIns="45720" numCol="1" anchor="t" anchorCtr="0" compatLnSpc="1"/>
            <a:lstStyle/>
            <a:p>
              <a:endParaRPr lang="en-US"/>
            </a:p>
          </p:txBody>
        </p:sp>
        <p:sp>
          <p:nvSpPr>
            <p:cNvPr id="52" name="Freeform 49">
              <a:extLst>
                <a:ext uri="{FF2B5EF4-FFF2-40B4-BE49-F238E27FC236}">
                  <a16:creationId xmlns="" xmlns:a16="http://schemas.microsoft.com/office/drawing/2014/main" id="{D5469588-A714-4258-A900-40EF0A9D3ED0}"/>
                </a:ext>
              </a:extLst>
            </p:cNvPr>
            <p:cNvSpPr/>
            <p:nvPr/>
          </p:nvSpPr>
          <p:spPr bwMode="auto">
            <a:xfrm>
              <a:off x="4617251" y="2140231"/>
              <a:ext cx="104218" cy="43745"/>
            </a:xfrm>
            <a:custGeom>
              <a:avLst/>
              <a:gdLst>
                <a:gd name="T0" fmla="*/ 0 w 81"/>
                <a:gd name="T1" fmla="*/ 26 h 34"/>
                <a:gd name="T2" fmla="*/ 11 w 81"/>
                <a:gd name="T3" fmla="*/ 30 h 34"/>
                <a:gd name="T4" fmla="*/ 18 w 81"/>
                <a:gd name="T5" fmla="*/ 34 h 34"/>
                <a:gd name="T6" fmla="*/ 22 w 81"/>
                <a:gd name="T7" fmla="*/ 30 h 34"/>
                <a:gd name="T8" fmla="*/ 33 w 81"/>
                <a:gd name="T9" fmla="*/ 30 h 34"/>
                <a:gd name="T10" fmla="*/ 33 w 81"/>
                <a:gd name="T11" fmla="*/ 26 h 34"/>
                <a:gd name="T12" fmla="*/ 37 w 81"/>
                <a:gd name="T13" fmla="*/ 26 h 34"/>
                <a:gd name="T14" fmla="*/ 41 w 81"/>
                <a:gd name="T15" fmla="*/ 23 h 34"/>
                <a:gd name="T16" fmla="*/ 48 w 81"/>
                <a:gd name="T17" fmla="*/ 26 h 34"/>
                <a:gd name="T18" fmla="*/ 48 w 81"/>
                <a:gd name="T19" fmla="*/ 23 h 34"/>
                <a:gd name="T20" fmla="*/ 52 w 81"/>
                <a:gd name="T21" fmla="*/ 19 h 34"/>
                <a:gd name="T22" fmla="*/ 52 w 81"/>
                <a:gd name="T23" fmla="*/ 15 h 34"/>
                <a:gd name="T24" fmla="*/ 59 w 81"/>
                <a:gd name="T25" fmla="*/ 15 h 34"/>
                <a:gd name="T26" fmla="*/ 63 w 81"/>
                <a:gd name="T27" fmla="*/ 19 h 34"/>
                <a:gd name="T28" fmla="*/ 70 w 81"/>
                <a:gd name="T29" fmla="*/ 15 h 34"/>
                <a:gd name="T30" fmla="*/ 74 w 81"/>
                <a:gd name="T31" fmla="*/ 19 h 34"/>
                <a:gd name="T32" fmla="*/ 78 w 81"/>
                <a:gd name="T33" fmla="*/ 15 h 34"/>
                <a:gd name="T34" fmla="*/ 78 w 81"/>
                <a:gd name="T35" fmla="*/ 12 h 34"/>
                <a:gd name="T36" fmla="*/ 81 w 81"/>
                <a:gd name="T37" fmla="*/ 4 h 34"/>
                <a:gd name="T38" fmla="*/ 81 w 81"/>
                <a:gd name="T39" fmla="*/ 4 h 34"/>
                <a:gd name="T40" fmla="*/ 74 w 81"/>
                <a:gd name="T41" fmla="*/ 0 h 34"/>
                <a:gd name="T42" fmla="*/ 70 w 81"/>
                <a:gd name="T43" fmla="*/ 0 h 34"/>
                <a:gd name="T44" fmla="*/ 66 w 81"/>
                <a:gd name="T45" fmla="*/ 0 h 34"/>
                <a:gd name="T46" fmla="*/ 63 w 81"/>
                <a:gd name="T47" fmla="*/ 0 h 34"/>
                <a:gd name="T48" fmla="*/ 63 w 81"/>
                <a:gd name="T49" fmla="*/ 0 h 34"/>
                <a:gd name="T50" fmla="*/ 59 w 81"/>
                <a:gd name="T51" fmla="*/ 0 h 34"/>
                <a:gd name="T52" fmla="*/ 59 w 81"/>
                <a:gd name="T53" fmla="*/ 0 h 34"/>
                <a:gd name="T54" fmla="*/ 52 w 81"/>
                <a:gd name="T55" fmla="*/ 0 h 34"/>
                <a:gd name="T56" fmla="*/ 52 w 81"/>
                <a:gd name="T57" fmla="*/ 0 h 34"/>
                <a:gd name="T58" fmla="*/ 48 w 81"/>
                <a:gd name="T59" fmla="*/ 0 h 34"/>
                <a:gd name="T60" fmla="*/ 48 w 81"/>
                <a:gd name="T61" fmla="*/ 4 h 34"/>
                <a:gd name="T62" fmla="*/ 44 w 81"/>
                <a:gd name="T63" fmla="*/ 4 h 34"/>
                <a:gd name="T64" fmla="*/ 41 w 81"/>
                <a:gd name="T65" fmla="*/ 4 h 34"/>
                <a:gd name="T66" fmla="*/ 41 w 81"/>
                <a:gd name="T67" fmla="*/ 4 h 34"/>
                <a:gd name="T68" fmla="*/ 33 w 81"/>
                <a:gd name="T69" fmla="*/ 4 h 34"/>
                <a:gd name="T70" fmla="*/ 29 w 81"/>
                <a:gd name="T71" fmla="*/ 4 h 34"/>
                <a:gd name="T72" fmla="*/ 26 w 81"/>
                <a:gd name="T73" fmla="*/ 8 h 34"/>
                <a:gd name="T74" fmla="*/ 22 w 81"/>
                <a:gd name="T75" fmla="*/ 12 h 34"/>
                <a:gd name="T76" fmla="*/ 15 w 81"/>
                <a:gd name="T77" fmla="*/ 12 h 34"/>
                <a:gd name="T78" fmla="*/ 11 w 81"/>
                <a:gd name="T79" fmla="*/ 12 h 34"/>
                <a:gd name="T80" fmla="*/ 7 w 81"/>
                <a:gd name="T81" fmla="*/ 12 h 34"/>
                <a:gd name="T82" fmla="*/ 3 w 81"/>
                <a:gd name="T83" fmla="*/ 12 h 34"/>
                <a:gd name="T84" fmla="*/ 0 w 81"/>
                <a:gd name="T85" fmla="*/ 15 h 34"/>
                <a:gd name="T86" fmla="*/ 0 w 81"/>
                <a:gd name="T87" fmla="*/ 15 h 34"/>
                <a:gd name="T88" fmla="*/ 0 w 81"/>
                <a:gd name="T89" fmla="*/ 19 h 34"/>
                <a:gd name="T90" fmla="*/ 0 w 81"/>
                <a:gd name="T91" fmla="*/ 2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1" h="34">
                  <a:moveTo>
                    <a:pt x="0" y="26"/>
                  </a:moveTo>
                  <a:lnTo>
                    <a:pt x="11" y="30"/>
                  </a:lnTo>
                  <a:lnTo>
                    <a:pt x="18" y="34"/>
                  </a:lnTo>
                  <a:lnTo>
                    <a:pt x="22" y="30"/>
                  </a:lnTo>
                  <a:lnTo>
                    <a:pt x="33" y="30"/>
                  </a:lnTo>
                  <a:lnTo>
                    <a:pt x="33" y="26"/>
                  </a:lnTo>
                  <a:lnTo>
                    <a:pt x="37" y="26"/>
                  </a:lnTo>
                  <a:lnTo>
                    <a:pt x="41" y="23"/>
                  </a:lnTo>
                  <a:lnTo>
                    <a:pt x="48" y="26"/>
                  </a:lnTo>
                  <a:lnTo>
                    <a:pt x="48" y="23"/>
                  </a:lnTo>
                  <a:lnTo>
                    <a:pt x="52" y="19"/>
                  </a:lnTo>
                  <a:lnTo>
                    <a:pt x="52" y="15"/>
                  </a:lnTo>
                  <a:lnTo>
                    <a:pt x="59" y="15"/>
                  </a:lnTo>
                  <a:lnTo>
                    <a:pt x="63" y="19"/>
                  </a:lnTo>
                  <a:lnTo>
                    <a:pt x="70" y="15"/>
                  </a:lnTo>
                  <a:lnTo>
                    <a:pt x="74" y="19"/>
                  </a:lnTo>
                  <a:lnTo>
                    <a:pt x="78" y="15"/>
                  </a:lnTo>
                  <a:lnTo>
                    <a:pt x="78" y="12"/>
                  </a:lnTo>
                  <a:lnTo>
                    <a:pt x="81" y="4"/>
                  </a:lnTo>
                  <a:lnTo>
                    <a:pt x="81" y="4"/>
                  </a:lnTo>
                  <a:lnTo>
                    <a:pt x="74" y="0"/>
                  </a:lnTo>
                  <a:lnTo>
                    <a:pt x="70" y="0"/>
                  </a:lnTo>
                  <a:lnTo>
                    <a:pt x="66" y="0"/>
                  </a:lnTo>
                  <a:lnTo>
                    <a:pt x="63" y="0"/>
                  </a:lnTo>
                  <a:lnTo>
                    <a:pt x="63" y="0"/>
                  </a:lnTo>
                  <a:lnTo>
                    <a:pt x="59" y="0"/>
                  </a:lnTo>
                  <a:lnTo>
                    <a:pt x="59" y="0"/>
                  </a:lnTo>
                  <a:lnTo>
                    <a:pt x="52" y="0"/>
                  </a:lnTo>
                  <a:lnTo>
                    <a:pt x="52" y="0"/>
                  </a:lnTo>
                  <a:lnTo>
                    <a:pt x="48" y="0"/>
                  </a:lnTo>
                  <a:lnTo>
                    <a:pt x="48" y="4"/>
                  </a:lnTo>
                  <a:lnTo>
                    <a:pt x="44" y="4"/>
                  </a:lnTo>
                  <a:lnTo>
                    <a:pt x="41" y="4"/>
                  </a:lnTo>
                  <a:lnTo>
                    <a:pt x="41" y="4"/>
                  </a:lnTo>
                  <a:lnTo>
                    <a:pt x="33" y="4"/>
                  </a:lnTo>
                  <a:lnTo>
                    <a:pt x="29" y="4"/>
                  </a:lnTo>
                  <a:lnTo>
                    <a:pt x="26" y="8"/>
                  </a:lnTo>
                  <a:lnTo>
                    <a:pt x="22" y="12"/>
                  </a:lnTo>
                  <a:lnTo>
                    <a:pt x="15" y="12"/>
                  </a:lnTo>
                  <a:lnTo>
                    <a:pt x="11" y="12"/>
                  </a:lnTo>
                  <a:lnTo>
                    <a:pt x="7" y="12"/>
                  </a:lnTo>
                  <a:lnTo>
                    <a:pt x="3" y="12"/>
                  </a:lnTo>
                  <a:lnTo>
                    <a:pt x="0" y="15"/>
                  </a:lnTo>
                  <a:lnTo>
                    <a:pt x="0" y="15"/>
                  </a:lnTo>
                  <a:lnTo>
                    <a:pt x="0" y="19"/>
                  </a:lnTo>
                  <a:lnTo>
                    <a:pt x="0" y="26"/>
                  </a:lnTo>
                  <a:close/>
                </a:path>
              </a:pathLst>
            </a:custGeom>
            <a:grpFill/>
            <a:ln>
              <a:noFill/>
            </a:ln>
          </p:spPr>
          <p:txBody>
            <a:bodyPr vert="horz" wrap="square" lIns="91440" tIns="45720" rIns="91440" bIns="45720" numCol="1" anchor="t" anchorCtr="0" compatLnSpc="1"/>
            <a:lstStyle/>
            <a:p>
              <a:endParaRPr lang="en-US"/>
            </a:p>
          </p:txBody>
        </p:sp>
        <p:sp>
          <p:nvSpPr>
            <p:cNvPr id="53" name="Freeform 50">
              <a:extLst>
                <a:ext uri="{FF2B5EF4-FFF2-40B4-BE49-F238E27FC236}">
                  <a16:creationId xmlns="" xmlns:a16="http://schemas.microsoft.com/office/drawing/2014/main" id="{9DED247E-0C26-4B19-97B0-658FEC52E97C}"/>
                </a:ext>
              </a:extLst>
            </p:cNvPr>
            <p:cNvSpPr/>
            <p:nvPr/>
          </p:nvSpPr>
          <p:spPr bwMode="auto">
            <a:xfrm>
              <a:off x="4731760" y="2265035"/>
              <a:ext cx="123517" cy="66905"/>
            </a:xfrm>
            <a:custGeom>
              <a:avLst/>
              <a:gdLst>
                <a:gd name="T0" fmla="*/ 7 w 96"/>
                <a:gd name="T1" fmla="*/ 0 h 52"/>
                <a:gd name="T2" fmla="*/ 11 w 96"/>
                <a:gd name="T3" fmla="*/ 4 h 52"/>
                <a:gd name="T4" fmla="*/ 11 w 96"/>
                <a:gd name="T5" fmla="*/ 7 h 52"/>
                <a:gd name="T6" fmla="*/ 18 w 96"/>
                <a:gd name="T7" fmla="*/ 4 h 52"/>
                <a:gd name="T8" fmla="*/ 22 w 96"/>
                <a:gd name="T9" fmla="*/ 7 h 52"/>
                <a:gd name="T10" fmla="*/ 33 w 96"/>
                <a:gd name="T11" fmla="*/ 7 h 52"/>
                <a:gd name="T12" fmla="*/ 37 w 96"/>
                <a:gd name="T13" fmla="*/ 7 h 52"/>
                <a:gd name="T14" fmla="*/ 44 w 96"/>
                <a:gd name="T15" fmla="*/ 7 h 52"/>
                <a:gd name="T16" fmla="*/ 51 w 96"/>
                <a:gd name="T17" fmla="*/ 7 h 52"/>
                <a:gd name="T18" fmla="*/ 59 w 96"/>
                <a:gd name="T19" fmla="*/ 4 h 52"/>
                <a:gd name="T20" fmla="*/ 70 w 96"/>
                <a:gd name="T21" fmla="*/ 0 h 52"/>
                <a:gd name="T22" fmla="*/ 81 w 96"/>
                <a:gd name="T23" fmla="*/ 0 h 52"/>
                <a:gd name="T24" fmla="*/ 89 w 96"/>
                <a:gd name="T25" fmla="*/ 0 h 52"/>
                <a:gd name="T26" fmla="*/ 92 w 96"/>
                <a:gd name="T27" fmla="*/ 4 h 52"/>
                <a:gd name="T28" fmla="*/ 96 w 96"/>
                <a:gd name="T29" fmla="*/ 7 h 52"/>
                <a:gd name="T30" fmla="*/ 92 w 96"/>
                <a:gd name="T31" fmla="*/ 15 h 52"/>
                <a:gd name="T32" fmla="*/ 85 w 96"/>
                <a:gd name="T33" fmla="*/ 15 h 52"/>
                <a:gd name="T34" fmla="*/ 85 w 96"/>
                <a:gd name="T35" fmla="*/ 26 h 52"/>
                <a:gd name="T36" fmla="*/ 81 w 96"/>
                <a:gd name="T37" fmla="*/ 30 h 52"/>
                <a:gd name="T38" fmla="*/ 89 w 96"/>
                <a:gd name="T39" fmla="*/ 37 h 52"/>
                <a:gd name="T40" fmla="*/ 89 w 96"/>
                <a:gd name="T41" fmla="*/ 41 h 52"/>
                <a:gd name="T42" fmla="*/ 85 w 96"/>
                <a:gd name="T43" fmla="*/ 41 h 52"/>
                <a:gd name="T44" fmla="*/ 74 w 96"/>
                <a:gd name="T45" fmla="*/ 37 h 52"/>
                <a:gd name="T46" fmla="*/ 70 w 96"/>
                <a:gd name="T47" fmla="*/ 41 h 52"/>
                <a:gd name="T48" fmla="*/ 66 w 96"/>
                <a:gd name="T49" fmla="*/ 41 h 52"/>
                <a:gd name="T50" fmla="*/ 63 w 96"/>
                <a:gd name="T51" fmla="*/ 44 h 52"/>
                <a:gd name="T52" fmla="*/ 63 w 96"/>
                <a:gd name="T53" fmla="*/ 52 h 52"/>
                <a:gd name="T54" fmla="*/ 55 w 96"/>
                <a:gd name="T55" fmla="*/ 52 h 52"/>
                <a:gd name="T56" fmla="*/ 48 w 96"/>
                <a:gd name="T57" fmla="*/ 52 h 52"/>
                <a:gd name="T58" fmla="*/ 44 w 96"/>
                <a:gd name="T59" fmla="*/ 52 h 52"/>
                <a:gd name="T60" fmla="*/ 40 w 96"/>
                <a:gd name="T61" fmla="*/ 52 h 52"/>
                <a:gd name="T62" fmla="*/ 29 w 96"/>
                <a:gd name="T63" fmla="*/ 48 h 52"/>
                <a:gd name="T64" fmla="*/ 22 w 96"/>
                <a:gd name="T65" fmla="*/ 52 h 52"/>
                <a:gd name="T66" fmla="*/ 18 w 96"/>
                <a:gd name="T67" fmla="*/ 52 h 52"/>
                <a:gd name="T68" fmla="*/ 14 w 96"/>
                <a:gd name="T69" fmla="*/ 48 h 52"/>
                <a:gd name="T70" fmla="*/ 11 w 96"/>
                <a:gd name="T71" fmla="*/ 41 h 52"/>
                <a:gd name="T72" fmla="*/ 3 w 96"/>
                <a:gd name="T73" fmla="*/ 33 h 52"/>
                <a:gd name="T74" fmla="*/ 3 w 96"/>
                <a:gd name="T75" fmla="*/ 30 h 52"/>
                <a:gd name="T76" fmla="*/ 7 w 96"/>
                <a:gd name="T77" fmla="*/ 22 h 52"/>
                <a:gd name="T78" fmla="*/ 7 w 96"/>
                <a:gd name="T79" fmla="*/ 15 h 52"/>
                <a:gd name="T80" fmla="*/ 0 w 96"/>
                <a:gd name="T81" fmla="*/ 4 h 52"/>
                <a:gd name="T82" fmla="*/ 3 w 96"/>
                <a:gd name="T83"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6" h="52">
                  <a:moveTo>
                    <a:pt x="3" y="0"/>
                  </a:moveTo>
                  <a:lnTo>
                    <a:pt x="7" y="0"/>
                  </a:lnTo>
                  <a:lnTo>
                    <a:pt x="11" y="0"/>
                  </a:lnTo>
                  <a:lnTo>
                    <a:pt x="11" y="4"/>
                  </a:lnTo>
                  <a:lnTo>
                    <a:pt x="7" y="4"/>
                  </a:lnTo>
                  <a:lnTo>
                    <a:pt x="11" y="7"/>
                  </a:lnTo>
                  <a:lnTo>
                    <a:pt x="14" y="4"/>
                  </a:lnTo>
                  <a:lnTo>
                    <a:pt x="18" y="4"/>
                  </a:lnTo>
                  <a:lnTo>
                    <a:pt x="18" y="7"/>
                  </a:lnTo>
                  <a:lnTo>
                    <a:pt x="22" y="7"/>
                  </a:lnTo>
                  <a:lnTo>
                    <a:pt x="26" y="7"/>
                  </a:lnTo>
                  <a:lnTo>
                    <a:pt x="33" y="7"/>
                  </a:lnTo>
                  <a:lnTo>
                    <a:pt x="37" y="7"/>
                  </a:lnTo>
                  <a:lnTo>
                    <a:pt x="37" y="7"/>
                  </a:lnTo>
                  <a:lnTo>
                    <a:pt x="40" y="7"/>
                  </a:lnTo>
                  <a:lnTo>
                    <a:pt x="44" y="7"/>
                  </a:lnTo>
                  <a:lnTo>
                    <a:pt x="51" y="7"/>
                  </a:lnTo>
                  <a:lnTo>
                    <a:pt x="51" y="7"/>
                  </a:lnTo>
                  <a:lnTo>
                    <a:pt x="55" y="4"/>
                  </a:lnTo>
                  <a:lnTo>
                    <a:pt x="59" y="4"/>
                  </a:lnTo>
                  <a:lnTo>
                    <a:pt x="66" y="0"/>
                  </a:lnTo>
                  <a:lnTo>
                    <a:pt x="70" y="0"/>
                  </a:lnTo>
                  <a:lnTo>
                    <a:pt x="77" y="0"/>
                  </a:lnTo>
                  <a:lnTo>
                    <a:pt x="81" y="0"/>
                  </a:lnTo>
                  <a:lnTo>
                    <a:pt x="85" y="4"/>
                  </a:lnTo>
                  <a:lnTo>
                    <a:pt x="89" y="0"/>
                  </a:lnTo>
                  <a:lnTo>
                    <a:pt x="92" y="4"/>
                  </a:lnTo>
                  <a:lnTo>
                    <a:pt x="92" y="4"/>
                  </a:lnTo>
                  <a:lnTo>
                    <a:pt x="96" y="4"/>
                  </a:lnTo>
                  <a:lnTo>
                    <a:pt x="96" y="7"/>
                  </a:lnTo>
                  <a:lnTo>
                    <a:pt x="96" y="11"/>
                  </a:lnTo>
                  <a:lnTo>
                    <a:pt x="92" y="15"/>
                  </a:lnTo>
                  <a:lnTo>
                    <a:pt x="92" y="11"/>
                  </a:lnTo>
                  <a:lnTo>
                    <a:pt x="85" y="15"/>
                  </a:lnTo>
                  <a:lnTo>
                    <a:pt x="89" y="22"/>
                  </a:lnTo>
                  <a:lnTo>
                    <a:pt x="85" y="26"/>
                  </a:lnTo>
                  <a:lnTo>
                    <a:pt x="81" y="30"/>
                  </a:lnTo>
                  <a:lnTo>
                    <a:pt x="81" y="30"/>
                  </a:lnTo>
                  <a:lnTo>
                    <a:pt x="85" y="30"/>
                  </a:lnTo>
                  <a:lnTo>
                    <a:pt x="89" y="37"/>
                  </a:lnTo>
                  <a:lnTo>
                    <a:pt x="89" y="37"/>
                  </a:lnTo>
                  <a:lnTo>
                    <a:pt x="89" y="41"/>
                  </a:lnTo>
                  <a:lnTo>
                    <a:pt x="85" y="37"/>
                  </a:lnTo>
                  <a:lnTo>
                    <a:pt x="85" y="41"/>
                  </a:lnTo>
                  <a:lnTo>
                    <a:pt x="81" y="37"/>
                  </a:lnTo>
                  <a:lnTo>
                    <a:pt x="74" y="37"/>
                  </a:lnTo>
                  <a:lnTo>
                    <a:pt x="74" y="37"/>
                  </a:lnTo>
                  <a:lnTo>
                    <a:pt x="70" y="41"/>
                  </a:lnTo>
                  <a:lnTo>
                    <a:pt x="66" y="41"/>
                  </a:lnTo>
                  <a:lnTo>
                    <a:pt x="66" y="41"/>
                  </a:lnTo>
                  <a:lnTo>
                    <a:pt x="66" y="41"/>
                  </a:lnTo>
                  <a:lnTo>
                    <a:pt x="63" y="44"/>
                  </a:lnTo>
                  <a:lnTo>
                    <a:pt x="63" y="48"/>
                  </a:lnTo>
                  <a:lnTo>
                    <a:pt x="63" y="52"/>
                  </a:lnTo>
                  <a:lnTo>
                    <a:pt x="63" y="52"/>
                  </a:lnTo>
                  <a:lnTo>
                    <a:pt x="55" y="52"/>
                  </a:lnTo>
                  <a:lnTo>
                    <a:pt x="51" y="52"/>
                  </a:lnTo>
                  <a:lnTo>
                    <a:pt x="48" y="52"/>
                  </a:lnTo>
                  <a:lnTo>
                    <a:pt x="44" y="52"/>
                  </a:lnTo>
                  <a:lnTo>
                    <a:pt x="44" y="52"/>
                  </a:lnTo>
                  <a:lnTo>
                    <a:pt x="40" y="52"/>
                  </a:lnTo>
                  <a:lnTo>
                    <a:pt x="40" y="52"/>
                  </a:lnTo>
                  <a:lnTo>
                    <a:pt x="33" y="52"/>
                  </a:lnTo>
                  <a:lnTo>
                    <a:pt x="29" y="48"/>
                  </a:lnTo>
                  <a:lnTo>
                    <a:pt x="29" y="52"/>
                  </a:lnTo>
                  <a:lnTo>
                    <a:pt x="22" y="52"/>
                  </a:lnTo>
                  <a:lnTo>
                    <a:pt x="18" y="52"/>
                  </a:lnTo>
                  <a:lnTo>
                    <a:pt x="18" y="52"/>
                  </a:lnTo>
                  <a:lnTo>
                    <a:pt x="18" y="52"/>
                  </a:lnTo>
                  <a:lnTo>
                    <a:pt x="14" y="48"/>
                  </a:lnTo>
                  <a:lnTo>
                    <a:pt x="14" y="44"/>
                  </a:lnTo>
                  <a:lnTo>
                    <a:pt x="11" y="41"/>
                  </a:lnTo>
                  <a:lnTo>
                    <a:pt x="3" y="33"/>
                  </a:lnTo>
                  <a:lnTo>
                    <a:pt x="3" y="33"/>
                  </a:lnTo>
                  <a:lnTo>
                    <a:pt x="7" y="33"/>
                  </a:lnTo>
                  <a:lnTo>
                    <a:pt x="3" y="30"/>
                  </a:lnTo>
                  <a:lnTo>
                    <a:pt x="3" y="26"/>
                  </a:lnTo>
                  <a:lnTo>
                    <a:pt x="7" y="22"/>
                  </a:lnTo>
                  <a:lnTo>
                    <a:pt x="11" y="18"/>
                  </a:lnTo>
                  <a:lnTo>
                    <a:pt x="7" y="15"/>
                  </a:lnTo>
                  <a:lnTo>
                    <a:pt x="3" y="11"/>
                  </a:lnTo>
                  <a:lnTo>
                    <a:pt x="0" y="4"/>
                  </a:lnTo>
                  <a:lnTo>
                    <a:pt x="3" y="0"/>
                  </a:lnTo>
                  <a:lnTo>
                    <a:pt x="3" y="0"/>
                  </a:lnTo>
                  <a:close/>
                </a:path>
              </a:pathLst>
            </a:custGeom>
            <a:grpFill/>
            <a:ln>
              <a:noFill/>
            </a:ln>
          </p:spPr>
          <p:txBody>
            <a:bodyPr vert="horz" wrap="square" lIns="91440" tIns="45720" rIns="91440" bIns="45720" numCol="1" anchor="t" anchorCtr="0" compatLnSpc="1"/>
            <a:lstStyle/>
            <a:p>
              <a:endParaRPr lang="en-US"/>
            </a:p>
          </p:txBody>
        </p:sp>
        <p:sp>
          <p:nvSpPr>
            <p:cNvPr id="54" name="Freeform 51">
              <a:extLst>
                <a:ext uri="{FF2B5EF4-FFF2-40B4-BE49-F238E27FC236}">
                  <a16:creationId xmlns="" xmlns:a16="http://schemas.microsoft.com/office/drawing/2014/main" id="{C6626139-D53A-48B2-A437-8ADA00B357E6}"/>
                </a:ext>
              </a:extLst>
            </p:cNvPr>
            <p:cNvSpPr/>
            <p:nvPr/>
          </p:nvSpPr>
          <p:spPr bwMode="auto">
            <a:xfrm>
              <a:off x="4698308" y="2307493"/>
              <a:ext cx="56612" cy="38599"/>
            </a:xfrm>
            <a:custGeom>
              <a:avLst/>
              <a:gdLst>
                <a:gd name="T0" fmla="*/ 29 w 44"/>
                <a:gd name="T1" fmla="*/ 0 h 30"/>
                <a:gd name="T2" fmla="*/ 37 w 44"/>
                <a:gd name="T3" fmla="*/ 8 h 30"/>
                <a:gd name="T4" fmla="*/ 40 w 44"/>
                <a:gd name="T5" fmla="*/ 11 h 30"/>
                <a:gd name="T6" fmla="*/ 40 w 44"/>
                <a:gd name="T7" fmla="*/ 15 h 30"/>
                <a:gd name="T8" fmla="*/ 44 w 44"/>
                <a:gd name="T9" fmla="*/ 19 h 30"/>
                <a:gd name="T10" fmla="*/ 40 w 44"/>
                <a:gd name="T11" fmla="*/ 23 h 30"/>
                <a:gd name="T12" fmla="*/ 37 w 44"/>
                <a:gd name="T13" fmla="*/ 23 h 30"/>
                <a:gd name="T14" fmla="*/ 33 w 44"/>
                <a:gd name="T15" fmla="*/ 23 h 30"/>
                <a:gd name="T16" fmla="*/ 26 w 44"/>
                <a:gd name="T17" fmla="*/ 23 h 30"/>
                <a:gd name="T18" fmla="*/ 22 w 44"/>
                <a:gd name="T19" fmla="*/ 26 h 30"/>
                <a:gd name="T20" fmla="*/ 22 w 44"/>
                <a:gd name="T21" fmla="*/ 26 h 30"/>
                <a:gd name="T22" fmla="*/ 18 w 44"/>
                <a:gd name="T23" fmla="*/ 26 h 30"/>
                <a:gd name="T24" fmla="*/ 11 w 44"/>
                <a:gd name="T25" fmla="*/ 30 h 30"/>
                <a:gd name="T26" fmla="*/ 11 w 44"/>
                <a:gd name="T27" fmla="*/ 30 h 30"/>
                <a:gd name="T28" fmla="*/ 7 w 44"/>
                <a:gd name="T29" fmla="*/ 30 h 30"/>
                <a:gd name="T30" fmla="*/ 7 w 44"/>
                <a:gd name="T31" fmla="*/ 26 h 30"/>
                <a:gd name="T32" fmla="*/ 3 w 44"/>
                <a:gd name="T33" fmla="*/ 23 h 30"/>
                <a:gd name="T34" fmla="*/ 0 w 44"/>
                <a:gd name="T35" fmla="*/ 15 h 30"/>
                <a:gd name="T36" fmla="*/ 3 w 44"/>
                <a:gd name="T37" fmla="*/ 11 h 30"/>
                <a:gd name="T38" fmla="*/ 3 w 44"/>
                <a:gd name="T39" fmla="*/ 11 h 30"/>
                <a:gd name="T40" fmla="*/ 3 w 44"/>
                <a:gd name="T41" fmla="*/ 11 h 30"/>
                <a:gd name="T42" fmla="*/ 3 w 44"/>
                <a:gd name="T43" fmla="*/ 8 h 30"/>
                <a:gd name="T44" fmla="*/ 7 w 44"/>
                <a:gd name="T45" fmla="*/ 4 h 30"/>
                <a:gd name="T46" fmla="*/ 11 w 44"/>
                <a:gd name="T47" fmla="*/ 4 h 30"/>
                <a:gd name="T48" fmla="*/ 15 w 44"/>
                <a:gd name="T49" fmla="*/ 4 h 30"/>
                <a:gd name="T50" fmla="*/ 22 w 44"/>
                <a:gd name="T51" fmla="*/ 0 h 30"/>
                <a:gd name="T52" fmla="*/ 22 w 44"/>
                <a:gd name="T53" fmla="*/ 4 h 30"/>
                <a:gd name="T54" fmla="*/ 29 w 44"/>
                <a:gd name="T55" fmla="*/ 0 h 30"/>
                <a:gd name="T56" fmla="*/ 29 w 44"/>
                <a:gd name="T57"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4" h="30">
                  <a:moveTo>
                    <a:pt x="29" y="0"/>
                  </a:moveTo>
                  <a:lnTo>
                    <a:pt x="37" y="8"/>
                  </a:lnTo>
                  <a:lnTo>
                    <a:pt x="40" y="11"/>
                  </a:lnTo>
                  <a:lnTo>
                    <a:pt x="40" y="15"/>
                  </a:lnTo>
                  <a:lnTo>
                    <a:pt x="44" y="19"/>
                  </a:lnTo>
                  <a:lnTo>
                    <a:pt x="40" y="23"/>
                  </a:lnTo>
                  <a:lnTo>
                    <a:pt x="37" y="23"/>
                  </a:lnTo>
                  <a:lnTo>
                    <a:pt x="33" y="23"/>
                  </a:lnTo>
                  <a:lnTo>
                    <a:pt x="26" y="23"/>
                  </a:lnTo>
                  <a:lnTo>
                    <a:pt x="22" y="26"/>
                  </a:lnTo>
                  <a:lnTo>
                    <a:pt x="22" y="26"/>
                  </a:lnTo>
                  <a:lnTo>
                    <a:pt x="18" y="26"/>
                  </a:lnTo>
                  <a:lnTo>
                    <a:pt x="11" y="30"/>
                  </a:lnTo>
                  <a:lnTo>
                    <a:pt x="11" y="30"/>
                  </a:lnTo>
                  <a:lnTo>
                    <a:pt x="7" y="30"/>
                  </a:lnTo>
                  <a:lnTo>
                    <a:pt x="7" y="26"/>
                  </a:lnTo>
                  <a:lnTo>
                    <a:pt x="3" y="23"/>
                  </a:lnTo>
                  <a:lnTo>
                    <a:pt x="0" y="15"/>
                  </a:lnTo>
                  <a:lnTo>
                    <a:pt x="3" y="11"/>
                  </a:lnTo>
                  <a:lnTo>
                    <a:pt x="3" y="11"/>
                  </a:lnTo>
                  <a:lnTo>
                    <a:pt x="3" y="11"/>
                  </a:lnTo>
                  <a:lnTo>
                    <a:pt x="3" y="8"/>
                  </a:lnTo>
                  <a:lnTo>
                    <a:pt x="7" y="4"/>
                  </a:lnTo>
                  <a:lnTo>
                    <a:pt x="11" y="4"/>
                  </a:lnTo>
                  <a:lnTo>
                    <a:pt x="15" y="4"/>
                  </a:lnTo>
                  <a:lnTo>
                    <a:pt x="22" y="0"/>
                  </a:lnTo>
                  <a:lnTo>
                    <a:pt x="22" y="4"/>
                  </a:lnTo>
                  <a:lnTo>
                    <a:pt x="29" y="0"/>
                  </a:lnTo>
                  <a:lnTo>
                    <a:pt x="29" y="0"/>
                  </a:lnTo>
                  <a:close/>
                </a:path>
              </a:pathLst>
            </a:custGeom>
            <a:grpFill/>
            <a:ln>
              <a:noFill/>
            </a:ln>
          </p:spPr>
          <p:txBody>
            <a:bodyPr vert="horz" wrap="square" lIns="91440" tIns="45720" rIns="91440" bIns="45720" numCol="1" anchor="t" anchorCtr="0" compatLnSpc="1"/>
            <a:lstStyle/>
            <a:p>
              <a:endParaRPr lang="en-US"/>
            </a:p>
          </p:txBody>
        </p:sp>
        <p:sp>
          <p:nvSpPr>
            <p:cNvPr id="55" name="Freeform 52">
              <a:extLst>
                <a:ext uri="{FF2B5EF4-FFF2-40B4-BE49-F238E27FC236}">
                  <a16:creationId xmlns="" xmlns:a16="http://schemas.microsoft.com/office/drawing/2014/main" id="{46166ABE-7456-4552-9CDF-BD34EC867062}"/>
                </a:ext>
              </a:extLst>
            </p:cNvPr>
            <p:cNvSpPr/>
            <p:nvPr/>
          </p:nvSpPr>
          <p:spPr bwMode="auto">
            <a:xfrm>
              <a:off x="4673864" y="2303634"/>
              <a:ext cx="38599" cy="65619"/>
            </a:xfrm>
            <a:custGeom>
              <a:avLst/>
              <a:gdLst>
                <a:gd name="T0" fmla="*/ 22 w 30"/>
                <a:gd name="T1" fmla="*/ 14 h 51"/>
                <a:gd name="T2" fmla="*/ 19 w 30"/>
                <a:gd name="T3" fmla="*/ 18 h 51"/>
                <a:gd name="T4" fmla="*/ 22 w 30"/>
                <a:gd name="T5" fmla="*/ 26 h 51"/>
                <a:gd name="T6" fmla="*/ 26 w 30"/>
                <a:gd name="T7" fmla="*/ 29 h 51"/>
                <a:gd name="T8" fmla="*/ 26 w 30"/>
                <a:gd name="T9" fmla="*/ 33 h 51"/>
                <a:gd name="T10" fmla="*/ 30 w 30"/>
                <a:gd name="T11" fmla="*/ 33 h 51"/>
                <a:gd name="T12" fmla="*/ 30 w 30"/>
                <a:gd name="T13" fmla="*/ 37 h 51"/>
                <a:gd name="T14" fmla="*/ 26 w 30"/>
                <a:gd name="T15" fmla="*/ 44 h 51"/>
                <a:gd name="T16" fmla="*/ 19 w 30"/>
                <a:gd name="T17" fmla="*/ 44 h 51"/>
                <a:gd name="T18" fmla="*/ 19 w 30"/>
                <a:gd name="T19" fmla="*/ 48 h 51"/>
                <a:gd name="T20" fmla="*/ 19 w 30"/>
                <a:gd name="T21" fmla="*/ 51 h 51"/>
                <a:gd name="T22" fmla="*/ 15 w 30"/>
                <a:gd name="T23" fmla="*/ 51 h 51"/>
                <a:gd name="T24" fmla="*/ 11 w 30"/>
                <a:gd name="T25" fmla="*/ 51 h 51"/>
                <a:gd name="T26" fmla="*/ 8 w 30"/>
                <a:gd name="T27" fmla="*/ 44 h 51"/>
                <a:gd name="T28" fmla="*/ 4 w 30"/>
                <a:gd name="T29" fmla="*/ 44 h 51"/>
                <a:gd name="T30" fmla="*/ 0 w 30"/>
                <a:gd name="T31" fmla="*/ 44 h 51"/>
                <a:gd name="T32" fmla="*/ 4 w 30"/>
                <a:gd name="T33" fmla="*/ 40 h 51"/>
                <a:gd name="T34" fmla="*/ 0 w 30"/>
                <a:gd name="T35" fmla="*/ 37 h 51"/>
                <a:gd name="T36" fmla="*/ 0 w 30"/>
                <a:gd name="T37" fmla="*/ 33 h 51"/>
                <a:gd name="T38" fmla="*/ 4 w 30"/>
                <a:gd name="T39" fmla="*/ 29 h 51"/>
                <a:gd name="T40" fmla="*/ 0 w 30"/>
                <a:gd name="T41" fmla="*/ 26 h 51"/>
                <a:gd name="T42" fmla="*/ 4 w 30"/>
                <a:gd name="T43" fmla="*/ 18 h 51"/>
                <a:gd name="T44" fmla="*/ 4 w 30"/>
                <a:gd name="T45" fmla="*/ 18 h 51"/>
                <a:gd name="T46" fmla="*/ 4 w 30"/>
                <a:gd name="T47" fmla="*/ 14 h 51"/>
                <a:gd name="T48" fmla="*/ 0 w 30"/>
                <a:gd name="T49" fmla="*/ 14 h 51"/>
                <a:gd name="T50" fmla="*/ 0 w 30"/>
                <a:gd name="T51" fmla="*/ 7 h 51"/>
                <a:gd name="T52" fmla="*/ 0 w 30"/>
                <a:gd name="T53" fmla="*/ 3 h 51"/>
                <a:gd name="T54" fmla="*/ 4 w 30"/>
                <a:gd name="T55" fmla="*/ 0 h 51"/>
                <a:gd name="T56" fmla="*/ 8 w 30"/>
                <a:gd name="T57" fmla="*/ 0 h 51"/>
                <a:gd name="T58" fmla="*/ 8 w 30"/>
                <a:gd name="T59" fmla="*/ 3 h 51"/>
                <a:gd name="T60" fmla="*/ 11 w 30"/>
                <a:gd name="T61" fmla="*/ 0 h 51"/>
                <a:gd name="T62" fmla="*/ 11 w 30"/>
                <a:gd name="T63" fmla="*/ 0 h 51"/>
                <a:gd name="T64" fmla="*/ 11 w 30"/>
                <a:gd name="T65" fmla="*/ 0 h 51"/>
                <a:gd name="T66" fmla="*/ 15 w 30"/>
                <a:gd name="T67" fmla="*/ 3 h 51"/>
                <a:gd name="T68" fmla="*/ 15 w 30"/>
                <a:gd name="T69" fmla="*/ 3 h 51"/>
                <a:gd name="T70" fmla="*/ 19 w 30"/>
                <a:gd name="T71" fmla="*/ 7 h 51"/>
                <a:gd name="T72" fmla="*/ 22 w 30"/>
                <a:gd name="T73" fmla="*/ 7 h 51"/>
                <a:gd name="T74" fmla="*/ 22 w 30"/>
                <a:gd name="T75" fmla="*/ 11 h 51"/>
                <a:gd name="T76" fmla="*/ 22 w 30"/>
                <a:gd name="T77" fmla="*/ 1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0" h="51">
                  <a:moveTo>
                    <a:pt x="22" y="14"/>
                  </a:moveTo>
                  <a:lnTo>
                    <a:pt x="19" y="18"/>
                  </a:lnTo>
                  <a:lnTo>
                    <a:pt x="22" y="26"/>
                  </a:lnTo>
                  <a:lnTo>
                    <a:pt x="26" y="29"/>
                  </a:lnTo>
                  <a:lnTo>
                    <a:pt x="26" y="33"/>
                  </a:lnTo>
                  <a:lnTo>
                    <a:pt x="30" y="33"/>
                  </a:lnTo>
                  <a:lnTo>
                    <a:pt x="30" y="37"/>
                  </a:lnTo>
                  <a:lnTo>
                    <a:pt x="26" y="44"/>
                  </a:lnTo>
                  <a:lnTo>
                    <a:pt x="19" y="44"/>
                  </a:lnTo>
                  <a:lnTo>
                    <a:pt x="19" y="48"/>
                  </a:lnTo>
                  <a:lnTo>
                    <a:pt x="19" y="51"/>
                  </a:lnTo>
                  <a:lnTo>
                    <a:pt x="15" y="51"/>
                  </a:lnTo>
                  <a:lnTo>
                    <a:pt x="11" y="51"/>
                  </a:lnTo>
                  <a:lnTo>
                    <a:pt x="8" y="44"/>
                  </a:lnTo>
                  <a:lnTo>
                    <a:pt x="4" y="44"/>
                  </a:lnTo>
                  <a:lnTo>
                    <a:pt x="0" y="44"/>
                  </a:lnTo>
                  <a:lnTo>
                    <a:pt x="4" y="40"/>
                  </a:lnTo>
                  <a:lnTo>
                    <a:pt x="0" y="37"/>
                  </a:lnTo>
                  <a:lnTo>
                    <a:pt x="0" y="33"/>
                  </a:lnTo>
                  <a:lnTo>
                    <a:pt x="4" y="29"/>
                  </a:lnTo>
                  <a:lnTo>
                    <a:pt x="0" y="26"/>
                  </a:lnTo>
                  <a:lnTo>
                    <a:pt x="4" y="18"/>
                  </a:lnTo>
                  <a:lnTo>
                    <a:pt x="4" y="18"/>
                  </a:lnTo>
                  <a:lnTo>
                    <a:pt x="4" y="14"/>
                  </a:lnTo>
                  <a:lnTo>
                    <a:pt x="0" y="14"/>
                  </a:lnTo>
                  <a:lnTo>
                    <a:pt x="0" y="7"/>
                  </a:lnTo>
                  <a:lnTo>
                    <a:pt x="0" y="3"/>
                  </a:lnTo>
                  <a:lnTo>
                    <a:pt x="4" y="0"/>
                  </a:lnTo>
                  <a:lnTo>
                    <a:pt x="8" y="0"/>
                  </a:lnTo>
                  <a:lnTo>
                    <a:pt x="8" y="3"/>
                  </a:lnTo>
                  <a:lnTo>
                    <a:pt x="11" y="0"/>
                  </a:lnTo>
                  <a:lnTo>
                    <a:pt x="11" y="0"/>
                  </a:lnTo>
                  <a:lnTo>
                    <a:pt x="11" y="0"/>
                  </a:lnTo>
                  <a:lnTo>
                    <a:pt x="15" y="3"/>
                  </a:lnTo>
                  <a:lnTo>
                    <a:pt x="15" y="3"/>
                  </a:lnTo>
                  <a:lnTo>
                    <a:pt x="19" y="7"/>
                  </a:lnTo>
                  <a:lnTo>
                    <a:pt x="22" y="7"/>
                  </a:lnTo>
                  <a:lnTo>
                    <a:pt x="22" y="11"/>
                  </a:lnTo>
                  <a:lnTo>
                    <a:pt x="22" y="14"/>
                  </a:lnTo>
                  <a:close/>
                </a:path>
              </a:pathLst>
            </a:custGeom>
            <a:grpFill/>
            <a:ln>
              <a:noFill/>
            </a:ln>
          </p:spPr>
          <p:txBody>
            <a:bodyPr vert="horz" wrap="square" lIns="91440" tIns="45720" rIns="91440" bIns="45720" numCol="1" anchor="t" anchorCtr="0" compatLnSpc="1"/>
            <a:lstStyle/>
            <a:p>
              <a:endParaRPr lang="en-US"/>
            </a:p>
          </p:txBody>
        </p:sp>
        <p:sp>
          <p:nvSpPr>
            <p:cNvPr id="56" name="Freeform 53">
              <a:extLst>
                <a:ext uri="{FF2B5EF4-FFF2-40B4-BE49-F238E27FC236}">
                  <a16:creationId xmlns="" xmlns:a16="http://schemas.microsoft.com/office/drawing/2014/main" id="{3A14B4AA-0860-43BB-B457-EA3DBFC7E1BA}"/>
                </a:ext>
              </a:extLst>
            </p:cNvPr>
            <p:cNvSpPr/>
            <p:nvPr/>
          </p:nvSpPr>
          <p:spPr bwMode="auto">
            <a:xfrm>
              <a:off x="4659711" y="2217429"/>
              <a:ext cx="86205" cy="104218"/>
            </a:xfrm>
            <a:custGeom>
              <a:avLst/>
              <a:gdLst>
                <a:gd name="T0" fmla="*/ 0 w 67"/>
                <a:gd name="T1" fmla="*/ 7 h 81"/>
                <a:gd name="T2" fmla="*/ 8 w 67"/>
                <a:gd name="T3" fmla="*/ 7 h 81"/>
                <a:gd name="T4" fmla="*/ 11 w 67"/>
                <a:gd name="T5" fmla="*/ 0 h 81"/>
                <a:gd name="T6" fmla="*/ 19 w 67"/>
                <a:gd name="T7" fmla="*/ 3 h 81"/>
                <a:gd name="T8" fmla="*/ 26 w 67"/>
                <a:gd name="T9" fmla="*/ 7 h 81"/>
                <a:gd name="T10" fmla="*/ 30 w 67"/>
                <a:gd name="T11" fmla="*/ 15 h 81"/>
                <a:gd name="T12" fmla="*/ 41 w 67"/>
                <a:gd name="T13" fmla="*/ 18 h 81"/>
                <a:gd name="T14" fmla="*/ 37 w 67"/>
                <a:gd name="T15" fmla="*/ 26 h 81"/>
                <a:gd name="T16" fmla="*/ 45 w 67"/>
                <a:gd name="T17" fmla="*/ 29 h 81"/>
                <a:gd name="T18" fmla="*/ 52 w 67"/>
                <a:gd name="T19" fmla="*/ 29 h 81"/>
                <a:gd name="T20" fmla="*/ 59 w 67"/>
                <a:gd name="T21" fmla="*/ 26 h 81"/>
                <a:gd name="T22" fmla="*/ 59 w 67"/>
                <a:gd name="T23" fmla="*/ 33 h 81"/>
                <a:gd name="T24" fmla="*/ 56 w 67"/>
                <a:gd name="T25" fmla="*/ 41 h 81"/>
                <a:gd name="T26" fmla="*/ 63 w 67"/>
                <a:gd name="T27" fmla="*/ 52 h 81"/>
                <a:gd name="T28" fmla="*/ 63 w 67"/>
                <a:gd name="T29" fmla="*/ 59 h 81"/>
                <a:gd name="T30" fmla="*/ 59 w 67"/>
                <a:gd name="T31" fmla="*/ 67 h 81"/>
                <a:gd name="T32" fmla="*/ 59 w 67"/>
                <a:gd name="T33" fmla="*/ 70 h 81"/>
                <a:gd name="T34" fmla="*/ 52 w 67"/>
                <a:gd name="T35" fmla="*/ 74 h 81"/>
                <a:gd name="T36" fmla="*/ 45 w 67"/>
                <a:gd name="T37" fmla="*/ 74 h 81"/>
                <a:gd name="T38" fmla="*/ 37 w 67"/>
                <a:gd name="T39" fmla="*/ 74 h 81"/>
                <a:gd name="T40" fmla="*/ 33 w 67"/>
                <a:gd name="T41" fmla="*/ 81 h 81"/>
                <a:gd name="T42" fmla="*/ 33 w 67"/>
                <a:gd name="T43" fmla="*/ 78 h 81"/>
                <a:gd name="T44" fmla="*/ 30 w 67"/>
                <a:gd name="T45" fmla="*/ 74 h 81"/>
                <a:gd name="T46" fmla="*/ 26 w 67"/>
                <a:gd name="T47" fmla="*/ 70 h 81"/>
                <a:gd name="T48" fmla="*/ 22 w 67"/>
                <a:gd name="T49" fmla="*/ 67 h 81"/>
                <a:gd name="T50" fmla="*/ 26 w 67"/>
                <a:gd name="T51" fmla="*/ 63 h 81"/>
                <a:gd name="T52" fmla="*/ 22 w 67"/>
                <a:gd name="T53" fmla="*/ 59 h 81"/>
                <a:gd name="T54" fmla="*/ 15 w 67"/>
                <a:gd name="T55" fmla="*/ 55 h 81"/>
                <a:gd name="T56" fmla="*/ 11 w 67"/>
                <a:gd name="T57" fmla="*/ 52 h 81"/>
                <a:gd name="T58" fmla="*/ 11 w 67"/>
                <a:gd name="T59" fmla="*/ 48 h 81"/>
                <a:gd name="T60" fmla="*/ 8 w 67"/>
                <a:gd name="T61" fmla="*/ 41 h 81"/>
                <a:gd name="T62" fmla="*/ 11 w 67"/>
                <a:gd name="T63" fmla="*/ 41 h 81"/>
                <a:gd name="T64" fmla="*/ 11 w 67"/>
                <a:gd name="T65" fmla="*/ 37 h 81"/>
                <a:gd name="T66" fmla="*/ 4 w 67"/>
                <a:gd name="T67" fmla="*/ 33 h 81"/>
                <a:gd name="T68" fmla="*/ 8 w 67"/>
                <a:gd name="T69" fmla="*/ 29 h 81"/>
                <a:gd name="T70" fmla="*/ 4 w 67"/>
                <a:gd name="T71" fmla="*/ 26 h 81"/>
                <a:gd name="T72" fmla="*/ 4 w 67"/>
                <a:gd name="T73" fmla="*/ 26 h 81"/>
                <a:gd name="T74" fmla="*/ 4 w 67"/>
                <a:gd name="T75" fmla="*/ 22 h 81"/>
                <a:gd name="T76" fmla="*/ 8 w 67"/>
                <a:gd name="T77" fmla="*/ 18 h 81"/>
                <a:gd name="T78" fmla="*/ 4 w 67"/>
                <a:gd name="T79" fmla="*/ 18 h 81"/>
                <a:gd name="T80" fmla="*/ 0 w 67"/>
                <a:gd name="T81" fmla="*/ 1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7" h="81">
                  <a:moveTo>
                    <a:pt x="0" y="11"/>
                  </a:moveTo>
                  <a:lnTo>
                    <a:pt x="0" y="7"/>
                  </a:lnTo>
                  <a:lnTo>
                    <a:pt x="4" y="7"/>
                  </a:lnTo>
                  <a:lnTo>
                    <a:pt x="8" y="7"/>
                  </a:lnTo>
                  <a:lnTo>
                    <a:pt x="8" y="3"/>
                  </a:lnTo>
                  <a:lnTo>
                    <a:pt x="11" y="0"/>
                  </a:lnTo>
                  <a:lnTo>
                    <a:pt x="15" y="3"/>
                  </a:lnTo>
                  <a:lnTo>
                    <a:pt x="19" y="3"/>
                  </a:lnTo>
                  <a:lnTo>
                    <a:pt x="22" y="3"/>
                  </a:lnTo>
                  <a:lnTo>
                    <a:pt x="26" y="7"/>
                  </a:lnTo>
                  <a:lnTo>
                    <a:pt x="30" y="11"/>
                  </a:lnTo>
                  <a:lnTo>
                    <a:pt x="30" y="15"/>
                  </a:lnTo>
                  <a:lnTo>
                    <a:pt x="37" y="18"/>
                  </a:lnTo>
                  <a:lnTo>
                    <a:pt x="41" y="18"/>
                  </a:lnTo>
                  <a:lnTo>
                    <a:pt x="37" y="22"/>
                  </a:lnTo>
                  <a:lnTo>
                    <a:pt x="37" y="26"/>
                  </a:lnTo>
                  <a:lnTo>
                    <a:pt x="45" y="26"/>
                  </a:lnTo>
                  <a:lnTo>
                    <a:pt x="45" y="29"/>
                  </a:lnTo>
                  <a:lnTo>
                    <a:pt x="48" y="29"/>
                  </a:lnTo>
                  <a:lnTo>
                    <a:pt x="52" y="29"/>
                  </a:lnTo>
                  <a:lnTo>
                    <a:pt x="56" y="26"/>
                  </a:lnTo>
                  <a:lnTo>
                    <a:pt x="59" y="26"/>
                  </a:lnTo>
                  <a:lnTo>
                    <a:pt x="56" y="29"/>
                  </a:lnTo>
                  <a:lnTo>
                    <a:pt x="59" y="33"/>
                  </a:lnTo>
                  <a:lnTo>
                    <a:pt x="59" y="37"/>
                  </a:lnTo>
                  <a:lnTo>
                    <a:pt x="56" y="41"/>
                  </a:lnTo>
                  <a:lnTo>
                    <a:pt x="59" y="48"/>
                  </a:lnTo>
                  <a:lnTo>
                    <a:pt x="63" y="52"/>
                  </a:lnTo>
                  <a:lnTo>
                    <a:pt x="67" y="55"/>
                  </a:lnTo>
                  <a:lnTo>
                    <a:pt x="63" y="59"/>
                  </a:lnTo>
                  <a:lnTo>
                    <a:pt x="59" y="63"/>
                  </a:lnTo>
                  <a:lnTo>
                    <a:pt x="59" y="67"/>
                  </a:lnTo>
                  <a:lnTo>
                    <a:pt x="63" y="70"/>
                  </a:lnTo>
                  <a:lnTo>
                    <a:pt x="59" y="70"/>
                  </a:lnTo>
                  <a:lnTo>
                    <a:pt x="59" y="70"/>
                  </a:lnTo>
                  <a:lnTo>
                    <a:pt x="52" y="74"/>
                  </a:lnTo>
                  <a:lnTo>
                    <a:pt x="52" y="70"/>
                  </a:lnTo>
                  <a:lnTo>
                    <a:pt x="45" y="74"/>
                  </a:lnTo>
                  <a:lnTo>
                    <a:pt x="41" y="74"/>
                  </a:lnTo>
                  <a:lnTo>
                    <a:pt x="37" y="74"/>
                  </a:lnTo>
                  <a:lnTo>
                    <a:pt x="33" y="78"/>
                  </a:lnTo>
                  <a:lnTo>
                    <a:pt x="33" y="81"/>
                  </a:lnTo>
                  <a:lnTo>
                    <a:pt x="33" y="81"/>
                  </a:lnTo>
                  <a:lnTo>
                    <a:pt x="33" y="78"/>
                  </a:lnTo>
                  <a:lnTo>
                    <a:pt x="33" y="74"/>
                  </a:lnTo>
                  <a:lnTo>
                    <a:pt x="30" y="74"/>
                  </a:lnTo>
                  <a:lnTo>
                    <a:pt x="26" y="70"/>
                  </a:lnTo>
                  <a:lnTo>
                    <a:pt x="26" y="70"/>
                  </a:lnTo>
                  <a:lnTo>
                    <a:pt x="22" y="67"/>
                  </a:lnTo>
                  <a:lnTo>
                    <a:pt x="22" y="67"/>
                  </a:lnTo>
                  <a:lnTo>
                    <a:pt x="22" y="67"/>
                  </a:lnTo>
                  <a:lnTo>
                    <a:pt x="26" y="63"/>
                  </a:lnTo>
                  <a:lnTo>
                    <a:pt x="26" y="59"/>
                  </a:lnTo>
                  <a:lnTo>
                    <a:pt x="22" y="59"/>
                  </a:lnTo>
                  <a:lnTo>
                    <a:pt x="19" y="55"/>
                  </a:lnTo>
                  <a:lnTo>
                    <a:pt x="15" y="55"/>
                  </a:lnTo>
                  <a:lnTo>
                    <a:pt x="11" y="55"/>
                  </a:lnTo>
                  <a:lnTo>
                    <a:pt x="11" y="52"/>
                  </a:lnTo>
                  <a:lnTo>
                    <a:pt x="11" y="48"/>
                  </a:lnTo>
                  <a:lnTo>
                    <a:pt x="11" y="48"/>
                  </a:lnTo>
                  <a:lnTo>
                    <a:pt x="8" y="44"/>
                  </a:lnTo>
                  <a:lnTo>
                    <a:pt x="8" y="41"/>
                  </a:lnTo>
                  <a:lnTo>
                    <a:pt x="8" y="41"/>
                  </a:lnTo>
                  <a:lnTo>
                    <a:pt x="11" y="41"/>
                  </a:lnTo>
                  <a:lnTo>
                    <a:pt x="11" y="41"/>
                  </a:lnTo>
                  <a:lnTo>
                    <a:pt x="11" y="37"/>
                  </a:lnTo>
                  <a:lnTo>
                    <a:pt x="8" y="37"/>
                  </a:lnTo>
                  <a:lnTo>
                    <a:pt x="4" y="33"/>
                  </a:lnTo>
                  <a:lnTo>
                    <a:pt x="4" y="33"/>
                  </a:lnTo>
                  <a:lnTo>
                    <a:pt x="8" y="29"/>
                  </a:lnTo>
                  <a:lnTo>
                    <a:pt x="8" y="26"/>
                  </a:lnTo>
                  <a:lnTo>
                    <a:pt x="4" y="26"/>
                  </a:lnTo>
                  <a:lnTo>
                    <a:pt x="4" y="26"/>
                  </a:lnTo>
                  <a:lnTo>
                    <a:pt x="4" y="26"/>
                  </a:lnTo>
                  <a:lnTo>
                    <a:pt x="4" y="22"/>
                  </a:lnTo>
                  <a:lnTo>
                    <a:pt x="4" y="22"/>
                  </a:lnTo>
                  <a:lnTo>
                    <a:pt x="8" y="22"/>
                  </a:lnTo>
                  <a:lnTo>
                    <a:pt x="8" y="18"/>
                  </a:lnTo>
                  <a:lnTo>
                    <a:pt x="4" y="18"/>
                  </a:lnTo>
                  <a:lnTo>
                    <a:pt x="4" y="18"/>
                  </a:lnTo>
                  <a:lnTo>
                    <a:pt x="0" y="15"/>
                  </a:lnTo>
                  <a:lnTo>
                    <a:pt x="0" y="11"/>
                  </a:lnTo>
                  <a:lnTo>
                    <a:pt x="0" y="11"/>
                  </a:lnTo>
                  <a:close/>
                </a:path>
              </a:pathLst>
            </a:custGeom>
            <a:grpFill/>
            <a:ln>
              <a:noFill/>
            </a:ln>
          </p:spPr>
          <p:txBody>
            <a:bodyPr vert="horz" wrap="square" lIns="91440" tIns="45720" rIns="91440" bIns="45720" numCol="1" anchor="t" anchorCtr="0" compatLnSpc="1"/>
            <a:lstStyle/>
            <a:p>
              <a:endParaRPr lang="en-US"/>
            </a:p>
          </p:txBody>
        </p:sp>
        <p:sp>
          <p:nvSpPr>
            <p:cNvPr id="57" name="Freeform 54">
              <a:extLst>
                <a:ext uri="{FF2B5EF4-FFF2-40B4-BE49-F238E27FC236}">
                  <a16:creationId xmlns="" xmlns:a16="http://schemas.microsoft.com/office/drawing/2014/main" id="{30C6D844-806F-40D2-807A-CB34F66A55A1}"/>
                </a:ext>
              </a:extLst>
            </p:cNvPr>
            <p:cNvSpPr/>
            <p:nvPr/>
          </p:nvSpPr>
          <p:spPr bwMode="auto">
            <a:xfrm>
              <a:off x="4654564" y="2279187"/>
              <a:ext cx="38599" cy="42459"/>
            </a:xfrm>
            <a:custGeom>
              <a:avLst/>
              <a:gdLst>
                <a:gd name="T0" fmla="*/ 15 w 30"/>
                <a:gd name="T1" fmla="*/ 33 h 33"/>
                <a:gd name="T2" fmla="*/ 15 w 30"/>
                <a:gd name="T3" fmla="*/ 26 h 33"/>
                <a:gd name="T4" fmla="*/ 15 w 30"/>
                <a:gd name="T5" fmla="*/ 22 h 33"/>
                <a:gd name="T6" fmla="*/ 19 w 30"/>
                <a:gd name="T7" fmla="*/ 19 h 33"/>
                <a:gd name="T8" fmla="*/ 23 w 30"/>
                <a:gd name="T9" fmla="*/ 19 h 33"/>
                <a:gd name="T10" fmla="*/ 23 w 30"/>
                <a:gd name="T11" fmla="*/ 22 h 33"/>
                <a:gd name="T12" fmla="*/ 26 w 30"/>
                <a:gd name="T13" fmla="*/ 19 h 33"/>
                <a:gd name="T14" fmla="*/ 26 w 30"/>
                <a:gd name="T15" fmla="*/ 19 h 33"/>
                <a:gd name="T16" fmla="*/ 30 w 30"/>
                <a:gd name="T17" fmla="*/ 15 h 33"/>
                <a:gd name="T18" fmla="*/ 30 w 30"/>
                <a:gd name="T19" fmla="*/ 11 h 33"/>
                <a:gd name="T20" fmla="*/ 26 w 30"/>
                <a:gd name="T21" fmla="*/ 11 h 33"/>
                <a:gd name="T22" fmla="*/ 23 w 30"/>
                <a:gd name="T23" fmla="*/ 7 h 33"/>
                <a:gd name="T24" fmla="*/ 19 w 30"/>
                <a:gd name="T25" fmla="*/ 7 h 33"/>
                <a:gd name="T26" fmla="*/ 15 w 30"/>
                <a:gd name="T27" fmla="*/ 7 h 33"/>
                <a:gd name="T28" fmla="*/ 15 w 30"/>
                <a:gd name="T29" fmla="*/ 4 h 33"/>
                <a:gd name="T30" fmla="*/ 15 w 30"/>
                <a:gd name="T31" fmla="*/ 0 h 33"/>
                <a:gd name="T32" fmla="*/ 12 w 30"/>
                <a:gd name="T33" fmla="*/ 4 h 33"/>
                <a:gd name="T34" fmla="*/ 12 w 30"/>
                <a:gd name="T35" fmla="*/ 0 h 33"/>
                <a:gd name="T36" fmla="*/ 8 w 30"/>
                <a:gd name="T37" fmla="*/ 0 h 33"/>
                <a:gd name="T38" fmla="*/ 4 w 30"/>
                <a:gd name="T39" fmla="*/ 0 h 33"/>
                <a:gd name="T40" fmla="*/ 4 w 30"/>
                <a:gd name="T41" fmla="*/ 4 h 33"/>
                <a:gd name="T42" fmla="*/ 8 w 30"/>
                <a:gd name="T43" fmla="*/ 4 h 33"/>
                <a:gd name="T44" fmla="*/ 8 w 30"/>
                <a:gd name="T45" fmla="*/ 7 h 33"/>
                <a:gd name="T46" fmla="*/ 8 w 30"/>
                <a:gd name="T47" fmla="*/ 7 h 33"/>
                <a:gd name="T48" fmla="*/ 4 w 30"/>
                <a:gd name="T49" fmla="*/ 7 h 33"/>
                <a:gd name="T50" fmla="*/ 4 w 30"/>
                <a:gd name="T51" fmla="*/ 11 h 33"/>
                <a:gd name="T52" fmla="*/ 4 w 30"/>
                <a:gd name="T53" fmla="*/ 15 h 33"/>
                <a:gd name="T54" fmla="*/ 0 w 30"/>
                <a:gd name="T55" fmla="*/ 19 h 33"/>
                <a:gd name="T56" fmla="*/ 0 w 30"/>
                <a:gd name="T57" fmla="*/ 19 h 33"/>
                <a:gd name="T58" fmla="*/ 0 w 30"/>
                <a:gd name="T59" fmla="*/ 19 h 33"/>
                <a:gd name="T60" fmla="*/ 4 w 30"/>
                <a:gd name="T61" fmla="*/ 22 h 33"/>
                <a:gd name="T62" fmla="*/ 12 w 30"/>
                <a:gd name="T63" fmla="*/ 30 h 33"/>
                <a:gd name="T64" fmla="*/ 12 w 30"/>
                <a:gd name="T65" fmla="*/ 30 h 33"/>
                <a:gd name="T66" fmla="*/ 15 w 30"/>
                <a:gd name="T6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 h="33">
                  <a:moveTo>
                    <a:pt x="15" y="33"/>
                  </a:moveTo>
                  <a:lnTo>
                    <a:pt x="15" y="26"/>
                  </a:lnTo>
                  <a:lnTo>
                    <a:pt x="15" y="22"/>
                  </a:lnTo>
                  <a:lnTo>
                    <a:pt x="19" y="19"/>
                  </a:lnTo>
                  <a:lnTo>
                    <a:pt x="23" y="19"/>
                  </a:lnTo>
                  <a:lnTo>
                    <a:pt x="23" y="22"/>
                  </a:lnTo>
                  <a:lnTo>
                    <a:pt x="26" y="19"/>
                  </a:lnTo>
                  <a:lnTo>
                    <a:pt x="26" y="19"/>
                  </a:lnTo>
                  <a:lnTo>
                    <a:pt x="30" y="15"/>
                  </a:lnTo>
                  <a:lnTo>
                    <a:pt x="30" y="11"/>
                  </a:lnTo>
                  <a:lnTo>
                    <a:pt x="26" y="11"/>
                  </a:lnTo>
                  <a:lnTo>
                    <a:pt x="23" y="7"/>
                  </a:lnTo>
                  <a:lnTo>
                    <a:pt x="19" y="7"/>
                  </a:lnTo>
                  <a:lnTo>
                    <a:pt x="15" y="7"/>
                  </a:lnTo>
                  <a:lnTo>
                    <a:pt x="15" y="4"/>
                  </a:lnTo>
                  <a:lnTo>
                    <a:pt x="15" y="0"/>
                  </a:lnTo>
                  <a:lnTo>
                    <a:pt x="12" y="4"/>
                  </a:lnTo>
                  <a:lnTo>
                    <a:pt x="12" y="0"/>
                  </a:lnTo>
                  <a:lnTo>
                    <a:pt x="8" y="0"/>
                  </a:lnTo>
                  <a:lnTo>
                    <a:pt x="4" y="0"/>
                  </a:lnTo>
                  <a:lnTo>
                    <a:pt x="4" y="4"/>
                  </a:lnTo>
                  <a:lnTo>
                    <a:pt x="8" y="4"/>
                  </a:lnTo>
                  <a:lnTo>
                    <a:pt x="8" y="7"/>
                  </a:lnTo>
                  <a:lnTo>
                    <a:pt x="8" y="7"/>
                  </a:lnTo>
                  <a:lnTo>
                    <a:pt x="4" y="7"/>
                  </a:lnTo>
                  <a:lnTo>
                    <a:pt x="4" y="11"/>
                  </a:lnTo>
                  <a:lnTo>
                    <a:pt x="4" y="15"/>
                  </a:lnTo>
                  <a:lnTo>
                    <a:pt x="0" y="19"/>
                  </a:lnTo>
                  <a:lnTo>
                    <a:pt x="0" y="19"/>
                  </a:lnTo>
                  <a:lnTo>
                    <a:pt x="0" y="19"/>
                  </a:lnTo>
                  <a:lnTo>
                    <a:pt x="4" y="22"/>
                  </a:lnTo>
                  <a:lnTo>
                    <a:pt x="12" y="30"/>
                  </a:lnTo>
                  <a:lnTo>
                    <a:pt x="12" y="30"/>
                  </a:lnTo>
                  <a:lnTo>
                    <a:pt x="15" y="33"/>
                  </a:lnTo>
                  <a:close/>
                </a:path>
              </a:pathLst>
            </a:custGeom>
            <a:grpFill/>
            <a:ln>
              <a:noFill/>
            </a:ln>
          </p:spPr>
          <p:txBody>
            <a:bodyPr vert="horz" wrap="square" lIns="91440" tIns="45720" rIns="91440" bIns="45720" numCol="1" anchor="t" anchorCtr="0" compatLnSpc="1"/>
            <a:lstStyle/>
            <a:p>
              <a:endParaRPr lang="en-US"/>
            </a:p>
          </p:txBody>
        </p:sp>
        <p:sp>
          <p:nvSpPr>
            <p:cNvPr id="58" name="Freeform 55">
              <a:extLst>
                <a:ext uri="{FF2B5EF4-FFF2-40B4-BE49-F238E27FC236}">
                  <a16:creationId xmlns="" xmlns:a16="http://schemas.microsoft.com/office/drawing/2014/main" id="{C1F9E165-BF14-4A00-8647-5502AB973A3F}"/>
                </a:ext>
              </a:extLst>
            </p:cNvPr>
            <p:cNvSpPr>
              <a:spLocks noEditPoints="1"/>
            </p:cNvSpPr>
            <p:nvPr/>
          </p:nvSpPr>
          <p:spPr bwMode="auto">
            <a:xfrm>
              <a:off x="4555492" y="2217429"/>
              <a:ext cx="114511" cy="81058"/>
            </a:xfrm>
            <a:custGeom>
              <a:avLst/>
              <a:gdLst>
                <a:gd name="T0" fmla="*/ 23 w 24"/>
                <a:gd name="T1" fmla="*/ 6 h 17"/>
                <a:gd name="T2" fmla="*/ 23 w 24"/>
                <a:gd name="T3" fmla="*/ 5 h 17"/>
                <a:gd name="T4" fmla="*/ 22 w 24"/>
                <a:gd name="T5" fmla="*/ 3 h 17"/>
                <a:gd name="T6" fmla="*/ 19 w 24"/>
                <a:gd name="T7" fmla="*/ 3 h 17"/>
                <a:gd name="T8" fmla="*/ 15 w 24"/>
                <a:gd name="T9" fmla="*/ 1 h 17"/>
                <a:gd name="T10" fmla="*/ 12 w 24"/>
                <a:gd name="T11" fmla="*/ 0 h 17"/>
                <a:gd name="T12" fmla="*/ 8 w 24"/>
                <a:gd name="T13" fmla="*/ 2 h 17"/>
                <a:gd name="T14" fmla="*/ 5 w 24"/>
                <a:gd name="T15" fmla="*/ 4 h 17"/>
                <a:gd name="T16" fmla="*/ 1 w 24"/>
                <a:gd name="T17" fmla="*/ 5 h 17"/>
                <a:gd name="T18" fmla="*/ 0 w 24"/>
                <a:gd name="T19" fmla="*/ 6 h 17"/>
                <a:gd name="T20" fmla="*/ 1 w 24"/>
                <a:gd name="T21" fmla="*/ 8 h 17"/>
                <a:gd name="T22" fmla="*/ 3 w 24"/>
                <a:gd name="T23" fmla="*/ 5 h 17"/>
                <a:gd name="T24" fmla="*/ 5 w 24"/>
                <a:gd name="T25" fmla="*/ 6 h 17"/>
                <a:gd name="T26" fmla="*/ 8 w 24"/>
                <a:gd name="T27" fmla="*/ 10 h 17"/>
                <a:gd name="T28" fmla="*/ 8 w 24"/>
                <a:gd name="T29" fmla="*/ 10 h 17"/>
                <a:gd name="T30" fmla="*/ 7 w 24"/>
                <a:gd name="T31" fmla="*/ 12 h 17"/>
                <a:gd name="T32" fmla="*/ 10 w 24"/>
                <a:gd name="T33" fmla="*/ 13 h 17"/>
                <a:gd name="T34" fmla="*/ 12 w 24"/>
                <a:gd name="T35" fmla="*/ 14 h 17"/>
                <a:gd name="T36" fmla="*/ 17 w 24"/>
                <a:gd name="T37" fmla="*/ 16 h 17"/>
                <a:gd name="T38" fmla="*/ 16 w 24"/>
                <a:gd name="T39" fmla="*/ 17 h 17"/>
                <a:gd name="T40" fmla="*/ 17 w 24"/>
                <a:gd name="T41" fmla="*/ 16 h 17"/>
                <a:gd name="T42" fmla="*/ 11 w 24"/>
                <a:gd name="T43" fmla="*/ 10 h 17"/>
                <a:gd name="T44" fmla="*/ 10 w 24"/>
                <a:gd name="T45" fmla="*/ 8 h 17"/>
                <a:gd name="T46" fmla="*/ 9 w 24"/>
                <a:gd name="T47" fmla="*/ 7 h 17"/>
                <a:gd name="T48" fmla="*/ 9 w 24"/>
                <a:gd name="T49" fmla="*/ 5 h 17"/>
                <a:gd name="T50" fmla="*/ 11 w 24"/>
                <a:gd name="T51" fmla="*/ 6 h 17"/>
                <a:gd name="T52" fmla="*/ 13 w 24"/>
                <a:gd name="T53" fmla="*/ 5 h 17"/>
                <a:gd name="T54" fmla="*/ 14 w 24"/>
                <a:gd name="T55" fmla="*/ 5 h 17"/>
                <a:gd name="T56" fmla="*/ 16 w 24"/>
                <a:gd name="T57" fmla="*/ 5 h 17"/>
                <a:gd name="T58" fmla="*/ 18 w 24"/>
                <a:gd name="T59" fmla="*/ 6 h 17"/>
                <a:gd name="T60" fmla="*/ 20 w 24"/>
                <a:gd name="T61" fmla="*/ 6 h 17"/>
                <a:gd name="T62" fmla="*/ 23 w 24"/>
                <a:gd name="T63" fmla="*/ 7 h 17"/>
                <a:gd name="T64" fmla="*/ 16 w 24"/>
                <a:gd name="T65" fmla="*/ 17 h 17"/>
                <a:gd name="T66" fmla="*/ 12 w 24"/>
                <a:gd name="T67" fmla="*/ 15 h 17"/>
                <a:gd name="T68" fmla="*/ 12 w 24"/>
                <a:gd name="T69" fmla="*/ 15 h 17"/>
                <a:gd name="T70" fmla="*/ 15 w 24"/>
                <a:gd name="T71" fmla="*/ 15 h 17"/>
                <a:gd name="T72" fmla="*/ 13 w 24"/>
                <a:gd name="T73" fmla="*/ 14 h 17"/>
                <a:gd name="T74" fmla="*/ 7 w 24"/>
                <a:gd name="T75" fmla="*/ 10 h 17"/>
                <a:gd name="T76" fmla="*/ 5 w 24"/>
                <a:gd name="T77" fmla="*/ 8 h 17"/>
                <a:gd name="T78" fmla="*/ 5 w 24"/>
                <a:gd name="T79" fmla="*/ 8 h 17"/>
                <a:gd name="T80" fmla="*/ 7 w 24"/>
                <a:gd name="T81" fmla="*/ 12 h 17"/>
                <a:gd name="T82" fmla="*/ 5 w 24"/>
                <a:gd name="T83" fmla="*/ 10 h 17"/>
                <a:gd name="T84" fmla="*/ 3 w 24"/>
                <a:gd name="T85" fmla="*/ 7 h 17"/>
                <a:gd name="T86" fmla="*/ 4 w 24"/>
                <a:gd name="T87" fmla="*/ 9 h 17"/>
                <a:gd name="T88" fmla="*/ 3 w 24"/>
                <a:gd name="T89" fmla="*/ 7 h 17"/>
                <a:gd name="T90" fmla="*/ 4 w 24"/>
                <a:gd name="T91" fmla="*/ 7 h 17"/>
                <a:gd name="T92" fmla="*/ 3 w 24"/>
                <a:gd name="T93"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 h="17">
                  <a:moveTo>
                    <a:pt x="23" y="7"/>
                  </a:moveTo>
                  <a:cubicBezTo>
                    <a:pt x="23" y="6"/>
                    <a:pt x="23" y="6"/>
                    <a:pt x="23" y="6"/>
                  </a:cubicBezTo>
                  <a:cubicBezTo>
                    <a:pt x="23" y="6"/>
                    <a:pt x="23" y="6"/>
                    <a:pt x="23" y="6"/>
                  </a:cubicBezTo>
                  <a:cubicBezTo>
                    <a:pt x="24" y="6"/>
                    <a:pt x="24" y="6"/>
                    <a:pt x="24" y="6"/>
                  </a:cubicBezTo>
                  <a:cubicBezTo>
                    <a:pt x="24" y="5"/>
                    <a:pt x="24" y="5"/>
                    <a:pt x="24" y="5"/>
                  </a:cubicBezTo>
                  <a:cubicBezTo>
                    <a:pt x="23" y="5"/>
                    <a:pt x="23" y="5"/>
                    <a:pt x="23" y="5"/>
                  </a:cubicBezTo>
                  <a:cubicBezTo>
                    <a:pt x="23" y="5"/>
                    <a:pt x="23" y="5"/>
                    <a:pt x="23" y="5"/>
                  </a:cubicBezTo>
                  <a:cubicBezTo>
                    <a:pt x="22" y="4"/>
                    <a:pt x="22" y="4"/>
                    <a:pt x="22" y="4"/>
                  </a:cubicBezTo>
                  <a:cubicBezTo>
                    <a:pt x="22" y="3"/>
                    <a:pt x="22" y="3"/>
                    <a:pt x="22" y="3"/>
                  </a:cubicBezTo>
                  <a:cubicBezTo>
                    <a:pt x="21" y="2"/>
                    <a:pt x="21" y="2"/>
                    <a:pt x="21" y="2"/>
                  </a:cubicBezTo>
                  <a:cubicBezTo>
                    <a:pt x="21" y="3"/>
                    <a:pt x="21" y="3"/>
                    <a:pt x="21" y="3"/>
                  </a:cubicBezTo>
                  <a:cubicBezTo>
                    <a:pt x="19" y="3"/>
                    <a:pt x="19" y="3"/>
                    <a:pt x="19" y="3"/>
                  </a:cubicBezTo>
                  <a:cubicBezTo>
                    <a:pt x="17" y="2"/>
                    <a:pt x="17" y="2"/>
                    <a:pt x="17" y="2"/>
                  </a:cubicBezTo>
                  <a:cubicBezTo>
                    <a:pt x="16" y="2"/>
                    <a:pt x="16" y="2"/>
                    <a:pt x="16" y="2"/>
                  </a:cubicBezTo>
                  <a:cubicBezTo>
                    <a:pt x="15" y="1"/>
                    <a:pt x="15" y="1"/>
                    <a:pt x="15" y="1"/>
                  </a:cubicBezTo>
                  <a:cubicBezTo>
                    <a:pt x="13" y="0"/>
                    <a:pt x="13" y="0"/>
                    <a:pt x="13" y="0"/>
                  </a:cubicBezTo>
                  <a:cubicBezTo>
                    <a:pt x="12" y="0"/>
                    <a:pt x="12" y="0"/>
                    <a:pt x="12" y="0"/>
                  </a:cubicBezTo>
                  <a:cubicBezTo>
                    <a:pt x="12" y="0"/>
                    <a:pt x="12" y="0"/>
                    <a:pt x="12" y="0"/>
                  </a:cubicBezTo>
                  <a:cubicBezTo>
                    <a:pt x="10" y="0"/>
                    <a:pt x="10" y="0"/>
                    <a:pt x="10" y="0"/>
                  </a:cubicBezTo>
                  <a:cubicBezTo>
                    <a:pt x="8" y="1"/>
                    <a:pt x="8" y="1"/>
                    <a:pt x="8" y="1"/>
                  </a:cubicBezTo>
                  <a:cubicBezTo>
                    <a:pt x="8" y="2"/>
                    <a:pt x="8" y="2"/>
                    <a:pt x="8" y="2"/>
                  </a:cubicBezTo>
                  <a:cubicBezTo>
                    <a:pt x="6" y="3"/>
                    <a:pt x="6" y="3"/>
                    <a:pt x="6" y="3"/>
                  </a:cubicBezTo>
                  <a:cubicBezTo>
                    <a:pt x="6" y="4"/>
                    <a:pt x="6" y="4"/>
                    <a:pt x="6" y="4"/>
                  </a:cubicBezTo>
                  <a:cubicBezTo>
                    <a:pt x="5" y="4"/>
                    <a:pt x="5" y="4"/>
                    <a:pt x="5" y="4"/>
                  </a:cubicBezTo>
                  <a:cubicBezTo>
                    <a:pt x="3" y="4"/>
                    <a:pt x="3" y="4"/>
                    <a:pt x="3" y="4"/>
                  </a:cubicBezTo>
                  <a:cubicBezTo>
                    <a:pt x="2" y="4"/>
                    <a:pt x="2" y="4"/>
                    <a:pt x="2" y="4"/>
                  </a:cubicBezTo>
                  <a:cubicBezTo>
                    <a:pt x="1" y="5"/>
                    <a:pt x="1" y="5"/>
                    <a:pt x="1" y="5"/>
                  </a:cubicBezTo>
                  <a:cubicBezTo>
                    <a:pt x="0" y="5"/>
                    <a:pt x="0" y="5"/>
                    <a:pt x="0" y="5"/>
                  </a:cubicBezTo>
                  <a:cubicBezTo>
                    <a:pt x="0" y="5"/>
                    <a:pt x="0" y="5"/>
                    <a:pt x="0" y="5"/>
                  </a:cubicBezTo>
                  <a:cubicBezTo>
                    <a:pt x="0" y="6"/>
                    <a:pt x="0" y="6"/>
                    <a:pt x="0" y="6"/>
                  </a:cubicBezTo>
                  <a:cubicBezTo>
                    <a:pt x="1" y="7"/>
                    <a:pt x="1" y="7"/>
                    <a:pt x="1" y="7"/>
                  </a:cubicBezTo>
                  <a:cubicBezTo>
                    <a:pt x="1" y="8"/>
                    <a:pt x="1" y="8"/>
                    <a:pt x="1" y="8"/>
                  </a:cubicBezTo>
                  <a:cubicBezTo>
                    <a:pt x="1" y="8"/>
                    <a:pt x="1" y="8"/>
                    <a:pt x="1" y="8"/>
                  </a:cubicBezTo>
                  <a:cubicBezTo>
                    <a:pt x="2" y="6"/>
                    <a:pt x="2" y="6"/>
                    <a:pt x="2" y="6"/>
                  </a:cubicBezTo>
                  <a:cubicBezTo>
                    <a:pt x="3" y="5"/>
                    <a:pt x="3" y="5"/>
                    <a:pt x="3" y="5"/>
                  </a:cubicBezTo>
                  <a:cubicBezTo>
                    <a:pt x="3" y="5"/>
                    <a:pt x="3" y="5"/>
                    <a:pt x="3" y="5"/>
                  </a:cubicBezTo>
                  <a:cubicBezTo>
                    <a:pt x="4" y="5"/>
                    <a:pt x="4" y="5"/>
                    <a:pt x="4" y="5"/>
                  </a:cubicBezTo>
                  <a:cubicBezTo>
                    <a:pt x="5" y="5"/>
                    <a:pt x="5" y="5"/>
                    <a:pt x="5" y="5"/>
                  </a:cubicBezTo>
                  <a:cubicBezTo>
                    <a:pt x="5" y="6"/>
                    <a:pt x="5" y="6"/>
                    <a:pt x="5" y="6"/>
                  </a:cubicBezTo>
                  <a:cubicBezTo>
                    <a:pt x="6" y="7"/>
                    <a:pt x="6" y="7"/>
                    <a:pt x="6" y="7"/>
                  </a:cubicBezTo>
                  <a:cubicBezTo>
                    <a:pt x="6" y="8"/>
                    <a:pt x="6" y="8"/>
                    <a:pt x="6" y="8"/>
                  </a:cubicBezTo>
                  <a:cubicBezTo>
                    <a:pt x="8" y="10"/>
                    <a:pt x="8" y="10"/>
                    <a:pt x="8" y="10"/>
                  </a:cubicBezTo>
                  <a:cubicBezTo>
                    <a:pt x="8" y="10"/>
                    <a:pt x="8" y="10"/>
                    <a:pt x="8" y="10"/>
                  </a:cubicBezTo>
                  <a:cubicBezTo>
                    <a:pt x="9" y="10"/>
                    <a:pt x="9" y="10"/>
                    <a:pt x="9" y="10"/>
                  </a:cubicBezTo>
                  <a:cubicBezTo>
                    <a:pt x="8" y="10"/>
                    <a:pt x="8" y="10"/>
                    <a:pt x="8" y="10"/>
                  </a:cubicBezTo>
                  <a:cubicBezTo>
                    <a:pt x="7" y="10"/>
                    <a:pt x="7" y="10"/>
                    <a:pt x="7" y="10"/>
                  </a:cubicBezTo>
                  <a:cubicBezTo>
                    <a:pt x="7" y="11"/>
                    <a:pt x="7" y="11"/>
                    <a:pt x="7" y="11"/>
                  </a:cubicBezTo>
                  <a:cubicBezTo>
                    <a:pt x="7" y="12"/>
                    <a:pt x="7" y="12"/>
                    <a:pt x="7" y="12"/>
                  </a:cubicBezTo>
                  <a:cubicBezTo>
                    <a:pt x="8" y="12"/>
                    <a:pt x="8" y="12"/>
                    <a:pt x="8" y="12"/>
                  </a:cubicBezTo>
                  <a:cubicBezTo>
                    <a:pt x="9" y="12"/>
                    <a:pt x="9" y="12"/>
                    <a:pt x="9" y="12"/>
                  </a:cubicBezTo>
                  <a:cubicBezTo>
                    <a:pt x="10" y="13"/>
                    <a:pt x="10" y="13"/>
                    <a:pt x="10" y="13"/>
                  </a:cubicBezTo>
                  <a:cubicBezTo>
                    <a:pt x="11" y="13"/>
                    <a:pt x="11" y="13"/>
                    <a:pt x="11" y="13"/>
                  </a:cubicBezTo>
                  <a:cubicBezTo>
                    <a:pt x="11" y="14"/>
                    <a:pt x="11" y="14"/>
                    <a:pt x="11" y="14"/>
                  </a:cubicBezTo>
                  <a:cubicBezTo>
                    <a:pt x="12" y="14"/>
                    <a:pt x="12" y="14"/>
                    <a:pt x="12" y="14"/>
                  </a:cubicBezTo>
                  <a:cubicBezTo>
                    <a:pt x="14" y="14"/>
                    <a:pt x="14" y="14"/>
                    <a:pt x="14" y="14"/>
                  </a:cubicBezTo>
                  <a:cubicBezTo>
                    <a:pt x="15" y="14"/>
                    <a:pt x="15" y="14"/>
                    <a:pt x="15" y="14"/>
                  </a:cubicBezTo>
                  <a:cubicBezTo>
                    <a:pt x="17" y="16"/>
                    <a:pt x="17" y="16"/>
                    <a:pt x="17" y="16"/>
                  </a:cubicBezTo>
                  <a:cubicBezTo>
                    <a:pt x="17" y="16"/>
                    <a:pt x="17" y="16"/>
                    <a:pt x="17" y="16"/>
                  </a:cubicBezTo>
                  <a:cubicBezTo>
                    <a:pt x="16" y="16"/>
                    <a:pt x="16" y="16"/>
                    <a:pt x="16" y="16"/>
                  </a:cubicBezTo>
                  <a:cubicBezTo>
                    <a:pt x="16" y="17"/>
                    <a:pt x="16" y="17"/>
                    <a:pt x="16" y="17"/>
                  </a:cubicBezTo>
                  <a:cubicBezTo>
                    <a:pt x="17" y="17"/>
                    <a:pt x="17" y="17"/>
                    <a:pt x="17" y="17"/>
                  </a:cubicBezTo>
                  <a:cubicBezTo>
                    <a:pt x="17" y="17"/>
                    <a:pt x="17" y="17"/>
                    <a:pt x="17" y="17"/>
                  </a:cubicBezTo>
                  <a:cubicBezTo>
                    <a:pt x="17" y="16"/>
                    <a:pt x="17" y="16"/>
                    <a:pt x="17" y="16"/>
                  </a:cubicBezTo>
                  <a:cubicBezTo>
                    <a:pt x="14" y="13"/>
                    <a:pt x="14" y="13"/>
                    <a:pt x="14" y="13"/>
                  </a:cubicBezTo>
                  <a:cubicBezTo>
                    <a:pt x="11" y="10"/>
                    <a:pt x="11" y="10"/>
                    <a:pt x="11" y="10"/>
                  </a:cubicBezTo>
                  <a:cubicBezTo>
                    <a:pt x="11" y="10"/>
                    <a:pt x="11" y="10"/>
                    <a:pt x="11" y="10"/>
                  </a:cubicBezTo>
                  <a:cubicBezTo>
                    <a:pt x="11" y="9"/>
                    <a:pt x="11" y="9"/>
                    <a:pt x="11" y="9"/>
                  </a:cubicBezTo>
                  <a:cubicBezTo>
                    <a:pt x="10" y="9"/>
                    <a:pt x="10" y="9"/>
                    <a:pt x="10" y="9"/>
                  </a:cubicBezTo>
                  <a:cubicBezTo>
                    <a:pt x="10" y="8"/>
                    <a:pt x="10" y="8"/>
                    <a:pt x="10" y="8"/>
                  </a:cubicBezTo>
                  <a:cubicBezTo>
                    <a:pt x="9" y="7"/>
                    <a:pt x="9" y="7"/>
                    <a:pt x="9" y="7"/>
                  </a:cubicBezTo>
                  <a:cubicBezTo>
                    <a:pt x="9" y="7"/>
                    <a:pt x="9" y="7"/>
                    <a:pt x="9" y="7"/>
                  </a:cubicBezTo>
                  <a:cubicBezTo>
                    <a:pt x="9" y="7"/>
                    <a:pt x="9" y="7"/>
                    <a:pt x="9" y="7"/>
                  </a:cubicBezTo>
                  <a:cubicBezTo>
                    <a:pt x="9" y="6"/>
                    <a:pt x="9" y="6"/>
                    <a:pt x="9" y="6"/>
                  </a:cubicBezTo>
                  <a:cubicBezTo>
                    <a:pt x="9" y="5"/>
                    <a:pt x="9" y="5"/>
                    <a:pt x="9" y="5"/>
                  </a:cubicBezTo>
                  <a:cubicBezTo>
                    <a:pt x="9" y="5"/>
                    <a:pt x="9" y="5"/>
                    <a:pt x="9" y="5"/>
                  </a:cubicBezTo>
                  <a:cubicBezTo>
                    <a:pt x="10" y="6"/>
                    <a:pt x="10" y="6"/>
                    <a:pt x="10" y="6"/>
                  </a:cubicBezTo>
                  <a:cubicBezTo>
                    <a:pt x="11" y="6"/>
                    <a:pt x="11" y="6"/>
                    <a:pt x="11" y="6"/>
                  </a:cubicBezTo>
                  <a:cubicBezTo>
                    <a:pt x="11" y="6"/>
                    <a:pt x="11" y="6"/>
                    <a:pt x="11" y="6"/>
                  </a:cubicBezTo>
                  <a:cubicBezTo>
                    <a:pt x="11" y="5"/>
                    <a:pt x="11" y="5"/>
                    <a:pt x="11" y="5"/>
                  </a:cubicBezTo>
                  <a:cubicBezTo>
                    <a:pt x="12" y="5"/>
                    <a:pt x="12" y="5"/>
                    <a:pt x="12" y="5"/>
                  </a:cubicBezTo>
                  <a:cubicBezTo>
                    <a:pt x="13" y="5"/>
                    <a:pt x="13" y="5"/>
                    <a:pt x="13" y="5"/>
                  </a:cubicBezTo>
                  <a:cubicBezTo>
                    <a:pt x="13" y="5"/>
                    <a:pt x="13" y="5"/>
                    <a:pt x="13" y="5"/>
                  </a:cubicBezTo>
                  <a:cubicBezTo>
                    <a:pt x="14" y="5"/>
                    <a:pt x="14" y="5"/>
                    <a:pt x="14" y="5"/>
                  </a:cubicBezTo>
                  <a:cubicBezTo>
                    <a:pt x="14" y="5"/>
                    <a:pt x="14" y="5"/>
                    <a:pt x="14" y="5"/>
                  </a:cubicBezTo>
                  <a:cubicBezTo>
                    <a:pt x="15" y="5"/>
                    <a:pt x="15" y="5"/>
                    <a:pt x="15" y="5"/>
                  </a:cubicBezTo>
                  <a:cubicBezTo>
                    <a:pt x="15" y="6"/>
                    <a:pt x="15" y="6"/>
                    <a:pt x="15" y="6"/>
                  </a:cubicBezTo>
                  <a:cubicBezTo>
                    <a:pt x="16" y="5"/>
                    <a:pt x="16" y="5"/>
                    <a:pt x="16" y="5"/>
                  </a:cubicBezTo>
                  <a:cubicBezTo>
                    <a:pt x="17" y="6"/>
                    <a:pt x="17" y="6"/>
                    <a:pt x="17" y="6"/>
                  </a:cubicBezTo>
                  <a:cubicBezTo>
                    <a:pt x="18" y="5"/>
                    <a:pt x="18" y="5"/>
                    <a:pt x="18" y="5"/>
                  </a:cubicBezTo>
                  <a:cubicBezTo>
                    <a:pt x="18" y="6"/>
                    <a:pt x="18" y="6"/>
                    <a:pt x="18" y="6"/>
                  </a:cubicBezTo>
                  <a:cubicBezTo>
                    <a:pt x="19" y="6"/>
                    <a:pt x="19" y="6"/>
                    <a:pt x="19" y="6"/>
                  </a:cubicBezTo>
                  <a:cubicBezTo>
                    <a:pt x="20" y="6"/>
                    <a:pt x="20" y="6"/>
                    <a:pt x="20" y="6"/>
                  </a:cubicBezTo>
                  <a:cubicBezTo>
                    <a:pt x="20" y="6"/>
                    <a:pt x="20" y="6"/>
                    <a:pt x="20" y="6"/>
                  </a:cubicBezTo>
                  <a:cubicBezTo>
                    <a:pt x="21" y="6"/>
                    <a:pt x="21" y="6"/>
                    <a:pt x="21" y="6"/>
                  </a:cubicBezTo>
                  <a:cubicBezTo>
                    <a:pt x="23" y="7"/>
                    <a:pt x="23" y="7"/>
                    <a:pt x="23" y="7"/>
                  </a:cubicBezTo>
                  <a:cubicBezTo>
                    <a:pt x="23" y="7"/>
                    <a:pt x="23" y="7"/>
                    <a:pt x="23" y="7"/>
                  </a:cubicBezTo>
                  <a:close/>
                  <a:moveTo>
                    <a:pt x="14" y="16"/>
                  </a:moveTo>
                  <a:cubicBezTo>
                    <a:pt x="14" y="16"/>
                    <a:pt x="15" y="16"/>
                    <a:pt x="15" y="16"/>
                  </a:cubicBezTo>
                  <a:cubicBezTo>
                    <a:pt x="16" y="17"/>
                    <a:pt x="16" y="17"/>
                    <a:pt x="16" y="17"/>
                  </a:cubicBezTo>
                  <a:cubicBezTo>
                    <a:pt x="14" y="17"/>
                    <a:pt x="14" y="17"/>
                    <a:pt x="14" y="17"/>
                  </a:cubicBezTo>
                  <a:cubicBezTo>
                    <a:pt x="14" y="16"/>
                    <a:pt x="14" y="16"/>
                    <a:pt x="14" y="16"/>
                  </a:cubicBezTo>
                  <a:close/>
                  <a:moveTo>
                    <a:pt x="12" y="15"/>
                  </a:moveTo>
                  <a:cubicBezTo>
                    <a:pt x="15" y="15"/>
                    <a:pt x="15" y="15"/>
                    <a:pt x="15" y="15"/>
                  </a:cubicBezTo>
                  <a:cubicBezTo>
                    <a:pt x="14" y="16"/>
                    <a:pt x="14" y="16"/>
                    <a:pt x="14" y="16"/>
                  </a:cubicBezTo>
                  <a:cubicBezTo>
                    <a:pt x="12" y="15"/>
                    <a:pt x="12" y="15"/>
                    <a:pt x="12" y="15"/>
                  </a:cubicBezTo>
                  <a:close/>
                  <a:moveTo>
                    <a:pt x="13" y="14"/>
                  </a:moveTo>
                  <a:cubicBezTo>
                    <a:pt x="14" y="14"/>
                    <a:pt x="14" y="14"/>
                    <a:pt x="14" y="14"/>
                  </a:cubicBezTo>
                  <a:cubicBezTo>
                    <a:pt x="15" y="15"/>
                    <a:pt x="15" y="15"/>
                    <a:pt x="15" y="15"/>
                  </a:cubicBezTo>
                  <a:cubicBezTo>
                    <a:pt x="14" y="15"/>
                    <a:pt x="14" y="15"/>
                    <a:pt x="14" y="15"/>
                  </a:cubicBezTo>
                  <a:cubicBezTo>
                    <a:pt x="13" y="15"/>
                    <a:pt x="13" y="15"/>
                    <a:pt x="13" y="15"/>
                  </a:cubicBezTo>
                  <a:cubicBezTo>
                    <a:pt x="13" y="14"/>
                    <a:pt x="13" y="14"/>
                    <a:pt x="13" y="14"/>
                  </a:cubicBezTo>
                  <a:close/>
                  <a:moveTo>
                    <a:pt x="6" y="9"/>
                  </a:moveTo>
                  <a:cubicBezTo>
                    <a:pt x="7" y="9"/>
                    <a:pt x="7" y="9"/>
                    <a:pt x="7" y="9"/>
                  </a:cubicBezTo>
                  <a:cubicBezTo>
                    <a:pt x="7" y="10"/>
                    <a:pt x="7" y="10"/>
                    <a:pt x="7" y="10"/>
                  </a:cubicBezTo>
                  <a:cubicBezTo>
                    <a:pt x="7" y="10"/>
                    <a:pt x="7" y="10"/>
                    <a:pt x="7" y="10"/>
                  </a:cubicBezTo>
                  <a:cubicBezTo>
                    <a:pt x="6" y="9"/>
                    <a:pt x="6" y="9"/>
                    <a:pt x="6" y="9"/>
                  </a:cubicBezTo>
                  <a:close/>
                  <a:moveTo>
                    <a:pt x="5" y="8"/>
                  </a:moveTo>
                  <a:cubicBezTo>
                    <a:pt x="6" y="9"/>
                    <a:pt x="6" y="9"/>
                    <a:pt x="6" y="9"/>
                  </a:cubicBezTo>
                  <a:cubicBezTo>
                    <a:pt x="5" y="9"/>
                    <a:pt x="5" y="9"/>
                    <a:pt x="5" y="9"/>
                  </a:cubicBezTo>
                  <a:cubicBezTo>
                    <a:pt x="5" y="8"/>
                    <a:pt x="5" y="8"/>
                    <a:pt x="5" y="8"/>
                  </a:cubicBezTo>
                  <a:close/>
                  <a:moveTo>
                    <a:pt x="6" y="11"/>
                  </a:moveTo>
                  <a:cubicBezTo>
                    <a:pt x="7" y="11"/>
                    <a:pt x="7" y="11"/>
                    <a:pt x="7" y="11"/>
                  </a:cubicBezTo>
                  <a:cubicBezTo>
                    <a:pt x="7" y="12"/>
                    <a:pt x="7" y="12"/>
                    <a:pt x="7" y="12"/>
                  </a:cubicBezTo>
                  <a:cubicBezTo>
                    <a:pt x="6" y="11"/>
                    <a:pt x="6" y="11"/>
                    <a:pt x="6" y="11"/>
                  </a:cubicBezTo>
                  <a:close/>
                  <a:moveTo>
                    <a:pt x="5" y="9"/>
                  </a:moveTo>
                  <a:cubicBezTo>
                    <a:pt x="5" y="10"/>
                    <a:pt x="5" y="10"/>
                    <a:pt x="5" y="10"/>
                  </a:cubicBezTo>
                  <a:cubicBezTo>
                    <a:pt x="5" y="10"/>
                    <a:pt x="5" y="10"/>
                    <a:pt x="5" y="10"/>
                  </a:cubicBezTo>
                  <a:cubicBezTo>
                    <a:pt x="5" y="9"/>
                    <a:pt x="5" y="9"/>
                    <a:pt x="5" y="9"/>
                  </a:cubicBezTo>
                  <a:close/>
                  <a:moveTo>
                    <a:pt x="3" y="7"/>
                  </a:moveTo>
                  <a:cubicBezTo>
                    <a:pt x="4" y="8"/>
                    <a:pt x="4" y="8"/>
                    <a:pt x="4" y="8"/>
                  </a:cubicBezTo>
                  <a:cubicBezTo>
                    <a:pt x="5" y="9"/>
                    <a:pt x="5" y="9"/>
                    <a:pt x="5" y="9"/>
                  </a:cubicBezTo>
                  <a:cubicBezTo>
                    <a:pt x="4" y="9"/>
                    <a:pt x="4" y="9"/>
                    <a:pt x="4" y="9"/>
                  </a:cubicBezTo>
                  <a:cubicBezTo>
                    <a:pt x="3" y="8"/>
                    <a:pt x="3" y="8"/>
                    <a:pt x="3" y="8"/>
                  </a:cubicBezTo>
                  <a:cubicBezTo>
                    <a:pt x="4" y="8"/>
                    <a:pt x="4" y="8"/>
                    <a:pt x="4" y="8"/>
                  </a:cubicBezTo>
                  <a:cubicBezTo>
                    <a:pt x="3" y="7"/>
                    <a:pt x="3" y="7"/>
                    <a:pt x="3" y="7"/>
                  </a:cubicBezTo>
                  <a:close/>
                  <a:moveTo>
                    <a:pt x="4" y="5"/>
                  </a:moveTo>
                  <a:cubicBezTo>
                    <a:pt x="5" y="7"/>
                    <a:pt x="5" y="7"/>
                    <a:pt x="5" y="7"/>
                  </a:cubicBezTo>
                  <a:cubicBezTo>
                    <a:pt x="4" y="7"/>
                    <a:pt x="4" y="7"/>
                    <a:pt x="4" y="7"/>
                  </a:cubicBezTo>
                  <a:cubicBezTo>
                    <a:pt x="4" y="7"/>
                    <a:pt x="4" y="7"/>
                    <a:pt x="4" y="7"/>
                  </a:cubicBezTo>
                  <a:cubicBezTo>
                    <a:pt x="3" y="7"/>
                    <a:pt x="3" y="7"/>
                    <a:pt x="3" y="7"/>
                  </a:cubicBezTo>
                  <a:cubicBezTo>
                    <a:pt x="3" y="6"/>
                    <a:pt x="3" y="6"/>
                    <a:pt x="3" y="6"/>
                  </a:cubicBezTo>
                  <a:cubicBezTo>
                    <a:pt x="3" y="6"/>
                    <a:pt x="4" y="5"/>
                    <a:pt x="4" y="5"/>
                  </a:cubicBezTo>
                  <a:close/>
                </a:path>
              </a:pathLst>
            </a:custGeom>
            <a:grpFill/>
            <a:ln>
              <a:noFill/>
            </a:ln>
          </p:spPr>
          <p:txBody>
            <a:bodyPr vert="horz" wrap="square" lIns="91440" tIns="45720" rIns="91440" bIns="45720" numCol="1" anchor="t" anchorCtr="0" compatLnSpc="1"/>
            <a:lstStyle/>
            <a:p>
              <a:endParaRPr lang="en-US"/>
            </a:p>
          </p:txBody>
        </p:sp>
        <p:sp>
          <p:nvSpPr>
            <p:cNvPr id="59" name="Freeform 56">
              <a:extLst>
                <a:ext uri="{FF2B5EF4-FFF2-40B4-BE49-F238E27FC236}">
                  <a16:creationId xmlns="" xmlns:a16="http://schemas.microsoft.com/office/drawing/2014/main" id="{78B30536-64FD-4BF8-A1F5-35CABA44FF83}"/>
                </a:ext>
              </a:extLst>
            </p:cNvPr>
            <p:cNvSpPr/>
            <p:nvPr/>
          </p:nvSpPr>
          <p:spPr bwMode="auto">
            <a:xfrm>
              <a:off x="4597952" y="2240588"/>
              <a:ext cx="75912" cy="63045"/>
            </a:xfrm>
            <a:custGeom>
              <a:avLst/>
              <a:gdLst>
                <a:gd name="T0" fmla="*/ 30 w 59"/>
                <a:gd name="T1" fmla="*/ 41 h 49"/>
                <a:gd name="T2" fmla="*/ 7 w 59"/>
                <a:gd name="T3" fmla="*/ 19 h 49"/>
                <a:gd name="T4" fmla="*/ 7 w 59"/>
                <a:gd name="T5" fmla="*/ 15 h 49"/>
                <a:gd name="T6" fmla="*/ 4 w 59"/>
                <a:gd name="T7" fmla="*/ 11 h 49"/>
                <a:gd name="T8" fmla="*/ 0 w 59"/>
                <a:gd name="T9" fmla="*/ 8 h 49"/>
                <a:gd name="T10" fmla="*/ 0 w 59"/>
                <a:gd name="T11" fmla="*/ 4 h 49"/>
                <a:gd name="T12" fmla="*/ 0 w 59"/>
                <a:gd name="T13" fmla="*/ 0 h 49"/>
                <a:gd name="T14" fmla="*/ 7 w 59"/>
                <a:gd name="T15" fmla="*/ 4 h 49"/>
                <a:gd name="T16" fmla="*/ 7 w 59"/>
                <a:gd name="T17" fmla="*/ 0 h 49"/>
                <a:gd name="T18" fmla="*/ 15 w 59"/>
                <a:gd name="T19" fmla="*/ 0 h 49"/>
                <a:gd name="T20" fmla="*/ 18 w 59"/>
                <a:gd name="T21" fmla="*/ 0 h 49"/>
                <a:gd name="T22" fmla="*/ 22 w 59"/>
                <a:gd name="T23" fmla="*/ 0 h 49"/>
                <a:gd name="T24" fmla="*/ 26 w 59"/>
                <a:gd name="T25" fmla="*/ 0 h 49"/>
                <a:gd name="T26" fmla="*/ 33 w 59"/>
                <a:gd name="T27" fmla="*/ 0 h 49"/>
                <a:gd name="T28" fmla="*/ 37 w 59"/>
                <a:gd name="T29" fmla="*/ 4 h 49"/>
                <a:gd name="T30" fmla="*/ 41 w 59"/>
                <a:gd name="T31" fmla="*/ 4 h 49"/>
                <a:gd name="T32" fmla="*/ 52 w 59"/>
                <a:gd name="T33" fmla="*/ 8 h 49"/>
                <a:gd name="T34" fmla="*/ 52 w 59"/>
                <a:gd name="T35" fmla="*/ 8 h 49"/>
                <a:gd name="T36" fmla="*/ 56 w 59"/>
                <a:gd name="T37" fmla="*/ 11 h 49"/>
                <a:gd name="T38" fmla="*/ 52 w 59"/>
                <a:gd name="T39" fmla="*/ 15 h 49"/>
                <a:gd name="T40" fmla="*/ 59 w 59"/>
                <a:gd name="T41" fmla="*/ 19 h 49"/>
                <a:gd name="T42" fmla="*/ 59 w 59"/>
                <a:gd name="T43" fmla="*/ 23 h 49"/>
                <a:gd name="T44" fmla="*/ 56 w 59"/>
                <a:gd name="T45" fmla="*/ 23 h 49"/>
                <a:gd name="T46" fmla="*/ 59 w 59"/>
                <a:gd name="T47" fmla="*/ 30 h 49"/>
                <a:gd name="T48" fmla="*/ 56 w 59"/>
                <a:gd name="T49" fmla="*/ 30 h 49"/>
                <a:gd name="T50" fmla="*/ 48 w 59"/>
                <a:gd name="T51" fmla="*/ 30 h 49"/>
                <a:gd name="T52" fmla="*/ 52 w 59"/>
                <a:gd name="T53" fmla="*/ 34 h 49"/>
                <a:gd name="T54" fmla="*/ 52 w 59"/>
                <a:gd name="T55" fmla="*/ 37 h 49"/>
                <a:gd name="T56" fmla="*/ 48 w 59"/>
                <a:gd name="T57" fmla="*/ 41 h 49"/>
                <a:gd name="T58" fmla="*/ 44 w 59"/>
                <a:gd name="T59" fmla="*/ 49 h 49"/>
                <a:gd name="T60" fmla="*/ 41 w 59"/>
                <a:gd name="T61" fmla="*/ 45 h 49"/>
                <a:gd name="T62" fmla="*/ 33 w 59"/>
                <a:gd name="T63" fmla="*/ 45 h 49"/>
                <a:gd name="T64" fmla="*/ 30 w 59"/>
                <a:gd name="T65" fmla="*/ 4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9" h="49">
                  <a:moveTo>
                    <a:pt x="30" y="45"/>
                  </a:moveTo>
                  <a:lnTo>
                    <a:pt x="30" y="41"/>
                  </a:lnTo>
                  <a:lnTo>
                    <a:pt x="18" y="30"/>
                  </a:lnTo>
                  <a:lnTo>
                    <a:pt x="7" y="19"/>
                  </a:lnTo>
                  <a:lnTo>
                    <a:pt x="7" y="19"/>
                  </a:lnTo>
                  <a:lnTo>
                    <a:pt x="7" y="15"/>
                  </a:lnTo>
                  <a:lnTo>
                    <a:pt x="4" y="15"/>
                  </a:lnTo>
                  <a:lnTo>
                    <a:pt x="4" y="11"/>
                  </a:lnTo>
                  <a:lnTo>
                    <a:pt x="0" y="8"/>
                  </a:lnTo>
                  <a:lnTo>
                    <a:pt x="0" y="8"/>
                  </a:lnTo>
                  <a:lnTo>
                    <a:pt x="0" y="8"/>
                  </a:lnTo>
                  <a:lnTo>
                    <a:pt x="0" y="4"/>
                  </a:lnTo>
                  <a:lnTo>
                    <a:pt x="0" y="0"/>
                  </a:lnTo>
                  <a:lnTo>
                    <a:pt x="0" y="0"/>
                  </a:lnTo>
                  <a:lnTo>
                    <a:pt x="4" y="4"/>
                  </a:lnTo>
                  <a:lnTo>
                    <a:pt x="7" y="4"/>
                  </a:lnTo>
                  <a:lnTo>
                    <a:pt x="7" y="4"/>
                  </a:lnTo>
                  <a:lnTo>
                    <a:pt x="7" y="0"/>
                  </a:lnTo>
                  <a:lnTo>
                    <a:pt x="11" y="0"/>
                  </a:lnTo>
                  <a:lnTo>
                    <a:pt x="15" y="0"/>
                  </a:lnTo>
                  <a:lnTo>
                    <a:pt x="15" y="0"/>
                  </a:lnTo>
                  <a:lnTo>
                    <a:pt x="18" y="0"/>
                  </a:lnTo>
                  <a:lnTo>
                    <a:pt x="18" y="0"/>
                  </a:lnTo>
                  <a:lnTo>
                    <a:pt x="22" y="0"/>
                  </a:lnTo>
                  <a:lnTo>
                    <a:pt x="22" y="4"/>
                  </a:lnTo>
                  <a:lnTo>
                    <a:pt x="26" y="0"/>
                  </a:lnTo>
                  <a:lnTo>
                    <a:pt x="30" y="4"/>
                  </a:lnTo>
                  <a:lnTo>
                    <a:pt x="33" y="0"/>
                  </a:lnTo>
                  <a:lnTo>
                    <a:pt x="33" y="4"/>
                  </a:lnTo>
                  <a:lnTo>
                    <a:pt x="37" y="4"/>
                  </a:lnTo>
                  <a:lnTo>
                    <a:pt x="41" y="4"/>
                  </a:lnTo>
                  <a:lnTo>
                    <a:pt x="41" y="4"/>
                  </a:lnTo>
                  <a:lnTo>
                    <a:pt x="44" y="4"/>
                  </a:lnTo>
                  <a:lnTo>
                    <a:pt x="52" y="8"/>
                  </a:lnTo>
                  <a:lnTo>
                    <a:pt x="52" y="8"/>
                  </a:lnTo>
                  <a:lnTo>
                    <a:pt x="52" y="8"/>
                  </a:lnTo>
                  <a:lnTo>
                    <a:pt x="56" y="8"/>
                  </a:lnTo>
                  <a:lnTo>
                    <a:pt x="56" y="11"/>
                  </a:lnTo>
                  <a:lnTo>
                    <a:pt x="52" y="15"/>
                  </a:lnTo>
                  <a:lnTo>
                    <a:pt x="52" y="15"/>
                  </a:lnTo>
                  <a:lnTo>
                    <a:pt x="56" y="19"/>
                  </a:lnTo>
                  <a:lnTo>
                    <a:pt x="59" y="19"/>
                  </a:lnTo>
                  <a:lnTo>
                    <a:pt x="59" y="23"/>
                  </a:lnTo>
                  <a:lnTo>
                    <a:pt x="59" y="23"/>
                  </a:lnTo>
                  <a:lnTo>
                    <a:pt x="56" y="23"/>
                  </a:lnTo>
                  <a:lnTo>
                    <a:pt x="56" y="23"/>
                  </a:lnTo>
                  <a:lnTo>
                    <a:pt x="56" y="26"/>
                  </a:lnTo>
                  <a:lnTo>
                    <a:pt x="59" y="30"/>
                  </a:lnTo>
                  <a:lnTo>
                    <a:pt x="56" y="34"/>
                  </a:lnTo>
                  <a:lnTo>
                    <a:pt x="56" y="30"/>
                  </a:lnTo>
                  <a:lnTo>
                    <a:pt x="52" y="30"/>
                  </a:lnTo>
                  <a:lnTo>
                    <a:pt x="48" y="30"/>
                  </a:lnTo>
                  <a:lnTo>
                    <a:pt x="48" y="34"/>
                  </a:lnTo>
                  <a:lnTo>
                    <a:pt x="52" y="34"/>
                  </a:lnTo>
                  <a:lnTo>
                    <a:pt x="52" y="37"/>
                  </a:lnTo>
                  <a:lnTo>
                    <a:pt x="52" y="37"/>
                  </a:lnTo>
                  <a:lnTo>
                    <a:pt x="48" y="37"/>
                  </a:lnTo>
                  <a:lnTo>
                    <a:pt x="48" y="41"/>
                  </a:lnTo>
                  <a:lnTo>
                    <a:pt x="48" y="45"/>
                  </a:lnTo>
                  <a:lnTo>
                    <a:pt x="44" y="49"/>
                  </a:lnTo>
                  <a:lnTo>
                    <a:pt x="44" y="49"/>
                  </a:lnTo>
                  <a:lnTo>
                    <a:pt x="41" y="45"/>
                  </a:lnTo>
                  <a:lnTo>
                    <a:pt x="37" y="45"/>
                  </a:lnTo>
                  <a:lnTo>
                    <a:pt x="33" y="45"/>
                  </a:lnTo>
                  <a:lnTo>
                    <a:pt x="30" y="45"/>
                  </a:lnTo>
                  <a:lnTo>
                    <a:pt x="30" y="45"/>
                  </a:lnTo>
                  <a:close/>
                </a:path>
              </a:pathLst>
            </a:custGeom>
            <a:grpFill/>
            <a:ln>
              <a:noFill/>
            </a:ln>
          </p:spPr>
          <p:txBody>
            <a:bodyPr vert="horz" wrap="square" lIns="91440" tIns="45720" rIns="91440" bIns="45720" numCol="1" anchor="t" anchorCtr="0" compatLnSpc="1"/>
            <a:lstStyle/>
            <a:p>
              <a:endParaRPr lang="en-US"/>
            </a:p>
          </p:txBody>
        </p:sp>
        <p:sp>
          <p:nvSpPr>
            <p:cNvPr id="60" name="Freeform 57">
              <a:extLst>
                <a:ext uri="{FF2B5EF4-FFF2-40B4-BE49-F238E27FC236}">
                  <a16:creationId xmlns="" xmlns:a16="http://schemas.microsoft.com/office/drawing/2014/main" id="{9201E03F-3603-426D-AA40-C704D91EC666}"/>
                </a:ext>
              </a:extLst>
            </p:cNvPr>
            <p:cNvSpPr/>
            <p:nvPr/>
          </p:nvSpPr>
          <p:spPr bwMode="auto">
            <a:xfrm>
              <a:off x="4550346" y="2203276"/>
              <a:ext cx="61758" cy="37313"/>
            </a:xfrm>
            <a:custGeom>
              <a:avLst/>
              <a:gdLst>
                <a:gd name="T0" fmla="*/ 4 w 48"/>
                <a:gd name="T1" fmla="*/ 29 h 29"/>
                <a:gd name="T2" fmla="*/ 7 w 48"/>
                <a:gd name="T3" fmla="*/ 29 h 29"/>
                <a:gd name="T4" fmla="*/ 11 w 48"/>
                <a:gd name="T5" fmla="*/ 26 h 29"/>
                <a:gd name="T6" fmla="*/ 15 w 48"/>
                <a:gd name="T7" fmla="*/ 26 h 29"/>
                <a:gd name="T8" fmla="*/ 22 w 48"/>
                <a:gd name="T9" fmla="*/ 26 h 29"/>
                <a:gd name="T10" fmla="*/ 26 w 48"/>
                <a:gd name="T11" fmla="*/ 26 h 29"/>
                <a:gd name="T12" fmla="*/ 26 w 48"/>
                <a:gd name="T13" fmla="*/ 22 h 29"/>
                <a:gd name="T14" fmla="*/ 33 w 48"/>
                <a:gd name="T15" fmla="*/ 18 h 29"/>
                <a:gd name="T16" fmla="*/ 33 w 48"/>
                <a:gd name="T17" fmla="*/ 14 h 29"/>
                <a:gd name="T18" fmla="*/ 41 w 48"/>
                <a:gd name="T19" fmla="*/ 11 h 29"/>
                <a:gd name="T20" fmla="*/ 48 w 48"/>
                <a:gd name="T21" fmla="*/ 11 h 29"/>
                <a:gd name="T22" fmla="*/ 48 w 48"/>
                <a:gd name="T23" fmla="*/ 3 h 29"/>
                <a:gd name="T24" fmla="*/ 44 w 48"/>
                <a:gd name="T25" fmla="*/ 0 h 29"/>
                <a:gd name="T26" fmla="*/ 41 w 48"/>
                <a:gd name="T27" fmla="*/ 3 h 29"/>
                <a:gd name="T28" fmla="*/ 33 w 48"/>
                <a:gd name="T29" fmla="*/ 7 h 29"/>
                <a:gd name="T30" fmla="*/ 33 w 48"/>
                <a:gd name="T31" fmla="*/ 7 h 29"/>
                <a:gd name="T32" fmla="*/ 30 w 48"/>
                <a:gd name="T33" fmla="*/ 7 h 29"/>
                <a:gd name="T34" fmla="*/ 26 w 48"/>
                <a:gd name="T35" fmla="*/ 7 h 29"/>
                <a:gd name="T36" fmla="*/ 22 w 48"/>
                <a:gd name="T37" fmla="*/ 7 h 29"/>
                <a:gd name="T38" fmla="*/ 18 w 48"/>
                <a:gd name="T39" fmla="*/ 7 h 29"/>
                <a:gd name="T40" fmla="*/ 15 w 48"/>
                <a:gd name="T41" fmla="*/ 7 h 29"/>
                <a:gd name="T42" fmla="*/ 7 w 48"/>
                <a:gd name="T43" fmla="*/ 7 h 29"/>
                <a:gd name="T44" fmla="*/ 7 w 48"/>
                <a:gd name="T45" fmla="*/ 7 h 29"/>
                <a:gd name="T46" fmla="*/ 4 w 48"/>
                <a:gd name="T47" fmla="*/ 11 h 29"/>
                <a:gd name="T48" fmla="*/ 4 w 48"/>
                <a:gd name="T49" fmla="*/ 14 h 29"/>
                <a:gd name="T50" fmla="*/ 0 w 48"/>
                <a:gd name="T51" fmla="*/ 18 h 29"/>
                <a:gd name="T52" fmla="*/ 4 w 48"/>
                <a:gd name="T53" fmla="*/ 22 h 29"/>
                <a:gd name="T54" fmla="*/ 4 w 48"/>
                <a:gd name="T55" fmla="*/ 22 h 29"/>
                <a:gd name="T56" fmla="*/ 7 w 48"/>
                <a:gd name="T57" fmla="*/ 22 h 29"/>
                <a:gd name="T58" fmla="*/ 7 w 48"/>
                <a:gd name="T59" fmla="*/ 26 h 29"/>
                <a:gd name="T60" fmla="*/ 4 w 48"/>
                <a:gd name="T61" fmla="*/ 26 h 29"/>
                <a:gd name="T62" fmla="*/ 4 w 48"/>
                <a:gd name="T63"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8" h="29">
                  <a:moveTo>
                    <a:pt x="4" y="29"/>
                  </a:moveTo>
                  <a:lnTo>
                    <a:pt x="7" y="29"/>
                  </a:lnTo>
                  <a:lnTo>
                    <a:pt x="11" y="26"/>
                  </a:lnTo>
                  <a:lnTo>
                    <a:pt x="15" y="26"/>
                  </a:lnTo>
                  <a:lnTo>
                    <a:pt x="22" y="26"/>
                  </a:lnTo>
                  <a:lnTo>
                    <a:pt x="26" y="26"/>
                  </a:lnTo>
                  <a:lnTo>
                    <a:pt x="26" y="22"/>
                  </a:lnTo>
                  <a:lnTo>
                    <a:pt x="33" y="18"/>
                  </a:lnTo>
                  <a:lnTo>
                    <a:pt x="33" y="14"/>
                  </a:lnTo>
                  <a:lnTo>
                    <a:pt x="41" y="11"/>
                  </a:lnTo>
                  <a:lnTo>
                    <a:pt x="48" y="11"/>
                  </a:lnTo>
                  <a:lnTo>
                    <a:pt x="48" y="3"/>
                  </a:lnTo>
                  <a:lnTo>
                    <a:pt x="44" y="0"/>
                  </a:lnTo>
                  <a:lnTo>
                    <a:pt x="41" y="3"/>
                  </a:lnTo>
                  <a:lnTo>
                    <a:pt x="33" y="7"/>
                  </a:lnTo>
                  <a:lnTo>
                    <a:pt x="33" y="7"/>
                  </a:lnTo>
                  <a:lnTo>
                    <a:pt x="30" y="7"/>
                  </a:lnTo>
                  <a:lnTo>
                    <a:pt x="26" y="7"/>
                  </a:lnTo>
                  <a:lnTo>
                    <a:pt x="22" y="7"/>
                  </a:lnTo>
                  <a:lnTo>
                    <a:pt x="18" y="7"/>
                  </a:lnTo>
                  <a:lnTo>
                    <a:pt x="15" y="7"/>
                  </a:lnTo>
                  <a:lnTo>
                    <a:pt x="7" y="7"/>
                  </a:lnTo>
                  <a:lnTo>
                    <a:pt x="7" y="7"/>
                  </a:lnTo>
                  <a:lnTo>
                    <a:pt x="4" y="11"/>
                  </a:lnTo>
                  <a:lnTo>
                    <a:pt x="4" y="14"/>
                  </a:lnTo>
                  <a:lnTo>
                    <a:pt x="0" y="18"/>
                  </a:lnTo>
                  <a:lnTo>
                    <a:pt x="4" y="22"/>
                  </a:lnTo>
                  <a:lnTo>
                    <a:pt x="4" y="22"/>
                  </a:lnTo>
                  <a:lnTo>
                    <a:pt x="7" y="22"/>
                  </a:lnTo>
                  <a:lnTo>
                    <a:pt x="7" y="26"/>
                  </a:lnTo>
                  <a:lnTo>
                    <a:pt x="4" y="26"/>
                  </a:lnTo>
                  <a:lnTo>
                    <a:pt x="4" y="29"/>
                  </a:lnTo>
                  <a:close/>
                </a:path>
              </a:pathLst>
            </a:custGeom>
            <a:grpFill/>
            <a:ln>
              <a:noFill/>
            </a:ln>
          </p:spPr>
          <p:txBody>
            <a:bodyPr vert="horz" wrap="square" lIns="91440" tIns="45720" rIns="91440" bIns="45720" numCol="1" anchor="t" anchorCtr="0" compatLnSpc="1"/>
            <a:lstStyle/>
            <a:p>
              <a:endParaRPr lang="en-US"/>
            </a:p>
          </p:txBody>
        </p:sp>
        <p:sp>
          <p:nvSpPr>
            <p:cNvPr id="61" name="Freeform 58">
              <a:extLst>
                <a:ext uri="{FF2B5EF4-FFF2-40B4-BE49-F238E27FC236}">
                  <a16:creationId xmlns="" xmlns:a16="http://schemas.microsoft.com/office/drawing/2014/main" id="{6F635E2F-88B0-4149-B487-C2BF53CA5E2A}"/>
                </a:ext>
              </a:extLst>
            </p:cNvPr>
            <p:cNvSpPr/>
            <p:nvPr/>
          </p:nvSpPr>
          <p:spPr bwMode="auto">
            <a:xfrm>
              <a:off x="4474436" y="2150523"/>
              <a:ext cx="142816" cy="61758"/>
            </a:xfrm>
            <a:custGeom>
              <a:avLst/>
              <a:gdLst>
                <a:gd name="T0" fmla="*/ 66 w 111"/>
                <a:gd name="T1" fmla="*/ 48 h 48"/>
                <a:gd name="T2" fmla="*/ 77 w 111"/>
                <a:gd name="T3" fmla="*/ 48 h 48"/>
                <a:gd name="T4" fmla="*/ 85 w 111"/>
                <a:gd name="T5" fmla="*/ 48 h 48"/>
                <a:gd name="T6" fmla="*/ 92 w 111"/>
                <a:gd name="T7" fmla="*/ 48 h 48"/>
                <a:gd name="T8" fmla="*/ 100 w 111"/>
                <a:gd name="T9" fmla="*/ 44 h 48"/>
                <a:gd name="T10" fmla="*/ 107 w 111"/>
                <a:gd name="T11" fmla="*/ 37 h 48"/>
                <a:gd name="T12" fmla="*/ 107 w 111"/>
                <a:gd name="T13" fmla="*/ 33 h 48"/>
                <a:gd name="T14" fmla="*/ 103 w 111"/>
                <a:gd name="T15" fmla="*/ 26 h 48"/>
                <a:gd name="T16" fmla="*/ 111 w 111"/>
                <a:gd name="T17" fmla="*/ 26 h 48"/>
                <a:gd name="T18" fmla="*/ 111 w 111"/>
                <a:gd name="T19" fmla="*/ 18 h 48"/>
                <a:gd name="T20" fmla="*/ 111 w 111"/>
                <a:gd name="T21" fmla="*/ 7 h 48"/>
                <a:gd name="T22" fmla="*/ 103 w 111"/>
                <a:gd name="T23" fmla="*/ 4 h 48"/>
                <a:gd name="T24" fmla="*/ 92 w 111"/>
                <a:gd name="T25" fmla="*/ 4 h 48"/>
                <a:gd name="T26" fmla="*/ 81 w 111"/>
                <a:gd name="T27" fmla="*/ 0 h 48"/>
                <a:gd name="T28" fmla="*/ 77 w 111"/>
                <a:gd name="T29" fmla="*/ 4 h 48"/>
                <a:gd name="T30" fmla="*/ 77 w 111"/>
                <a:gd name="T31" fmla="*/ 7 h 48"/>
                <a:gd name="T32" fmla="*/ 70 w 111"/>
                <a:gd name="T33" fmla="*/ 7 h 48"/>
                <a:gd name="T34" fmla="*/ 59 w 111"/>
                <a:gd name="T35" fmla="*/ 4 h 48"/>
                <a:gd name="T36" fmla="*/ 59 w 111"/>
                <a:gd name="T37" fmla="*/ 11 h 48"/>
                <a:gd name="T38" fmla="*/ 55 w 111"/>
                <a:gd name="T39" fmla="*/ 11 h 48"/>
                <a:gd name="T40" fmla="*/ 48 w 111"/>
                <a:gd name="T41" fmla="*/ 18 h 48"/>
                <a:gd name="T42" fmla="*/ 52 w 111"/>
                <a:gd name="T43" fmla="*/ 22 h 48"/>
                <a:gd name="T44" fmla="*/ 48 w 111"/>
                <a:gd name="T45" fmla="*/ 26 h 48"/>
                <a:gd name="T46" fmla="*/ 40 w 111"/>
                <a:gd name="T47" fmla="*/ 26 h 48"/>
                <a:gd name="T48" fmla="*/ 37 w 111"/>
                <a:gd name="T49" fmla="*/ 26 h 48"/>
                <a:gd name="T50" fmla="*/ 29 w 111"/>
                <a:gd name="T51" fmla="*/ 30 h 48"/>
                <a:gd name="T52" fmla="*/ 22 w 111"/>
                <a:gd name="T53" fmla="*/ 30 h 48"/>
                <a:gd name="T54" fmla="*/ 15 w 111"/>
                <a:gd name="T55" fmla="*/ 26 h 48"/>
                <a:gd name="T56" fmla="*/ 11 w 111"/>
                <a:gd name="T57" fmla="*/ 30 h 48"/>
                <a:gd name="T58" fmla="*/ 7 w 111"/>
                <a:gd name="T59" fmla="*/ 30 h 48"/>
                <a:gd name="T60" fmla="*/ 0 w 111"/>
                <a:gd name="T61" fmla="*/ 30 h 48"/>
                <a:gd name="T62" fmla="*/ 0 w 111"/>
                <a:gd name="T63" fmla="*/ 30 h 48"/>
                <a:gd name="T64" fmla="*/ 0 w 111"/>
                <a:gd name="T65" fmla="*/ 33 h 48"/>
                <a:gd name="T66" fmla="*/ 3 w 111"/>
                <a:gd name="T67" fmla="*/ 37 h 48"/>
                <a:gd name="T68" fmla="*/ 7 w 111"/>
                <a:gd name="T69" fmla="*/ 37 h 48"/>
                <a:gd name="T70" fmla="*/ 11 w 111"/>
                <a:gd name="T71" fmla="*/ 37 h 48"/>
                <a:gd name="T72" fmla="*/ 18 w 111"/>
                <a:gd name="T73" fmla="*/ 37 h 48"/>
                <a:gd name="T74" fmla="*/ 22 w 111"/>
                <a:gd name="T75" fmla="*/ 41 h 48"/>
                <a:gd name="T76" fmla="*/ 33 w 111"/>
                <a:gd name="T77" fmla="*/ 37 h 48"/>
                <a:gd name="T78" fmla="*/ 40 w 111"/>
                <a:gd name="T79" fmla="*/ 41 h 48"/>
                <a:gd name="T80" fmla="*/ 59 w 111"/>
                <a:gd name="T81" fmla="*/ 44 h 48"/>
                <a:gd name="T82" fmla="*/ 66 w 111"/>
                <a:gd name="T83"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1" h="48">
                  <a:moveTo>
                    <a:pt x="66" y="48"/>
                  </a:moveTo>
                  <a:lnTo>
                    <a:pt x="66" y="48"/>
                  </a:lnTo>
                  <a:lnTo>
                    <a:pt x="74" y="48"/>
                  </a:lnTo>
                  <a:lnTo>
                    <a:pt x="77" y="48"/>
                  </a:lnTo>
                  <a:lnTo>
                    <a:pt x="81" y="48"/>
                  </a:lnTo>
                  <a:lnTo>
                    <a:pt x="85" y="48"/>
                  </a:lnTo>
                  <a:lnTo>
                    <a:pt x="89" y="48"/>
                  </a:lnTo>
                  <a:lnTo>
                    <a:pt x="92" y="48"/>
                  </a:lnTo>
                  <a:lnTo>
                    <a:pt x="92" y="48"/>
                  </a:lnTo>
                  <a:lnTo>
                    <a:pt x="100" y="44"/>
                  </a:lnTo>
                  <a:lnTo>
                    <a:pt x="103" y="41"/>
                  </a:lnTo>
                  <a:lnTo>
                    <a:pt x="107" y="37"/>
                  </a:lnTo>
                  <a:lnTo>
                    <a:pt x="107" y="37"/>
                  </a:lnTo>
                  <a:lnTo>
                    <a:pt x="107" y="33"/>
                  </a:lnTo>
                  <a:lnTo>
                    <a:pt x="107" y="30"/>
                  </a:lnTo>
                  <a:lnTo>
                    <a:pt x="103" y="26"/>
                  </a:lnTo>
                  <a:lnTo>
                    <a:pt x="103" y="26"/>
                  </a:lnTo>
                  <a:lnTo>
                    <a:pt x="111" y="26"/>
                  </a:lnTo>
                  <a:lnTo>
                    <a:pt x="111" y="22"/>
                  </a:lnTo>
                  <a:lnTo>
                    <a:pt x="111" y="18"/>
                  </a:lnTo>
                  <a:lnTo>
                    <a:pt x="111" y="11"/>
                  </a:lnTo>
                  <a:lnTo>
                    <a:pt x="111" y="7"/>
                  </a:lnTo>
                  <a:lnTo>
                    <a:pt x="103" y="4"/>
                  </a:lnTo>
                  <a:lnTo>
                    <a:pt x="103" y="4"/>
                  </a:lnTo>
                  <a:lnTo>
                    <a:pt x="96" y="4"/>
                  </a:lnTo>
                  <a:lnTo>
                    <a:pt x="92" y="4"/>
                  </a:lnTo>
                  <a:lnTo>
                    <a:pt x="89" y="0"/>
                  </a:lnTo>
                  <a:lnTo>
                    <a:pt x="81" y="0"/>
                  </a:lnTo>
                  <a:lnTo>
                    <a:pt x="81" y="0"/>
                  </a:lnTo>
                  <a:lnTo>
                    <a:pt x="77" y="4"/>
                  </a:lnTo>
                  <a:lnTo>
                    <a:pt x="77" y="4"/>
                  </a:lnTo>
                  <a:lnTo>
                    <a:pt x="77" y="7"/>
                  </a:lnTo>
                  <a:lnTo>
                    <a:pt x="70" y="7"/>
                  </a:lnTo>
                  <a:lnTo>
                    <a:pt x="70" y="7"/>
                  </a:lnTo>
                  <a:lnTo>
                    <a:pt x="63" y="4"/>
                  </a:lnTo>
                  <a:lnTo>
                    <a:pt x="59" y="4"/>
                  </a:lnTo>
                  <a:lnTo>
                    <a:pt x="59" y="7"/>
                  </a:lnTo>
                  <a:lnTo>
                    <a:pt x="59" y="11"/>
                  </a:lnTo>
                  <a:lnTo>
                    <a:pt x="55" y="11"/>
                  </a:lnTo>
                  <a:lnTo>
                    <a:pt x="55" y="11"/>
                  </a:lnTo>
                  <a:lnTo>
                    <a:pt x="52" y="15"/>
                  </a:lnTo>
                  <a:lnTo>
                    <a:pt x="48" y="18"/>
                  </a:lnTo>
                  <a:lnTo>
                    <a:pt x="48" y="22"/>
                  </a:lnTo>
                  <a:lnTo>
                    <a:pt x="52" y="22"/>
                  </a:lnTo>
                  <a:lnTo>
                    <a:pt x="52" y="26"/>
                  </a:lnTo>
                  <a:lnTo>
                    <a:pt x="48" y="26"/>
                  </a:lnTo>
                  <a:lnTo>
                    <a:pt x="44" y="26"/>
                  </a:lnTo>
                  <a:lnTo>
                    <a:pt x="40" y="26"/>
                  </a:lnTo>
                  <a:lnTo>
                    <a:pt x="37" y="26"/>
                  </a:lnTo>
                  <a:lnTo>
                    <a:pt x="37" y="26"/>
                  </a:lnTo>
                  <a:lnTo>
                    <a:pt x="29" y="30"/>
                  </a:lnTo>
                  <a:lnTo>
                    <a:pt x="29" y="30"/>
                  </a:lnTo>
                  <a:lnTo>
                    <a:pt x="26" y="30"/>
                  </a:lnTo>
                  <a:lnTo>
                    <a:pt x="22" y="30"/>
                  </a:lnTo>
                  <a:lnTo>
                    <a:pt x="18" y="26"/>
                  </a:lnTo>
                  <a:lnTo>
                    <a:pt x="15" y="26"/>
                  </a:lnTo>
                  <a:lnTo>
                    <a:pt x="11" y="26"/>
                  </a:lnTo>
                  <a:lnTo>
                    <a:pt x="11" y="30"/>
                  </a:lnTo>
                  <a:lnTo>
                    <a:pt x="11" y="30"/>
                  </a:lnTo>
                  <a:lnTo>
                    <a:pt x="7" y="30"/>
                  </a:lnTo>
                  <a:lnTo>
                    <a:pt x="3" y="26"/>
                  </a:lnTo>
                  <a:lnTo>
                    <a:pt x="0" y="30"/>
                  </a:lnTo>
                  <a:lnTo>
                    <a:pt x="0" y="30"/>
                  </a:lnTo>
                  <a:lnTo>
                    <a:pt x="0" y="30"/>
                  </a:lnTo>
                  <a:lnTo>
                    <a:pt x="0" y="30"/>
                  </a:lnTo>
                  <a:lnTo>
                    <a:pt x="0" y="33"/>
                  </a:lnTo>
                  <a:lnTo>
                    <a:pt x="3" y="33"/>
                  </a:lnTo>
                  <a:lnTo>
                    <a:pt x="3" y="37"/>
                  </a:lnTo>
                  <a:lnTo>
                    <a:pt x="3" y="37"/>
                  </a:lnTo>
                  <a:lnTo>
                    <a:pt x="7" y="37"/>
                  </a:lnTo>
                  <a:lnTo>
                    <a:pt x="11" y="37"/>
                  </a:lnTo>
                  <a:lnTo>
                    <a:pt x="11" y="37"/>
                  </a:lnTo>
                  <a:lnTo>
                    <a:pt x="15" y="37"/>
                  </a:lnTo>
                  <a:lnTo>
                    <a:pt x="18" y="37"/>
                  </a:lnTo>
                  <a:lnTo>
                    <a:pt x="18" y="37"/>
                  </a:lnTo>
                  <a:lnTo>
                    <a:pt x="22" y="41"/>
                  </a:lnTo>
                  <a:lnTo>
                    <a:pt x="29" y="37"/>
                  </a:lnTo>
                  <a:lnTo>
                    <a:pt x="33" y="37"/>
                  </a:lnTo>
                  <a:lnTo>
                    <a:pt x="40" y="37"/>
                  </a:lnTo>
                  <a:lnTo>
                    <a:pt x="40" y="41"/>
                  </a:lnTo>
                  <a:lnTo>
                    <a:pt x="48" y="44"/>
                  </a:lnTo>
                  <a:lnTo>
                    <a:pt x="59" y="44"/>
                  </a:lnTo>
                  <a:lnTo>
                    <a:pt x="63" y="44"/>
                  </a:lnTo>
                  <a:lnTo>
                    <a:pt x="66" y="48"/>
                  </a:lnTo>
                  <a:lnTo>
                    <a:pt x="66" y="48"/>
                  </a:lnTo>
                  <a:close/>
                </a:path>
              </a:pathLst>
            </a:custGeom>
            <a:grpFill/>
            <a:ln>
              <a:noFill/>
            </a:ln>
          </p:spPr>
          <p:txBody>
            <a:bodyPr vert="horz" wrap="square" lIns="91440" tIns="45720" rIns="91440" bIns="45720" numCol="1" anchor="t" anchorCtr="0" compatLnSpc="1"/>
            <a:lstStyle/>
            <a:p>
              <a:endParaRPr lang="en-US"/>
            </a:p>
          </p:txBody>
        </p:sp>
        <p:sp>
          <p:nvSpPr>
            <p:cNvPr id="62" name="Freeform 59">
              <a:extLst>
                <a:ext uri="{FF2B5EF4-FFF2-40B4-BE49-F238E27FC236}">
                  <a16:creationId xmlns="" xmlns:a16="http://schemas.microsoft.com/office/drawing/2014/main" id="{AA5D40AA-44CF-4900-99F1-2C5301CAA631}"/>
                </a:ext>
              </a:extLst>
            </p:cNvPr>
            <p:cNvSpPr/>
            <p:nvPr/>
          </p:nvSpPr>
          <p:spPr bwMode="auto">
            <a:xfrm>
              <a:off x="4555494" y="1997415"/>
              <a:ext cx="194282" cy="147963"/>
            </a:xfrm>
            <a:custGeom>
              <a:avLst/>
              <a:gdLst>
                <a:gd name="T0" fmla="*/ 92 w 151"/>
                <a:gd name="T1" fmla="*/ 115 h 115"/>
                <a:gd name="T2" fmla="*/ 96 w 151"/>
                <a:gd name="T3" fmla="*/ 111 h 115"/>
                <a:gd name="T4" fmla="*/ 100 w 151"/>
                <a:gd name="T5" fmla="*/ 111 h 115"/>
                <a:gd name="T6" fmla="*/ 107 w 151"/>
                <a:gd name="T7" fmla="*/ 111 h 115"/>
                <a:gd name="T8" fmla="*/ 111 w 151"/>
                <a:gd name="T9" fmla="*/ 111 h 115"/>
                <a:gd name="T10" fmla="*/ 118 w 151"/>
                <a:gd name="T11" fmla="*/ 111 h 115"/>
                <a:gd name="T12" fmla="*/ 129 w 151"/>
                <a:gd name="T13" fmla="*/ 115 h 115"/>
                <a:gd name="T14" fmla="*/ 133 w 151"/>
                <a:gd name="T15" fmla="*/ 111 h 115"/>
                <a:gd name="T16" fmla="*/ 144 w 151"/>
                <a:gd name="T17" fmla="*/ 97 h 115"/>
                <a:gd name="T18" fmla="*/ 148 w 151"/>
                <a:gd name="T19" fmla="*/ 89 h 115"/>
                <a:gd name="T20" fmla="*/ 151 w 151"/>
                <a:gd name="T21" fmla="*/ 85 h 115"/>
                <a:gd name="T22" fmla="*/ 148 w 151"/>
                <a:gd name="T23" fmla="*/ 82 h 115"/>
                <a:gd name="T24" fmla="*/ 148 w 151"/>
                <a:gd name="T25" fmla="*/ 78 h 115"/>
                <a:gd name="T26" fmla="*/ 144 w 151"/>
                <a:gd name="T27" fmla="*/ 71 h 115"/>
                <a:gd name="T28" fmla="*/ 144 w 151"/>
                <a:gd name="T29" fmla="*/ 59 h 115"/>
                <a:gd name="T30" fmla="*/ 137 w 151"/>
                <a:gd name="T31" fmla="*/ 52 h 115"/>
                <a:gd name="T32" fmla="*/ 144 w 151"/>
                <a:gd name="T33" fmla="*/ 45 h 115"/>
                <a:gd name="T34" fmla="*/ 140 w 151"/>
                <a:gd name="T35" fmla="*/ 34 h 115"/>
                <a:gd name="T36" fmla="*/ 140 w 151"/>
                <a:gd name="T37" fmla="*/ 30 h 115"/>
                <a:gd name="T38" fmla="*/ 133 w 151"/>
                <a:gd name="T39" fmla="*/ 19 h 115"/>
                <a:gd name="T40" fmla="*/ 133 w 151"/>
                <a:gd name="T41" fmla="*/ 8 h 115"/>
                <a:gd name="T42" fmla="*/ 126 w 151"/>
                <a:gd name="T43" fmla="*/ 4 h 115"/>
                <a:gd name="T44" fmla="*/ 85 w 151"/>
                <a:gd name="T45" fmla="*/ 8 h 115"/>
                <a:gd name="T46" fmla="*/ 77 w 151"/>
                <a:gd name="T47" fmla="*/ 11 h 115"/>
                <a:gd name="T48" fmla="*/ 70 w 151"/>
                <a:gd name="T49" fmla="*/ 11 h 115"/>
                <a:gd name="T50" fmla="*/ 77 w 151"/>
                <a:gd name="T51" fmla="*/ 4 h 115"/>
                <a:gd name="T52" fmla="*/ 74 w 151"/>
                <a:gd name="T53" fmla="*/ 8 h 115"/>
                <a:gd name="T54" fmla="*/ 63 w 151"/>
                <a:gd name="T55" fmla="*/ 8 h 115"/>
                <a:gd name="T56" fmla="*/ 59 w 151"/>
                <a:gd name="T57" fmla="*/ 4 h 115"/>
                <a:gd name="T58" fmla="*/ 66 w 151"/>
                <a:gd name="T59" fmla="*/ 4 h 115"/>
                <a:gd name="T60" fmla="*/ 63 w 151"/>
                <a:gd name="T61" fmla="*/ 0 h 115"/>
                <a:gd name="T62" fmla="*/ 48 w 151"/>
                <a:gd name="T63" fmla="*/ 4 h 115"/>
                <a:gd name="T64" fmla="*/ 37 w 151"/>
                <a:gd name="T65" fmla="*/ 4 h 115"/>
                <a:gd name="T66" fmla="*/ 29 w 151"/>
                <a:gd name="T67" fmla="*/ 8 h 115"/>
                <a:gd name="T68" fmla="*/ 26 w 151"/>
                <a:gd name="T69" fmla="*/ 15 h 115"/>
                <a:gd name="T70" fmla="*/ 14 w 151"/>
                <a:gd name="T71" fmla="*/ 19 h 115"/>
                <a:gd name="T72" fmla="*/ 7 w 151"/>
                <a:gd name="T73" fmla="*/ 22 h 115"/>
                <a:gd name="T74" fmla="*/ 3 w 151"/>
                <a:gd name="T75" fmla="*/ 26 h 115"/>
                <a:gd name="T76" fmla="*/ 3 w 151"/>
                <a:gd name="T77" fmla="*/ 26 h 115"/>
                <a:gd name="T78" fmla="*/ 3 w 151"/>
                <a:gd name="T79" fmla="*/ 37 h 115"/>
                <a:gd name="T80" fmla="*/ 0 w 151"/>
                <a:gd name="T81" fmla="*/ 41 h 115"/>
                <a:gd name="T82" fmla="*/ 3 w 151"/>
                <a:gd name="T83" fmla="*/ 52 h 115"/>
                <a:gd name="T84" fmla="*/ 7 w 151"/>
                <a:gd name="T85" fmla="*/ 56 h 115"/>
                <a:gd name="T86" fmla="*/ 7 w 151"/>
                <a:gd name="T87" fmla="*/ 59 h 115"/>
                <a:gd name="T88" fmla="*/ 11 w 151"/>
                <a:gd name="T89" fmla="*/ 67 h 115"/>
                <a:gd name="T90" fmla="*/ 14 w 151"/>
                <a:gd name="T91" fmla="*/ 78 h 115"/>
                <a:gd name="T92" fmla="*/ 14 w 151"/>
                <a:gd name="T93" fmla="*/ 82 h 115"/>
                <a:gd name="T94" fmla="*/ 18 w 151"/>
                <a:gd name="T95" fmla="*/ 82 h 115"/>
                <a:gd name="T96" fmla="*/ 26 w 151"/>
                <a:gd name="T97" fmla="*/ 82 h 115"/>
                <a:gd name="T98" fmla="*/ 29 w 151"/>
                <a:gd name="T99" fmla="*/ 85 h 115"/>
                <a:gd name="T100" fmla="*/ 33 w 151"/>
                <a:gd name="T101" fmla="*/ 89 h 115"/>
                <a:gd name="T102" fmla="*/ 33 w 151"/>
                <a:gd name="T103" fmla="*/ 93 h 115"/>
                <a:gd name="T104" fmla="*/ 37 w 151"/>
                <a:gd name="T105" fmla="*/ 97 h 115"/>
                <a:gd name="T106" fmla="*/ 40 w 151"/>
                <a:gd name="T107" fmla="*/ 97 h 115"/>
                <a:gd name="T108" fmla="*/ 37 w 151"/>
                <a:gd name="T109" fmla="*/ 89 h 115"/>
                <a:gd name="T110" fmla="*/ 48 w 151"/>
                <a:gd name="T111" fmla="*/ 93 h 115"/>
                <a:gd name="T112" fmla="*/ 51 w 151"/>
                <a:gd name="T113" fmla="*/ 97 h 115"/>
                <a:gd name="T114" fmla="*/ 59 w 151"/>
                <a:gd name="T115" fmla="*/ 97 h 115"/>
                <a:gd name="T116" fmla="*/ 74 w 151"/>
                <a:gd name="T117" fmla="*/ 104 h 115"/>
                <a:gd name="T118" fmla="*/ 81 w 151"/>
                <a:gd name="T119" fmla="*/ 111 h 115"/>
                <a:gd name="T120" fmla="*/ 89 w 151"/>
                <a:gd name="T121" fmla="*/ 108 h 115"/>
                <a:gd name="T122" fmla="*/ 89 w 151"/>
                <a:gd name="T123" fmla="*/ 11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1" h="115">
                  <a:moveTo>
                    <a:pt x="89" y="115"/>
                  </a:moveTo>
                  <a:lnTo>
                    <a:pt x="92" y="115"/>
                  </a:lnTo>
                  <a:lnTo>
                    <a:pt x="96" y="115"/>
                  </a:lnTo>
                  <a:lnTo>
                    <a:pt x="96" y="111"/>
                  </a:lnTo>
                  <a:lnTo>
                    <a:pt x="100" y="111"/>
                  </a:lnTo>
                  <a:lnTo>
                    <a:pt x="100" y="111"/>
                  </a:lnTo>
                  <a:lnTo>
                    <a:pt x="107" y="111"/>
                  </a:lnTo>
                  <a:lnTo>
                    <a:pt x="107" y="111"/>
                  </a:lnTo>
                  <a:lnTo>
                    <a:pt x="111" y="111"/>
                  </a:lnTo>
                  <a:lnTo>
                    <a:pt x="111" y="111"/>
                  </a:lnTo>
                  <a:lnTo>
                    <a:pt x="114" y="111"/>
                  </a:lnTo>
                  <a:lnTo>
                    <a:pt x="118" y="111"/>
                  </a:lnTo>
                  <a:lnTo>
                    <a:pt x="122" y="111"/>
                  </a:lnTo>
                  <a:lnTo>
                    <a:pt x="129" y="115"/>
                  </a:lnTo>
                  <a:lnTo>
                    <a:pt x="133" y="115"/>
                  </a:lnTo>
                  <a:lnTo>
                    <a:pt x="133" y="111"/>
                  </a:lnTo>
                  <a:lnTo>
                    <a:pt x="133" y="108"/>
                  </a:lnTo>
                  <a:lnTo>
                    <a:pt x="144" y="97"/>
                  </a:lnTo>
                  <a:lnTo>
                    <a:pt x="144" y="93"/>
                  </a:lnTo>
                  <a:lnTo>
                    <a:pt x="148" y="89"/>
                  </a:lnTo>
                  <a:lnTo>
                    <a:pt x="151" y="89"/>
                  </a:lnTo>
                  <a:lnTo>
                    <a:pt x="151" y="85"/>
                  </a:lnTo>
                  <a:lnTo>
                    <a:pt x="148" y="82"/>
                  </a:lnTo>
                  <a:lnTo>
                    <a:pt x="148" y="82"/>
                  </a:lnTo>
                  <a:lnTo>
                    <a:pt x="151" y="78"/>
                  </a:lnTo>
                  <a:lnTo>
                    <a:pt x="148" y="78"/>
                  </a:lnTo>
                  <a:lnTo>
                    <a:pt x="144" y="74"/>
                  </a:lnTo>
                  <a:lnTo>
                    <a:pt x="144" y="71"/>
                  </a:lnTo>
                  <a:lnTo>
                    <a:pt x="144" y="63"/>
                  </a:lnTo>
                  <a:lnTo>
                    <a:pt x="144" y="59"/>
                  </a:lnTo>
                  <a:lnTo>
                    <a:pt x="140" y="56"/>
                  </a:lnTo>
                  <a:lnTo>
                    <a:pt x="137" y="52"/>
                  </a:lnTo>
                  <a:lnTo>
                    <a:pt x="140" y="48"/>
                  </a:lnTo>
                  <a:lnTo>
                    <a:pt x="144" y="45"/>
                  </a:lnTo>
                  <a:lnTo>
                    <a:pt x="144" y="37"/>
                  </a:lnTo>
                  <a:lnTo>
                    <a:pt x="140" y="34"/>
                  </a:lnTo>
                  <a:lnTo>
                    <a:pt x="140" y="30"/>
                  </a:lnTo>
                  <a:lnTo>
                    <a:pt x="140" y="30"/>
                  </a:lnTo>
                  <a:lnTo>
                    <a:pt x="137" y="22"/>
                  </a:lnTo>
                  <a:lnTo>
                    <a:pt x="133" y="19"/>
                  </a:lnTo>
                  <a:lnTo>
                    <a:pt x="133" y="15"/>
                  </a:lnTo>
                  <a:lnTo>
                    <a:pt x="133" y="8"/>
                  </a:lnTo>
                  <a:lnTo>
                    <a:pt x="129" y="8"/>
                  </a:lnTo>
                  <a:lnTo>
                    <a:pt x="126" y="4"/>
                  </a:lnTo>
                  <a:lnTo>
                    <a:pt x="103" y="8"/>
                  </a:lnTo>
                  <a:lnTo>
                    <a:pt x="85" y="8"/>
                  </a:lnTo>
                  <a:lnTo>
                    <a:pt x="81" y="8"/>
                  </a:lnTo>
                  <a:lnTo>
                    <a:pt x="77" y="11"/>
                  </a:lnTo>
                  <a:lnTo>
                    <a:pt x="70" y="11"/>
                  </a:lnTo>
                  <a:lnTo>
                    <a:pt x="70" y="11"/>
                  </a:lnTo>
                  <a:lnTo>
                    <a:pt x="74" y="8"/>
                  </a:lnTo>
                  <a:lnTo>
                    <a:pt x="77" y="4"/>
                  </a:lnTo>
                  <a:lnTo>
                    <a:pt x="77" y="4"/>
                  </a:lnTo>
                  <a:lnTo>
                    <a:pt x="74" y="8"/>
                  </a:lnTo>
                  <a:lnTo>
                    <a:pt x="66" y="11"/>
                  </a:lnTo>
                  <a:lnTo>
                    <a:pt x="63" y="8"/>
                  </a:lnTo>
                  <a:lnTo>
                    <a:pt x="59" y="4"/>
                  </a:lnTo>
                  <a:lnTo>
                    <a:pt x="59" y="4"/>
                  </a:lnTo>
                  <a:lnTo>
                    <a:pt x="63" y="4"/>
                  </a:lnTo>
                  <a:lnTo>
                    <a:pt x="66" y="4"/>
                  </a:lnTo>
                  <a:lnTo>
                    <a:pt x="66" y="4"/>
                  </a:lnTo>
                  <a:lnTo>
                    <a:pt x="63" y="0"/>
                  </a:lnTo>
                  <a:lnTo>
                    <a:pt x="51" y="0"/>
                  </a:lnTo>
                  <a:lnTo>
                    <a:pt x="48" y="4"/>
                  </a:lnTo>
                  <a:lnTo>
                    <a:pt x="40" y="4"/>
                  </a:lnTo>
                  <a:lnTo>
                    <a:pt x="37" y="4"/>
                  </a:lnTo>
                  <a:lnTo>
                    <a:pt x="33" y="8"/>
                  </a:lnTo>
                  <a:lnTo>
                    <a:pt x="29" y="8"/>
                  </a:lnTo>
                  <a:lnTo>
                    <a:pt x="26" y="11"/>
                  </a:lnTo>
                  <a:lnTo>
                    <a:pt x="26" y="15"/>
                  </a:lnTo>
                  <a:lnTo>
                    <a:pt x="22" y="15"/>
                  </a:lnTo>
                  <a:lnTo>
                    <a:pt x="14" y="19"/>
                  </a:lnTo>
                  <a:lnTo>
                    <a:pt x="7" y="19"/>
                  </a:lnTo>
                  <a:lnTo>
                    <a:pt x="7" y="22"/>
                  </a:lnTo>
                  <a:lnTo>
                    <a:pt x="7" y="26"/>
                  </a:lnTo>
                  <a:lnTo>
                    <a:pt x="3" y="26"/>
                  </a:lnTo>
                  <a:lnTo>
                    <a:pt x="3" y="26"/>
                  </a:lnTo>
                  <a:lnTo>
                    <a:pt x="3" y="26"/>
                  </a:lnTo>
                  <a:lnTo>
                    <a:pt x="3" y="34"/>
                  </a:lnTo>
                  <a:lnTo>
                    <a:pt x="3" y="37"/>
                  </a:lnTo>
                  <a:lnTo>
                    <a:pt x="0" y="41"/>
                  </a:lnTo>
                  <a:lnTo>
                    <a:pt x="0" y="41"/>
                  </a:lnTo>
                  <a:lnTo>
                    <a:pt x="3" y="48"/>
                  </a:lnTo>
                  <a:lnTo>
                    <a:pt x="3" y="52"/>
                  </a:lnTo>
                  <a:lnTo>
                    <a:pt x="7" y="52"/>
                  </a:lnTo>
                  <a:lnTo>
                    <a:pt x="7" y="56"/>
                  </a:lnTo>
                  <a:lnTo>
                    <a:pt x="7" y="59"/>
                  </a:lnTo>
                  <a:lnTo>
                    <a:pt x="7" y="59"/>
                  </a:lnTo>
                  <a:lnTo>
                    <a:pt x="11" y="67"/>
                  </a:lnTo>
                  <a:lnTo>
                    <a:pt x="11" y="67"/>
                  </a:lnTo>
                  <a:lnTo>
                    <a:pt x="14" y="71"/>
                  </a:lnTo>
                  <a:lnTo>
                    <a:pt x="14" y="78"/>
                  </a:lnTo>
                  <a:lnTo>
                    <a:pt x="14" y="82"/>
                  </a:lnTo>
                  <a:lnTo>
                    <a:pt x="14" y="82"/>
                  </a:lnTo>
                  <a:lnTo>
                    <a:pt x="14" y="82"/>
                  </a:lnTo>
                  <a:lnTo>
                    <a:pt x="18" y="82"/>
                  </a:lnTo>
                  <a:lnTo>
                    <a:pt x="22" y="82"/>
                  </a:lnTo>
                  <a:lnTo>
                    <a:pt x="26" y="82"/>
                  </a:lnTo>
                  <a:lnTo>
                    <a:pt x="26" y="82"/>
                  </a:lnTo>
                  <a:lnTo>
                    <a:pt x="29" y="85"/>
                  </a:lnTo>
                  <a:lnTo>
                    <a:pt x="33" y="85"/>
                  </a:lnTo>
                  <a:lnTo>
                    <a:pt x="33" y="89"/>
                  </a:lnTo>
                  <a:lnTo>
                    <a:pt x="33" y="89"/>
                  </a:lnTo>
                  <a:lnTo>
                    <a:pt x="33" y="93"/>
                  </a:lnTo>
                  <a:lnTo>
                    <a:pt x="37" y="93"/>
                  </a:lnTo>
                  <a:lnTo>
                    <a:pt x="37" y="97"/>
                  </a:lnTo>
                  <a:lnTo>
                    <a:pt x="37" y="97"/>
                  </a:lnTo>
                  <a:lnTo>
                    <a:pt x="40" y="97"/>
                  </a:lnTo>
                  <a:lnTo>
                    <a:pt x="40" y="97"/>
                  </a:lnTo>
                  <a:lnTo>
                    <a:pt x="37" y="89"/>
                  </a:lnTo>
                  <a:lnTo>
                    <a:pt x="40" y="89"/>
                  </a:lnTo>
                  <a:lnTo>
                    <a:pt x="48" y="93"/>
                  </a:lnTo>
                  <a:lnTo>
                    <a:pt x="51" y="93"/>
                  </a:lnTo>
                  <a:lnTo>
                    <a:pt x="51" y="97"/>
                  </a:lnTo>
                  <a:lnTo>
                    <a:pt x="55" y="97"/>
                  </a:lnTo>
                  <a:lnTo>
                    <a:pt x="59" y="97"/>
                  </a:lnTo>
                  <a:lnTo>
                    <a:pt x="66" y="97"/>
                  </a:lnTo>
                  <a:lnTo>
                    <a:pt x="74" y="104"/>
                  </a:lnTo>
                  <a:lnTo>
                    <a:pt x="77" y="111"/>
                  </a:lnTo>
                  <a:lnTo>
                    <a:pt x="81" y="111"/>
                  </a:lnTo>
                  <a:lnTo>
                    <a:pt x="81" y="108"/>
                  </a:lnTo>
                  <a:lnTo>
                    <a:pt x="89" y="108"/>
                  </a:lnTo>
                  <a:lnTo>
                    <a:pt x="89" y="111"/>
                  </a:lnTo>
                  <a:lnTo>
                    <a:pt x="89" y="115"/>
                  </a:lnTo>
                  <a:close/>
                </a:path>
              </a:pathLst>
            </a:custGeom>
            <a:grpFill/>
            <a:ln>
              <a:noFill/>
            </a:ln>
          </p:spPr>
          <p:txBody>
            <a:bodyPr vert="horz" wrap="square" lIns="91440" tIns="45720" rIns="91440" bIns="45720" numCol="1" anchor="t" anchorCtr="0" compatLnSpc="1"/>
            <a:lstStyle/>
            <a:p>
              <a:endParaRPr lang="en-US"/>
            </a:p>
          </p:txBody>
        </p:sp>
        <p:sp>
          <p:nvSpPr>
            <p:cNvPr id="63" name="Freeform 60">
              <a:extLst>
                <a:ext uri="{FF2B5EF4-FFF2-40B4-BE49-F238E27FC236}">
                  <a16:creationId xmlns="" xmlns:a16="http://schemas.microsoft.com/office/drawing/2014/main" id="{16A1BD97-4489-4B46-8CF9-8947ECB43F84}"/>
                </a:ext>
              </a:extLst>
            </p:cNvPr>
            <p:cNvSpPr/>
            <p:nvPr/>
          </p:nvSpPr>
          <p:spPr bwMode="auto">
            <a:xfrm>
              <a:off x="4516895" y="2097772"/>
              <a:ext cx="153109" cy="61758"/>
            </a:xfrm>
            <a:custGeom>
              <a:avLst/>
              <a:gdLst>
                <a:gd name="T0" fmla="*/ 44 w 119"/>
                <a:gd name="T1" fmla="*/ 4 h 48"/>
                <a:gd name="T2" fmla="*/ 48 w 119"/>
                <a:gd name="T3" fmla="*/ 4 h 48"/>
                <a:gd name="T4" fmla="*/ 56 w 119"/>
                <a:gd name="T5" fmla="*/ 4 h 48"/>
                <a:gd name="T6" fmla="*/ 59 w 119"/>
                <a:gd name="T7" fmla="*/ 7 h 48"/>
                <a:gd name="T8" fmla="*/ 63 w 119"/>
                <a:gd name="T9" fmla="*/ 11 h 48"/>
                <a:gd name="T10" fmla="*/ 63 w 119"/>
                <a:gd name="T11" fmla="*/ 15 h 48"/>
                <a:gd name="T12" fmla="*/ 67 w 119"/>
                <a:gd name="T13" fmla="*/ 19 h 48"/>
                <a:gd name="T14" fmla="*/ 70 w 119"/>
                <a:gd name="T15" fmla="*/ 19 h 48"/>
                <a:gd name="T16" fmla="*/ 67 w 119"/>
                <a:gd name="T17" fmla="*/ 11 h 48"/>
                <a:gd name="T18" fmla="*/ 78 w 119"/>
                <a:gd name="T19" fmla="*/ 15 h 48"/>
                <a:gd name="T20" fmla="*/ 81 w 119"/>
                <a:gd name="T21" fmla="*/ 19 h 48"/>
                <a:gd name="T22" fmla="*/ 89 w 119"/>
                <a:gd name="T23" fmla="*/ 19 h 48"/>
                <a:gd name="T24" fmla="*/ 104 w 119"/>
                <a:gd name="T25" fmla="*/ 26 h 48"/>
                <a:gd name="T26" fmla="*/ 111 w 119"/>
                <a:gd name="T27" fmla="*/ 33 h 48"/>
                <a:gd name="T28" fmla="*/ 119 w 119"/>
                <a:gd name="T29" fmla="*/ 30 h 48"/>
                <a:gd name="T30" fmla="*/ 119 w 119"/>
                <a:gd name="T31" fmla="*/ 37 h 48"/>
                <a:gd name="T32" fmla="*/ 107 w 119"/>
                <a:gd name="T33" fmla="*/ 37 h 48"/>
                <a:gd name="T34" fmla="*/ 100 w 119"/>
                <a:gd name="T35" fmla="*/ 45 h 48"/>
                <a:gd name="T36" fmla="*/ 89 w 119"/>
                <a:gd name="T37" fmla="*/ 45 h 48"/>
                <a:gd name="T38" fmla="*/ 81 w 119"/>
                <a:gd name="T39" fmla="*/ 45 h 48"/>
                <a:gd name="T40" fmla="*/ 70 w 119"/>
                <a:gd name="T41" fmla="*/ 45 h 48"/>
                <a:gd name="T42" fmla="*/ 63 w 119"/>
                <a:gd name="T43" fmla="*/ 45 h 48"/>
                <a:gd name="T44" fmla="*/ 56 w 119"/>
                <a:gd name="T45" fmla="*/ 41 h 48"/>
                <a:gd name="T46" fmla="*/ 48 w 119"/>
                <a:gd name="T47" fmla="*/ 41 h 48"/>
                <a:gd name="T48" fmla="*/ 44 w 119"/>
                <a:gd name="T49" fmla="*/ 45 h 48"/>
                <a:gd name="T50" fmla="*/ 37 w 119"/>
                <a:gd name="T51" fmla="*/ 48 h 48"/>
                <a:gd name="T52" fmla="*/ 30 w 119"/>
                <a:gd name="T53" fmla="*/ 45 h 48"/>
                <a:gd name="T54" fmla="*/ 26 w 119"/>
                <a:gd name="T55" fmla="*/ 45 h 48"/>
                <a:gd name="T56" fmla="*/ 19 w 119"/>
                <a:gd name="T57" fmla="*/ 37 h 48"/>
                <a:gd name="T58" fmla="*/ 7 w 119"/>
                <a:gd name="T59" fmla="*/ 30 h 48"/>
                <a:gd name="T60" fmla="*/ 7 w 119"/>
                <a:gd name="T61" fmla="*/ 26 h 48"/>
                <a:gd name="T62" fmla="*/ 0 w 119"/>
                <a:gd name="T63" fmla="*/ 19 h 48"/>
                <a:gd name="T64" fmla="*/ 0 w 119"/>
                <a:gd name="T65" fmla="*/ 15 h 48"/>
                <a:gd name="T66" fmla="*/ 4 w 119"/>
                <a:gd name="T67" fmla="*/ 15 h 48"/>
                <a:gd name="T68" fmla="*/ 15 w 119"/>
                <a:gd name="T69" fmla="*/ 11 h 48"/>
                <a:gd name="T70" fmla="*/ 22 w 119"/>
                <a:gd name="T71" fmla="*/ 7 h 48"/>
                <a:gd name="T72" fmla="*/ 30 w 119"/>
                <a:gd name="T73" fmla="*/ 7 h 48"/>
                <a:gd name="T74" fmla="*/ 33 w 119"/>
                <a:gd name="T75" fmla="*/ 4 h 48"/>
                <a:gd name="T76" fmla="*/ 37 w 119"/>
                <a:gd name="T77" fmla="*/ 4 h 48"/>
                <a:gd name="T78" fmla="*/ 41 w 119"/>
                <a:gd name="T79" fmla="*/ 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9" h="48">
                  <a:moveTo>
                    <a:pt x="44" y="4"/>
                  </a:moveTo>
                  <a:lnTo>
                    <a:pt x="44" y="4"/>
                  </a:lnTo>
                  <a:lnTo>
                    <a:pt x="44" y="4"/>
                  </a:lnTo>
                  <a:lnTo>
                    <a:pt x="48" y="4"/>
                  </a:lnTo>
                  <a:lnTo>
                    <a:pt x="52" y="4"/>
                  </a:lnTo>
                  <a:lnTo>
                    <a:pt x="56" y="4"/>
                  </a:lnTo>
                  <a:lnTo>
                    <a:pt x="56" y="4"/>
                  </a:lnTo>
                  <a:lnTo>
                    <a:pt x="59" y="7"/>
                  </a:lnTo>
                  <a:lnTo>
                    <a:pt x="63" y="7"/>
                  </a:lnTo>
                  <a:lnTo>
                    <a:pt x="63" y="11"/>
                  </a:lnTo>
                  <a:lnTo>
                    <a:pt x="63" y="11"/>
                  </a:lnTo>
                  <a:lnTo>
                    <a:pt x="63" y="15"/>
                  </a:lnTo>
                  <a:lnTo>
                    <a:pt x="67" y="15"/>
                  </a:lnTo>
                  <a:lnTo>
                    <a:pt x="67" y="19"/>
                  </a:lnTo>
                  <a:lnTo>
                    <a:pt x="67" y="19"/>
                  </a:lnTo>
                  <a:lnTo>
                    <a:pt x="70" y="19"/>
                  </a:lnTo>
                  <a:lnTo>
                    <a:pt x="70" y="19"/>
                  </a:lnTo>
                  <a:lnTo>
                    <a:pt x="67" y="11"/>
                  </a:lnTo>
                  <a:lnTo>
                    <a:pt x="70" y="11"/>
                  </a:lnTo>
                  <a:lnTo>
                    <a:pt x="78" y="15"/>
                  </a:lnTo>
                  <a:lnTo>
                    <a:pt x="81" y="15"/>
                  </a:lnTo>
                  <a:lnTo>
                    <a:pt x="81" y="19"/>
                  </a:lnTo>
                  <a:lnTo>
                    <a:pt x="85" y="19"/>
                  </a:lnTo>
                  <a:lnTo>
                    <a:pt x="89" y="19"/>
                  </a:lnTo>
                  <a:lnTo>
                    <a:pt x="96" y="19"/>
                  </a:lnTo>
                  <a:lnTo>
                    <a:pt x="104" y="26"/>
                  </a:lnTo>
                  <a:lnTo>
                    <a:pt x="107" y="33"/>
                  </a:lnTo>
                  <a:lnTo>
                    <a:pt x="111" y="33"/>
                  </a:lnTo>
                  <a:lnTo>
                    <a:pt x="111" y="30"/>
                  </a:lnTo>
                  <a:lnTo>
                    <a:pt x="119" y="30"/>
                  </a:lnTo>
                  <a:lnTo>
                    <a:pt x="119" y="33"/>
                  </a:lnTo>
                  <a:lnTo>
                    <a:pt x="119" y="37"/>
                  </a:lnTo>
                  <a:lnTo>
                    <a:pt x="111" y="37"/>
                  </a:lnTo>
                  <a:lnTo>
                    <a:pt x="107" y="37"/>
                  </a:lnTo>
                  <a:lnTo>
                    <a:pt x="104" y="41"/>
                  </a:lnTo>
                  <a:lnTo>
                    <a:pt x="100" y="45"/>
                  </a:lnTo>
                  <a:lnTo>
                    <a:pt x="93" y="45"/>
                  </a:lnTo>
                  <a:lnTo>
                    <a:pt x="89" y="45"/>
                  </a:lnTo>
                  <a:lnTo>
                    <a:pt x="85" y="45"/>
                  </a:lnTo>
                  <a:lnTo>
                    <a:pt x="81" y="45"/>
                  </a:lnTo>
                  <a:lnTo>
                    <a:pt x="78" y="48"/>
                  </a:lnTo>
                  <a:lnTo>
                    <a:pt x="70" y="45"/>
                  </a:lnTo>
                  <a:lnTo>
                    <a:pt x="70" y="45"/>
                  </a:lnTo>
                  <a:lnTo>
                    <a:pt x="63" y="45"/>
                  </a:lnTo>
                  <a:lnTo>
                    <a:pt x="59" y="45"/>
                  </a:lnTo>
                  <a:lnTo>
                    <a:pt x="56" y="41"/>
                  </a:lnTo>
                  <a:lnTo>
                    <a:pt x="48" y="41"/>
                  </a:lnTo>
                  <a:lnTo>
                    <a:pt x="48" y="41"/>
                  </a:lnTo>
                  <a:lnTo>
                    <a:pt x="44" y="45"/>
                  </a:lnTo>
                  <a:lnTo>
                    <a:pt x="44" y="45"/>
                  </a:lnTo>
                  <a:lnTo>
                    <a:pt x="44" y="48"/>
                  </a:lnTo>
                  <a:lnTo>
                    <a:pt x="37" y="48"/>
                  </a:lnTo>
                  <a:lnTo>
                    <a:pt x="37" y="48"/>
                  </a:lnTo>
                  <a:lnTo>
                    <a:pt x="30" y="45"/>
                  </a:lnTo>
                  <a:lnTo>
                    <a:pt x="26" y="45"/>
                  </a:lnTo>
                  <a:lnTo>
                    <a:pt x="26" y="45"/>
                  </a:lnTo>
                  <a:lnTo>
                    <a:pt x="19" y="37"/>
                  </a:lnTo>
                  <a:lnTo>
                    <a:pt x="19" y="37"/>
                  </a:lnTo>
                  <a:lnTo>
                    <a:pt x="11" y="33"/>
                  </a:lnTo>
                  <a:lnTo>
                    <a:pt x="7" y="30"/>
                  </a:lnTo>
                  <a:lnTo>
                    <a:pt x="7" y="30"/>
                  </a:lnTo>
                  <a:lnTo>
                    <a:pt x="7" y="26"/>
                  </a:lnTo>
                  <a:lnTo>
                    <a:pt x="4" y="19"/>
                  </a:lnTo>
                  <a:lnTo>
                    <a:pt x="0" y="19"/>
                  </a:lnTo>
                  <a:lnTo>
                    <a:pt x="0" y="15"/>
                  </a:lnTo>
                  <a:lnTo>
                    <a:pt x="0" y="15"/>
                  </a:lnTo>
                  <a:lnTo>
                    <a:pt x="4" y="15"/>
                  </a:lnTo>
                  <a:lnTo>
                    <a:pt x="4" y="15"/>
                  </a:lnTo>
                  <a:lnTo>
                    <a:pt x="11" y="11"/>
                  </a:lnTo>
                  <a:lnTo>
                    <a:pt x="15" y="11"/>
                  </a:lnTo>
                  <a:lnTo>
                    <a:pt x="19" y="7"/>
                  </a:lnTo>
                  <a:lnTo>
                    <a:pt x="22" y="7"/>
                  </a:lnTo>
                  <a:lnTo>
                    <a:pt x="22" y="7"/>
                  </a:lnTo>
                  <a:lnTo>
                    <a:pt x="30" y="7"/>
                  </a:lnTo>
                  <a:lnTo>
                    <a:pt x="30" y="7"/>
                  </a:lnTo>
                  <a:lnTo>
                    <a:pt x="33" y="4"/>
                  </a:lnTo>
                  <a:lnTo>
                    <a:pt x="33" y="4"/>
                  </a:lnTo>
                  <a:lnTo>
                    <a:pt x="37" y="4"/>
                  </a:lnTo>
                  <a:lnTo>
                    <a:pt x="41" y="0"/>
                  </a:lnTo>
                  <a:lnTo>
                    <a:pt x="41" y="4"/>
                  </a:lnTo>
                  <a:lnTo>
                    <a:pt x="44" y="4"/>
                  </a:lnTo>
                  <a:close/>
                </a:path>
              </a:pathLst>
            </a:custGeom>
            <a:grpFill/>
            <a:ln>
              <a:noFill/>
            </a:ln>
          </p:spPr>
          <p:txBody>
            <a:bodyPr vert="horz" wrap="square" lIns="91440" tIns="45720" rIns="91440" bIns="45720" numCol="1" anchor="t" anchorCtr="0" compatLnSpc="1"/>
            <a:lstStyle/>
            <a:p>
              <a:endParaRPr lang="en-US"/>
            </a:p>
          </p:txBody>
        </p:sp>
        <p:sp>
          <p:nvSpPr>
            <p:cNvPr id="64" name="Freeform 61">
              <a:extLst>
                <a:ext uri="{FF2B5EF4-FFF2-40B4-BE49-F238E27FC236}">
                  <a16:creationId xmlns="" xmlns:a16="http://schemas.microsoft.com/office/drawing/2014/main" id="{B1BDDE31-E175-411C-9488-9380787C6A12}"/>
                </a:ext>
              </a:extLst>
            </p:cNvPr>
            <p:cNvSpPr/>
            <p:nvPr/>
          </p:nvSpPr>
          <p:spPr bwMode="auto">
            <a:xfrm>
              <a:off x="4397236" y="1997415"/>
              <a:ext cx="176269" cy="191708"/>
            </a:xfrm>
            <a:custGeom>
              <a:avLst/>
              <a:gdLst>
                <a:gd name="T0" fmla="*/ 49 w 137"/>
                <a:gd name="T1" fmla="*/ 4 h 149"/>
                <a:gd name="T2" fmla="*/ 56 w 137"/>
                <a:gd name="T3" fmla="*/ 8 h 149"/>
                <a:gd name="T4" fmla="*/ 60 w 137"/>
                <a:gd name="T5" fmla="*/ 15 h 149"/>
                <a:gd name="T6" fmla="*/ 67 w 137"/>
                <a:gd name="T7" fmla="*/ 11 h 149"/>
                <a:gd name="T8" fmla="*/ 75 w 137"/>
                <a:gd name="T9" fmla="*/ 15 h 149"/>
                <a:gd name="T10" fmla="*/ 67 w 137"/>
                <a:gd name="T11" fmla="*/ 19 h 149"/>
                <a:gd name="T12" fmla="*/ 78 w 137"/>
                <a:gd name="T13" fmla="*/ 22 h 149"/>
                <a:gd name="T14" fmla="*/ 89 w 137"/>
                <a:gd name="T15" fmla="*/ 15 h 149"/>
                <a:gd name="T16" fmla="*/ 97 w 137"/>
                <a:gd name="T17" fmla="*/ 11 h 149"/>
                <a:gd name="T18" fmla="*/ 93 w 137"/>
                <a:gd name="T19" fmla="*/ 15 h 149"/>
                <a:gd name="T20" fmla="*/ 100 w 137"/>
                <a:gd name="T21" fmla="*/ 15 h 149"/>
                <a:gd name="T22" fmla="*/ 112 w 137"/>
                <a:gd name="T23" fmla="*/ 19 h 149"/>
                <a:gd name="T24" fmla="*/ 119 w 137"/>
                <a:gd name="T25" fmla="*/ 26 h 149"/>
                <a:gd name="T26" fmla="*/ 126 w 137"/>
                <a:gd name="T27" fmla="*/ 34 h 149"/>
                <a:gd name="T28" fmla="*/ 126 w 137"/>
                <a:gd name="T29" fmla="*/ 48 h 149"/>
                <a:gd name="T30" fmla="*/ 130 w 137"/>
                <a:gd name="T31" fmla="*/ 59 h 149"/>
                <a:gd name="T32" fmla="*/ 137 w 137"/>
                <a:gd name="T33" fmla="*/ 71 h 149"/>
                <a:gd name="T34" fmla="*/ 130 w 137"/>
                <a:gd name="T35" fmla="*/ 82 h 149"/>
                <a:gd name="T36" fmla="*/ 123 w 137"/>
                <a:gd name="T37" fmla="*/ 85 h 149"/>
                <a:gd name="T38" fmla="*/ 108 w 137"/>
                <a:gd name="T39" fmla="*/ 89 h 149"/>
                <a:gd name="T40" fmla="*/ 93 w 137"/>
                <a:gd name="T41" fmla="*/ 93 h 149"/>
                <a:gd name="T42" fmla="*/ 100 w 137"/>
                <a:gd name="T43" fmla="*/ 104 h 149"/>
                <a:gd name="T44" fmla="*/ 112 w 137"/>
                <a:gd name="T45" fmla="*/ 115 h 149"/>
                <a:gd name="T46" fmla="*/ 119 w 137"/>
                <a:gd name="T47" fmla="*/ 130 h 149"/>
                <a:gd name="T48" fmla="*/ 108 w 137"/>
                <a:gd name="T49" fmla="*/ 137 h 149"/>
                <a:gd name="T50" fmla="*/ 108 w 137"/>
                <a:gd name="T51" fmla="*/ 145 h 149"/>
                <a:gd name="T52" fmla="*/ 97 w 137"/>
                <a:gd name="T53" fmla="*/ 145 h 149"/>
                <a:gd name="T54" fmla="*/ 82 w 137"/>
                <a:gd name="T55" fmla="*/ 149 h 149"/>
                <a:gd name="T56" fmla="*/ 71 w 137"/>
                <a:gd name="T57" fmla="*/ 149 h 149"/>
                <a:gd name="T58" fmla="*/ 60 w 137"/>
                <a:gd name="T59" fmla="*/ 149 h 149"/>
                <a:gd name="T60" fmla="*/ 52 w 137"/>
                <a:gd name="T61" fmla="*/ 145 h 149"/>
                <a:gd name="T62" fmla="*/ 45 w 137"/>
                <a:gd name="T63" fmla="*/ 141 h 149"/>
                <a:gd name="T64" fmla="*/ 37 w 137"/>
                <a:gd name="T65" fmla="*/ 145 h 149"/>
                <a:gd name="T66" fmla="*/ 30 w 137"/>
                <a:gd name="T67" fmla="*/ 141 h 149"/>
                <a:gd name="T68" fmla="*/ 30 w 137"/>
                <a:gd name="T69" fmla="*/ 130 h 149"/>
                <a:gd name="T70" fmla="*/ 34 w 137"/>
                <a:gd name="T71" fmla="*/ 119 h 149"/>
                <a:gd name="T72" fmla="*/ 19 w 137"/>
                <a:gd name="T73" fmla="*/ 115 h 149"/>
                <a:gd name="T74" fmla="*/ 12 w 137"/>
                <a:gd name="T75" fmla="*/ 111 h 149"/>
                <a:gd name="T76" fmla="*/ 8 w 137"/>
                <a:gd name="T77" fmla="*/ 104 h 149"/>
                <a:gd name="T78" fmla="*/ 4 w 137"/>
                <a:gd name="T79" fmla="*/ 93 h 149"/>
                <a:gd name="T80" fmla="*/ 0 w 137"/>
                <a:gd name="T81" fmla="*/ 82 h 149"/>
                <a:gd name="T82" fmla="*/ 0 w 137"/>
                <a:gd name="T83" fmla="*/ 71 h 149"/>
                <a:gd name="T84" fmla="*/ 15 w 137"/>
                <a:gd name="T85" fmla="*/ 63 h 149"/>
                <a:gd name="T86" fmla="*/ 19 w 137"/>
                <a:gd name="T87" fmla="*/ 56 h 149"/>
                <a:gd name="T88" fmla="*/ 12 w 137"/>
                <a:gd name="T89" fmla="*/ 48 h 149"/>
                <a:gd name="T90" fmla="*/ 19 w 137"/>
                <a:gd name="T91" fmla="*/ 45 h 149"/>
                <a:gd name="T92" fmla="*/ 23 w 137"/>
                <a:gd name="T93" fmla="*/ 37 h 149"/>
                <a:gd name="T94" fmla="*/ 15 w 137"/>
                <a:gd name="T95" fmla="*/ 34 h 149"/>
                <a:gd name="T96" fmla="*/ 30 w 137"/>
                <a:gd name="T97" fmla="*/ 30 h 149"/>
                <a:gd name="T98" fmla="*/ 34 w 137"/>
                <a:gd name="T99" fmla="*/ 30 h 149"/>
                <a:gd name="T100" fmla="*/ 37 w 137"/>
                <a:gd name="T101" fmla="*/ 34 h 149"/>
                <a:gd name="T102" fmla="*/ 37 w 137"/>
                <a:gd name="T103" fmla="*/ 30 h 149"/>
                <a:gd name="T104" fmla="*/ 49 w 137"/>
                <a:gd name="T105" fmla="*/ 26 h 149"/>
                <a:gd name="T106" fmla="*/ 49 w 137"/>
                <a:gd name="T107" fmla="*/ 22 h 149"/>
                <a:gd name="T108" fmla="*/ 45 w 137"/>
                <a:gd name="T109" fmla="*/ 19 h 149"/>
                <a:gd name="T110" fmla="*/ 41 w 137"/>
                <a:gd name="T111" fmla="*/ 11 h 149"/>
                <a:gd name="T112" fmla="*/ 41 w 137"/>
                <a:gd name="T113" fmla="*/ 4 h 149"/>
                <a:gd name="T114" fmla="*/ 37 w 137"/>
                <a:gd name="T115"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7" h="149">
                  <a:moveTo>
                    <a:pt x="37" y="0"/>
                  </a:moveTo>
                  <a:lnTo>
                    <a:pt x="41" y="0"/>
                  </a:lnTo>
                  <a:lnTo>
                    <a:pt x="49" y="4"/>
                  </a:lnTo>
                  <a:lnTo>
                    <a:pt x="49" y="4"/>
                  </a:lnTo>
                  <a:lnTo>
                    <a:pt x="52" y="4"/>
                  </a:lnTo>
                  <a:lnTo>
                    <a:pt x="56" y="4"/>
                  </a:lnTo>
                  <a:lnTo>
                    <a:pt x="60" y="8"/>
                  </a:lnTo>
                  <a:lnTo>
                    <a:pt x="56" y="8"/>
                  </a:lnTo>
                  <a:lnTo>
                    <a:pt x="56" y="11"/>
                  </a:lnTo>
                  <a:lnTo>
                    <a:pt x="56" y="11"/>
                  </a:lnTo>
                  <a:lnTo>
                    <a:pt x="60" y="11"/>
                  </a:lnTo>
                  <a:lnTo>
                    <a:pt x="60" y="15"/>
                  </a:lnTo>
                  <a:lnTo>
                    <a:pt x="63" y="15"/>
                  </a:lnTo>
                  <a:lnTo>
                    <a:pt x="63" y="11"/>
                  </a:lnTo>
                  <a:lnTo>
                    <a:pt x="67" y="11"/>
                  </a:lnTo>
                  <a:lnTo>
                    <a:pt x="67" y="11"/>
                  </a:lnTo>
                  <a:lnTo>
                    <a:pt x="71" y="15"/>
                  </a:lnTo>
                  <a:lnTo>
                    <a:pt x="71" y="15"/>
                  </a:lnTo>
                  <a:lnTo>
                    <a:pt x="75" y="11"/>
                  </a:lnTo>
                  <a:lnTo>
                    <a:pt x="75" y="15"/>
                  </a:lnTo>
                  <a:lnTo>
                    <a:pt x="75" y="15"/>
                  </a:lnTo>
                  <a:lnTo>
                    <a:pt x="75" y="19"/>
                  </a:lnTo>
                  <a:lnTo>
                    <a:pt x="71" y="19"/>
                  </a:lnTo>
                  <a:lnTo>
                    <a:pt x="67" y="19"/>
                  </a:lnTo>
                  <a:lnTo>
                    <a:pt x="71" y="22"/>
                  </a:lnTo>
                  <a:lnTo>
                    <a:pt x="75" y="19"/>
                  </a:lnTo>
                  <a:lnTo>
                    <a:pt x="78" y="22"/>
                  </a:lnTo>
                  <a:lnTo>
                    <a:pt x="78" y="22"/>
                  </a:lnTo>
                  <a:lnTo>
                    <a:pt x="82" y="22"/>
                  </a:lnTo>
                  <a:lnTo>
                    <a:pt x="82" y="19"/>
                  </a:lnTo>
                  <a:lnTo>
                    <a:pt x="86" y="19"/>
                  </a:lnTo>
                  <a:lnTo>
                    <a:pt x="89" y="15"/>
                  </a:lnTo>
                  <a:lnTo>
                    <a:pt x="89" y="15"/>
                  </a:lnTo>
                  <a:lnTo>
                    <a:pt x="93" y="15"/>
                  </a:lnTo>
                  <a:lnTo>
                    <a:pt x="93" y="11"/>
                  </a:lnTo>
                  <a:lnTo>
                    <a:pt x="97" y="11"/>
                  </a:lnTo>
                  <a:lnTo>
                    <a:pt x="100" y="11"/>
                  </a:lnTo>
                  <a:lnTo>
                    <a:pt x="97" y="11"/>
                  </a:lnTo>
                  <a:lnTo>
                    <a:pt x="97" y="15"/>
                  </a:lnTo>
                  <a:lnTo>
                    <a:pt x="93" y="15"/>
                  </a:lnTo>
                  <a:lnTo>
                    <a:pt x="93" y="15"/>
                  </a:lnTo>
                  <a:lnTo>
                    <a:pt x="93" y="15"/>
                  </a:lnTo>
                  <a:lnTo>
                    <a:pt x="97" y="15"/>
                  </a:lnTo>
                  <a:lnTo>
                    <a:pt x="100" y="15"/>
                  </a:lnTo>
                  <a:lnTo>
                    <a:pt x="104" y="11"/>
                  </a:lnTo>
                  <a:lnTo>
                    <a:pt x="104" y="15"/>
                  </a:lnTo>
                  <a:lnTo>
                    <a:pt x="108" y="15"/>
                  </a:lnTo>
                  <a:lnTo>
                    <a:pt x="112" y="19"/>
                  </a:lnTo>
                  <a:lnTo>
                    <a:pt x="115" y="19"/>
                  </a:lnTo>
                  <a:lnTo>
                    <a:pt x="115" y="22"/>
                  </a:lnTo>
                  <a:lnTo>
                    <a:pt x="115" y="22"/>
                  </a:lnTo>
                  <a:lnTo>
                    <a:pt x="119" y="26"/>
                  </a:lnTo>
                  <a:lnTo>
                    <a:pt x="123" y="26"/>
                  </a:lnTo>
                  <a:lnTo>
                    <a:pt x="123" y="26"/>
                  </a:lnTo>
                  <a:lnTo>
                    <a:pt x="126" y="26"/>
                  </a:lnTo>
                  <a:lnTo>
                    <a:pt x="126" y="34"/>
                  </a:lnTo>
                  <a:lnTo>
                    <a:pt x="126" y="37"/>
                  </a:lnTo>
                  <a:lnTo>
                    <a:pt x="123" y="41"/>
                  </a:lnTo>
                  <a:lnTo>
                    <a:pt x="123" y="41"/>
                  </a:lnTo>
                  <a:lnTo>
                    <a:pt x="126" y="48"/>
                  </a:lnTo>
                  <a:lnTo>
                    <a:pt x="126" y="52"/>
                  </a:lnTo>
                  <a:lnTo>
                    <a:pt x="130" y="52"/>
                  </a:lnTo>
                  <a:lnTo>
                    <a:pt x="130" y="56"/>
                  </a:lnTo>
                  <a:lnTo>
                    <a:pt x="130" y="59"/>
                  </a:lnTo>
                  <a:lnTo>
                    <a:pt x="130" y="59"/>
                  </a:lnTo>
                  <a:lnTo>
                    <a:pt x="134" y="67"/>
                  </a:lnTo>
                  <a:lnTo>
                    <a:pt x="134" y="67"/>
                  </a:lnTo>
                  <a:lnTo>
                    <a:pt x="137" y="71"/>
                  </a:lnTo>
                  <a:lnTo>
                    <a:pt x="137" y="78"/>
                  </a:lnTo>
                  <a:lnTo>
                    <a:pt x="134" y="82"/>
                  </a:lnTo>
                  <a:lnTo>
                    <a:pt x="134" y="78"/>
                  </a:lnTo>
                  <a:lnTo>
                    <a:pt x="130" y="82"/>
                  </a:lnTo>
                  <a:lnTo>
                    <a:pt x="126" y="82"/>
                  </a:lnTo>
                  <a:lnTo>
                    <a:pt x="126" y="82"/>
                  </a:lnTo>
                  <a:lnTo>
                    <a:pt x="123" y="85"/>
                  </a:lnTo>
                  <a:lnTo>
                    <a:pt x="123" y="85"/>
                  </a:lnTo>
                  <a:lnTo>
                    <a:pt x="115" y="85"/>
                  </a:lnTo>
                  <a:lnTo>
                    <a:pt x="115" y="85"/>
                  </a:lnTo>
                  <a:lnTo>
                    <a:pt x="112" y="85"/>
                  </a:lnTo>
                  <a:lnTo>
                    <a:pt x="108" y="89"/>
                  </a:lnTo>
                  <a:lnTo>
                    <a:pt x="104" y="89"/>
                  </a:lnTo>
                  <a:lnTo>
                    <a:pt x="97" y="93"/>
                  </a:lnTo>
                  <a:lnTo>
                    <a:pt x="97" y="93"/>
                  </a:lnTo>
                  <a:lnTo>
                    <a:pt x="93" y="93"/>
                  </a:lnTo>
                  <a:lnTo>
                    <a:pt x="93" y="93"/>
                  </a:lnTo>
                  <a:lnTo>
                    <a:pt x="93" y="97"/>
                  </a:lnTo>
                  <a:lnTo>
                    <a:pt x="97" y="97"/>
                  </a:lnTo>
                  <a:lnTo>
                    <a:pt x="100" y="104"/>
                  </a:lnTo>
                  <a:lnTo>
                    <a:pt x="100" y="108"/>
                  </a:lnTo>
                  <a:lnTo>
                    <a:pt x="100" y="108"/>
                  </a:lnTo>
                  <a:lnTo>
                    <a:pt x="104" y="111"/>
                  </a:lnTo>
                  <a:lnTo>
                    <a:pt x="112" y="115"/>
                  </a:lnTo>
                  <a:lnTo>
                    <a:pt x="112" y="115"/>
                  </a:lnTo>
                  <a:lnTo>
                    <a:pt x="119" y="123"/>
                  </a:lnTo>
                  <a:lnTo>
                    <a:pt x="119" y="126"/>
                  </a:lnTo>
                  <a:lnTo>
                    <a:pt x="119" y="130"/>
                  </a:lnTo>
                  <a:lnTo>
                    <a:pt x="115" y="130"/>
                  </a:lnTo>
                  <a:lnTo>
                    <a:pt x="115" y="130"/>
                  </a:lnTo>
                  <a:lnTo>
                    <a:pt x="112" y="134"/>
                  </a:lnTo>
                  <a:lnTo>
                    <a:pt x="108" y="137"/>
                  </a:lnTo>
                  <a:lnTo>
                    <a:pt x="108" y="141"/>
                  </a:lnTo>
                  <a:lnTo>
                    <a:pt x="112" y="141"/>
                  </a:lnTo>
                  <a:lnTo>
                    <a:pt x="112" y="145"/>
                  </a:lnTo>
                  <a:lnTo>
                    <a:pt x="108" y="145"/>
                  </a:lnTo>
                  <a:lnTo>
                    <a:pt x="104" y="145"/>
                  </a:lnTo>
                  <a:lnTo>
                    <a:pt x="100" y="145"/>
                  </a:lnTo>
                  <a:lnTo>
                    <a:pt x="97" y="145"/>
                  </a:lnTo>
                  <a:lnTo>
                    <a:pt x="97" y="145"/>
                  </a:lnTo>
                  <a:lnTo>
                    <a:pt x="89" y="149"/>
                  </a:lnTo>
                  <a:lnTo>
                    <a:pt x="89" y="149"/>
                  </a:lnTo>
                  <a:lnTo>
                    <a:pt x="86" y="149"/>
                  </a:lnTo>
                  <a:lnTo>
                    <a:pt x="82" y="149"/>
                  </a:lnTo>
                  <a:lnTo>
                    <a:pt x="78" y="145"/>
                  </a:lnTo>
                  <a:lnTo>
                    <a:pt x="75" y="145"/>
                  </a:lnTo>
                  <a:lnTo>
                    <a:pt x="71" y="145"/>
                  </a:lnTo>
                  <a:lnTo>
                    <a:pt x="71" y="149"/>
                  </a:lnTo>
                  <a:lnTo>
                    <a:pt x="71" y="149"/>
                  </a:lnTo>
                  <a:lnTo>
                    <a:pt x="67" y="149"/>
                  </a:lnTo>
                  <a:lnTo>
                    <a:pt x="63" y="145"/>
                  </a:lnTo>
                  <a:lnTo>
                    <a:pt x="60" y="149"/>
                  </a:lnTo>
                  <a:lnTo>
                    <a:pt x="60" y="149"/>
                  </a:lnTo>
                  <a:lnTo>
                    <a:pt x="60" y="149"/>
                  </a:lnTo>
                  <a:lnTo>
                    <a:pt x="56" y="149"/>
                  </a:lnTo>
                  <a:lnTo>
                    <a:pt x="52" y="145"/>
                  </a:lnTo>
                  <a:lnTo>
                    <a:pt x="49" y="145"/>
                  </a:lnTo>
                  <a:lnTo>
                    <a:pt x="49" y="145"/>
                  </a:lnTo>
                  <a:lnTo>
                    <a:pt x="45" y="145"/>
                  </a:lnTo>
                  <a:lnTo>
                    <a:pt x="45" y="141"/>
                  </a:lnTo>
                  <a:lnTo>
                    <a:pt x="41" y="141"/>
                  </a:lnTo>
                  <a:lnTo>
                    <a:pt x="41" y="145"/>
                  </a:lnTo>
                  <a:lnTo>
                    <a:pt x="41" y="145"/>
                  </a:lnTo>
                  <a:lnTo>
                    <a:pt x="37" y="145"/>
                  </a:lnTo>
                  <a:lnTo>
                    <a:pt x="34" y="145"/>
                  </a:lnTo>
                  <a:lnTo>
                    <a:pt x="30" y="145"/>
                  </a:lnTo>
                  <a:lnTo>
                    <a:pt x="30" y="145"/>
                  </a:lnTo>
                  <a:lnTo>
                    <a:pt x="30" y="141"/>
                  </a:lnTo>
                  <a:lnTo>
                    <a:pt x="26" y="141"/>
                  </a:lnTo>
                  <a:lnTo>
                    <a:pt x="26" y="137"/>
                  </a:lnTo>
                  <a:lnTo>
                    <a:pt x="30" y="130"/>
                  </a:lnTo>
                  <a:lnTo>
                    <a:pt x="30" y="130"/>
                  </a:lnTo>
                  <a:lnTo>
                    <a:pt x="30" y="126"/>
                  </a:lnTo>
                  <a:lnTo>
                    <a:pt x="34" y="123"/>
                  </a:lnTo>
                  <a:lnTo>
                    <a:pt x="37" y="119"/>
                  </a:lnTo>
                  <a:lnTo>
                    <a:pt x="34" y="119"/>
                  </a:lnTo>
                  <a:lnTo>
                    <a:pt x="30" y="119"/>
                  </a:lnTo>
                  <a:lnTo>
                    <a:pt x="26" y="115"/>
                  </a:lnTo>
                  <a:lnTo>
                    <a:pt x="23" y="119"/>
                  </a:lnTo>
                  <a:lnTo>
                    <a:pt x="19" y="115"/>
                  </a:lnTo>
                  <a:lnTo>
                    <a:pt x="19" y="115"/>
                  </a:lnTo>
                  <a:lnTo>
                    <a:pt x="15" y="119"/>
                  </a:lnTo>
                  <a:lnTo>
                    <a:pt x="12" y="115"/>
                  </a:lnTo>
                  <a:lnTo>
                    <a:pt x="12" y="111"/>
                  </a:lnTo>
                  <a:lnTo>
                    <a:pt x="8" y="111"/>
                  </a:lnTo>
                  <a:lnTo>
                    <a:pt x="8" y="111"/>
                  </a:lnTo>
                  <a:lnTo>
                    <a:pt x="8" y="108"/>
                  </a:lnTo>
                  <a:lnTo>
                    <a:pt x="8" y="104"/>
                  </a:lnTo>
                  <a:lnTo>
                    <a:pt x="8" y="100"/>
                  </a:lnTo>
                  <a:lnTo>
                    <a:pt x="4" y="97"/>
                  </a:lnTo>
                  <a:lnTo>
                    <a:pt x="0" y="97"/>
                  </a:lnTo>
                  <a:lnTo>
                    <a:pt x="4" y="93"/>
                  </a:lnTo>
                  <a:lnTo>
                    <a:pt x="0" y="89"/>
                  </a:lnTo>
                  <a:lnTo>
                    <a:pt x="0" y="89"/>
                  </a:lnTo>
                  <a:lnTo>
                    <a:pt x="0" y="85"/>
                  </a:lnTo>
                  <a:lnTo>
                    <a:pt x="0" y="82"/>
                  </a:lnTo>
                  <a:lnTo>
                    <a:pt x="0" y="82"/>
                  </a:lnTo>
                  <a:lnTo>
                    <a:pt x="0" y="78"/>
                  </a:lnTo>
                  <a:lnTo>
                    <a:pt x="4" y="74"/>
                  </a:lnTo>
                  <a:lnTo>
                    <a:pt x="0" y="71"/>
                  </a:lnTo>
                  <a:lnTo>
                    <a:pt x="4" y="67"/>
                  </a:lnTo>
                  <a:lnTo>
                    <a:pt x="4" y="63"/>
                  </a:lnTo>
                  <a:lnTo>
                    <a:pt x="12" y="63"/>
                  </a:lnTo>
                  <a:lnTo>
                    <a:pt x="15" y="63"/>
                  </a:lnTo>
                  <a:lnTo>
                    <a:pt x="15" y="63"/>
                  </a:lnTo>
                  <a:lnTo>
                    <a:pt x="15" y="59"/>
                  </a:lnTo>
                  <a:lnTo>
                    <a:pt x="15" y="59"/>
                  </a:lnTo>
                  <a:lnTo>
                    <a:pt x="19" y="56"/>
                  </a:lnTo>
                  <a:lnTo>
                    <a:pt x="19" y="52"/>
                  </a:lnTo>
                  <a:lnTo>
                    <a:pt x="15" y="52"/>
                  </a:lnTo>
                  <a:lnTo>
                    <a:pt x="12" y="52"/>
                  </a:lnTo>
                  <a:lnTo>
                    <a:pt x="12" y="48"/>
                  </a:lnTo>
                  <a:lnTo>
                    <a:pt x="15" y="48"/>
                  </a:lnTo>
                  <a:lnTo>
                    <a:pt x="19" y="48"/>
                  </a:lnTo>
                  <a:lnTo>
                    <a:pt x="19" y="48"/>
                  </a:lnTo>
                  <a:lnTo>
                    <a:pt x="19" y="45"/>
                  </a:lnTo>
                  <a:lnTo>
                    <a:pt x="19" y="41"/>
                  </a:lnTo>
                  <a:lnTo>
                    <a:pt x="23" y="41"/>
                  </a:lnTo>
                  <a:lnTo>
                    <a:pt x="23" y="37"/>
                  </a:lnTo>
                  <a:lnTo>
                    <a:pt x="23" y="37"/>
                  </a:lnTo>
                  <a:lnTo>
                    <a:pt x="23" y="37"/>
                  </a:lnTo>
                  <a:lnTo>
                    <a:pt x="23" y="37"/>
                  </a:lnTo>
                  <a:lnTo>
                    <a:pt x="19" y="34"/>
                  </a:lnTo>
                  <a:lnTo>
                    <a:pt x="15" y="34"/>
                  </a:lnTo>
                  <a:lnTo>
                    <a:pt x="15" y="30"/>
                  </a:lnTo>
                  <a:lnTo>
                    <a:pt x="23" y="26"/>
                  </a:lnTo>
                  <a:lnTo>
                    <a:pt x="26" y="26"/>
                  </a:lnTo>
                  <a:lnTo>
                    <a:pt x="30" y="30"/>
                  </a:lnTo>
                  <a:lnTo>
                    <a:pt x="30" y="34"/>
                  </a:lnTo>
                  <a:lnTo>
                    <a:pt x="34" y="37"/>
                  </a:lnTo>
                  <a:lnTo>
                    <a:pt x="34" y="34"/>
                  </a:lnTo>
                  <a:lnTo>
                    <a:pt x="34" y="30"/>
                  </a:lnTo>
                  <a:lnTo>
                    <a:pt x="34" y="30"/>
                  </a:lnTo>
                  <a:lnTo>
                    <a:pt x="34" y="30"/>
                  </a:lnTo>
                  <a:lnTo>
                    <a:pt x="37" y="30"/>
                  </a:lnTo>
                  <a:lnTo>
                    <a:pt x="37" y="34"/>
                  </a:lnTo>
                  <a:lnTo>
                    <a:pt x="41" y="37"/>
                  </a:lnTo>
                  <a:lnTo>
                    <a:pt x="37" y="34"/>
                  </a:lnTo>
                  <a:lnTo>
                    <a:pt x="37" y="30"/>
                  </a:lnTo>
                  <a:lnTo>
                    <a:pt x="37" y="30"/>
                  </a:lnTo>
                  <a:lnTo>
                    <a:pt x="41" y="26"/>
                  </a:lnTo>
                  <a:lnTo>
                    <a:pt x="41" y="26"/>
                  </a:lnTo>
                  <a:lnTo>
                    <a:pt x="45" y="26"/>
                  </a:lnTo>
                  <a:lnTo>
                    <a:pt x="49" y="26"/>
                  </a:lnTo>
                  <a:lnTo>
                    <a:pt x="52" y="30"/>
                  </a:lnTo>
                  <a:lnTo>
                    <a:pt x="60" y="30"/>
                  </a:lnTo>
                  <a:lnTo>
                    <a:pt x="52" y="30"/>
                  </a:lnTo>
                  <a:lnTo>
                    <a:pt x="49" y="22"/>
                  </a:lnTo>
                  <a:lnTo>
                    <a:pt x="45" y="22"/>
                  </a:lnTo>
                  <a:lnTo>
                    <a:pt x="41" y="22"/>
                  </a:lnTo>
                  <a:lnTo>
                    <a:pt x="41" y="19"/>
                  </a:lnTo>
                  <a:lnTo>
                    <a:pt x="45" y="19"/>
                  </a:lnTo>
                  <a:lnTo>
                    <a:pt x="41" y="15"/>
                  </a:lnTo>
                  <a:lnTo>
                    <a:pt x="41" y="11"/>
                  </a:lnTo>
                  <a:lnTo>
                    <a:pt x="41" y="15"/>
                  </a:lnTo>
                  <a:lnTo>
                    <a:pt x="41" y="11"/>
                  </a:lnTo>
                  <a:lnTo>
                    <a:pt x="41" y="11"/>
                  </a:lnTo>
                  <a:lnTo>
                    <a:pt x="45" y="11"/>
                  </a:lnTo>
                  <a:lnTo>
                    <a:pt x="41" y="8"/>
                  </a:lnTo>
                  <a:lnTo>
                    <a:pt x="41" y="4"/>
                  </a:lnTo>
                  <a:lnTo>
                    <a:pt x="41" y="4"/>
                  </a:lnTo>
                  <a:lnTo>
                    <a:pt x="37" y="4"/>
                  </a:lnTo>
                  <a:lnTo>
                    <a:pt x="37" y="0"/>
                  </a:lnTo>
                  <a:lnTo>
                    <a:pt x="37" y="0"/>
                  </a:lnTo>
                  <a:close/>
                </a:path>
              </a:pathLst>
            </a:custGeom>
            <a:grpFill/>
            <a:ln>
              <a:noFill/>
            </a:ln>
          </p:spPr>
          <p:txBody>
            <a:bodyPr vert="horz" wrap="square" lIns="91440" tIns="45720" rIns="91440" bIns="45720" numCol="1" anchor="t" anchorCtr="0" compatLnSpc="1"/>
            <a:lstStyle/>
            <a:p>
              <a:endParaRPr lang="en-US"/>
            </a:p>
          </p:txBody>
        </p:sp>
        <p:sp>
          <p:nvSpPr>
            <p:cNvPr id="65" name="Freeform 62">
              <a:extLst>
                <a:ext uri="{FF2B5EF4-FFF2-40B4-BE49-F238E27FC236}">
                  <a16:creationId xmlns="" xmlns:a16="http://schemas.microsoft.com/office/drawing/2014/main" id="{A8E16F2E-0541-4108-9918-10991FF071EC}"/>
                </a:ext>
              </a:extLst>
            </p:cNvPr>
            <p:cNvSpPr/>
            <p:nvPr/>
          </p:nvSpPr>
          <p:spPr bwMode="auto">
            <a:xfrm>
              <a:off x="4474435" y="2192983"/>
              <a:ext cx="3860" cy="5147"/>
            </a:xfrm>
            <a:custGeom>
              <a:avLst/>
              <a:gdLst>
                <a:gd name="T0" fmla="*/ 0 w 3"/>
                <a:gd name="T1" fmla="*/ 0 h 4"/>
                <a:gd name="T2" fmla="*/ 3 w 3"/>
                <a:gd name="T3" fmla="*/ 0 h 4"/>
                <a:gd name="T4" fmla="*/ 3 w 3"/>
                <a:gd name="T5" fmla="*/ 4 h 4"/>
                <a:gd name="T6" fmla="*/ 0 w 3"/>
                <a:gd name="T7" fmla="*/ 4 h 4"/>
                <a:gd name="T8" fmla="*/ 0 w 3"/>
                <a:gd name="T9" fmla="*/ 0 h 4"/>
                <a:gd name="T10" fmla="*/ 0 w 3"/>
                <a:gd name="T11" fmla="*/ 0 h 4"/>
                <a:gd name="T12" fmla="*/ 0 w 3"/>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 h="4">
                  <a:moveTo>
                    <a:pt x="0" y="0"/>
                  </a:moveTo>
                  <a:lnTo>
                    <a:pt x="3" y="0"/>
                  </a:lnTo>
                  <a:lnTo>
                    <a:pt x="3" y="4"/>
                  </a:lnTo>
                  <a:lnTo>
                    <a:pt x="0" y="4"/>
                  </a:lnTo>
                  <a:lnTo>
                    <a:pt x="0" y="0"/>
                  </a:lnTo>
                  <a:lnTo>
                    <a:pt x="0" y="0"/>
                  </a:lnTo>
                  <a:lnTo>
                    <a:pt x="0" y="0"/>
                  </a:lnTo>
                  <a:close/>
                </a:path>
              </a:pathLst>
            </a:custGeom>
            <a:grpFill/>
            <a:ln>
              <a:noFill/>
            </a:ln>
          </p:spPr>
          <p:txBody>
            <a:bodyPr vert="horz" wrap="square" lIns="91440" tIns="45720" rIns="91440" bIns="45720" numCol="1" anchor="t" anchorCtr="0" compatLnSpc="1"/>
            <a:lstStyle/>
            <a:p>
              <a:endParaRPr lang="en-US"/>
            </a:p>
          </p:txBody>
        </p:sp>
        <p:sp>
          <p:nvSpPr>
            <p:cNvPr id="66" name="Freeform 63">
              <a:extLst>
                <a:ext uri="{FF2B5EF4-FFF2-40B4-BE49-F238E27FC236}">
                  <a16:creationId xmlns="" xmlns:a16="http://schemas.microsoft.com/office/drawing/2014/main" id="{CF7E9724-5434-4819-8806-402A45D5680C}"/>
                </a:ext>
              </a:extLst>
            </p:cNvPr>
            <p:cNvSpPr/>
            <p:nvPr/>
          </p:nvSpPr>
          <p:spPr bwMode="auto">
            <a:xfrm>
              <a:off x="4402385" y="2178830"/>
              <a:ext cx="95211" cy="47606"/>
            </a:xfrm>
            <a:custGeom>
              <a:avLst/>
              <a:gdLst>
                <a:gd name="T0" fmla="*/ 30 w 74"/>
                <a:gd name="T1" fmla="*/ 4 h 37"/>
                <a:gd name="T2" fmla="*/ 37 w 74"/>
                <a:gd name="T3" fmla="*/ 4 h 37"/>
                <a:gd name="T4" fmla="*/ 37 w 74"/>
                <a:gd name="T5" fmla="*/ 0 h 37"/>
                <a:gd name="T6" fmla="*/ 41 w 74"/>
                <a:gd name="T7" fmla="*/ 4 h 37"/>
                <a:gd name="T8" fmla="*/ 45 w 74"/>
                <a:gd name="T9" fmla="*/ 4 h 37"/>
                <a:gd name="T10" fmla="*/ 52 w 74"/>
                <a:gd name="T11" fmla="*/ 8 h 37"/>
                <a:gd name="T12" fmla="*/ 56 w 74"/>
                <a:gd name="T13" fmla="*/ 11 h 37"/>
                <a:gd name="T14" fmla="*/ 56 w 74"/>
                <a:gd name="T15" fmla="*/ 15 h 37"/>
                <a:gd name="T16" fmla="*/ 63 w 74"/>
                <a:gd name="T17" fmla="*/ 15 h 37"/>
                <a:gd name="T18" fmla="*/ 67 w 74"/>
                <a:gd name="T19" fmla="*/ 15 h 37"/>
                <a:gd name="T20" fmla="*/ 74 w 74"/>
                <a:gd name="T21" fmla="*/ 15 h 37"/>
                <a:gd name="T22" fmla="*/ 71 w 74"/>
                <a:gd name="T23" fmla="*/ 26 h 37"/>
                <a:gd name="T24" fmla="*/ 63 w 74"/>
                <a:gd name="T25" fmla="*/ 33 h 37"/>
                <a:gd name="T26" fmla="*/ 59 w 74"/>
                <a:gd name="T27" fmla="*/ 30 h 37"/>
                <a:gd name="T28" fmla="*/ 52 w 74"/>
                <a:gd name="T29" fmla="*/ 33 h 37"/>
                <a:gd name="T30" fmla="*/ 45 w 74"/>
                <a:gd name="T31" fmla="*/ 33 h 37"/>
                <a:gd name="T32" fmla="*/ 41 w 74"/>
                <a:gd name="T33" fmla="*/ 30 h 37"/>
                <a:gd name="T34" fmla="*/ 33 w 74"/>
                <a:gd name="T35" fmla="*/ 37 h 37"/>
                <a:gd name="T36" fmla="*/ 22 w 74"/>
                <a:gd name="T37" fmla="*/ 37 h 37"/>
                <a:gd name="T38" fmla="*/ 19 w 74"/>
                <a:gd name="T39" fmla="*/ 33 h 37"/>
                <a:gd name="T40" fmla="*/ 15 w 74"/>
                <a:gd name="T41" fmla="*/ 30 h 37"/>
                <a:gd name="T42" fmla="*/ 8 w 74"/>
                <a:gd name="T43" fmla="*/ 26 h 37"/>
                <a:gd name="T44" fmla="*/ 8 w 74"/>
                <a:gd name="T45" fmla="*/ 33 h 37"/>
                <a:gd name="T46" fmla="*/ 0 w 74"/>
                <a:gd name="T47" fmla="*/ 33 h 37"/>
                <a:gd name="T48" fmla="*/ 0 w 74"/>
                <a:gd name="T49" fmla="*/ 30 h 37"/>
                <a:gd name="T50" fmla="*/ 4 w 74"/>
                <a:gd name="T51" fmla="*/ 26 h 37"/>
                <a:gd name="T52" fmla="*/ 8 w 74"/>
                <a:gd name="T53" fmla="*/ 15 h 37"/>
                <a:gd name="T54" fmla="*/ 15 w 74"/>
                <a:gd name="T55" fmla="*/ 11 h 37"/>
                <a:gd name="T56" fmla="*/ 15 w 74"/>
                <a:gd name="T57" fmla="*/ 8 h 37"/>
                <a:gd name="T58" fmla="*/ 15 w 74"/>
                <a:gd name="T59" fmla="*/ 4 h 37"/>
                <a:gd name="T60" fmla="*/ 19 w 74"/>
                <a:gd name="T61" fmla="*/ 8 h 37"/>
                <a:gd name="T62" fmla="*/ 26 w 74"/>
                <a:gd name="T63" fmla="*/ 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4" h="37">
                  <a:moveTo>
                    <a:pt x="26" y="4"/>
                  </a:moveTo>
                  <a:lnTo>
                    <a:pt x="30" y="4"/>
                  </a:lnTo>
                  <a:lnTo>
                    <a:pt x="33" y="4"/>
                  </a:lnTo>
                  <a:lnTo>
                    <a:pt x="37" y="4"/>
                  </a:lnTo>
                  <a:lnTo>
                    <a:pt x="37" y="4"/>
                  </a:lnTo>
                  <a:lnTo>
                    <a:pt x="37" y="0"/>
                  </a:lnTo>
                  <a:lnTo>
                    <a:pt x="41" y="0"/>
                  </a:lnTo>
                  <a:lnTo>
                    <a:pt x="41" y="4"/>
                  </a:lnTo>
                  <a:lnTo>
                    <a:pt x="45" y="4"/>
                  </a:lnTo>
                  <a:lnTo>
                    <a:pt x="45" y="4"/>
                  </a:lnTo>
                  <a:lnTo>
                    <a:pt x="48" y="4"/>
                  </a:lnTo>
                  <a:lnTo>
                    <a:pt x="52" y="8"/>
                  </a:lnTo>
                  <a:lnTo>
                    <a:pt x="56" y="8"/>
                  </a:lnTo>
                  <a:lnTo>
                    <a:pt x="56" y="11"/>
                  </a:lnTo>
                  <a:lnTo>
                    <a:pt x="56" y="11"/>
                  </a:lnTo>
                  <a:lnTo>
                    <a:pt x="56" y="15"/>
                  </a:lnTo>
                  <a:lnTo>
                    <a:pt x="59" y="15"/>
                  </a:lnTo>
                  <a:lnTo>
                    <a:pt x="63" y="15"/>
                  </a:lnTo>
                  <a:lnTo>
                    <a:pt x="67" y="15"/>
                  </a:lnTo>
                  <a:lnTo>
                    <a:pt x="67" y="15"/>
                  </a:lnTo>
                  <a:lnTo>
                    <a:pt x="71" y="15"/>
                  </a:lnTo>
                  <a:lnTo>
                    <a:pt x="74" y="15"/>
                  </a:lnTo>
                  <a:lnTo>
                    <a:pt x="71" y="19"/>
                  </a:lnTo>
                  <a:lnTo>
                    <a:pt x="71" y="26"/>
                  </a:lnTo>
                  <a:lnTo>
                    <a:pt x="63" y="26"/>
                  </a:lnTo>
                  <a:lnTo>
                    <a:pt x="63" y="33"/>
                  </a:lnTo>
                  <a:lnTo>
                    <a:pt x="59" y="30"/>
                  </a:lnTo>
                  <a:lnTo>
                    <a:pt x="59" y="30"/>
                  </a:lnTo>
                  <a:lnTo>
                    <a:pt x="52" y="30"/>
                  </a:lnTo>
                  <a:lnTo>
                    <a:pt x="52" y="33"/>
                  </a:lnTo>
                  <a:lnTo>
                    <a:pt x="48" y="37"/>
                  </a:lnTo>
                  <a:lnTo>
                    <a:pt x="45" y="33"/>
                  </a:lnTo>
                  <a:lnTo>
                    <a:pt x="41" y="33"/>
                  </a:lnTo>
                  <a:lnTo>
                    <a:pt x="41" y="30"/>
                  </a:lnTo>
                  <a:lnTo>
                    <a:pt x="37" y="26"/>
                  </a:lnTo>
                  <a:lnTo>
                    <a:pt x="33" y="37"/>
                  </a:lnTo>
                  <a:lnTo>
                    <a:pt x="26" y="33"/>
                  </a:lnTo>
                  <a:lnTo>
                    <a:pt x="22" y="37"/>
                  </a:lnTo>
                  <a:lnTo>
                    <a:pt x="19" y="37"/>
                  </a:lnTo>
                  <a:lnTo>
                    <a:pt x="19" y="33"/>
                  </a:lnTo>
                  <a:lnTo>
                    <a:pt x="15" y="33"/>
                  </a:lnTo>
                  <a:lnTo>
                    <a:pt x="15" y="30"/>
                  </a:lnTo>
                  <a:lnTo>
                    <a:pt x="11" y="26"/>
                  </a:lnTo>
                  <a:lnTo>
                    <a:pt x="8" y="26"/>
                  </a:lnTo>
                  <a:lnTo>
                    <a:pt x="4" y="30"/>
                  </a:lnTo>
                  <a:lnTo>
                    <a:pt x="8" y="33"/>
                  </a:lnTo>
                  <a:lnTo>
                    <a:pt x="4" y="33"/>
                  </a:lnTo>
                  <a:lnTo>
                    <a:pt x="0" y="33"/>
                  </a:lnTo>
                  <a:lnTo>
                    <a:pt x="0" y="30"/>
                  </a:lnTo>
                  <a:lnTo>
                    <a:pt x="0" y="30"/>
                  </a:lnTo>
                  <a:lnTo>
                    <a:pt x="4" y="30"/>
                  </a:lnTo>
                  <a:lnTo>
                    <a:pt x="4" y="26"/>
                  </a:lnTo>
                  <a:lnTo>
                    <a:pt x="4" y="22"/>
                  </a:lnTo>
                  <a:lnTo>
                    <a:pt x="8" y="15"/>
                  </a:lnTo>
                  <a:lnTo>
                    <a:pt x="11" y="15"/>
                  </a:lnTo>
                  <a:lnTo>
                    <a:pt x="15" y="11"/>
                  </a:lnTo>
                  <a:lnTo>
                    <a:pt x="15" y="11"/>
                  </a:lnTo>
                  <a:lnTo>
                    <a:pt x="15" y="8"/>
                  </a:lnTo>
                  <a:lnTo>
                    <a:pt x="11" y="8"/>
                  </a:lnTo>
                  <a:lnTo>
                    <a:pt x="15" y="4"/>
                  </a:lnTo>
                  <a:lnTo>
                    <a:pt x="19" y="4"/>
                  </a:lnTo>
                  <a:lnTo>
                    <a:pt x="19" y="8"/>
                  </a:lnTo>
                  <a:lnTo>
                    <a:pt x="22" y="8"/>
                  </a:lnTo>
                  <a:lnTo>
                    <a:pt x="26" y="4"/>
                  </a:lnTo>
                  <a:close/>
                </a:path>
              </a:pathLst>
            </a:custGeom>
            <a:grpFill/>
            <a:ln>
              <a:noFill/>
            </a:ln>
          </p:spPr>
          <p:txBody>
            <a:bodyPr vert="horz" wrap="square" lIns="91440" tIns="45720" rIns="91440" bIns="45720" numCol="1" anchor="t" anchorCtr="0" compatLnSpc="1"/>
            <a:lstStyle/>
            <a:p>
              <a:endParaRPr lang="en-US"/>
            </a:p>
          </p:txBody>
        </p:sp>
        <p:sp>
          <p:nvSpPr>
            <p:cNvPr id="67" name="Freeform 64">
              <a:extLst>
                <a:ext uri="{FF2B5EF4-FFF2-40B4-BE49-F238E27FC236}">
                  <a16:creationId xmlns="" xmlns:a16="http://schemas.microsoft.com/office/drawing/2014/main" id="{DF4775D1-1433-40D5-BFD0-6F7E98A6D68B}"/>
                </a:ext>
              </a:extLst>
            </p:cNvPr>
            <p:cNvSpPr>
              <a:spLocks noEditPoints="1"/>
            </p:cNvSpPr>
            <p:nvPr/>
          </p:nvSpPr>
          <p:spPr bwMode="auto">
            <a:xfrm>
              <a:off x="4349632" y="2041160"/>
              <a:ext cx="77198" cy="61758"/>
            </a:xfrm>
            <a:custGeom>
              <a:avLst/>
              <a:gdLst>
                <a:gd name="T0" fmla="*/ 37 w 60"/>
                <a:gd name="T1" fmla="*/ 44 h 48"/>
                <a:gd name="T2" fmla="*/ 37 w 60"/>
                <a:gd name="T3" fmla="*/ 37 h 48"/>
                <a:gd name="T4" fmla="*/ 41 w 60"/>
                <a:gd name="T5" fmla="*/ 29 h 48"/>
                <a:gd name="T6" fmla="*/ 52 w 60"/>
                <a:gd name="T7" fmla="*/ 29 h 48"/>
                <a:gd name="T8" fmla="*/ 52 w 60"/>
                <a:gd name="T9" fmla="*/ 25 h 48"/>
                <a:gd name="T10" fmla="*/ 56 w 60"/>
                <a:gd name="T11" fmla="*/ 22 h 48"/>
                <a:gd name="T12" fmla="*/ 52 w 60"/>
                <a:gd name="T13" fmla="*/ 18 h 48"/>
                <a:gd name="T14" fmla="*/ 49 w 60"/>
                <a:gd name="T15" fmla="*/ 14 h 48"/>
                <a:gd name="T16" fmla="*/ 56 w 60"/>
                <a:gd name="T17" fmla="*/ 14 h 48"/>
                <a:gd name="T18" fmla="*/ 56 w 60"/>
                <a:gd name="T19" fmla="*/ 11 h 48"/>
                <a:gd name="T20" fmla="*/ 60 w 60"/>
                <a:gd name="T21" fmla="*/ 7 h 48"/>
                <a:gd name="T22" fmla="*/ 60 w 60"/>
                <a:gd name="T23" fmla="*/ 3 h 48"/>
                <a:gd name="T24" fmla="*/ 52 w 60"/>
                <a:gd name="T25" fmla="*/ 0 h 48"/>
                <a:gd name="T26" fmla="*/ 45 w 60"/>
                <a:gd name="T27" fmla="*/ 0 h 48"/>
                <a:gd name="T28" fmla="*/ 37 w 60"/>
                <a:gd name="T29" fmla="*/ 0 h 48"/>
                <a:gd name="T30" fmla="*/ 34 w 60"/>
                <a:gd name="T31" fmla="*/ 3 h 48"/>
                <a:gd name="T32" fmla="*/ 23 w 60"/>
                <a:gd name="T33" fmla="*/ 11 h 48"/>
                <a:gd name="T34" fmla="*/ 19 w 60"/>
                <a:gd name="T35" fmla="*/ 11 h 48"/>
                <a:gd name="T36" fmla="*/ 15 w 60"/>
                <a:gd name="T37" fmla="*/ 14 h 48"/>
                <a:gd name="T38" fmla="*/ 15 w 60"/>
                <a:gd name="T39" fmla="*/ 22 h 48"/>
                <a:gd name="T40" fmla="*/ 12 w 60"/>
                <a:gd name="T41" fmla="*/ 25 h 48"/>
                <a:gd name="T42" fmla="*/ 12 w 60"/>
                <a:gd name="T43" fmla="*/ 29 h 48"/>
                <a:gd name="T44" fmla="*/ 19 w 60"/>
                <a:gd name="T45" fmla="*/ 33 h 48"/>
                <a:gd name="T46" fmla="*/ 12 w 60"/>
                <a:gd name="T47" fmla="*/ 37 h 48"/>
                <a:gd name="T48" fmla="*/ 12 w 60"/>
                <a:gd name="T49" fmla="*/ 37 h 48"/>
                <a:gd name="T50" fmla="*/ 15 w 60"/>
                <a:gd name="T51" fmla="*/ 40 h 48"/>
                <a:gd name="T52" fmla="*/ 8 w 60"/>
                <a:gd name="T53" fmla="*/ 37 h 48"/>
                <a:gd name="T54" fmla="*/ 4 w 60"/>
                <a:gd name="T55" fmla="*/ 37 h 48"/>
                <a:gd name="T56" fmla="*/ 8 w 60"/>
                <a:gd name="T57" fmla="*/ 40 h 48"/>
                <a:gd name="T58" fmla="*/ 12 w 60"/>
                <a:gd name="T59" fmla="*/ 40 h 48"/>
                <a:gd name="T60" fmla="*/ 12 w 60"/>
                <a:gd name="T61" fmla="*/ 40 h 48"/>
                <a:gd name="T62" fmla="*/ 4 w 60"/>
                <a:gd name="T63" fmla="*/ 40 h 48"/>
                <a:gd name="T64" fmla="*/ 0 w 60"/>
                <a:gd name="T65" fmla="*/ 40 h 48"/>
                <a:gd name="T66" fmla="*/ 4 w 60"/>
                <a:gd name="T67" fmla="*/ 44 h 48"/>
                <a:gd name="T68" fmla="*/ 8 w 60"/>
                <a:gd name="T69" fmla="*/ 44 h 48"/>
                <a:gd name="T70" fmla="*/ 12 w 60"/>
                <a:gd name="T71" fmla="*/ 44 h 48"/>
                <a:gd name="T72" fmla="*/ 15 w 60"/>
                <a:gd name="T73" fmla="*/ 40 h 48"/>
                <a:gd name="T74" fmla="*/ 23 w 60"/>
                <a:gd name="T75" fmla="*/ 40 h 48"/>
                <a:gd name="T76" fmla="*/ 26 w 60"/>
                <a:gd name="T77" fmla="*/ 40 h 48"/>
                <a:gd name="T78" fmla="*/ 34 w 60"/>
                <a:gd name="T79" fmla="*/ 44 h 48"/>
                <a:gd name="T80" fmla="*/ 34 w 60"/>
                <a:gd name="T81" fmla="*/ 48 h 48"/>
                <a:gd name="T82" fmla="*/ 37 w 60"/>
                <a:gd name="T83" fmla="*/ 48 h 48"/>
                <a:gd name="T84" fmla="*/ 8 w 60"/>
                <a:gd name="T85" fmla="*/ 33 h 48"/>
                <a:gd name="T86" fmla="*/ 8 w 60"/>
                <a:gd name="T87" fmla="*/ 37 h 48"/>
                <a:gd name="T88" fmla="*/ 4 w 60"/>
                <a:gd name="T89" fmla="*/ 37 h 48"/>
                <a:gd name="T90" fmla="*/ 8 w 60"/>
                <a:gd name="T91" fmla="*/ 33 h 48"/>
                <a:gd name="T92" fmla="*/ 12 w 60"/>
                <a:gd name="T93" fmla="*/ 33 h 48"/>
                <a:gd name="T94" fmla="*/ 12 w 60"/>
                <a:gd name="T95" fmla="*/ 33 h 48"/>
                <a:gd name="T96" fmla="*/ 8 w 60"/>
                <a:gd name="T97" fmla="*/ 33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0" h="48">
                  <a:moveTo>
                    <a:pt x="37" y="48"/>
                  </a:moveTo>
                  <a:lnTo>
                    <a:pt x="37" y="44"/>
                  </a:lnTo>
                  <a:lnTo>
                    <a:pt x="41" y="40"/>
                  </a:lnTo>
                  <a:lnTo>
                    <a:pt x="37" y="37"/>
                  </a:lnTo>
                  <a:lnTo>
                    <a:pt x="41" y="33"/>
                  </a:lnTo>
                  <a:lnTo>
                    <a:pt x="41" y="29"/>
                  </a:lnTo>
                  <a:lnTo>
                    <a:pt x="49" y="29"/>
                  </a:lnTo>
                  <a:lnTo>
                    <a:pt x="52" y="29"/>
                  </a:lnTo>
                  <a:lnTo>
                    <a:pt x="52" y="29"/>
                  </a:lnTo>
                  <a:lnTo>
                    <a:pt x="52" y="25"/>
                  </a:lnTo>
                  <a:lnTo>
                    <a:pt x="52" y="25"/>
                  </a:lnTo>
                  <a:lnTo>
                    <a:pt x="56" y="22"/>
                  </a:lnTo>
                  <a:lnTo>
                    <a:pt x="56" y="18"/>
                  </a:lnTo>
                  <a:lnTo>
                    <a:pt x="52" y="18"/>
                  </a:lnTo>
                  <a:lnTo>
                    <a:pt x="49" y="18"/>
                  </a:lnTo>
                  <a:lnTo>
                    <a:pt x="49" y="14"/>
                  </a:lnTo>
                  <a:lnTo>
                    <a:pt x="52" y="14"/>
                  </a:lnTo>
                  <a:lnTo>
                    <a:pt x="56" y="14"/>
                  </a:lnTo>
                  <a:lnTo>
                    <a:pt x="56" y="14"/>
                  </a:lnTo>
                  <a:lnTo>
                    <a:pt x="56" y="11"/>
                  </a:lnTo>
                  <a:lnTo>
                    <a:pt x="56" y="7"/>
                  </a:lnTo>
                  <a:lnTo>
                    <a:pt x="60" y="7"/>
                  </a:lnTo>
                  <a:lnTo>
                    <a:pt x="60" y="3"/>
                  </a:lnTo>
                  <a:lnTo>
                    <a:pt x="60" y="3"/>
                  </a:lnTo>
                  <a:lnTo>
                    <a:pt x="56" y="3"/>
                  </a:lnTo>
                  <a:lnTo>
                    <a:pt x="52" y="0"/>
                  </a:lnTo>
                  <a:lnTo>
                    <a:pt x="49" y="0"/>
                  </a:lnTo>
                  <a:lnTo>
                    <a:pt x="45" y="0"/>
                  </a:lnTo>
                  <a:lnTo>
                    <a:pt x="41" y="3"/>
                  </a:lnTo>
                  <a:lnTo>
                    <a:pt x="37" y="0"/>
                  </a:lnTo>
                  <a:lnTo>
                    <a:pt x="37" y="3"/>
                  </a:lnTo>
                  <a:lnTo>
                    <a:pt x="34" y="3"/>
                  </a:lnTo>
                  <a:lnTo>
                    <a:pt x="30" y="7"/>
                  </a:lnTo>
                  <a:lnTo>
                    <a:pt x="23" y="11"/>
                  </a:lnTo>
                  <a:lnTo>
                    <a:pt x="23" y="7"/>
                  </a:lnTo>
                  <a:lnTo>
                    <a:pt x="19" y="11"/>
                  </a:lnTo>
                  <a:lnTo>
                    <a:pt x="19" y="14"/>
                  </a:lnTo>
                  <a:lnTo>
                    <a:pt x="15" y="14"/>
                  </a:lnTo>
                  <a:lnTo>
                    <a:pt x="15" y="18"/>
                  </a:lnTo>
                  <a:lnTo>
                    <a:pt x="15" y="22"/>
                  </a:lnTo>
                  <a:lnTo>
                    <a:pt x="15" y="25"/>
                  </a:lnTo>
                  <a:lnTo>
                    <a:pt x="12" y="25"/>
                  </a:lnTo>
                  <a:lnTo>
                    <a:pt x="12" y="29"/>
                  </a:lnTo>
                  <a:lnTo>
                    <a:pt x="12" y="29"/>
                  </a:lnTo>
                  <a:lnTo>
                    <a:pt x="15" y="33"/>
                  </a:lnTo>
                  <a:lnTo>
                    <a:pt x="19" y="33"/>
                  </a:lnTo>
                  <a:lnTo>
                    <a:pt x="15" y="33"/>
                  </a:lnTo>
                  <a:lnTo>
                    <a:pt x="12" y="37"/>
                  </a:lnTo>
                  <a:lnTo>
                    <a:pt x="12" y="37"/>
                  </a:lnTo>
                  <a:lnTo>
                    <a:pt x="12" y="37"/>
                  </a:lnTo>
                  <a:lnTo>
                    <a:pt x="15" y="37"/>
                  </a:lnTo>
                  <a:lnTo>
                    <a:pt x="15" y="40"/>
                  </a:lnTo>
                  <a:lnTo>
                    <a:pt x="12" y="40"/>
                  </a:lnTo>
                  <a:lnTo>
                    <a:pt x="8" y="37"/>
                  </a:lnTo>
                  <a:lnTo>
                    <a:pt x="4" y="37"/>
                  </a:lnTo>
                  <a:lnTo>
                    <a:pt x="4" y="37"/>
                  </a:lnTo>
                  <a:lnTo>
                    <a:pt x="4" y="37"/>
                  </a:lnTo>
                  <a:lnTo>
                    <a:pt x="8" y="40"/>
                  </a:lnTo>
                  <a:lnTo>
                    <a:pt x="8" y="40"/>
                  </a:lnTo>
                  <a:lnTo>
                    <a:pt x="12" y="40"/>
                  </a:lnTo>
                  <a:lnTo>
                    <a:pt x="12" y="40"/>
                  </a:lnTo>
                  <a:lnTo>
                    <a:pt x="12" y="40"/>
                  </a:lnTo>
                  <a:lnTo>
                    <a:pt x="8" y="40"/>
                  </a:lnTo>
                  <a:lnTo>
                    <a:pt x="4" y="40"/>
                  </a:lnTo>
                  <a:lnTo>
                    <a:pt x="0" y="40"/>
                  </a:lnTo>
                  <a:lnTo>
                    <a:pt x="0" y="40"/>
                  </a:lnTo>
                  <a:lnTo>
                    <a:pt x="4" y="40"/>
                  </a:lnTo>
                  <a:lnTo>
                    <a:pt x="4" y="44"/>
                  </a:lnTo>
                  <a:lnTo>
                    <a:pt x="8" y="44"/>
                  </a:lnTo>
                  <a:lnTo>
                    <a:pt x="8" y="44"/>
                  </a:lnTo>
                  <a:lnTo>
                    <a:pt x="12" y="44"/>
                  </a:lnTo>
                  <a:lnTo>
                    <a:pt x="12" y="44"/>
                  </a:lnTo>
                  <a:lnTo>
                    <a:pt x="15" y="40"/>
                  </a:lnTo>
                  <a:lnTo>
                    <a:pt x="15" y="40"/>
                  </a:lnTo>
                  <a:lnTo>
                    <a:pt x="15" y="40"/>
                  </a:lnTo>
                  <a:lnTo>
                    <a:pt x="23" y="40"/>
                  </a:lnTo>
                  <a:lnTo>
                    <a:pt x="23" y="40"/>
                  </a:lnTo>
                  <a:lnTo>
                    <a:pt x="26" y="40"/>
                  </a:lnTo>
                  <a:lnTo>
                    <a:pt x="30" y="44"/>
                  </a:lnTo>
                  <a:lnTo>
                    <a:pt x="34" y="44"/>
                  </a:lnTo>
                  <a:lnTo>
                    <a:pt x="34" y="44"/>
                  </a:lnTo>
                  <a:lnTo>
                    <a:pt x="34" y="48"/>
                  </a:lnTo>
                  <a:lnTo>
                    <a:pt x="37" y="48"/>
                  </a:lnTo>
                  <a:lnTo>
                    <a:pt x="37" y="48"/>
                  </a:lnTo>
                  <a:close/>
                  <a:moveTo>
                    <a:pt x="4" y="37"/>
                  </a:moveTo>
                  <a:lnTo>
                    <a:pt x="8" y="33"/>
                  </a:lnTo>
                  <a:lnTo>
                    <a:pt x="12" y="37"/>
                  </a:lnTo>
                  <a:lnTo>
                    <a:pt x="8" y="37"/>
                  </a:lnTo>
                  <a:lnTo>
                    <a:pt x="8" y="37"/>
                  </a:lnTo>
                  <a:lnTo>
                    <a:pt x="4" y="37"/>
                  </a:lnTo>
                  <a:lnTo>
                    <a:pt x="4" y="37"/>
                  </a:lnTo>
                  <a:close/>
                  <a:moveTo>
                    <a:pt x="8" y="33"/>
                  </a:moveTo>
                  <a:lnTo>
                    <a:pt x="8" y="33"/>
                  </a:lnTo>
                  <a:lnTo>
                    <a:pt x="12" y="33"/>
                  </a:lnTo>
                  <a:lnTo>
                    <a:pt x="12" y="33"/>
                  </a:lnTo>
                  <a:lnTo>
                    <a:pt x="12" y="33"/>
                  </a:lnTo>
                  <a:lnTo>
                    <a:pt x="12" y="33"/>
                  </a:lnTo>
                  <a:lnTo>
                    <a:pt x="8" y="33"/>
                  </a:lnTo>
                  <a:lnTo>
                    <a:pt x="8" y="33"/>
                  </a:lnTo>
                  <a:close/>
                </a:path>
              </a:pathLst>
            </a:custGeom>
            <a:grpFill/>
            <a:ln>
              <a:noFill/>
            </a:ln>
          </p:spPr>
          <p:txBody>
            <a:bodyPr vert="horz" wrap="square" lIns="91440" tIns="45720" rIns="91440" bIns="45720" numCol="1" anchor="t" anchorCtr="0" compatLnSpc="1"/>
            <a:lstStyle/>
            <a:p>
              <a:endParaRPr lang="en-US"/>
            </a:p>
          </p:txBody>
        </p:sp>
        <p:sp>
          <p:nvSpPr>
            <p:cNvPr id="68" name="Freeform 65">
              <a:extLst>
                <a:ext uri="{FF2B5EF4-FFF2-40B4-BE49-F238E27FC236}">
                  <a16:creationId xmlns="" xmlns:a16="http://schemas.microsoft.com/office/drawing/2014/main" id="{FE064A58-DAFC-4C29-89D2-184F43C9D641}"/>
                </a:ext>
              </a:extLst>
            </p:cNvPr>
            <p:cNvSpPr/>
            <p:nvPr/>
          </p:nvSpPr>
          <p:spPr bwMode="auto">
            <a:xfrm>
              <a:off x="4345771" y="2092626"/>
              <a:ext cx="56612" cy="43745"/>
            </a:xfrm>
            <a:custGeom>
              <a:avLst/>
              <a:gdLst>
                <a:gd name="T0" fmla="*/ 40 w 44"/>
                <a:gd name="T1" fmla="*/ 23 h 34"/>
                <a:gd name="T2" fmla="*/ 44 w 44"/>
                <a:gd name="T3" fmla="*/ 19 h 34"/>
                <a:gd name="T4" fmla="*/ 40 w 44"/>
                <a:gd name="T5" fmla="*/ 15 h 34"/>
                <a:gd name="T6" fmla="*/ 40 w 44"/>
                <a:gd name="T7" fmla="*/ 15 h 34"/>
                <a:gd name="T8" fmla="*/ 40 w 44"/>
                <a:gd name="T9" fmla="*/ 11 h 34"/>
                <a:gd name="T10" fmla="*/ 40 w 44"/>
                <a:gd name="T11" fmla="*/ 8 h 34"/>
                <a:gd name="T12" fmla="*/ 37 w 44"/>
                <a:gd name="T13" fmla="*/ 8 h 34"/>
                <a:gd name="T14" fmla="*/ 37 w 44"/>
                <a:gd name="T15" fmla="*/ 4 h 34"/>
                <a:gd name="T16" fmla="*/ 37 w 44"/>
                <a:gd name="T17" fmla="*/ 4 h 34"/>
                <a:gd name="T18" fmla="*/ 33 w 44"/>
                <a:gd name="T19" fmla="*/ 4 h 34"/>
                <a:gd name="T20" fmla="*/ 29 w 44"/>
                <a:gd name="T21" fmla="*/ 0 h 34"/>
                <a:gd name="T22" fmla="*/ 26 w 44"/>
                <a:gd name="T23" fmla="*/ 0 h 34"/>
                <a:gd name="T24" fmla="*/ 26 w 44"/>
                <a:gd name="T25" fmla="*/ 0 h 34"/>
                <a:gd name="T26" fmla="*/ 18 w 44"/>
                <a:gd name="T27" fmla="*/ 0 h 34"/>
                <a:gd name="T28" fmla="*/ 18 w 44"/>
                <a:gd name="T29" fmla="*/ 0 h 34"/>
                <a:gd name="T30" fmla="*/ 18 w 44"/>
                <a:gd name="T31" fmla="*/ 0 h 34"/>
                <a:gd name="T32" fmla="*/ 15 w 44"/>
                <a:gd name="T33" fmla="*/ 4 h 34"/>
                <a:gd name="T34" fmla="*/ 15 w 44"/>
                <a:gd name="T35" fmla="*/ 4 h 34"/>
                <a:gd name="T36" fmla="*/ 11 w 44"/>
                <a:gd name="T37" fmla="*/ 4 h 34"/>
                <a:gd name="T38" fmla="*/ 11 w 44"/>
                <a:gd name="T39" fmla="*/ 4 h 34"/>
                <a:gd name="T40" fmla="*/ 7 w 44"/>
                <a:gd name="T41" fmla="*/ 4 h 34"/>
                <a:gd name="T42" fmla="*/ 7 w 44"/>
                <a:gd name="T43" fmla="*/ 0 h 34"/>
                <a:gd name="T44" fmla="*/ 3 w 44"/>
                <a:gd name="T45" fmla="*/ 0 h 34"/>
                <a:gd name="T46" fmla="*/ 0 w 44"/>
                <a:gd name="T47" fmla="*/ 4 h 34"/>
                <a:gd name="T48" fmla="*/ 0 w 44"/>
                <a:gd name="T49" fmla="*/ 8 h 34"/>
                <a:gd name="T50" fmla="*/ 0 w 44"/>
                <a:gd name="T51" fmla="*/ 8 h 34"/>
                <a:gd name="T52" fmla="*/ 0 w 44"/>
                <a:gd name="T53" fmla="*/ 11 h 34"/>
                <a:gd name="T54" fmla="*/ 3 w 44"/>
                <a:gd name="T55" fmla="*/ 15 h 34"/>
                <a:gd name="T56" fmla="*/ 3 w 44"/>
                <a:gd name="T57" fmla="*/ 15 h 34"/>
                <a:gd name="T58" fmla="*/ 11 w 44"/>
                <a:gd name="T59" fmla="*/ 19 h 34"/>
                <a:gd name="T60" fmla="*/ 11 w 44"/>
                <a:gd name="T61" fmla="*/ 19 h 34"/>
                <a:gd name="T62" fmla="*/ 15 w 44"/>
                <a:gd name="T63" fmla="*/ 23 h 34"/>
                <a:gd name="T64" fmla="*/ 15 w 44"/>
                <a:gd name="T65" fmla="*/ 23 h 34"/>
                <a:gd name="T66" fmla="*/ 15 w 44"/>
                <a:gd name="T67" fmla="*/ 26 h 34"/>
                <a:gd name="T68" fmla="*/ 18 w 44"/>
                <a:gd name="T69" fmla="*/ 26 h 34"/>
                <a:gd name="T70" fmla="*/ 22 w 44"/>
                <a:gd name="T71" fmla="*/ 26 h 34"/>
                <a:gd name="T72" fmla="*/ 22 w 44"/>
                <a:gd name="T73" fmla="*/ 26 h 34"/>
                <a:gd name="T74" fmla="*/ 26 w 44"/>
                <a:gd name="T75" fmla="*/ 26 h 34"/>
                <a:gd name="T76" fmla="*/ 26 w 44"/>
                <a:gd name="T77" fmla="*/ 30 h 34"/>
                <a:gd name="T78" fmla="*/ 29 w 44"/>
                <a:gd name="T79" fmla="*/ 34 h 34"/>
                <a:gd name="T80" fmla="*/ 33 w 44"/>
                <a:gd name="T81" fmla="*/ 34 h 34"/>
                <a:gd name="T82" fmla="*/ 37 w 44"/>
                <a:gd name="T83" fmla="*/ 34 h 34"/>
                <a:gd name="T84" fmla="*/ 37 w 44"/>
                <a:gd name="T85" fmla="*/ 34 h 34"/>
                <a:gd name="T86" fmla="*/ 40 w 44"/>
                <a:gd name="T87" fmla="*/ 34 h 34"/>
                <a:gd name="T88" fmla="*/ 40 w 44"/>
                <a:gd name="T89" fmla="*/ 34 h 34"/>
                <a:gd name="T90" fmla="*/ 40 w 44"/>
                <a:gd name="T91" fmla="*/ 30 h 34"/>
                <a:gd name="T92" fmla="*/ 40 w 44"/>
                <a:gd name="T93" fmla="*/ 30 h 34"/>
                <a:gd name="T94" fmla="*/ 37 w 44"/>
                <a:gd name="T95" fmla="*/ 26 h 34"/>
                <a:gd name="T96" fmla="*/ 40 w 44"/>
                <a:gd name="T97" fmla="*/ 26 h 34"/>
                <a:gd name="T98" fmla="*/ 40 w 44"/>
                <a:gd name="T99" fmla="*/ 23 h 34"/>
                <a:gd name="T100" fmla="*/ 40 w 44"/>
                <a:gd name="T101"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 h="34">
                  <a:moveTo>
                    <a:pt x="40" y="23"/>
                  </a:moveTo>
                  <a:lnTo>
                    <a:pt x="44" y="19"/>
                  </a:lnTo>
                  <a:lnTo>
                    <a:pt x="40" y="15"/>
                  </a:lnTo>
                  <a:lnTo>
                    <a:pt x="40" y="15"/>
                  </a:lnTo>
                  <a:lnTo>
                    <a:pt x="40" y="11"/>
                  </a:lnTo>
                  <a:lnTo>
                    <a:pt x="40" y="8"/>
                  </a:lnTo>
                  <a:lnTo>
                    <a:pt x="37" y="8"/>
                  </a:lnTo>
                  <a:lnTo>
                    <a:pt x="37" y="4"/>
                  </a:lnTo>
                  <a:lnTo>
                    <a:pt x="37" y="4"/>
                  </a:lnTo>
                  <a:lnTo>
                    <a:pt x="33" y="4"/>
                  </a:lnTo>
                  <a:lnTo>
                    <a:pt x="29" y="0"/>
                  </a:lnTo>
                  <a:lnTo>
                    <a:pt x="26" y="0"/>
                  </a:lnTo>
                  <a:lnTo>
                    <a:pt x="26" y="0"/>
                  </a:lnTo>
                  <a:lnTo>
                    <a:pt x="18" y="0"/>
                  </a:lnTo>
                  <a:lnTo>
                    <a:pt x="18" y="0"/>
                  </a:lnTo>
                  <a:lnTo>
                    <a:pt x="18" y="0"/>
                  </a:lnTo>
                  <a:lnTo>
                    <a:pt x="15" y="4"/>
                  </a:lnTo>
                  <a:lnTo>
                    <a:pt x="15" y="4"/>
                  </a:lnTo>
                  <a:lnTo>
                    <a:pt x="11" y="4"/>
                  </a:lnTo>
                  <a:lnTo>
                    <a:pt x="11" y="4"/>
                  </a:lnTo>
                  <a:lnTo>
                    <a:pt x="7" y="4"/>
                  </a:lnTo>
                  <a:lnTo>
                    <a:pt x="7" y="0"/>
                  </a:lnTo>
                  <a:lnTo>
                    <a:pt x="3" y="0"/>
                  </a:lnTo>
                  <a:lnTo>
                    <a:pt x="0" y="4"/>
                  </a:lnTo>
                  <a:lnTo>
                    <a:pt x="0" y="8"/>
                  </a:lnTo>
                  <a:lnTo>
                    <a:pt x="0" y="8"/>
                  </a:lnTo>
                  <a:lnTo>
                    <a:pt x="0" y="11"/>
                  </a:lnTo>
                  <a:lnTo>
                    <a:pt x="3" y="15"/>
                  </a:lnTo>
                  <a:lnTo>
                    <a:pt x="3" y="15"/>
                  </a:lnTo>
                  <a:lnTo>
                    <a:pt x="11" y="19"/>
                  </a:lnTo>
                  <a:lnTo>
                    <a:pt x="11" y="19"/>
                  </a:lnTo>
                  <a:lnTo>
                    <a:pt x="15" y="23"/>
                  </a:lnTo>
                  <a:lnTo>
                    <a:pt x="15" y="23"/>
                  </a:lnTo>
                  <a:lnTo>
                    <a:pt x="15" y="26"/>
                  </a:lnTo>
                  <a:lnTo>
                    <a:pt x="18" y="26"/>
                  </a:lnTo>
                  <a:lnTo>
                    <a:pt x="22" y="26"/>
                  </a:lnTo>
                  <a:lnTo>
                    <a:pt x="22" y="26"/>
                  </a:lnTo>
                  <a:lnTo>
                    <a:pt x="26" y="26"/>
                  </a:lnTo>
                  <a:lnTo>
                    <a:pt x="26" y="30"/>
                  </a:lnTo>
                  <a:lnTo>
                    <a:pt x="29" y="34"/>
                  </a:lnTo>
                  <a:lnTo>
                    <a:pt x="33" y="34"/>
                  </a:lnTo>
                  <a:lnTo>
                    <a:pt x="37" y="34"/>
                  </a:lnTo>
                  <a:lnTo>
                    <a:pt x="37" y="34"/>
                  </a:lnTo>
                  <a:lnTo>
                    <a:pt x="40" y="34"/>
                  </a:lnTo>
                  <a:lnTo>
                    <a:pt x="40" y="34"/>
                  </a:lnTo>
                  <a:lnTo>
                    <a:pt x="40" y="30"/>
                  </a:lnTo>
                  <a:lnTo>
                    <a:pt x="40" y="30"/>
                  </a:lnTo>
                  <a:lnTo>
                    <a:pt x="37" y="26"/>
                  </a:lnTo>
                  <a:lnTo>
                    <a:pt x="40" y="26"/>
                  </a:lnTo>
                  <a:lnTo>
                    <a:pt x="40" y="23"/>
                  </a:lnTo>
                  <a:lnTo>
                    <a:pt x="40" y="23"/>
                  </a:lnTo>
                  <a:close/>
                </a:path>
              </a:pathLst>
            </a:custGeom>
            <a:grpFill/>
            <a:ln>
              <a:noFill/>
            </a:ln>
          </p:spPr>
          <p:txBody>
            <a:bodyPr vert="horz" wrap="square" lIns="91440" tIns="45720" rIns="91440" bIns="45720" numCol="1" anchor="t" anchorCtr="0" compatLnSpc="1"/>
            <a:lstStyle/>
            <a:p>
              <a:endParaRPr lang="en-US"/>
            </a:p>
          </p:txBody>
        </p:sp>
        <p:sp>
          <p:nvSpPr>
            <p:cNvPr id="69" name="Freeform 66">
              <a:extLst>
                <a:ext uri="{FF2B5EF4-FFF2-40B4-BE49-F238E27FC236}">
                  <a16:creationId xmlns="" xmlns:a16="http://schemas.microsoft.com/office/drawing/2014/main" id="{761B8D2E-70E2-4973-8DDB-DB6C381444AD}"/>
                </a:ext>
              </a:extLst>
            </p:cNvPr>
            <p:cNvSpPr/>
            <p:nvPr/>
          </p:nvSpPr>
          <p:spPr bwMode="auto">
            <a:xfrm>
              <a:off x="4393379" y="2122218"/>
              <a:ext cx="14153" cy="18013"/>
            </a:xfrm>
            <a:custGeom>
              <a:avLst/>
              <a:gdLst>
                <a:gd name="T0" fmla="*/ 3 w 11"/>
                <a:gd name="T1" fmla="*/ 11 h 14"/>
                <a:gd name="T2" fmla="*/ 3 w 11"/>
                <a:gd name="T3" fmla="*/ 11 h 14"/>
                <a:gd name="T4" fmla="*/ 3 w 11"/>
                <a:gd name="T5" fmla="*/ 7 h 14"/>
                <a:gd name="T6" fmla="*/ 3 w 11"/>
                <a:gd name="T7" fmla="*/ 7 h 14"/>
                <a:gd name="T8" fmla="*/ 0 w 11"/>
                <a:gd name="T9" fmla="*/ 3 h 14"/>
                <a:gd name="T10" fmla="*/ 3 w 11"/>
                <a:gd name="T11" fmla="*/ 3 h 14"/>
                <a:gd name="T12" fmla="*/ 3 w 11"/>
                <a:gd name="T13" fmla="*/ 0 h 14"/>
                <a:gd name="T14" fmla="*/ 7 w 11"/>
                <a:gd name="T15" fmla="*/ 0 h 14"/>
                <a:gd name="T16" fmla="*/ 11 w 11"/>
                <a:gd name="T17" fmla="*/ 3 h 14"/>
                <a:gd name="T18" fmla="*/ 11 w 11"/>
                <a:gd name="T19" fmla="*/ 7 h 14"/>
                <a:gd name="T20" fmla="*/ 11 w 11"/>
                <a:gd name="T21" fmla="*/ 11 h 14"/>
                <a:gd name="T22" fmla="*/ 11 w 11"/>
                <a:gd name="T23" fmla="*/ 14 h 14"/>
                <a:gd name="T24" fmla="*/ 11 w 11"/>
                <a:gd name="T25" fmla="*/ 14 h 14"/>
                <a:gd name="T26" fmla="*/ 7 w 11"/>
                <a:gd name="T27" fmla="*/ 14 h 14"/>
                <a:gd name="T28" fmla="*/ 3 w 11"/>
                <a:gd name="T29" fmla="*/ 11 h 14"/>
                <a:gd name="T30" fmla="*/ 3 w 11"/>
                <a:gd name="T31"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 h="14">
                  <a:moveTo>
                    <a:pt x="3" y="11"/>
                  </a:moveTo>
                  <a:lnTo>
                    <a:pt x="3" y="11"/>
                  </a:lnTo>
                  <a:lnTo>
                    <a:pt x="3" y="7"/>
                  </a:lnTo>
                  <a:lnTo>
                    <a:pt x="3" y="7"/>
                  </a:lnTo>
                  <a:lnTo>
                    <a:pt x="0" y="3"/>
                  </a:lnTo>
                  <a:lnTo>
                    <a:pt x="3" y="3"/>
                  </a:lnTo>
                  <a:lnTo>
                    <a:pt x="3" y="0"/>
                  </a:lnTo>
                  <a:lnTo>
                    <a:pt x="7" y="0"/>
                  </a:lnTo>
                  <a:lnTo>
                    <a:pt x="11" y="3"/>
                  </a:lnTo>
                  <a:lnTo>
                    <a:pt x="11" y="7"/>
                  </a:lnTo>
                  <a:lnTo>
                    <a:pt x="11" y="11"/>
                  </a:lnTo>
                  <a:lnTo>
                    <a:pt x="11" y="14"/>
                  </a:lnTo>
                  <a:lnTo>
                    <a:pt x="11" y="14"/>
                  </a:lnTo>
                  <a:lnTo>
                    <a:pt x="7" y="14"/>
                  </a:lnTo>
                  <a:lnTo>
                    <a:pt x="3" y="11"/>
                  </a:lnTo>
                  <a:lnTo>
                    <a:pt x="3" y="11"/>
                  </a:lnTo>
                  <a:close/>
                </a:path>
              </a:pathLst>
            </a:custGeom>
            <a:grpFill/>
            <a:ln>
              <a:noFill/>
            </a:ln>
          </p:spPr>
          <p:txBody>
            <a:bodyPr vert="horz" wrap="square" lIns="91440" tIns="45720" rIns="91440" bIns="45720" numCol="1" anchor="t" anchorCtr="0" compatLnSpc="1"/>
            <a:lstStyle/>
            <a:p>
              <a:endParaRPr lang="en-US"/>
            </a:p>
          </p:txBody>
        </p:sp>
        <p:sp>
          <p:nvSpPr>
            <p:cNvPr id="70" name="Freeform 67">
              <a:extLst>
                <a:ext uri="{FF2B5EF4-FFF2-40B4-BE49-F238E27FC236}">
                  <a16:creationId xmlns="" xmlns:a16="http://schemas.microsoft.com/office/drawing/2014/main" id="{6EF00DEE-476D-4B60-9B31-949B429FD216}"/>
                </a:ext>
              </a:extLst>
            </p:cNvPr>
            <p:cNvSpPr>
              <a:spLocks noEditPoints="1"/>
            </p:cNvSpPr>
            <p:nvPr/>
          </p:nvSpPr>
          <p:spPr bwMode="auto">
            <a:xfrm>
              <a:off x="4159212" y="1782548"/>
              <a:ext cx="14153" cy="33452"/>
            </a:xfrm>
            <a:custGeom>
              <a:avLst/>
              <a:gdLst>
                <a:gd name="T0" fmla="*/ 2 w 3"/>
                <a:gd name="T1" fmla="*/ 5 h 7"/>
                <a:gd name="T2" fmla="*/ 2 w 3"/>
                <a:gd name="T3" fmla="*/ 7 h 7"/>
                <a:gd name="T4" fmla="*/ 2 w 3"/>
                <a:gd name="T5" fmla="*/ 6 h 7"/>
                <a:gd name="T6" fmla="*/ 2 w 3"/>
                <a:gd name="T7" fmla="*/ 5 h 7"/>
                <a:gd name="T8" fmla="*/ 2 w 3"/>
                <a:gd name="T9" fmla="*/ 5 h 7"/>
                <a:gd name="T10" fmla="*/ 2 w 3"/>
                <a:gd name="T11" fmla="*/ 3 h 7"/>
                <a:gd name="T12" fmla="*/ 2 w 3"/>
                <a:gd name="T13" fmla="*/ 4 h 7"/>
                <a:gd name="T14" fmla="*/ 2 w 3"/>
                <a:gd name="T15" fmla="*/ 4 h 7"/>
                <a:gd name="T16" fmla="*/ 2 w 3"/>
                <a:gd name="T17" fmla="*/ 4 h 7"/>
                <a:gd name="T18" fmla="*/ 2 w 3"/>
                <a:gd name="T19" fmla="*/ 3 h 7"/>
                <a:gd name="T20" fmla="*/ 0 w 3"/>
                <a:gd name="T21" fmla="*/ 1 h 7"/>
                <a:gd name="T22" fmla="*/ 0 w 3"/>
                <a:gd name="T23" fmla="*/ 2 h 7"/>
                <a:gd name="T24" fmla="*/ 1 w 3"/>
                <a:gd name="T25" fmla="*/ 2 h 7"/>
                <a:gd name="T26" fmla="*/ 0 w 3"/>
                <a:gd name="T27" fmla="*/ 1 h 7"/>
                <a:gd name="T28" fmla="*/ 3 w 3"/>
                <a:gd name="T29" fmla="*/ 0 h 7"/>
                <a:gd name="T30" fmla="*/ 3 w 3"/>
                <a:gd name="T31" fmla="*/ 1 h 7"/>
                <a:gd name="T32" fmla="*/ 3 w 3"/>
                <a:gd name="T33" fmla="*/ 0 h 7"/>
                <a:gd name="T34" fmla="*/ 3 w 3"/>
                <a:gd name="T35" fmla="*/ 0 h 7"/>
                <a:gd name="T36" fmla="*/ 1 w 3"/>
                <a:gd name="T37" fmla="*/ 0 h 7"/>
                <a:gd name="T38" fmla="*/ 2 w 3"/>
                <a:gd name="T39" fmla="*/ 0 h 7"/>
                <a:gd name="T40" fmla="*/ 3 w 3"/>
                <a:gd name="T41" fmla="*/ 1 h 7"/>
                <a:gd name="T42" fmla="*/ 3 w 3"/>
                <a:gd name="T43" fmla="*/ 1 h 7"/>
                <a:gd name="T44" fmla="*/ 2 w 3"/>
                <a:gd name="T45" fmla="*/ 1 h 7"/>
                <a:gd name="T46" fmla="*/ 1 w 3"/>
                <a:gd name="T47" fmla="*/ 0 h 7"/>
                <a:gd name="T48" fmla="*/ 1 w 3"/>
                <a:gd name="T49" fmla="*/ 0 h 7"/>
                <a:gd name="T50" fmla="*/ 2 w 3"/>
                <a:gd name="T51" fmla="*/ 2 h 7"/>
                <a:gd name="T52" fmla="*/ 3 w 3"/>
                <a:gd name="T53" fmla="*/ 3 h 7"/>
                <a:gd name="T54" fmla="*/ 2 w 3"/>
                <a:gd name="T55" fmla="*/ 3 h 7"/>
                <a:gd name="T56" fmla="*/ 1 w 3"/>
                <a:gd name="T57" fmla="*/ 2 h 7"/>
                <a:gd name="T58" fmla="*/ 1 w 3"/>
                <a:gd name="T59" fmla="*/ 1 h 7"/>
                <a:gd name="T60" fmla="*/ 1 w 3"/>
                <a:gd name="T61"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 h="7">
                  <a:moveTo>
                    <a:pt x="2" y="5"/>
                  </a:moveTo>
                  <a:cubicBezTo>
                    <a:pt x="2" y="7"/>
                    <a:pt x="2" y="7"/>
                    <a:pt x="2" y="7"/>
                  </a:cubicBezTo>
                  <a:cubicBezTo>
                    <a:pt x="2" y="6"/>
                    <a:pt x="2" y="6"/>
                    <a:pt x="2" y="6"/>
                  </a:cubicBezTo>
                  <a:cubicBezTo>
                    <a:pt x="2" y="5"/>
                    <a:pt x="2" y="5"/>
                    <a:pt x="2" y="5"/>
                  </a:cubicBezTo>
                  <a:cubicBezTo>
                    <a:pt x="2" y="5"/>
                    <a:pt x="2" y="5"/>
                    <a:pt x="2" y="5"/>
                  </a:cubicBezTo>
                  <a:close/>
                  <a:moveTo>
                    <a:pt x="2" y="3"/>
                  </a:moveTo>
                  <a:cubicBezTo>
                    <a:pt x="2" y="4"/>
                    <a:pt x="2" y="4"/>
                    <a:pt x="2" y="4"/>
                  </a:cubicBezTo>
                  <a:cubicBezTo>
                    <a:pt x="2" y="4"/>
                    <a:pt x="2" y="4"/>
                    <a:pt x="2" y="4"/>
                  </a:cubicBezTo>
                  <a:cubicBezTo>
                    <a:pt x="2" y="4"/>
                    <a:pt x="2" y="4"/>
                    <a:pt x="2" y="4"/>
                  </a:cubicBezTo>
                  <a:cubicBezTo>
                    <a:pt x="2" y="3"/>
                    <a:pt x="2" y="3"/>
                    <a:pt x="2" y="3"/>
                  </a:cubicBezTo>
                  <a:close/>
                  <a:moveTo>
                    <a:pt x="0" y="1"/>
                  </a:moveTo>
                  <a:cubicBezTo>
                    <a:pt x="0" y="2"/>
                    <a:pt x="0" y="2"/>
                    <a:pt x="0" y="2"/>
                  </a:cubicBezTo>
                  <a:cubicBezTo>
                    <a:pt x="1" y="2"/>
                    <a:pt x="1" y="2"/>
                    <a:pt x="1" y="2"/>
                  </a:cubicBezTo>
                  <a:cubicBezTo>
                    <a:pt x="0" y="1"/>
                    <a:pt x="0" y="1"/>
                    <a:pt x="0" y="1"/>
                  </a:cubicBezTo>
                  <a:close/>
                  <a:moveTo>
                    <a:pt x="3" y="0"/>
                  </a:moveTo>
                  <a:cubicBezTo>
                    <a:pt x="3" y="1"/>
                    <a:pt x="3" y="1"/>
                    <a:pt x="3" y="1"/>
                  </a:cubicBezTo>
                  <a:cubicBezTo>
                    <a:pt x="3" y="0"/>
                    <a:pt x="3" y="0"/>
                    <a:pt x="3" y="0"/>
                  </a:cubicBezTo>
                  <a:cubicBezTo>
                    <a:pt x="3" y="0"/>
                    <a:pt x="3" y="0"/>
                    <a:pt x="3" y="0"/>
                  </a:cubicBezTo>
                  <a:close/>
                  <a:moveTo>
                    <a:pt x="1" y="0"/>
                  </a:moveTo>
                  <a:cubicBezTo>
                    <a:pt x="1" y="0"/>
                    <a:pt x="2" y="0"/>
                    <a:pt x="2" y="0"/>
                  </a:cubicBezTo>
                  <a:cubicBezTo>
                    <a:pt x="3" y="1"/>
                    <a:pt x="3" y="1"/>
                    <a:pt x="3" y="1"/>
                  </a:cubicBezTo>
                  <a:cubicBezTo>
                    <a:pt x="3" y="1"/>
                    <a:pt x="3" y="1"/>
                    <a:pt x="3" y="1"/>
                  </a:cubicBezTo>
                  <a:cubicBezTo>
                    <a:pt x="2" y="1"/>
                    <a:pt x="2" y="1"/>
                    <a:pt x="2" y="1"/>
                  </a:cubicBezTo>
                  <a:cubicBezTo>
                    <a:pt x="1" y="0"/>
                    <a:pt x="1" y="0"/>
                    <a:pt x="1" y="0"/>
                  </a:cubicBezTo>
                  <a:close/>
                  <a:moveTo>
                    <a:pt x="1" y="0"/>
                  </a:moveTo>
                  <a:cubicBezTo>
                    <a:pt x="2" y="2"/>
                    <a:pt x="2" y="2"/>
                    <a:pt x="2" y="2"/>
                  </a:cubicBezTo>
                  <a:cubicBezTo>
                    <a:pt x="3" y="3"/>
                    <a:pt x="3" y="3"/>
                    <a:pt x="3" y="3"/>
                  </a:cubicBezTo>
                  <a:cubicBezTo>
                    <a:pt x="2" y="3"/>
                    <a:pt x="2" y="3"/>
                    <a:pt x="2" y="3"/>
                  </a:cubicBezTo>
                  <a:cubicBezTo>
                    <a:pt x="1" y="2"/>
                    <a:pt x="1" y="2"/>
                    <a:pt x="1" y="2"/>
                  </a:cubicBezTo>
                  <a:cubicBezTo>
                    <a:pt x="1" y="1"/>
                    <a:pt x="1" y="1"/>
                    <a:pt x="1" y="1"/>
                  </a:cubicBezTo>
                  <a:lnTo>
                    <a:pt x="1" y="0"/>
                  </a:lnTo>
                  <a:close/>
                </a:path>
              </a:pathLst>
            </a:custGeom>
            <a:grpFill/>
            <a:ln>
              <a:noFill/>
            </a:ln>
          </p:spPr>
          <p:txBody>
            <a:bodyPr vert="horz" wrap="square" lIns="91440" tIns="45720" rIns="91440" bIns="45720" numCol="1" anchor="t" anchorCtr="0" compatLnSpc="1"/>
            <a:lstStyle/>
            <a:p>
              <a:endParaRPr lang="en-US"/>
            </a:p>
          </p:txBody>
        </p:sp>
        <p:sp>
          <p:nvSpPr>
            <p:cNvPr id="71" name="Freeform 68">
              <a:extLst>
                <a:ext uri="{FF2B5EF4-FFF2-40B4-BE49-F238E27FC236}">
                  <a16:creationId xmlns="" xmlns:a16="http://schemas.microsoft.com/office/drawing/2014/main" id="{9041F76F-182D-43B3-9F9B-A6DB4C75645C}"/>
                </a:ext>
              </a:extLst>
            </p:cNvPr>
            <p:cNvSpPr/>
            <p:nvPr/>
          </p:nvSpPr>
          <p:spPr bwMode="auto">
            <a:xfrm>
              <a:off x="4092307" y="1988409"/>
              <a:ext cx="86205" cy="100357"/>
            </a:xfrm>
            <a:custGeom>
              <a:avLst/>
              <a:gdLst>
                <a:gd name="T0" fmla="*/ 30 w 67"/>
                <a:gd name="T1" fmla="*/ 74 h 78"/>
                <a:gd name="T2" fmla="*/ 34 w 67"/>
                <a:gd name="T3" fmla="*/ 70 h 78"/>
                <a:gd name="T4" fmla="*/ 41 w 67"/>
                <a:gd name="T5" fmla="*/ 70 h 78"/>
                <a:gd name="T6" fmla="*/ 52 w 67"/>
                <a:gd name="T7" fmla="*/ 66 h 78"/>
                <a:gd name="T8" fmla="*/ 56 w 67"/>
                <a:gd name="T9" fmla="*/ 63 h 78"/>
                <a:gd name="T10" fmla="*/ 60 w 67"/>
                <a:gd name="T11" fmla="*/ 59 h 78"/>
                <a:gd name="T12" fmla="*/ 63 w 67"/>
                <a:gd name="T13" fmla="*/ 55 h 78"/>
                <a:gd name="T14" fmla="*/ 67 w 67"/>
                <a:gd name="T15" fmla="*/ 41 h 78"/>
                <a:gd name="T16" fmla="*/ 67 w 67"/>
                <a:gd name="T17" fmla="*/ 37 h 78"/>
                <a:gd name="T18" fmla="*/ 63 w 67"/>
                <a:gd name="T19" fmla="*/ 29 h 78"/>
                <a:gd name="T20" fmla="*/ 63 w 67"/>
                <a:gd name="T21" fmla="*/ 26 h 78"/>
                <a:gd name="T22" fmla="*/ 52 w 67"/>
                <a:gd name="T23" fmla="*/ 18 h 78"/>
                <a:gd name="T24" fmla="*/ 45 w 67"/>
                <a:gd name="T25" fmla="*/ 22 h 78"/>
                <a:gd name="T26" fmla="*/ 45 w 67"/>
                <a:gd name="T27" fmla="*/ 11 h 78"/>
                <a:gd name="T28" fmla="*/ 52 w 67"/>
                <a:gd name="T29" fmla="*/ 3 h 78"/>
                <a:gd name="T30" fmla="*/ 56 w 67"/>
                <a:gd name="T31" fmla="*/ 0 h 78"/>
                <a:gd name="T32" fmla="*/ 52 w 67"/>
                <a:gd name="T33" fmla="*/ 0 h 78"/>
                <a:gd name="T34" fmla="*/ 45 w 67"/>
                <a:gd name="T35" fmla="*/ 7 h 78"/>
                <a:gd name="T36" fmla="*/ 45 w 67"/>
                <a:gd name="T37" fmla="*/ 0 h 78"/>
                <a:gd name="T38" fmla="*/ 41 w 67"/>
                <a:gd name="T39" fmla="*/ 3 h 78"/>
                <a:gd name="T40" fmla="*/ 38 w 67"/>
                <a:gd name="T41" fmla="*/ 3 h 78"/>
                <a:gd name="T42" fmla="*/ 38 w 67"/>
                <a:gd name="T43" fmla="*/ 7 h 78"/>
                <a:gd name="T44" fmla="*/ 34 w 67"/>
                <a:gd name="T45" fmla="*/ 11 h 78"/>
                <a:gd name="T46" fmla="*/ 34 w 67"/>
                <a:gd name="T47" fmla="*/ 15 h 78"/>
                <a:gd name="T48" fmla="*/ 38 w 67"/>
                <a:gd name="T49" fmla="*/ 15 h 78"/>
                <a:gd name="T50" fmla="*/ 34 w 67"/>
                <a:gd name="T51" fmla="*/ 18 h 78"/>
                <a:gd name="T52" fmla="*/ 23 w 67"/>
                <a:gd name="T53" fmla="*/ 22 h 78"/>
                <a:gd name="T54" fmla="*/ 15 w 67"/>
                <a:gd name="T55" fmla="*/ 18 h 78"/>
                <a:gd name="T56" fmla="*/ 12 w 67"/>
                <a:gd name="T57" fmla="*/ 22 h 78"/>
                <a:gd name="T58" fmla="*/ 15 w 67"/>
                <a:gd name="T59" fmla="*/ 26 h 78"/>
                <a:gd name="T60" fmla="*/ 8 w 67"/>
                <a:gd name="T61" fmla="*/ 26 h 78"/>
                <a:gd name="T62" fmla="*/ 15 w 67"/>
                <a:gd name="T63" fmla="*/ 29 h 78"/>
                <a:gd name="T64" fmla="*/ 15 w 67"/>
                <a:gd name="T65" fmla="*/ 33 h 78"/>
                <a:gd name="T66" fmla="*/ 8 w 67"/>
                <a:gd name="T67" fmla="*/ 37 h 78"/>
                <a:gd name="T68" fmla="*/ 12 w 67"/>
                <a:gd name="T69" fmla="*/ 37 h 78"/>
                <a:gd name="T70" fmla="*/ 26 w 67"/>
                <a:gd name="T71" fmla="*/ 41 h 78"/>
                <a:gd name="T72" fmla="*/ 15 w 67"/>
                <a:gd name="T73" fmla="*/ 48 h 78"/>
                <a:gd name="T74" fmla="*/ 12 w 67"/>
                <a:gd name="T75" fmla="*/ 55 h 78"/>
                <a:gd name="T76" fmla="*/ 19 w 67"/>
                <a:gd name="T77" fmla="*/ 55 h 78"/>
                <a:gd name="T78" fmla="*/ 23 w 67"/>
                <a:gd name="T79" fmla="*/ 52 h 78"/>
                <a:gd name="T80" fmla="*/ 15 w 67"/>
                <a:gd name="T81" fmla="*/ 55 h 78"/>
                <a:gd name="T82" fmla="*/ 12 w 67"/>
                <a:gd name="T83" fmla="*/ 59 h 78"/>
                <a:gd name="T84" fmla="*/ 8 w 67"/>
                <a:gd name="T85" fmla="*/ 63 h 78"/>
                <a:gd name="T86" fmla="*/ 4 w 67"/>
                <a:gd name="T87" fmla="*/ 59 h 78"/>
                <a:gd name="T88" fmla="*/ 12 w 67"/>
                <a:gd name="T89" fmla="*/ 63 h 78"/>
                <a:gd name="T90" fmla="*/ 4 w 67"/>
                <a:gd name="T91" fmla="*/ 70 h 78"/>
                <a:gd name="T92" fmla="*/ 12 w 67"/>
                <a:gd name="T93" fmla="*/ 70 h 78"/>
                <a:gd name="T94" fmla="*/ 8 w 67"/>
                <a:gd name="T95" fmla="*/ 74 h 78"/>
                <a:gd name="T96" fmla="*/ 12 w 67"/>
                <a:gd name="T97" fmla="*/ 74 h 78"/>
                <a:gd name="T98" fmla="*/ 15 w 67"/>
                <a:gd name="T99" fmla="*/ 7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7" h="78">
                  <a:moveTo>
                    <a:pt x="19" y="78"/>
                  </a:moveTo>
                  <a:lnTo>
                    <a:pt x="23" y="78"/>
                  </a:lnTo>
                  <a:lnTo>
                    <a:pt x="30" y="74"/>
                  </a:lnTo>
                  <a:lnTo>
                    <a:pt x="34" y="74"/>
                  </a:lnTo>
                  <a:lnTo>
                    <a:pt x="30" y="70"/>
                  </a:lnTo>
                  <a:lnTo>
                    <a:pt x="34" y="70"/>
                  </a:lnTo>
                  <a:lnTo>
                    <a:pt x="34" y="70"/>
                  </a:lnTo>
                  <a:lnTo>
                    <a:pt x="38" y="70"/>
                  </a:lnTo>
                  <a:lnTo>
                    <a:pt x="41" y="70"/>
                  </a:lnTo>
                  <a:lnTo>
                    <a:pt x="41" y="70"/>
                  </a:lnTo>
                  <a:lnTo>
                    <a:pt x="41" y="66"/>
                  </a:lnTo>
                  <a:lnTo>
                    <a:pt x="52" y="66"/>
                  </a:lnTo>
                  <a:lnTo>
                    <a:pt x="52" y="63"/>
                  </a:lnTo>
                  <a:lnTo>
                    <a:pt x="52" y="66"/>
                  </a:lnTo>
                  <a:lnTo>
                    <a:pt x="56" y="63"/>
                  </a:lnTo>
                  <a:lnTo>
                    <a:pt x="56" y="63"/>
                  </a:lnTo>
                  <a:lnTo>
                    <a:pt x="63" y="63"/>
                  </a:lnTo>
                  <a:lnTo>
                    <a:pt x="60" y="59"/>
                  </a:lnTo>
                  <a:lnTo>
                    <a:pt x="60" y="59"/>
                  </a:lnTo>
                  <a:lnTo>
                    <a:pt x="63" y="55"/>
                  </a:lnTo>
                  <a:lnTo>
                    <a:pt x="63" y="55"/>
                  </a:lnTo>
                  <a:lnTo>
                    <a:pt x="67" y="52"/>
                  </a:lnTo>
                  <a:lnTo>
                    <a:pt x="67" y="48"/>
                  </a:lnTo>
                  <a:lnTo>
                    <a:pt x="67" y="41"/>
                  </a:lnTo>
                  <a:lnTo>
                    <a:pt x="63" y="41"/>
                  </a:lnTo>
                  <a:lnTo>
                    <a:pt x="67" y="41"/>
                  </a:lnTo>
                  <a:lnTo>
                    <a:pt x="67" y="37"/>
                  </a:lnTo>
                  <a:lnTo>
                    <a:pt x="63" y="33"/>
                  </a:lnTo>
                  <a:lnTo>
                    <a:pt x="63" y="29"/>
                  </a:lnTo>
                  <a:lnTo>
                    <a:pt x="63" y="29"/>
                  </a:lnTo>
                  <a:lnTo>
                    <a:pt x="63" y="26"/>
                  </a:lnTo>
                  <a:lnTo>
                    <a:pt x="67" y="29"/>
                  </a:lnTo>
                  <a:lnTo>
                    <a:pt x="63" y="26"/>
                  </a:lnTo>
                  <a:lnTo>
                    <a:pt x="60" y="26"/>
                  </a:lnTo>
                  <a:lnTo>
                    <a:pt x="56" y="18"/>
                  </a:lnTo>
                  <a:lnTo>
                    <a:pt x="52" y="18"/>
                  </a:lnTo>
                  <a:lnTo>
                    <a:pt x="49" y="18"/>
                  </a:lnTo>
                  <a:lnTo>
                    <a:pt x="49" y="22"/>
                  </a:lnTo>
                  <a:lnTo>
                    <a:pt x="45" y="22"/>
                  </a:lnTo>
                  <a:lnTo>
                    <a:pt x="41" y="18"/>
                  </a:lnTo>
                  <a:lnTo>
                    <a:pt x="45" y="11"/>
                  </a:lnTo>
                  <a:lnTo>
                    <a:pt x="45" y="11"/>
                  </a:lnTo>
                  <a:lnTo>
                    <a:pt x="49" y="7"/>
                  </a:lnTo>
                  <a:lnTo>
                    <a:pt x="49" y="7"/>
                  </a:lnTo>
                  <a:lnTo>
                    <a:pt x="52" y="3"/>
                  </a:lnTo>
                  <a:lnTo>
                    <a:pt x="49" y="7"/>
                  </a:lnTo>
                  <a:lnTo>
                    <a:pt x="52" y="3"/>
                  </a:lnTo>
                  <a:lnTo>
                    <a:pt x="56" y="0"/>
                  </a:lnTo>
                  <a:lnTo>
                    <a:pt x="52" y="0"/>
                  </a:lnTo>
                  <a:lnTo>
                    <a:pt x="49" y="0"/>
                  </a:lnTo>
                  <a:lnTo>
                    <a:pt x="52" y="0"/>
                  </a:lnTo>
                  <a:lnTo>
                    <a:pt x="49" y="0"/>
                  </a:lnTo>
                  <a:lnTo>
                    <a:pt x="49" y="3"/>
                  </a:lnTo>
                  <a:lnTo>
                    <a:pt x="45" y="7"/>
                  </a:lnTo>
                  <a:lnTo>
                    <a:pt x="45" y="3"/>
                  </a:lnTo>
                  <a:lnTo>
                    <a:pt x="49" y="3"/>
                  </a:lnTo>
                  <a:lnTo>
                    <a:pt x="45" y="0"/>
                  </a:lnTo>
                  <a:lnTo>
                    <a:pt x="45" y="0"/>
                  </a:lnTo>
                  <a:lnTo>
                    <a:pt x="45" y="3"/>
                  </a:lnTo>
                  <a:lnTo>
                    <a:pt x="41" y="3"/>
                  </a:lnTo>
                  <a:lnTo>
                    <a:pt x="41" y="0"/>
                  </a:lnTo>
                  <a:lnTo>
                    <a:pt x="38" y="3"/>
                  </a:lnTo>
                  <a:lnTo>
                    <a:pt x="38" y="3"/>
                  </a:lnTo>
                  <a:lnTo>
                    <a:pt x="34" y="3"/>
                  </a:lnTo>
                  <a:lnTo>
                    <a:pt x="34" y="7"/>
                  </a:lnTo>
                  <a:lnTo>
                    <a:pt x="38" y="7"/>
                  </a:lnTo>
                  <a:lnTo>
                    <a:pt x="38" y="7"/>
                  </a:lnTo>
                  <a:lnTo>
                    <a:pt x="34" y="7"/>
                  </a:lnTo>
                  <a:lnTo>
                    <a:pt x="34" y="11"/>
                  </a:lnTo>
                  <a:lnTo>
                    <a:pt x="30" y="11"/>
                  </a:lnTo>
                  <a:lnTo>
                    <a:pt x="30" y="15"/>
                  </a:lnTo>
                  <a:lnTo>
                    <a:pt x="34" y="15"/>
                  </a:lnTo>
                  <a:lnTo>
                    <a:pt x="34" y="15"/>
                  </a:lnTo>
                  <a:lnTo>
                    <a:pt x="38" y="15"/>
                  </a:lnTo>
                  <a:lnTo>
                    <a:pt x="38" y="15"/>
                  </a:lnTo>
                  <a:lnTo>
                    <a:pt x="34" y="18"/>
                  </a:lnTo>
                  <a:lnTo>
                    <a:pt x="30" y="18"/>
                  </a:lnTo>
                  <a:lnTo>
                    <a:pt x="34" y="18"/>
                  </a:lnTo>
                  <a:lnTo>
                    <a:pt x="26" y="22"/>
                  </a:lnTo>
                  <a:lnTo>
                    <a:pt x="26" y="18"/>
                  </a:lnTo>
                  <a:lnTo>
                    <a:pt x="23" y="22"/>
                  </a:lnTo>
                  <a:lnTo>
                    <a:pt x="23" y="18"/>
                  </a:lnTo>
                  <a:lnTo>
                    <a:pt x="15" y="18"/>
                  </a:lnTo>
                  <a:lnTo>
                    <a:pt x="15" y="18"/>
                  </a:lnTo>
                  <a:lnTo>
                    <a:pt x="12" y="18"/>
                  </a:lnTo>
                  <a:lnTo>
                    <a:pt x="12" y="22"/>
                  </a:lnTo>
                  <a:lnTo>
                    <a:pt x="12" y="22"/>
                  </a:lnTo>
                  <a:lnTo>
                    <a:pt x="12" y="22"/>
                  </a:lnTo>
                  <a:lnTo>
                    <a:pt x="12" y="22"/>
                  </a:lnTo>
                  <a:lnTo>
                    <a:pt x="15" y="26"/>
                  </a:lnTo>
                  <a:lnTo>
                    <a:pt x="12" y="26"/>
                  </a:lnTo>
                  <a:lnTo>
                    <a:pt x="12" y="26"/>
                  </a:lnTo>
                  <a:lnTo>
                    <a:pt x="8" y="26"/>
                  </a:lnTo>
                  <a:lnTo>
                    <a:pt x="12" y="26"/>
                  </a:lnTo>
                  <a:lnTo>
                    <a:pt x="15" y="26"/>
                  </a:lnTo>
                  <a:lnTo>
                    <a:pt x="15" y="29"/>
                  </a:lnTo>
                  <a:lnTo>
                    <a:pt x="12" y="29"/>
                  </a:lnTo>
                  <a:lnTo>
                    <a:pt x="12" y="33"/>
                  </a:lnTo>
                  <a:lnTo>
                    <a:pt x="15" y="33"/>
                  </a:lnTo>
                  <a:lnTo>
                    <a:pt x="8" y="33"/>
                  </a:lnTo>
                  <a:lnTo>
                    <a:pt x="12" y="37"/>
                  </a:lnTo>
                  <a:lnTo>
                    <a:pt x="8" y="37"/>
                  </a:lnTo>
                  <a:lnTo>
                    <a:pt x="12" y="37"/>
                  </a:lnTo>
                  <a:lnTo>
                    <a:pt x="12" y="37"/>
                  </a:lnTo>
                  <a:lnTo>
                    <a:pt x="12" y="37"/>
                  </a:lnTo>
                  <a:lnTo>
                    <a:pt x="15" y="37"/>
                  </a:lnTo>
                  <a:lnTo>
                    <a:pt x="15" y="41"/>
                  </a:lnTo>
                  <a:lnTo>
                    <a:pt x="26" y="41"/>
                  </a:lnTo>
                  <a:lnTo>
                    <a:pt x="23" y="44"/>
                  </a:lnTo>
                  <a:lnTo>
                    <a:pt x="19" y="44"/>
                  </a:lnTo>
                  <a:lnTo>
                    <a:pt x="15" y="48"/>
                  </a:lnTo>
                  <a:lnTo>
                    <a:pt x="19" y="48"/>
                  </a:lnTo>
                  <a:lnTo>
                    <a:pt x="15" y="52"/>
                  </a:lnTo>
                  <a:lnTo>
                    <a:pt x="12" y="55"/>
                  </a:lnTo>
                  <a:lnTo>
                    <a:pt x="12" y="55"/>
                  </a:lnTo>
                  <a:lnTo>
                    <a:pt x="15" y="52"/>
                  </a:lnTo>
                  <a:lnTo>
                    <a:pt x="19" y="55"/>
                  </a:lnTo>
                  <a:lnTo>
                    <a:pt x="23" y="55"/>
                  </a:lnTo>
                  <a:lnTo>
                    <a:pt x="23" y="52"/>
                  </a:lnTo>
                  <a:lnTo>
                    <a:pt x="23" y="52"/>
                  </a:lnTo>
                  <a:lnTo>
                    <a:pt x="26" y="52"/>
                  </a:lnTo>
                  <a:lnTo>
                    <a:pt x="19" y="55"/>
                  </a:lnTo>
                  <a:lnTo>
                    <a:pt x="15" y="55"/>
                  </a:lnTo>
                  <a:lnTo>
                    <a:pt x="12" y="55"/>
                  </a:lnTo>
                  <a:lnTo>
                    <a:pt x="12" y="59"/>
                  </a:lnTo>
                  <a:lnTo>
                    <a:pt x="12" y="59"/>
                  </a:lnTo>
                  <a:lnTo>
                    <a:pt x="12" y="59"/>
                  </a:lnTo>
                  <a:lnTo>
                    <a:pt x="12" y="63"/>
                  </a:lnTo>
                  <a:lnTo>
                    <a:pt x="8" y="63"/>
                  </a:lnTo>
                  <a:lnTo>
                    <a:pt x="8" y="59"/>
                  </a:lnTo>
                  <a:lnTo>
                    <a:pt x="4" y="59"/>
                  </a:lnTo>
                  <a:lnTo>
                    <a:pt x="4" y="59"/>
                  </a:lnTo>
                  <a:lnTo>
                    <a:pt x="0" y="63"/>
                  </a:lnTo>
                  <a:lnTo>
                    <a:pt x="0" y="63"/>
                  </a:lnTo>
                  <a:lnTo>
                    <a:pt x="12" y="63"/>
                  </a:lnTo>
                  <a:lnTo>
                    <a:pt x="8" y="66"/>
                  </a:lnTo>
                  <a:lnTo>
                    <a:pt x="4" y="66"/>
                  </a:lnTo>
                  <a:lnTo>
                    <a:pt x="4" y="70"/>
                  </a:lnTo>
                  <a:lnTo>
                    <a:pt x="4" y="70"/>
                  </a:lnTo>
                  <a:lnTo>
                    <a:pt x="4" y="70"/>
                  </a:lnTo>
                  <a:lnTo>
                    <a:pt x="12" y="70"/>
                  </a:lnTo>
                  <a:lnTo>
                    <a:pt x="8" y="74"/>
                  </a:lnTo>
                  <a:lnTo>
                    <a:pt x="4" y="74"/>
                  </a:lnTo>
                  <a:lnTo>
                    <a:pt x="8" y="74"/>
                  </a:lnTo>
                  <a:lnTo>
                    <a:pt x="15" y="70"/>
                  </a:lnTo>
                  <a:lnTo>
                    <a:pt x="15" y="74"/>
                  </a:lnTo>
                  <a:lnTo>
                    <a:pt x="12" y="74"/>
                  </a:lnTo>
                  <a:lnTo>
                    <a:pt x="12" y="74"/>
                  </a:lnTo>
                  <a:lnTo>
                    <a:pt x="12" y="78"/>
                  </a:lnTo>
                  <a:lnTo>
                    <a:pt x="15" y="74"/>
                  </a:lnTo>
                  <a:lnTo>
                    <a:pt x="19" y="78"/>
                  </a:lnTo>
                  <a:close/>
                </a:path>
              </a:pathLst>
            </a:custGeom>
            <a:grpFill/>
            <a:ln>
              <a:noFill/>
            </a:ln>
          </p:spPr>
          <p:txBody>
            <a:bodyPr vert="horz" wrap="square" lIns="91440" tIns="45720" rIns="91440" bIns="45720" numCol="1" anchor="t" anchorCtr="0" compatLnSpc="1"/>
            <a:lstStyle/>
            <a:p>
              <a:endParaRPr lang="en-US"/>
            </a:p>
          </p:txBody>
        </p:sp>
        <p:sp>
          <p:nvSpPr>
            <p:cNvPr id="72" name="Freeform 69">
              <a:extLst>
                <a:ext uri="{FF2B5EF4-FFF2-40B4-BE49-F238E27FC236}">
                  <a16:creationId xmlns="" xmlns:a16="http://schemas.microsoft.com/office/drawing/2014/main" id="{6D476E14-F168-46E4-8F38-E0FB1A4C5E04}"/>
                </a:ext>
              </a:extLst>
            </p:cNvPr>
            <p:cNvSpPr>
              <a:spLocks noEditPoints="1"/>
            </p:cNvSpPr>
            <p:nvPr/>
          </p:nvSpPr>
          <p:spPr bwMode="auto">
            <a:xfrm>
              <a:off x="4145057" y="1830153"/>
              <a:ext cx="181415" cy="301072"/>
            </a:xfrm>
            <a:custGeom>
              <a:avLst/>
              <a:gdLst>
                <a:gd name="T0" fmla="*/ 1 w 38"/>
                <a:gd name="T1" fmla="*/ 36 h 63"/>
                <a:gd name="T2" fmla="*/ 9 w 38"/>
                <a:gd name="T3" fmla="*/ 36 h 63"/>
                <a:gd name="T4" fmla="*/ 8 w 38"/>
                <a:gd name="T5" fmla="*/ 40 h 63"/>
                <a:gd name="T6" fmla="*/ 27 w 38"/>
                <a:gd name="T7" fmla="*/ 0 h 63"/>
                <a:gd name="T8" fmla="*/ 26 w 38"/>
                <a:gd name="T9" fmla="*/ 1 h 63"/>
                <a:gd name="T10" fmla="*/ 25 w 38"/>
                <a:gd name="T11" fmla="*/ 2 h 63"/>
                <a:gd name="T12" fmla="*/ 35 w 38"/>
                <a:gd name="T13" fmla="*/ 54 h 63"/>
                <a:gd name="T14" fmla="*/ 25 w 38"/>
                <a:gd name="T15" fmla="*/ 59 h 63"/>
                <a:gd name="T16" fmla="*/ 4 w 38"/>
                <a:gd name="T17" fmla="*/ 26 h 63"/>
                <a:gd name="T18" fmla="*/ 6 w 38"/>
                <a:gd name="T19" fmla="*/ 23 h 63"/>
                <a:gd name="T20" fmla="*/ 18 w 38"/>
                <a:gd name="T21" fmla="*/ 12 h 63"/>
                <a:gd name="T22" fmla="*/ 17 w 38"/>
                <a:gd name="T23" fmla="*/ 14 h 63"/>
                <a:gd name="T24" fmla="*/ 7 w 38"/>
                <a:gd name="T25" fmla="*/ 16 h 63"/>
                <a:gd name="T26" fmla="*/ 5 w 38"/>
                <a:gd name="T27" fmla="*/ 18 h 63"/>
                <a:gd name="T28" fmla="*/ 3 w 38"/>
                <a:gd name="T29" fmla="*/ 21 h 63"/>
                <a:gd name="T30" fmla="*/ 3 w 38"/>
                <a:gd name="T31" fmla="*/ 22 h 63"/>
                <a:gd name="T32" fmla="*/ 6 w 38"/>
                <a:gd name="T33" fmla="*/ 22 h 63"/>
                <a:gd name="T34" fmla="*/ 7 w 38"/>
                <a:gd name="T35" fmla="*/ 22 h 63"/>
                <a:gd name="T36" fmla="*/ 8 w 38"/>
                <a:gd name="T37" fmla="*/ 26 h 63"/>
                <a:gd name="T38" fmla="*/ 8 w 38"/>
                <a:gd name="T39" fmla="*/ 30 h 63"/>
                <a:gd name="T40" fmla="*/ 11 w 38"/>
                <a:gd name="T41" fmla="*/ 33 h 63"/>
                <a:gd name="T42" fmla="*/ 12 w 38"/>
                <a:gd name="T43" fmla="*/ 40 h 63"/>
                <a:gd name="T44" fmla="*/ 11 w 38"/>
                <a:gd name="T45" fmla="*/ 62 h 63"/>
                <a:gd name="T46" fmla="*/ 17 w 38"/>
                <a:gd name="T47" fmla="*/ 62 h 63"/>
                <a:gd name="T48" fmla="*/ 22 w 38"/>
                <a:gd name="T49" fmla="*/ 59 h 63"/>
                <a:gd name="T50" fmla="*/ 28 w 38"/>
                <a:gd name="T51" fmla="*/ 59 h 63"/>
                <a:gd name="T52" fmla="*/ 35 w 38"/>
                <a:gd name="T53" fmla="*/ 57 h 63"/>
                <a:gd name="T54" fmla="*/ 34 w 38"/>
                <a:gd name="T55" fmla="*/ 54 h 63"/>
                <a:gd name="T56" fmla="*/ 35 w 38"/>
                <a:gd name="T57" fmla="*/ 52 h 63"/>
                <a:gd name="T58" fmla="*/ 37 w 38"/>
                <a:gd name="T59" fmla="*/ 51 h 63"/>
                <a:gd name="T60" fmla="*/ 31 w 38"/>
                <a:gd name="T61" fmla="*/ 46 h 63"/>
                <a:gd name="T62" fmla="*/ 28 w 38"/>
                <a:gd name="T63" fmla="*/ 42 h 63"/>
                <a:gd name="T64" fmla="*/ 29 w 38"/>
                <a:gd name="T65" fmla="*/ 39 h 63"/>
                <a:gd name="T66" fmla="*/ 23 w 38"/>
                <a:gd name="T67" fmla="*/ 32 h 63"/>
                <a:gd name="T68" fmla="*/ 16 w 38"/>
                <a:gd name="T69" fmla="*/ 29 h 63"/>
                <a:gd name="T70" fmla="*/ 17 w 38"/>
                <a:gd name="T71" fmla="*/ 27 h 63"/>
                <a:gd name="T72" fmla="*/ 22 w 38"/>
                <a:gd name="T73" fmla="*/ 22 h 63"/>
                <a:gd name="T74" fmla="*/ 16 w 38"/>
                <a:gd name="T75" fmla="*/ 20 h 63"/>
                <a:gd name="T76" fmla="*/ 15 w 38"/>
                <a:gd name="T77" fmla="*/ 18 h 63"/>
                <a:gd name="T78" fmla="*/ 15 w 38"/>
                <a:gd name="T79" fmla="*/ 15 h 63"/>
                <a:gd name="T80" fmla="*/ 11 w 38"/>
                <a:gd name="T81" fmla="*/ 15 h 63"/>
                <a:gd name="T82" fmla="*/ 10 w 38"/>
                <a:gd name="T83" fmla="*/ 19 h 63"/>
                <a:gd name="T84" fmla="*/ 9 w 38"/>
                <a:gd name="T85" fmla="*/ 21 h 63"/>
                <a:gd name="T86" fmla="*/ 9 w 38"/>
                <a:gd name="T87" fmla="*/ 22 h 63"/>
                <a:gd name="T88" fmla="*/ 8 w 38"/>
                <a:gd name="T89" fmla="*/ 25 h 63"/>
                <a:gd name="T90" fmla="*/ 9 w 38"/>
                <a:gd name="T91" fmla="*/ 26 h 63"/>
                <a:gd name="T92" fmla="*/ 9 w 38"/>
                <a:gd name="T93" fmla="*/ 30 h 63"/>
                <a:gd name="T94" fmla="*/ 10 w 38"/>
                <a:gd name="T95" fmla="*/ 31 h 63"/>
                <a:gd name="T96" fmla="*/ 12 w 38"/>
                <a:gd name="T97" fmla="*/ 28 h 63"/>
                <a:gd name="T98" fmla="*/ 11 w 38"/>
                <a:gd name="T99" fmla="*/ 35 h 63"/>
                <a:gd name="T100" fmla="*/ 15 w 38"/>
                <a:gd name="T101" fmla="*/ 36 h 63"/>
                <a:gd name="T102" fmla="*/ 19 w 38"/>
                <a:gd name="T103" fmla="*/ 39 h 63"/>
                <a:gd name="T104" fmla="*/ 19 w 38"/>
                <a:gd name="T105" fmla="*/ 44 h 63"/>
                <a:gd name="T106" fmla="*/ 12 w 38"/>
                <a:gd name="T107" fmla="*/ 47 h 63"/>
                <a:gd name="T108" fmla="*/ 13 w 38"/>
                <a:gd name="T109" fmla="*/ 51 h 63"/>
                <a:gd name="T110" fmla="*/ 11 w 38"/>
                <a:gd name="T111" fmla="*/ 54 h 63"/>
                <a:gd name="T112" fmla="*/ 16 w 38"/>
                <a:gd name="T113" fmla="*/ 55 h 63"/>
                <a:gd name="T114" fmla="*/ 18 w 38"/>
                <a:gd name="T115" fmla="*/ 56 h 63"/>
                <a:gd name="T116" fmla="*/ 11 w 38"/>
                <a:gd name="T117" fmla="*/ 60 h 63"/>
                <a:gd name="T118" fmla="*/ 10 w 38"/>
                <a:gd name="T119"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8" h="63">
                  <a:moveTo>
                    <a:pt x="7" y="41"/>
                  </a:moveTo>
                  <a:cubicBezTo>
                    <a:pt x="6" y="40"/>
                    <a:pt x="6" y="40"/>
                    <a:pt x="6" y="40"/>
                  </a:cubicBezTo>
                  <a:cubicBezTo>
                    <a:pt x="5" y="40"/>
                    <a:pt x="5" y="40"/>
                    <a:pt x="5" y="40"/>
                  </a:cubicBezTo>
                  <a:cubicBezTo>
                    <a:pt x="4" y="38"/>
                    <a:pt x="4" y="38"/>
                    <a:pt x="4" y="38"/>
                  </a:cubicBezTo>
                  <a:cubicBezTo>
                    <a:pt x="3" y="38"/>
                    <a:pt x="3" y="38"/>
                    <a:pt x="3" y="38"/>
                  </a:cubicBezTo>
                  <a:cubicBezTo>
                    <a:pt x="2" y="38"/>
                    <a:pt x="2" y="38"/>
                    <a:pt x="2" y="38"/>
                  </a:cubicBezTo>
                  <a:cubicBezTo>
                    <a:pt x="2" y="39"/>
                    <a:pt x="2" y="39"/>
                    <a:pt x="2" y="39"/>
                  </a:cubicBezTo>
                  <a:cubicBezTo>
                    <a:pt x="1" y="39"/>
                    <a:pt x="1" y="39"/>
                    <a:pt x="1" y="39"/>
                  </a:cubicBezTo>
                  <a:cubicBezTo>
                    <a:pt x="0" y="38"/>
                    <a:pt x="0" y="38"/>
                    <a:pt x="0" y="38"/>
                  </a:cubicBezTo>
                  <a:cubicBezTo>
                    <a:pt x="1" y="36"/>
                    <a:pt x="1" y="36"/>
                    <a:pt x="1" y="36"/>
                  </a:cubicBezTo>
                  <a:cubicBezTo>
                    <a:pt x="1" y="36"/>
                    <a:pt x="1" y="36"/>
                    <a:pt x="1" y="36"/>
                  </a:cubicBezTo>
                  <a:cubicBezTo>
                    <a:pt x="2" y="35"/>
                    <a:pt x="2" y="35"/>
                    <a:pt x="2" y="35"/>
                  </a:cubicBezTo>
                  <a:cubicBezTo>
                    <a:pt x="2" y="35"/>
                    <a:pt x="2" y="35"/>
                    <a:pt x="2" y="35"/>
                  </a:cubicBezTo>
                  <a:cubicBezTo>
                    <a:pt x="3" y="34"/>
                    <a:pt x="3" y="34"/>
                    <a:pt x="3" y="34"/>
                  </a:cubicBezTo>
                  <a:cubicBezTo>
                    <a:pt x="4" y="34"/>
                    <a:pt x="4" y="34"/>
                    <a:pt x="4" y="34"/>
                  </a:cubicBezTo>
                  <a:cubicBezTo>
                    <a:pt x="4" y="34"/>
                    <a:pt x="4" y="34"/>
                    <a:pt x="4" y="34"/>
                  </a:cubicBezTo>
                  <a:cubicBezTo>
                    <a:pt x="4" y="34"/>
                    <a:pt x="4" y="34"/>
                    <a:pt x="4" y="34"/>
                  </a:cubicBezTo>
                  <a:cubicBezTo>
                    <a:pt x="5" y="33"/>
                    <a:pt x="5" y="33"/>
                    <a:pt x="5" y="33"/>
                  </a:cubicBezTo>
                  <a:cubicBezTo>
                    <a:pt x="6" y="34"/>
                    <a:pt x="6" y="34"/>
                    <a:pt x="6" y="34"/>
                  </a:cubicBezTo>
                  <a:cubicBezTo>
                    <a:pt x="7" y="34"/>
                    <a:pt x="7" y="34"/>
                    <a:pt x="7" y="34"/>
                  </a:cubicBezTo>
                  <a:cubicBezTo>
                    <a:pt x="7" y="35"/>
                    <a:pt x="7" y="35"/>
                    <a:pt x="7" y="35"/>
                  </a:cubicBezTo>
                  <a:cubicBezTo>
                    <a:pt x="9" y="36"/>
                    <a:pt x="9" y="36"/>
                    <a:pt x="9" y="36"/>
                  </a:cubicBezTo>
                  <a:cubicBezTo>
                    <a:pt x="8" y="37"/>
                    <a:pt x="8" y="37"/>
                    <a:pt x="8" y="37"/>
                  </a:cubicBezTo>
                  <a:cubicBezTo>
                    <a:pt x="9" y="37"/>
                    <a:pt x="9" y="37"/>
                    <a:pt x="9" y="37"/>
                  </a:cubicBezTo>
                  <a:cubicBezTo>
                    <a:pt x="9" y="39"/>
                    <a:pt x="9" y="39"/>
                    <a:pt x="9" y="39"/>
                  </a:cubicBezTo>
                  <a:cubicBezTo>
                    <a:pt x="9" y="37"/>
                    <a:pt x="9" y="37"/>
                    <a:pt x="9" y="37"/>
                  </a:cubicBezTo>
                  <a:cubicBezTo>
                    <a:pt x="8" y="37"/>
                    <a:pt x="8" y="37"/>
                    <a:pt x="8" y="37"/>
                  </a:cubicBezTo>
                  <a:cubicBezTo>
                    <a:pt x="9" y="38"/>
                    <a:pt x="9" y="38"/>
                    <a:pt x="9" y="38"/>
                  </a:cubicBezTo>
                  <a:cubicBezTo>
                    <a:pt x="8" y="38"/>
                    <a:pt x="8" y="38"/>
                    <a:pt x="8" y="38"/>
                  </a:cubicBezTo>
                  <a:cubicBezTo>
                    <a:pt x="9" y="38"/>
                    <a:pt x="9" y="38"/>
                    <a:pt x="9" y="38"/>
                  </a:cubicBezTo>
                  <a:cubicBezTo>
                    <a:pt x="9" y="39"/>
                    <a:pt x="9" y="39"/>
                    <a:pt x="9" y="39"/>
                  </a:cubicBezTo>
                  <a:cubicBezTo>
                    <a:pt x="8" y="39"/>
                    <a:pt x="8" y="39"/>
                    <a:pt x="8" y="39"/>
                  </a:cubicBezTo>
                  <a:cubicBezTo>
                    <a:pt x="8" y="40"/>
                    <a:pt x="8" y="40"/>
                    <a:pt x="8" y="40"/>
                  </a:cubicBezTo>
                  <a:cubicBezTo>
                    <a:pt x="7" y="40"/>
                    <a:pt x="7" y="40"/>
                    <a:pt x="7" y="40"/>
                  </a:cubicBezTo>
                  <a:cubicBezTo>
                    <a:pt x="7" y="40"/>
                    <a:pt x="7" y="40"/>
                    <a:pt x="7" y="40"/>
                  </a:cubicBezTo>
                  <a:cubicBezTo>
                    <a:pt x="7" y="41"/>
                    <a:pt x="7" y="41"/>
                    <a:pt x="7" y="41"/>
                  </a:cubicBezTo>
                  <a:cubicBezTo>
                    <a:pt x="7" y="41"/>
                    <a:pt x="7" y="41"/>
                    <a:pt x="7" y="41"/>
                  </a:cubicBezTo>
                  <a:close/>
                  <a:moveTo>
                    <a:pt x="25" y="5"/>
                  </a:moveTo>
                  <a:cubicBezTo>
                    <a:pt x="25" y="5"/>
                    <a:pt x="25" y="5"/>
                    <a:pt x="25" y="5"/>
                  </a:cubicBezTo>
                  <a:cubicBezTo>
                    <a:pt x="26" y="5"/>
                    <a:pt x="26" y="5"/>
                    <a:pt x="26" y="5"/>
                  </a:cubicBezTo>
                  <a:cubicBezTo>
                    <a:pt x="25" y="5"/>
                    <a:pt x="25" y="5"/>
                    <a:pt x="25" y="5"/>
                  </a:cubicBezTo>
                  <a:close/>
                  <a:moveTo>
                    <a:pt x="27" y="1"/>
                  </a:moveTo>
                  <a:cubicBezTo>
                    <a:pt x="27" y="0"/>
                    <a:pt x="27" y="0"/>
                    <a:pt x="27" y="0"/>
                  </a:cubicBezTo>
                  <a:cubicBezTo>
                    <a:pt x="27" y="0"/>
                    <a:pt x="27" y="0"/>
                    <a:pt x="27" y="0"/>
                  </a:cubicBezTo>
                  <a:cubicBezTo>
                    <a:pt x="27" y="1"/>
                    <a:pt x="27" y="1"/>
                    <a:pt x="27" y="1"/>
                  </a:cubicBezTo>
                  <a:close/>
                  <a:moveTo>
                    <a:pt x="25" y="2"/>
                  </a:moveTo>
                  <a:cubicBezTo>
                    <a:pt x="25" y="1"/>
                    <a:pt x="25" y="1"/>
                    <a:pt x="25" y="1"/>
                  </a:cubicBezTo>
                  <a:cubicBezTo>
                    <a:pt x="24" y="2"/>
                    <a:pt x="24" y="2"/>
                    <a:pt x="24" y="2"/>
                  </a:cubicBezTo>
                  <a:cubicBezTo>
                    <a:pt x="24" y="2"/>
                    <a:pt x="24" y="2"/>
                    <a:pt x="24" y="2"/>
                  </a:cubicBezTo>
                  <a:cubicBezTo>
                    <a:pt x="24" y="2"/>
                    <a:pt x="25" y="2"/>
                    <a:pt x="25" y="2"/>
                  </a:cubicBezTo>
                  <a:close/>
                  <a:moveTo>
                    <a:pt x="26" y="2"/>
                  </a:moveTo>
                  <a:cubicBezTo>
                    <a:pt x="25" y="1"/>
                    <a:pt x="25" y="1"/>
                    <a:pt x="25" y="1"/>
                  </a:cubicBezTo>
                  <a:cubicBezTo>
                    <a:pt x="26" y="1"/>
                    <a:pt x="26" y="1"/>
                    <a:pt x="26" y="1"/>
                  </a:cubicBezTo>
                  <a:cubicBezTo>
                    <a:pt x="26" y="0"/>
                    <a:pt x="26" y="0"/>
                    <a:pt x="26" y="0"/>
                  </a:cubicBezTo>
                  <a:cubicBezTo>
                    <a:pt x="26" y="1"/>
                    <a:pt x="26" y="1"/>
                    <a:pt x="26" y="1"/>
                  </a:cubicBezTo>
                  <a:cubicBezTo>
                    <a:pt x="26" y="2"/>
                    <a:pt x="26" y="2"/>
                    <a:pt x="26" y="2"/>
                  </a:cubicBezTo>
                  <a:cubicBezTo>
                    <a:pt x="26" y="2"/>
                    <a:pt x="26" y="2"/>
                    <a:pt x="26" y="2"/>
                  </a:cubicBezTo>
                  <a:close/>
                  <a:moveTo>
                    <a:pt x="25" y="4"/>
                  </a:moveTo>
                  <a:cubicBezTo>
                    <a:pt x="25" y="4"/>
                    <a:pt x="25" y="4"/>
                    <a:pt x="25" y="4"/>
                  </a:cubicBezTo>
                  <a:cubicBezTo>
                    <a:pt x="24" y="4"/>
                    <a:pt x="24" y="4"/>
                    <a:pt x="24" y="4"/>
                  </a:cubicBezTo>
                  <a:cubicBezTo>
                    <a:pt x="24" y="3"/>
                    <a:pt x="24" y="3"/>
                    <a:pt x="24" y="3"/>
                  </a:cubicBezTo>
                  <a:cubicBezTo>
                    <a:pt x="24" y="3"/>
                    <a:pt x="24" y="3"/>
                    <a:pt x="24" y="3"/>
                  </a:cubicBezTo>
                  <a:cubicBezTo>
                    <a:pt x="25" y="3"/>
                    <a:pt x="25" y="3"/>
                    <a:pt x="25" y="3"/>
                  </a:cubicBezTo>
                  <a:cubicBezTo>
                    <a:pt x="25" y="3"/>
                    <a:pt x="25" y="3"/>
                    <a:pt x="25" y="3"/>
                  </a:cubicBezTo>
                  <a:cubicBezTo>
                    <a:pt x="25" y="2"/>
                    <a:pt x="25" y="2"/>
                    <a:pt x="25" y="2"/>
                  </a:cubicBezTo>
                  <a:cubicBezTo>
                    <a:pt x="25" y="2"/>
                    <a:pt x="25" y="2"/>
                    <a:pt x="25" y="2"/>
                  </a:cubicBezTo>
                  <a:cubicBezTo>
                    <a:pt x="26" y="2"/>
                    <a:pt x="26" y="2"/>
                    <a:pt x="26" y="2"/>
                  </a:cubicBezTo>
                  <a:cubicBezTo>
                    <a:pt x="26" y="3"/>
                    <a:pt x="26" y="3"/>
                    <a:pt x="26" y="3"/>
                  </a:cubicBezTo>
                  <a:cubicBezTo>
                    <a:pt x="26" y="3"/>
                    <a:pt x="26" y="3"/>
                    <a:pt x="26" y="3"/>
                  </a:cubicBezTo>
                  <a:cubicBezTo>
                    <a:pt x="26" y="3"/>
                    <a:pt x="26" y="3"/>
                    <a:pt x="26" y="3"/>
                  </a:cubicBezTo>
                  <a:cubicBezTo>
                    <a:pt x="26" y="4"/>
                    <a:pt x="26" y="4"/>
                    <a:pt x="26" y="4"/>
                  </a:cubicBezTo>
                  <a:cubicBezTo>
                    <a:pt x="26" y="4"/>
                    <a:pt x="26" y="4"/>
                    <a:pt x="26" y="4"/>
                  </a:cubicBezTo>
                  <a:cubicBezTo>
                    <a:pt x="25" y="4"/>
                    <a:pt x="25" y="4"/>
                    <a:pt x="25" y="4"/>
                  </a:cubicBezTo>
                  <a:close/>
                  <a:moveTo>
                    <a:pt x="34" y="55"/>
                  </a:moveTo>
                  <a:cubicBezTo>
                    <a:pt x="35" y="55"/>
                    <a:pt x="35" y="55"/>
                    <a:pt x="35" y="55"/>
                  </a:cubicBezTo>
                  <a:cubicBezTo>
                    <a:pt x="35" y="55"/>
                    <a:pt x="35" y="55"/>
                    <a:pt x="35" y="55"/>
                  </a:cubicBezTo>
                  <a:cubicBezTo>
                    <a:pt x="35" y="54"/>
                    <a:pt x="35" y="54"/>
                    <a:pt x="35" y="54"/>
                  </a:cubicBezTo>
                  <a:cubicBezTo>
                    <a:pt x="34" y="54"/>
                    <a:pt x="34" y="54"/>
                    <a:pt x="34" y="54"/>
                  </a:cubicBezTo>
                  <a:cubicBezTo>
                    <a:pt x="34" y="55"/>
                    <a:pt x="34" y="55"/>
                    <a:pt x="34" y="55"/>
                  </a:cubicBezTo>
                  <a:close/>
                  <a:moveTo>
                    <a:pt x="25" y="59"/>
                  </a:moveTo>
                  <a:cubicBezTo>
                    <a:pt x="26" y="59"/>
                    <a:pt x="26" y="59"/>
                    <a:pt x="26" y="59"/>
                  </a:cubicBezTo>
                  <a:cubicBezTo>
                    <a:pt x="27" y="59"/>
                    <a:pt x="27" y="59"/>
                    <a:pt x="27" y="59"/>
                  </a:cubicBezTo>
                  <a:cubicBezTo>
                    <a:pt x="27" y="59"/>
                    <a:pt x="27" y="59"/>
                    <a:pt x="27" y="59"/>
                  </a:cubicBezTo>
                  <a:cubicBezTo>
                    <a:pt x="27" y="59"/>
                    <a:pt x="27" y="59"/>
                    <a:pt x="27" y="59"/>
                  </a:cubicBezTo>
                  <a:cubicBezTo>
                    <a:pt x="27" y="60"/>
                    <a:pt x="27" y="60"/>
                    <a:pt x="27" y="60"/>
                  </a:cubicBezTo>
                  <a:cubicBezTo>
                    <a:pt x="26" y="60"/>
                    <a:pt x="26" y="60"/>
                    <a:pt x="26" y="60"/>
                  </a:cubicBezTo>
                  <a:cubicBezTo>
                    <a:pt x="26" y="59"/>
                    <a:pt x="26" y="59"/>
                    <a:pt x="26" y="59"/>
                  </a:cubicBezTo>
                  <a:cubicBezTo>
                    <a:pt x="25" y="59"/>
                    <a:pt x="25" y="59"/>
                    <a:pt x="25" y="59"/>
                  </a:cubicBezTo>
                  <a:close/>
                  <a:moveTo>
                    <a:pt x="11" y="30"/>
                  </a:moveTo>
                  <a:cubicBezTo>
                    <a:pt x="11" y="30"/>
                    <a:pt x="11" y="30"/>
                    <a:pt x="11" y="30"/>
                  </a:cubicBezTo>
                  <a:cubicBezTo>
                    <a:pt x="11" y="31"/>
                    <a:pt x="11" y="31"/>
                    <a:pt x="11" y="31"/>
                  </a:cubicBezTo>
                  <a:cubicBezTo>
                    <a:pt x="11" y="30"/>
                    <a:pt x="11" y="30"/>
                    <a:pt x="11" y="30"/>
                  </a:cubicBezTo>
                  <a:cubicBezTo>
                    <a:pt x="11" y="30"/>
                    <a:pt x="11" y="30"/>
                    <a:pt x="11" y="30"/>
                  </a:cubicBezTo>
                  <a:close/>
                  <a:moveTo>
                    <a:pt x="7" y="29"/>
                  </a:moveTo>
                  <a:cubicBezTo>
                    <a:pt x="7" y="29"/>
                    <a:pt x="7" y="29"/>
                    <a:pt x="7" y="29"/>
                  </a:cubicBezTo>
                  <a:cubicBezTo>
                    <a:pt x="7" y="29"/>
                    <a:pt x="7" y="29"/>
                    <a:pt x="7" y="29"/>
                  </a:cubicBezTo>
                  <a:cubicBezTo>
                    <a:pt x="7" y="29"/>
                    <a:pt x="7" y="29"/>
                    <a:pt x="7" y="29"/>
                  </a:cubicBezTo>
                  <a:close/>
                  <a:moveTo>
                    <a:pt x="4" y="27"/>
                  </a:moveTo>
                  <a:cubicBezTo>
                    <a:pt x="4" y="26"/>
                    <a:pt x="4" y="26"/>
                    <a:pt x="4" y="26"/>
                  </a:cubicBezTo>
                  <a:cubicBezTo>
                    <a:pt x="5" y="26"/>
                    <a:pt x="5" y="26"/>
                    <a:pt x="5" y="26"/>
                  </a:cubicBezTo>
                  <a:cubicBezTo>
                    <a:pt x="4" y="27"/>
                    <a:pt x="4" y="27"/>
                    <a:pt x="4" y="27"/>
                  </a:cubicBezTo>
                  <a:close/>
                  <a:moveTo>
                    <a:pt x="5" y="26"/>
                  </a:moveTo>
                  <a:cubicBezTo>
                    <a:pt x="6" y="25"/>
                    <a:pt x="6" y="25"/>
                    <a:pt x="6" y="25"/>
                  </a:cubicBezTo>
                  <a:cubicBezTo>
                    <a:pt x="6" y="26"/>
                    <a:pt x="6" y="26"/>
                    <a:pt x="6" y="26"/>
                  </a:cubicBezTo>
                  <a:cubicBezTo>
                    <a:pt x="5" y="26"/>
                    <a:pt x="5" y="26"/>
                    <a:pt x="5" y="26"/>
                  </a:cubicBezTo>
                  <a:close/>
                  <a:moveTo>
                    <a:pt x="7" y="24"/>
                  </a:moveTo>
                  <a:cubicBezTo>
                    <a:pt x="7" y="24"/>
                    <a:pt x="7" y="24"/>
                    <a:pt x="7" y="24"/>
                  </a:cubicBezTo>
                  <a:cubicBezTo>
                    <a:pt x="7" y="24"/>
                    <a:pt x="7" y="24"/>
                    <a:pt x="7" y="24"/>
                  </a:cubicBezTo>
                  <a:cubicBezTo>
                    <a:pt x="7" y="24"/>
                    <a:pt x="7" y="24"/>
                    <a:pt x="7" y="24"/>
                  </a:cubicBezTo>
                  <a:close/>
                  <a:moveTo>
                    <a:pt x="6" y="23"/>
                  </a:moveTo>
                  <a:cubicBezTo>
                    <a:pt x="6" y="24"/>
                    <a:pt x="6" y="24"/>
                    <a:pt x="6" y="24"/>
                  </a:cubicBezTo>
                  <a:cubicBezTo>
                    <a:pt x="7" y="24"/>
                    <a:pt x="7" y="24"/>
                    <a:pt x="7" y="24"/>
                  </a:cubicBezTo>
                  <a:cubicBezTo>
                    <a:pt x="7" y="23"/>
                    <a:pt x="7" y="23"/>
                    <a:pt x="7" y="23"/>
                  </a:cubicBezTo>
                  <a:cubicBezTo>
                    <a:pt x="6" y="23"/>
                    <a:pt x="6" y="23"/>
                    <a:pt x="6" y="23"/>
                  </a:cubicBezTo>
                  <a:close/>
                  <a:moveTo>
                    <a:pt x="18" y="12"/>
                  </a:moveTo>
                  <a:cubicBezTo>
                    <a:pt x="18" y="12"/>
                    <a:pt x="18" y="12"/>
                    <a:pt x="18" y="12"/>
                  </a:cubicBezTo>
                  <a:cubicBezTo>
                    <a:pt x="18" y="11"/>
                    <a:pt x="18" y="11"/>
                    <a:pt x="18" y="11"/>
                  </a:cubicBezTo>
                  <a:cubicBezTo>
                    <a:pt x="18" y="12"/>
                    <a:pt x="18" y="12"/>
                    <a:pt x="18" y="12"/>
                  </a:cubicBezTo>
                  <a:close/>
                  <a:moveTo>
                    <a:pt x="17" y="12"/>
                  </a:moveTo>
                  <a:cubicBezTo>
                    <a:pt x="17" y="12"/>
                    <a:pt x="17" y="12"/>
                    <a:pt x="17" y="12"/>
                  </a:cubicBezTo>
                  <a:cubicBezTo>
                    <a:pt x="18" y="12"/>
                    <a:pt x="18" y="12"/>
                    <a:pt x="18" y="12"/>
                  </a:cubicBezTo>
                  <a:cubicBezTo>
                    <a:pt x="18" y="13"/>
                    <a:pt x="18" y="13"/>
                    <a:pt x="18" y="13"/>
                  </a:cubicBezTo>
                  <a:cubicBezTo>
                    <a:pt x="19" y="12"/>
                    <a:pt x="19" y="12"/>
                    <a:pt x="19" y="12"/>
                  </a:cubicBezTo>
                  <a:cubicBezTo>
                    <a:pt x="18" y="13"/>
                    <a:pt x="18" y="13"/>
                    <a:pt x="18" y="13"/>
                  </a:cubicBezTo>
                  <a:cubicBezTo>
                    <a:pt x="18" y="13"/>
                    <a:pt x="18" y="13"/>
                    <a:pt x="18" y="13"/>
                  </a:cubicBezTo>
                  <a:cubicBezTo>
                    <a:pt x="17" y="13"/>
                    <a:pt x="17" y="13"/>
                    <a:pt x="17" y="13"/>
                  </a:cubicBezTo>
                  <a:cubicBezTo>
                    <a:pt x="17" y="12"/>
                    <a:pt x="17" y="12"/>
                    <a:pt x="17" y="12"/>
                  </a:cubicBezTo>
                  <a:cubicBezTo>
                    <a:pt x="17" y="13"/>
                    <a:pt x="17" y="13"/>
                    <a:pt x="17" y="13"/>
                  </a:cubicBezTo>
                  <a:cubicBezTo>
                    <a:pt x="17" y="13"/>
                    <a:pt x="17" y="13"/>
                    <a:pt x="17" y="13"/>
                  </a:cubicBezTo>
                  <a:cubicBezTo>
                    <a:pt x="17" y="12"/>
                    <a:pt x="17" y="12"/>
                    <a:pt x="17" y="12"/>
                  </a:cubicBezTo>
                  <a:close/>
                  <a:moveTo>
                    <a:pt x="17" y="13"/>
                  </a:moveTo>
                  <a:cubicBezTo>
                    <a:pt x="17" y="14"/>
                    <a:pt x="17" y="14"/>
                    <a:pt x="17" y="14"/>
                  </a:cubicBezTo>
                  <a:cubicBezTo>
                    <a:pt x="17" y="13"/>
                    <a:pt x="17" y="13"/>
                    <a:pt x="17" y="13"/>
                  </a:cubicBezTo>
                  <a:cubicBezTo>
                    <a:pt x="17" y="13"/>
                    <a:pt x="17" y="13"/>
                    <a:pt x="17" y="13"/>
                  </a:cubicBezTo>
                  <a:cubicBezTo>
                    <a:pt x="17" y="13"/>
                    <a:pt x="17" y="13"/>
                    <a:pt x="17" y="13"/>
                  </a:cubicBezTo>
                  <a:close/>
                  <a:moveTo>
                    <a:pt x="4" y="18"/>
                  </a:moveTo>
                  <a:cubicBezTo>
                    <a:pt x="4" y="18"/>
                    <a:pt x="4" y="18"/>
                    <a:pt x="4" y="18"/>
                  </a:cubicBezTo>
                  <a:cubicBezTo>
                    <a:pt x="4" y="17"/>
                    <a:pt x="4" y="17"/>
                    <a:pt x="4" y="17"/>
                  </a:cubicBezTo>
                  <a:cubicBezTo>
                    <a:pt x="4" y="17"/>
                    <a:pt x="4" y="17"/>
                    <a:pt x="4" y="17"/>
                  </a:cubicBezTo>
                  <a:cubicBezTo>
                    <a:pt x="5" y="17"/>
                    <a:pt x="5" y="17"/>
                    <a:pt x="5" y="17"/>
                  </a:cubicBezTo>
                  <a:cubicBezTo>
                    <a:pt x="5" y="16"/>
                    <a:pt x="5" y="16"/>
                    <a:pt x="5" y="16"/>
                  </a:cubicBezTo>
                  <a:cubicBezTo>
                    <a:pt x="7" y="15"/>
                    <a:pt x="7" y="15"/>
                    <a:pt x="7" y="15"/>
                  </a:cubicBezTo>
                  <a:cubicBezTo>
                    <a:pt x="7" y="16"/>
                    <a:pt x="7" y="16"/>
                    <a:pt x="7" y="16"/>
                  </a:cubicBezTo>
                  <a:cubicBezTo>
                    <a:pt x="6" y="17"/>
                    <a:pt x="6" y="17"/>
                    <a:pt x="6" y="17"/>
                  </a:cubicBezTo>
                  <a:cubicBezTo>
                    <a:pt x="6" y="17"/>
                    <a:pt x="6" y="17"/>
                    <a:pt x="6" y="17"/>
                  </a:cubicBezTo>
                  <a:cubicBezTo>
                    <a:pt x="6" y="18"/>
                    <a:pt x="6" y="18"/>
                    <a:pt x="6" y="18"/>
                  </a:cubicBezTo>
                  <a:cubicBezTo>
                    <a:pt x="6" y="18"/>
                    <a:pt x="6" y="18"/>
                    <a:pt x="6" y="18"/>
                  </a:cubicBezTo>
                  <a:cubicBezTo>
                    <a:pt x="5" y="18"/>
                    <a:pt x="5" y="18"/>
                    <a:pt x="5" y="18"/>
                  </a:cubicBezTo>
                  <a:cubicBezTo>
                    <a:pt x="4" y="18"/>
                    <a:pt x="4" y="18"/>
                    <a:pt x="4" y="18"/>
                  </a:cubicBezTo>
                  <a:cubicBezTo>
                    <a:pt x="4" y="18"/>
                    <a:pt x="4" y="18"/>
                    <a:pt x="4" y="18"/>
                  </a:cubicBezTo>
                  <a:close/>
                  <a:moveTo>
                    <a:pt x="4" y="19"/>
                  </a:moveTo>
                  <a:cubicBezTo>
                    <a:pt x="4" y="19"/>
                    <a:pt x="4" y="19"/>
                    <a:pt x="4" y="19"/>
                  </a:cubicBezTo>
                  <a:cubicBezTo>
                    <a:pt x="5" y="19"/>
                    <a:pt x="5" y="19"/>
                    <a:pt x="5" y="19"/>
                  </a:cubicBezTo>
                  <a:cubicBezTo>
                    <a:pt x="5" y="18"/>
                    <a:pt x="5" y="18"/>
                    <a:pt x="5" y="18"/>
                  </a:cubicBezTo>
                  <a:cubicBezTo>
                    <a:pt x="4" y="19"/>
                    <a:pt x="4" y="19"/>
                    <a:pt x="4" y="19"/>
                  </a:cubicBezTo>
                  <a:cubicBezTo>
                    <a:pt x="4" y="19"/>
                    <a:pt x="4" y="19"/>
                    <a:pt x="4" y="19"/>
                  </a:cubicBezTo>
                  <a:cubicBezTo>
                    <a:pt x="4" y="19"/>
                    <a:pt x="4" y="19"/>
                    <a:pt x="4" y="19"/>
                  </a:cubicBezTo>
                  <a:close/>
                  <a:moveTo>
                    <a:pt x="4" y="20"/>
                  </a:moveTo>
                  <a:cubicBezTo>
                    <a:pt x="3" y="21"/>
                    <a:pt x="3" y="21"/>
                    <a:pt x="3" y="21"/>
                  </a:cubicBezTo>
                  <a:cubicBezTo>
                    <a:pt x="2" y="20"/>
                    <a:pt x="2" y="20"/>
                    <a:pt x="2" y="20"/>
                  </a:cubicBezTo>
                  <a:cubicBezTo>
                    <a:pt x="3" y="20"/>
                    <a:pt x="3" y="20"/>
                    <a:pt x="3" y="20"/>
                  </a:cubicBezTo>
                  <a:cubicBezTo>
                    <a:pt x="4" y="20"/>
                    <a:pt x="4" y="20"/>
                    <a:pt x="4" y="20"/>
                  </a:cubicBezTo>
                  <a:cubicBezTo>
                    <a:pt x="4" y="20"/>
                    <a:pt x="4" y="20"/>
                    <a:pt x="4" y="20"/>
                  </a:cubicBezTo>
                  <a:close/>
                  <a:moveTo>
                    <a:pt x="3" y="21"/>
                  </a:moveTo>
                  <a:cubicBezTo>
                    <a:pt x="3" y="21"/>
                    <a:pt x="3" y="21"/>
                    <a:pt x="3" y="21"/>
                  </a:cubicBezTo>
                  <a:cubicBezTo>
                    <a:pt x="3" y="21"/>
                    <a:pt x="3" y="21"/>
                    <a:pt x="3" y="21"/>
                  </a:cubicBezTo>
                  <a:cubicBezTo>
                    <a:pt x="4" y="21"/>
                    <a:pt x="4" y="21"/>
                    <a:pt x="4" y="21"/>
                  </a:cubicBezTo>
                  <a:cubicBezTo>
                    <a:pt x="3" y="21"/>
                    <a:pt x="3" y="21"/>
                    <a:pt x="3" y="21"/>
                  </a:cubicBezTo>
                  <a:close/>
                  <a:moveTo>
                    <a:pt x="2" y="23"/>
                  </a:moveTo>
                  <a:cubicBezTo>
                    <a:pt x="3" y="24"/>
                    <a:pt x="3" y="24"/>
                    <a:pt x="3" y="24"/>
                  </a:cubicBezTo>
                  <a:cubicBezTo>
                    <a:pt x="2" y="24"/>
                    <a:pt x="2" y="24"/>
                    <a:pt x="2" y="24"/>
                  </a:cubicBezTo>
                  <a:cubicBezTo>
                    <a:pt x="2" y="24"/>
                    <a:pt x="2" y="24"/>
                    <a:pt x="2" y="24"/>
                  </a:cubicBezTo>
                  <a:cubicBezTo>
                    <a:pt x="2" y="23"/>
                    <a:pt x="2" y="23"/>
                    <a:pt x="2" y="23"/>
                  </a:cubicBezTo>
                  <a:close/>
                  <a:moveTo>
                    <a:pt x="3" y="23"/>
                  </a:moveTo>
                  <a:cubicBezTo>
                    <a:pt x="3" y="22"/>
                    <a:pt x="3" y="22"/>
                    <a:pt x="3" y="22"/>
                  </a:cubicBezTo>
                  <a:cubicBezTo>
                    <a:pt x="3" y="22"/>
                    <a:pt x="3" y="22"/>
                    <a:pt x="3" y="22"/>
                  </a:cubicBezTo>
                  <a:cubicBezTo>
                    <a:pt x="3" y="21"/>
                    <a:pt x="3" y="21"/>
                    <a:pt x="3" y="21"/>
                  </a:cubicBezTo>
                  <a:cubicBezTo>
                    <a:pt x="3" y="21"/>
                    <a:pt x="3" y="21"/>
                    <a:pt x="3" y="21"/>
                  </a:cubicBezTo>
                  <a:cubicBezTo>
                    <a:pt x="3" y="22"/>
                    <a:pt x="3" y="22"/>
                    <a:pt x="3" y="22"/>
                  </a:cubicBezTo>
                  <a:cubicBezTo>
                    <a:pt x="3" y="22"/>
                    <a:pt x="3" y="22"/>
                    <a:pt x="3" y="22"/>
                  </a:cubicBezTo>
                  <a:cubicBezTo>
                    <a:pt x="3" y="23"/>
                    <a:pt x="3" y="23"/>
                    <a:pt x="3" y="23"/>
                  </a:cubicBezTo>
                  <a:cubicBezTo>
                    <a:pt x="3" y="23"/>
                    <a:pt x="3" y="23"/>
                    <a:pt x="3" y="23"/>
                  </a:cubicBezTo>
                  <a:close/>
                  <a:moveTo>
                    <a:pt x="8" y="23"/>
                  </a:moveTo>
                  <a:cubicBezTo>
                    <a:pt x="8" y="23"/>
                    <a:pt x="8" y="23"/>
                    <a:pt x="8" y="23"/>
                  </a:cubicBezTo>
                  <a:cubicBezTo>
                    <a:pt x="7" y="23"/>
                    <a:pt x="7" y="23"/>
                    <a:pt x="7" y="23"/>
                  </a:cubicBezTo>
                  <a:cubicBezTo>
                    <a:pt x="6" y="22"/>
                    <a:pt x="6" y="22"/>
                    <a:pt x="6" y="22"/>
                  </a:cubicBezTo>
                  <a:cubicBezTo>
                    <a:pt x="6" y="22"/>
                    <a:pt x="6" y="22"/>
                    <a:pt x="6" y="22"/>
                  </a:cubicBezTo>
                  <a:cubicBezTo>
                    <a:pt x="6" y="21"/>
                    <a:pt x="6" y="21"/>
                    <a:pt x="6" y="21"/>
                  </a:cubicBezTo>
                  <a:cubicBezTo>
                    <a:pt x="6" y="22"/>
                    <a:pt x="6" y="22"/>
                    <a:pt x="6" y="22"/>
                  </a:cubicBezTo>
                  <a:cubicBezTo>
                    <a:pt x="5" y="21"/>
                    <a:pt x="5" y="21"/>
                    <a:pt x="5" y="21"/>
                  </a:cubicBezTo>
                  <a:cubicBezTo>
                    <a:pt x="5" y="21"/>
                    <a:pt x="5" y="21"/>
                    <a:pt x="5" y="21"/>
                  </a:cubicBezTo>
                  <a:cubicBezTo>
                    <a:pt x="6" y="21"/>
                    <a:pt x="6" y="21"/>
                    <a:pt x="6" y="21"/>
                  </a:cubicBezTo>
                  <a:cubicBezTo>
                    <a:pt x="5" y="20"/>
                    <a:pt x="5" y="20"/>
                    <a:pt x="5" y="20"/>
                  </a:cubicBezTo>
                  <a:cubicBezTo>
                    <a:pt x="6" y="21"/>
                    <a:pt x="6" y="21"/>
                    <a:pt x="6" y="21"/>
                  </a:cubicBezTo>
                  <a:cubicBezTo>
                    <a:pt x="6" y="20"/>
                    <a:pt x="6" y="20"/>
                    <a:pt x="6" y="20"/>
                  </a:cubicBezTo>
                  <a:cubicBezTo>
                    <a:pt x="7" y="20"/>
                    <a:pt x="7" y="20"/>
                    <a:pt x="7" y="20"/>
                  </a:cubicBezTo>
                  <a:cubicBezTo>
                    <a:pt x="7" y="20"/>
                    <a:pt x="7" y="20"/>
                    <a:pt x="7" y="20"/>
                  </a:cubicBezTo>
                  <a:cubicBezTo>
                    <a:pt x="7" y="22"/>
                    <a:pt x="7" y="22"/>
                    <a:pt x="7" y="22"/>
                  </a:cubicBezTo>
                  <a:cubicBezTo>
                    <a:pt x="8" y="22"/>
                    <a:pt x="8" y="22"/>
                    <a:pt x="8" y="22"/>
                  </a:cubicBezTo>
                  <a:cubicBezTo>
                    <a:pt x="9" y="22"/>
                    <a:pt x="9" y="22"/>
                    <a:pt x="9" y="22"/>
                  </a:cubicBezTo>
                  <a:cubicBezTo>
                    <a:pt x="9" y="22"/>
                    <a:pt x="9" y="22"/>
                    <a:pt x="9" y="22"/>
                  </a:cubicBezTo>
                  <a:cubicBezTo>
                    <a:pt x="8" y="23"/>
                    <a:pt x="8" y="23"/>
                    <a:pt x="8" y="23"/>
                  </a:cubicBezTo>
                  <a:cubicBezTo>
                    <a:pt x="8" y="23"/>
                    <a:pt x="8" y="23"/>
                    <a:pt x="8" y="23"/>
                  </a:cubicBezTo>
                  <a:cubicBezTo>
                    <a:pt x="8" y="23"/>
                    <a:pt x="8" y="23"/>
                    <a:pt x="8" y="23"/>
                  </a:cubicBezTo>
                  <a:close/>
                  <a:moveTo>
                    <a:pt x="6" y="28"/>
                  </a:moveTo>
                  <a:cubicBezTo>
                    <a:pt x="8" y="27"/>
                    <a:pt x="8" y="27"/>
                    <a:pt x="8" y="27"/>
                  </a:cubicBezTo>
                  <a:cubicBezTo>
                    <a:pt x="8" y="28"/>
                    <a:pt x="8" y="28"/>
                    <a:pt x="8" y="28"/>
                  </a:cubicBezTo>
                  <a:cubicBezTo>
                    <a:pt x="9" y="27"/>
                    <a:pt x="9" y="27"/>
                    <a:pt x="9" y="27"/>
                  </a:cubicBezTo>
                  <a:cubicBezTo>
                    <a:pt x="8" y="26"/>
                    <a:pt x="8" y="26"/>
                    <a:pt x="8" y="26"/>
                  </a:cubicBezTo>
                  <a:cubicBezTo>
                    <a:pt x="8" y="26"/>
                    <a:pt x="8" y="26"/>
                    <a:pt x="8" y="26"/>
                  </a:cubicBezTo>
                  <a:cubicBezTo>
                    <a:pt x="7" y="26"/>
                    <a:pt x="7" y="26"/>
                    <a:pt x="7" y="26"/>
                  </a:cubicBezTo>
                  <a:cubicBezTo>
                    <a:pt x="6" y="26"/>
                    <a:pt x="6" y="26"/>
                    <a:pt x="6" y="26"/>
                  </a:cubicBezTo>
                  <a:cubicBezTo>
                    <a:pt x="7" y="27"/>
                    <a:pt x="7" y="27"/>
                    <a:pt x="7" y="27"/>
                  </a:cubicBezTo>
                  <a:cubicBezTo>
                    <a:pt x="7" y="27"/>
                    <a:pt x="7" y="27"/>
                    <a:pt x="7" y="27"/>
                  </a:cubicBezTo>
                  <a:cubicBezTo>
                    <a:pt x="7" y="27"/>
                    <a:pt x="7" y="27"/>
                    <a:pt x="7" y="27"/>
                  </a:cubicBezTo>
                  <a:cubicBezTo>
                    <a:pt x="6" y="28"/>
                    <a:pt x="6" y="28"/>
                    <a:pt x="6" y="28"/>
                  </a:cubicBezTo>
                  <a:close/>
                  <a:moveTo>
                    <a:pt x="7" y="30"/>
                  </a:moveTo>
                  <a:cubicBezTo>
                    <a:pt x="7" y="30"/>
                    <a:pt x="7" y="30"/>
                    <a:pt x="7" y="30"/>
                  </a:cubicBezTo>
                  <a:cubicBezTo>
                    <a:pt x="9" y="28"/>
                    <a:pt x="9" y="28"/>
                    <a:pt x="9" y="28"/>
                  </a:cubicBezTo>
                  <a:cubicBezTo>
                    <a:pt x="8" y="30"/>
                    <a:pt x="8" y="30"/>
                    <a:pt x="8" y="30"/>
                  </a:cubicBezTo>
                  <a:cubicBezTo>
                    <a:pt x="7" y="30"/>
                    <a:pt x="7" y="30"/>
                    <a:pt x="7" y="30"/>
                  </a:cubicBezTo>
                  <a:close/>
                  <a:moveTo>
                    <a:pt x="6" y="31"/>
                  </a:moveTo>
                  <a:cubicBezTo>
                    <a:pt x="7" y="31"/>
                    <a:pt x="7" y="31"/>
                    <a:pt x="7" y="31"/>
                  </a:cubicBezTo>
                  <a:cubicBezTo>
                    <a:pt x="7" y="30"/>
                    <a:pt x="7" y="30"/>
                    <a:pt x="7" y="30"/>
                  </a:cubicBezTo>
                  <a:cubicBezTo>
                    <a:pt x="6" y="30"/>
                    <a:pt x="6" y="30"/>
                    <a:pt x="6" y="30"/>
                  </a:cubicBezTo>
                  <a:cubicBezTo>
                    <a:pt x="6" y="31"/>
                    <a:pt x="6" y="31"/>
                    <a:pt x="6" y="31"/>
                  </a:cubicBezTo>
                  <a:cubicBezTo>
                    <a:pt x="6" y="31"/>
                    <a:pt x="6" y="31"/>
                    <a:pt x="6" y="31"/>
                  </a:cubicBezTo>
                  <a:cubicBezTo>
                    <a:pt x="6" y="31"/>
                    <a:pt x="6" y="31"/>
                    <a:pt x="6" y="31"/>
                  </a:cubicBezTo>
                  <a:close/>
                  <a:moveTo>
                    <a:pt x="10" y="31"/>
                  </a:moveTo>
                  <a:cubicBezTo>
                    <a:pt x="10" y="33"/>
                    <a:pt x="10" y="33"/>
                    <a:pt x="10" y="33"/>
                  </a:cubicBezTo>
                  <a:cubicBezTo>
                    <a:pt x="11" y="33"/>
                    <a:pt x="11" y="33"/>
                    <a:pt x="11" y="33"/>
                  </a:cubicBezTo>
                  <a:cubicBezTo>
                    <a:pt x="11" y="32"/>
                    <a:pt x="11" y="32"/>
                    <a:pt x="11" y="32"/>
                  </a:cubicBezTo>
                  <a:cubicBezTo>
                    <a:pt x="10" y="31"/>
                    <a:pt x="10" y="31"/>
                    <a:pt x="10" y="31"/>
                  </a:cubicBezTo>
                  <a:cubicBezTo>
                    <a:pt x="10" y="31"/>
                    <a:pt x="10" y="31"/>
                    <a:pt x="10" y="31"/>
                  </a:cubicBezTo>
                  <a:close/>
                  <a:moveTo>
                    <a:pt x="13" y="45"/>
                  </a:moveTo>
                  <a:cubicBezTo>
                    <a:pt x="14" y="45"/>
                    <a:pt x="14" y="45"/>
                    <a:pt x="14" y="45"/>
                  </a:cubicBezTo>
                  <a:cubicBezTo>
                    <a:pt x="15" y="44"/>
                    <a:pt x="15" y="44"/>
                    <a:pt x="15" y="44"/>
                  </a:cubicBezTo>
                  <a:cubicBezTo>
                    <a:pt x="14" y="44"/>
                    <a:pt x="14" y="44"/>
                    <a:pt x="14" y="44"/>
                  </a:cubicBezTo>
                  <a:cubicBezTo>
                    <a:pt x="14" y="44"/>
                    <a:pt x="14" y="44"/>
                    <a:pt x="14" y="44"/>
                  </a:cubicBezTo>
                  <a:cubicBezTo>
                    <a:pt x="13" y="44"/>
                    <a:pt x="13" y="44"/>
                    <a:pt x="13" y="44"/>
                  </a:cubicBezTo>
                  <a:cubicBezTo>
                    <a:pt x="13" y="44"/>
                    <a:pt x="13" y="45"/>
                    <a:pt x="13" y="45"/>
                  </a:cubicBezTo>
                  <a:close/>
                  <a:moveTo>
                    <a:pt x="12" y="40"/>
                  </a:moveTo>
                  <a:cubicBezTo>
                    <a:pt x="12" y="39"/>
                    <a:pt x="12" y="39"/>
                    <a:pt x="12" y="39"/>
                  </a:cubicBezTo>
                  <a:cubicBezTo>
                    <a:pt x="13" y="38"/>
                    <a:pt x="13" y="38"/>
                    <a:pt x="13" y="38"/>
                  </a:cubicBezTo>
                  <a:cubicBezTo>
                    <a:pt x="13" y="39"/>
                    <a:pt x="13" y="39"/>
                    <a:pt x="13" y="39"/>
                  </a:cubicBezTo>
                  <a:cubicBezTo>
                    <a:pt x="13" y="39"/>
                    <a:pt x="13" y="39"/>
                    <a:pt x="13" y="39"/>
                  </a:cubicBezTo>
                  <a:cubicBezTo>
                    <a:pt x="12" y="40"/>
                    <a:pt x="12" y="40"/>
                    <a:pt x="12" y="40"/>
                  </a:cubicBezTo>
                  <a:cubicBezTo>
                    <a:pt x="12" y="40"/>
                    <a:pt x="12" y="40"/>
                    <a:pt x="12" y="40"/>
                  </a:cubicBezTo>
                  <a:close/>
                  <a:moveTo>
                    <a:pt x="10" y="63"/>
                  </a:moveTo>
                  <a:cubicBezTo>
                    <a:pt x="11" y="63"/>
                    <a:pt x="11" y="63"/>
                    <a:pt x="11" y="63"/>
                  </a:cubicBezTo>
                  <a:cubicBezTo>
                    <a:pt x="10" y="62"/>
                    <a:pt x="10" y="62"/>
                    <a:pt x="10" y="62"/>
                  </a:cubicBezTo>
                  <a:cubicBezTo>
                    <a:pt x="11" y="62"/>
                    <a:pt x="11" y="62"/>
                    <a:pt x="11" y="62"/>
                  </a:cubicBezTo>
                  <a:cubicBezTo>
                    <a:pt x="11" y="62"/>
                    <a:pt x="11" y="62"/>
                    <a:pt x="11" y="62"/>
                  </a:cubicBezTo>
                  <a:cubicBezTo>
                    <a:pt x="11" y="62"/>
                    <a:pt x="11" y="62"/>
                    <a:pt x="11" y="62"/>
                  </a:cubicBezTo>
                  <a:cubicBezTo>
                    <a:pt x="12" y="62"/>
                    <a:pt x="12" y="62"/>
                    <a:pt x="12" y="62"/>
                  </a:cubicBezTo>
                  <a:cubicBezTo>
                    <a:pt x="12" y="61"/>
                    <a:pt x="12" y="61"/>
                    <a:pt x="12" y="61"/>
                  </a:cubicBezTo>
                  <a:cubicBezTo>
                    <a:pt x="13" y="61"/>
                    <a:pt x="13" y="61"/>
                    <a:pt x="13" y="61"/>
                  </a:cubicBezTo>
                  <a:cubicBezTo>
                    <a:pt x="14" y="61"/>
                    <a:pt x="14" y="61"/>
                    <a:pt x="14" y="61"/>
                  </a:cubicBezTo>
                  <a:cubicBezTo>
                    <a:pt x="14" y="61"/>
                    <a:pt x="14" y="61"/>
                    <a:pt x="14" y="61"/>
                  </a:cubicBezTo>
                  <a:cubicBezTo>
                    <a:pt x="14" y="61"/>
                    <a:pt x="14" y="61"/>
                    <a:pt x="14" y="61"/>
                  </a:cubicBezTo>
                  <a:cubicBezTo>
                    <a:pt x="15" y="61"/>
                    <a:pt x="15" y="61"/>
                    <a:pt x="15" y="61"/>
                  </a:cubicBezTo>
                  <a:cubicBezTo>
                    <a:pt x="15" y="61"/>
                    <a:pt x="15" y="61"/>
                    <a:pt x="15" y="61"/>
                  </a:cubicBezTo>
                  <a:cubicBezTo>
                    <a:pt x="16" y="62"/>
                    <a:pt x="16" y="62"/>
                    <a:pt x="16" y="62"/>
                  </a:cubicBezTo>
                  <a:cubicBezTo>
                    <a:pt x="17" y="62"/>
                    <a:pt x="17" y="62"/>
                    <a:pt x="17" y="62"/>
                  </a:cubicBezTo>
                  <a:cubicBezTo>
                    <a:pt x="16" y="61"/>
                    <a:pt x="16" y="61"/>
                    <a:pt x="16" y="61"/>
                  </a:cubicBezTo>
                  <a:cubicBezTo>
                    <a:pt x="17" y="61"/>
                    <a:pt x="17" y="61"/>
                    <a:pt x="17" y="61"/>
                  </a:cubicBezTo>
                  <a:cubicBezTo>
                    <a:pt x="17" y="61"/>
                    <a:pt x="17" y="61"/>
                    <a:pt x="17" y="61"/>
                  </a:cubicBezTo>
                  <a:cubicBezTo>
                    <a:pt x="17" y="60"/>
                    <a:pt x="17" y="60"/>
                    <a:pt x="17" y="60"/>
                  </a:cubicBezTo>
                  <a:cubicBezTo>
                    <a:pt x="17" y="60"/>
                    <a:pt x="17" y="60"/>
                    <a:pt x="17" y="60"/>
                  </a:cubicBezTo>
                  <a:cubicBezTo>
                    <a:pt x="18" y="59"/>
                    <a:pt x="18" y="59"/>
                    <a:pt x="18" y="59"/>
                  </a:cubicBezTo>
                  <a:cubicBezTo>
                    <a:pt x="18" y="59"/>
                    <a:pt x="18" y="59"/>
                    <a:pt x="18" y="59"/>
                  </a:cubicBezTo>
                  <a:cubicBezTo>
                    <a:pt x="20" y="59"/>
                    <a:pt x="20" y="59"/>
                    <a:pt x="20" y="59"/>
                  </a:cubicBezTo>
                  <a:cubicBezTo>
                    <a:pt x="20" y="59"/>
                    <a:pt x="20" y="59"/>
                    <a:pt x="20" y="59"/>
                  </a:cubicBezTo>
                  <a:cubicBezTo>
                    <a:pt x="21" y="60"/>
                    <a:pt x="21" y="60"/>
                    <a:pt x="21" y="60"/>
                  </a:cubicBezTo>
                  <a:cubicBezTo>
                    <a:pt x="22" y="59"/>
                    <a:pt x="22" y="59"/>
                    <a:pt x="22" y="59"/>
                  </a:cubicBezTo>
                  <a:cubicBezTo>
                    <a:pt x="23" y="59"/>
                    <a:pt x="23" y="59"/>
                    <a:pt x="23" y="59"/>
                  </a:cubicBezTo>
                  <a:cubicBezTo>
                    <a:pt x="23" y="60"/>
                    <a:pt x="23" y="60"/>
                    <a:pt x="23" y="60"/>
                  </a:cubicBezTo>
                  <a:cubicBezTo>
                    <a:pt x="24" y="59"/>
                    <a:pt x="24" y="59"/>
                    <a:pt x="24" y="59"/>
                  </a:cubicBezTo>
                  <a:cubicBezTo>
                    <a:pt x="25" y="59"/>
                    <a:pt x="25" y="59"/>
                    <a:pt x="25" y="59"/>
                  </a:cubicBezTo>
                  <a:cubicBezTo>
                    <a:pt x="25" y="59"/>
                    <a:pt x="25" y="59"/>
                    <a:pt x="25" y="59"/>
                  </a:cubicBezTo>
                  <a:cubicBezTo>
                    <a:pt x="26" y="58"/>
                    <a:pt x="26" y="58"/>
                    <a:pt x="26" y="58"/>
                  </a:cubicBezTo>
                  <a:cubicBezTo>
                    <a:pt x="27" y="58"/>
                    <a:pt x="27" y="58"/>
                    <a:pt x="27" y="58"/>
                  </a:cubicBezTo>
                  <a:cubicBezTo>
                    <a:pt x="27" y="58"/>
                    <a:pt x="27" y="58"/>
                    <a:pt x="27" y="58"/>
                  </a:cubicBezTo>
                  <a:cubicBezTo>
                    <a:pt x="28" y="58"/>
                    <a:pt x="28" y="58"/>
                    <a:pt x="28" y="58"/>
                  </a:cubicBezTo>
                  <a:cubicBezTo>
                    <a:pt x="28" y="58"/>
                    <a:pt x="28" y="58"/>
                    <a:pt x="28" y="58"/>
                  </a:cubicBezTo>
                  <a:cubicBezTo>
                    <a:pt x="28" y="59"/>
                    <a:pt x="28" y="59"/>
                    <a:pt x="28" y="59"/>
                  </a:cubicBezTo>
                  <a:cubicBezTo>
                    <a:pt x="29" y="58"/>
                    <a:pt x="29" y="58"/>
                    <a:pt x="29" y="58"/>
                  </a:cubicBezTo>
                  <a:cubicBezTo>
                    <a:pt x="30" y="58"/>
                    <a:pt x="30" y="58"/>
                    <a:pt x="30" y="58"/>
                  </a:cubicBezTo>
                  <a:cubicBezTo>
                    <a:pt x="31" y="58"/>
                    <a:pt x="31" y="58"/>
                    <a:pt x="31" y="58"/>
                  </a:cubicBezTo>
                  <a:cubicBezTo>
                    <a:pt x="32" y="58"/>
                    <a:pt x="32" y="58"/>
                    <a:pt x="32" y="58"/>
                  </a:cubicBezTo>
                  <a:cubicBezTo>
                    <a:pt x="33" y="58"/>
                    <a:pt x="33" y="58"/>
                    <a:pt x="33" y="58"/>
                  </a:cubicBezTo>
                  <a:cubicBezTo>
                    <a:pt x="33" y="58"/>
                    <a:pt x="33" y="58"/>
                    <a:pt x="33" y="58"/>
                  </a:cubicBezTo>
                  <a:cubicBezTo>
                    <a:pt x="34" y="58"/>
                    <a:pt x="34" y="58"/>
                    <a:pt x="34" y="58"/>
                  </a:cubicBezTo>
                  <a:cubicBezTo>
                    <a:pt x="35" y="57"/>
                    <a:pt x="35" y="57"/>
                    <a:pt x="35" y="57"/>
                  </a:cubicBezTo>
                  <a:cubicBezTo>
                    <a:pt x="35" y="57"/>
                    <a:pt x="35" y="57"/>
                    <a:pt x="35" y="57"/>
                  </a:cubicBezTo>
                  <a:cubicBezTo>
                    <a:pt x="35" y="57"/>
                    <a:pt x="35" y="57"/>
                    <a:pt x="35" y="57"/>
                  </a:cubicBezTo>
                  <a:cubicBezTo>
                    <a:pt x="35" y="57"/>
                    <a:pt x="35" y="57"/>
                    <a:pt x="35" y="57"/>
                  </a:cubicBezTo>
                  <a:cubicBezTo>
                    <a:pt x="36" y="56"/>
                    <a:pt x="36" y="56"/>
                    <a:pt x="36" y="56"/>
                  </a:cubicBezTo>
                  <a:cubicBezTo>
                    <a:pt x="37" y="56"/>
                    <a:pt x="37" y="56"/>
                    <a:pt x="37" y="56"/>
                  </a:cubicBezTo>
                  <a:cubicBezTo>
                    <a:pt x="37" y="55"/>
                    <a:pt x="37" y="55"/>
                    <a:pt x="37" y="55"/>
                  </a:cubicBezTo>
                  <a:cubicBezTo>
                    <a:pt x="37" y="55"/>
                    <a:pt x="37" y="55"/>
                    <a:pt x="37" y="55"/>
                  </a:cubicBezTo>
                  <a:cubicBezTo>
                    <a:pt x="37" y="55"/>
                    <a:pt x="37" y="55"/>
                    <a:pt x="37" y="55"/>
                  </a:cubicBezTo>
                  <a:cubicBezTo>
                    <a:pt x="36" y="55"/>
                    <a:pt x="36" y="55"/>
                    <a:pt x="36" y="55"/>
                  </a:cubicBezTo>
                  <a:cubicBezTo>
                    <a:pt x="35" y="55"/>
                    <a:pt x="35" y="55"/>
                    <a:pt x="35" y="55"/>
                  </a:cubicBezTo>
                  <a:cubicBezTo>
                    <a:pt x="35" y="55"/>
                    <a:pt x="35" y="55"/>
                    <a:pt x="35" y="55"/>
                  </a:cubicBezTo>
                  <a:cubicBezTo>
                    <a:pt x="34" y="55"/>
                    <a:pt x="34" y="55"/>
                    <a:pt x="34" y="55"/>
                  </a:cubicBezTo>
                  <a:cubicBezTo>
                    <a:pt x="34" y="55"/>
                    <a:pt x="34" y="55"/>
                    <a:pt x="34" y="55"/>
                  </a:cubicBezTo>
                  <a:cubicBezTo>
                    <a:pt x="34" y="54"/>
                    <a:pt x="34" y="54"/>
                    <a:pt x="34" y="54"/>
                  </a:cubicBezTo>
                  <a:cubicBezTo>
                    <a:pt x="34" y="54"/>
                    <a:pt x="34" y="54"/>
                    <a:pt x="34" y="54"/>
                  </a:cubicBezTo>
                  <a:cubicBezTo>
                    <a:pt x="34" y="54"/>
                    <a:pt x="34" y="54"/>
                    <a:pt x="34" y="54"/>
                  </a:cubicBezTo>
                  <a:cubicBezTo>
                    <a:pt x="33" y="54"/>
                    <a:pt x="33" y="54"/>
                    <a:pt x="33" y="54"/>
                  </a:cubicBezTo>
                  <a:cubicBezTo>
                    <a:pt x="33" y="54"/>
                    <a:pt x="33" y="54"/>
                    <a:pt x="33" y="54"/>
                  </a:cubicBezTo>
                  <a:cubicBezTo>
                    <a:pt x="34" y="54"/>
                    <a:pt x="34" y="54"/>
                    <a:pt x="34" y="54"/>
                  </a:cubicBezTo>
                  <a:cubicBezTo>
                    <a:pt x="34" y="54"/>
                    <a:pt x="34" y="54"/>
                    <a:pt x="34" y="54"/>
                  </a:cubicBezTo>
                  <a:cubicBezTo>
                    <a:pt x="35" y="54"/>
                    <a:pt x="35" y="54"/>
                    <a:pt x="35" y="54"/>
                  </a:cubicBezTo>
                  <a:cubicBezTo>
                    <a:pt x="35" y="53"/>
                    <a:pt x="35" y="53"/>
                    <a:pt x="35" y="53"/>
                  </a:cubicBezTo>
                  <a:cubicBezTo>
                    <a:pt x="34" y="53"/>
                    <a:pt x="34" y="53"/>
                    <a:pt x="34" y="53"/>
                  </a:cubicBezTo>
                  <a:cubicBezTo>
                    <a:pt x="35" y="53"/>
                    <a:pt x="35" y="53"/>
                    <a:pt x="35" y="53"/>
                  </a:cubicBezTo>
                  <a:cubicBezTo>
                    <a:pt x="35" y="52"/>
                    <a:pt x="35" y="52"/>
                    <a:pt x="35" y="52"/>
                  </a:cubicBezTo>
                  <a:cubicBezTo>
                    <a:pt x="35" y="53"/>
                    <a:pt x="35" y="53"/>
                    <a:pt x="35" y="53"/>
                  </a:cubicBezTo>
                  <a:cubicBezTo>
                    <a:pt x="36" y="52"/>
                    <a:pt x="36" y="52"/>
                    <a:pt x="36" y="52"/>
                  </a:cubicBezTo>
                  <a:cubicBezTo>
                    <a:pt x="36" y="52"/>
                    <a:pt x="36" y="52"/>
                    <a:pt x="36" y="52"/>
                  </a:cubicBezTo>
                  <a:cubicBezTo>
                    <a:pt x="36" y="52"/>
                    <a:pt x="36" y="52"/>
                    <a:pt x="36" y="52"/>
                  </a:cubicBezTo>
                  <a:cubicBezTo>
                    <a:pt x="36" y="51"/>
                    <a:pt x="36" y="51"/>
                    <a:pt x="36" y="51"/>
                  </a:cubicBezTo>
                  <a:cubicBezTo>
                    <a:pt x="35" y="51"/>
                    <a:pt x="35" y="51"/>
                    <a:pt x="35" y="51"/>
                  </a:cubicBezTo>
                  <a:cubicBezTo>
                    <a:pt x="36" y="51"/>
                    <a:pt x="36" y="51"/>
                    <a:pt x="36" y="51"/>
                  </a:cubicBezTo>
                  <a:cubicBezTo>
                    <a:pt x="36" y="51"/>
                    <a:pt x="36" y="51"/>
                    <a:pt x="36" y="51"/>
                  </a:cubicBezTo>
                  <a:cubicBezTo>
                    <a:pt x="36" y="51"/>
                    <a:pt x="36" y="51"/>
                    <a:pt x="36" y="51"/>
                  </a:cubicBezTo>
                  <a:cubicBezTo>
                    <a:pt x="37" y="51"/>
                    <a:pt x="37" y="51"/>
                    <a:pt x="37" y="51"/>
                  </a:cubicBezTo>
                  <a:cubicBezTo>
                    <a:pt x="37" y="51"/>
                    <a:pt x="37" y="51"/>
                    <a:pt x="37" y="51"/>
                  </a:cubicBezTo>
                  <a:cubicBezTo>
                    <a:pt x="37" y="49"/>
                    <a:pt x="37" y="49"/>
                    <a:pt x="37" y="49"/>
                  </a:cubicBezTo>
                  <a:cubicBezTo>
                    <a:pt x="38" y="48"/>
                    <a:pt x="38" y="48"/>
                    <a:pt x="38" y="48"/>
                  </a:cubicBezTo>
                  <a:cubicBezTo>
                    <a:pt x="37" y="48"/>
                    <a:pt x="37" y="48"/>
                    <a:pt x="37" y="48"/>
                  </a:cubicBezTo>
                  <a:cubicBezTo>
                    <a:pt x="37" y="47"/>
                    <a:pt x="37" y="47"/>
                    <a:pt x="37" y="47"/>
                  </a:cubicBezTo>
                  <a:cubicBezTo>
                    <a:pt x="36" y="46"/>
                    <a:pt x="36" y="46"/>
                    <a:pt x="36" y="46"/>
                  </a:cubicBezTo>
                  <a:cubicBezTo>
                    <a:pt x="34" y="46"/>
                    <a:pt x="34" y="46"/>
                    <a:pt x="34" y="46"/>
                  </a:cubicBezTo>
                  <a:cubicBezTo>
                    <a:pt x="32" y="46"/>
                    <a:pt x="32" y="46"/>
                    <a:pt x="32" y="46"/>
                  </a:cubicBezTo>
                  <a:cubicBezTo>
                    <a:pt x="32" y="47"/>
                    <a:pt x="32" y="47"/>
                    <a:pt x="32" y="47"/>
                  </a:cubicBezTo>
                  <a:cubicBezTo>
                    <a:pt x="32" y="47"/>
                    <a:pt x="32" y="47"/>
                    <a:pt x="32" y="47"/>
                  </a:cubicBezTo>
                  <a:cubicBezTo>
                    <a:pt x="31" y="47"/>
                    <a:pt x="31" y="47"/>
                    <a:pt x="31" y="47"/>
                  </a:cubicBezTo>
                  <a:cubicBezTo>
                    <a:pt x="31" y="46"/>
                    <a:pt x="31" y="46"/>
                    <a:pt x="31" y="46"/>
                  </a:cubicBezTo>
                  <a:cubicBezTo>
                    <a:pt x="32" y="45"/>
                    <a:pt x="32" y="45"/>
                    <a:pt x="32" y="45"/>
                  </a:cubicBezTo>
                  <a:cubicBezTo>
                    <a:pt x="32" y="44"/>
                    <a:pt x="32" y="44"/>
                    <a:pt x="32" y="44"/>
                  </a:cubicBezTo>
                  <a:cubicBezTo>
                    <a:pt x="31" y="43"/>
                    <a:pt x="31" y="43"/>
                    <a:pt x="31" y="43"/>
                  </a:cubicBezTo>
                  <a:cubicBezTo>
                    <a:pt x="30" y="43"/>
                    <a:pt x="30" y="43"/>
                    <a:pt x="30" y="43"/>
                  </a:cubicBezTo>
                  <a:cubicBezTo>
                    <a:pt x="30" y="42"/>
                    <a:pt x="30" y="42"/>
                    <a:pt x="30" y="42"/>
                  </a:cubicBezTo>
                  <a:cubicBezTo>
                    <a:pt x="29" y="42"/>
                    <a:pt x="29" y="42"/>
                    <a:pt x="29" y="42"/>
                  </a:cubicBezTo>
                  <a:cubicBezTo>
                    <a:pt x="29" y="42"/>
                    <a:pt x="29" y="42"/>
                    <a:pt x="29" y="42"/>
                  </a:cubicBezTo>
                  <a:cubicBezTo>
                    <a:pt x="28" y="42"/>
                    <a:pt x="28" y="42"/>
                    <a:pt x="28" y="42"/>
                  </a:cubicBezTo>
                  <a:cubicBezTo>
                    <a:pt x="28" y="42"/>
                    <a:pt x="28" y="42"/>
                    <a:pt x="28" y="42"/>
                  </a:cubicBezTo>
                  <a:cubicBezTo>
                    <a:pt x="28" y="42"/>
                    <a:pt x="28" y="42"/>
                    <a:pt x="28" y="42"/>
                  </a:cubicBezTo>
                  <a:cubicBezTo>
                    <a:pt x="28" y="42"/>
                    <a:pt x="28" y="42"/>
                    <a:pt x="28" y="42"/>
                  </a:cubicBezTo>
                  <a:cubicBezTo>
                    <a:pt x="29" y="42"/>
                    <a:pt x="29" y="42"/>
                    <a:pt x="29" y="42"/>
                  </a:cubicBezTo>
                  <a:cubicBezTo>
                    <a:pt x="29" y="42"/>
                    <a:pt x="29" y="42"/>
                    <a:pt x="29" y="42"/>
                  </a:cubicBezTo>
                  <a:cubicBezTo>
                    <a:pt x="30" y="42"/>
                    <a:pt x="30" y="42"/>
                    <a:pt x="30" y="42"/>
                  </a:cubicBezTo>
                  <a:cubicBezTo>
                    <a:pt x="30" y="42"/>
                    <a:pt x="30" y="42"/>
                    <a:pt x="30" y="42"/>
                  </a:cubicBezTo>
                  <a:cubicBezTo>
                    <a:pt x="30" y="42"/>
                    <a:pt x="30" y="42"/>
                    <a:pt x="30" y="42"/>
                  </a:cubicBezTo>
                  <a:cubicBezTo>
                    <a:pt x="31" y="42"/>
                    <a:pt x="31" y="42"/>
                    <a:pt x="31" y="42"/>
                  </a:cubicBezTo>
                  <a:cubicBezTo>
                    <a:pt x="30" y="41"/>
                    <a:pt x="30" y="41"/>
                    <a:pt x="30" y="41"/>
                  </a:cubicBezTo>
                  <a:cubicBezTo>
                    <a:pt x="29" y="40"/>
                    <a:pt x="29" y="40"/>
                    <a:pt x="29" y="40"/>
                  </a:cubicBezTo>
                  <a:cubicBezTo>
                    <a:pt x="29" y="40"/>
                    <a:pt x="29" y="40"/>
                    <a:pt x="29" y="40"/>
                  </a:cubicBezTo>
                  <a:cubicBezTo>
                    <a:pt x="30" y="40"/>
                    <a:pt x="30" y="40"/>
                    <a:pt x="30" y="40"/>
                  </a:cubicBezTo>
                  <a:cubicBezTo>
                    <a:pt x="29" y="39"/>
                    <a:pt x="29" y="39"/>
                    <a:pt x="29" y="39"/>
                  </a:cubicBezTo>
                  <a:cubicBezTo>
                    <a:pt x="29" y="39"/>
                    <a:pt x="29" y="39"/>
                    <a:pt x="29" y="39"/>
                  </a:cubicBezTo>
                  <a:cubicBezTo>
                    <a:pt x="29" y="39"/>
                    <a:pt x="29" y="39"/>
                    <a:pt x="29" y="39"/>
                  </a:cubicBezTo>
                  <a:cubicBezTo>
                    <a:pt x="28" y="38"/>
                    <a:pt x="28" y="38"/>
                    <a:pt x="28" y="38"/>
                  </a:cubicBezTo>
                  <a:cubicBezTo>
                    <a:pt x="27" y="37"/>
                    <a:pt x="27" y="37"/>
                    <a:pt x="27" y="37"/>
                  </a:cubicBezTo>
                  <a:cubicBezTo>
                    <a:pt x="25" y="37"/>
                    <a:pt x="25" y="37"/>
                    <a:pt x="25" y="37"/>
                  </a:cubicBezTo>
                  <a:cubicBezTo>
                    <a:pt x="25" y="36"/>
                    <a:pt x="25" y="36"/>
                    <a:pt x="25" y="36"/>
                  </a:cubicBezTo>
                  <a:cubicBezTo>
                    <a:pt x="25" y="36"/>
                    <a:pt x="25" y="36"/>
                    <a:pt x="25" y="36"/>
                  </a:cubicBezTo>
                  <a:cubicBezTo>
                    <a:pt x="25" y="35"/>
                    <a:pt x="25" y="35"/>
                    <a:pt x="25" y="35"/>
                  </a:cubicBezTo>
                  <a:cubicBezTo>
                    <a:pt x="24" y="34"/>
                    <a:pt x="24" y="34"/>
                    <a:pt x="24" y="34"/>
                  </a:cubicBezTo>
                  <a:cubicBezTo>
                    <a:pt x="24" y="32"/>
                    <a:pt x="24" y="32"/>
                    <a:pt x="24" y="32"/>
                  </a:cubicBezTo>
                  <a:cubicBezTo>
                    <a:pt x="23" y="32"/>
                    <a:pt x="23" y="32"/>
                    <a:pt x="23" y="32"/>
                  </a:cubicBezTo>
                  <a:cubicBezTo>
                    <a:pt x="23" y="32"/>
                    <a:pt x="23" y="32"/>
                    <a:pt x="23" y="32"/>
                  </a:cubicBezTo>
                  <a:cubicBezTo>
                    <a:pt x="22" y="30"/>
                    <a:pt x="22" y="30"/>
                    <a:pt x="22" y="30"/>
                  </a:cubicBezTo>
                  <a:cubicBezTo>
                    <a:pt x="21" y="30"/>
                    <a:pt x="21" y="30"/>
                    <a:pt x="21" y="30"/>
                  </a:cubicBezTo>
                  <a:cubicBezTo>
                    <a:pt x="20" y="29"/>
                    <a:pt x="20" y="29"/>
                    <a:pt x="20" y="29"/>
                  </a:cubicBezTo>
                  <a:cubicBezTo>
                    <a:pt x="19" y="29"/>
                    <a:pt x="19" y="29"/>
                    <a:pt x="19" y="29"/>
                  </a:cubicBezTo>
                  <a:cubicBezTo>
                    <a:pt x="19" y="29"/>
                    <a:pt x="19" y="29"/>
                    <a:pt x="19" y="29"/>
                  </a:cubicBezTo>
                  <a:cubicBezTo>
                    <a:pt x="18" y="30"/>
                    <a:pt x="18" y="30"/>
                    <a:pt x="18" y="30"/>
                  </a:cubicBezTo>
                  <a:cubicBezTo>
                    <a:pt x="17" y="29"/>
                    <a:pt x="17" y="29"/>
                    <a:pt x="17" y="29"/>
                  </a:cubicBezTo>
                  <a:cubicBezTo>
                    <a:pt x="17" y="29"/>
                    <a:pt x="17" y="29"/>
                    <a:pt x="17" y="29"/>
                  </a:cubicBezTo>
                  <a:cubicBezTo>
                    <a:pt x="16" y="29"/>
                    <a:pt x="16" y="29"/>
                    <a:pt x="16" y="29"/>
                  </a:cubicBezTo>
                  <a:cubicBezTo>
                    <a:pt x="16" y="29"/>
                    <a:pt x="16" y="29"/>
                    <a:pt x="16" y="29"/>
                  </a:cubicBezTo>
                  <a:cubicBezTo>
                    <a:pt x="16" y="29"/>
                    <a:pt x="16" y="29"/>
                    <a:pt x="16" y="29"/>
                  </a:cubicBezTo>
                  <a:cubicBezTo>
                    <a:pt x="17" y="29"/>
                    <a:pt x="17" y="29"/>
                    <a:pt x="17" y="29"/>
                  </a:cubicBezTo>
                  <a:cubicBezTo>
                    <a:pt x="18" y="29"/>
                    <a:pt x="18" y="29"/>
                    <a:pt x="18" y="29"/>
                  </a:cubicBezTo>
                  <a:cubicBezTo>
                    <a:pt x="18" y="28"/>
                    <a:pt x="18" y="28"/>
                    <a:pt x="18" y="28"/>
                  </a:cubicBezTo>
                  <a:cubicBezTo>
                    <a:pt x="19" y="28"/>
                    <a:pt x="19" y="28"/>
                    <a:pt x="19" y="28"/>
                  </a:cubicBezTo>
                  <a:cubicBezTo>
                    <a:pt x="20" y="28"/>
                    <a:pt x="20" y="28"/>
                    <a:pt x="20" y="28"/>
                  </a:cubicBezTo>
                  <a:cubicBezTo>
                    <a:pt x="19" y="27"/>
                    <a:pt x="19" y="27"/>
                    <a:pt x="19" y="27"/>
                  </a:cubicBezTo>
                  <a:cubicBezTo>
                    <a:pt x="19" y="27"/>
                    <a:pt x="19" y="27"/>
                    <a:pt x="19" y="27"/>
                  </a:cubicBezTo>
                  <a:cubicBezTo>
                    <a:pt x="19" y="27"/>
                    <a:pt x="19" y="27"/>
                    <a:pt x="19" y="27"/>
                  </a:cubicBezTo>
                  <a:cubicBezTo>
                    <a:pt x="18" y="27"/>
                    <a:pt x="18" y="27"/>
                    <a:pt x="18" y="27"/>
                  </a:cubicBezTo>
                  <a:cubicBezTo>
                    <a:pt x="17" y="27"/>
                    <a:pt x="17" y="27"/>
                    <a:pt x="17" y="27"/>
                  </a:cubicBezTo>
                  <a:cubicBezTo>
                    <a:pt x="18" y="27"/>
                    <a:pt x="18" y="27"/>
                    <a:pt x="18" y="27"/>
                  </a:cubicBezTo>
                  <a:cubicBezTo>
                    <a:pt x="19" y="27"/>
                    <a:pt x="19" y="27"/>
                    <a:pt x="19" y="27"/>
                  </a:cubicBezTo>
                  <a:cubicBezTo>
                    <a:pt x="20" y="26"/>
                    <a:pt x="20" y="26"/>
                    <a:pt x="20" y="26"/>
                  </a:cubicBezTo>
                  <a:cubicBezTo>
                    <a:pt x="20" y="26"/>
                    <a:pt x="20" y="26"/>
                    <a:pt x="20" y="26"/>
                  </a:cubicBezTo>
                  <a:cubicBezTo>
                    <a:pt x="20" y="25"/>
                    <a:pt x="20" y="25"/>
                    <a:pt x="20" y="25"/>
                  </a:cubicBezTo>
                  <a:cubicBezTo>
                    <a:pt x="21" y="24"/>
                    <a:pt x="21" y="24"/>
                    <a:pt x="21" y="24"/>
                  </a:cubicBezTo>
                  <a:cubicBezTo>
                    <a:pt x="21" y="24"/>
                    <a:pt x="21" y="24"/>
                    <a:pt x="21" y="24"/>
                  </a:cubicBezTo>
                  <a:cubicBezTo>
                    <a:pt x="21" y="24"/>
                    <a:pt x="21" y="24"/>
                    <a:pt x="21" y="24"/>
                  </a:cubicBezTo>
                  <a:cubicBezTo>
                    <a:pt x="22" y="23"/>
                    <a:pt x="22" y="23"/>
                    <a:pt x="22" y="23"/>
                  </a:cubicBezTo>
                  <a:cubicBezTo>
                    <a:pt x="21" y="23"/>
                    <a:pt x="21" y="23"/>
                    <a:pt x="21" y="23"/>
                  </a:cubicBezTo>
                  <a:cubicBezTo>
                    <a:pt x="22" y="22"/>
                    <a:pt x="22" y="22"/>
                    <a:pt x="22" y="22"/>
                  </a:cubicBezTo>
                  <a:cubicBezTo>
                    <a:pt x="23" y="21"/>
                    <a:pt x="23" y="21"/>
                    <a:pt x="23" y="21"/>
                  </a:cubicBezTo>
                  <a:cubicBezTo>
                    <a:pt x="23" y="21"/>
                    <a:pt x="23" y="21"/>
                    <a:pt x="23" y="21"/>
                  </a:cubicBezTo>
                  <a:cubicBezTo>
                    <a:pt x="22" y="20"/>
                    <a:pt x="22" y="20"/>
                    <a:pt x="22" y="20"/>
                  </a:cubicBezTo>
                  <a:cubicBezTo>
                    <a:pt x="21" y="20"/>
                    <a:pt x="21" y="20"/>
                    <a:pt x="21" y="20"/>
                  </a:cubicBezTo>
                  <a:cubicBezTo>
                    <a:pt x="20" y="20"/>
                    <a:pt x="20" y="20"/>
                    <a:pt x="20" y="20"/>
                  </a:cubicBezTo>
                  <a:cubicBezTo>
                    <a:pt x="18" y="20"/>
                    <a:pt x="18" y="20"/>
                    <a:pt x="18" y="20"/>
                  </a:cubicBezTo>
                  <a:cubicBezTo>
                    <a:pt x="18" y="20"/>
                    <a:pt x="18" y="20"/>
                    <a:pt x="18" y="20"/>
                  </a:cubicBezTo>
                  <a:cubicBezTo>
                    <a:pt x="18" y="20"/>
                    <a:pt x="18" y="20"/>
                    <a:pt x="18" y="20"/>
                  </a:cubicBezTo>
                  <a:cubicBezTo>
                    <a:pt x="17" y="20"/>
                    <a:pt x="17" y="20"/>
                    <a:pt x="17" y="20"/>
                  </a:cubicBezTo>
                  <a:cubicBezTo>
                    <a:pt x="16" y="20"/>
                    <a:pt x="16" y="20"/>
                    <a:pt x="16" y="20"/>
                  </a:cubicBezTo>
                  <a:cubicBezTo>
                    <a:pt x="16" y="20"/>
                    <a:pt x="16" y="20"/>
                    <a:pt x="16" y="20"/>
                  </a:cubicBezTo>
                  <a:cubicBezTo>
                    <a:pt x="16" y="20"/>
                    <a:pt x="16" y="20"/>
                    <a:pt x="16" y="20"/>
                  </a:cubicBezTo>
                  <a:cubicBezTo>
                    <a:pt x="15" y="21"/>
                    <a:pt x="15" y="21"/>
                    <a:pt x="15" y="21"/>
                  </a:cubicBezTo>
                  <a:cubicBezTo>
                    <a:pt x="15" y="21"/>
                    <a:pt x="15" y="21"/>
                    <a:pt x="15" y="21"/>
                  </a:cubicBezTo>
                  <a:cubicBezTo>
                    <a:pt x="14" y="21"/>
                    <a:pt x="14" y="21"/>
                    <a:pt x="14" y="21"/>
                  </a:cubicBezTo>
                  <a:cubicBezTo>
                    <a:pt x="14" y="21"/>
                    <a:pt x="14" y="21"/>
                    <a:pt x="14" y="21"/>
                  </a:cubicBezTo>
                  <a:cubicBezTo>
                    <a:pt x="15" y="20"/>
                    <a:pt x="15" y="20"/>
                    <a:pt x="15" y="20"/>
                  </a:cubicBezTo>
                  <a:cubicBezTo>
                    <a:pt x="15" y="19"/>
                    <a:pt x="15" y="19"/>
                    <a:pt x="15" y="19"/>
                  </a:cubicBezTo>
                  <a:cubicBezTo>
                    <a:pt x="15" y="19"/>
                    <a:pt x="15" y="19"/>
                    <a:pt x="15" y="19"/>
                  </a:cubicBezTo>
                  <a:cubicBezTo>
                    <a:pt x="14" y="19"/>
                    <a:pt x="14" y="19"/>
                    <a:pt x="14" y="19"/>
                  </a:cubicBezTo>
                  <a:cubicBezTo>
                    <a:pt x="15" y="19"/>
                    <a:pt x="15" y="19"/>
                    <a:pt x="15" y="19"/>
                  </a:cubicBezTo>
                  <a:cubicBezTo>
                    <a:pt x="15" y="18"/>
                    <a:pt x="15" y="18"/>
                    <a:pt x="15" y="18"/>
                  </a:cubicBezTo>
                  <a:cubicBezTo>
                    <a:pt x="17" y="17"/>
                    <a:pt x="17" y="17"/>
                    <a:pt x="17" y="17"/>
                  </a:cubicBezTo>
                  <a:cubicBezTo>
                    <a:pt x="17" y="16"/>
                    <a:pt x="17" y="16"/>
                    <a:pt x="17" y="16"/>
                  </a:cubicBezTo>
                  <a:cubicBezTo>
                    <a:pt x="18" y="16"/>
                    <a:pt x="18" y="16"/>
                    <a:pt x="18" y="16"/>
                  </a:cubicBezTo>
                  <a:cubicBezTo>
                    <a:pt x="18" y="16"/>
                    <a:pt x="18" y="16"/>
                    <a:pt x="18" y="16"/>
                  </a:cubicBezTo>
                  <a:cubicBezTo>
                    <a:pt x="18" y="15"/>
                    <a:pt x="18" y="15"/>
                    <a:pt x="18" y="15"/>
                  </a:cubicBezTo>
                  <a:cubicBezTo>
                    <a:pt x="18" y="15"/>
                    <a:pt x="18" y="15"/>
                    <a:pt x="18" y="15"/>
                  </a:cubicBezTo>
                  <a:cubicBezTo>
                    <a:pt x="18" y="14"/>
                    <a:pt x="18" y="14"/>
                    <a:pt x="18" y="14"/>
                  </a:cubicBezTo>
                  <a:cubicBezTo>
                    <a:pt x="17" y="14"/>
                    <a:pt x="17" y="14"/>
                    <a:pt x="17" y="14"/>
                  </a:cubicBezTo>
                  <a:cubicBezTo>
                    <a:pt x="17" y="15"/>
                    <a:pt x="17" y="15"/>
                    <a:pt x="17" y="15"/>
                  </a:cubicBezTo>
                  <a:cubicBezTo>
                    <a:pt x="16" y="15"/>
                    <a:pt x="16" y="15"/>
                    <a:pt x="16" y="15"/>
                  </a:cubicBezTo>
                  <a:cubicBezTo>
                    <a:pt x="15" y="15"/>
                    <a:pt x="15" y="15"/>
                    <a:pt x="15" y="15"/>
                  </a:cubicBezTo>
                  <a:cubicBezTo>
                    <a:pt x="14" y="15"/>
                    <a:pt x="14" y="15"/>
                    <a:pt x="14" y="15"/>
                  </a:cubicBezTo>
                  <a:cubicBezTo>
                    <a:pt x="14" y="15"/>
                    <a:pt x="14" y="15"/>
                    <a:pt x="14" y="15"/>
                  </a:cubicBezTo>
                  <a:cubicBezTo>
                    <a:pt x="13" y="15"/>
                    <a:pt x="13" y="15"/>
                    <a:pt x="13" y="15"/>
                  </a:cubicBezTo>
                  <a:cubicBezTo>
                    <a:pt x="13" y="15"/>
                    <a:pt x="13" y="15"/>
                    <a:pt x="13" y="15"/>
                  </a:cubicBezTo>
                  <a:cubicBezTo>
                    <a:pt x="13" y="15"/>
                    <a:pt x="13" y="15"/>
                    <a:pt x="13" y="15"/>
                  </a:cubicBezTo>
                  <a:cubicBezTo>
                    <a:pt x="13" y="15"/>
                    <a:pt x="13" y="15"/>
                    <a:pt x="13" y="15"/>
                  </a:cubicBezTo>
                  <a:cubicBezTo>
                    <a:pt x="12" y="16"/>
                    <a:pt x="12" y="16"/>
                    <a:pt x="12" y="16"/>
                  </a:cubicBezTo>
                  <a:cubicBezTo>
                    <a:pt x="12" y="15"/>
                    <a:pt x="12" y="15"/>
                    <a:pt x="12" y="15"/>
                  </a:cubicBezTo>
                  <a:cubicBezTo>
                    <a:pt x="11" y="15"/>
                    <a:pt x="11" y="15"/>
                    <a:pt x="11" y="15"/>
                  </a:cubicBezTo>
                  <a:cubicBezTo>
                    <a:pt x="11" y="15"/>
                    <a:pt x="11" y="15"/>
                    <a:pt x="11" y="15"/>
                  </a:cubicBezTo>
                  <a:cubicBezTo>
                    <a:pt x="11" y="15"/>
                    <a:pt x="11" y="15"/>
                    <a:pt x="11" y="15"/>
                  </a:cubicBezTo>
                  <a:cubicBezTo>
                    <a:pt x="11" y="16"/>
                    <a:pt x="11" y="16"/>
                    <a:pt x="11" y="16"/>
                  </a:cubicBezTo>
                  <a:cubicBezTo>
                    <a:pt x="11" y="16"/>
                    <a:pt x="11" y="16"/>
                    <a:pt x="11" y="16"/>
                  </a:cubicBezTo>
                  <a:cubicBezTo>
                    <a:pt x="11" y="17"/>
                    <a:pt x="11" y="17"/>
                    <a:pt x="11" y="17"/>
                  </a:cubicBezTo>
                  <a:cubicBezTo>
                    <a:pt x="10" y="17"/>
                    <a:pt x="10" y="17"/>
                    <a:pt x="10" y="17"/>
                  </a:cubicBezTo>
                  <a:cubicBezTo>
                    <a:pt x="10" y="17"/>
                    <a:pt x="10" y="17"/>
                    <a:pt x="10" y="17"/>
                  </a:cubicBezTo>
                  <a:cubicBezTo>
                    <a:pt x="10" y="18"/>
                    <a:pt x="10" y="18"/>
                    <a:pt x="10" y="18"/>
                  </a:cubicBezTo>
                  <a:cubicBezTo>
                    <a:pt x="10" y="18"/>
                    <a:pt x="10" y="18"/>
                    <a:pt x="10" y="18"/>
                  </a:cubicBezTo>
                  <a:cubicBezTo>
                    <a:pt x="11" y="19"/>
                    <a:pt x="11" y="19"/>
                    <a:pt x="11" y="19"/>
                  </a:cubicBezTo>
                  <a:cubicBezTo>
                    <a:pt x="11" y="19"/>
                    <a:pt x="11" y="19"/>
                    <a:pt x="11" y="19"/>
                  </a:cubicBezTo>
                  <a:cubicBezTo>
                    <a:pt x="10" y="19"/>
                    <a:pt x="10" y="19"/>
                    <a:pt x="10" y="19"/>
                  </a:cubicBezTo>
                  <a:cubicBezTo>
                    <a:pt x="10" y="19"/>
                    <a:pt x="10" y="19"/>
                    <a:pt x="10" y="19"/>
                  </a:cubicBezTo>
                  <a:cubicBezTo>
                    <a:pt x="9" y="18"/>
                    <a:pt x="9" y="18"/>
                    <a:pt x="9" y="18"/>
                  </a:cubicBezTo>
                  <a:cubicBezTo>
                    <a:pt x="9" y="19"/>
                    <a:pt x="9" y="19"/>
                    <a:pt x="9" y="19"/>
                  </a:cubicBezTo>
                  <a:cubicBezTo>
                    <a:pt x="9" y="19"/>
                    <a:pt x="9" y="19"/>
                    <a:pt x="9" y="19"/>
                  </a:cubicBezTo>
                  <a:cubicBezTo>
                    <a:pt x="9" y="19"/>
                    <a:pt x="9" y="19"/>
                    <a:pt x="9" y="19"/>
                  </a:cubicBezTo>
                  <a:cubicBezTo>
                    <a:pt x="9" y="19"/>
                    <a:pt x="9" y="19"/>
                    <a:pt x="9" y="19"/>
                  </a:cubicBezTo>
                  <a:cubicBezTo>
                    <a:pt x="8" y="19"/>
                    <a:pt x="8" y="19"/>
                    <a:pt x="8" y="19"/>
                  </a:cubicBezTo>
                  <a:cubicBezTo>
                    <a:pt x="9" y="20"/>
                    <a:pt x="9" y="20"/>
                    <a:pt x="9" y="20"/>
                  </a:cubicBezTo>
                  <a:cubicBezTo>
                    <a:pt x="8" y="20"/>
                    <a:pt x="8" y="20"/>
                    <a:pt x="8" y="20"/>
                  </a:cubicBezTo>
                  <a:cubicBezTo>
                    <a:pt x="9" y="21"/>
                    <a:pt x="9" y="21"/>
                    <a:pt x="9" y="21"/>
                  </a:cubicBezTo>
                  <a:cubicBezTo>
                    <a:pt x="9" y="21"/>
                    <a:pt x="9" y="21"/>
                    <a:pt x="9" y="21"/>
                  </a:cubicBezTo>
                  <a:cubicBezTo>
                    <a:pt x="9" y="21"/>
                    <a:pt x="9" y="21"/>
                    <a:pt x="9" y="21"/>
                  </a:cubicBezTo>
                  <a:cubicBezTo>
                    <a:pt x="8" y="21"/>
                    <a:pt x="8" y="21"/>
                    <a:pt x="8" y="21"/>
                  </a:cubicBezTo>
                  <a:cubicBezTo>
                    <a:pt x="8" y="21"/>
                    <a:pt x="8" y="21"/>
                    <a:pt x="8" y="21"/>
                  </a:cubicBezTo>
                  <a:cubicBezTo>
                    <a:pt x="8" y="22"/>
                    <a:pt x="8" y="22"/>
                    <a:pt x="8" y="22"/>
                  </a:cubicBezTo>
                  <a:cubicBezTo>
                    <a:pt x="9" y="22"/>
                    <a:pt x="9" y="22"/>
                    <a:pt x="9" y="22"/>
                  </a:cubicBezTo>
                  <a:cubicBezTo>
                    <a:pt x="9" y="22"/>
                    <a:pt x="9" y="22"/>
                    <a:pt x="9" y="22"/>
                  </a:cubicBezTo>
                  <a:cubicBezTo>
                    <a:pt x="9" y="22"/>
                    <a:pt x="9" y="22"/>
                    <a:pt x="9" y="22"/>
                  </a:cubicBezTo>
                  <a:cubicBezTo>
                    <a:pt x="9" y="22"/>
                    <a:pt x="9" y="22"/>
                    <a:pt x="9" y="22"/>
                  </a:cubicBezTo>
                  <a:cubicBezTo>
                    <a:pt x="10" y="22"/>
                    <a:pt x="10" y="22"/>
                    <a:pt x="10" y="22"/>
                  </a:cubicBezTo>
                  <a:cubicBezTo>
                    <a:pt x="9" y="22"/>
                    <a:pt x="9" y="22"/>
                    <a:pt x="9" y="22"/>
                  </a:cubicBezTo>
                  <a:cubicBezTo>
                    <a:pt x="10" y="22"/>
                    <a:pt x="10" y="22"/>
                    <a:pt x="10" y="22"/>
                  </a:cubicBezTo>
                  <a:cubicBezTo>
                    <a:pt x="9" y="22"/>
                    <a:pt x="9" y="22"/>
                    <a:pt x="9" y="22"/>
                  </a:cubicBezTo>
                  <a:cubicBezTo>
                    <a:pt x="9" y="22"/>
                    <a:pt x="9" y="22"/>
                    <a:pt x="9" y="22"/>
                  </a:cubicBezTo>
                  <a:cubicBezTo>
                    <a:pt x="9" y="23"/>
                    <a:pt x="9" y="23"/>
                    <a:pt x="9" y="23"/>
                  </a:cubicBezTo>
                  <a:cubicBezTo>
                    <a:pt x="9" y="23"/>
                    <a:pt x="9" y="23"/>
                    <a:pt x="9" y="23"/>
                  </a:cubicBezTo>
                  <a:cubicBezTo>
                    <a:pt x="9" y="23"/>
                    <a:pt x="9" y="23"/>
                    <a:pt x="9" y="23"/>
                  </a:cubicBezTo>
                  <a:cubicBezTo>
                    <a:pt x="8" y="23"/>
                    <a:pt x="8" y="23"/>
                    <a:pt x="8" y="23"/>
                  </a:cubicBezTo>
                  <a:cubicBezTo>
                    <a:pt x="9" y="24"/>
                    <a:pt x="9" y="24"/>
                    <a:pt x="9" y="24"/>
                  </a:cubicBezTo>
                  <a:cubicBezTo>
                    <a:pt x="9" y="24"/>
                    <a:pt x="9" y="24"/>
                    <a:pt x="9"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7" y="25"/>
                    <a:pt x="7" y="25"/>
                    <a:pt x="7" y="25"/>
                  </a:cubicBezTo>
                  <a:cubicBezTo>
                    <a:pt x="7" y="25"/>
                    <a:pt x="7" y="25"/>
                    <a:pt x="7" y="25"/>
                  </a:cubicBezTo>
                  <a:cubicBezTo>
                    <a:pt x="7" y="25"/>
                    <a:pt x="7" y="25"/>
                    <a:pt x="7" y="25"/>
                  </a:cubicBezTo>
                  <a:cubicBezTo>
                    <a:pt x="8" y="25"/>
                    <a:pt x="8" y="25"/>
                    <a:pt x="8" y="25"/>
                  </a:cubicBezTo>
                  <a:cubicBezTo>
                    <a:pt x="8" y="25"/>
                    <a:pt x="8" y="25"/>
                    <a:pt x="8" y="25"/>
                  </a:cubicBezTo>
                  <a:cubicBezTo>
                    <a:pt x="8" y="26"/>
                    <a:pt x="8" y="26"/>
                    <a:pt x="8" y="26"/>
                  </a:cubicBezTo>
                  <a:cubicBezTo>
                    <a:pt x="8" y="26"/>
                    <a:pt x="8" y="26"/>
                    <a:pt x="8" y="26"/>
                  </a:cubicBezTo>
                  <a:cubicBezTo>
                    <a:pt x="8" y="26"/>
                    <a:pt x="8" y="26"/>
                    <a:pt x="8" y="26"/>
                  </a:cubicBezTo>
                  <a:cubicBezTo>
                    <a:pt x="8" y="26"/>
                    <a:pt x="8" y="26"/>
                    <a:pt x="8" y="26"/>
                  </a:cubicBezTo>
                  <a:cubicBezTo>
                    <a:pt x="9" y="26"/>
                    <a:pt x="9" y="26"/>
                    <a:pt x="9" y="26"/>
                  </a:cubicBezTo>
                  <a:cubicBezTo>
                    <a:pt x="11" y="25"/>
                    <a:pt x="11" y="25"/>
                    <a:pt x="11" y="25"/>
                  </a:cubicBezTo>
                  <a:cubicBezTo>
                    <a:pt x="10" y="25"/>
                    <a:pt x="10" y="25"/>
                    <a:pt x="10" y="25"/>
                  </a:cubicBezTo>
                  <a:cubicBezTo>
                    <a:pt x="11" y="25"/>
                    <a:pt x="11" y="25"/>
                    <a:pt x="11" y="25"/>
                  </a:cubicBezTo>
                  <a:cubicBezTo>
                    <a:pt x="10" y="26"/>
                    <a:pt x="10" y="26"/>
                    <a:pt x="10" y="26"/>
                  </a:cubicBezTo>
                  <a:cubicBezTo>
                    <a:pt x="10" y="27"/>
                    <a:pt x="10" y="27"/>
                    <a:pt x="10" y="27"/>
                  </a:cubicBezTo>
                  <a:cubicBezTo>
                    <a:pt x="10" y="27"/>
                    <a:pt x="10" y="27"/>
                    <a:pt x="10" y="27"/>
                  </a:cubicBezTo>
                  <a:cubicBezTo>
                    <a:pt x="9" y="28"/>
                    <a:pt x="9" y="28"/>
                    <a:pt x="9" y="28"/>
                  </a:cubicBezTo>
                  <a:cubicBezTo>
                    <a:pt x="9" y="28"/>
                    <a:pt x="9" y="28"/>
                    <a:pt x="9" y="28"/>
                  </a:cubicBezTo>
                  <a:cubicBezTo>
                    <a:pt x="9" y="29"/>
                    <a:pt x="9" y="29"/>
                    <a:pt x="9" y="29"/>
                  </a:cubicBezTo>
                  <a:cubicBezTo>
                    <a:pt x="9" y="30"/>
                    <a:pt x="9" y="30"/>
                    <a:pt x="9" y="30"/>
                  </a:cubicBezTo>
                  <a:cubicBezTo>
                    <a:pt x="9" y="30"/>
                    <a:pt x="9" y="30"/>
                    <a:pt x="9" y="30"/>
                  </a:cubicBezTo>
                  <a:cubicBezTo>
                    <a:pt x="9" y="31"/>
                    <a:pt x="9" y="31"/>
                    <a:pt x="9" y="31"/>
                  </a:cubicBezTo>
                  <a:cubicBezTo>
                    <a:pt x="9" y="30"/>
                    <a:pt x="9" y="30"/>
                    <a:pt x="9" y="30"/>
                  </a:cubicBezTo>
                  <a:cubicBezTo>
                    <a:pt x="9" y="31"/>
                    <a:pt x="9" y="31"/>
                    <a:pt x="9" y="31"/>
                  </a:cubicBezTo>
                  <a:cubicBezTo>
                    <a:pt x="9" y="32"/>
                    <a:pt x="9" y="32"/>
                    <a:pt x="9" y="32"/>
                  </a:cubicBezTo>
                  <a:cubicBezTo>
                    <a:pt x="8" y="33"/>
                    <a:pt x="8" y="33"/>
                    <a:pt x="8" y="33"/>
                  </a:cubicBezTo>
                  <a:cubicBezTo>
                    <a:pt x="8" y="33"/>
                    <a:pt x="8" y="33"/>
                    <a:pt x="8" y="33"/>
                  </a:cubicBezTo>
                  <a:cubicBezTo>
                    <a:pt x="9" y="33"/>
                    <a:pt x="9" y="33"/>
                    <a:pt x="9" y="33"/>
                  </a:cubicBezTo>
                  <a:cubicBezTo>
                    <a:pt x="9" y="32"/>
                    <a:pt x="9" y="32"/>
                    <a:pt x="9" y="32"/>
                  </a:cubicBezTo>
                  <a:cubicBezTo>
                    <a:pt x="9" y="32"/>
                    <a:pt x="9" y="32"/>
                    <a:pt x="9" y="32"/>
                  </a:cubicBezTo>
                  <a:cubicBezTo>
                    <a:pt x="9" y="31"/>
                    <a:pt x="9" y="31"/>
                    <a:pt x="9" y="31"/>
                  </a:cubicBezTo>
                  <a:cubicBezTo>
                    <a:pt x="10" y="31"/>
                    <a:pt x="10" y="31"/>
                    <a:pt x="10" y="31"/>
                  </a:cubicBezTo>
                  <a:cubicBezTo>
                    <a:pt x="9" y="29"/>
                    <a:pt x="9" y="29"/>
                    <a:pt x="9" y="29"/>
                  </a:cubicBezTo>
                  <a:cubicBezTo>
                    <a:pt x="10" y="29"/>
                    <a:pt x="10" y="29"/>
                    <a:pt x="10" y="29"/>
                  </a:cubicBezTo>
                  <a:cubicBezTo>
                    <a:pt x="11" y="28"/>
                    <a:pt x="11" y="28"/>
                    <a:pt x="11" y="28"/>
                  </a:cubicBezTo>
                  <a:cubicBezTo>
                    <a:pt x="10" y="29"/>
                    <a:pt x="10" y="29"/>
                    <a:pt x="10" y="29"/>
                  </a:cubicBezTo>
                  <a:cubicBezTo>
                    <a:pt x="10" y="30"/>
                    <a:pt x="10" y="30"/>
                    <a:pt x="10" y="30"/>
                  </a:cubicBezTo>
                  <a:cubicBezTo>
                    <a:pt x="10" y="30"/>
                    <a:pt x="10" y="30"/>
                    <a:pt x="10" y="30"/>
                  </a:cubicBezTo>
                  <a:cubicBezTo>
                    <a:pt x="10" y="30"/>
                    <a:pt x="10" y="30"/>
                    <a:pt x="10" y="30"/>
                  </a:cubicBezTo>
                  <a:cubicBezTo>
                    <a:pt x="11" y="29"/>
                    <a:pt x="11" y="29"/>
                    <a:pt x="11" y="29"/>
                  </a:cubicBezTo>
                  <a:cubicBezTo>
                    <a:pt x="11" y="30"/>
                    <a:pt x="11" y="30"/>
                    <a:pt x="11" y="30"/>
                  </a:cubicBezTo>
                  <a:cubicBezTo>
                    <a:pt x="12" y="29"/>
                    <a:pt x="12" y="29"/>
                    <a:pt x="12" y="29"/>
                  </a:cubicBezTo>
                  <a:cubicBezTo>
                    <a:pt x="12" y="28"/>
                    <a:pt x="12" y="28"/>
                    <a:pt x="12" y="28"/>
                  </a:cubicBezTo>
                  <a:cubicBezTo>
                    <a:pt x="12" y="28"/>
                    <a:pt x="12" y="28"/>
                    <a:pt x="12" y="28"/>
                  </a:cubicBezTo>
                  <a:cubicBezTo>
                    <a:pt x="12" y="29"/>
                    <a:pt x="12" y="29"/>
                    <a:pt x="12" y="29"/>
                  </a:cubicBezTo>
                  <a:cubicBezTo>
                    <a:pt x="13" y="30"/>
                    <a:pt x="13" y="30"/>
                    <a:pt x="13" y="30"/>
                  </a:cubicBezTo>
                  <a:cubicBezTo>
                    <a:pt x="12" y="30"/>
                    <a:pt x="12" y="30"/>
                    <a:pt x="12" y="30"/>
                  </a:cubicBezTo>
                  <a:cubicBezTo>
                    <a:pt x="12" y="31"/>
                    <a:pt x="12" y="31"/>
                    <a:pt x="12" y="31"/>
                  </a:cubicBezTo>
                  <a:cubicBezTo>
                    <a:pt x="12" y="31"/>
                    <a:pt x="12" y="31"/>
                    <a:pt x="12" y="31"/>
                  </a:cubicBezTo>
                  <a:cubicBezTo>
                    <a:pt x="12" y="31"/>
                    <a:pt x="12" y="31"/>
                    <a:pt x="12" y="31"/>
                  </a:cubicBezTo>
                  <a:cubicBezTo>
                    <a:pt x="13" y="32"/>
                    <a:pt x="13" y="32"/>
                    <a:pt x="13" y="32"/>
                  </a:cubicBezTo>
                  <a:cubicBezTo>
                    <a:pt x="12" y="33"/>
                    <a:pt x="12" y="33"/>
                    <a:pt x="12" y="33"/>
                  </a:cubicBezTo>
                  <a:cubicBezTo>
                    <a:pt x="11" y="35"/>
                    <a:pt x="11" y="35"/>
                    <a:pt x="11" y="35"/>
                  </a:cubicBezTo>
                  <a:cubicBezTo>
                    <a:pt x="11" y="35"/>
                    <a:pt x="11" y="35"/>
                    <a:pt x="11" y="35"/>
                  </a:cubicBezTo>
                  <a:cubicBezTo>
                    <a:pt x="11" y="35"/>
                    <a:pt x="11" y="35"/>
                    <a:pt x="11" y="35"/>
                  </a:cubicBezTo>
                  <a:cubicBezTo>
                    <a:pt x="11" y="36"/>
                    <a:pt x="11" y="36"/>
                    <a:pt x="11" y="36"/>
                  </a:cubicBezTo>
                  <a:cubicBezTo>
                    <a:pt x="12" y="37"/>
                    <a:pt x="12" y="37"/>
                    <a:pt x="12" y="37"/>
                  </a:cubicBezTo>
                  <a:cubicBezTo>
                    <a:pt x="11" y="36"/>
                    <a:pt x="11" y="36"/>
                    <a:pt x="11" y="36"/>
                  </a:cubicBezTo>
                  <a:cubicBezTo>
                    <a:pt x="12" y="36"/>
                    <a:pt x="12" y="36"/>
                    <a:pt x="12" y="36"/>
                  </a:cubicBezTo>
                  <a:cubicBezTo>
                    <a:pt x="13" y="37"/>
                    <a:pt x="13" y="37"/>
                    <a:pt x="13" y="37"/>
                  </a:cubicBezTo>
                  <a:cubicBezTo>
                    <a:pt x="13" y="36"/>
                    <a:pt x="13" y="36"/>
                    <a:pt x="13" y="36"/>
                  </a:cubicBezTo>
                  <a:cubicBezTo>
                    <a:pt x="13" y="35"/>
                    <a:pt x="13" y="35"/>
                    <a:pt x="13" y="35"/>
                  </a:cubicBezTo>
                  <a:cubicBezTo>
                    <a:pt x="13" y="35"/>
                    <a:pt x="13" y="35"/>
                    <a:pt x="13" y="35"/>
                  </a:cubicBezTo>
                  <a:cubicBezTo>
                    <a:pt x="14" y="36"/>
                    <a:pt x="14" y="36"/>
                    <a:pt x="14" y="36"/>
                  </a:cubicBezTo>
                  <a:cubicBezTo>
                    <a:pt x="15" y="36"/>
                    <a:pt x="15" y="36"/>
                    <a:pt x="15" y="36"/>
                  </a:cubicBezTo>
                  <a:cubicBezTo>
                    <a:pt x="15" y="36"/>
                    <a:pt x="15" y="36"/>
                    <a:pt x="15" y="36"/>
                  </a:cubicBezTo>
                  <a:cubicBezTo>
                    <a:pt x="16" y="36"/>
                    <a:pt x="16" y="36"/>
                    <a:pt x="16" y="36"/>
                  </a:cubicBezTo>
                  <a:cubicBezTo>
                    <a:pt x="16" y="35"/>
                    <a:pt x="16" y="35"/>
                    <a:pt x="16" y="35"/>
                  </a:cubicBezTo>
                  <a:cubicBezTo>
                    <a:pt x="19" y="35"/>
                    <a:pt x="19" y="35"/>
                    <a:pt x="19" y="35"/>
                  </a:cubicBezTo>
                  <a:cubicBezTo>
                    <a:pt x="17" y="35"/>
                    <a:pt x="17" y="35"/>
                    <a:pt x="17" y="35"/>
                  </a:cubicBezTo>
                  <a:cubicBezTo>
                    <a:pt x="16" y="38"/>
                    <a:pt x="16" y="38"/>
                    <a:pt x="16" y="38"/>
                  </a:cubicBezTo>
                  <a:cubicBezTo>
                    <a:pt x="17" y="39"/>
                    <a:pt x="17" y="39"/>
                    <a:pt x="17" y="39"/>
                  </a:cubicBezTo>
                  <a:cubicBezTo>
                    <a:pt x="18" y="39"/>
                    <a:pt x="18" y="39"/>
                    <a:pt x="18" y="39"/>
                  </a:cubicBezTo>
                  <a:cubicBezTo>
                    <a:pt x="18" y="40"/>
                    <a:pt x="18" y="40"/>
                    <a:pt x="18" y="40"/>
                  </a:cubicBezTo>
                  <a:cubicBezTo>
                    <a:pt x="19" y="39"/>
                    <a:pt x="19" y="39"/>
                    <a:pt x="19" y="39"/>
                  </a:cubicBezTo>
                  <a:cubicBezTo>
                    <a:pt x="19" y="39"/>
                    <a:pt x="19" y="39"/>
                    <a:pt x="19" y="39"/>
                  </a:cubicBezTo>
                  <a:cubicBezTo>
                    <a:pt x="19" y="40"/>
                    <a:pt x="19" y="40"/>
                    <a:pt x="19" y="40"/>
                  </a:cubicBezTo>
                  <a:cubicBezTo>
                    <a:pt x="19" y="41"/>
                    <a:pt x="19" y="41"/>
                    <a:pt x="19" y="41"/>
                  </a:cubicBezTo>
                  <a:cubicBezTo>
                    <a:pt x="19" y="41"/>
                    <a:pt x="19" y="41"/>
                    <a:pt x="19" y="41"/>
                  </a:cubicBezTo>
                  <a:cubicBezTo>
                    <a:pt x="19" y="42"/>
                    <a:pt x="19" y="42"/>
                    <a:pt x="19" y="42"/>
                  </a:cubicBezTo>
                  <a:cubicBezTo>
                    <a:pt x="18" y="43"/>
                    <a:pt x="18" y="43"/>
                    <a:pt x="18" y="43"/>
                  </a:cubicBezTo>
                  <a:cubicBezTo>
                    <a:pt x="19" y="44"/>
                    <a:pt x="19" y="44"/>
                    <a:pt x="19" y="44"/>
                  </a:cubicBezTo>
                  <a:cubicBezTo>
                    <a:pt x="19" y="44"/>
                    <a:pt x="19" y="44"/>
                    <a:pt x="19" y="44"/>
                  </a:cubicBezTo>
                  <a:cubicBezTo>
                    <a:pt x="20" y="44"/>
                    <a:pt x="20" y="44"/>
                    <a:pt x="20" y="44"/>
                  </a:cubicBezTo>
                  <a:cubicBezTo>
                    <a:pt x="20" y="44"/>
                    <a:pt x="20" y="44"/>
                    <a:pt x="20" y="44"/>
                  </a:cubicBezTo>
                  <a:cubicBezTo>
                    <a:pt x="19" y="44"/>
                    <a:pt x="19" y="44"/>
                    <a:pt x="19" y="44"/>
                  </a:cubicBezTo>
                  <a:cubicBezTo>
                    <a:pt x="19" y="44"/>
                    <a:pt x="19" y="44"/>
                    <a:pt x="19" y="44"/>
                  </a:cubicBezTo>
                  <a:cubicBezTo>
                    <a:pt x="18" y="44"/>
                    <a:pt x="18" y="44"/>
                    <a:pt x="18" y="44"/>
                  </a:cubicBezTo>
                  <a:cubicBezTo>
                    <a:pt x="18" y="45"/>
                    <a:pt x="18" y="45"/>
                    <a:pt x="18" y="45"/>
                  </a:cubicBezTo>
                  <a:cubicBezTo>
                    <a:pt x="19" y="45"/>
                    <a:pt x="19" y="45"/>
                    <a:pt x="19" y="45"/>
                  </a:cubicBezTo>
                  <a:cubicBezTo>
                    <a:pt x="18" y="45"/>
                    <a:pt x="18" y="45"/>
                    <a:pt x="18" y="45"/>
                  </a:cubicBezTo>
                  <a:cubicBezTo>
                    <a:pt x="18" y="44"/>
                    <a:pt x="18" y="44"/>
                    <a:pt x="18" y="44"/>
                  </a:cubicBezTo>
                  <a:cubicBezTo>
                    <a:pt x="16" y="45"/>
                    <a:pt x="16" y="45"/>
                    <a:pt x="16" y="45"/>
                  </a:cubicBezTo>
                  <a:cubicBezTo>
                    <a:pt x="16" y="45"/>
                    <a:pt x="16" y="45"/>
                    <a:pt x="16" y="45"/>
                  </a:cubicBezTo>
                  <a:cubicBezTo>
                    <a:pt x="14" y="45"/>
                    <a:pt x="14" y="45"/>
                    <a:pt x="14" y="45"/>
                  </a:cubicBezTo>
                  <a:cubicBezTo>
                    <a:pt x="13" y="46"/>
                    <a:pt x="13" y="46"/>
                    <a:pt x="13" y="46"/>
                  </a:cubicBezTo>
                  <a:cubicBezTo>
                    <a:pt x="12" y="47"/>
                    <a:pt x="12" y="47"/>
                    <a:pt x="12" y="47"/>
                  </a:cubicBezTo>
                  <a:cubicBezTo>
                    <a:pt x="12" y="47"/>
                    <a:pt x="12" y="47"/>
                    <a:pt x="12" y="47"/>
                  </a:cubicBezTo>
                  <a:cubicBezTo>
                    <a:pt x="13" y="47"/>
                    <a:pt x="13" y="47"/>
                    <a:pt x="13" y="47"/>
                  </a:cubicBezTo>
                  <a:cubicBezTo>
                    <a:pt x="13" y="47"/>
                    <a:pt x="13" y="47"/>
                    <a:pt x="13" y="47"/>
                  </a:cubicBezTo>
                  <a:cubicBezTo>
                    <a:pt x="13" y="47"/>
                    <a:pt x="13" y="47"/>
                    <a:pt x="13" y="47"/>
                  </a:cubicBezTo>
                  <a:cubicBezTo>
                    <a:pt x="15" y="47"/>
                    <a:pt x="15" y="47"/>
                    <a:pt x="15" y="47"/>
                  </a:cubicBezTo>
                  <a:cubicBezTo>
                    <a:pt x="14" y="47"/>
                    <a:pt x="14" y="47"/>
                    <a:pt x="14" y="47"/>
                  </a:cubicBezTo>
                  <a:cubicBezTo>
                    <a:pt x="15" y="48"/>
                    <a:pt x="15" y="48"/>
                    <a:pt x="15" y="48"/>
                  </a:cubicBezTo>
                  <a:cubicBezTo>
                    <a:pt x="14" y="48"/>
                    <a:pt x="14" y="48"/>
                    <a:pt x="14" y="48"/>
                  </a:cubicBezTo>
                  <a:cubicBezTo>
                    <a:pt x="15" y="49"/>
                    <a:pt x="15" y="49"/>
                    <a:pt x="15" y="49"/>
                  </a:cubicBezTo>
                  <a:cubicBezTo>
                    <a:pt x="15" y="49"/>
                    <a:pt x="15" y="49"/>
                    <a:pt x="15" y="49"/>
                  </a:cubicBezTo>
                  <a:cubicBezTo>
                    <a:pt x="14" y="50"/>
                    <a:pt x="14" y="50"/>
                    <a:pt x="14" y="50"/>
                  </a:cubicBezTo>
                  <a:cubicBezTo>
                    <a:pt x="13" y="51"/>
                    <a:pt x="13" y="51"/>
                    <a:pt x="13" y="51"/>
                  </a:cubicBezTo>
                  <a:cubicBezTo>
                    <a:pt x="13" y="51"/>
                    <a:pt x="13" y="51"/>
                    <a:pt x="13" y="51"/>
                  </a:cubicBezTo>
                  <a:cubicBezTo>
                    <a:pt x="12" y="51"/>
                    <a:pt x="12" y="51"/>
                    <a:pt x="12" y="51"/>
                  </a:cubicBezTo>
                  <a:cubicBezTo>
                    <a:pt x="11" y="52"/>
                    <a:pt x="11" y="52"/>
                    <a:pt x="11" y="52"/>
                  </a:cubicBezTo>
                  <a:cubicBezTo>
                    <a:pt x="11" y="52"/>
                    <a:pt x="11" y="52"/>
                    <a:pt x="11" y="52"/>
                  </a:cubicBezTo>
                  <a:cubicBezTo>
                    <a:pt x="10" y="52"/>
                    <a:pt x="10" y="52"/>
                    <a:pt x="10" y="52"/>
                  </a:cubicBezTo>
                  <a:cubicBezTo>
                    <a:pt x="10" y="52"/>
                    <a:pt x="10" y="52"/>
                    <a:pt x="10" y="52"/>
                  </a:cubicBezTo>
                  <a:cubicBezTo>
                    <a:pt x="11" y="53"/>
                    <a:pt x="11" y="53"/>
                    <a:pt x="11" y="53"/>
                  </a:cubicBezTo>
                  <a:cubicBezTo>
                    <a:pt x="10" y="53"/>
                    <a:pt x="10" y="53"/>
                    <a:pt x="10" y="53"/>
                  </a:cubicBezTo>
                  <a:cubicBezTo>
                    <a:pt x="11" y="53"/>
                    <a:pt x="11" y="53"/>
                    <a:pt x="11" y="53"/>
                  </a:cubicBezTo>
                  <a:cubicBezTo>
                    <a:pt x="11" y="54"/>
                    <a:pt x="11" y="54"/>
                    <a:pt x="11" y="54"/>
                  </a:cubicBezTo>
                  <a:cubicBezTo>
                    <a:pt x="11" y="54"/>
                    <a:pt x="11" y="54"/>
                    <a:pt x="11" y="54"/>
                  </a:cubicBezTo>
                  <a:cubicBezTo>
                    <a:pt x="12" y="54"/>
                    <a:pt x="12" y="54"/>
                    <a:pt x="12" y="54"/>
                  </a:cubicBezTo>
                  <a:cubicBezTo>
                    <a:pt x="12" y="53"/>
                    <a:pt x="12" y="53"/>
                    <a:pt x="12" y="53"/>
                  </a:cubicBezTo>
                  <a:cubicBezTo>
                    <a:pt x="14" y="53"/>
                    <a:pt x="14" y="53"/>
                    <a:pt x="14" y="53"/>
                  </a:cubicBezTo>
                  <a:cubicBezTo>
                    <a:pt x="14" y="53"/>
                    <a:pt x="14" y="53"/>
                    <a:pt x="14" y="53"/>
                  </a:cubicBezTo>
                  <a:cubicBezTo>
                    <a:pt x="15" y="54"/>
                    <a:pt x="15" y="54"/>
                    <a:pt x="15" y="54"/>
                  </a:cubicBezTo>
                  <a:cubicBezTo>
                    <a:pt x="14" y="54"/>
                    <a:pt x="14" y="54"/>
                    <a:pt x="14" y="54"/>
                  </a:cubicBezTo>
                  <a:cubicBezTo>
                    <a:pt x="14" y="54"/>
                    <a:pt x="14" y="54"/>
                    <a:pt x="14" y="54"/>
                  </a:cubicBezTo>
                  <a:cubicBezTo>
                    <a:pt x="15" y="54"/>
                    <a:pt x="15" y="54"/>
                    <a:pt x="15" y="54"/>
                  </a:cubicBezTo>
                  <a:cubicBezTo>
                    <a:pt x="15" y="54"/>
                    <a:pt x="15" y="54"/>
                    <a:pt x="15" y="54"/>
                  </a:cubicBezTo>
                  <a:cubicBezTo>
                    <a:pt x="16" y="54"/>
                    <a:pt x="16" y="54"/>
                    <a:pt x="16" y="54"/>
                  </a:cubicBezTo>
                  <a:cubicBezTo>
                    <a:pt x="16" y="55"/>
                    <a:pt x="16" y="55"/>
                    <a:pt x="16" y="55"/>
                  </a:cubicBezTo>
                  <a:cubicBezTo>
                    <a:pt x="17" y="55"/>
                    <a:pt x="17" y="55"/>
                    <a:pt x="17" y="55"/>
                  </a:cubicBezTo>
                  <a:cubicBezTo>
                    <a:pt x="18" y="55"/>
                    <a:pt x="18" y="55"/>
                    <a:pt x="18" y="55"/>
                  </a:cubicBezTo>
                  <a:cubicBezTo>
                    <a:pt x="19" y="55"/>
                    <a:pt x="19" y="55"/>
                    <a:pt x="19" y="55"/>
                  </a:cubicBezTo>
                  <a:cubicBezTo>
                    <a:pt x="19" y="54"/>
                    <a:pt x="19" y="54"/>
                    <a:pt x="19" y="54"/>
                  </a:cubicBezTo>
                  <a:cubicBezTo>
                    <a:pt x="20" y="54"/>
                    <a:pt x="20" y="54"/>
                    <a:pt x="20" y="54"/>
                  </a:cubicBezTo>
                  <a:cubicBezTo>
                    <a:pt x="21" y="54"/>
                    <a:pt x="21" y="54"/>
                    <a:pt x="21" y="54"/>
                  </a:cubicBezTo>
                  <a:cubicBezTo>
                    <a:pt x="21" y="53"/>
                    <a:pt x="21" y="53"/>
                    <a:pt x="21" y="53"/>
                  </a:cubicBezTo>
                  <a:cubicBezTo>
                    <a:pt x="20" y="54"/>
                    <a:pt x="20" y="54"/>
                    <a:pt x="20" y="54"/>
                  </a:cubicBezTo>
                  <a:cubicBezTo>
                    <a:pt x="19" y="55"/>
                    <a:pt x="19" y="55"/>
                    <a:pt x="19" y="55"/>
                  </a:cubicBezTo>
                  <a:cubicBezTo>
                    <a:pt x="19" y="56"/>
                    <a:pt x="19" y="56"/>
                    <a:pt x="19" y="56"/>
                  </a:cubicBezTo>
                  <a:cubicBezTo>
                    <a:pt x="18" y="56"/>
                    <a:pt x="18" y="56"/>
                    <a:pt x="18" y="56"/>
                  </a:cubicBezTo>
                  <a:cubicBezTo>
                    <a:pt x="18" y="57"/>
                    <a:pt x="18" y="57"/>
                    <a:pt x="18" y="57"/>
                  </a:cubicBezTo>
                  <a:cubicBezTo>
                    <a:pt x="17" y="56"/>
                    <a:pt x="17" y="56"/>
                    <a:pt x="17" y="56"/>
                  </a:cubicBezTo>
                  <a:cubicBezTo>
                    <a:pt x="15" y="56"/>
                    <a:pt x="15" y="56"/>
                    <a:pt x="15" y="56"/>
                  </a:cubicBezTo>
                  <a:cubicBezTo>
                    <a:pt x="14" y="56"/>
                    <a:pt x="14" y="56"/>
                    <a:pt x="14" y="56"/>
                  </a:cubicBezTo>
                  <a:cubicBezTo>
                    <a:pt x="14" y="57"/>
                    <a:pt x="14" y="57"/>
                    <a:pt x="14" y="57"/>
                  </a:cubicBezTo>
                  <a:cubicBezTo>
                    <a:pt x="14" y="57"/>
                    <a:pt x="14" y="57"/>
                    <a:pt x="14" y="57"/>
                  </a:cubicBezTo>
                  <a:cubicBezTo>
                    <a:pt x="13" y="57"/>
                    <a:pt x="13" y="57"/>
                    <a:pt x="13" y="57"/>
                  </a:cubicBezTo>
                  <a:cubicBezTo>
                    <a:pt x="13" y="59"/>
                    <a:pt x="13" y="59"/>
                    <a:pt x="13" y="59"/>
                  </a:cubicBezTo>
                  <a:cubicBezTo>
                    <a:pt x="12" y="59"/>
                    <a:pt x="12" y="59"/>
                    <a:pt x="12" y="59"/>
                  </a:cubicBezTo>
                  <a:cubicBezTo>
                    <a:pt x="12" y="60"/>
                    <a:pt x="12" y="60"/>
                    <a:pt x="12" y="60"/>
                  </a:cubicBezTo>
                  <a:cubicBezTo>
                    <a:pt x="11" y="60"/>
                    <a:pt x="11" y="60"/>
                    <a:pt x="11" y="60"/>
                  </a:cubicBezTo>
                  <a:cubicBezTo>
                    <a:pt x="11" y="61"/>
                    <a:pt x="11" y="61"/>
                    <a:pt x="11" y="61"/>
                  </a:cubicBezTo>
                  <a:cubicBezTo>
                    <a:pt x="10" y="61"/>
                    <a:pt x="10" y="61"/>
                    <a:pt x="10" y="61"/>
                  </a:cubicBezTo>
                  <a:cubicBezTo>
                    <a:pt x="10" y="61"/>
                    <a:pt x="10" y="61"/>
                    <a:pt x="10" y="61"/>
                  </a:cubicBezTo>
                  <a:cubicBezTo>
                    <a:pt x="9" y="62"/>
                    <a:pt x="9" y="62"/>
                    <a:pt x="9" y="62"/>
                  </a:cubicBezTo>
                  <a:cubicBezTo>
                    <a:pt x="9" y="62"/>
                    <a:pt x="9" y="62"/>
                    <a:pt x="9" y="62"/>
                  </a:cubicBezTo>
                  <a:cubicBezTo>
                    <a:pt x="8" y="62"/>
                    <a:pt x="8" y="62"/>
                    <a:pt x="8" y="62"/>
                  </a:cubicBezTo>
                  <a:cubicBezTo>
                    <a:pt x="8" y="63"/>
                    <a:pt x="8" y="63"/>
                    <a:pt x="8" y="63"/>
                  </a:cubicBezTo>
                  <a:cubicBezTo>
                    <a:pt x="9" y="63"/>
                    <a:pt x="9" y="63"/>
                    <a:pt x="9" y="63"/>
                  </a:cubicBezTo>
                  <a:cubicBezTo>
                    <a:pt x="9" y="62"/>
                    <a:pt x="9" y="62"/>
                    <a:pt x="9" y="62"/>
                  </a:cubicBezTo>
                  <a:cubicBezTo>
                    <a:pt x="10" y="62"/>
                    <a:pt x="10" y="62"/>
                    <a:pt x="10" y="62"/>
                  </a:cubicBezTo>
                  <a:lnTo>
                    <a:pt x="10" y="63"/>
                  </a:lnTo>
                  <a:close/>
                </a:path>
              </a:pathLst>
            </a:custGeom>
            <a:grpFill/>
            <a:ln>
              <a:noFill/>
            </a:ln>
          </p:spPr>
          <p:txBody>
            <a:bodyPr vert="horz" wrap="square" lIns="91440" tIns="45720" rIns="91440" bIns="45720" numCol="1" anchor="t" anchorCtr="0" compatLnSpc="1"/>
            <a:lstStyle/>
            <a:p>
              <a:endParaRPr lang="en-US"/>
            </a:p>
          </p:txBody>
        </p:sp>
        <p:sp>
          <p:nvSpPr>
            <p:cNvPr id="73" name="Freeform 70">
              <a:extLst>
                <a:ext uri="{FF2B5EF4-FFF2-40B4-BE49-F238E27FC236}">
                  <a16:creationId xmlns="" xmlns:a16="http://schemas.microsoft.com/office/drawing/2014/main" id="{4C96DED7-8400-4D4C-9A30-E0D48889A1D2}"/>
                </a:ext>
              </a:extLst>
            </p:cNvPr>
            <p:cNvSpPr>
              <a:spLocks noEditPoints="1"/>
            </p:cNvSpPr>
            <p:nvPr/>
          </p:nvSpPr>
          <p:spPr bwMode="auto">
            <a:xfrm>
              <a:off x="4202957" y="2102919"/>
              <a:ext cx="275339" cy="229020"/>
            </a:xfrm>
            <a:custGeom>
              <a:avLst/>
              <a:gdLst>
                <a:gd name="T0" fmla="*/ 166 w 214"/>
                <a:gd name="T1" fmla="*/ 85 h 178"/>
                <a:gd name="T2" fmla="*/ 155 w 214"/>
                <a:gd name="T3" fmla="*/ 92 h 178"/>
                <a:gd name="T4" fmla="*/ 159 w 214"/>
                <a:gd name="T5" fmla="*/ 81 h 178"/>
                <a:gd name="T6" fmla="*/ 170 w 214"/>
                <a:gd name="T7" fmla="*/ 67 h 178"/>
                <a:gd name="T8" fmla="*/ 177 w 214"/>
                <a:gd name="T9" fmla="*/ 67 h 178"/>
                <a:gd name="T10" fmla="*/ 181 w 214"/>
                <a:gd name="T11" fmla="*/ 48 h 178"/>
                <a:gd name="T12" fmla="*/ 185 w 214"/>
                <a:gd name="T13" fmla="*/ 37 h 178"/>
                <a:gd name="T14" fmla="*/ 170 w 214"/>
                <a:gd name="T15" fmla="*/ 33 h 178"/>
                <a:gd name="T16" fmla="*/ 159 w 214"/>
                <a:gd name="T17" fmla="*/ 29 h 178"/>
                <a:gd name="T18" fmla="*/ 144 w 214"/>
                <a:gd name="T19" fmla="*/ 26 h 178"/>
                <a:gd name="T20" fmla="*/ 133 w 214"/>
                <a:gd name="T21" fmla="*/ 18 h 178"/>
                <a:gd name="T22" fmla="*/ 122 w 214"/>
                <a:gd name="T23" fmla="*/ 11 h 178"/>
                <a:gd name="T24" fmla="*/ 111 w 214"/>
                <a:gd name="T25" fmla="*/ 0 h 178"/>
                <a:gd name="T26" fmla="*/ 96 w 214"/>
                <a:gd name="T27" fmla="*/ 3 h 178"/>
                <a:gd name="T28" fmla="*/ 92 w 214"/>
                <a:gd name="T29" fmla="*/ 18 h 178"/>
                <a:gd name="T30" fmla="*/ 70 w 214"/>
                <a:gd name="T31" fmla="*/ 26 h 178"/>
                <a:gd name="T32" fmla="*/ 63 w 214"/>
                <a:gd name="T33" fmla="*/ 33 h 178"/>
                <a:gd name="T34" fmla="*/ 55 w 214"/>
                <a:gd name="T35" fmla="*/ 26 h 178"/>
                <a:gd name="T36" fmla="*/ 44 w 214"/>
                <a:gd name="T37" fmla="*/ 29 h 178"/>
                <a:gd name="T38" fmla="*/ 48 w 214"/>
                <a:gd name="T39" fmla="*/ 41 h 178"/>
                <a:gd name="T40" fmla="*/ 40 w 214"/>
                <a:gd name="T41" fmla="*/ 44 h 178"/>
                <a:gd name="T42" fmla="*/ 26 w 214"/>
                <a:gd name="T43" fmla="*/ 41 h 178"/>
                <a:gd name="T44" fmla="*/ 11 w 214"/>
                <a:gd name="T45" fmla="*/ 44 h 178"/>
                <a:gd name="T46" fmla="*/ 0 w 214"/>
                <a:gd name="T47" fmla="*/ 52 h 178"/>
                <a:gd name="T48" fmla="*/ 3 w 214"/>
                <a:gd name="T49" fmla="*/ 52 h 178"/>
                <a:gd name="T50" fmla="*/ 3 w 214"/>
                <a:gd name="T51" fmla="*/ 55 h 178"/>
                <a:gd name="T52" fmla="*/ 7 w 214"/>
                <a:gd name="T53" fmla="*/ 63 h 178"/>
                <a:gd name="T54" fmla="*/ 22 w 214"/>
                <a:gd name="T55" fmla="*/ 63 h 178"/>
                <a:gd name="T56" fmla="*/ 29 w 214"/>
                <a:gd name="T57" fmla="*/ 67 h 178"/>
                <a:gd name="T58" fmla="*/ 37 w 214"/>
                <a:gd name="T59" fmla="*/ 70 h 178"/>
                <a:gd name="T60" fmla="*/ 44 w 214"/>
                <a:gd name="T61" fmla="*/ 70 h 178"/>
                <a:gd name="T62" fmla="*/ 40 w 214"/>
                <a:gd name="T63" fmla="*/ 81 h 178"/>
                <a:gd name="T64" fmla="*/ 55 w 214"/>
                <a:gd name="T65" fmla="*/ 89 h 178"/>
                <a:gd name="T66" fmla="*/ 51 w 214"/>
                <a:gd name="T67" fmla="*/ 100 h 178"/>
                <a:gd name="T68" fmla="*/ 59 w 214"/>
                <a:gd name="T69" fmla="*/ 104 h 178"/>
                <a:gd name="T70" fmla="*/ 55 w 214"/>
                <a:gd name="T71" fmla="*/ 118 h 178"/>
                <a:gd name="T72" fmla="*/ 48 w 214"/>
                <a:gd name="T73" fmla="*/ 141 h 178"/>
                <a:gd name="T74" fmla="*/ 55 w 214"/>
                <a:gd name="T75" fmla="*/ 148 h 178"/>
                <a:gd name="T76" fmla="*/ 77 w 214"/>
                <a:gd name="T77" fmla="*/ 156 h 178"/>
                <a:gd name="T78" fmla="*/ 96 w 214"/>
                <a:gd name="T79" fmla="*/ 156 h 178"/>
                <a:gd name="T80" fmla="*/ 114 w 214"/>
                <a:gd name="T81" fmla="*/ 159 h 178"/>
                <a:gd name="T82" fmla="*/ 126 w 214"/>
                <a:gd name="T83" fmla="*/ 137 h 178"/>
                <a:gd name="T84" fmla="*/ 140 w 214"/>
                <a:gd name="T85" fmla="*/ 141 h 178"/>
                <a:gd name="T86" fmla="*/ 166 w 214"/>
                <a:gd name="T87" fmla="*/ 148 h 178"/>
                <a:gd name="T88" fmla="*/ 181 w 214"/>
                <a:gd name="T89" fmla="*/ 133 h 178"/>
                <a:gd name="T90" fmla="*/ 170 w 214"/>
                <a:gd name="T91" fmla="*/ 115 h 178"/>
                <a:gd name="T92" fmla="*/ 170 w 214"/>
                <a:gd name="T93" fmla="*/ 100 h 178"/>
                <a:gd name="T94" fmla="*/ 207 w 214"/>
                <a:gd name="T95" fmla="*/ 178 h 178"/>
                <a:gd name="T96" fmla="*/ 203 w 214"/>
                <a:gd name="T97" fmla="*/ 170 h 178"/>
                <a:gd name="T98" fmla="*/ 200 w 214"/>
                <a:gd name="T99" fmla="*/ 167 h 178"/>
                <a:gd name="T100" fmla="*/ 200 w 214"/>
                <a:gd name="T101" fmla="*/ 159 h 178"/>
                <a:gd name="T102" fmla="*/ 207 w 214"/>
                <a:gd name="T103" fmla="*/ 156 h 178"/>
                <a:gd name="T104" fmla="*/ 211 w 214"/>
                <a:gd name="T105" fmla="*/ 148 h 178"/>
                <a:gd name="T106" fmla="*/ 211 w 214"/>
                <a:gd name="T107" fmla="*/ 17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4" h="178">
                  <a:moveTo>
                    <a:pt x="174" y="96"/>
                  </a:moveTo>
                  <a:lnTo>
                    <a:pt x="174" y="92"/>
                  </a:lnTo>
                  <a:lnTo>
                    <a:pt x="170" y="92"/>
                  </a:lnTo>
                  <a:lnTo>
                    <a:pt x="170" y="89"/>
                  </a:lnTo>
                  <a:lnTo>
                    <a:pt x="166" y="85"/>
                  </a:lnTo>
                  <a:lnTo>
                    <a:pt x="163" y="85"/>
                  </a:lnTo>
                  <a:lnTo>
                    <a:pt x="159" y="89"/>
                  </a:lnTo>
                  <a:lnTo>
                    <a:pt x="163" y="92"/>
                  </a:lnTo>
                  <a:lnTo>
                    <a:pt x="159" y="92"/>
                  </a:lnTo>
                  <a:lnTo>
                    <a:pt x="155" y="92"/>
                  </a:lnTo>
                  <a:lnTo>
                    <a:pt x="155" y="89"/>
                  </a:lnTo>
                  <a:lnTo>
                    <a:pt x="155" y="89"/>
                  </a:lnTo>
                  <a:lnTo>
                    <a:pt x="159" y="89"/>
                  </a:lnTo>
                  <a:lnTo>
                    <a:pt x="159" y="85"/>
                  </a:lnTo>
                  <a:lnTo>
                    <a:pt x="159" y="81"/>
                  </a:lnTo>
                  <a:lnTo>
                    <a:pt x="163" y="74"/>
                  </a:lnTo>
                  <a:lnTo>
                    <a:pt x="166" y="74"/>
                  </a:lnTo>
                  <a:lnTo>
                    <a:pt x="170" y="70"/>
                  </a:lnTo>
                  <a:lnTo>
                    <a:pt x="170" y="70"/>
                  </a:lnTo>
                  <a:lnTo>
                    <a:pt x="170" y="67"/>
                  </a:lnTo>
                  <a:lnTo>
                    <a:pt x="166" y="67"/>
                  </a:lnTo>
                  <a:lnTo>
                    <a:pt x="170" y="63"/>
                  </a:lnTo>
                  <a:lnTo>
                    <a:pt x="174" y="63"/>
                  </a:lnTo>
                  <a:lnTo>
                    <a:pt x="174" y="67"/>
                  </a:lnTo>
                  <a:lnTo>
                    <a:pt x="177" y="67"/>
                  </a:lnTo>
                  <a:lnTo>
                    <a:pt x="181" y="63"/>
                  </a:lnTo>
                  <a:lnTo>
                    <a:pt x="181" y="59"/>
                  </a:lnTo>
                  <a:lnTo>
                    <a:pt x="177" y="59"/>
                  </a:lnTo>
                  <a:lnTo>
                    <a:pt x="177" y="55"/>
                  </a:lnTo>
                  <a:lnTo>
                    <a:pt x="181" y="48"/>
                  </a:lnTo>
                  <a:lnTo>
                    <a:pt x="181" y="48"/>
                  </a:lnTo>
                  <a:lnTo>
                    <a:pt x="181" y="44"/>
                  </a:lnTo>
                  <a:lnTo>
                    <a:pt x="185" y="41"/>
                  </a:lnTo>
                  <a:lnTo>
                    <a:pt x="188" y="37"/>
                  </a:lnTo>
                  <a:lnTo>
                    <a:pt x="185" y="37"/>
                  </a:lnTo>
                  <a:lnTo>
                    <a:pt x="181" y="37"/>
                  </a:lnTo>
                  <a:lnTo>
                    <a:pt x="177" y="33"/>
                  </a:lnTo>
                  <a:lnTo>
                    <a:pt x="174" y="37"/>
                  </a:lnTo>
                  <a:lnTo>
                    <a:pt x="170" y="33"/>
                  </a:lnTo>
                  <a:lnTo>
                    <a:pt x="170" y="33"/>
                  </a:lnTo>
                  <a:lnTo>
                    <a:pt x="166" y="37"/>
                  </a:lnTo>
                  <a:lnTo>
                    <a:pt x="163" y="33"/>
                  </a:lnTo>
                  <a:lnTo>
                    <a:pt x="163" y="29"/>
                  </a:lnTo>
                  <a:lnTo>
                    <a:pt x="159" y="29"/>
                  </a:lnTo>
                  <a:lnTo>
                    <a:pt x="159" y="29"/>
                  </a:lnTo>
                  <a:lnTo>
                    <a:pt x="155" y="29"/>
                  </a:lnTo>
                  <a:lnTo>
                    <a:pt x="151" y="26"/>
                  </a:lnTo>
                  <a:lnTo>
                    <a:pt x="148" y="26"/>
                  </a:lnTo>
                  <a:lnTo>
                    <a:pt x="148" y="26"/>
                  </a:lnTo>
                  <a:lnTo>
                    <a:pt x="144" y="26"/>
                  </a:lnTo>
                  <a:lnTo>
                    <a:pt x="140" y="26"/>
                  </a:lnTo>
                  <a:lnTo>
                    <a:pt x="137" y="22"/>
                  </a:lnTo>
                  <a:lnTo>
                    <a:pt x="137" y="18"/>
                  </a:lnTo>
                  <a:lnTo>
                    <a:pt x="133" y="18"/>
                  </a:lnTo>
                  <a:lnTo>
                    <a:pt x="133" y="18"/>
                  </a:lnTo>
                  <a:lnTo>
                    <a:pt x="129" y="18"/>
                  </a:lnTo>
                  <a:lnTo>
                    <a:pt x="126" y="18"/>
                  </a:lnTo>
                  <a:lnTo>
                    <a:pt x="126" y="15"/>
                  </a:lnTo>
                  <a:lnTo>
                    <a:pt x="126" y="15"/>
                  </a:lnTo>
                  <a:lnTo>
                    <a:pt x="122" y="11"/>
                  </a:lnTo>
                  <a:lnTo>
                    <a:pt x="122" y="11"/>
                  </a:lnTo>
                  <a:lnTo>
                    <a:pt x="114" y="7"/>
                  </a:lnTo>
                  <a:lnTo>
                    <a:pt x="114" y="7"/>
                  </a:lnTo>
                  <a:lnTo>
                    <a:pt x="111" y="3"/>
                  </a:lnTo>
                  <a:lnTo>
                    <a:pt x="111" y="0"/>
                  </a:lnTo>
                  <a:lnTo>
                    <a:pt x="111" y="0"/>
                  </a:lnTo>
                  <a:lnTo>
                    <a:pt x="107" y="0"/>
                  </a:lnTo>
                  <a:lnTo>
                    <a:pt x="103" y="0"/>
                  </a:lnTo>
                  <a:lnTo>
                    <a:pt x="100" y="0"/>
                  </a:lnTo>
                  <a:lnTo>
                    <a:pt x="96" y="3"/>
                  </a:lnTo>
                  <a:lnTo>
                    <a:pt x="96" y="3"/>
                  </a:lnTo>
                  <a:lnTo>
                    <a:pt x="96" y="7"/>
                  </a:lnTo>
                  <a:lnTo>
                    <a:pt x="96" y="15"/>
                  </a:lnTo>
                  <a:lnTo>
                    <a:pt x="92" y="18"/>
                  </a:lnTo>
                  <a:lnTo>
                    <a:pt x="92" y="18"/>
                  </a:lnTo>
                  <a:lnTo>
                    <a:pt x="85" y="22"/>
                  </a:lnTo>
                  <a:lnTo>
                    <a:pt x="81" y="22"/>
                  </a:lnTo>
                  <a:lnTo>
                    <a:pt x="81" y="22"/>
                  </a:lnTo>
                  <a:lnTo>
                    <a:pt x="74" y="22"/>
                  </a:lnTo>
                  <a:lnTo>
                    <a:pt x="70" y="26"/>
                  </a:lnTo>
                  <a:lnTo>
                    <a:pt x="74" y="29"/>
                  </a:lnTo>
                  <a:lnTo>
                    <a:pt x="77" y="29"/>
                  </a:lnTo>
                  <a:lnTo>
                    <a:pt x="74" y="33"/>
                  </a:lnTo>
                  <a:lnTo>
                    <a:pt x="66" y="33"/>
                  </a:lnTo>
                  <a:lnTo>
                    <a:pt x="63" y="33"/>
                  </a:lnTo>
                  <a:lnTo>
                    <a:pt x="59" y="29"/>
                  </a:lnTo>
                  <a:lnTo>
                    <a:pt x="55" y="33"/>
                  </a:lnTo>
                  <a:lnTo>
                    <a:pt x="55" y="29"/>
                  </a:lnTo>
                  <a:lnTo>
                    <a:pt x="51" y="29"/>
                  </a:lnTo>
                  <a:lnTo>
                    <a:pt x="55" y="26"/>
                  </a:lnTo>
                  <a:lnTo>
                    <a:pt x="51" y="26"/>
                  </a:lnTo>
                  <a:lnTo>
                    <a:pt x="48" y="26"/>
                  </a:lnTo>
                  <a:lnTo>
                    <a:pt x="44" y="26"/>
                  </a:lnTo>
                  <a:lnTo>
                    <a:pt x="44" y="26"/>
                  </a:lnTo>
                  <a:lnTo>
                    <a:pt x="44" y="29"/>
                  </a:lnTo>
                  <a:lnTo>
                    <a:pt x="44" y="29"/>
                  </a:lnTo>
                  <a:lnTo>
                    <a:pt x="48" y="33"/>
                  </a:lnTo>
                  <a:lnTo>
                    <a:pt x="48" y="37"/>
                  </a:lnTo>
                  <a:lnTo>
                    <a:pt x="48" y="37"/>
                  </a:lnTo>
                  <a:lnTo>
                    <a:pt x="48" y="41"/>
                  </a:lnTo>
                  <a:lnTo>
                    <a:pt x="48" y="41"/>
                  </a:lnTo>
                  <a:lnTo>
                    <a:pt x="51" y="44"/>
                  </a:lnTo>
                  <a:lnTo>
                    <a:pt x="44" y="44"/>
                  </a:lnTo>
                  <a:lnTo>
                    <a:pt x="40" y="44"/>
                  </a:lnTo>
                  <a:lnTo>
                    <a:pt x="40" y="44"/>
                  </a:lnTo>
                  <a:lnTo>
                    <a:pt x="37" y="44"/>
                  </a:lnTo>
                  <a:lnTo>
                    <a:pt x="37" y="44"/>
                  </a:lnTo>
                  <a:lnTo>
                    <a:pt x="33" y="48"/>
                  </a:lnTo>
                  <a:lnTo>
                    <a:pt x="26" y="41"/>
                  </a:lnTo>
                  <a:lnTo>
                    <a:pt x="26" y="41"/>
                  </a:lnTo>
                  <a:lnTo>
                    <a:pt x="22" y="41"/>
                  </a:lnTo>
                  <a:lnTo>
                    <a:pt x="18" y="44"/>
                  </a:lnTo>
                  <a:lnTo>
                    <a:pt x="14" y="44"/>
                  </a:lnTo>
                  <a:lnTo>
                    <a:pt x="14" y="44"/>
                  </a:lnTo>
                  <a:lnTo>
                    <a:pt x="11" y="44"/>
                  </a:lnTo>
                  <a:lnTo>
                    <a:pt x="11" y="44"/>
                  </a:lnTo>
                  <a:lnTo>
                    <a:pt x="7" y="44"/>
                  </a:lnTo>
                  <a:lnTo>
                    <a:pt x="3" y="44"/>
                  </a:lnTo>
                  <a:lnTo>
                    <a:pt x="0" y="48"/>
                  </a:lnTo>
                  <a:lnTo>
                    <a:pt x="0" y="52"/>
                  </a:lnTo>
                  <a:lnTo>
                    <a:pt x="3" y="48"/>
                  </a:lnTo>
                  <a:lnTo>
                    <a:pt x="7" y="52"/>
                  </a:lnTo>
                  <a:lnTo>
                    <a:pt x="7" y="52"/>
                  </a:lnTo>
                  <a:lnTo>
                    <a:pt x="3" y="52"/>
                  </a:lnTo>
                  <a:lnTo>
                    <a:pt x="3" y="52"/>
                  </a:lnTo>
                  <a:lnTo>
                    <a:pt x="3" y="52"/>
                  </a:lnTo>
                  <a:lnTo>
                    <a:pt x="3" y="52"/>
                  </a:lnTo>
                  <a:lnTo>
                    <a:pt x="7" y="52"/>
                  </a:lnTo>
                  <a:lnTo>
                    <a:pt x="7" y="55"/>
                  </a:lnTo>
                  <a:lnTo>
                    <a:pt x="3" y="55"/>
                  </a:lnTo>
                  <a:lnTo>
                    <a:pt x="3" y="55"/>
                  </a:lnTo>
                  <a:lnTo>
                    <a:pt x="3" y="55"/>
                  </a:lnTo>
                  <a:lnTo>
                    <a:pt x="3" y="55"/>
                  </a:lnTo>
                  <a:lnTo>
                    <a:pt x="7" y="59"/>
                  </a:lnTo>
                  <a:lnTo>
                    <a:pt x="7" y="63"/>
                  </a:lnTo>
                  <a:lnTo>
                    <a:pt x="11" y="59"/>
                  </a:lnTo>
                  <a:lnTo>
                    <a:pt x="11" y="59"/>
                  </a:lnTo>
                  <a:lnTo>
                    <a:pt x="14" y="59"/>
                  </a:lnTo>
                  <a:lnTo>
                    <a:pt x="18" y="63"/>
                  </a:lnTo>
                  <a:lnTo>
                    <a:pt x="22" y="63"/>
                  </a:lnTo>
                  <a:lnTo>
                    <a:pt x="22" y="63"/>
                  </a:lnTo>
                  <a:lnTo>
                    <a:pt x="26" y="67"/>
                  </a:lnTo>
                  <a:lnTo>
                    <a:pt x="29" y="63"/>
                  </a:lnTo>
                  <a:lnTo>
                    <a:pt x="29" y="63"/>
                  </a:lnTo>
                  <a:lnTo>
                    <a:pt x="29" y="67"/>
                  </a:lnTo>
                  <a:lnTo>
                    <a:pt x="29" y="67"/>
                  </a:lnTo>
                  <a:lnTo>
                    <a:pt x="33" y="67"/>
                  </a:lnTo>
                  <a:lnTo>
                    <a:pt x="33" y="67"/>
                  </a:lnTo>
                  <a:lnTo>
                    <a:pt x="33" y="70"/>
                  </a:lnTo>
                  <a:lnTo>
                    <a:pt x="37" y="70"/>
                  </a:lnTo>
                  <a:lnTo>
                    <a:pt x="37" y="70"/>
                  </a:lnTo>
                  <a:lnTo>
                    <a:pt x="40" y="70"/>
                  </a:lnTo>
                  <a:lnTo>
                    <a:pt x="44" y="70"/>
                  </a:lnTo>
                  <a:lnTo>
                    <a:pt x="44" y="74"/>
                  </a:lnTo>
                  <a:lnTo>
                    <a:pt x="44" y="70"/>
                  </a:lnTo>
                  <a:lnTo>
                    <a:pt x="40" y="70"/>
                  </a:lnTo>
                  <a:lnTo>
                    <a:pt x="37" y="74"/>
                  </a:lnTo>
                  <a:lnTo>
                    <a:pt x="40" y="74"/>
                  </a:lnTo>
                  <a:lnTo>
                    <a:pt x="40" y="78"/>
                  </a:lnTo>
                  <a:lnTo>
                    <a:pt x="40" y="81"/>
                  </a:lnTo>
                  <a:lnTo>
                    <a:pt x="40" y="81"/>
                  </a:lnTo>
                  <a:lnTo>
                    <a:pt x="40" y="81"/>
                  </a:lnTo>
                  <a:lnTo>
                    <a:pt x="48" y="85"/>
                  </a:lnTo>
                  <a:lnTo>
                    <a:pt x="51" y="89"/>
                  </a:lnTo>
                  <a:lnTo>
                    <a:pt x="55" y="89"/>
                  </a:lnTo>
                  <a:lnTo>
                    <a:pt x="55" y="92"/>
                  </a:lnTo>
                  <a:lnTo>
                    <a:pt x="55" y="92"/>
                  </a:lnTo>
                  <a:lnTo>
                    <a:pt x="55" y="96"/>
                  </a:lnTo>
                  <a:lnTo>
                    <a:pt x="55" y="96"/>
                  </a:lnTo>
                  <a:lnTo>
                    <a:pt x="51" y="100"/>
                  </a:lnTo>
                  <a:lnTo>
                    <a:pt x="55" y="100"/>
                  </a:lnTo>
                  <a:lnTo>
                    <a:pt x="59" y="104"/>
                  </a:lnTo>
                  <a:lnTo>
                    <a:pt x="63" y="111"/>
                  </a:lnTo>
                  <a:lnTo>
                    <a:pt x="59" y="107"/>
                  </a:lnTo>
                  <a:lnTo>
                    <a:pt x="59" y="104"/>
                  </a:lnTo>
                  <a:lnTo>
                    <a:pt x="55" y="104"/>
                  </a:lnTo>
                  <a:lnTo>
                    <a:pt x="55" y="104"/>
                  </a:lnTo>
                  <a:lnTo>
                    <a:pt x="51" y="111"/>
                  </a:lnTo>
                  <a:lnTo>
                    <a:pt x="51" y="118"/>
                  </a:lnTo>
                  <a:lnTo>
                    <a:pt x="55" y="118"/>
                  </a:lnTo>
                  <a:lnTo>
                    <a:pt x="51" y="118"/>
                  </a:lnTo>
                  <a:lnTo>
                    <a:pt x="51" y="130"/>
                  </a:lnTo>
                  <a:lnTo>
                    <a:pt x="48" y="141"/>
                  </a:lnTo>
                  <a:lnTo>
                    <a:pt x="44" y="141"/>
                  </a:lnTo>
                  <a:lnTo>
                    <a:pt x="48" y="141"/>
                  </a:lnTo>
                  <a:lnTo>
                    <a:pt x="48" y="144"/>
                  </a:lnTo>
                  <a:lnTo>
                    <a:pt x="51" y="144"/>
                  </a:lnTo>
                  <a:lnTo>
                    <a:pt x="51" y="148"/>
                  </a:lnTo>
                  <a:lnTo>
                    <a:pt x="51" y="148"/>
                  </a:lnTo>
                  <a:lnTo>
                    <a:pt x="55" y="148"/>
                  </a:lnTo>
                  <a:lnTo>
                    <a:pt x="63" y="152"/>
                  </a:lnTo>
                  <a:lnTo>
                    <a:pt x="66" y="156"/>
                  </a:lnTo>
                  <a:lnTo>
                    <a:pt x="70" y="152"/>
                  </a:lnTo>
                  <a:lnTo>
                    <a:pt x="74" y="156"/>
                  </a:lnTo>
                  <a:lnTo>
                    <a:pt x="77" y="156"/>
                  </a:lnTo>
                  <a:lnTo>
                    <a:pt x="77" y="156"/>
                  </a:lnTo>
                  <a:lnTo>
                    <a:pt x="81" y="156"/>
                  </a:lnTo>
                  <a:lnTo>
                    <a:pt x="89" y="156"/>
                  </a:lnTo>
                  <a:lnTo>
                    <a:pt x="92" y="156"/>
                  </a:lnTo>
                  <a:lnTo>
                    <a:pt x="96" y="156"/>
                  </a:lnTo>
                  <a:lnTo>
                    <a:pt x="100" y="156"/>
                  </a:lnTo>
                  <a:lnTo>
                    <a:pt x="107" y="156"/>
                  </a:lnTo>
                  <a:lnTo>
                    <a:pt x="114" y="159"/>
                  </a:lnTo>
                  <a:lnTo>
                    <a:pt x="118" y="159"/>
                  </a:lnTo>
                  <a:lnTo>
                    <a:pt x="114" y="159"/>
                  </a:lnTo>
                  <a:lnTo>
                    <a:pt x="114" y="156"/>
                  </a:lnTo>
                  <a:lnTo>
                    <a:pt x="114" y="148"/>
                  </a:lnTo>
                  <a:lnTo>
                    <a:pt x="118" y="148"/>
                  </a:lnTo>
                  <a:lnTo>
                    <a:pt x="122" y="144"/>
                  </a:lnTo>
                  <a:lnTo>
                    <a:pt x="126" y="137"/>
                  </a:lnTo>
                  <a:lnTo>
                    <a:pt x="129" y="137"/>
                  </a:lnTo>
                  <a:lnTo>
                    <a:pt x="129" y="141"/>
                  </a:lnTo>
                  <a:lnTo>
                    <a:pt x="133" y="141"/>
                  </a:lnTo>
                  <a:lnTo>
                    <a:pt x="137" y="141"/>
                  </a:lnTo>
                  <a:lnTo>
                    <a:pt x="140" y="141"/>
                  </a:lnTo>
                  <a:lnTo>
                    <a:pt x="144" y="141"/>
                  </a:lnTo>
                  <a:lnTo>
                    <a:pt x="144" y="141"/>
                  </a:lnTo>
                  <a:lnTo>
                    <a:pt x="155" y="144"/>
                  </a:lnTo>
                  <a:lnTo>
                    <a:pt x="159" y="148"/>
                  </a:lnTo>
                  <a:lnTo>
                    <a:pt x="166" y="148"/>
                  </a:lnTo>
                  <a:lnTo>
                    <a:pt x="166" y="144"/>
                  </a:lnTo>
                  <a:lnTo>
                    <a:pt x="166" y="144"/>
                  </a:lnTo>
                  <a:lnTo>
                    <a:pt x="170" y="141"/>
                  </a:lnTo>
                  <a:lnTo>
                    <a:pt x="181" y="133"/>
                  </a:lnTo>
                  <a:lnTo>
                    <a:pt x="181" y="133"/>
                  </a:lnTo>
                  <a:lnTo>
                    <a:pt x="181" y="130"/>
                  </a:lnTo>
                  <a:lnTo>
                    <a:pt x="181" y="126"/>
                  </a:lnTo>
                  <a:lnTo>
                    <a:pt x="177" y="126"/>
                  </a:lnTo>
                  <a:lnTo>
                    <a:pt x="174" y="122"/>
                  </a:lnTo>
                  <a:lnTo>
                    <a:pt x="170" y="115"/>
                  </a:lnTo>
                  <a:lnTo>
                    <a:pt x="166" y="111"/>
                  </a:lnTo>
                  <a:lnTo>
                    <a:pt x="170" y="111"/>
                  </a:lnTo>
                  <a:lnTo>
                    <a:pt x="174" y="107"/>
                  </a:lnTo>
                  <a:lnTo>
                    <a:pt x="174" y="104"/>
                  </a:lnTo>
                  <a:lnTo>
                    <a:pt x="170" y="100"/>
                  </a:lnTo>
                  <a:lnTo>
                    <a:pt x="170" y="96"/>
                  </a:lnTo>
                  <a:lnTo>
                    <a:pt x="174" y="96"/>
                  </a:lnTo>
                  <a:lnTo>
                    <a:pt x="174" y="96"/>
                  </a:lnTo>
                  <a:lnTo>
                    <a:pt x="174" y="96"/>
                  </a:lnTo>
                  <a:close/>
                  <a:moveTo>
                    <a:pt x="207" y="178"/>
                  </a:moveTo>
                  <a:lnTo>
                    <a:pt x="203" y="178"/>
                  </a:lnTo>
                  <a:lnTo>
                    <a:pt x="200" y="174"/>
                  </a:lnTo>
                  <a:lnTo>
                    <a:pt x="203" y="174"/>
                  </a:lnTo>
                  <a:lnTo>
                    <a:pt x="203" y="174"/>
                  </a:lnTo>
                  <a:lnTo>
                    <a:pt x="203" y="170"/>
                  </a:lnTo>
                  <a:lnTo>
                    <a:pt x="200" y="170"/>
                  </a:lnTo>
                  <a:lnTo>
                    <a:pt x="203" y="170"/>
                  </a:lnTo>
                  <a:lnTo>
                    <a:pt x="200" y="170"/>
                  </a:lnTo>
                  <a:lnTo>
                    <a:pt x="200" y="167"/>
                  </a:lnTo>
                  <a:lnTo>
                    <a:pt x="200" y="167"/>
                  </a:lnTo>
                  <a:lnTo>
                    <a:pt x="200" y="167"/>
                  </a:lnTo>
                  <a:lnTo>
                    <a:pt x="196" y="163"/>
                  </a:lnTo>
                  <a:lnTo>
                    <a:pt x="196" y="163"/>
                  </a:lnTo>
                  <a:lnTo>
                    <a:pt x="200" y="163"/>
                  </a:lnTo>
                  <a:lnTo>
                    <a:pt x="200" y="159"/>
                  </a:lnTo>
                  <a:lnTo>
                    <a:pt x="196" y="159"/>
                  </a:lnTo>
                  <a:lnTo>
                    <a:pt x="200" y="156"/>
                  </a:lnTo>
                  <a:lnTo>
                    <a:pt x="203" y="156"/>
                  </a:lnTo>
                  <a:lnTo>
                    <a:pt x="207" y="152"/>
                  </a:lnTo>
                  <a:lnTo>
                    <a:pt x="207" y="156"/>
                  </a:lnTo>
                  <a:lnTo>
                    <a:pt x="211" y="156"/>
                  </a:lnTo>
                  <a:lnTo>
                    <a:pt x="211" y="152"/>
                  </a:lnTo>
                  <a:lnTo>
                    <a:pt x="211" y="148"/>
                  </a:lnTo>
                  <a:lnTo>
                    <a:pt x="211" y="148"/>
                  </a:lnTo>
                  <a:lnTo>
                    <a:pt x="211" y="148"/>
                  </a:lnTo>
                  <a:lnTo>
                    <a:pt x="211" y="152"/>
                  </a:lnTo>
                  <a:lnTo>
                    <a:pt x="211" y="156"/>
                  </a:lnTo>
                  <a:lnTo>
                    <a:pt x="214" y="163"/>
                  </a:lnTo>
                  <a:lnTo>
                    <a:pt x="211" y="167"/>
                  </a:lnTo>
                  <a:lnTo>
                    <a:pt x="211" y="170"/>
                  </a:lnTo>
                  <a:lnTo>
                    <a:pt x="211" y="178"/>
                  </a:lnTo>
                  <a:lnTo>
                    <a:pt x="207" y="178"/>
                  </a:lnTo>
                  <a:close/>
                </a:path>
              </a:pathLst>
            </a:custGeom>
            <a:grpFill/>
            <a:ln>
              <a:noFill/>
            </a:ln>
          </p:spPr>
          <p:txBody>
            <a:bodyPr vert="horz" wrap="square" lIns="91440" tIns="45720" rIns="91440" bIns="45720" numCol="1" anchor="t" anchorCtr="0" compatLnSpc="1"/>
            <a:lstStyle/>
            <a:p>
              <a:endParaRPr lang="en-US"/>
            </a:p>
          </p:txBody>
        </p:sp>
        <p:sp>
          <p:nvSpPr>
            <p:cNvPr id="74" name="Freeform 71">
              <a:extLst>
                <a:ext uri="{FF2B5EF4-FFF2-40B4-BE49-F238E27FC236}">
                  <a16:creationId xmlns="" xmlns:a16="http://schemas.microsoft.com/office/drawing/2014/main" id="{EF6819DE-D4B1-489F-B789-C69D32AEE465}"/>
                </a:ext>
              </a:extLst>
            </p:cNvPr>
            <p:cNvSpPr/>
            <p:nvPr/>
          </p:nvSpPr>
          <p:spPr bwMode="auto">
            <a:xfrm>
              <a:off x="4578652" y="2455456"/>
              <a:ext cx="10293" cy="10293"/>
            </a:xfrm>
            <a:custGeom>
              <a:avLst/>
              <a:gdLst>
                <a:gd name="T0" fmla="*/ 0 w 8"/>
                <a:gd name="T1" fmla="*/ 0 h 8"/>
                <a:gd name="T2" fmla="*/ 0 w 8"/>
                <a:gd name="T3" fmla="*/ 4 h 8"/>
                <a:gd name="T4" fmla="*/ 4 w 8"/>
                <a:gd name="T5" fmla="*/ 8 h 8"/>
                <a:gd name="T6" fmla="*/ 8 w 8"/>
                <a:gd name="T7" fmla="*/ 4 h 8"/>
                <a:gd name="T8" fmla="*/ 8 w 8"/>
                <a:gd name="T9" fmla="*/ 4 h 8"/>
                <a:gd name="T10" fmla="*/ 0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0" y="0"/>
                  </a:moveTo>
                  <a:lnTo>
                    <a:pt x="0" y="4"/>
                  </a:lnTo>
                  <a:lnTo>
                    <a:pt x="4" y="8"/>
                  </a:lnTo>
                  <a:lnTo>
                    <a:pt x="8" y="4"/>
                  </a:lnTo>
                  <a:lnTo>
                    <a:pt x="8" y="4"/>
                  </a:lnTo>
                  <a:lnTo>
                    <a:pt x="0" y="0"/>
                  </a:lnTo>
                  <a:close/>
                </a:path>
              </a:pathLst>
            </a:custGeom>
            <a:grpFill/>
            <a:ln>
              <a:noFill/>
            </a:ln>
          </p:spPr>
          <p:txBody>
            <a:bodyPr vert="horz" wrap="square" lIns="91440" tIns="45720" rIns="91440" bIns="45720" numCol="1" anchor="t" anchorCtr="0" compatLnSpc="1"/>
            <a:lstStyle/>
            <a:p>
              <a:endParaRPr lang="en-US"/>
            </a:p>
          </p:txBody>
        </p:sp>
        <p:sp>
          <p:nvSpPr>
            <p:cNvPr id="75" name="Freeform 72">
              <a:extLst>
                <a:ext uri="{FF2B5EF4-FFF2-40B4-BE49-F238E27FC236}">
                  <a16:creationId xmlns="" xmlns:a16="http://schemas.microsoft.com/office/drawing/2014/main" id="{F4219D8D-6BAA-48DE-9060-DA8E3E37462F}"/>
                </a:ext>
              </a:extLst>
            </p:cNvPr>
            <p:cNvSpPr>
              <a:spLocks noEditPoints="1"/>
            </p:cNvSpPr>
            <p:nvPr/>
          </p:nvSpPr>
          <p:spPr bwMode="auto">
            <a:xfrm>
              <a:off x="4416536" y="2198129"/>
              <a:ext cx="243174" cy="243174"/>
            </a:xfrm>
            <a:custGeom>
              <a:avLst/>
              <a:gdLst>
                <a:gd name="T0" fmla="*/ 8 w 189"/>
                <a:gd name="T1" fmla="*/ 48 h 189"/>
                <a:gd name="T2" fmla="*/ 8 w 189"/>
                <a:gd name="T3" fmla="*/ 30 h 189"/>
                <a:gd name="T4" fmla="*/ 15 w 189"/>
                <a:gd name="T5" fmla="*/ 18 h 189"/>
                <a:gd name="T6" fmla="*/ 34 w 189"/>
                <a:gd name="T7" fmla="*/ 18 h 189"/>
                <a:gd name="T8" fmla="*/ 48 w 189"/>
                <a:gd name="T9" fmla="*/ 15 h 189"/>
                <a:gd name="T10" fmla="*/ 63 w 189"/>
                <a:gd name="T11" fmla="*/ 0 h 189"/>
                <a:gd name="T12" fmla="*/ 85 w 189"/>
                <a:gd name="T13" fmla="*/ 4 h 189"/>
                <a:gd name="T14" fmla="*/ 108 w 189"/>
                <a:gd name="T15" fmla="*/ 15 h 189"/>
                <a:gd name="T16" fmla="*/ 100 w 189"/>
                <a:gd name="T17" fmla="*/ 26 h 189"/>
                <a:gd name="T18" fmla="*/ 85 w 189"/>
                <a:gd name="T19" fmla="*/ 33 h 189"/>
                <a:gd name="T20" fmla="*/ 89 w 189"/>
                <a:gd name="T21" fmla="*/ 48 h 189"/>
                <a:gd name="T22" fmla="*/ 104 w 189"/>
                <a:gd name="T23" fmla="*/ 63 h 189"/>
                <a:gd name="T24" fmla="*/ 119 w 189"/>
                <a:gd name="T25" fmla="*/ 82 h 189"/>
                <a:gd name="T26" fmla="*/ 134 w 189"/>
                <a:gd name="T27" fmla="*/ 93 h 189"/>
                <a:gd name="T28" fmla="*/ 152 w 189"/>
                <a:gd name="T29" fmla="*/ 96 h 189"/>
                <a:gd name="T30" fmla="*/ 152 w 189"/>
                <a:gd name="T31" fmla="*/ 104 h 189"/>
                <a:gd name="T32" fmla="*/ 185 w 189"/>
                <a:gd name="T33" fmla="*/ 119 h 189"/>
                <a:gd name="T34" fmla="*/ 185 w 189"/>
                <a:gd name="T35" fmla="*/ 130 h 189"/>
                <a:gd name="T36" fmla="*/ 178 w 189"/>
                <a:gd name="T37" fmla="*/ 126 h 189"/>
                <a:gd name="T38" fmla="*/ 167 w 189"/>
                <a:gd name="T39" fmla="*/ 119 h 189"/>
                <a:gd name="T40" fmla="*/ 163 w 189"/>
                <a:gd name="T41" fmla="*/ 130 h 189"/>
                <a:gd name="T42" fmla="*/ 163 w 189"/>
                <a:gd name="T43" fmla="*/ 137 h 189"/>
                <a:gd name="T44" fmla="*/ 167 w 189"/>
                <a:gd name="T45" fmla="*/ 148 h 189"/>
                <a:gd name="T46" fmla="*/ 156 w 189"/>
                <a:gd name="T47" fmla="*/ 167 h 189"/>
                <a:gd name="T48" fmla="*/ 145 w 189"/>
                <a:gd name="T49" fmla="*/ 163 h 189"/>
                <a:gd name="T50" fmla="*/ 152 w 189"/>
                <a:gd name="T51" fmla="*/ 152 h 189"/>
                <a:gd name="T52" fmla="*/ 152 w 189"/>
                <a:gd name="T53" fmla="*/ 141 h 189"/>
                <a:gd name="T54" fmla="*/ 145 w 189"/>
                <a:gd name="T55" fmla="*/ 130 h 189"/>
                <a:gd name="T56" fmla="*/ 134 w 189"/>
                <a:gd name="T57" fmla="*/ 122 h 189"/>
                <a:gd name="T58" fmla="*/ 126 w 189"/>
                <a:gd name="T59" fmla="*/ 115 h 189"/>
                <a:gd name="T60" fmla="*/ 111 w 189"/>
                <a:gd name="T61" fmla="*/ 108 h 189"/>
                <a:gd name="T62" fmla="*/ 100 w 189"/>
                <a:gd name="T63" fmla="*/ 104 h 189"/>
                <a:gd name="T64" fmla="*/ 82 w 189"/>
                <a:gd name="T65" fmla="*/ 89 h 189"/>
                <a:gd name="T66" fmla="*/ 67 w 189"/>
                <a:gd name="T67" fmla="*/ 74 h 189"/>
                <a:gd name="T68" fmla="*/ 56 w 189"/>
                <a:gd name="T69" fmla="*/ 59 h 189"/>
                <a:gd name="T70" fmla="*/ 45 w 189"/>
                <a:gd name="T71" fmla="*/ 52 h 189"/>
                <a:gd name="T72" fmla="*/ 15 w 189"/>
                <a:gd name="T73" fmla="*/ 59 h 189"/>
                <a:gd name="T74" fmla="*/ 30 w 189"/>
                <a:gd name="T75" fmla="*/ 108 h 189"/>
                <a:gd name="T76" fmla="*/ 26 w 189"/>
                <a:gd name="T77" fmla="*/ 111 h 189"/>
                <a:gd name="T78" fmla="*/ 71 w 189"/>
                <a:gd name="T79" fmla="*/ 85 h 189"/>
                <a:gd name="T80" fmla="*/ 63 w 189"/>
                <a:gd name="T81" fmla="*/ 78 h 189"/>
                <a:gd name="T82" fmla="*/ 56 w 189"/>
                <a:gd name="T83" fmla="*/ 78 h 189"/>
                <a:gd name="T84" fmla="*/ 41 w 189"/>
                <a:gd name="T85" fmla="*/ 145 h 189"/>
                <a:gd name="T86" fmla="*/ 52 w 189"/>
                <a:gd name="T87" fmla="*/ 145 h 189"/>
                <a:gd name="T88" fmla="*/ 48 w 189"/>
                <a:gd name="T89" fmla="*/ 122 h 189"/>
                <a:gd name="T90" fmla="*/ 45 w 189"/>
                <a:gd name="T91" fmla="*/ 108 h 189"/>
                <a:gd name="T92" fmla="*/ 30 w 189"/>
                <a:gd name="T93" fmla="*/ 115 h 189"/>
                <a:gd name="T94" fmla="*/ 30 w 189"/>
                <a:gd name="T95" fmla="*/ 122 h 189"/>
                <a:gd name="T96" fmla="*/ 34 w 189"/>
                <a:gd name="T97" fmla="*/ 130 h 189"/>
                <a:gd name="T98" fmla="*/ 34 w 189"/>
                <a:gd name="T99" fmla="*/ 148 h 189"/>
                <a:gd name="T100" fmla="*/ 141 w 189"/>
                <a:gd name="T101" fmla="*/ 185 h 189"/>
                <a:gd name="T102" fmla="*/ 145 w 189"/>
                <a:gd name="T103" fmla="*/ 163 h 189"/>
                <a:gd name="T104" fmla="*/ 130 w 189"/>
                <a:gd name="T105" fmla="*/ 167 h 189"/>
                <a:gd name="T106" fmla="*/ 104 w 189"/>
                <a:gd name="T107" fmla="*/ 163 h 189"/>
                <a:gd name="T108" fmla="*/ 100 w 189"/>
                <a:gd name="T109" fmla="*/ 174 h 189"/>
                <a:gd name="T110" fmla="*/ 122 w 189"/>
                <a:gd name="T111" fmla="*/ 185 h 189"/>
                <a:gd name="T112" fmla="*/ 141 w 189"/>
                <a:gd name="T113" fmla="*/ 189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9" h="189">
                  <a:moveTo>
                    <a:pt x="15" y="59"/>
                  </a:moveTo>
                  <a:lnTo>
                    <a:pt x="15" y="56"/>
                  </a:lnTo>
                  <a:lnTo>
                    <a:pt x="15" y="52"/>
                  </a:lnTo>
                  <a:lnTo>
                    <a:pt x="11" y="52"/>
                  </a:lnTo>
                  <a:lnTo>
                    <a:pt x="8" y="48"/>
                  </a:lnTo>
                  <a:lnTo>
                    <a:pt x="4" y="41"/>
                  </a:lnTo>
                  <a:lnTo>
                    <a:pt x="0" y="37"/>
                  </a:lnTo>
                  <a:lnTo>
                    <a:pt x="4" y="37"/>
                  </a:lnTo>
                  <a:lnTo>
                    <a:pt x="8" y="33"/>
                  </a:lnTo>
                  <a:lnTo>
                    <a:pt x="8" y="30"/>
                  </a:lnTo>
                  <a:lnTo>
                    <a:pt x="4" y="26"/>
                  </a:lnTo>
                  <a:lnTo>
                    <a:pt x="4" y="22"/>
                  </a:lnTo>
                  <a:lnTo>
                    <a:pt x="8" y="22"/>
                  </a:lnTo>
                  <a:lnTo>
                    <a:pt x="11" y="22"/>
                  </a:lnTo>
                  <a:lnTo>
                    <a:pt x="15" y="18"/>
                  </a:lnTo>
                  <a:lnTo>
                    <a:pt x="22" y="22"/>
                  </a:lnTo>
                  <a:lnTo>
                    <a:pt x="26" y="11"/>
                  </a:lnTo>
                  <a:lnTo>
                    <a:pt x="30" y="15"/>
                  </a:lnTo>
                  <a:lnTo>
                    <a:pt x="30" y="18"/>
                  </a:lnTo>
                  <a:lnTo>
                    <a:pt x="34" y="18"/>
                  </a:lnTo>
                  <a:lnTo>
                    <a:pt x="37" y="22"/>
                  </a:lnTo>
                  <a:lnTo>
                    <a:pt x="41" y="18"/>
                  </a:lnTo>
                  <a:lnTo>
                    <a:pt x="41" y="15"/>
                  </a:lnTo>
                  <a:lnTo>
                    <a:pt x="48" y="15"/>
                  </a:lnTo>
                  <a:lnTo>
                    <a:pt x="48" y="15"/>
                  </a:lnTo>
                  <a:lnTo>
                    <a:pt x="52" y="18"/>
                  </a:lnTo>
                  <a:lnTo>
                    <a:pt x="52" y="11"/>
                  </a:lnTo>
                  <a:lnTo>
                    <a:pt x="60" y="11"/>
                  </a:lnTo>
                  <a:lnTo>
                    <a:pt x="60" y="4"/>
                  </a:lnTo>
                  <a:lnTo>
                    <a:pt x="63" y="0"/>
                  </a:lnTo>
                  <a:lnTo>
                    <a:pt x="67" y="4"/>
                  </a:lnTo>
                  <a:lnTo>
                    <a:pt x="74" y="0"/>
                  </a:lnTo>
                  <a:lnTo>
                    <a:pt x="78" y="0"/>
                  </a:lnTo>
                  <a:lnTo>
                    <a:pt x="85" y="0"/>
                  </a:lnTo>
                  <a:lnTo>
                    <a:pt x="85" y="4"/>
                  </a:lnTo>
                  <a:lnTo>
                    <a:pt x="93" y="7"/>
                  </a:lnTo>
                  <a:lnTo>
                    <a:pt x="104" y="7"/>
                  </a:lnTo>
                  <a:lnTo>
                    <a:pt x="108" y="7"/>
                  </a:lnTo>
                  <a:lnTo>
                    <a:pt x="111" y="11"/>
                  </a:lnTo>
                  <a:lnTo>
                    <a:pt x="108" y="15"/>
                  </a:lnTo>
                  <a:lnTo>
                    <a:pt x="108" y="18"/>
                  </a:lnTo>
                  <a:lnTo>
                    <a:pt x="104" y="22"/>
                  </a:lnTo>
                  <a:lnTo>
                    <a:pt x="108" y="26"/>
                  </a:lnTo>
                  <a:lnTo>
                    <a:pt x="104" y="26"/>
                  </a:lnTo>
                  <a:lnTo>
                    <a:pt x="100" y="26"/>
                  </a:lnTo>
                  <a:lnTo>
                    <a:pt x="97" y="30"/>
                  </a:lnTo>
                  <a:lnTo>
                    <a:pt x="93" y="30"/>
                  </a:lnTo>
                  <a:lnTo>
                    <a:pt x="93" y="30"/>
                  </a:lnTo>
                  <a:lnTo>
                    <a:pt x="89" y="30"/>
                  </a:lnTo>
                  <a:lnTo>
                    <a:pt x="85" y="33"/>
                  </a:lnTo>
                  <a:lnTo>
                    <a:pt x="89" y="37"/>
                  </a:lnTo>
                  <a:lnTo>
                    <a:pt x="89" y="41"/>
                  </a:lnTo>
                  <a:lnTo>
                    <a:pt x="89" y="41"/>
                  </a:lnTo>
                  <a:lnTo>
                    <a:pt x="85" y="44"/>
                  </a:lnTo>
                  <a:lnTo>
                    <a:pt x="89" y="48"/>
                  </a:lnTo>
                  <a:lnTo>
                    <a:pt x="89" y="52"/>
                  </a:lnTo>
                  <a:lnTo>
                    <a:pt x="89" y="52"/>
                  </a:lnTo>
                  <a:lnTo>
                    <a:pt x="97" y="56"/>
                  </a:lnTo>
                  <a:lnTo>
                    <a:pt x="100" y="59"/>
                  </a:lnTo>
                  <a:lnTo>
                    <a:pt x="104" y="63"/>
                  </a:lnTo>
                  <a:lnTo>
                    <a:pt x="115" y="70"/>
                  </a:lnTo>
                  <a:lnTo>
                    <a:pt x="115" y="74"/>
                  </a:lnTo>
                  <a:lnTo>
                    <a:pt x="115" y="74"/>
                  </a:lnTo>
                  <a:lnTo>
                    <a:pt x="115" y="78"/>
                  </a:lnTo>
                  <a:lnTo>
                    <a:pt x="119" y="82"/>
                  </a:lnTo>
                  <a:lnTo>
                    <a:pt x="122" y="82"/>
                  </a:lnTo>
                  <a:lnTo>
                    <a:pt x="122" y="85"/>
                  </a:lnTo>
                  <a:lnTo>
                    <a:pt x="130" y="89"/>
                  </a:lnTo>
                  <a:lnTo>
                    <a:pt x="130" y="93"/>
                  </a:lnTo>
                  <a:lnTo>
                    <a:pt x="134" y="93"/>
                  </a:lnTo>
                  <a:lnTo>
                    <a:pt x="137" y="93"/>
                  </a:lnTo>
                  <a:lnTo>
                    <a:pt x="141" y="93"/>
                  </a:lnTo>
                  <a:lnTo>
                    <a:pt x="145" y="93"/>
                  </a:lnTo>
                  <a:lnTo>
                    <a:pt x="148" y="93"/>
                  </a:lnTo>
                  <a:lnTo>
                    <a:pt x="152" y="96"/>
                  </a:lnTo>
                  <a:lnTo>
                    <a:pt x="152" y="96"/>
                  </a:lnTo>
                  <a:lnTo>
                    <a:pt x="148" y="100"/>
                  </a:lnTo>
                  <a:lnTo>
                    <a:pt x="148" y="100"/>
                  </a:lnTo>
                  <a:lnTo>
                    <a:pt x="148" y="104"/>
                  </a:lnTo>
                  <a:lnTo>
                    <a:pt x="152" y="104"/>
                  </a:lnTo>
                  <a:lnTo>
                    <a:pt x="159" y="104"/>
                  </a:lnTo>
                  <a:lnTo>
                    <a:pt x="171" y="111"/>
                  </a:lnTo>
                  <a:lnTo>
                    <a:pt x="174" y="115"/>
                  </a:lnTo>
                  <a:lnTo>
                    <a:pt x="178" y="119"/>
                  </a:lnTo>
                  <a:lnTo>
                    <a:pt x="185" y="119"/>
                  </a:lnTo>
                  <a:lnTo>
                    <a:pt x="185" y="122"/>
                  </a:lnTo>
                  <a:lnTo>
                    <a:pt x="189" y="122"/>
                  </a:lnTo>
                  <a:lnTo>
                    <a:pt x="189" y="126"/>
                  </a:lnTo>
                  <a:lnTo>
                    <a:pt x="185" y="130"/>
                  </a:lnTo>
                  <a:lnTo>
                    <a:pt x="185" y="130"/>
                  </a:lnTo>
                  <a:lnTo>
                    <a:pt x="185" y="130"/>
                  </a:lnTo>
                  <a:lnTo>
                    <a:pt x="185" y="133"/>
                  </a:lnTo>
                  <a:lnTo>
                    <a:pt x="182" y="130"/>
                  </a:lnTo>
                  <a:lnTo>
                    <a:pt x="182" y="130"/>
                  </a:lnTo>
                  <a:lnTo>
                    <a:pt x="178" y="126"/>
                  </a:lnTo>
                  <a:lnTo>
                    <a:pt x="178" y="122"/>
                  </a:lnTo>
                  <a:lnTo>
                    <a:pt x="178" y="122"/>
                  </a:lnTo>
                  <a:lnTo>
                    <a:pt x="174" y="122"/>
                  </a:lnTo>
                  <a:lnTo>
                    <a:pt x="171" y="122"/>
                  </a:lnTo>
                  <a:lnTo>
                    <a:pt x="167" y="119"/>
                  </a:lnTo>
                  <a:lnTo>
                    <a:pt x="167" y="119"/>
                  </a:lnTo>
                  <a:lnTo>
                    <a:pt x="163" y="122"/>
                  </a:lnTo>
                  <a:lnTo>
                    <a:pt x="163" y="126"/>
                  </a:lnTo>
                  <a:lnTo>
                    <a:pt x="163" y="126"/>
                  </a:lnTo>
                  <a:lnTo>
                    <a:pt x="163" y="130"/>
                  </a:lnTo>
                  <a:lnTo>
                    <a:pt x="159" y="130"/>
                  </a:lnTo>
                  <a:lnTo>
                    <a:pt x="159" y="133"/>
                  </a:lnTo>
                  <a:lnTo>
                    <a:pt x="159" y="133"/>
                  </a:lnTo>
                  <a:lnTo>
                    <a:pt x="159" y="137"/>
                  </a:lnTo>
                  <a:lnTo>
                    <a:pt x="163" y="137"/>
                  </a:lnTo>
                  <a:lnTo>
                    <a:pt x="167" y="141"/>
                  </a:lnTo>
                  <a:lnTo>
                    <a:pt x="167" y="141"/>
                  </a:lnTo>
                  <a:lnTo>
                    <a:pt x="167" y="145"/>
                  </a:lnTo>
                  <a:lnTo>
                    <a:pt x="167" y="148"/>
                  </a:lnTo>
                  <a:lnTo>
                    <a:pt x="167" y="148"/>
                  </a:lnTo>
                  <a:lnTo>
                    <a:pt x="163" y="148"/>
                  </a:lnTo>
                  <a:lnTo>
                    <a:pt x="163" y="152"/>
                  </a:lnTo>
                  <a:lnTo>
                    <a:pt x="163" y="159"/>
                  </a:lnTo>
                  <a:lnTo>
                    <a:pt x="156" y="163"/>
                  </a:lnTo>
                  <a:lnTo>
                    <a:pt x="156" y="167"/>
                  </a:lnTo>
                  <a:lnTo>
                    <a:pt x="156" y="167"/>
                  </a:lnTo>
                  <a:lnTo>
                    <a:pt x="148" y="167"/>
                  </a:lnTo>
                  <a:lnTo>
                    <a:pt x="145" y="167"/>
                  </a:lnTo>
                  <a:lnTo>
                    <a:pt x="145" y="163"/>
                  </a:lnTo>
                  <a:lnTo>
                    <a:pt x="145" y="163"/>
                  </a:lnTo>
                  <a:lnTo>
                    <a:pt x="148" y="159"/>
                  </a:lnTo>
                  <a:lnTo>
                    <a:pt x="152" y="159"/>
                  </a:lnTo>
                  <a:lnTo>
                    <a:pt x="152" y="156"/>
                  </a:lnTo>
                  <a:lnTo>
                    <a:pt x="152" y="152"/>
                  </a:lnTo>
                  <a:lnTo>
                    <a:pt x="152" y="152"/>
                  </a:lnTo>
                  <a:lnTo>
                    <a:pt x="152" y="152"/>
                  </a:lnTo>
                  <a:lnTo>
                    <a:pt x="156" y="152"/>
                  </a:lnTo>
                  <a:lnTo>
                    <a:pt x="156" y="148"/>
                  </a:lnTo>
                  <a:lnTo>
                    <a:pt x="152" y="145"/>
                  </a:lnTo>
                  <a:lnTo>
                    <a:pt x="152" y="141"/>
                  </a:lnTo>
                  <a:lnTo>
                    <a:pt x="148" y="137"/>
                  </a:lnTo>
                  <a:lnTo>
                    <a:pt x="148" y="133"/>
                  </a:lnTo>
                  <a:lnTo>
                    <a:pt x="148" y="130"/>
                  </a:lnTo>
                  <a:lnTo>
                    <a:pt x="145" y="126"/>
                  </a:lnTo>
                  <a:lnTo>
                    <a:pt x="145" y="130"/>
                  </a:lnTo>
                  <a:lnTo>
                    <a:pt x="137" y="126"/>
                  </a:lnTo>
                  <a:lnTo>
                    <a:pt x="137" y="126"/>
                  </a:lnTo>
                  <a:lnTo>
                    <a:pt x="134" y="126"/>
                  </a:lnTo>
                  <a:lnTo>
                    <a:pt x="134" y="122"/>
                  </a:lnTo>
                  <a:lnTo>
                    <a:pt x="134" y="122"/>
                  </a:lnTo>
                  <a:lnTo>
                    <a:pt x="134" y="119"/>
                  </a:lnTo>
                  <a:lnTo>
                    <a:pt x="130" y="119"/>
                  </a:lnTo>
                  <a:lnTo>
                    <a:pt x="130" y="119"/>
                  </a:lnTo>
                  <a:lnTo>
                    <a:pt x="126" y="119"/>
                  </a:lnTo>
                  <a:lnTo>
                    <a:pt x="126" y="115"/>
                  </a:lnTo>
                  <a:lnTo>
                    <a:pt x="122" y="115"/>
                  </a:lnTo>
                  <a:lnTo>
                    <a:pt x="122" y="115"/>
                  </a:lnTo>
                  <a:lnTo>
                    <a:pt x="119" y="115"/>
                  </a:lnTo>
                  <a:lnTo>
                    <a:pt x="115" y="108"/>
                  </a:lnTo>
                  <a:lnTo>
                    <a:pt x="111" y="108"/>
                  </a:lnTo>
                  <a:lnTo>
                    <a:pt x="108" y="108"/>
                  </a:lnTo>
                  <a:lnTo>
                    <a:pt x="108" y="108"/>
                  </a:lnTo>
                  <a:lnTo>
                    <a:pt x="104" y="108"/>
                  </a:lnTo>
                  <a:lnTo>
                    <a:pt x="104" y="104"/>
                  </a:lnTo>
                  <a:lnTo>
                    <a:pt x="100" y="104"/>
                  </a:lnTo>
                  <a:lnTo>
                    <a:pt x="97" y="104"/>
                  </a:lnTo>
                  <a:lnTo>
                    <a:pt x="93" y="100"/>
                  </a:lnTo>
                  <a:lnTo>
                    <a:pt x="85" y="93"/>
                  </a:lnTo>
                  <a:lnTo>
                    <a:pt x="82" y="89"/>
                  </a:lnTo>
                  <a:lnTo>
                    <a:pt x="82" y="89"/>
                  </a:lnTo>
                  <a:lnTo>
                    <a:pt x="78" y="85"/>
                  </a:lnTo>
                  <a:lnTo>
                    <a:pt x="74" y="85"/>
                  </a:lnTo>
                  <a:lnTo>
                    <a:pt x="74" y="82"/>
                  </a:lnTo>
                  <a:lnTo>
                    <a:pt x="71" y="78"/>
                  </a:lnTo>
                  <a:lnTo>
                    <a:pt x="67" y="74"/>
                  </a:lnTo>
                  <a:lnTo>
                    <a:pt x="63" y="74"/>
                  </a:lnTo>
                  <a:lnTo>
                    <a:pt x="63" y="70"/>
                  </a:lnTo>
                  <a:lnTo>
                    <a:pt x="60" y="67"/>
                  </a:lnTo>
                  <a:lnTo>
                    <a:pt x="60" y="67"/>
                  </a:lnTo>
                  <a:lnTo>
                    <a:pt x="56" y="59"/>
                  </a:lnTo>
                  <a:lnTo>
                    <a:pt x="56" y="59"/>
                  </a:lnTo>
                  <a:lnTo>
                    <a:pt x="56" y="56"/>
                  </a:lnTo>
                  <a:lnTo>
                    <a:pt x="52" y="56"/>
                  </a:lnTo>
                  <a:lnTo>
                    <a:pt x="48" y="52"/>
                  </a:lnTo>
                  <a:lnTo>
                    <a:pt x="45" y="52"/>
                  </a:lnTo>
                  <a:lnTo>
                    <a:pt x="34" y="48"/>
                  </a:lnTo>
                  <a:lnTo>
                    <a:pt x="26" y="52"/>
                  </a:lnTo>
                  <a:lnTo>
                    <a:pt x="26" y="56"/>
                  </a:lnTo>
                  <a:lnTo>
                    <a:pt x="22" y="59"/>
                  </a:lnTo>
                  <a:lnTo>
                    <a:pt x="15" y="59"/>
                  </a:lnTo>
                  <a:lnTo>
                    <a:pt x="15" y="59"/>
                  </a:lnTo>
                  <a:close/>
                  <a:moveTo>
                    <a:pt x="26" y="111"/>
                  </a:moveTo>
                  <a:lnTo>
                    <a:pt x="30" y="111"/>
                  </a:lnTo>
                  <a:lnTo>
                    <a:pt x="30" y="108"/>
                  </a:lnTo>
                  <a:lnTo>
                    <a:pt x="30" y="108"/>
                  </a:lnTo>
                  <a:lnTo>
                    <a:pt x="30" y="108"/>
                  </a:lnTo>
                  <a:lnTo>
                    <a:pt x="30" y="108"/>
                  </a:lnTo>
                  <a:lnTo>
                    <a:pt x="26" y="108"/>
                  </a:lnTo>
                  <a:lnTo>
                    <a:pt x="26" y="111"/>
                  </a:lnTo>
                  <a:lnTo>
                    <a:pt x="26" y="111"/>
                  </a:lnTo>
                  <a:close/>
                  <a:moveTo>
                    <a:pt x="71" y="85"/>
                  </a:moveTo>
                  <a:lnTo>
                    <a:pt x="71" y="85"/>
                  </a:lnTo>
                  <a:lnTo>
                    <a:pt x="71" y="85"/>
                  </a:lnTo>
                  <a:lnTo>
                    <a:pt x="71" y="85"/>
                  </a:lnTo>
                  <a:lnTo>
                    <a:pt x="71" y="85"/>
                  </a:lnTo>
                  <a:close/>
                  <a:moveTo>
                    <a:pt x="56" y="78"/>
                  </a:moveTo>
                  <a:lnTo>
                    <a:pt x="56" y="78"/>
                  </a:lnTo>
                  <a:lnTo>
                    <a:pt x="56" y="78"/>
                  </a:lnTo>
                  <a:lnTo>
                    <a:pt x="60" y="78"/>
                  </a:lnTo>
                  <a:lnTo>
                    <a:pt x="63" y="78"/>
                  </a:lnTo>
                  <a:lnTo>
                    <a:pt x="63" y="78"/>
                  </a:lnTo>
                  <a:lnTo>
                    <a:pt x="60" y="74"/>
                  </a:lnTo>
                  <a:lnTo>
                    <a:pt x="60" y="78"/>
                  </a:lnTo>
                  <a:lnTo>
                    <a:pt x="56" y="78"/>
                  </a:lnTo>
                  <a:lnTo>
                    <a:pt x="56" y="78"/>
                  </a:lnTo>
                  <a:close/>
                  <a:moveTo>
                    <a:pt x="37" y="152"/>
                  </a:moveTo>
                  <a:lnTo>
                    <a:pt x="37" y="148"/>
                  </a:lnTo>
                  <a:lnTo>
                    <a:pt x="37" y="152"/>
                  </a:lnTo>
                  <a:lnTo>
                    <a:pt x="41" y="148"/>
                  </a:lnTo>
                  <a:lnTo>
                    <a:pt x="41" y="145"/>
                  </a:lnTo>
                  <a:lnTo>
                    <a:pt x="41" y="145"/>
                  </a:lnTo>
                  <a:lnTo>
                    <a:pt x="45" y="145"/>
                  </a:lnTo>
                  <a:lnTo>
                    <a:pt x="48" y="145"/>
                  </a:lnTo>
                  <a:lnTo>
                    <a:pt x="48" y="145"/>
                  </a:lnTo>
                  <a:lnTo>
                    <a:pt x="52" y="145"/>
                  </a:lnTo>
                  <a:lnTo>
                    <a:pt x="52" y="137"/>
                  </a:lnTo>
                  <a:lnTo>
                    <a:pt x="52" y="137"/>
                  </a:lnTo>
                  <a:lnTo>
                    <a:pt x="48" y="130"/>
                  </a:lnTo>
                  <a:lnTo>
                    <a:pt x="52" y="126"/>
                  </a:lnTo>
                  <a:lnTo>
                    <a:pt x="48" y="122"/>
                  </a:lnTo>
                  <a:lnTo>
                    <a:pt x="52" y="119"/>
                  </a:lnTo>
                  <a:lnTo>
                    <a:pt x="52" y="119"/>
                  </a:lnTo>
                  <a:lnTo>
                    <a:pt x="52" y="115"/>
                  </a:lnTo>
                  <a:lnTo>
                    <a:pt x="48" y="111"/>
                  </a:lnTo>
                  <a:lnTo>
                    <a:pt x="45" y="108"/>
                  </a:lnTo>
                  <a:lnTo>
                    <a:pt x="45" y="108"/>
                  </a:lnTo>
                  <a:lnTo>
                    <a:pt x="41" y="108"/>
                  </a:lnTo>
                  <a:lnTo>
                    <a:pt x="41" y="108"/>
                  </a:lnTo>
                  <a:lnTo>
                    <a:pt x="34" y="115"/>
                  </a:lnTo>
                  <a:lnTo>
                    <a:pt x="30" y="115"/>
                  </a:lnTo>
                  <a:lnTo>
                    <a:pt x="26" y="111"/>
                  </a:lnTo>
                  <a:lnTo>
                    <a:pt x="26" y="115"/>
                  </a:lnTo>
                  <a:lnTo>
                    <a:pt x="26" y="119"/>
                  </a:lnTo>
                  <a:lnTo>
                    <a:pt x="30" y="119"/>
                  </a:lnTo>
                  <a:lnTo>
                    <a:pt x="30" y="122"/>
                  </a:lnTo>
                  <a:lnTo>
                    <a:pt x="34" y="122"/>
                  </a:lnTo>
                  <a:lnTo>
                    <a:pt x="34" y="126"/>
                  </a:lnTo>
                  <a:lnTo>
                    <a:pt x="30" y="130"/>
                  </a:lnTo>
                  <a:lnTo>
                    <a:pt x="30" y="130"/>
                  </a:lnTo>
                  <a:lnTo>
                    <a:pt x="34" y="130"/>
                  </a:lnTo>
                  <a:lnTo>
                    <a:pt x="34" y="133"/>
                  </a:lnTo>
                  <a:lnTo>
                    <a:pt x="34" y="133"/>
                  </a:lnTo>
                  <a:lnTo>
                    <a:pt x="30" y="141"/>
                  </a:lnTo>
                  <a:lnTo>
                    <a:pt x="30" y="141"/>
                  </a:lnTo>
                  <a:lnTo>
                    <a:pt x="34" y="148"/>
                  </a:lnTo>
                  <a:lnTo>
                    <a:pt x="37" y="152"/>
                  </a:lnTo>
                  <a:lnTo>
                    <a:pt x="37" y="152"/>
                  </a:lnTo>
                  <a:close/>
                  <a:moveTo>
                    <a:pt x="141" y="189"/>
                  </a:moveTo>
                  <a:lnTo>
                    <a:pt x="141" y="185"/>
                  </a:lnTo>
                  <a:lnTo>
                    <a:pt x="141" y="185"/>
                  </a:lnTo>
                  <a:lnTo>
                    <a:pt x="141" y="182"/>
                  </a:lnTo>
                  <a:lnTo>
                    <a:pt x="137" y="178"/>
                  </a:lnTo>
                  <a:lnTo>
                    <a:pt x="141" y="171"/>
                  </a:lnTo>
                  <a:lnTo>
                    <a:pt x="145" y="167"/>
                  </a:lnTo>
                  <a:lnTo>
                    <a:pt x="145" y="163"/>
                  </a:lnTo>
                  <a:lnTo>
                    <a:pt x="141" y="159"/>
                  </a:lnTo>
                  <a:lnTo>
                    <a:pt x="137" y="163"/>
                  </a:lnTo>
                  <a:lnTo>
                    <a:pt x="137" y="163"/>
                  </a:lnTo>
                  <a:lnTo>
                    <a:pt x="134" y="163"/>
                  </a:lnTo>
                  <a:lnTo>
                    <a:pt x="130" y="167"/>
                  </a:lnTo>
                  <a:lnTo>
                    <a:pt x="122" y="167"/>
                  </a:lnTo>
                  <a:lnTo>
                    <a:pt x="115" y="167"/>
                  </a:lnTo>
                  <a:lnTo>
                    <a:pt x="111" y="167"/>
                  </a:lnTo>
                  <a:lnTo>
                    <a:pt x="108" y="163"/>
                  </a:lnTo>
                  <a:lnTo>
                    <a:pt x="104" y="163"/>
                  </a:lnTo>
                  <a:lnTo>
                    <a:pt x="104" y="167"/>
                  </a:lnTo>
                  <a:lnTo>
                    <a:pt x="100" y="163"/>
                  </a:lnTo>
                  <a:lnTo>
                    <a:pt x="97" y="167"/>
                  </a:lnTo>
                  <a:lnTo>
                    <a:pt x="97" y="171"/>
                  </a:lnTo>
                  <a:lnTo>
                    <a:pt x="100" y="174"/>
                  </a:lnTo>
                  <a:lnTo>
                    <a:pt x="104" y="174"/>
                  </a:lnTo>
                  <a:lnTo>
                    <a:pt x="111" y="178"/>
                  </a:lnTo>
                  <a:lnTo>
                    <a:pt x="111" y="178"/>
                  </a:lnTo>
                  <a:lnTo>
                    <a:pt x="115" y="182"/>
                  </a:lnTo>
                  <a:lnTo>
                    <a:pt x="122" y="185"/>
                  </a:lnTo>
                  <a:lnTo>
                    <a:pt x="126" y="182"/>
                  </a:lnTo>
                  <a:lnTo>
                    <a:pt x="130" y="185"/>
                  </a:lnTo>
                  <a:lnTo>
                    <a:pt x="130" y="185"/>
                  </a:lnTo>
                  <a:lnTo>
                    <a:pt x="137" y="189"/>
                  </a:lnTo>
                  <a:lnTo>
                    <a:pt x="141" y="189"/>
                  </a:lnTo>
                  <a:close/>
                </a:path>
              </a:pathLst>
            </a:custGeom>
            <a:grpFill/>
            <a:ln>
              <a:noFill/>
            </a:ln>
          </p:spPr>
          <p:txBody>
            <a:bodyPr vert="horz" wrap="square" lIns="91440" tIns="45720" rIns="91440" bIns="45720" numCol="1" anchor="t" anchorCtr="0" compatLnSpc="1"/>
            <a:lstStyle/>
            <a:p>
              <a:endParaRPr lang="en-US"/>
            </a:p>
          </p:txBody>
        </p:sp>
        <p:sp>
          <p:nvSpPr>
            <p:cNvPr id="76" name="Freeform 73">
              <a:extLst>
                <a:ext uri="{FF2B5EF4-FFF2-40B4-BE49-F238E27FC236}">
                  <a16:creationId xmlns="" xmlns:a16="http://schemas.microsoft.com/office/drawing/2014/main" id="{FD3492A7-D8F4-42E9-AE38-8F275206C327}"/>
                </a:ext>
              </a:extLst>
            </p:cNvPr>
            <p:cNvSpPr>
              <a:spLocks noEditPoints="1"/>
            </p:cNvSpPr>
            <p:nvPr/>
          </p:nvSpPr>
          <p:spPr bwMode="auto">
            <a:xfrm>
              <a:off x="4111604" y="2274041"/>
              <a:ext cx="262473" cy="181415"/>
            </a:xfrm>
            <a:custGeom>
              <a:avLst/>
              <a:gdLst>
                <a:gd name="T0" fmla="*/ 32 w 55"/>
                <a:gd name="T1" fmla="*/ 3 h 38"/>
                <a:gd name="T2" fmla="*/ 33 w 55"/>
                <a:gd name="T3" fmla="*/ 4 h 38"/>
                <a:gd name="T4" fmla="*/ 37 w 55"/>
                <a:gd name="T5" fmla="*/ 6 h 38"/>
                <a:gd name="T6" fmla="*/ 40 w 55"/>
                <a:gd name="T7" fmla="*/ 6 h 38"/>
                <a:gd name="T8" fmla="*/ 43 w 55"/>
                <a:gd name="T9" fmla="*/ 6 h 38"/>
                <a:gd name="T10" fmla="*/ 46 w 55"/>
                <a:gd name="T11" fmla="*/ 6 h 38"/>
                <a:gd name="T12" fmla="*/ 51 w 55"/>
                <a:gd name="T13" fmla="*/ 7 h 38"/>
                <a:gd name="T14" fmla="*/ 50 w 55"/>
                <a:gd name="T15" fmla="*/ 9 h 38"/>
                <a:gd name="T16" fmla="*/ 48 w 55"/>
                <a:gd name="T17" fmla="*/ 12 h 38"/>
                <a:gd name="T18" fmla="*/ 44 w 55"/>
                <a:gd name="T19" fmla="*/ 13 h 38"/>
                <a:gd name="T20" fmla="*/ 42 w 55"/>
                <a:gd name="T21" fmla="*/ 15 h 38"/>
                <a:gd name="T22" fmla="*/ 41 w 55"/>
                <a:gd name="T23" fmla="*/ 16 h 38"/>
                <a:gd name="T24" fmla="*/ 40 w 55"/>
                <a:gd name="T25" fmla="*/ 18 h 38"/>
                <a:gd name="T26" fmla="*/ 37 w 55"/>
                <a:gd name="T27" fmla="*/ 21 h 38"/>
                <a:gd name="T28" fmla="*/ 38 w 55"/>
                <a:gd name="T29" fmla="*/ 24 h 38"/>
                <a:gd name="T30" fmla="*/ 37 w 55"/>
                <a:gd name="T31" fmla="*/ 26 h 38"/>
                <a:gd name="T32" fmla="*/ 35 w 55"/>
                <a:gd name="T33" fmla="*/ 30 h 38"/>
                <a:gd name="T34" fmla="*/ 34 w 55"/>
                <a:gd name="T35" fmla="*/ 31 h 38"/>
                <a:gd name="T36" fmla="*/ 30 w 55"/>
                <a:gd name="T37" fmla="*/ 34 h 38"/>
                <a:gd name="T38" fmla="*/ 28 w 55"/>
                <a:gd name="T39" fmla="*/ 34 h 38"/>
                <a:gd name="T40" fmla="*/ 26 w 55"/>
                <a:gd name="T41" fmla="*/ 34 h 38"/>
                <a:gd name="T42" fmla="*/ 22 w 55"/>
                <a:gd name="T43" fmla="*/ 34 h 38"/>
                <a:gd name="T44" fmla="*/ 19 w 55"/>
                <a:gd name="T45" fmla="*/ 36 h 38"/>
                <a:gd name="T46" fmla="*/ 16 w 55"/>
                <a:gd name="T47" fmla="*/ 37 h 38"/>
                <a:gd name="T48" fmla="*/ 12 w 55"/>
                <a:gd name="T49" fmla="*/ 36 h 38"/>
                <a:gd name="T50" fmla="*/ 10 w 55"/>
                <a:gd name="T51" fmla="*/ 32 h 38"/>
                <a:gd name="T52" fmla="*/ 8 w 55"/>
                <a:gd name="T53" fmla="*/ 31 h 38"/>
                <a:gd name="T54" fmla="*/ 9 w 55"/>
                <a:gd name="T55" fmla="*/ 28 h 38"/>
                <a:gd name="T56" fmla="*/ 8 w 55"/>
                <a:gd name="T57" fmla="*/ 26 h 38"/>
                <a:gd name="T58" fmla="*/ 8 w 55"/>
                <a:gd name="T59" fmla="*/ 22 h 38"/>
                <a:gd name="T60" fmla="*/ 9 w 55"/>
                <a:gd name="T61" fmla="*/ 20 h 38"/>
                <a:gd name="T62" fmla="*/ 10 w 55"/>
                <a:gd name="T63" fmla="*/ 17 h 38"/>
                <a:gd name="T64" fmla="*/ 12 w 55"/>
                <a:gd name="T65" fmla="*/ 12 h 38"/>
                <a:gd name="T66" fmla="*/ 12 w 55"/>
                <a:gd name="T67" fmla="*/ 10 h 38"/>
                <a:gd name="T68" fmla="*/ 9 w 55"/>
                <a:gd name="T69" fmla="*/ 10 h 38"/>
                <a:gd name="T70" fmla="*/ 4 w 55"/>
                <a:gd name="T71" fmla="*/ 9 h 38"/>
                <a:gd name="T72" fmla="*/ 2 w 55"/>
                <a:gd name="T73" fmla="*/ 9 h 38"/>
                <a:gd name="T74" fmla="*/ 2 w 55"/>
                <a:gd name="T75" fmla="*/ 7 h 38"/>
                <a:gd name="T76" fmla="*/ 2 w 55"/>
                <a:gd name="T77" fmla="*/ 6 h 38"/>
                <a:gd name="T78" fmla="*/ 2 w 55"/>
                <a:gd name="T79" fmla="*/ 5 h 38"/>
                <a:gd name="T80" fmla="*/ 1 w 55"/>
                <a:gd name="T81" fmla="*/ 5 h 38"/>
                <a:gd name="T82" fmla="*/ 2 w 55"/>
                <a:gd name="T83" fmla="*/ 2 h 38"/>
                <a:gd name="T84" fmla="*/ 5 w 55"/>
                <a:gd name="T85" fmla="*/ 2 h 38"/>
                <a:gd name="T86" fmla="*/ 6 w 55"/>
                <a:gd name="T87" fmla="*/ 0 h 38"/>
                <a:gd name="T88" fmla="*/ 8 w 55"/>
                <a:gd name="T89" fmla="*/ 0 h 38"/>
                <a:gd name="T90" fmla="*/ 11 w 55"/>
                <a:gd name="T91" fmla="*/ 1 h 38"/>
                <a:gd name="T92" fmla="*/ 14 w 55"/>
                <a:gd name="T93" fmla="*/ 1 h 38"/>
                <a:gd name="T94" fmla="*/ 19 w 55"/>
                <a:gd name="T95" fmla="*/ 2 h 38"/>
                <a:gd name="T96" fmla="*/ 24 w 55"/>
                <a:gd name="T97" fmla="*/ 2 h 38"/>
                <a:gd name="T98" fmla="*/ 27 w 55"/>
                <a:gd name="T99" fmla="*/ 2 h 38"/>
                <a:gd name="T100" fmla="*/ 30 w 55"/>
                <a:gd name="T101" fmla="*/ 2 h 38"/>
                <a:gd name="T102" fmla="*/ 53 w 55"/>
                <a:gd name="T103" fmla="*/ 20 h 38"/>
                <a:gd name="T104" fmla="*/ 55 w 55"/>
                <a:gd name="T105" fmla="*/ 20 h 38"/>
                <a:gd name="T106" fmla="*/ 53 w 55"/>
                <a:gd name="T107" fmla="*/ 20 h 38"/>
                <a:gd name="T108" fmla="*/ 52 w 55"/>
                <a:gd name="T109" fmla="*/ 20 h 38"/>
                <a:gd name="T110" fmla="*/ 49 w 55"/>
                <a:gd name="T111" fmla="*/ 21 h 38"/>
                <a:gd name="T112" fmla="*/ 50 w 55"/>
                <a:gd name="T113" fmla="*/ 22 h 38"/>
                <a:gd name="T114" fmla="*/ 46 w 55"/>
                <a:gd name="T115" fmla="*/ 24 h 38"/>
                <a:gd name="T116" fmla="*/ 44 w 55"/>
                <a:gd name="T117" fmla="*/ 2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 h="38">
                  <a:moveTo>
                    <a:pt x="31" y="2"/>
                  </a:moveTo>
                  <a:cubicBezTo>
                    <a:pt x="32" y="2"/>
                    <a:pt x="32" y="2"/>
                    <a:pt x="32" y="2"/>
                  </a:cubicBezTo>
                  <a:cubicBezTo>
                    <a:pt x="32" y="3"/>
                    <a:pt x="32" y="3"/>
                    <a:pt x="32" y="3"/>
                  </a:cubicBezTo>
                  <a:cubicBezTo>
                    <a:pt x="33" y="3"/>
                    <a:pt x="33" y="3"/>
                    <a:pt x="33" y="3"/>
                  </a:cubicBezTo>
                  <a:cubicBezTo>
                    <a:pt x="33" y="4"/>
                    <a:pt x="33" y="4"/>
                    <a:pt x="33" y="4"/>
                  </a:cubicBezTo>
                  <a:cubicBezTo>
                    <a:pt x="33" y="4"/>
                    <a:pt x="33" y="4"/>
                    <a:pt x="33" y="4"/>
                  </a:cubicBezTo>
                  <a:cubicBezTo>
                    <a:pt x="34" y="4"/>
                    <a:pt x="34" y="4"/>
                    <a:pt x="34" y="4"/>
                  </a:cubicBezTo>
                  <a:cubicBezTo>
                    <a:pt x="36" y="5"/>
                    <a:pt x="36" y="5"/>
                    <a:pt x="36" y="5"/>
                  </a:cubicBezTo>
                  <a:cubicBezTo>
                    <a:pt x="37" y="6"/>
                    <a:pt x="37" y="6"/>
                    <a:pt x="37" y="6"/>
                  </a:cubicBezTo>
                  <a:cubicBezTo>
                    <a:pt x="38" y="5"/>
                    <a:pt x="38" y="5"/>
                    <a:pt x="38" y="5"/>
                  </a:cubicBezTo>
                  <a:cubicBezTo>
                    <a:pt x="39" y="6"/>
                    <a:pt x="39" y="6"/>
                    <a:pt x="39" y="6"/>
                  </a:cubicBezTo>
                  <a:cubicBezTo>
                    <a:pt x="40" y="6"/>
                    <a:pt x="40" y="6"/>
                    <a:pt x="40" y="6"/>
                  </a:cubicBezTo>
                  <a:cubicBezTo>
                    <a:pt x="40" y="6"/>
                    <a:pt x="40" y="6"/>
                    <a:pt x="40" y="6"/>
                  </a:cubicBezTo>
                  <a:cubicBezTo>
                    <a:pt x="41" y="6"/>
                    <a:pt x="41" y="6"/>
                    <a:pt x="41" y="6"/>
                  </a:cubicBezTo>
                  <a:cubicBezTo>
                    <a:pt x="43" y="6"/>
                    <a:pt x="43" y="6"/>
                    <a:pt x="43" y="6"/>
                  </a:cubicBezTo>
                  <a:cubicBezTo>
                    <a:pt x="44" y="6"/>
                    <a:pt x="44" y="6"/>
                    <a:pt x="44" y="6"/>
                  </a:cubicBezTo>
                  <a:cubicBezTo>
                    <a:pt x="45" y="6"/>
                    <a:pt x="45" y="6"/>
                    <a:pt x="45" y="6"/>
                  </a:cubicBezTo>
                  <a:cubicBezTo>
                    <a:pt x="46" y="6"/>
                    <a:pt x="46" y="6"/>
                    <a:pt x="46" y="6"/>
                  </a:cubicBezTo>
                  <a:cubicBezTo>
                    <a:pt x="48" y="6"/>
                    <a:pt x="48" y="6"/>
                    <a:pt x="48" y="6"/>
                  </a:cubicBezTo>
                  <a:cubicBezTo>
                    <a:pt x="50" y="7"/>
                    <a:pt x="50" y="7"/>
                    <a:pt x="50" y="7"/>
                  </a:cubicBezTo>
                  <a:cubicBezTo>
                    <a:pt x="51" y="7"/>
                    <a:pt x="51" y="7"/>
                    <a:pt x="51" y="7"/>
                  </a:cubicBezTo>
                  <a:cubicBezTo>
                    <a:pt x="51" y="8"/>
                    <a:pt x="51" y="8"/>
                    <a:pt x="51" y="8"/>
                  </a:cubicBezTo>
                  <a:cubicBezTo>
                    <a:pt x="50" y="8"/>
                    <a:pt x="50" y="8"/>
                    <a:pt x="50" y="8"/>
                  </a:cubicBezTo>
                  <a:cubicBezTo>
                    <a:pt x="50" y="9"/>
                    <a:pt x="50" y="9"/>
                    <a:pt x="50" y="9"/>
                  </a:cubicBezTo>
                  <a:cubicBezTo>
                    <a:pt x="50" y="10"/>
                    <a:pt x="50" y="10"/>
                    <a:pt x="50" y="10"/>
                  </a:cubicBezTo>
                  <a:cubicBezTo>
                    <a:pt x="50" y="11"/>
                    <a:pt x="50" y="11"/>
                    <a:pt x="50" y="11"/>
                  </a:cubicBezTo>
                  <a:cubicBezTo>
                    <a:pt x="48" y="12"/>
                    <a:pt x="48" y="12"/>
                    <a:pt x="48" y="12"/>
                  </a:cubicBezTo>
                  <a:cubicBezTo>
                    <a:pt x="48" y="12"/>
                    <a:pt x="47" y="13"/>
                    <a:pt x="47" y="13"/>
                  </a:cubicBezTo>
                  <a:cubicBezTo>
                    <a:pt x="47" y="13"/>
                    <a:pt x="46" y="13"/>
                    <a:pt x="46" y="13"/>
                  </a:cubicBezTo>
                  <a:cubicBezTo>
                    <a:pt x="44" y="13"/>
                    <a:pt x="44" y="13"/>
                    <a:pt x="44" y="13"/>
                  </a:cubicBezTo>
                  <a:cubicBezTo>
                    <a:pt x="43" y="14"/>
                    <a:pt x="43" y="14"/>
                    <a:pt x="43" y="14"/>
                  </a:cubicBezTo>
                  <a:cubicBezTo>
                    <a:pt x="42" y="15"/>
                    <a:pt x="42" y="15"/>
                    <a:pt x="42" y="15"/>
                  </a:cubicBezTo>
                  <a:cubicBezTo>
                    <a:pt x="42" y="15"/>
                    <a:pt x="42" y="15"/>
                    <a:pt x="42" y="15"/>
                  </a:cubicBezTo>
                  <a:cubicBezTo>
                    <a:pt x="42" y="16"/>
                    <a:pt x="42" y="16"/>
                    <a:pt x="42" y="16"/>
                  </a:cubicBezTo>
                  <a:cubicBezTo>
                    <a:pt x="42" y="16"/>
                    <a:pt x="42" y="16"/>
                    <a:pt x="42" y="16"/>
                  </a:cubicBezTo>
                  <a:cubicBezTo>
                    <a:pt x="41" y="16"/>
                    <a:pt x="41" y="16"/>
                    <a:pt x="41" y="16"/>
                  </a:cubicBezTo>
                  <a:cubicBezTo>
                    <a:pt x="42" y="16"/>
                    <a:pt x="42" y="16"/>
                    <a:pt x="42" y="16"/>
                  </a:cubicBezTo>
                  <a:cubicBezTo>
                    <a:pt x="41" y="16"/>
                    <a:pt x="41" y="16"/>
                    <a:pt x="41" y="16"/>
                  </a:cubicBezTo>
                  <a:cubicBezTo>
                    <a:pt x="40" y="18"/>
                    <a:pt x="40" y="18"/>
                    <a:pt x="40" y="18"/>
                  </a:cubicBezTo>
                  <a:cubicBezTo>
                    <a:pt x="39" y="18"/>
                    <a:pt x="39" y="18"/>
                    <a:pt x="39" y="18"/>
                  </a:cubicBezTo>
                  <a:cubicBezTo>
                    <a:pt x="37" y="21"/>
                    <a:pt x="37" y="21"/>
                    <a:pt x="37" y="21"/>
                  </a:cubicBezTo>
                  <a:cubicBezTo>
                    <a:pt x="37" y="21"/>
                    <a:pt x="37" y="21"/>
                    <a:pt x="37" y="21"/>
                  </a:cubicBezTo>
                  <a:cubicBezTo>
                    <a:pt x="37" y="23"/>
                    <a:pt x="37" y="23"/>
                    <a:pt x="37" y="23"/>
                  </a:cubicBezTo>
                  <a:cubicBezTo>
                    <a:pt x="38" y="23"/>
                    <a:pt x="38" y="23"/>
                    <a:pt x="38" y="23"/>
                  </a:cubicBezTo>
                  <a:cubicBezTo>
                    <a:pt x="38" y="24"/>
                    <a:pt x="38" y="24"/>
                    <a:pt x="38" y="24"/>
                  </a:cubicBezTo>
                  <a:cubicBezTo>
                    <a:pt x="39" y="25"/>
                    <a:pt x="39" y="25"/>
                    <a:pt x="39" y="25"/>
                  </a:cubicBezTo>
                  <a:cubicBezTo>
                    <a:pt x="38" y="26"/>
                    <a:pt x="38" y="26"/>
                    <a:pt x="38" y="26"/>
                  </a:cubicBezTo>
                  <a:cubicBezTo>
                    <a:pt x="37" y="26"/>
                    <a:pt x="37" y="26"/>
                    <a:pt x="37" y="26"/>
                  </a:cubicBezTo>
                  <a:cubicBezTo>
                    <a:pt x="37" y="27"/>
                    <a:pt x="37" y="27"/>
                    <a:pt x="37" y="27"/>
                  </a:cubicBezTo>
                  <a:cubicBezTo>
                    <a:pt x="36" y="29"/>
                    <a:pt x="36" y="29"/>
                    <a:pt x="36" y="29"/>
                  </a:cubicBezTo>
                  <a:cubicBezTo>
                    <a:pt x="35" y="30"/>
                    <a:pt x="35" y="30"/>
                    <a:pt x="35" y="30"/>
                  </a:cubicBezTo>
                  <a:cubicBezTo>
                    <a:pt x="36" y="30"/>
                    <a:pt x="36" y="30"/>
                    <a:pt x="36" y="30"/>
                  </a:cubicBezTo>
                  <a:cubicBezTo>
                    <a:pt x="35" y="31"/>
                    <a:pt x="35" y="31"/>
                    <a:pt x="35" y="31"/>
                  </a:cubicBezTo>
                  <a:cubicBezTo>
                    <a:pt x="34" y="31"/>
                    <a:pt x="34" y="31"/>
                    <a:pt x="34" y="31"/>
                  </a:cubicBezTo>
                  <a:cubicBezTo>
                    <a:pt x="31" y="32"/>
                    <a:pt x="31" y="32"/>
                    <a:pt x="31" y="32"/>
                  </a:cubicBezTo>
                  <a:cubicBezTo>
                    <a:pt x="31" y="33"/>
                    <a:pt x="31" y="33"/>
                    <a:pt x="31" y="33"/>
                  </a:cubicBezTo>
                  <a:cubicBezTo>
                    <a:pt x="30" y="34"/>
                    <a:pt x="30" y="34"/>
                    <a:pt x="30" y="34"/>
                  </a:cubicBezTo>
                  <a:cubicBezTo>
                    <a:pt x="29" y="34"/>
                    <a:pt x="29" y="34"/>
                    <a:pt x="29" y="34"/>
                  </a:cubicBezTo>
                  <a:cubicBezTo>
                    <a:pt x="28" y="33"/>
                    <a:pt x="28" y="33"/>
                    <a:pt x="28" y="33"/>
                  </a:cubicBezTo>
                  <a:cubicBezTo>
                    <a:pt x="28" y="34"/>
                    <a:pt x="28" y="34"/>
                    <a:pt x="28" y="34"/>
                  </a:cubicBezTo>
                  <a:cubicBezTo>
                    <a:pt x="27" y="35"/>
                    <a:pt x="27" y="35"/>
                    <a:pt x="27" y="35"/>
                  </a:cubicBezTo>
                  <a:cubicBezTo>
                    <a:pt x="27" y="34"/>
                    <a:pt x="27" y="34"/>
                    <a:pt x="27" y="34"/>
                  </a:cubicBezTo>
                  <a:cubicBezTo>
                    <a:pt x="26" y="34"/>
                    <a:pt x="26" y="34"/>
                    <a:pt x="26" y="34"/>
                  </a:cubicBezTo>
                  <a:cubicBezTo>
                    <a:pt x="25" y="34"/>
                    <a:pt x="25" y="34"/>
                    <a:pt x="25" y="34"/>
                  </a:cubicBezTo>
                  <a:cubicBezTo>
                    <a:pt x="24" y="34"/>
                    <a:pt x="24" y="34"/>
                    <a:pt x="24" y="34"/>
                  </a:cubicBezTo>
                  <a:cubicBezTo>
                    <a:pt x="22" y="34"/>
                    <a:pt x="22" y="34"/>
                    <a:pt x="22" y="34"/>
                  </a:cubicBezTo>
                  <a:cubicBezTo>
                    <a:pt x="22" y="34"/>
                    <a:pt x="22" y="34"/>
                    <a:pt x="22" y="34"/>
                  </a:cubicBezTo>
                  <a:cubicBezTo>
                    <a:pt x="20" y="34"/>
                    <a:pt x="20" y="34"/>
                    <a:pt x="20" y="34"/>
                  </a:cubicBezTo>
                  <a:cubicBezTo>
                    <a:pt x="19" y="36"/>
                    <a:pt x="19" y="36"/>
                    <a:pt x="19" y="36"/>
                  </a:cubicBezTo>
                  <a:cubicBezTo>
                    <a:pt x="17" y="36"/>
                    <a:pt x="17" y="36"/>
                    <a:pt x="17" y="36"/>
                  </a:cubicBezTo>
                  <a:cubicBezTo>
                    <a:pt x="16" y="36"/>
                    <a:pt x="16" y="36"/>
                    <a:pt x="16" y="36"/>
                  </a:cubicBezTo>
                  <a:cubicBezTo>
                    <a:pt x="16" y="37"/>
                    <a:pt x="16" y="37"/>
                    <a:pt x="16" y="37"/>
                  </a:cubicBezTo>
                  <a:cubicBezTo>
                    <a:pt x="15" y="38"/>
                    <a:pt x="15" y="38"/>
                    <a:pt x="15" y="38"/>
                  </a:cubicBezTo>
                  <a:cubicBezTo>
                    <a:pt x="14" y="37"/>
                    <a:pt x="14" y="37"/>
                    <a:pt x="14" y="37"/>
                  </a:cubicBezTo>
                  <a:cubicBezTo>
                    <a:pt x="12" y="36"/>
                    <a:pt x="12" y="36"/>
                    <a:pt x="12" y="36"/>
                  </a:cubicBezTo>
                  <a:cubicBezTo>
                    <a:pt x="11" y="34"/>
                    <a:pt x="11" y="34"/>
                    <a:pt x="11" y="34"/>
                  </a:cubicBezTo>
                  <a:cubicBezTo>
                    <a:pt x="12" y="34"/>
                    <a:pt x="12" y="34"/>
                    <a:pt x="12" y="34"/>
                  </a:cubicBezTo>
                  <a:cubicBezTo>
                    <a:pt x="10" y="32"/>
                    <a:pt x="10" y="32"/>
                    <a:pt x="10" y="32"/>
                  </a:cubicBezTo>
                  <a:cubicBezTo>
                    <a:pt x="8" y="32"/>
                    <a:pt x="8" y="32"/>
                    <a:pt x="8" y="32"/>
                  </a:cubicBezTo>
                  <a:cubicBezTo>
                    <a:pt x="8" y="32"/>
                    <a:pt x="8" y="32"/>
                    <a:pt x="8" y="32"/>
                  </a:cubicBezTo>
                  <a:cubicBezTo>
                    <a:pt x="8" y="31"/>
                    <a:pt x="8" y="31"/>
                    <a:pt x="8" y="31"/>
                  </a:cubicBezTo>
                  <a:cubicBezTo>
                    <a:pt x="7" y="30"/>
                    <a:pt x="7" y="30"/>
                    <a:pt x="7" y="30"/>
                  </a:cubicBezTo>
                  <a:cubicBezTo>
                    <a:pt x="8" y="29"/>
                    <a:pt x="8" y="29"/>
                    <a:pt x="8" y="29"/>
                  </a:cubicBezTo>
                  <a:cubicBezTo>
                    <a:pt x="9" y="28"/>
                    <a:pt x="9" y="28"/>
                    <a:pt x="9" y="28"/>
                  </a:cubicBezTo>
                  <a:cubicBezTo>
                    <a:pt x="9" y="27"/>
                    <a:pt x="9" y="27"/>
                    <a:pt x="9" y="27"/>
                  </a:cubicBezTo>
                  <a:cubicBezTo>
                    <a:pt x="8" y="27"/>
                    <a:pt x="8" y="27"/>
                    <a:pt x="8" y="27"/>
                  </a:cubicBezTo>
                  <a:cubicBezTo>
                    <a:pt x="8" y="26"/>
                    <a:pt x="8" y="26"/>
                    <a:pt x="8" y="26"/>
                  </a:cubicBezTo>
                  <a:cubicBezTo>
                    <a:pt x="9" y="24"/>
                    <a:pt x="9" y="24"/>
                    <a:pt x="9" y="24"/>
                  </a:cubicBezTo>
                  <a:cubicBezTo>
                    <a:pt x="9" y="23"/>
                    <a:pt x="9" y="23"/>
                    <a:pt x="9" y="23"/>
                  </a:cubicBezTo>
                  <a:cubicBezTo>
                    <a:pt x="8" y="22"/>
                    <a:pt x="8" y="22"/>
                    <a:pt x="8" y="22"/>
                  </a:cubicBezTo>
                  <a:cubicBezTo>
                    <a:pt x="7" y="20"/>
                    <a:pt x="7" y="20"/>
                    <a:pt x="7" y="20"/>
                  </a:cubicBezTo>
                  <a:cubicBezTo>
                    <a:pt x="8" y="20"/>
                    <a:pt x="8" y="20"/>
                    <a:pt x="8" y="20"/>
                  </a:cubicBezTo>
                  <a:cubicBezTo>
                    <a:pt x="9" y="20"/>
                    <a:pt x="9" y="20"/>
                    <a:pt x="9" y="20"/>
                  </a:cubicBezTo>
                  <a:cubicBezTo>
                    <a:pt x="10" y="19"/>
                    <a:pt x="10" y="19"/>
                    <a:pt x="10" y="19"/>
                  </a:cubicBezTo>
                  <a:cubicBezTo>
                    <a:pt x="9" y="18"/>
                    <a:pt x="9" y="18"/>
                    <a:pt x="9" y="18"/>
                  </a:cubicBezTo>
                  <a:cubicBezTo>
                    <a:pt x="10" y="17"/>
                    <a:pt x="10" y="17"/>
                    <a:pt x="10" y="17"/>
                  </a:cubicBezTo>
                  <a:cubicBezTo>
                    <a:pt x="10" y="15"/>
                    <a:pt x="10" y="15"/>
                    <a:pt x="10" y="15"/>
                  </a:cubicBezTo>
                  <a:cubicBezTo>
                    <a:pt x="10" y="14"/>
                    <a:pt x="10" y="14"/>
                    <a:pt x="10" y="14"/>
                  </a:cubicBezTo>
                  <a:cubicBezTo>
                    <a:pt x="12" y="12"/>
                    <a:pt x="12" y="12"/>
                    <a:pt x="12" y="12"/>
                  </a:cubicBezTo>
                  <a:cubicBezTo>
                    <a:pt x="12" y="12"/>
                    <a:pt x="12" y="12"/>
                    <a:pt x="12" y="12"/>
                  </a:cubicBezTo>
                  <a:cubicBezTo>
                    <a:pt x="13" y="11"/>
                    <a:pt x="13" y="11"/>
                    <a:pt x="13" y="11"/>
                  </a:cubicBezTo>
                  <a:cubicBezTo>
                    <a:pt x="12" y="10"/>
                    <a:pt x="12" y="10"/>
                    <a:pt x="12" y="10"/>
                  </a:cubicBezTo>
                  <a:cubicBezTo>
                    <a:pt x="12" y="9"/>
                    <a:pt x="12" y="9"/>
                    <a:pt x="12" y="9"/>
                  </a:cubicBezTo>
                  <a:cubicBezTo>
                    <a:pt x="9" y="9"/>
                    <a:pt x="9" y="9"/>
                    <a:pt x="9" y="9"/>
                  </a:cubicBezTo>
                  <a:cubicBezTo>
                    <a:pt x="9" y="10"/>
                    <a:pt x="9" y="10"/>
                    <a:pt x="9" y="10"/>
                  </a:cubicBezTo>
                  <a:cubicBezTo>
                    <a:pt x="6" y="9"/>
                    <a:pt x="6" y="9"/>
                    <a:pt x="6" y="9"/>
                  </a:cubicBezTo>
                  <a:cubicBezTo>
                    <a:pt x="5" y="10"/>
                    <a:pt x="5" y="10"/>
                    <a:pt x="5" y="10"/>
                  </a:cubicBezTo>
                  <a:cubicBezTo>
                    <a:pt x="4" y="9"/>
                    <a:pt x="4" y="9"/>
                    <a:pt x="4" y="9"/>
                  </a:cubicBezTo>
                  <a:cubicBezTo>
                    <a:pt x="4" y="9"/>
                    <a:pt x="4" y="9"/>
                    <a:pt x="4" y="9"/>
                  </a:cubicBezTo>
                  <a:cubicBezTo>
                    <a:pt x="4" y="8"/>
                    <a:pt x="4" y="8"/>
                    <a:pt x="4" y="8"/>
                  </a:cubicBezTo>
                  <a:cubicBezTo>
                    <a:pt x="2" y="9"/>
                    <a:pt x="2" y="9"/>
                    <a:pt x="2" y="9"/>
                  </a:cubicBezTo>
                  <a:cubicBezTo>
                    <a:pt x="2" y="8"/>
                    <a:pt x="2" y="8"/>
                    <a:pt x="2" y="8"/>
                  </a:cubicBezTo>
                  <a:cubicBezTo>
                    <a:pt x="3" y="8"/>
                    <a:pt x="3" y="8"/>
                    <a:pt x="3" y="8"/>
                  </a:cubicBezTo>
                  <a:cubicBezTo>
                    <a:pt x="2" y="7"/>
                    <a:pt x="2" y="7"/>
                    <a:pt x="2" y="7"/>
                  </a:cubicBezTo>
                  <a:cubicBezTo>
                    <a:pt x="3" y="7"/>
                    <a:pt x="3" y="7"/>
                    <a:pt x="3" y="7"/>
                  </a:cubicBezTo>
                  <a:cubicBezTo>
                    <a:pt x="2" y="7"/>
                    <a:pt x="2" y="7"/>
                    <a:pt x="2" y="7"/>
                  </a:cubicBezTo>
                  <a:cubicBezTo>
                    <a:pt x="2" y="6"/>
                    <a:pt x="2" y="6"/>
                    <a:pt x="2" y="6"/>
                  </a:cubicBezTo>
                  <a:cubicBezTo>
                    <a:pt x="2" y="6"/>
                    <a:pt x="2" y="6"/>
                    <a:pt x="2" y="6"/>
                  </a:cubicBezTo>
                  <a:cubicBezTo>
                    <a:pt x="1" y="6"/>
                    <a:pt x="1" y="6"/>
                    <a:pt x="1" y="6"/>
                  </a:cubicBezTo>
                  <a:cubicBezTo>
                    <a:pt x="2" y="5"/>
                    <a:pt x="2" y="5"/>
                    <a:pt x="2" y="5"/>
                  </a:cubicBezTo>
                  <a:cubicBezTo>
                    <a:pt x="1" y="5"/>
                    <a:pt x="1" y="5"/>
                    <a:pt x="1" y="5"/>
                  </a:cubicBezTo>
                  <a:cubicBezTo>
                    <a:pt x="1" y="5"/>
                    <a:pt x="1" y="5"/>
                    <a:pt x="1" y="5"/>
                  </a:cubicBezTo>
                  <a:cubicBezTo>
                    <a:pt x="1" y="5"/>
                    <a:pt x="1" y="5"/>
                    <a:pt x="1" y="5"/>
                  </a:cubicBezTo>
                  <a:cubicBezTo>
                    <a:pt x="0" y="4"/>
                    <a:pt x="0" y="4"/>
                    <a:pt x="0" y="4"/>
                  </a:cubicBezTo>
                  <a:cubicBezTo>
                    <a:pt x="1" y="3"/>
                    <a:pt x="1" y="3"/>
                    <a:pt x="1" y="3"/>
                  </a:cubicBezTo>
                  <a:cubicBezTo>
                    <a:pt x="2" y="2"/>
                    <a:pt x="2" y="2"/>
                    <a:pt x="2" y="2"/>
                  </a:cubicBezTo>
                  <a:cubicBezTo>
                    <a:pt x="3" y="3"/>
                    <a:pt x="3" y="3"/>
                    <a:pt x="3" y="3"/>
                  </a:cubicBezTo>
                  <a:cubicBezTo>
                    <a:pt x="4" y="3"/>
                    <a:pt x="4" y="3"/>
                    <a:pt x="4" y="3"/>
                  </a:cubicBezTo>
                  <a:cubicBezTo>
                    <a:pt x="5" y="2"/>
                    <a:pt x="5" y="2"/>
                    <a:pt x="5" y="2"/>
                  </a:cubicBezTo>
                  <a:cubicBezTo>
                    <a:pt x="5" y="2"/>
                    <a:pt x="5" y="2"/>
                    <a:pt x="5" y="2"/>
                  </a:cubicBezTo>
                  <a:cubicBezTo>
                    <a:pt x="4" y="1"/>
                    <a:pt x="4" y="1"/>
                    <a:pt x="4" y="1"/>
                  </a:cubicBezTo>
                  <a:cubicBezTo>
                    <a:pt x="6" y="0"/>
                    <a:pt x="6" y="0"/>
                    <a:pt x="6" y="0"/>
                  </a:cubicBezTo>
                  <a:cubicBezTo>
                    <a:pt x="6" y="1"/>
                    <a:pt x="6" y="1"/>
                    <a:pt x="6" y="1"/>
                  </a:cubicBezTo>
                  <a:cubicBezTo>
                    <a:pt x="7" y="0"/>
                    <a:pt x="7" y="0"/>
                    <a:pt x="7" y="0"/>
                  </a:cubicBezTo>
                  <a:cubicBezTo>
                    <a:pt x="8" y="0"/>
                    <a:pt x="8" y="0"/>
                    <a:pt x="8" y="0"/>
                  </a:cubicBezTo>
                  <a:cubicBezTo>
                    <a:pt x="9" y="2"/>
                    <a:pt x="9" y="2"/>
                    <a:pt x="9" y="2"/>
                  </a:cubicBezTo>
                  <a:cubicBezTo>
                    <a:pt x="10" y="1"/>
                    <a:pt x="10" y="1"/>
                    <a:pt x="10" y="1"/>
                  </a:cubicBezTo>
                  <a:cubicBezTo>
                    <a:pt x="11" y="1"/>
                    <a:pt x="11" y="1"/>
                    <a:pt x="11" y="1"/>
                  </a:cubicBezTo>
                  <a:cubicBezTo>
                    <a:pt x="12" y="1"/>
                    <a:pt x="12" y="1"/>
                    <a:pt x="12" y="1"/>
                  </a:cubicBezTo>
                  <a:cubicBezTo>
                    <a:pt x="13" y="1"/>
                    <a:pt x="13" y="1"/>
                    <a:pt x="13" y="1"/>
                  </a:cubicBezTo>
                  <a:cubicBezTo>
                    <a:pt x="14" y="1"/>
                    <a:pt x="14" y="1"/>
                    <a:pt x="14" y="1"/>
                  </a:cubicBezTo>
                  <a:cubicBezTo>
                    <a:pt x="15" y="1"/>
                    <a:pt x="15" y="1"/>
                    <a:pt x="15" y="1"/>
                  </a:cubicBezTo>
                  <a:cubicBezTo>
                    <a:pt x="16" y="1"/>
                    <a:pt x="16" y="1"/>
                    <a:pt x="16" y="1"/>
                  </a:cubicBezTo>
                  <a:cubicBezTo>
                    <a:pt x="19" y="2"/>
                    <a:pt x="19" y="2"/>
                    <a:pt x="19" y="2"/>
                  </a:cubicBezTo>
                  <a:cubicBezTo>
                    <a:pt x="20" y="2"/>
                    <a:pt x="20" y="2"/>
                    <a:pt x="20" y="2"/>
                  </a:cubicBezTo>
                  <a:cubicBezTo>
                    <a:pt x="22" y="1"/>
                    <a:pt x="22" y="1"/>
                    <a:pt x="22" y="1"/>
                  </a:cubicBezTo>
                  <a:cubicBezTo>
                    <a:pt x="24" y="2"/>
                    <a:pt x="24" y="2"/>
                    <a:pt x="24" y="2"/>
                  </a:cubicBezTo>
                  <a:cubicBezTo>
                    <a:pt x="24" y="2"/>
                    <a:pt x="24" y="2"/>
                    <a:pt x="24" y="2"/>
                  </a:cubicBezTo>
                  <a:cubicBezTo>
                    <a:pt x="26" y="2"/>
                    <a:pt x="26" y="2"/>
                    <a:pt x="26" y="2"/>
                  </a:cubicBezTo>
                  <a:cubicBezTo>
                    <a:pt x="27" y="2"/>
                    <a:pt x="27" y="2"/>
                    <a:pt x="27" y="2"/>
                  </a:cubicBezTo>
                  <a:cubicBezTo>
                    <a:pt x="28" y="2"/>
                    <a:pt x="28" y="2"/>
                    <a:pt x="28" y="2"/>
                  </a:cubicBezTo>
                  <a:cubicBezTo>
                    <a:pt x="30" y="3"/>
                    <a:pt x="30" y="3"/>
                    <a:pt x="30" y="3"/>
                  </a:cubicBezTo>
                  <a:cubicBezTo>
                    <a:pt x="30" y="2"/>
                    <a:pt x="30" y="2"/>
                    <a:pt x="30" y="2"/>
                  </a:cubicBezTo>
                  <a:cubicBezTo>
                    <a:pt x="31" y="2"/>
                    <a:pt x="31" y="2"/>
                    <a:pt x="31" y="2"/>
                  </a:cubicBezTo>
                  <a:cubicBezTo>
                    <a:pt x="31" y="2"/>
                    <a:pt x="31" y="2"/>
                    <a:pt x="31" y="2"/>
                  </a:cubicBezTo>
                  <a:close/>
                  <a:moveTo>
                    <a:pt x="53" y="20"/>
                  </a:moveTo>
                  <a:cubicBezTo>
                    <a:pt x="54" y="20"/>
                    <a:pt x="54" y="20"/>
                    <a:pt x="54" y="20"/>
                  </a:cubicBezTo>
                  <a:cubicBezTo>
                    <a:pt x="55" y="20"/>
                    <a:pt x="55" y="20"/>
                    <a:pt x="55" y="20"/>
                  </a:cubicBezTo>
                  <a:cubicBezTo>
                    <a:pt x="55" y="20"/>
                    <a:pt x="55" y="20"/>
                    <a:pt x="55" y="20"/>
                  </a:cubicBezTo>
                  <a:cubicBezTo>
                    <a:pt x="54" y="19"/>
                    <a:pt x="54" y="19"/>
                    <a:pt x="54" y="19"/>
                  </a:cubicBezTo>
                  <a:cubicBezTo>
                    <a:pt x="53" y="19"/>
                    <a:pt x="53" y="19"/>
                    <a:pt x="53" y="19"/>
                  </a:cubicBezTo>
                  <a:cubicBezTo>
                    <a:pt x="53" y="20"/>
                    <a:pt x="53" y="20"/>
                    <a:pt x="53" y="20"/>
                  </a:cubicBezTo>
                  <a:close/>
                  <a:moveTo>
                    <a:pt x="50" y="22"/>
                  </a:moveTo>
                  <a:cubicBezTo>
                    <a:pt x="51" y="21"/>
                    <a:pt x="51" y="21"/>
                    <a:pt x="51" y="21"/>
                  </a:cubicBezTo>
                  <a:cubicBezTo>
                    <a:pt x="52" y="20"/>
                    <a:pt x="52" y="20"/>
                    <a:pt x="52" y="20"/>
                  </a:cubicBezTo>
                  <a:cubicBezTo>
                    <a:pt x="51" y="20"/>
                    <a:pt x="51" y="20"/>
                    <a:pt x="51" y="20"/>
                  </a:cubicBezTo>
                  <a:cubicBezTo>
                    <a:pt x="50" y="20"/>
                    <a:pt x="50" y="20"/>
                    <a:pt x="50" y="20"/>
                  </a:cubicBezTo>
                  <a:cubicBezTo>
                    <a:pt x="49" y="21"/>
                    <a:pt x="49" y="21"/>
                    <a:pt x="49" y="21"/>
                  </a:cubicBezTo>
                  <a:cubicBezTo>
                    <a:pt x="49" y="22"/>
                    <a:pt x="49" y="22"/>
                    <a:pt x="49" y="22"/>
                  </a:cubicBezTo>
                  <a:cubicBezTo>
                    <a:pt x="49" y="22"/>
                    <a:pt x="49" y="22"/>
                    <a:pt x="49" y="22"/>
                  </a:cubicBezTo>
                  <a:cubicBezTo>
                    <a:pt x="50" y="22"/>
                    <a:pt x="50" y="22"/>
                    <a:pt x="50" y="22"/>
                  </a:cubicBezTo>
                  <a:close/>
                  <a:moveTo>
                    <a:pt x="45" y="25"/>
                  </a:moveTo>
                  <a:cubicBezTo>
                    <a:pt x="45" y="24"/>
                    <a:pt x="45" y="24"/>
                    <a:pt x="45" y="24"/>
                  </a:cubicBezTo>
                  <a:cubicBezTo>
                    <a:pt x="46" y="24"/>
                    <a:pt x="46" y="24"/>
                    <a:pt x="46" y="24"/>
                  </a:cubicBezTo>
                  <a:cubicBezTo>
                    <a:pt x="45" y="23"/>
                    <a:pt x="45" y="23"/>
                    <a:pt x="45" y="23"/>
                  </a:cubicBezTo>
                  <a:cubicBezTo>
                    <a:pt x="44" y="24"/>
                    <a:pt x="44" y="24"/>
                    <a:pt x="44" y="24"/>
                  </a:cubicBezTo>
                  <a:cubicBezTo>
                    <a:pt x="44" y="24"/>
                    <a:pt x="44" y="24"/>
                    <a:pt x="44" y="24"/>
                  </a:cubicBezTo>
                  <a:lnTo>
                    <a:pt x="45" y="25"/>
                  </a:lnTo>
                  <a:close/>
                </a:path>
              </a:pathLst>
            </a:custGeom>
            <a:grpFill/>
            <a:ln>
              <a:noFill/>
            </a:ln>
          </p:spPr>
          <p:txBody>
            <a:bodyPr vert="horz" wrap="square" lIns="91440" tIns="45720" rIns="91440" bIns="45720" numCol="1" anchor="t" anchorCtr="0" compatLnSpc="1"/>
            <a:lstStyle/>
            <a:p>
              <a:endParaRPr lang="en-US"/>
            </a:p>
          </p:txBody>
        </p:sp>
        <p:sp>
          <p:nvSpPr>
            <p:cNvPr id="77" name="Freeform 74">
              <a:extLst>
                <a:ext uri="{FF2B5EF4-FFF2-40B4-BE49-F238E27FC236}">
                  <a16:creationId xmlns="" xmlns:a16="http://schemas.microsoft.com/office/drawing/2014/main" id="{6A79A45F-CBC0-472E-B06F-EEC89E195189}"/>
                </a:ext>
              </a:extLst>
            </p:cNvPr>
            <p:cNvSpPr/>
            <p:nvPr/>
          </p:nvSpPr>
          <p:spPr bwMode="auto">
            <a:xfrm>
              <a:off x="4107747" y="2312640"/>
              <a:ext cx="65619" cy="119657"/>
            </a:xfrm>
            <a:custGeom>
              <a:avLst/>
              <a:gdLst>
                <a:gd name="T0" fmla="*/ 33 w 51"/>
                <a:gd name="T1" fmla="*/ 85 h 93"/>
                <a:gd name="T2" fmla="*/ 33 w 51"/>
                <a:gd name="T3" fmla="*/ 78 h 93"/>
                <a:gd name="T4" fmla="*/ 37 w 51"/>
                <a:gd name="T5" fmla="*/ 70 h 93"/>
                <a:gd name="T6" fmla="*/ 33 w 51"/>
                <a:gd name="T7" fmla="*/ 67 h 93"/>
                <a:gd name="T8" fmla="*/ 37 w 51"/>
                <a:gd name="T9" fmla="*/ 56 h 93"/>
                <a:gd name="T10" fmla="*/ 29 w 51"/>
                <a:gd name="T11" fmla="*/ 44 h 93"/>
                <a:gd name="T12" fmla="*/ 37 w 51"/>
                <a:gd name="T13" fmla="*/ 44 h 93"/>
                <a:gd name="T14" fmla="*/ 37 w 51"/>
                <a:gd name="T15" fmla="*/ 37 h 93"/>
                <a:gd name="T16" fmla="*/ 40 w 51"/>
                <a:gd name="T17" fmla="*/ 26 h 93"/>
                <a:gd name="T18" fmla="*/ 48 w 51"/>
                <a:gd name="T19" fmla="*/ 15 h 93"/>
                <a:gd name="T20" fmla="*/ 51 w 51"/>
                <a:gd name="T21" fmla="*/ 11 h 93"/>
                <a:gd name="T22" fmla="*/ 48 w 51"/>
                <a:gd name="T23" fmla="*/ 4 h 93"/>
                <a:gd name="T24" fmla="*/ 37 w 51"/>
                <a:gd name="T25" fmla="*/ 7 h 93"/>
                <a:gd name="T26" fmla="*/ 22 w 51"/>
                <a:gd name="T27" fmla="*/ 7 h 93"/>
                <a:gd name="T28" fmla="*/ 18 w 51"/>
                <a:gd name="T29" fmla="*/ 4 h 93"/>
                <a:gd name="T30" fmla="*/ 11 w 51"/>
                <a:gd name="T31" fmla="*/ 4 h 93"/>
                <a:gd name="T32" fmla="*/ 11 w 51"/>
                <a:gd name="T33" fmla="*/ 11 h 93"/>
                <a:gd name="T34" fmla="*/ 11 w 51"/>
                <a:gd name="T35" fmla="*/ 22 h 93"/>
                <a:gd name="T36" fmla="*/ 14 w 51"/>
                <a:gd name="T37" fmla="*/ 26 h 93"/>
                <a:gd name="T38" fmla="*/ 11 w 51"/>
                <a:gd name="T39" fmla="*/ 33 h 93"/>
                <a:gd name="T40" fmla="*/ 7 w 51"/>
                <a:gd name="T41" fmla="*/ 44 h 93"/>
                <a:gd name="T42" fmla="*/ 0 w 51"/>
                <a:gd name="T43" fmla="*/ 52 h 93"/>
                <a:gd name="T44" fmla="*/ 0 w 51"/>
                <a:gd name="T45" fmla="*/ 63 h 93"/>
                <a:gd name="T46" fmla="*/ 3 w 51"/>
                <a:gd name="T47" fmla="*/ 59 h 93"/>
                <a:gd name="T48" fmla="*/ 7 w 51"/>
                <a:gd name="T49" fmla="*/ 59 h 93"/>
                <a:gd name="T50" fmla="*/ 3 w 51"/>
                <a:gd name="T51" fmla="*/ 63 h 93"/>
                <a:gd name="T52" fmla="*/ 3 w 51"/>
                <a:gd name="T53" fmla="*/ 70 h 93"/>
                <a:gd name="T54" fmla="*/ 11 w 51"/>
                <a:gd name="T55" fmla="*/ 67 h 93"/>
                <a:gd name="T56" fmla="*/ 11 w 51"/>
                <a:gd name="T57" fmla="*/ 74 h 93"/>
                <a:gd name="T58" fmla="*/ 7 w 51"/>
                <a:gd name="T59" fmla="*/ 85 h 93"/>
                <a:gd name="T60" fmla="*/ 7 w 51"/>
                <a:gd name="T61" fmla="*/ 93 h 93"/>
                <a:gd name="T62" fmla="*/ 11 w 51"/>
                <a:gd name="T63" fmla="*/ 89 h 93"/>
                <a:gd name="T64" fmla="*/ 22 w 51"/>
                <a:gd name="T65" fmla="*/ 93 h 93"/>
                <a:gd name="T66" fmla="*/ 33 w 51"/>
                <a:gd name="T67" fmla="*/ 89 h 93"/>
                <a:gd name="T68" fmla="*/ 33 w 51"/>
                <a:gd name="T69" fmla="*/ 8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 h="93">
                  <a:moveTo>
                    <a:pt x="33" y="89"/>
                  </a:moveTo>
                  <a:lnTo>
                    <a:pt x="33" y="85"/>
                  </a:lnTo>
                  <a:lnTo>
                    <a:pt x="29" y="82"/>
                  </a:lnTo>
                  <a:lnTo>
                    <a:pt x="33" y="78"/>
                  </a:lnTo>
                  <a:lnTo>
                    <a:pt x="37" y="74"/>
                  </a:lnTo>
                  <a:lnTo>
                    <a:pt x="37" y="70"/>
                  </a:lnTo>
                  <a:lnTo>
                    <a:pt x="33" y="70"/>
                  </a:lnTo>
                  <a:lnTo>
                    <a:pt x="33" y="67"/>
                  </a:lnTo>
                  <a:lnTo>
                    <a:pt x="37" y="59"/>
                  </a:lnTo>
                  <a:lnTo>
                    <a:pt x="37" y="56"/>
                  </a:lnTo>
                  <a:lnTo>
                    <a:pt x="33" y="52"/>
                  </a:lnTo>
                  <a:lnTo>
                    <a:pt x="29" y="44"/>
                  </a:lnTo>
                  <a:lnTo>
                    <a:pt x="33" y="44"/>
                  </a:lnTo>
                  <a:lnTo>
                    <a:pt x="37" y="44"/>
                  </a:lnTo>
                  <a:lnTo>
                    <a:pt x="40" y="41"/>
                  </a:lnTo>
                  <a:lnTo>
                    <a:pt x="37" y="37"/>
                  </a:lnTo>
                  <a:lnTo>
                    <a:pt x="40" y="33"/>
                  </a:lnTo>
                  <a:lnTo>
                    <a:pt x="40" y="26"/>
                  </a:lnTo>
                  <a:lnTo>
                    <a:pt x="40" y="22"/>
                  </a:lnTo>
                  <a:lnTo>
                    <a:pt x="48" y="15"/>
                  </a:lnTo>
                  <a:lnTo>
                    <a:pt x="48" y="15"/>
                  </a:lnTo>
                  <a:lnTo>
                    <a:pt x="51" y="11"/>
                  </a:lnTo>
                  <a:lnTo>
                    <a:pt x="48" y="7"/>
                  </a:lnTo>
                  <a:lnTo>
                    <a:pt x="48" y="4"/>
                  </a:lnTo>
                  <a:lnTo>
                    <a:pt x="37" y="4"/>
                  </a:lnTo>
                  <a:lnTo>
                    <a:pt x="37" y="7"/>
                  </a:lnTo>
                  <a:lnTo>
                    <a:pt x="26" y="4"/>
                  </a:lnTo>
                  <a:lnTo>
                    <a:pt x="22" y="7"/>
                  </a:lnTo>
                  <a:lnTo>
                    <a:pt x="18" y="4"/>
                  </a:lnTo>
                  <a:lnTo>
                    <a:pt x="18" y="4"/>
                  </a:lnTo>
                  <a:lnTo>
                    <a:pt x="18" y="0"/>
                  </a:lnTo>
                  <a:lnTo>
                    <a:pt x="11" y="4"/>
                  </a:lnTo>
                  <a:lnTo>
                    <a:pt x="11" y="4"/>
                  </a:lnTo>
                  <a:lnTo>
                    <a:pt x="11" y="11"/>
                  </a:lnTo>
                  <a:lnTo>
                    <a:pt x="11" y="19"/>
                  </a:lnTo>
                  <a:lnTo>
                    <a:pt x="11" y="22"/>
                  </a:lnTo>
                  <a:lnTo>
                    <a:pt x="11" y="26"/>
                  </a:lnTo>
                  <a:lnTo>
                    <a:pt x="14" y="26"/>
                  </a:lnTo>
                  <a:lnTo>
                    <a:pt x="11" y="30"/>
                  </a:lnTo>
                  <a:lnTo>
                    <a:pt x="11" y="33"/>
                  </a:lnTo>
                  <a:lnTo>
                    <a:pt x="11" y="37"/>
                  </a:lnTo>
                  <a:lnTo>
                    <a:pt x="7" y="44"/>
                  </a:lnTo>
                  <a:lnTo>
                    <a:pt x="7" y="44"/>
                  </a:lnTo>
                  <a:lnTo>
                    <a:pt x="0" y="52"/>
                  </a:lnTo>
                  <a:lnTo>
                    <a:pt x="0" y="59"/>
                  </a:lnTo>
                  <a:lnTo>
                    <a:pt x="0" y="63"/>
                  </a:lnTo>
                  <a:lnTo>
                    <a:pt x="3" y="63"/>
                  </a:lnTo>
                  <a:lnTo>
                    <a:pt x="3" y="59"/>
                  </a:lnTo>
                  <a:lnTo>
                    <a:pt x="7" y="59"/>
                  </a:lnTo>
                  <a:lnTo>
                    <a:pt x="7" y="59"/>
                  </a:lnTo>
                  <a:lnTo>
                    <a:pt x="7" y="63"/>
                  </a:lnTo>
                  <a:lnTo>
                    <a:pt x="3" y="63"/>
                  </a:lnTo>
                  <a:lnTo>
                    <a:pt x="3" y="67"/>
                  </a:lnTo>
                  <a:lnTo>
                    <a:pt x="3" y="70"/>
                  </a:lnTo>
                  <a:lnTo>
                    <a:pt x="7" y="67"/>
                  </a:lnTo>
                  <a:lnTo>
                    <a:pt x="11" y="67"/>
                  </a:lnTo>
                  <a:lnTo>
                    <a:pt x="11" y="70"/>
                  </a:lnTo>
                  <a:lnTo>
                    <a:pt x="11" y="74"/>
                  </a:lnTo>
                  <a:lnTo>
                    <a:pt x="7" y="78"/>
                  </a:lnTo>
                  <a:lnTo>
                    <a:pt x="7" y="85"/>
                  </a:lnTo>
                  <a:lnTo>
                    <a:pt x="7" y="89"/>
                  </a:lnTo>
                  <a:lnTo>
                    <a:pt x="7" y="93"/>
                  </a:lnTo>
                  <a:lnTo>
                    <a:pt x="7" y="93"/>
                  </a:lnTo>
                  <a:lnTo>
                    <a:pt x="11" y="89"/>
                  </a:lnTo>
                  <a:lnTo>
                    <a:pt x="18" y="93"/>
                  </a:lnTo>
                  <a:lnTo>
                    <a:pt x="22" y="93"/>
                  </a:lnTo>
                  <a:lnTo>
                    <a:pt x="26" y="93"/>
                  </a:lnTo>
                  <a:lnTo>
                    <a:pt x="33" y="89"/>
                  </a:lnTo>
                  <a:lnTo>
                    <a:pt x="33" y="89"/>
                  </a:lnTo>
                  <a:lnTo>
                    <a:pt x="33" y="89"/>
                  </a:lnTo>
                  <a:close/>
                </a:path>
              </a:pathLst>
            </a:custGeom>
            <a:grpFill/>
            <a:ln>
              <a:noFill/>
            </a:ln>
          </p:spPr>
          <p:txBody>
            <a:bodyPr vert="horz" wrap="square" lIns="91440" tIns="45720" rIns="91440" bIns="45720" numCol="1" anchor="t" anchorCtr="0" compatLnSpc="1"/>
            <a:lstStyle/>
            <a:p>
              <a:endParaRPr lang="en-US"/>
            </a:p>
          </p:txBody>
        </p:sp>
        <p:sp>
          <p:nvSpPr>
            <p:cNvPr id="78" name="Freeform 75">
              <a:extLst>
                <a:ext uri="{FF2B5EF4-FFF2-40B4-BE49-F238E27FC236}">
                  <a16:creationId xmlns="" xmlns:a16="http://schemas.microsoft.com/office/drawing/2014/main" id="{7B0C88A2-7BC9-4DA7-A863-6E218B40A1ED}"/>
                </a:ext>
              </a:extLst>
            </p:cNvPr>
            <p:cNvSpPr>
              <a:spLocks noEditPoints="1"/>
            </p:cNvSpPr>
            <p:nvPr/>
          </p:nvSpPr>
          <p:spPr bwMode="auto">
            <a:xfrm>
              <a:off x="4684156" y="2317785"/>
              <a:ext cx="180128" cy="162115"/>
            </a:xfrm>
            <a:custGeom>
              <a:avLst/>
              <a:gdLst>
                <a:gd name="T0" fmla="*/ 23 w 38"/>
                <a:gd name="T1" fmla="*/ 3 h 34"/>
                <a:gd name="T2" fmla="*/ 15 w 38"/>
                <a:gd name="T3" fmla="*/ 3 h 34"/>
                <a:gd name="T4" fmla="*/ 6 w 38"/>
                <a:gd name="T5" fmla="*/ 6 h 34"/>
                <a:gd name="T6" fmla="*/ 4 w 38"/>
                <a:gd name="T7" fmla="*/ 14 h 34"/>
                <a:gd name="T8" fmla="*/ 10 w 38"/>
                <a:gd name="T9" fmla="*/ 18 h 34"/>
                <a:gd name="T10" fmla="*/ 14 w 38"/>
                <a:gd name="T11" fmla="*/ 20 h 34"/>
                <a:gd name="T12" fmla="*/ 7 w 38"/>
                <a:gd name="T13" fmla="*/ 20 h 34"/>
                <a:gd name="T14" fmla="*/ 11 w 38"/>
                <a:gd name="T15" fmla="*/ 26 h 34"/>
                <a:gd name="T16" fmla="*/ 13 w 38"/>
                <a:gd name="T17" fmla="*/ 26 h 34"/>
                <a:gd name="T18" fmla="*/ 14 w 38"/>
                <a:gd name="T19" fmla="*/ 22 h 34"/>
                <a:gd name="T20" fmla="*/ 17 w 38"/>
                <a:gd name="T21" fmla="*/ 22 h 34"/>
                <a:gd name="T22" fmla="*/ 18 w 38"/>
                <a:gd name="T23" fmla="*/ 21 h 34"/>
                <a:gd name="T24" fmla="*/ 15 w 38"/>
                <a:gd name="T25" fmla="*/ 16 h 34"/>
                <a:gd name="T26" fmla="*/ 14 w 38"/>
                <a:gd name="T27" fmla="*/ 13 h 34"/>
                <a:gd name="T28" fmla="*/ 14 w 38"/>
                <a:gd name="T29" fmla="*/ 11 h 34"/>
                <a:gd name="T30" fmla="*/ 13 w 38"/>
                <a:gd name="T31" fmla="*/ 7 h 34"/>
                <a:gd name="T32" fmla="*/ 17 w 38"/>
                <a:gd name="T33" fmla="*/ 9 h 34"/>
                <a:gd name="T34" fmla="*/ 20 w 38"/>
                <a:gd name="T35" fmla="*/ 8 h 34"/>
                <a:gd name="T36" fmla="*/ 21 w 38"/>
                <a:gd name="T37" fmla="*/ 5 h 34"/>
                <a:gd name="T38" fmla="*/ 28 w 38"/>
                <a:gd name="T39" fmla="*/ 4 h 34"/>
                <a:gd name="T40" fmla="*/ 18 w 38"/>
                <a:gd name="T41" fmla="*/ 32 h 34"/>
                <a:gd name="T42" fmla="*/ 24 w 38"/>
                <a:gd name="T43" fmla="*/ 34 h 34"/>
                <a:gd name="T44" fmla="*/ 30 w 38"/>
                <a:gd name="T45" fmla="*/ 32 h 34"/>
                <a:gd name="T46" fmla="*/ 26 w 38"/>
                <a:gd name="T47" fmla="*/ 31 h 34"/>
                <a:gd name="T48" fmla="*/ 20 w 38"/>
                <a:gd name="T49" fmla="*/ 30 h 34"/>
                <a:gd name="T50" fmla="*/ 19 w 38"/>
                <a:gd name="T51" fmla="*/ 31 h 34"/>
                <a:gd name="T52" fmla="*/ 0 w 38"/>
                <a:gd name="T53" fmla="*/ 12 h 34"/>
                <a:gd name="T54" fmla="*/ 5 w 38"/>
                <a:gd name="T55" fmla="*/ 16 h 34"/>
                <a:gd name="T56" fmla="*/ 5 w 38"/>
                <a:gd name="T57" fmla="*/ 18 h 34"/>
                <a:gd name="T58" fmla="*/ 4 w 38"/>
                <a:gd name="T59" fmla="*/ 19 h 34"/>
                <a:gd name="T60" fmla="*/ 6 w 38"/>
                <a:gd name="T61" fmla="*/ 21 h 34"/>
                <a:gd name="T62" fmla="*/ 34 w 38"/>
                <a:gd name="T63" fmla="*/ 29 h 34"/>
                <a:gd name="T64" fmla="*/ 34 w 38"/>
                <a:gd name="T65" fmla="*/ 32 h 34"/>
                <a:gd name="T66" fmla="*/ 38 w 38"/>
                <a:gd name="T67" fmla="*/ 27 h 34"/>
                <a:gd name="T68" fmla="*/ 36 w 38"/>
                <a:gd name="T69" fmla="*/ 29 h 34"/>
                <a:gd name="T70" fmla="*/ 30 w 38"/>
                <a:gd name="T71" fmla="*/ 21 h 34"/>
                <a:gd name="T72" fmla="*/ 30 w 38"/>
                <a:gd name="T73" fmla="*/ 21 h 34"/>
                <a:gd name="T74" fmla="*/ 27 w 38"/>
                <a:gd name="T75" fmla="*/ 18 h 34"/>
                <a:gd name="T76" fmla="*/ 26 w 38"/>
                <a:gd name="T77" fmla="*/ 14 h 34"/>
                <a:gd name="T78" fmla="*/ 29 w 38"/>
                <a:gd name="T79" fmla="*/ 15 h 34"/>
                <a:gd name="T80" fmla="*/ 27 w 38"/>
                <a:gd name="T81" fmla="*/ 15 h 34"/>
                <a:gd name="T82" fmla="*/ 23 w 38"/>
                <a:gd name="T83" fmla="*/ 9 h 34"/>
                <a:gd name="T84" fmla="*/ 23 w 38"/>
                <a:gd name="T85" fmla="*/ 10 h 34"/>
                <a:gd name="T86" fmla="*/ 20 w 38"/>
                <a:gd name="T87" fmla="*/ 7 h 34"/>
                <a:gd name="T88" fmla="*/ 16 w 38"/>
                <a:gd name="T89" fmla="*/ 14 h 34"/>
                <a:gd name="T90" fmla="*/ 22 w 38"/>
                <a:gd name="T91" fmla="*/ 16 h 34"/>
                <a:gd name="T92" fmla="*/ 28 w 38"/>
                <a:gd name="T93" fmla="*/ 22 h 34"/>
                <a:gd name="T94" fmla="*/ 21 w 38"/>
                <a:gd name="T95" fmla="*/ 24 h 34"/>
                <a:gd name="T96" fmla="*/ 21 w 38"/>
                <a:gd name="T97" fmla="*/ 22 h 34"/>
                <a:gd name="T98" fmla="*/ 26 w 38"/>
                <a:gd name="T99" fmla="*/ 25 h 34"/>
                <a:gd name="T100" fmla="*/ 26 w 38"/>
                <a:gd name="T101" fmla="*/ 23 h 34"/>
                <a:gd name="T102" fmla="*/ 22 w 38"/>
                <a:gd name="T103" fmla="*/ 20 h 34"/>
                <a:gd name="T104" fmla="*/ 14 w 38"/>
                <a:gd name="T105" fmla="*/ 15 h 34"/>
                <a:gd name="T106" fmla="*/ 20 w 38"/>
                <a:gd name="T107" fmla="*/ 18 h 34"/>
                <a:gd name="T108" fmla="*/ 20 w 38"/>
                <a:gd name="T109" fmla="*/ 20 h 34"/>
                <a:gd name="T110" fmla="*/ 17 w 38"/>
                <a:gd name="T111" fmla="*/ 17 h 34"/>
                <a:gd name="T112" fmla="*/ 15 w 38"/>
                <a:gd name="T113" fmla="*/ 27 h 34"/>
                <a:gd name="T114" fmla="*/ 15 w 38"/>
                <a:gd name="T115" fmla="*/ 2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 h="34">
                  <a:moveTo>
                    <a:pt x="28" y="0"/>
                  </a:moveTo>
                  <a:cubicBezTo>
                    <a:pt x="28" y="0"/>
                    <a:pt x="28" y="0"/>
                    <a:pt x="28" y="0"/>
                  </a:cubicBezTo>
                  <a:cubicBezTo>
                    <a:pt x="27" y="1"/>
                    <a:pt x="27" y="1"/>
                    <a:pt x="27" y="1"/>
                  </a:cubicBezTo>
                  <a:cubicBezTo>
                    <a:pt x="27" y="2"/>
                    <a:pt x="27" y="2"/>
                    <a:pt x="27" y="2"/>
                  </a:cubicBezTo>
                  <a:cubicBezTo>
                    <a:pt x="27" y="3"/>
                    <a:pt x="27" y="3"/>
                    <a:pt x="27" y="3"/>
                  </a:cubicBezTo>
                  <a:cubicBezTo>
                    <a:pt x="27" y="3"/>
                    <a:pt x="27" y="3"/>
                    <a:pt x="27" y="3"/>
                  </a:cubicBezTo>
                  <a:cubicBezTo>
                    <a:pt x="25" y="3"/>
                    <a:pt x="25" y="3"/>
                    <a:pt x="25" y="3"/>
                  </a:cubicBezTo>
                  <a:cubicBezTo>
                    <a:pt x="24" y="3"/>
                    <a:pt x="24" y="3"/>
                    <a:pt x="24" y="3"/>
                  </a:cubicBezTo>
                  <a:cubicBezTo>
                    <a:pt x="23" y="3"/>
                    <a:pt x="23" y="3"/>
                    <a:pt x="23" y="3"/>
                  </a:cubicBezTo>
                  <a:cubicBezTo>
                    <a:pt x="22" y="3"/>
                    <a:pt x="22" y="3"/>
                    <a:pt x="22" y="3"/>
                  </a:cubicBezTo>
                  <a:cubicBezTo>
                    <a:pt x="22" y="3"/>
                    <a:pt x="22" y="3"/>
                    <a:pt x="22" y="3"/>
                  </a:cubicBezTo>
                  <a:cubicBezTo>
                    <a:pt x="21" y="3"/>
                    <a:pt x="21" y="3"/>
                    <a:pt x="21" y="3"/>
                  </a:cubicBezTo>
                  <a:cubicBezTo>
                    <a:pt x="21" y="3"/>
                    <a:pt x="21" y="3"/>
                    <a:pt x="21" y="3"/>
                  </a:cubicBezTo>
                  <a:cubicBezTo>
                    <a:pt x="19" y="3"/>
                    <a:pt x="19" y="3"/>
                    <a:pt x="19" y="3"/>
                  </a:cubicBezTo>
                  <a:cubicBezTo>
                    <a:pt x="18" y="2"/>
                    <a:pt x="18" y="2"/>
                    <a:pt x="18" y="2"/>
                  </a:cubicBezTo>
                  <a:cubicBezTo>
                    <a:pt x="18" y="3"/>
                    <a:pt x="18" y="3"/>
                    <a:pt x="18" y="3"/>
                  </a:cubicBezTo>
                  <a:cubicBezTo>
                    <a:pt x="16" y="3"/>
                    <a:pt x="16" y="3"/>
                    <a:pt x="16" y="3"/>
                  </a:cubicBezTo>
                  <a:cubicBezTo>
                    <a:pt x="15" y="3"/>
                    <a:pt x="15" y="3"/>
                    <a:pt x="15" y="3"/>
                  </a:cubicBezTo>
                  <a:cubicBezTo>
                    <a:pt x="15" y="3"/>
                    <a:pt x="15" y="3"/>
                    <a:pt x="15" y="3"/>
                  </a:cubicBezTo>
                  <a:cubicBezTo>
                    <a:pt x="14" y="4"/>
                    <a:pt x="14" y="4"/>
                    <a:pt x="14" y="4"/>
                  </a:cubicBezTo>
                  <a:cubicBezTo>
                    <a:pt x="13" y="4"/>
                    <a:pt x="13" y="4"/>
                    <a:pt x="13" y="4"/>
                  </a:cubicBezTo>
                  <a:cubicBezTo>
                    <a:pt x="12" y="4"/>
                    <a:pt x="12" y="4"/>
                    <a:pt x="12" y="4"/>
                  </a:cubicBezTo>
                  <a:cubicBezTo>
                    <a:pt x="10" y="4"/>
                    <a:pt x="10" y="4"/>
                    <a:pt x="10" y="4"/>
                  </a:cubicBezTo>
                  <a:cubicBezTo>
                    <a:pt x="9" y="5"/>
                    <a:pt x="9" y="5"/>
                    <a:pt x="9" y="5"/>
                  </a:cubicBezTo>
                  <a:cubicBezTo>
                    <a:pt x="9" y="5"/>
                    <a:pt x="9" y="5"/>
                    <a:pt x="9" y="5"/>
                  </a:cubicBezTo>
                  <a:cubicBezTo>
                    <a:pt x="8" y="5"/>
                    <a:pt x="8" y="5"/>
                    <a:pt x="8" y="5"/>
                  </a:cubicBezTo>
                  <a:cubicBezTo>
                    <a:pt x="6" y="6"/>
                    <a:pt x="6" y="6"/>
                    <a:pt x="6" y="6"/>
                  </a:cubicBezTo>
                  <a:cubicBezTo>
                    <a:pt x="6" y="7"/>
                    <a:pt x="6" y="7"/>
                    <a:pt x="6" y="7"/>
                  </a:cubicBezTo>
                  <a:cubicBezTo>
                    <a:pt x="5" y="9"/>
                    <a:pt x="5" y="9"/>
                    <a:pt x="5" y="9"/>
                  </a:cubicBezTo>
                  <a:cubicBezTo>
                    <a:pt x="3" y="9"/>
                    <a:pt x="3" y="9"/>
                    <a:pt x="3" y="9"/>
                  </a:cubicBezTo>
                  <a:cubicBezTo>
                    <a:pt x="3" y="10"/>
                    <a:pt x="3" y="10"/>
                    <a:pt x="3" y="10"/>
                  </a:cubicBezTo>
                  <a:cubicBezTo>
                    <a:pt x="3" y="11"/>
                    <a:pt x="3" y="11"/>
                    <a:pt x="3" y="11"/>
                  </a:cubicBezTo>
                  <a:cubicBezTo>
                    <a:pt x="2" y="11"/>
                    <a:pt x="2" y="11"/>
                    <a:pt x="2" y="11"/>
                  </a:cubicBezTo>
                  <a:cubicBezTo>
                    <a:pt x="2" y="12"/>
                    <a:pt x="2" y="12"/>
                    <a:pt x="2" y="12"/>
                  </a:cubicBezTo>
                  <a:cubicBezTo>
                    <a:pt x="2" y="13"/>
                    <a:pt x="2" y="13"/>
                    <a:pt x="2" y="13"/>
                  </a:cubicBezTo>
                  <a:cubicBezTo>
                    <a:pt x="4" y="14"/>
                    <a:pt x="4" y="14"/>
                    <a:pt x="4" y="14"/>
                  </a:cubicBezTo>
                  <a:cubicBezTo>
                    <a:pt x="5" y="15"/>
                    <a:pt x="5" y="15"/>
                    <a:pt x="5" y="15"/>
                  </a:cubicBezTo>
                  <a:cubicBezTo>
                    <a:pt x="5" y="15"/>
                    <a:pt x="5" y="15"/>
                    <a:pt x="5" y="15"/>
                  </a:cubicBezTo>
                  <a:cubicBezTo>
                    <a:pt x="5" y="15"/>
                    <a:pt x="5" y="15"/>
                    <a:pt x="5" y="15"/>
                  </a:cubicBezTo>
                  <a:cubicBezTo>
                    <a:pt x="6" y="17"/>
                    <a:pt x="6" y="17"/>
                    <a:pt x="6" y="17"/>
                  </a:cubicBezTo>
                  <a:cubicBezTo>
                    <a:pt x="7" y="18"/>
                    <a:pt x="7" y="18"/>
                    <a:pt x="7" y="18"/>
                  </a:cubicBezTo>
                  <a:cubicBezTo>
                    <a:pt x="7" y="18"/>
                    <a:pt x="7" y="18"/>
                    <a:pt x="7" y="18"/>
                  </a:cubicBezTo>
                  <a:cubicBezTo>
                    <a:pt x="8" y="18"/>
                    <a:pt x="8" y="18"/>
                    <a:pt x="8" y="18"/>
                  </a:cubicBezTo>
                  <a:cubicBezTo>
                    <a:pt x="9" y="18"/>
                    <a:pt x="9" y="18"/>
                    <a:pt x="9" y="18"/>
                  </a:cubicBezTo>
                  <a:cubicBezTo>
                    <a:pt x="10" y="18"/>
                    <a:pt x="10" y="18"/>
                    <a:pt x="10" y="18"/>
                  </a:cubicBezTo>
                  <a:cubicBezTo>
                    <a:pt x="10" y="18"/>
                    <a:pt x="10" y="18"/>
                    <a:pt x="10" y="18"/>
                  </a:cubicBezTo>
                  <a:cubicBezTo>
                    <a:pt x="11" y="18"/>
                    <a:pt x="11" y="18"/>
                    <a:pt x="11" y="18"/>
                  </a:cubicBezTo>
                  <a:cubicBezTo>
                    <a:pt x="12" y="18"/>
                    <a:pt x="12" y="18"/>
                    <a:pt x="12" y="18"/>
                  </a:cubicBezTo>
                  <a:cubicBezTo>
                    <a:pt x="13" y="18"/>
                    <a:pt x="13" y="18"/>
                    <a:pt x="13" y="18"/>
                  </a:cubicBezTo>
                  <a:cubicBezTo>
                    <a:pt x="13" y="19"/>
                    <a:pt x="13" y="19"/>
                    <a:pt x="13" y="19"/>
                  </a:cubicBezTo>
                  <a:cubicBezTo>
                    <a:pt x="13" y="19"/>
                    <a:pt x="13" y="19"/>
                    <a:pt x="13" y="19"/>
                  </a:cubicBezTo>
                  <a:cubicBezTo>
                    <a:pt x="14" y="19"/>
                    <a:pt x="14" y="19"/>
                    <a:pt x="14" y="19"/>
                  </a:cubicBezTo>
                  <a:cubicBezTo>
                    <a:pt x="15" y="19"/>
                    <a:pt x="15" y="19"/>
                    <a:pt x="15" y="19"/>
                  </a:cubicBezTo>
                  <a:cubicBezTo>
                    <a:pt x="14" y="20"/>
                    <a:pt x="14" y="20"/>
                    <a:pt x="14" y="20"/>
                  </a:cubicBezTo>
                  <a:cubicBezTo>
                    <a:pt x="14" y="20"/>
                    <a:pt x="14" y="20"/>
                    <a:pt x="14" y="20"/>
                  </a:cubicBezTo>
                  <a:cubicBezTo>
                    <a:pt x="13" y="20"/>
                    <a:pt x="13" y="20"/>
                    <a:pt x="13" y="20"/>
                  </a:cubicBezTo>
                  <a:cubicBezTo>
                    <a:pt x="12" y="19"/>
                    <a:pt x="12" y="19"/>
                    <a:pt x="12" y="19"/>
                  </a:cubicBezTo>
                  <a:cubicBezTo>
                    <a:pt x="10" y="18"/>
                    <a:pt x="10" y="18"/>
                    <a:pt x="10" y="18"/>
                  </a:cubicBezTo>
                  <a:cubicBezTo>
                    <a:pt x="10" y="19"/>
                    <a:pt x="10" y="19"/>
                    <a:pt x="10" y="19"/>
                  </a:cubicBezTo>
                  <a:cubicBezTo>
                    <a:pt x="9" y="19"/>
                    <a:pt x="9" y="19"/>
                    <a:pt x="9" y="19"/>
                  </a:cubicBezTo>
                  <a:cubicBezTo>
                    <a:pt x="8" y="19"/>
                    <a:pt x="8" y="19"/>
                    <a:pt x="8" y="19"/>
                  </a:cubicBezTo>
                  <a:cubicBezTo>
                    <a:pt x="7" y="19"/>
                    <a:pt x="7" y="19"/>
                    <a:pt x="7" y="19"/>
                  </a:cubicBezTo>
                  <a:cubicBezTo>
                    <a:pt x="7" y="20"/>
                    <a:pt x="7" y="20"/>
                    <a:pt x="7" y="20"/>
                  </a:cubicBezTo>
                  <a:cubicBezTo>
                    <a:pt x="7" y="20"/>
                    <a:pt x="7" y="20"/>
                    <a:pt x="7" y="20"/>
                  </a:cubicBezTo>
                  <a:cubicBezTo>
                    <a:pt x="8" y="21"/>
                    <a:pt x="8" y="21"/>
                    <a:pt x="8" y="21"/>
                  </a:cubicBezTo>
                  <a:cubicBezTo>
                    <a:pt x="9" y="22"/>
                    <a:pt x="9" y="22"/>
                    <a:pt x="9" y="22"/>
                  </a:cubicBezTo>
                  <a:cubicBezTo>
                    <a:pt x="10" y="22"/>
                    <a:pt x="10" y="22"/>
                    <a:pt x="10" y="22"/>
                  </a:cubicBezTo>
                  <a:cubicBezTo>
                    <a:pt x="10" y="23"/>
                    <a:pt x="10" y="23"/>
                    <a:pt x="10" y="23"/>
                  </a:cubicBezTo>
                  <a:cubicBezTo>
                    <a:pt x="9" y="23"/>
                    <a:pt x="9" y="23"/>
                    <a:pt x="9" y="23"/>
                  </a:cubicBezTo>
                  <a:cubicBezTo>
                    <a:pt x="9" y="24"/>
                    <a:pt x="9" y="24"/>
                    <a:pt x="9" y="24"/>
                  </a:cubicBezTo>
                  <a:cubicBezTo>
                    <a:pt x="10" y="25"/>
                    <a:pt x="10" y="25"/>
                    <a:pt x="10" y="25"/>
                  </a:cubicBezTo>
                  <a:cubicBezTo>
                    <a:pt x="11" y="26"/>
                    <a:pt x="11" y="26"/>
                    <a:pt x="11" y="26"/>
                  </a:cubicBezTo>
                  <a:cubicBezTo>
                    <a:pt x="11" y="25"/>
                    <a:pt x="11" y="25"/>
                    <a:pt x="11" y="25"/>
                  </a:cubicBezTo>
                  <a:cubicBezTo>
                    <a:pt x="11" y="25"/>
                    <a:pt x="11" y="25"/>
                    <a:pt x="11" y="25"/>
                  </a:cubicBezTo>
                  <a:cubicBezTo>
                    <a:pt x="11" y="24"/>
                    <a:pt x="11" y="24"/>
                    <a:pt x="11" y="24"/>
                  </a:cubicBezTo>
                  <a:cubicBezTo>
                    <a:pt x="11" y="25"/>
                    <a:pt x="11" y="25"/>
                    <a:pt x="11" y="25"/>
                  </a:cubicBezTo>
                  <a:cubicBezTo>
                    <a:pt x="13" y="25"/>
                    <a:pt x="13" y="25"/>
                    <a:pt x="13" y="25"/>
                  </a:cubicBezTo>
                  <a:cubicBezTo>
                    <a:pt x="13" y="26"/>
                    <a:pt x="13" y="26"/>
                    <a:pt x="13" y="26"/>
                  </a:cubicBezTo>
                  <a:cubicBezTo>
                    <a:pt x="13" y="27"/>
                    <a:pt x="13" y="27"/>
                    <a:pt x="13" y="27"/>
                  </a:cubicBezTo>
                  <a:cubicBezTo>
                    <a:pt x="13" y="27"/>
                    <a:pt x="13" y="27"/>
                    <a:pt x="13" y="27"/>
                  </a:cubicBezTo>
                  <a:cubicBezTo>
                    <a:pt x="13" y="26"/>
                    <a:pt x="13" y="26"/>
                    <a:pt x="13" y="26"/>
                  </a:cubicBezTo>
                  <a:cubicBezTo>
                    <a:pt x="14" y="25"/>
                    <a:pt x="14" y="25"/>
                    <a:pt x="14" y="25"/>
                  </a:cubicBezTo>
                  <a:cubicBezTo>
                    <a:pt x="14" y="25"/>
                    <a:pt x="14" y="25"/>
                    <a:pt x="14" y="25"/>
                  </a:cubicBezTo>
                  <a:cubicBezTo>
                    <a:pt x="15" y="26"/>
                    <a:pt x="15" y="26"/>
                    <a:pt x="15" y="26"/>
                  </a:cubicBezTo>
                  <a:cubicBezTo>
                    <a:pt x="16" y="27"/>
                    <a:pt x="16" y="27"/>
                    <a:pt x="16" y="27"/>
                  </a:cubicBezTo>
                  <a:cubicBezTo>
                    <a:pt x="15" y="26"/>
                    <a:pt x="15" y="26"/>
                    <a:pt x="15" y="26"/>
                  </a:cubicBezTo>
                  <a:cubicBezTo>
                    <a:pt x="16" y="25"/>
                    <a:pt x="16" y="25"/>
                    <a:pt x="16" y="25"/>
                  </a:cubicBezTo>
                  <a:cubicBezTo>
                    <a:pt x="15" y="25"/>
                    <a:pt x="15" y="25"/>
                    <a:pt x="15" y="25"/>
                  </a:cubicBezTo>
                  <a:cubicBezTo>
                    <a:pt x="14" y="23"/>
                    <a:pt x="14" y="23"/>
                    <a:pt x="14" y="23"/>
                  </a:cubicBezTo>
                  <a:cubicBezTo>
                    <a:pt x="14" y="22"/>
                    <a:pt x="14" y="22"/>
                    <a:pt x="14" y="22"/>
                  </a:cubicBezTo>
                  <a:cubicBezTo>
                    <a:pt x="14" y="22"/>
                    <a:pt x="14" y="22"/>
                    <a:pt x="14" y="22"/>
                  </a:cubicBezTo>
                  <a:cubicBezTo>
                    <a:pt x="14" y="22"/>
                    <a:pt x="14" y="22"/>
                    <a:pt x="14" y="22"/>
                  </a:cubicBezTo>
                  <a:cubicBezTo>
                    <a:pt x="15" y="23"/>
                    <a:pt x="15" y="23"/>
                    <a:pt x="15" y="23"/>
                  </a:cubicBezTo>
                  <a:cubicBezTo>
                    <a:pt x="15" y="23"/>
                    <a:pt x="15" y="23"/>
                    <a:pt x="15" y="23"/>
                  </a:cubicBezTo>
                  <a:cubicBezTo>
                    <a:pt x="15" y="23"/>
                    <a:pt x="15" y="23"/>
                    <a:pt x="15" y="23"/>
                  </a:cubicBezTo>
                  <a:cubicBezTo>
                    <a:pt x="16" y="23"/>
                    <a:pt x="16" y="23"/>
                    <a:pt x="16" y="23"/>
                  </a:cubicBezTo>
                  <a:cubicBezTo>
                    <a:pt x="17" y="23"/>
                    <a:pt x="17" y="23"/>
                    <a:pt x="17" y="23"/>
                  </a:cubicBezTo>
                  <a:cubicBezTo>
                    <a:pt x="17" y="23"/>
                    <a:pt x="17" y="23"/>
                    <a:pt x="17" y="23"/>
                  </a:cubicBezTo>
                  <a:cubicBezTo>
                    <a:pt x="17" y="22"/>
                    <a:pt x="17" y="22"/>
                    <a:pt x="17" y="22"/>
                  </a:cubicBezTo>
                  <a:cubicBezTo>
                    <a:pt x="17" y="22"/>
                    <a:pt x="17" y="22"/>
                    <a:pt x="17" y="22"/>
                  </a:cubicBezTo>
                  <a:cubicBezTo>
                    <a:pt x="16" y="22"/>
                    <a:pt x="16" y="22"/>
                    <a:pt x="16" y="22"/>
                  </a:cubicBezTo>
                  <a:cubicBezTo>
                    <a:pt x="15" y="22"/>
                    <a:pt x="15" y="22"/>
                    <a:pt x="15" y="22"/>
                  </a:cubicBezTo>
                  <a:cubicBezTo>
                    <a:pt x="15" y="21"/>
                    <a:pt x="15" y="21"/>
                    <a:pt x="15" y="21"/>
                  </a:cubicBezTo>
                  <a:cubicBezTo>
                    <a:pt x="15" y="21"/>
                    <a:pt x="15" y="21"/>
                    <a:pt x="15" y="21"/>
                  </a:cubicBezTo>
                  <a:cubicBezTo>
                    <a:pt x="15" y="20"/>
                    <a:pt x="15" y="20"/>
                    <a:pt x="15" y="20"/>
                  </a:cubicBezTo>
                  <a:cubicBezTo>
                    <a:pt x="16" y="20"/>
                    <a:pt x="16" y="20"/>
                    <a:pt x="16" y="20"/>
                  </a:cubicBezTo>
                  <a:cubicBezTo>
                    <a:pt x="17" y="20"/>
                    <a:pt x="17" y="20"/>
                    <a:pt x="17" y="20"/>
                  </a:cubicBezTo>
                  <a:cubicBezTo>
                    <a:pt x="18" y="21"/>
                    <a:pt x="18" y="21"/>
                    <a:pt x="18" y="21"/>
                  </a:cubicBezTo>
                  <a:cubicBezTo>
                    <a:pt x="18" y="21"/>
                    <a:pt x="18" y="21"/>
                    <a:pt x="18" y="21"/>
                  </a:cubicBezTo>
                  <a:cubicBezTo>
                    <a:pt x="19" y="21"/>
                    <a:pt x="19" y="21"/>
                    <a:pt x="19" y="21"/>
                  </a:cubicBezTo>
                  <a:cubicBezTo>
                    <a:pt x="19" y="21"/>
                    <a:pt x="19" y="21"/>
                    <a:pt x="19" y="21"/>
                  </a:cubicBezTo>
                  <a:cubicBezTo>
                    <a:pt x="18" y="20"/>
                    <a:pt x="18" y="20"/>
                    <a:pt x="18" y="20"/>
                  </a:cubicBezTo>
                  <a:cubicBezTo>
                    <a:pt x="19" y="19"/>
                    <a:pt x="19" y="19"/>
                    <a:pt x="19" y="19"/>
                  </a:cubicBezTo>
                  <a:cubicBezTo>
                    <a:pt x="18" y="18"/>
                    <a:pt x="18" y="18"/>
                    <a:pt x="18" y="18"/>
                  </a:cubicBezTo>
                  <a:cubicBezTo>
                    <a:pt x="16" y="17"/>
                    <a:pt x="16" y="17"/>
                    <a:pt x="16" y="17"/>
                  </a:cubicBezTo>
                  <a:cubicBezTo>
                    <a:pt x="16" y="17"/>
                    <a:pt x="16" y="17"/>
                    <a:pt x="16" y="17"/>
                  </a:cubicBezTo>
                  <a:cubicBezTo>
                    <a:pt x="15" y="16"/>
                    <a:pt x="15" y="16"/>
                    <a:pt x="15" y="16"/>
                  </a:cubicBezTo>
                  <a:cubicBezTo>
                    <a:pt x="15" y="17"/>
                    <a:pt x="15" y="17"/>
                    <a:pt x="15" y="17"/>
                  </a:cubicBezTo>
                  <a:cubicBezTo>
                    <a:pt x="14" y="16"/>
                    <a:pt x="14" y="16"/>
                    <a:pt x="14" y="16"/>
                  </a:cubicBezTo>
                  <a:cubicBezTo>
                    <a:pt x="13" y="16"/>
                    <a:pt x="13" y="16"/>
                    <a:pt x="13" y="16"/>
                  </a:cubicBezTo>
                  <a:cubicBezTo>
                    <a:pt x="13" y="15"/>
                    <a:pt x="13" y="15"/>
                    <a:pt x="13" y="15"/>
                  </a:cubicBezTo>
                  <a:cubicBezTo>
                    <a:pt x="14" y="15"/>
                    <a:pt x="14" y="15"/>
                    <a:pt x="14" y="15"/>
                  </a:cubicBezTo>
                  <a:cubicBezTo>
                    <a:pt x="14" y="15"/>
                    <a:pt x="14" y="15"/>
                    <a:pt x="14" y="15"/>
                  </a:cubicBezTo>
                  <a:cubicBezTo>
                    <a:pt x="14" y="14"/>
                    <a:pt x="14" y="14"/>
                    <a:pt x="14" y="14"/>
                  </a:cubicBezTo>
                  <a:cubicBezTo>
                    <a:pt x="13" y="14"/>
                    <a:pt x="13" y="14"/>
                    <a:pt x="13" y="14"/>
                  </a:cubicBezTo>
                  <a:cubicBezTo>
                    <a:pt x="14" y="13"/>
                    <a:pt x="14" y="13"/>
                    <a:pt x="14" y="13"/>
                  </a:cubicBezTo>
                  <a:cubicBezTo>
                    <a:pt x="14" y="13"/>
                    <a:pt x="14" y="13"/>
                    <a:pt x="14" y="13"/>
                  </a:cubicBezTo>
                  <a:cubicBezTo>
                    <a:pt x="14" y="13"/>
                    <a:pt x="14" y="13"/>
                    <a:pt x="14" y="13"/>
                  </a:cubicBezTo>
                  <a:cubicBezTo>
                    <a:pt x="15" y="14"/>
                    <a:pt x="15" y="14"/>
                    <a:pt x="15" y="14"/>
                  </a:cubicBezTo>
                  <a:cubicBezTo>
                    <a:pt x="15" y="14"/>
                    <a:pt x="15" y="14"/>
                    <a:pt x="15" y="14"/>
                  </a:cubicBezTo>
                  <a:cubicBezTo>
                    <a:pt x="15" y="14"/>
                    <a:pt x="15" y="14"/>
                    <a:pt x="15" y="14"/>
                  </a:cubicBezTo>
                  <a:cubicBezTo>
                    <a:pt x="15" y="14"/>
                    <a:pt x="15" y="14"/>
                    <a:pt x="15" y="14"/>
                  </a:cubicBezTo>
                  <a:cubicBezTo>
                    <a:pt x="15" y="13"/>
                    <a:pt x="15" y="13"/>
                    <a:pt x="15" y="13"/>
                  </a:cubicBezTo>
                  <a:cubicBezTo>
                    <a:pt x="15" y="13"/>
                    <a:pt x="15" y="13"/>
                    <a:pt x="15" y="13"/>
                  </a:cubicBezTo>
                  <a:cubicBezTo>
                    <a:pt x="14" y="11"/>
                    <a:pt x="14" y="11"/>
                    <a:pt x="14" y="11"/>
                  </a:cubicBezTo>
                  <a:cubicBezTo>
                    <a:pt x="13" y="11"/>
                    <a:pt x="13" y="11"/>
                    <a:pt x="13" y="11"/>
                  </a:cubicBezTo>
                  <a:cubicBezTo>
                    <a:pt x="13" y="10"/>
                    <a:pt x="13" y="10"/>
                    <a:pt x="13" y="10"/>
                  </a:cubicBezTo>
                  <a:cubicBezTo>
                    <a:pt x="12" y="10"/>
                    <a:pt x="12" y="10"/>
                    <a:pt x="12" y="10"/>
                  </a:cubicBezTo>
                  <a:cubicBezTo>
                    <a:pt x="12" y="9"/>
                    <a:pt x="12" y="9"/>
                    <a:pt x="12" y="9"/>
                  </a:cubicBezTo>
                  <a:cubicBezTo>
                    <a:pt x="12" y="8"/>
                    <a:pt x="12" y="8"/>
                    <a:pt x="12" y="8"/>
                  </a:cubicBezTo>
                  <a:cubicBezTo>
                    <a:pt x="13" y="7"/>
                    <a:pt x="13" y="7"/>
                    <a:pt x="13" y="7"/>
                  </a:cubicBezTo>
                  <a:cubicBezTo>
                    <a:pt x="14" y="7"/>
                    <a:pt x="14" y="7"/>
                    <a:pt x="14" y="7"/>
                  </a:cubicBezTo>
                  <a:cubicBezTo>
                    <a:pt x="14" y="7"/>
                    <a:pt x="14" y="7"/>
                    <a:pt x="14" y="7"/>
                  </a:cubicBezTo>
                  <a:cubicBezTo>
                    <a:pt x="13" y="7"/>
                    <a:pt x="13" y="7"/>
                    <a:pt x="13" y="7"/>
                  </a:cubicBezTo>
                  <a:cubicBezTo>
                    <a:pt x="13" y="8"/>
                    <a:pt x="13" y="8"/>
                    <a:pt x="13" y="8"/>
                  </a:cubicBezTo>
                  <a:cubicBezTo>
                    <a:pt x="15" y="8"/>
                    <a:pt x="15" y="8"/>
                    <a:pt x="15" y="8"/>
                  </a:cubicBezTo>
                  <a:cubicBezTo>
                    <a:pt x="15" y="9"/>
                    <a:pt x="15" y="9"/>
                    <a:pt x="15" y="9"/>
                  </a:cubicBezTo>
                  <a:cubicBezTo>
                    <a:pt x="16" y="10"/>
                    <a:pt x="16" y="10"/>
                    <a:pt x="16" y="10"/>
                  </a:cubicBezTo>
                  <a:cubicBezTo>
                    <a:pt x="17" y="10"/>
                    <a:pt x="17" y="10"/>
                    <a:pt x="17" y="10"/>
                  </a:cubicBezTo>
                  <a:cubicBezTo>
                    <a:pt x="16" y="9"/>
                    <a:pt x="16" y="9"/>
                    <a:pt x="16" y="9"/>
                  </a:cubicBezTo>
                  <a:cubicBezTo>
                    <a:pt x="16" y="9"/>
                    <a:pt x="16" y="9"/>
                    <a:pt x="16" y="9"/>
                  </a:cubicBezTo>
                  <a:cubicBezTo>
                    <a:pt x="16" y="8"/>
                    <a:pt x="16" y="8"/>
                    <a:pt x="16" y="8"/>
                  </a:cubicBezTo>
                  <a:cubicBezTo>
                    <a:pt x="17" y="9"/>
                    <a:pt x="17" y="9"/>
                    <a:pt x="17" y="9"/>
                  </a:cubicBezTo>
                  <a:cubicBezTo>
                    <a:pt x="17" y="9"/>
                    <a:pt x="17" y="9"/>
                    <a:pt x="17" y="9"/>
                  </a:cubicBezTo>
                  <a:cubicBezTo>
                    <a:pt x="18" y="10"/>
                    <a:pt x="18" y="10"/>
                    <a:pt x="18" y="10"/>
                  </a:cubicBezTo>
                  <a:cubicBezTo>
                    <a:pt x="18" y="9"/>
                    <a:pt x="18" y="9"/>
                    <a:pt x="18" y="9"/>
                  </a:cubicBezTo>
                  <a:cubicBezTo>
                    <a:pt x="18" y="9"/>
                    <a:pt x="18" y="9"/>
                    <a:pt x="18" y="9"/>
                  </a:cubicBezTo>
                  <a:cubicBezTo>
                    <a:pt x="17" y="8"/>
                    <a:pt x="17" y="8"/>
                    <a:pt x="17" y="8"/>
                  </a:cubicBezTo>
                  <a:cubicBezTo>
                    <a:pt x="17" y="8"/>
                    <a:pt x="17" y="8"/>
                    <a:pt x="17" y="8"/>
                  </a:cubicBezTo>
                  <a:cubicBezTo>
                    <a:pt x="19" y="8"/>
                    <a:pt x="19" y="8"/>
                    <a:pt x="19" y="8"/>
                  </a:cubicBezTo>
                  <a:cubicBezTo>
                    <a:pt x="19" y="9"/>
                    <a:pt x="19" y="9"/>
                    <a:pt x="19" y="9"/>
                  </a:cubicBezTo>
                  <a:cubicBezTo>
                    <a:pt x="20" y="8"/>
                    <a:pt x="20" y="8"/>
                    <a:pt x="20" y="8"/>
                  </a:cubicBezTo>
                  <a:cubicBezTo>
                    <a:pt x="19" y="8"/>
                    <a:pt x="19" y="8"/>
                    <a:pt x="19" y="8"/>
                  </a:cubicBezTo>
                  <a:cubicBezTo>
                    <a:pt x="18" y="7"/>
                    <a:pt x="18" y="7"/>
                    <a:pt x="18" y="7"/>
                  </a:cubicBezTo>
                  <a:cubicBezTo>
                    <a:pt x="17" y="7"/>
                    <a:pt x="17" y="7"/>
                    <a:pt x="17" y="7"/>
                  </a:cubicBezTo>
                  <a:cubicBezTo>
                    <a:pt x="17" y="6"/>
                    <a:pt x="17" y="6"/>
                    <a:pt x="17" y="6"/>
                  </a:cubicBezTo>
                  <a:cubicBezTo>
                    <a:pt x="18" y="6"/>
                    <a:pt x="18" y="6"/>
                    <a:pt x="18" y="6"/>
                  </a:cubicBezTo>
                  <a:cubicBezTo>
                    <a:pt x="19" y="6"/>
                    <a:pt x="19" y="6"/>
                    <a:pt x="19" y="6"/>
                  </a:cubicBezTo>
                  <a:cubicBezTo>
                    <a:pt x="19" y="5"/>
                    <a:pt x="19" y="5"/>
                    <a:pt x="19" y="5"/>
                  </a:cubicBezTo>
                  <a:cubicBezTo>
                    <a:pt x="20" y="5"/>
                    <a:pt x="20" y="5"/>
                    <a:pt x="20" y="5"/>
                  </a:cubicBezTo>
                  <a:cubicBezTo>
                    <a:pt x="21" y="5"/>
                    <a:pt x="21" y="5"/>
                    <a:pt x="21" y="5"/>
                  </a:cubicBezTo>
                  <a:cubicBezTo>
                    <a:pt x="22" y="5"/>
                    <a:pt x="22" y="5"/>
                    <a:pt x="22" y="5"/>
                  </a:cubicBezTo>
                  <a:cubicBezTo>
                    <a:pt x="22" y="5"/>
                    <a:pt x="22" y="5"/>
                    <a:pt x="22" y="5"/>
                  </a:cubicBezTo>
                  <a:cubicBezTo>
                    <a:pt x="22" y="4"/>
                    <a:pt x="22" y="4"/>
                    <a:pt x="22" y="4"/>
                  </a:cubicBezTo>
                  <a:cubicBezTo>
                    <a:pt x="23" y="4"/>
                    <a:pt x="23" y="4"/>
                    <a:pt x="23" y="4"/>
                  </a:cubicBezTo>
                  <a:cubicBezTo>
                    <a:pt x="23" y="5"/>
                    <a:pt x="23" y="5"/>
                    <a:pt x="23" y="5"/>
                  </a:cubicBezTo>
                  <a:cubicBezTo>
                    <a:pt x="25" y="5"/>
                    <a:pt x="25" y="5"/>
                    <a:pt x="25" y="5"/>
                  </a:cubicBezTo>
                  <a:cubicBezTo>
                    <a:pt x="27" y="5"/>
                    <a:pt x="27" y="5"/>
                    <a:pt x="27" y="5"/>
                  </a:cubicBezTo>
                  <a:cubicBezTo>
                    <a:pt x="28" y="5"/>
                    <a:pt x="28" y="5"/>
                    <a:pt x="28" y="5"/>
                  </a:cubicBezTo>
                  <a:cubicBezTo>
                    <a:pt x="28" y="4"/>
                    <a:pt x="28" y="4"/>
                    <a:pt x="28" y="4"/>
                  </a:cubicBezTo>
                  <a:cubicBezTo>
                    <a:pt x="28" y="3"/>
                    <a:pt x="28" y="3"/>
                    <a:pt x="28" y="3"/>
                  </a:cubicBezTo>
                  <a:cubicBezTo>
                    <a:pt x="29" y="3"/>
                    <a:pt x="29" y="3"/>
                    <a:pt x="29" y="3"/>
                  </a:cubicBezTo>
                  <a:cubicBezTo>
                    <a:pt x="29" y="2"/>
                    <a:pt x="29" y="2"/>
                    <a:pt x="29" y="2"/>
                  </a:cubicBezTo>
                  <a:cubicBezTo>
                    <a:pt x="28" y="1"/>
                    <a:pt x="28" y="1"/>
                    <a:pt x="28" y="1"/>
                  </a:cubicBezTo>
                  <a:cubicBezTo>
                    <a:pt x="28" y="0"/>
                    <a:pt x="28" y="0"/>
                    <a:pt x="28" y="0"/>
                  </a:cubicBezTo>
                  <a:close/>
                  <a:moveTo>
                    <a:pt x="18" y="31"/>
                  </a:moveTo>
                  <a:cubicBezTo>
                    <a:pt x="18" y="31"/>
                    <a:pt x="18" y="31"/>
                    <a:pt x="18" y="31"/>
                  </a:cubicBezTo>
                  <a:cubicBezTo>
                    <a:pt x="18" y="31"/>
                    <a:pt x="18" y="31"/>
                    <a:pt x="18" y="31"/>
                  </a:cubicBezTo>
                  <a:cubicBezTo>
                    <a:pt x="18" y="32"/>
                    <a:pt x="18" y="32"/>
                    <a:pt x="18" y="32"/>
                  </a:cubicBezTo>
                  <a:cubicBezTo>
                    <a:pt x="18" y="33"/>
                    <a:pt x="18" y="33"/>
                    <a:pt x="18" y="33"/>
                  </a:cubicBezTo>
                  <a:cubicBezTo>
                    <a:pt x="19" y="33"/>
                    <a:pt x="19" y="33"/>
                    <a:pt x="19" y="33"/>
                  </a:cubicBezTo>
                  <a:cubicBezTo>
                    <a:pt x="20" y="33"/>
                    <a:pt x="20" y="33"/>
                    <a:pt x="20" y="33"/>
                  </a:cubicBezTo>
                  <a:cubicBezTo>
                    <a:pt x="21" y="33"/>
                    <a:pt x="21" y="33"/>
                    <a:pt x="21" y="33"/>
                  </a:cubicBezTo>
                  <a:cubicBezTo>
                    <a:pt x="21" y="33"/>
                    <a:pt x="21" y="33"/>
                    <a:pt x="21" y="33"/>
                  </a:cubicBezTo>
                  <a:cubicBezTo>
                    <a:pt x="22" y="33"/>
                    <a:pt x="22" y="33"/>
                    <a:pt x="22" y="33"/>
                  </a:cubicBezTo>
                  <a:cubicBezTo>
                    <a:pt x="23" y="33"/>
                    <a:pt x="23" y="33"/>
                    <a:pt x="23" y="33"/>
                  </a:cubicBezTo>
                  <a:cubicBezTo>
                    <a:pt x="23" y="34"/>
                    <a:pt x="23" y="34"/>
                    <a:pt x="23" y="34"/>
                  </a:cubicBezTo>
                  <a:cubicBezTo>
                    <a:pt x="24" y="34"/>
                    <a:pt x="24" y="34"/>
                    <a:pt x="24" y="34"/>
                  </a:cubicBezTo>
                  <a:cubicBezTo>
                    <a:pt x="25" y="33"/>
                    <a:pt x="25" y="33"/>
                    <a:pt x="25" y="33"/>
                  </a:cubicBezTo>
                  <a:cubicBezTo>
                    <a:pt x="26" y="33"/>
                    <a:pt x="26" y="33"/>
                    <a:pt x="26" y="33"/>
                  </a:cubicBezTo>
                  <a:cubicBezTo>
                    <a:pt x="28" y="33"/>
                    <a:pt x="28" y="33"/>
                    <a:pt x="28" y="33"/>
                  </a:cubicBezTo>
                  <a:cubicBezTo>
                    <a:pt x="29" y="33"/>
                    <a:pt x="29" y="33"/>
                    <a:pt x="29" y="33"/>
                  </a:cubicBezTo>
                  <a:cubicBezTo>
                    <a:pt x="30" y="33"/>
                    <a:pt x="30" y="33"/>
                    <a:pt x="30" y="33"/>
                  </a:cubicBezTo>
                  <a:cubicBezTo>
                    <a:pt x="30" y="32"/>
                    <a:pt x="30" y="32"/>
                    <a:pt x="30" y="32"/>
                  </a:cubicBezTo>
                  <a:cubicBezTo>
                    <a:pt x="30" y="32"/>
                    <a:pt x="30" y="32"/>
                    <a:pt x="30" y="32"/>
                  </a:cubicBezTo>
                  <a:cubicBezTo>
                    <a:pt x="30" y="31"/>
                    <a:pt x="30" y="31"/>
                    <a:pt x="30" y="31"/>
                  </a:cubicBezTo>
                  <a:cubicBezTo>
                    <a:pt x="30" y="32"/>
                    <a:pt x="30" y="32"/>
                    <a:pt x="30" y="32"/>
                  </a:cubicBezTo>
                  <a:cubicBezTo>
                    <a:pt x="30" y="32"/>
                    <a:pt x="30" y="32"/>
                    <a:pt x="30" y="32"/>
                  </a:cubicBezTo>
                  <a:cubicBezTo>
                    <a:pt x="29" y="33"/>
                    <a:pt x="29" y="33"/>
                    <a:pt x="29" y="33"/>
                  </a:cubicBezTo>
                  <a:cubicBezTo>
                    <a:pt x="29" y="32"/>
                    <a:pt x="29" y="32"/>
                    <a:pt x="29" y="32"/>
                  </a:cubicBezTo>
                  <a:cubicBezTo>
                    <a:pt x="28" y="32"/>
                    <a:pt x="28" y="32"/>
                    <a:pt x="28" y="32"/>
                  </a:cubicBezTo>
                  <a:cubicBezTo>
                    <a:pt x="28" y="32"/>
                    <a:pt x="28" y="32"/>
                    <a:pt x="28" y="32"/>
                  </a:cubicBezTo>
                  <a:cubicBezTo>
                    <a:pt x="28" y="32"/>
                    <a:pt x="28" y="32"/>
                    <a:pt x="28" y="32"/>
                  </a:cubicBezTo>
                  <a:cubicBezTo>
                    <a:pt x="28" y="32"/>
                    <a:pt x="28" y="32"/>
                    <a:pt x="28" y="32"/>
                  </a:cubicBezTo>
                  <a:cubicBezTo>
                    <a:pt x="27" y="32"/>
                    <a:pt x="27" y="32"/>
                    <a:pt x="27" y="32"/>
                  </a:cubicBezTo>
                  <a:cubicBezTo>
                    <a:pt x="26" y="31"/>
                    <a:pt x="26" y="31"/>
                    <a:pt x="26" y="31"/>
                  </a:cubicBezTo>
                  <a:cubicBezTo>
                    <a:pt x="25" y="31"/>
                    <a:pt x="25" y="31"/>
                    <a:pt x="25" y="31"/>
                  </a:cubicBezTo>
                  <a:cubicBezTo>
                    <a:pt x="24" y="31"/>
                    <a:pt x="24" y="31"/>
                    <a:pt x="24" y="31"/>
                  </a:cubicBezTo>
                  <a:cubicBezTo>
                    <a:pt x="23" y="32"/>
                    <a:pt x="23" y="32"/>
                    <a:pt x="23" y="32"/>
                  </a:cubicBezTo>
                  <a:cubicBezTo>
                    <a:pt x="22" y="32"/>
                    <a:pt x="22" y="32"/>
                    <a:pt x="22" y="32"/>
                  </a:cubicBezTo>
                  <a:cubicBezTo>
                    <a:pt x="21" y="32"/>
                    <a:pt x="21" y="32"/>
                    <a:pt x="21" y="32"/>
                  </a:cubicBezTo>
                  <a:cubicBezTo>
                    <a:pt x="21" y="31"/>
                    <a:pt x="21" y="31"/>
                    <a:pt x="21" y="31"/>
                  </a:cubicBezTo>
                  <a:cubicBezTo>
                    <a:pt x="20" y="31"/>
                    <a:pt x="20" y="31"/>
                    <a:pt x="20" y="31"/>
                  </a:cubicBezTo>
                  <a:cubicBezTo>
                    <a:pt x="21" y="31"/>
                    <a:pt x="21" y="31"/>
                    <a:pt x="21" y="31"/>
                  </a:cubicBezTo>
                  <a:cubicBezTo>
                    <a:pt x="20" y="30"/>
                    <a:pt x="20" y="30"/>
                    <a:pt x="20" y="30"/>
                  </a:cubicBezTo>
                  <a:cubicBezTo>
                    <a:pt x="20" y="31"/>
                    <a:pt x="20" y="31"/>
                    <a:pt x="20" y="31"/>
                  </a:cubicBezTo>
                  <a:cubicBezTo>
                    <a:pt x="20" y="31"/>
                    <a:pt x="20" y="31"/>
                    <a:pt x="20" y="31"/>
                  </a:cubicBezTo>
                  <a:cubicBezTo>
                    <a:pt x="20" y="31"/>
                    <a:pt x="20" y="31"/>
                    <a:pt x="20" y="31"/>
                  </a:cubicBezTo>
                  <a:cubicBezTo>
                    <a:pt x="20" y="31"/>
                    <a:pt x="20" y="31"/>
                    <a:pt x="20" y="31"/>
                  </a:cubicBezTo>
                  <a:cubicBezTo>
                    <a:pt x="19" y="31"/>
                    <a:pt x="19" y="31"/>
                    <a:pt x="19" y="31"/>
                  </a:cubicBezTo>
                  <a:cubicBezTo>
                    <a:pt x="19" y="31"/>
                    <a:pt x="19" y="31"/>
                    <a:pt x="19" y="31"/>
                  </a:cubicBezTo>
                  <a:cubicBezTo>
                    <a:pt x="19" y="30"/>
                    <a:pt x="19" y="30"/>
                    <a:pt x="19" y="30"/>
                  </a:cubicBezTo>
                  <a:cubicBezTo>
                    <a:pt x="19" y="31"/>
                    <a:pt x="19" y="31"/>
                    <a:pt x="19" y="31"/>
                  </a:cubicBezTo>
                  <a:cubicBezTo>
                    <a:pt x="19" y="31"/>
                    <a:pt x="19" y="31"/>
                    <a:pt x="19" y="31"/>
                  </a:cubicBezTo>
                  <a:cubicBezTo>
                    <a:pt x="18" y="31"/>
                    <a:pt x="18" y="31"/>
                    <a:pt x="18" y="31"/>
                  </a:cubicBezTo>
                  <a:close/>
                  <a:moveTo>
                    <a:pt x="1" y="11"/>
                  </a:moveTo>
                  <a:cubicBezTo>
                    <a:pt x="1" y="12"/>
                    <a:pt x="1" y="12"/>
                    <a:pt x="1" y="12"/>
                  </a:cubicBezTo>
                  <a:cubicBezTo>
                    <a:pt x="1" y="12"/>
                    <a:pt x="1" y="12"/>
                    <a:pt x="1" y="12"/>
                  </a:cubicBezTo>
                  <a:cubicBezTo>
                    <a:pt x="2" y="13"/>
                    <a:pt x="2" y="13"/>
                    <a:pt x="2" y="13"/>
                  </a:cubicBezTo>
                  <a:cubicBezTo>
                    <a:pt x="2" y="13"/>
                    <a:pt x="2" y="13"/>
                    <a:pt x="2" y="13"/>
                  </a:cubicBezTo>
                  <a:cubicBezTo>
                    <a:pt x="2" y="13"/>
                    <a:pt x="2" y="13"/>
                    <a:pt x="2" y="13"/>
                  </a:cubicBezTo>
                  <a:cubicBezTo>
                    <a:pt x="1" y="13"/>
                    <a:pt x="1" y="13"/>
                    <a:pt x="1" y="13"/>
                  </a:cubicBezTo>
                  <a:cubicBezTo>
                    <a:pt x="0" y="12"/>
                    <a:pt x="0" y="12"/>
                    <a:pt x="0" y="12"/>
                  </a:cubicBezTo>
                  <a:cubicBezTo>
                    <a:pt x="0" y="12"/>
                    <a:pt x="0" y="12"/>
                    <a:pt x="0" y="12"/>
                  </a:cubicBezTo>
                  <a:cubicBezTo>
                    <a:pt x="0" y="12"/>
                    <a:pt x="0" y="12"/>
                    <a:pt x="0" y="12"/>
                  </a:cubicBezTo>
                  <a:cubicBezTo>
                    <a:pt x="0" y="11"/>
                    <a:pt x="0" y="11"/>
                    <a:pt x="0" y="11"/>
                  </a:cubicBezTo>
                  <a:cubicBezTo>
                    <a:pt x="0" y="11"/>
                    <a:pt x="0" y="11"/>
                    <a:pt x="0" y="11"/>
                  </a:cubicBezTo>
                  <a:cubicBezTo>
                    <a:pt x="1" y="11"/>
                    <a:pt x="1" y="11"/>
                    <a:pt x="1" y="11"/>
                  </a:cubicBezTo>
                  <a:close/>
                  <a:moveTo>
                    <a:pt x="4" y="17"/>
                  </a:moveTo>
                  <a:cubicBezTo>
                    <a:pt x="4" y="17"/>
                    <a:pt x="4" y="17"/>
                    <a:pt x="4" y="17"/>
                  </a:cubicBezTo>
                  <a:cubicBezTo>
                    <a:pt x="5" y="16"/>
                    <a:pt x="5" y="16"/>
                    <a:pt x="5" y="16"/>
                  </a:cubicBezTo>
                  <a:cubicBezTo>
                    <a:pt x="5" y="16"/>
                    <a:pt x="5" y="16"/>
                    <a:pt x="5" y="16"/>
                  </a:cubicBezTo>
                  <a:cubicBezTo>
                    <a:pt x="5" y="17"/>
                    <a:pt x="5" y="17"/>
                    <a:pt x="5" y="17"/>
                  </a:cubicBezTo>
                  <a:cubicBezTo>
                    <a:pt x="5" y="17"/>
                    <a:pt x="5" y="17"/>
                    <a:pt x="5" y="17"/>
                  </a:cubicBezTo>
                  <a:cubicBezTo>
                    <a:pt x="4" y="17"/>
                    <a:pt x="4" y="17"/>
                    <a:pt x="4" y="17"/>
                  </a:cubicBezTo>
                  <a:cubicBezTo>
                    <a:pt x="4" y="17"/>
                    <a:pt x="4" y="17"/>
                    <a:pt x="4" y="17"/>
                  </a:cubicBezTo>
                  <a:close/>
                  <a:moveTo>
                    <a:pt x="4" y="18"/>
                  </a:moveTo>
                  <a:cubicBezTo>
                    <a:pt x="4" y="17"/>
                    <a:pt x="4" y="17"/>
                    <a:pt x="4" y="17"/>
                  </a:cubicBezTo>
                  <a:cubicBezTo>
                    <a:pt x="5" y="18"/>
                    <a:pt x="5" y="18"/>
                    <a:pt x="5" y="18"/>
                  </a:cubicBezTo>
                  <a:cubicBezTo>
                    <a:pt x="5" y="18"/>
                    <a:pt x="5" y="18"/>
                    <a:pt x="5" y="18"/>
                  </a:cubicBezTo>
                  <a:cubicBezTo>
                    <a:pt x="5" y="18"/>
                    <a:pt x="5" y="18"/>
                    <a:pt x="5" y="18"/>
                  </a:cubicBezTo>
                  <a:cubicBezTo>
                    <a:pt x="5" y="19"/>
                    <a:pt x="5" y="19"/>
                    <a:pt x="5" y="19"/>
                  </a:cubicBezTo>
                  <a:cubicBezTo>
                    <a:pt x="5" y="19"/>
                    <a:pt x="5" y="19"/>
                    <a:pt x="5" y="19"/>
                  </a:cubicBezTo>
                  <a:cubicBezTo>
                    <a:pt x="6" y="19"/>
                    <a:pt x="6" y="19"/>
                    <a:pt x="6" y="19"/>
                  </a:cubicBezTo>
                  <a:cubicBezTo>
                    <a:pt x="5" y="20"/>
                    <a:pt x="5" y="20"/>
                    <a:pt x="5" y="20"/>
                  </a:cubicBezTo>
                  <a:cubicBezTo>
                    <a:pt x="5" y="19"/>
                    <a:pt x="5" y="19"/>
                    <a:pt x="5"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3" y="19"/>
                    <a:pt x="3" y="19"/>
                    <a:pt x="3" y="19"/>
                  </a:cubicBezTo>
                  <a:cubicBezTo>
                    <a:pt x="3" y="18"/>
                    <a:pt x="3" y="18"/>
                    <a:pt x="3" y="18"/>
                  </a:cubicBezTo>
                  <a:cubicBezTo>
                    <a:pt x="4" y="18"/>
                    <a:pt x="4" y="18"/>
                    <a:pt x="4" y="18"/>
                  </a:cubicBezTo>
                  <a:cubicBezTo>
                    <a:pt x="4" y="18"/>
                    <a:pt x="4" y="18"/>
                    <a:pt x="4" y="18"/>
                  </a:cubicBezTo>
                  <a:close/>
                  <a:moveTo>
                    <a:pt x="6" y="21"/>
                  </a:moveTo>
                  <a:cubicBezTo>
                    <a:pt x="6" y="21"/>
                    <a:pt x="6" y="21"/>
                    <a:pt x="6" y="21"/>
                  </a:cubicBezTo>
                  <a:cubicBezTo>
                    <a:pt x="6" y="21"/>
                    <a:pt x="6" y="21"/>
                    <a:pt x="6" y="21"/>
                  </a:cubicBezTo>
                  <a:cubicBezTo>
                    <a:pt x="6" y="21"/>
                    <a:pt x="6" y="21"/>
                    <a:pt x="6" y="21"/>
                  </a:cubicBezTo>
                  <a:cubicBezTo>
                    <a:pt x="5" y="21"/>
                    <a:pt x="5" y="21"/>
                    <a:pt x="5" y="21"/>
                  </a:cubicBezTo>
                  <a:cubicBezTo>
                    <a:pt x="4" y="21"/>
                    <a:pt x="4" y="21"/>
                    <a:pt x="4" y="21"/>
                  </a:cubicBezTo>
                  <a:cubicBezTo>
                    <a:pt x="5" y="20"/>
                    <a:pt x="5" y="20"/>
                    <a:pt x="5" y="20"/>
                  </a:cubicBezTo>
                  <a:cubicBezTo>
                    <a:pt x="5" y="20"/>
                    <a:pt x="5" y="20"/>
                    <a:pt x="5" y="20"/>
                  </a:cubicBezTo>
                  <a:cubicBezTo>
                    <a:pt x="5" y="20"/>
                    <a:pt x="5" y="20"/>
                    <a:pt x="5" y="20"/>
                  </a:cubicBezTo>
                  <a:cubicBezTo>
                    <a:pt x="6" y="21"/>
                    <a:pt x="6" y="21"/>
                    <a:pt x="6" y="21"/>
                  </a:cubicBezTo>
                  <a:close/>
                  <a:moveTo>
                    <a:pt x="33" y="30"/>
                  </a:moveTo>
                  <a:cubicBezTo>
                    <a:pt x="33" y="30"/>
                    <a:pt x="33" y="30"/>
                    <a:pt x="33" y="30"/>
                  </a:cubicBezTo>
                  <a:cubicBezTo>
                    <a:pt x="34" y="29"/>
                    <a:pt x="34" y="29"/>
                    <a:pt x="34" y="29"/>
                  </a:cubicBezTo>
                  <a:cubicBezTo>
                    <a:pt x="34" y="30"/>
                    <a:pt x="34" y="30"/>
                    <a:pt x="34" y="30"/>
                  </a:cubicBezTo>
                  <a:cubicBezTo>
                    <a:pt x="33" y="30"/>
                    <a:pt x="33" y="30"/>
                    <a:pt x="33" y="30"/>
                  </a:cubicBezTo>
                  <a:close/>
                  <a:moveTo>
                    <a:pt x="33" y="32"/>
                  </a:moveTo>
                  <a:cubicBezTo>
                    <a:pt x="33" y="31"/>
                    <a:pt x="33" y="31"/>
                    <a:pt x="33" y="31"/>
                  </a:cubicBezTo>
                  <a:cubicBezTo>
                    <a:pt x="33" y="30"/>
                    <a:pt x="33" y="30"/>
                    <a:pt x="33" y="30"/>
                  </a:cubicBezTo>
                  <a:cubicBezTo>
                    <a:pt x="33" y="30"/>
                    <a:pt x="33" y="30"/>
                    <a:pt x="33" y="30"/>
                  </a:cubicBezTo>
                  <a:cubicBezTo>
                    <a:pt x="33" y="30"/>
                    <a:pt x="33" y="30"/>
                    <a:pt x="33" y="30"/>
                  </a:cubicBezTo>
                  <a:cubicBezTo>
                    <a:pt x="34" y="31"/>
                    <a:pt x="34" y="31"/>
                    <a:pt x="34" y="31"/>
                  </a:cubicBezTo>
                  <a:cubicBezTo>
                    <a:pt x="34" y="32"/>
                    <a:pt x="34" y="32"/>
                    <a:pt x="34" y="32"/>
                  </a:cubicBezTo>
                  <a:cubicBezTo>
                    <a:pt x="33" y="32"/>
                    <a:pt x="33" y="32"/>
                    <a:pt x="33" y="32"/>
                  </a:cubicBezTo>
                  <a:close/>
                  <a:moveTo>
                    <a:pt x="36" y="29"/>
                  </a:moveTo>
                  <a:cubicBezTo>
                    <a:pt x="35" y="29"/>
                    <a:pt x="35" y="29"/>
                    <a:pt x="35" y="29"/>
                  </a:cubicBezTo>
                  <a:cubicBezTo>
                    <a:pt x="36" y="29"/>
                    <a:pt x="36" y="29"/>
                    <a:pt x="36" y="29"/>
                  </a:cubicBezTo>
                  <a:cubicBezTo>
                    <a:pt x="35" y="29"/>
                    <a:pt x="35" y="29"/>
                    <a:pt x="35" y="29"/>
                  </a:cubicBezTo>
                  <a:cubicBezTo>
                    <a:pt x="35" y="28"/>
                    <a:pt x="35" y="28"/>
                    <a:pt x="35" y="28"/>
                  </a:cubicBezTo>
                  <a:cubicBezTo>
                    <a:pt x="36" y="27"/>
                    <a:pt x="36" y="27"/>
                    <a:pt x="36" y="27"/>
                  </a:cubicBezTo>
                  <a:cubicBezTo>
                    <a:pt x="37" y="27"/>
                    <a:pt x="37" y="27"/>
                    <a:pt x="37" y="27"/>
                  </a:cubicBezTo>
                  <a:cubicBezTo>
                    <a:pt x="38" y="27"/>
                    <a:pt x="38" y="27"/>
                    <a:pt x="38" y="27"/>
                  </a:cubicBezTo>
                  <a:cubicBezTo>
                    <a:pt x="38" y="27"/>
                    <a:pt x="38" y="27"/>
                    <a:pt x="38" y="27"/>
                  </a:cubicBezTo>
                  <a:cubicBezTo>
                    <a:pt x="38" y="27"/>
                    <a:pt x="38" y="27"/>
                    <a:pt x="38" y="27"/>
                  </a:cubicBezTo>
                  <a:cubicBezTo>
                    <a:pt x="37" y="28"/>
                    <a:pt x="37" y="28"/>
                    <a:pt x="37" y="28"/>
                  </a:cubicBezTo>
                  <a:cubicBezTo>
                    <a:pt x="37" y="28"/>
                    <a:pt x="37" y="28"/>
                    <a:pt x="37" y="28"/>
                  </a:cubicBezTo>
                  <a:cubicBezTo>
                    <a:pt x="37" y="28"/>
                    <a:pt x="37" y="28"/>
                    <a:pt x="37" y="28"/>
                  </a:cubicBezTo>
                  <a:cubicBezTo>
                    <a:pt x="37" y="28"/>
                    <a:pt x="37" y="28"/>
                    <a:pt x="37" y="28"/>
                  </a:cubicBezTo>
                  <a:cubicBezTo>
                    <a:pt x="36" y="29"/>
                    <a:pt x="36" y="29"/>
                    <a:pt x="36" y="29"/>
                  </a:cubicBezTo>
                  <a:cubicBezTo>
                    <a:pt x="36" y="29"/>
                    <a:pt x="36" y="29"/>
                    <a:pt x="36" y="29"/>
                  </a:cubicBezTo>
                  <a:cubicBezTo>
                    <a:pt x="36" y="29"/>
                    <a:pt x="36" y="29"/>
                    <a:pt x="36" y="29"/>
                  </a:cubicBezTo>
                  <a:close/>
                  <a:moveTo>
                    <a:pt x="30" y="27"/>
                  </a:moveTo>
                  <a:cubicBezTo>
                    <a:pt x="29" y="26"/>
                    <a:pt x="29" y="26"/>
                    <a:pt x="29" y="26"/>
                  </a:cubicBezTo>
                  <a:cubicBezTo>
                    <a:pt x="29" y="26"/>
                    <a:pt x="29" y="26"/>
                    <a:pt x="29" y="26"/>
                  </a:cubicBezTo>
                  <a:cubicBezTo>
                    <a:pt x="30" y="26"/>
                    <a:pt x="30" y="26"/>
                    <a:pt x="30" y="26"/>
                  </a:cubicBezTo>
                  <a:cubicBezTo>
                    <a:pt x="30" y="26"/>
                    <a:pt x="30" y="26"/>
                    <a:pt x="30" y="26"/>
                  </a:cubicBezTo>
                  <a:cubicBezTo>
                    <a:pt x="30" y="27"/>
                    <a:pt x="30" y="27"/>
                    <a:pt x="30" y="27"/>
                  </a:cubicBezTo>
                  <a:cubicBezTo>
                    <a:pt x="30" y="27"/>
                    <a:pt x="30" y="27"/>
                    <a:pt x="30" y="27"/>
                  </a:cubicBezTo>
                  <a:close/>
                  <a:moveTo>
                    <a:pt x="30" y="21"/>
                  </a:moveTo>
                  <a:cubicBezTo>
                    <a:pt x="30" y="21"/>
                    <a:pt x="30" y="21"/>
                    <a:pt x="30" y="21"/>
                  </a:cubicBezTo>
                  <a:cubicBezTo>
                    <a:pt x="31" y="21"/>
                    <a:pt x="31" y="21"/>
                    <a:pt x="31" y="21"/>
                  </a:cubicBezTo>
                  <a:cubicBezTo>
                    <a:pt x="31" y="21"/>
                    <a:pt x="31" y="21"/>
                    <a:pt x="31" y="21"/>
                  </a:cubicBezTo>
                  <a:cubicBezTo>
                    <a:pt x="31" y="21"/>
                    <a:pt x="31" y="21"/>
                    <a:pt x="31" y="21"/>
                  </a:cubicBezTo>
                  <a:cubicBezTo>
                    <a:pt x="32" y="21"/>
                    <a:pt x="32" y="21"/>
                    <a:pt x="32" y="21"/>
                  </a:cubicBezTo>
                  <a:cubicBezTo>
                    <a:pt x="32" y="21"/>
                    <a:pt x="32" y="21"/>
                    <a:pt x="32" y="21"/>
                  </a:cubicBezTo>
                  <a:cubicBezTo>
                    <a:pt x="31" y="21"/>
                    <a:pt x="31" y="21"/>
                    <a:pt x="31" y="21"/>
                  </a:cubicBezTo>
                  <a:cubicBezTo>
                    <a:pt x="31" y="22"/>
                    <a:pt x="31" y="22"/>
                    <a:pt x="31" y="22"/>
                  </a:cubicBezTo>
                  <a:cubicBezTo>
                    <a:pt x="31" y="22"/>
                    <a:pt x="31" y="22"/>
                    <a:pt x="31" y="22"/>
                  </a:cubicBezTo>
                  <a:cubicBezTo>
                    <a:pt x="30" y="21"/>
                    <a:pt x="30" y="21"/>
                    <a:pt x="30" y="21"/>
                  </a:cubicBezTo>
                  <a:cubicBezTo>
                    <a:pt x="30" y="21"/>
                    <a:pt x="30" y="21"/>
                    <a:pt x="30" y="21"/>
                  </a:cubicBezTo>
                  <a:cubicBezTo>
                    <a:pt x="29" y="21"/>
                    <a:pt x="29" y="21"/>
                    <a:pt x="29" y="21"/>
                  </a:cubicBezTo>
                  <a:cubicBezTo>
                    <a:pt x="30" y="21"/>
                    <a:pt x="30" y="21"/>
                    <a:pt x="30" y="21"/>
                  </a:cubicBezTo>
                  <a:close/>
                  <a:moveTo>
                    <a:pt x="28" y="17"/>
                  </a:moveTo>
                  <a:cubicBezTo>
                    <a:pt x="28" y="18"/>
                    <a:pt x="28" y="18"/>
                    <a:pt x="28" y="18"/>
                  </a:cubicBezTo>
                  <a:cubicBezTo>
                    <a:pt x="28" y="18"/>
                    <a:pt x="28" y="18"/>
                    <a:pt x="28" y="18"/>
                  </a:cubicBezTo>
                  <a:cubicBezTo>
                    <a:pt x="27" y="19"/>
                    <a:pt x="27" y="19"/>
                    <a:pt x="27" y="19"/>
                  </a:cubicBezTo>
                  <a:cubicBezTo>
                    <a:pt x="27" y="18"/>
                    <a:pt x="27" y="18"/>
                    <a:pt x="27" y="18"/>
                  </a:cubicBezTo>
                  <a:cubicBezTo>
                    <a:pt x="27" y="18"/>
                    <a:pt x="27" y="18"/>
                    <a:pt x="27" y="18"/>
                  </a:cubicBezTo>
                  <a:cubicBezTo>
                    <a:pt x="27" y="18"/>
                    <a:pt x="27" y="18"/>
                    <a:pt x="27" y="18"/>
                  </a:cubicBezTo>
                  <a:cubicBezTo>
                    <a:pt x="27" y="17"/>
                    <a:pt x="27" y="17"/>
                    <a:pt x="27" y="17"/>
                  </a:cubicBezTo>
                  <a:cubicBezTo>
                    <a:pt x="27" y="17"/>
                    <a:pt x="27" y="17"/>
                    <a:pt x="27" y="17"/>
                  </a:cubicBezTo>
                  <a:cubicBezTo>
                    <a:pt x="27" y="17"/>
                    <a:pt x="27" y="17"/>
                    <a:pt x="27" y="17"/>
                  </a:cubicBezTo>
                  <a:cubicBezTo>
                    <a:pt x="27" y="16"/>
                    <a:pt x="27" y="16"/>
                    <a:pt x="27" y="16"/>
                  </a:cubicBezTo>
                  <a:cubicBezTo>
                    <a:pt x="28" y="17"/>
                    <a:pt x="28" y="17"/>
                    <a:pt x="28" y="17"/>
                  </a:cubicBezTo>
                  <a:cubicBezTo>
                    <a:pt x="28" y="17"/>
                    <a:pt x="28" y="17"/>
                    <a:pt x="28" y="17"/>
                  </a:cubicBezTo>
                  <a:close/>
                  <a:moveTo>
                    <a:pt x="27" y="15"/>
                  </a:moveTo>
                  <a:cubicBezTo>
                    <a:pt x="26" y="14"/>
                    <a:pt x="26" y="14"/>
                    <a:pt x="26" y="14"/>
                  </a:cubicBezTo>
                  <a:cubicBezTo>
                    <a:pt x="27" y="13"/>
                    <a:pt x="27" y="13"/>
                    <a:pt x="27" y="13"/>
                  </a:cubicBezTo>
                  <a:cubicBezTo>
                    <a:pt x="28" y="13"/>
                    <a:pt x="28" y="13"/>
                    <a:pt x="28" y="13"/>
                  </a:cubicBezTo>
                  <a:cubicBezTo>
                    <a:pt x="28" y="13"/>
                    <a:pt x="28" y="13"/>
                    <a:pt x="28" y="13"/>
                  </a:cubicBezTo>
                  <a:cubicBezTo>
                    <a:pt x="29" y="13"/>
                    <a:pt x="29" y="13"/>
                    <a:pt x="29" y="13"/>
                  </a:cubicBezTo>
                  <a:cubicBezTo>
                    <a:pt x="29" y="13"/>
                    <a:pt x="29" y="13"/>
                    <a:pt x="29" y="13"/>
                  </a:cubicBezTo>
                  <a:cubicBezTo>
                    <a:pt x="29" y="13"/>
                    <a:pt x="29" y="13"/>
                    <a:pt x="29" y="13"/>
                  </a:cubicBezTo>
                  <a:cubicBezTo>
                    <a:pt x="29" y="13"/>
                    <a:pt x="29" y="13"/>
                    <a:pt x="29" y="13"/>
                  </a:cubicBezTo>
                  <a:cubicBezTo>
                    <a:pt x="29" y="14"/>
                    <a:pt x="29" y="14"/>
                    <a:pt x="29" y="14"/>
                  </a:cubicBezTo>
                  <a:cubicBezTo>
                    <a:pt x="29" y="15"/>
                    <a:pt x="29" y="15"/>
                    <a:pt x="29" y="15"/>
                  </a:cubicBezTo>
                  <a:cubicBezTo>
                    <a:pt x="28" y="15"/>
                    <a:pt x="28" y="15"/>
                    <a:pt x="28" y="15"/>
                  </a:cubicBezTo>
                  <a:cubicBezTo>
                    <a:pt x="28" y="15"/>
                    <a:pt x="28" y="15"/>
                    <a:pt x="28" y="15"/>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7" y="15"/>
                    <a:pt x="27" y="15"/>
                    <a:pt x="27" y="15"/>
                  </a:cubicBezTo>
                  <a:cubicBezTo>
                    <a:pt x="27" y="15"/>
                    <a:pt x="27" y="15"/>
                    <a:pt x="27" y="15"/>
                  </a:cubicBezTo>
                  <a:close/>
                  <a:moveTo>
                    <a:pt x="25" y="7"/>
                  </a:moveTo>
                  <a:cubicBezTo>
                    <a:pt x="25" y="7"/>
                    <a:pt x="25" y="7"/>
                    <a:pt x="25" y="7"/>
                  </a:cubicBezTo>
                  <a:cubicBezTo>
                    <a:pt x="25" y="7"/>
                    <a:pt x="25" y="7"/>
                    <a:pt x="25" y="7"/>
                  </a:cubicBezTo>
                  <a:cubicBezTo>
                    <a:pt x="26" y="7"/>
                    <a:pt x="26" y="7"/>
                    <a:pt x="26" y="7"/>
                  </a:cubicBezTo>
                  <a:cubicBezTo>
                    <a:pt x="26" y="7"/>
                    <a:pt x="26" y="7"/>
                    <a:pt x="26" y="7"/>
                  </a:cubicBezTo>
                  <a:cubicBezTo>
                    <a:pt x="25" y="8"/>
                    <a:pt x="25" y="8"/>
                    <a:pt x="25" y="8"/>
                  </a:cubicBezTo>
                  <a:cubicBezTo>
                    <a:pt x="25" y="7"/>
                    <a:pt x="25" y="7"/>
                    <a:pt x="25" y="7"/>
                  </a:cubicBezTo>
                  <a:close/>
                  <a:moveTo>
                    <a:pt x="23" y="9"/>
                  </a:moveTo>
                  <a:cubicBezTo>
                    <a:pt x="23" y="9"/>
                    <a:pt x="23" y="9"/>
                    <a:pt x="23" y="9"/>
                  </a:cubicBezTo>
                  <a:cubicBezTo>
                    <a:pt x="24" y="10"/>
                    <a:pt x="24" y="10"/>
                    <a:pt x="24" y="10"/>
                  </a:cubicBezTo>
                  <a:cubicBezTo>
                    <a:pt x="24" y="9"/>
                    <a:pt x="24" y="9"/>
                    <a:pt x="24" y="9"/>
                  </a:cubicBezTo>
                  <a:cubicBezTo>
                    <a:pt x="25" y="9"/>
                    <a:pt x="25" y="9"/>
                    <a:pt x="25" y="9"/>
                  </a:cubicBezTo>
                  <a:cubicBezTo>
                    <a:pt x="24" y="10"/>
                    <a:pt x="24" y="10"/>
                    <a:pt x="24" y="10"/>
                  </a:cubicBezTo>
                  <a:cubicBezTo>
                    <a:pt x="24" y="11"/>
                    <a:pt x="24" y="11"/>
                    <a:pt x="24" y="11"/>
                  </a:cubicBezTo>
                  <a:cubicBezTo>
                    <a:pt x="23" y="10"/>
                    <a:pt x="23" y="10"/>
                    <a:pt x="23" y="10"/>
                  </a:cubicBezTo>
                  <a:cubicBezTo>
                    <a:pt x="23" y="11"/>
                    <a:pt x="23" y="11"/>
                    <a:pt x="23" y="11"/>
                  </a:cubicBezTo>
                  <a:cubicBezTo>
                    <a:pt x="23" y="10"/>
                    <a:pt x="23" y="10"/>
                    <a:pt x="23" y="10"/>
                  </a:cubicBezTo>
                  <a:cubicBezTo>
                    <a:pt x="22" y="10"/>
                    <a:pt x="22" y="10"/>
                    <a:pt x="22" y="10"/>
                  </a:cubicBezTo>
                  <a:cubicBezTo>
                    <a:pt x="23" y="9"/>
                    <a:pt x="23" y="9"/>
                    <a:pt x="23" y="9"/>
                  </a:cubicBezTo>
                  <a:close/>
                  <a:moveTo>
                    <a:pt x="21" y="6"/>
                  </a:moveTo>
                  <a:cubicBezTo>
                    <a:pt x="21" y="6"/>
                    <a:pt x="21" y="6"/>
                    <a:pt x="21" y="6"/>
                  </a:cubicBezTo>
                  <a:cubicBezTo>
                    <a:pt x="22" y="6"/>
                    <a:pt x="22" y="6"/>
                    <a:pt x="22" y="6"/>
                  </a:cubicBezTo>
                  <a:cubicBezTo>
                    <a:pt x="22" y="6"/>
                    <a:pt x="22" y="6"/>
                    <a:pt x="22" y="6"/>
                  </a:cubicBezTo>
                  <a:cubicBezTo>
                    <a:pt x="21" y="7"/>
                    <a:pt x="21" y="7"/>
                    <a:pt x="21" y="7"/>
                  </a:cubicBezTo>
                  <a:cubicBezTo>
                    <a:pt x="21" y="7"/>
                    <a:pt x="21" y="7"/>
                    <a:pt x="21" y="7"/>
                  </a:cubicBezTo>
                  <a:cubicBezTo>
                    <a:pt x="20" y="7"/>
                    <a:pt x="20" y="7"/>
                    <a:pt x="20" y="7"/>
                  </a:cubicBezTo>
                  <a:cubicBezTo>
                    <a:pt x="21" y="6"/>
                    <a:pt x="21" y="6"/>
                    <a:pt x="21" y="6"/>
                  </a:cubicBezTo>
                  <a:close/>
                  <a:moveTo>
                    <a:pt x="17" y="14"/>
                  </a:moveTo>
                  <a:cubicBezTo>
                    <a:pt x="17" y="14"/>
                    <a:pt x="17" y="14"/>
                    <a:pt x="17" y="14"/>
                  </a:cubicBezTo>
                  <a:cubicBezTo>
                    <a:pt x="17" y="14"/>
                    <a:pt x="17" y="14"/>
                    <a:pt x="17" y="14"/>
                  </a:cubicBezTo>
                  <a:cubicBezTo>
                    <a:pt x="17" y="15"/>
                    <a:pt x="17" y="15"/>
                    <a:pt x="17" y="15"/>
                  </a:cubicBezTo>
                  <a:cubicBezTo>
                    <a:pt x="17" y="15"/>
                    <a:pt x="17" y="15"/>
                    <a:pt x="17" y="15"/>
                  </a:cubicBezTo>
                  <a:cubicBezTo>
                    <a:pt x="17" y="14"/>
                    <a:pt x="17" y="14"/>
                    <a:pt x="17" y="14"/>
                  </a:cubicBezTo>
                  <a:close/>
                  <a:moveTo>
                    <a:pt x="16" y="14"/>
                  </a:moveTo>
                  <a:cubicBezTo>
                    <a:pt x="16" y="14"/>
                    <a:pt x="16" y="14"/>
                    <a:pt x="16" y="14"/>
                  </a:cubicBezTo>
                  <a:cubicBezTo>
                    <a:pt x="16" y="14"/>
                    <a:pt x="16" y="14"/>
                    <a:pt x="16" y="14"/>
                  </a:cubicBezTo>
                  <a:cubicBezTo>
                    <a:pt x="16" y="14"/>
                    <a:pt x="16" y="14"/>
                    <a:pt x="16" y="14"/>
                  </a:cubicBezTo>
                  <a:cubicBezTo>
                    <a:pt x="16" y="14"/>
                    <a:pt x="16" y="14"/>
                    <a:pt x="16" y="14"/>
                  </a:cubicBezTo>
                  <a:close/>
                  <a:moveTo>
                    <a:pt x="21" y="15"/>
                  </a:moveTo>
                  <a:cubicBezTo>
                    <a:pt x="21" y="15"/>
                    <a:pt x="21" y="15"/>
                    <a:pt x="21" y="15"/>
                  </a:cubicBezTo>
                  <a:cubicBezTo>
                    <a:pt x="21" y="15"/>
                    <a:pt x="21" y="15"/>
                    <a:pt x="21" y="15"/>
                  </a:cubicBezTo>
                  <a:cubicBezTo>
                    <a:pt x="22" y="15"/>
                    <a:pt x="22" y="15"/>
                    <a:pt x="22" y="15"/>
                  </a:cubicBezTo>
                  <a:cubicBezTo>
                    <a:pt x="22" y="16"/>
                    <a:pt x="22" y="16"/>
                    <a:pt x="22" y="16"/>
                  </a:cubicBezTo>
                  <a:cubicBezTo>
                    <a:pt x="22" y="16"/>
                    <a:pt x="22" y="16"/>
                    <a:pt x="22" y="16"/>
                  </a:cubicBezTo>
                  <a:cubicBezTo>
                    <a:pt x="21" y="16"/>
                    <a:pt x="21" y="16"/>
                    <a:pt x="21" y="16"/>
                  </a:cubicBezTo>
                  <a:cubicBezTo>
                    <a:pt x="21" y="16"/>
                    <a:pt x="21" y="16"/>
                    <a:pt x="21" y="16"/>
                  </a:cubicBezTo>
                  <a:cubicBezTo>
                    <a:pt x="21" y="15"/>
                    <a:pt x="21" y="15"/>
                    <a:pt x="21" y="15"/>
                  </a:cubicBezTo>
                  <a:close/>
                  <a:moveTo>
                    <a:pt x="28" y="22"/>
                  </a:moveTo>
                  <a:cubicBezTo>
                    <a:pt x="28" y="22"/>
                    <a:pt x="28" y="22"/>
                    <a:pt x="28" y="22"/>
                  </a:cubicBezTo>
                  <a:cubicBezTo>
                    <a:pt x="28" y="22"/>
                    <a:pt x="28" y="22"/>
                    <a:pt x="28" y="22"/>
                  </a:cubicBezTo>
                  <a:cubicBezTo>
                    <a:pt x="29" y="22"/>
                    <a:pt x="29" y="22"/>
                    <a:pt x="29" y="22"/>
                  </a:cubicBezTo>
                  <a:cubicBezTo>
                    <a:pt x="29" y="22"/>
                    <a:pt x="29" y="22"/>
                    <a:pt x="29" y="22"/>
                  </a:cubicBezTo>
                  <a:cubicBezTo>
                    <a:pt x="28" y="22"/>
                    <a:pt x="28" y="22"/>
                    <a:pt x="28" y="22"/>
                  </a:cubicBezTo>
                  <a:close/>
                  <a:moveTo>
                    <a:pt x="21" y="27"/>
                  </a:moveTo>
                  <a:cubicBezTo>
                    <a:pt x="21" y="26"/>
                    <a:pt x="21" y="26"/>
                    <a:pt x="21" y="26"/>
                  </a:cubicBezTo>
                  <a:cubicBezTo>
                    <a:pt x="22" y="26"/>
                    <a:pt x="22" y="26"/>
                    <a:pt x="22" y="26"/>
                  </a:cubicBezTo>
                  <a:cubicBezTo>
                    <a:pt x="22" y="26"/>
                    <a:pt x="22" y="26"/>
                    <a:pt x="22" y="26"/>
                  </a:cubicBezTo>
                  <a:cubicBezTo>
                    <a:pt x="21" y="27"/>
                    <a:pt x="21" y="27"/>
                    <a:pt x="21" y="27"/>
                  </a:cubicBezTo>
                  <a:cubicBezTo>
                    <a:pt x="21" y="27"/>
                    <a:pt x="21" y="27"/>
                    <a:pt x="21" y="27"/>
                  </a:cubicBezTo>
                  <a:close/>
                  <a:moveTo>
                    <a:pt x="21" y="24"/>
                  </a:moveTo>
                  <a:cubicBezTo>
                    <a:pt x="21" y="24"/>
                    <a:pt x="21" y="24"/>
                    <a:pt x="21" y="24"/>
                  </a:cubicBezTo>
                  <a:cubicBezTo>
                    <a:pt x="21" y="24"/>
                    <a:pt x="21" y="24"/>
                    <a:pt x="21" y="24"/>
                  </a:cubicBezTo>
                  <a:cubicBezTo>
                    <a:pt x="21" y="24"/>
                    <a:pt x="21" y="24"/>
                    <a:pt x="21" y="24"/>
                  </a:cubicBezTo>
                  <a:close/>
                  <a:moveTo>
                    <a:pt x="21" y="23"/>
                  </a:moveTo>
                  <a:cubicBezTo>
                    <a:pt x="21" y="23"/>
                    <a:pt x="21" y="23"/>
                    <a:pt x="21" y="23"/>
                  </a:cubicBezTo>
                  <a:cubicBezTo>
                    <a:pt x="21" y="23"/>
                    <a:pt x="21" y="23"/>
                    <a:pt x="21" y="23"/>
                  </a:cubicBezTo>
                  <a:cubicBezTo>
                    <a:pt x="21" y="23"/>
                    <a:pt x="21" y="23"/>
                    <a:pt x="21" y="23"/>
                  </a:cubicBezTo>
                  <a:cubicBezTo>
                    <a:pt x="21" y="23"/>
                    <a:pt x="21" y="23"/>
                    <a:pt x="21" y="23"/>
                  </a:cubicBezTo>
                  <a:close/>
                  <a:moveTo>
                    <a:pt x="20" y="22"/>
                  </a:moveTo>
                  <a:cubicBezTo>
                    <a:pt x="20" y="22"/>
                    <a:pt x="20" y="22"/>
                    <a:pt x="20" y="22"/>
                  </a:cubicBezTo>
                  <a:cubicBezTo>
                    <a:pt x="21" y="22"/>
                    <a:pt x="21" y="22"/>
                    <a:pt x="21" y="22"/>
                  </a:cubicBezTo>
                  <a:cubicBezTo>
                    <a:pt x="21" y="22"/>
                    <a:pt x="21" y="22"/>
                    <a:pt x="21" y="22"/>
                  </a:cubicBezTo>
                  <a:cubicBezTo>
                    <a:pt x="20" y="22"/>
                    <a:pt x="20" y="22"/>
                    <a:pt x="20" y="22"/>
                  </a:cubicBezTo>
                  <a:close/>
                  <a:moveTo>
                    <a:pt x="24" y="25"/>
                  </a:moveTo>
                  <a:cubicBezTo>
                    <a:pt x="24" y="24"/>
                    <a:pt x="24" y="24"/>
                    <a:pt x="24" y="24"/>
                  </a:cubicBezTo>
                  <a:cubicBezTo>
                    <a:pt x="24" y="24"/>
                    <a:pt x="24" y="24"/>
                    <a:pt x="24" y="24"/>
                  </a:cubicBezTo>
                  <a:cubicBezTo>
                    <a:pt x="25" y="24"/>
                    <a:pt x="25" y="24"/>
                    <a:pt x="25" y="24"/>
                  </a:cubicBezTo>
                  <a:cubicBezTo>
                    <a:pt x="25" y="24"/>
                    <a:pt x="25" y="24"/>
                    <a:pt x="25" y="24"/>
                  </a:cubicBezTo>
                  <a:cubicBezTo>
                    <a:pt x="24" y="25"/>
                    <a:pt x="24" y="25"/>
                    <a:pt x="24" y="25"/>
                  </a:cubicBezTo>
                  <a:close/>
                  <a:moveTo>
                    <a:pt x="26" y="25"/>
                  </a:moveTo>
                  <a:cubicBezTo>
                    <a:pt x="25" y="24"/>
                    <a:pt x="25" y="24"/>
                    <a:pt x="25" y="24"/>
                  </a:cubicBezTo>
                  <a:cubicBezTo>
                    <a:pt x="26" y="24"/>
                    <a:pt x="26" y="24"/>
                    <a:pt x="26" y="24"/>
                  </a:cubicBezTo>
                  <a:cubicBezTo>
                    <a:pt x="26" y="24"/>
                    <a:pt x="26" y="24"/>
                    <a:pt x="26" y="24"/>
                  </a:cubicBezTo>
                  <a:cubicBezTo>
                    <a:pt x="26" y="24"/>
                    <a:pt x="26" y="24"/>
                    <a:pt x="26" y="24"/>
                  </a:cubicBezTo>
                  <a:cubicBezTo>
                    <a:pt x="26" y="25"/>
                    <a:pt x="26" y="25"/>
                    <a:pt x="26" y="25"/>
                  </a:cubicBezTo>
                  <a:cubicBezTo>
                    <a:pt x="26" y="25"/>
                    <a:pt x="26" y="25"/>
                    <a:pt x="26" y="25"/>
                  </a:cubicBezTo>
                  <a:close/>
                  <a:moveTo>
                    <a:pt x="25" y="23"/>
                  </a:moveTo>
                  <a:cubicBezTo>
                    <a:pt x="25" y="22"/>
                    <a:pt x="25" y="22"/>
                    <a:pt x="25" y="22"/>
                  </a:cubicBezTo>
                  <a:cubicBezTo>
                    <a:pt x="26" y="23"/>
                    <a:pt x="26" y="23"/>
                    <a:pt x="26" y="23"/>
                  </a:cubicBezTo>
                  <a:cubicBezTo>
                    <a:pt x="25" y="23"/>
                    <a:pt x="25" y="23"/>
                    <a:pt x="25" y="23"/>
                  </a:cubicBezTo>
                  <a:close/>
                  <a:moveTo>
                    <a:pt x="24" y="22"/>
                  </a:moveTo>
                  <a:cubicBezTo>
                    <a:pt x="24" y="22"/>
                    <a:pt x="24" y="22"/>
                    <a:pt x="24" y="22"/>
                  </a:cubicBezTo>
                  <a:cubicBezTo>
                    <a:pt x="25" y="22"/>
                    <a:pt x="25" y="22"/>
                    <a:pt x="25" y="22"/>
                  </a:cubicBezTo>
                  <a:cubicBezTo>
                    <a:pt x="25" y="22"/>
                    <a:pt x="25" y="22"/>
                    <a:pt x="25" y="22"/>
                  </a:cubicBezTo>
                  <a:cubicBezTo>
                    <a:pt x="24" y="22"/>
                    <a:pt x="24" y="22"/>
                    <a:pt x="24" y="22"/>
                  </a:cubicBezTo>
                  <a:cubicBezTo>
                    <a:pt x="24" y="22"/>
                    <a:pt x="24" y="22"/>
                    <a:pt x="24" y="22"/>
                  </a:cubicBezTo>
                  <a:close/>
                  <a:moveTo>
                    <a:pt x="22" y="20"/>
                  </a:moveTo>
                  <a:cubicBezTo>
                    <a:pt x="22" y="20"/>
                    <a:pt x="22" y="20"/>
                    <a:pt x="22" y="20"/>
                  </a:cubicBezTo>
                  <a:cubicBezTo>
                    <a:pt x="23" y="21"/>
                    <a:pt x="23" y="21"/>
                    <a:pt x="23" y="21"/>
                  </a:cubicBezTo>
                  <a:cubicBezTo>
                    <a:pt x="24" y="21"/>
                    <a:pt x="24" y="21"/>
                    <a:pt x="24" y="21"/>
                  </a:cubicBezTo>
                  <a:cubicBezTo>
                    <a:pt x="24" y="22"/>
                    <a:pt x="24" y="22"/>
                    <a:pt x="24" y="22"/>
                  </a:cubicBezTo>
                  <a:cubicBezTo>
                    <a:pt x="23" y="22"/>
                    <a:pt x="23" y="22"/>
                    <a:pt x="23" y="22"/>
                  </a:cubicBezTo>
                  <a:cubicBezTo>
                    <a:pt x="22" y="21"/>
                    <a:pt x="22" y="21"/>
                    <a:pt x="22" y="21"/>
                  </a:cubicBezTo>
                  <a:cubicBezTo>
                    <a:pt x="22" y="21"/>
                    <a:pt x="22" y="21"/>
                    <a:pt x="22" y="21"/>
                  </a:cubicBezTo>
                  <a:cubicBezTo>
                    <a:pt x="22" y="20"/>
                    <a:pt x="22" y="20"/>
                    <a:pt x="22" y="20"/>
                  </a:cubicBezTo>
                  <a:close/>
                  <a:moveTo>
                    <a:pt x="14" y="15"/>
                  </a:moveTo>
                  <a:cubicBezTo>
                    <a:pt x="14" y="15"/>
                    <a:pt x="14" y="15"/>
                    <a:pt x="14" y="15"/>
                  </a:cubicBezTo>
                  <a:cubicBezTo>
                    <a:pt x="16" y="15"/>
                    <a:pt x="16" y="15"/>
                    <a:pt x="16" y="15"/>
                  </a:cubicBezTo>
                  <a:cubicBezTo>
                    <a:pt x="16" y="15"/>
                    <a:pt x="16" y="15"/>
                    <a:pt x="16" y="15"/>
                  </a:cubicBezTo>
                  <a:cubicBezTo>
                    <a:pt x="17" y="16"/>
                    <a:pt x="17" y="16"/>
                    <a:pt x="17" y="16"/>
                  </a:cubicBezTo>
                  <a:cubicBezTo>
                    <a:pt x="18" y="16"/>
                    <a:pt x="18" y="16"/>
                    <a:pt x="18" y="16"/>
                  </a:cubicBezTo>
                  <a:cubicBezTo>
                    <a:pt x="18" y="16"/>
                    <a:pt x="18" y="16"/>
                    <a:pt x="18" y="16"/>
                  </a:cubicBezTo>
                  <a:cubicBezTo>
                    <a:pt x="18" y="16"/>
                    <a:pt x="18" y="16"/>
                    <a:pt x="18" y="16"/>
                  </a:cubicBezTo>
                  <a:cubicBezTo>
                    <a:pt x="18" y="16"/>
                    <a:pt x="18" y="16"/>
                    <a:pt x="18" y="16"/>
                  </a:cubicBezTo>
                  <a:cubicBezTo>
                    <a:pt x="20" y="17"/>
                    <a:pt x="20" y="17"/>
                    <a:pt x="20" y="17"/>
                  </a:cubicBezTo>
                  <a:cubicBezTo>
                    <a:pt x="20" y="18"/>
                    <a:pt x="20" y="18"/>
                    <a:pt x="20" y="18"/>
                  </a:cubicBezTo>
                  <a:cubicBezTo>
                    <a:pt x="20" y="18"/>
                    <a:pt x="20" y="18"/>
                    <a:pt x="20" y="18"/>
                  </a:cubicBezTo>
                  <a:cubicBezTo>
                    <a:pt x="20" y="18"/>
                    <a:pt x="20" y="18"/>
                    <a:pt x="20" y="18"/>
                  </a:cubicBezTo>
                  <a:cubicBezTo>
                    <a:pt x="20" y="19"/>
                    <a:pt x="20" y="19"/>
                    <a:pt x="20" y="19"/>
                  </a:cubicBezTo>
                  <a:cubicBezTo>
                    <a:pt x="21" y="19"/>
                    <a:pt x="21" y="19"/>
                    <a:pt x="21" y="19"/>
                  </a:cubicBezTo>
                  <a:cubicBezTo>
                    <a:pt x="21" y="19"/>
                    <a:pt x="21" y="19"/>
                    <a:pt x="21" y="19"/>
                  </a:cubicBezTo>
                  <a:cubicBezTo>
                    <a:pt x="22" y="19"/>
                    <a:pt x="22" y="19"/>
                    <a:pt x="22" y="19"/>
                  </a:cubicBezTo>
                  <a:cubicBezTo>
                    <a:pt x="21" y="20"/>
                    <a:pt x="21" y="20"/>
                    <a:pt x="21" y="20"/>
                  </a:cubicBezTo>
                  <a:cubicBezTo>
                    <a:pt x="21" y="20"/>
                    <a:pt x="21" y="20"/>
                    <a:pt x="21" y="20"/>
                  </a:cubicBezTo>
                  <a:cubicBezTo>
                    <a:pt x="20" y="20"/>
                    <a:pt x="20" y="20"/>
                    <a:pt x="20" y="20"/>
                  </a:cubicBezTo>
                  <a:cubicBezTo>
                    <a:pt x="20" y="20"/>
                    <a:pt x="20" y="20"/>
                    <a:pt x="20" y="20"/>
                  </a:cubicBezTo>
                  <a:cubicBezTo>
                    <a:pt x="20" y="19"/>
                    <a:pt x="20" y="19"/>
                    <a:pt x="20" y="19"/>
                  </a:cubicBezTo>
                  <a:cubicBezTo>
                    <a:pt x="20" y="19"/>
                    <a:pt x="20" y="19"/>
                    <a:pt x="20" y="19"/>
                  </a:cubicBezTo>
                  <a:cubicBezTo>
                    <a:pt x="19" y="19"/>
                    <a:pt x="19" y="19"/>
                    <a:pt x="19" y="19"/>
                  </a:cubicBezTo>
                  <a:cubicBezTo>
                    <a:pt x="19" y="18"/>
                    <a:pt x="19" y="18"/>
                    <a:pt x="19" y="18"/>
                  </a:cubicBezTo>
                  <a:cubicBezTo>
                    <a:pt x="19" y="18"/>
                    <a:pt x="19" y="18"/>
                    <a:pt x="19" y="18"/>
                  </a:cubicBezTo>
                  <a:cubicBezTo>
                    <a:pt x="18" y="18"/>
                    <a:pt x="18" y="18"/>
                    <a:pt x="18" y="18"/>
                  </a:cubicBezTo>
                  <a:cubicBezTo>
                    <a:pt x="17" y="17"/>
                    <a:pt x="17" y="17"/>
                    <a:pt x="17" y="17"/>
                  </a:cubicBezTo>
                  <a:cubicBezTo>
                    <a:pt x="17" y="17"/>
                    <a:pt x="17" y="17"/>
                    <a:pt x="17" y="17"/>
                  </a:cubicBezTo>
                  <a:cubicBezTo>
                    <a:pt x="16" y="17"/>
                    <a:pt x="16" y="17"/>
                    <a:pt x="16" y="17"/>
                  </a:cubicBezTo>
                  <a:cubicBezTo>
                    <a:pt x="16" y="16"/>
                    <a:pt x="16" y="16"/>
                    <a:pt x="16" y="16"/>
                  </a:cubicBezTo>
                  <a:cubicBezTo>
                    <a:pt x="16" y="16"/>
                    <a:pt x="16" y="16"/>
                    <a:pt x="16" y="16"/>
                  </a:cubicBezTo>
                  <a:cubicBezTo>
                    <a:pt x="15" y="16"/>
                    <a:pt x="15" y="16"/>
                    <a:pt x="15" y="16"/>
                  </a:cubicBezTo>
                  <a:cubicBezTo>
                    <a:pt x="15" y="15"/>
                    <a:pt x="15" y="15"/>
                    <a:pt x="15" y="15"/>
                  </a:cubicBezTo>
                  <a:cubicBezTo>
                    <a:pt x="14" y="15"/>
                    <a:pt x="14" y="15"/>
                    <a:pt x="14" y="15"/>
                  </a:cubicBezTo>
                  <a:cubicBezTo>
                    <a:pt x="14" y="15"/>
                    <a:pt x="14" y="15"/>
                    <a:pt x="14" y="15"/>
                  </a:cubicBezTo>
                  <a:close/>
                  <a:moveTo>
                    <a:pt x="15" y="27"/>
                  </a:moveTo>
                  <a:cubicBezTo>
                    <a:pt x="15" y="27"/>
                    <a:pt x="15" y="27"/>
                    <a:pt x="15" y="27"/>
                  </a:cubicBezTo>
                  <a:cubicBezTo>
                    <a:pt x="15" y="28"/>
                    <a:pt x="15" y="28"/>
                    <a:pt x="15" y="28"/>
                  </a:cubicBezTo>
                  <a:cubicBezTo>
                    <a:pt x="16" y="28"/>
                    <a:pt x="16" y="28"/>
                    <a:pt x="16" y="28"/>
                  </a:cubicBezTo>
                  <a:cubicBezTo>
                    <a:pt x="15" y="29"/>
                    <a:pt x="15" y="29"/>
                    <a:pt x="15" y="29"/>
                  </a:cubicBezTo>
                  <a:cubicBezTo>
                    <a:pt x="15" y="29"/>
                    <a:pt x="15" y="29"/>
                    <a:pt x="15" y="29"/>
                  </a:cubicBezTo>
                  <a:cubicBezTo>
                    <a:pt x="15" y="28"/>
                    <a:pt x="15" y="28"/>
                    <a:pt x="15" y="28"/>
                  </a:cubicBezTo>
                  <a:cubicBezTo>
                    <a:pt x="15" y="28"/>
                    <a:pt x="15" y="28"/>
                    <a:pt x="15" y="28"/>
                  </a:cubicBezTo>
                  <a:cubicBezTo>
                    <a:pt x="15" y="27"/>
                    <a:pt x="15" y="27"/>
                    <a:pt x="15" y="27"/>
                  </a:cubicBezTo>
                  <a:close/>
                  <a:moveTo>
                    <a:pt x="15" y="26"/>
                  </a:moveTo>
                  <a:cubicBezTo>
                    <a:pt x="15" y="27"/>
                    <a:pt x="15" y="27"/>
                    <a:pt x="15" y="27"/>
                  </a:cubicBezTo>
                  <a:cubicBezTo>
                    <a:pt x="15" y="27"/>
                    <a:pt x="15" y="27"/>
                    <a:pt x="15" y="27"/>
                  </a:cubicBezTo>
                  <a:lnTo>
                    <a:pt x="15" y="26"/>
                  </a:lnTo>
                  <a:close/>
                </a:path>
              </a:pathLst>
            </a:custGeom>
            <a:grpFill/>
            <a:ln>
              <a:noFill/>
            </a:ln>
          </p:spPr>
          <p:txBody>
            <a:bodyPr vert="horz" wrap="square" lIns="91440" tIns="45720" rIns="91440" bIns="45720" numCol="1" anchor="t" anchorCtr="0" compatLnSpc="1"/>
            <a:lstStyle/>
            <a:p>
              <a:endParaRPr lang="en-US"/>
            </a:p>
          </p:txBody>
        </p:sp>
        <p:sp>
          <p:nvSpPr>
            <p:cNvPr id="79" name="Freeform 76">
              <a:extLst>
                <a:ext uri="{FF2B5EF4-FFF2-40B4-BE49-F238E27FC236}">
                  <a16:creationId xmlns="" xmlns:a16="http://schemas.microsoft.com/office/drawing/2014/main" id="{A16B4594-4CD9-44B7-A02B-2EFA33ABC157}"/>
                </a:ext>
              </a:extLst>
            </p:cNvPr>
            <p:cNvSpPr>
              <a:spLocks noEditPoints="1"/>
            </p:cNvSpPr>
            <p:nvPr/>
          </p:nvSpPr>
          <p:spPr bwMode="auto">
            <a:xfrm>
              <a:off x="5183368" y="2307493"/>
              <a:ext cx="119657" cy="86205"/>
            </a:xfrm>
            <a:custGeom>
              <a:avLst/>
              <a:gdLst>
                <a:gd name="T0" fmla="*/ 4 w 93"/>
                <a:gd name="T1" fmla="*/ 11 h 67"/>
                <a:gd name="T2" fmla="*/ 19 w 93"/>
                <a:gd name="T3" fmla="*/ 15 h 67"/>
                <a:gd name="T4" fmla="*/ 30 w 93"/>
                <a:gd name="T5" fmla="*/ 19 h 67"/>
                <a:gd name="T6" fmla="*/ 30 w 93"/>
                <a:gd name="T7" fmla="*/ 8 h 67"/>
                <a:gd name="T8" fmla="*/ 26 w 93"/>
                <a:gd name="T9" fmla="*/ 0 h 67"/>
                <a:gd name="T10" fmla="*/ 37 w 93"/>
                <a:gd name="T11" fmla="*/ 8 h 67"/>
                <a:gd name="T12" fmla="*/ 49 w 93"/>
                <a:gd name="T13" fmla="*/ 11 h 67"/>
                <a:gd name="T14" fmla="*/ 56 w 93"/>
                <a:gd name="T15" fmla="*/ 8 h 67"/>
                <a:gd name="T16" fmla="*/ 63 w 93"/>
                <a:gd name="T17" fmla="*/ 4 h 67"/>
                <a:gd name="T18" fmla="*/ 71 w 93"/>
                <a:gd name="T19" fmla="*/ 11 h 67"/>
                <a:gd name="T20" fmla="*/ 78 w 93"/>
                <a:gd name="T21" fmla="*/ 19 h 67"/>
                <a:gd name="T22" fmla="*/ 82 w 93"/>
                <a:gd name="T23" fmla="*/ 26 h 67"/>
                <a:gd name="T24" fmla="*/ 89 w 93"/>
                <a:gd name="T25" fmla="*/ 26 h 67"/>
                <a:gd name="T26" fmla="*/ 89 w 93"/>
                <a:gd name="T27" fmla="*/ 30 h 67"/>
                <a:gd name="T28" fmla="*/ 82 w 93"/>
                <a:gd name="T29" fmla="*/ 30 h 67"/>
                <a:gd name="T30" fmla="*/ 78 w 93"/>
                <a:gd name="T31" fmla="*/ 37 h 67"/>
                <a:gd name="T32" fmla="*/ 78 w 93"/>
                <a:gd name="T33" fmla="*/ 45 h 67"/>
                <a:gd name="T34" fmla="*/ 78 w 93"/>
                <a:gd name="T35" fmla="*/ 48 h 67"/>
                <a:gd name="T36" fmla="*/ 78 w 93"/>
                <a:gd name="T37" fmla="*/ 52 h 67"/>
                <a:gd name="T38" fmla="*/ 74 w 93"/>
                <a:gd name="T39" fmla="*/ 60 h 67"/>
                <a:gd name="T40" fmla="*/ 74 w 93"/>
                <a:gd name="T41" fmla="*/ 52 h 67"/>
                <a:gd name="T42" fmla="*/ 71 w 93"/>
                <a:gd name="T43" fmla="*/ 52 h 67"/>
                <a:gd name="T44" fmla="*/ 74 w 93"/>
                <a:gd name="T45" fmla="*/ 60 h 67"/>
                <a:gd name="T46" fmla="*/ 74 w 93"/>
                <a:gd name="T47" fmla="*/ 63 h 67"/>
                <a:gd name="T48" fmla="*/ 71 w 93"/>
                <a:gd name="T49" fmla="*/ 67 h 67"/>
                <a:gd name="T50" fmla="*/ 67 w 93"/>
                <a:gd name="T51" fmla="*/ 67 h 67"/>
                <a:gd name="T52" fmla="*/ 60 w 93"/>
                <a:gd name="T53" fmla="*/ 60 h 67"/>
                <a:gd name="T54" fmla="*/ 60 w 93"/>
                <a:gd name="T55" fmla="*/ 52 h 67"/>
                <a:gd name="T56" fmla="*/ 63 w 93"/>
                <a:gd name="T57" fmla="*/ 52 h 67"/>
                <a:gd name="T58" fmla="*/ 60 w 93"/>
                <a:gd name="T59" fmla="*/ 48 h 67"/>
                <a:gd name="T60" fmla="*/ 56 w 93"/>
                <a:gd name="T61" fmla="*/ 45 h 67"/>
                <a:gd name="T62" fmla="*/ 52 w 93"/>
                <a:gd name="T63" fmla="*/ 48 h 67"/>
                <a:gd name="T64" fmla="*/ 49 w 93"/>
                <a:gd name="T65" fmla="*/ 52 h 67"/>
                <a:gd name="T66" fmla="*/ 41 w 93"/>
                <a:gd name="T67" fmla="*/ 56 h 67"/>
                <a:gd name="T68" fmla="*/ 41 w 93"/>
                <a:gd name="T69" fmla="*/ 56 h 67"/>
                <a:gd name="T70" fmla="*/ 37 w 93"/>
                <a:gd name="T71" fmla="*/ 60 h 67"/>
                <a:gd name="T72" fmla="*/ 34 w 93"/>
                <a:gd name="T73" fmla="*/ 60 h 67"/>
                <a:gd name="T74" fmla="*/ 37 w 93"/>
                <a:gd name="T75" fmla="*/ 52 h 67"/>
                <a:gd name="T76" fmla="*/ 37 w 93"/>
                <a:gd name="T77" fmla="*/ 48 h 67"/>
                <a:gd name="T78" fmla="*/ 30 w 93"/>
                <a:gd name="T79" fmla="*/ 45 h 67"/>
                <a:gd name="T80" fmla="*/ 19 w 93"/>
                <a:gd name="T81" fmla="*/ 37 h 67"/>
                <a:gd name="T82" fmla="*/ 23 w 93"/>
                <a:gd name="T83" fmla="*/ 34 h 67"/>
                <a:gd name="T84" fmla="*/ 15 w 93"/>
                <a:gd name="T85" fmla="*/ 26 h 67"/>
                <a:gd name="T86" fmla="*/ 12 w 93"/>
                <a:gd name="T87" fmla="*/ 19 h 67"/>
                <a:gd name="T88" fmla="*/ 4 w 93"/>
                <a:gd name="T89" fmla="*/ 15 h 67"/>
                <a:gd name="T90" fmla="*/ 30 w 93"/>
                <a:gd name="T91" fmla="*/ 60 h 67"/>
                <a:gd name="T92" fmla="*/ 19 w 93"/>
                <a:gd name="T93" fmla="*/ 48 h 67"/>
                <a:gd name="T94" fmla="*/ 15 w 93"/>
                <a:gd name="T95" fmla="*/ 45 h 67"/>
                <a:gd name="T96" fmla="*/ 8 w 93"/>
                <a:gd name="T97" fmla="*/ 41 h 67"/>
                <a:gd name="T98" fmla="*/ 0 w 93"/>
                <a:gd name="T99" fmla="*/ 41 h 67"/>
                <a:gd name="T100" fmla="*/ 4 w 93"/>
                <a:gd name="T101" fmla="*/ 45 h 67"/>
                <a:gd name="T102" fmla="*/ 8 w 93"/>
                <a:gd name="T103" fmla="*/ 45 h 67"/>
                <a:gd name="T104" fmla="*/ 8 w 93"/>
                <a:gd name="T105" fmla="*/ 52 h 67"/>
                <a:gd name="T106" fmla="*/ 15 w 93"/>
                <a:gd name="T107" fmla="*/ 56 h 67"/>
                <a:gd name="T108" fmla="*/ 26 w 93"/>
                <a:gd name="T109" fmla="*/ 60 h 67"/>
                <a:gd name="T110" fmla="*/ 30 w 93"/>
                <a:gd name="T111" fmla="*/ 6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3" h="67">
                  <a:moveTo>
                    <a:pt x="4" y="15"/>
                  </a:moveTo>
                  <a:lnTo>
                    <a:pt x="4" y="11"/>
                  </a:lnTo>
                  <a:lnTo>
                    <a:pt x="8" y="11"/>
                  </a:lnTo>
                  <a:lnTo>
                    <a:pt x="19" y="15"/>
                  </a:lnTo>
                  <a:lnTo>
                    <a:pt x="26" y="15"/>
                  </a:lnTo>
                  <a:lnTo>
                    <a:pt x="30" y="19"/>
                  </a:lnTo>
                  <a:lnTo>
                    <a:pt x="30" y="11"/>
                  </a:lnTo>
                  <a:lnTo>
                    <a:pt x="30" y="8"/>
                  </a:lnTo>
                  <a:lnTo>
                    <a:pt x="26" y="8"/>
                  </a:lnTo>
                  <a:lnTo>
                    <a:pt x="26" y="0"/>
                  </a:lnTo>
                  <a:lnTo>
                    <a:pt x="30" y="4"/>
                  </a:lnTo>
                  <a:lnTo>
                    <a:pt x="37" y="8"/>
                  </a:lnTo>
                  <a:lnTo>
                    <a:pt x="41" y="11"/>
                  </a:lnTo>
                  <a:lnTo>
                    <a:pt x="49" y="11"/>
                  </a:lnTo>
                  <a:lnTo>
                    <a:pt x="49" y="8"/>
                  </a:lnTo>
                  <a:lnTo>
                    <a:pt x="56" y="8"/>
                  </a:lnTo>
                  <a:lnTo>
                    <a:pt x="60" y="0"/>
                  </a:lnTo>
                  <a:lnTo>
                    <a:pt x="63" y="4"/>
                  </a:lnTo>
                  <a:lnTo>
                    <a:pt x="71" y="8"/>
                  </a:lnTo>
                  <a:lnTo>
                    <a:pt x="71" y="11"/>
                  </a:lnTo>
                  <a:lnTo>
                    <a:pt x="71" y="15"/>
                  </a:lnTo>
                  <a:lnTo>
                    <a:pt x="78" y="19"/>
                  </a:lnTo>
                  <a:lnTo>
                    <a:pt x="78" y="23"/>
                  </a:lnTo>
                  <a:lnTo>
                    <a:pt x="82" y="26"/>
                  </a:lnTo>
                  <a:lnTo>
                    <a:pt x="86" y="26"/>
                  </a:lnTo>
                  <a:lnTo>
                    <a:pt x="89" y="26"/>
                  </a:lnTo>
                  <a:lnTo>
                    <a:pt x="93" y="30"/>
                  </a:lnTo>
                  <a:lnTo>
                    <a:pt x="89" y="30"/>
                  </a:lnTo>
                  <a:lnTo>
                    <a:pt x="89" y="30"/>
                  </a:lnTo>
                  <a:lnTo>
                    <a:pt x="82" y="30"/>
                  </a:lnTo>
                  <a:lnTo>
                    <a:pt x="78" y="34"/>
                  </a:lnTo>
                  <a:lnTo>
                    <a:pt x="78" y="37"/>
                  </a:lnTo>
                  <a:lnTo>
                    <a:pt x="78" y="41"/>
                  </a:lnTo>
                  <a:lnTo>
                    <a:pt x="78" y="45"/>
                  </a:lnTo>
                  <a:lnTo>
                    <a:pt x="78" y="45"/>
                  </a:lnTo>
                  <a:lnTo>
                    <a:pt x="78" y="48"/>
                  </a:lnTo>
                  <a:lnTo>
                    <a:pt x="78" y="48"/>
                  </a:lnTo>
                  <a:lnTo>
                    <a:pt x="78" y="52"/>
                  </a:lnTo>
                  <a:lnTo>
                    <a:pt x="78" y="56"/>
                  </a:lnTo>
                  <a:lnTo>
                    <a:pt x="74" y="60"/>
                  </a:lnTo>
                  <a:lnTo>
                    <a:pt x="74" y="56"/>
                  </a:lnTo>
                  <a:lnTo>
                    <a:pt x="74" y="52"/>
                  </a:lnTo>
                  <a:lnTo>
                    <a:pt x="74" y="52"/>
                  </a:lnTo>
                  <a:lnTo>
                    <a:pt x="71" y="52"/>
                  </a:lnTo>
                  <a:lnTo>
                    <a:pt x="71" y="56"/>
                  </a:lnTo>
                  <a:lnTo>
                    <a:pt x="74" y="60"/>
                  </a:lnTo>
                  <a:lnTo>
                    <a:pt x="71" y="60"/>
                  </a:lnTo>
                  <a:lnTo>
                    <a:pt x="74" y="63"/>
                  </a:lnTo>
                  <a:lnTo>
                    <a:pt x="74" y="67"/>
                  </a:lnTo>
                  <a:lnTo>
                    <a:pt x="71" y="67"/>
                  </a:lnTo>
                  <a:lnTo>
                    <a:pt x="71" y="67"/>
                  </a:lnTo>
                  <a:lnTo>
                    <a:pt x="67" y="67"/>
                  </a:lnTo>
                  <a:lnTo>
                    <a:pt x="63" y="63"/>
                  </a:lnTo>
                  <a:lnTo>
                    <a:pt x="60" y="60"/>
                  </a:lnTo>
                  <a:lnTo>
                    <a:pt x="63" y="56"/>
                  </a:lnTo>
                  <a:lnTo>
                    <a:pt x="60" y="52"/>
                  </a:lnTo>
                  <a:lnTo>
                    <a:pt x="60" y="52"/>
                  </a:lnTo>
                  <a:lnTo>
                    <a:pt x="63" y="52"/>
                  </a:lnTo>
                  <a:lnTo>
                    <a:pt x="60" y="48"/>
                  </a:lnTo>
                  <a:lnTo>
                    <a:pt x="60" y="48"/>
                  </a:lnTo>
                  <a:lnTo>
                    <a:pt x="56" y="45"/>
                  </a:lnTo>
                  <a:lnTo>
                    <a:pt x="56" y="45"/>
                  </a:lnTo>
                  <a:lnTo>
                    <a:pt x="56" y="45"/>
                  </a:lnTo>
                  <a:lnTo>
                    <a:pt x="52" y="48"/>
                  </a:lnTo>
                  <a:lnTo>
                    <a:pt x="49" y="48"/>
                  </a:lnTo>
                  <a:lnTo>
                    <a:pt x="49" y="52"/>
                  </a:lnTo>
                  <a:lnTo>
                    <a:pt x="45" y="52"/>
                  </a:lnTo>
                  <a:lnTo>
                    <a:pt x="41" y="56"/>
                  </a:lnTo>
                  <a:lnTo>
                    <a:pt x="41" y="56"/>
                  </a:lnTo>
                  <a:lnTo>
                    <a:pt x="41" y="56"/>
                  </a:lnTo>
                  <a:lnTo>
                    <a:pt x="41" y="60"/>
                  </a:lnTo>
                  <a:lnTo>
                    <a:pt x="37" y="60"/>
                  </a:lnTo>
                  <a:lnTo>
                    <a:pt x="34" y="60"/>
                  </a:lnTo>
                  <a:lnTo>
                    <a:pt x="34" y="60"/>
                  </a:lnTo>
                  <a:lnTo>
                    <a:pt x="34" y="56"/>
                  </a:lnTo>
                  <a:lnTo>
                    <a:pt x="37" y="52"/>
                  </a:lnTo>
                  <a:lnTo>
                    <a:pt x="34" y="48"/>
                  </a:lnTo>
                  <a:lnTo>
                    <a:pt x="37" y="48"/>
                  </a:lnTo>
                  <a:lnTo>
                    <a:pt x="34" y="45"/>
                  </a:lnTo>
                  <a:lnTo>
                    <a:pt x="30" y="45"/>
                  </a:lnTo>
                  <a:lnTo>
                    <a:pt x="23" y="41"/>
                  </a:lnTo>
                  <a:lnTo>
                    <a:pt x="19" y="37"/>
                  </a:lnTo>
                  <a:lnTo>
                    <a:pt x="23" y="34"/>
                  </a:lnTo>
                  <a:lnTo>
                    <a:pt x="23" y="34"/>
                  </a:lnTo>
                  <a:lnTo>
                    <a:pt x="15" y="26"/>
                  </a:lnTo>
                  <a:lnTo>
                    <a:pt x="15" y="26"/>
                  </a:lnTo>
                  <a:lnTo>
                    <a:pt x="15" y="23"/>
                  </a:lnTo>
                  <a:lnTo>
                    <a:pt x="12" y="19"/>
                  </a:lnTo>
                  <a:lnTo>
                    <a:pt x="8" y="19"/>
                  </a:lnTo>
                  <a:lnTo>
                    <a:pt x="4" y="15"/>
                  </a:lnTo>
                  <a:lnTo>
                    <a:pt x="4" y="15"/>
                  </a:lnTo>
                  <a:close/>
                  <a:moveTo>
                    <a:pt x="30" y="60"/>
                  </a:moveTo>
                  <a:lnTo>
                    <a:pt x="23" y="48"/>
                  </a:lnTo>
                  <a:lnTo>
                    <a:pt x="19" y="48"/>
                  </a:lnTo>
                  <a:lnTo>
                    <a:pt x="15" y="45"/>
                  </a:lnTo>
                  <a:lnTo>
                    <a:pt x="15" y="45"/>
                  </a:lnTo>
                  <a:lnTo>
                    <a:pt x="12" y="45"/>
                  </a:lnTo>
                  <a:lnTo>
                    <a:pt x="8" y="41"/>
                  </a:lnTo>
                  <a:lnTo>
                    <a:pt x="4" y="41"/>
                  </a:lnTo>
                  <a:lnTo>
                    <a:pt x="0" y="41"/>
                  </a:lnTo>
                  <a:lnTo>
                    <a:pt x="4" y="45"/>
                  </a:lnTo>
                  <a:lnTo>
                    <a:pt x="4" y="45"/>
                  </a:lnTo>
                  <a:lnTo>
                    <a:pt x="4" y="45"/>
                  </a:lnTo>
                  <a:lnTo>
                    <a:pt x="8" y="45"/>
                  </a:lnTo>
                  <a:lnTo>
                    <a:pt x="8" y="48"/>
                  </a:lnTo>
                  <a:lnTo>
                    <a:pt x="8" y="52"/>
                  </a:lnTo>
                  <a:lnTo>
                    <a:pt x="15" y="56"/>
                  </a:lnTo>
                  <a:lnTo>
                    <a:pt x="15" y="56"/>
                  </a:lnTo>
                  <a:lnTo>
                    <a:pt x="23" y="60"/>
                  </a:lnTo>
                  <a:lnTo>
                    <a:pt x="26" y="60"/>
                  </a:lnTo>
                  <a:lnTo>
                    <a:pt x="30" y="60"/>
                  </a:lnTo>
                  <a:lnTo>
                    <a:pt x="30" y="60"/>
                  </a:lnTo>
                  <a:close/>
                </a:path>
              </a:pathLst>
            </a:custGeom>
            <a:grpFill/>
            <a:ln>
              <a:noFill/>
            </a:ln>
          </p:spPr>
          <p:txBody>
            <a:bodyPr vert="horz" wrap="square" lIns="91440" tIns="45720" rIns="91440" bIns="45720" numCol="1" anchor="t" anchorCtr="0" compatLnSpc="1"/>
            <a:lstStyle/>
            <a:p>
              <a:endParaRPr lang="en-US"/>
            </a:p>
          </p:txBody>
        </p:sp>
        <p:sp>
          <p:nvSpPr>
            <p:cNvPr id="80" name="Freeform 77">
              <a:extLst>
                <a:ext uri="{FF2B5EF4-FFF2-40B4-BE49-F238E27FC236}">
                  <a16:creationId xmlns="" xmlns:a16="http://schemas.microsoft.com/office/drawing/2014/main" id="{3FA94935-49A9-4918-95B1-0B7B37E21095}"/>
                </a:ext>
              </a:extLst>
            </p:cNvPr>
            <p:cNvSpPr/>
            <p:nvPr/>
          </p:nvSpPr>
          <p:spPr bwMode="auto">
            <a:xfrm>
              <a:off x="5179508" y="2365391"/>
              <a:ext cx="428448" cy="315225"/>
            </a:xfrm>
            <a:custGeom>
              <a:avLst/>
              <a:gdLst>
                <a:gd name="T0" fmla="*/ 11 w 333"/>
                <a:gd name="T1" fmla="*/ 3 h 245"/>
                <a:gd name="T2" fmla="*/ 29 w 333"/>
                <a:gd name="T3" fmla="*/ 15 h 245"/>
                <a:gd name="T4" fmla="*/ 40 w 333"/>
                <a:gd name="T5" fmla="*/ 15 h 245"/>
                <a:gd name="T6" fmla="*/ 48 w 333"/>
                <a:gd name="T7" fmla="*/ 7 h 245"/>
                <a:gd name="T8" fmla="*/ 59 w 333"/>
                <a:gd name="T9" fmla="*/ 0 h 245"/>
                <a:gd name="T10" fmla="*/ 63 w 333"/>
                <a:gd name="T11" fmla="*/ 7 h 245"/>
                <a:gd name="T12" fmla="*/ 70 w 333"/>
                <a:gd name="T13" fmla="*/ 22 h 245"/>
                <a:gd name="T14" fmla="*/ 77 w 333"/>
                <a:gd name="T15" fmla="*/ 26 h 245"/>
                <a:gd name="T16" fmla="*/ 85 w 333"/>
                <a:gd name="T17" fmla="*/ 37 h 245"/>
                <a:gd name="T18" fmla="*/ 103 w 333"/>
                <a:gd name="T19" fmla="*/ 41 h 245"/>
                <a:gd name="T20" fmla="*/ 126 w 333"/>
                <a:gd name="T21" fmla="*/ 52 h 245"/>
                <a:gd name="T22" fmla="*/ 163 w 333"/>
                <a:gd name="T23" fmla="*/ 48 h 245"/>
                <a:gd name="T24" fmla="*/ 174 w 333"/>
                <a:gd name="T25" fmla="*/ 37 h 245"/>
                <a:gd name="T26" fmla="*/ 192 w 333"/>
                <a:gd name="T27" fmla="*/ 22 h 245"/>
                <a:gd name="T28" fmla="*/ 211 w 333"/>
                <a:gd name="T29" fmla="*/ 22 h 245"/>
                <a:gd name="T30" fmla="*/ 237 w 333"/>
                <a:gd name="T31" fmla="*/ 29 h 245"/>
                <a:gd name="T32" fmla="*/ 251 w 333"/>
                <a:gd name="T33" fmla="*/ 37 h 245"/>
                <a:gd name="T34" fmla="*/ 277 w 333"/>
                <a:gd name="T35" fmla="*/ 55 h 245"/>
                <a:gd name="T36" fmla="*/ 281 w 333"/>
                <a:gd name="T37" fmla="*/ 70 h 245"/>
                <a:gd name="T38" fmla="*/ 281 w 333"/>
                <a:gd name="T39" fmla="*/ 78 h 245"/>
                <a:gd name="T40" fmla="*/ 274 w 333"/>
                <a:gd name="T41" fmla="*/ 89 h 245"/>
                <a:gd name="T42" fmla="*/ 281 w 333"/>
                <a:gd name="T43" fmla="*/ 100 h 245"/>
                <a:gd name="T44" fmla="*/ 281 w 333"/>
                <a:gd name="T45" fmla="*/ 126 h 245"/>
                <a:gd name="T46" fmla="*/ 300 w 333"/>
                <a:gd name="T47" fmla="*/ 144 h 245"/>
                <a:gd name="T48" fmla="*/ 300 w 333"/>
                <a:gd name="T49" fmla="*/ 182 h 245"/>
                <a:gd name="T50" fmla="*/ 318 w 333"/>
                <a:gd name="T51" fmla="*/ 189 h 245"/>
                <a:gd name="T52" fmla="*/ 326 w 333"/>
                <a:gd name="T53" fmla="*/ 204 h 245"/>
                <a:gd name="T54" fmla="*/ 333 w 333"/>
                <a:gd name="T55" fmla="*/ 219 h 245"/>
                <a:gd name="T56" fmla="*/ 311 w 333"/>
                <a:gd name="T57" fmla="*/ 222 h 245"/>
                <a:gd name="T58" fmla="*/ 311 w 333"/>
                <a:gd name="T59" fmla="*/ 241 h 245"/>
                <a:gd name="T60" fmla="*/ 296 w 333"/>
                <a:gd name="T61" fmla="*/ 241 h 245"/>
                <a:gd name="T62" fmla="*/ 289 w 333"/>
                <a:gd name="T63" fmla="*/ 241 h 245"/>
                <a:gd name="T64" fmla="*/ 263 w 333"/>
                <a:gd name="T65" fmla="*/ 237 h 245"/>
                <a:gd name="T66" fmla="*/ 248 w 333"/>
                <a:gd name="T67" fmla="*/ 233 h 245"/>
                <a:gd name="T68" fmla="*/ 233 w 333"/>
                <a:gd name="T69" fmla="*/ 222 h 245"/>
                <a:gd name="T70" fmla="*/ 226 w 333"/>
                <a:gd name="T71" fmla="*/ 211 h 245"/>
                <a:gd name="T72" fmla="*/ 207 w 333"/>
                <a:gd name="T73" fmla="*/ 211 h 245"/>
                <a:gd name="T74" fmla="*/ 185 w 333"/>
                <a:gd name="T75" fmla="*/ 215 h 245"/>
                <a:gd name="T76" fmla="*/ 166 w 333"/>
                <a:gd name="T77" fmla="*/ 211 h 245"/>
                <a:gd name="T78" fmla="*/ 159 w 333"/>
                <a:gd name="T79" fmla="*/ 204 h 245"/>
                <a:gd name="T80" fmla="*/ 140 w 333"/>
                <a:gd name="T81" fmla="*/ 200 h 245"/>
                <a:gd name="T82" fmla="*/ 126 w 333"/>
                <a:gd name="T83" fmla="*/ 185 h 245"/>
                <a:gd name="T84" fmla="*/ 126 w 333"/>
                <a:gd name="T85" fmla="*/ 182 h 245"/>
                <a:gd name="T86" fmla="*/ 114 w 333"/>
                <a:gd name="T87" fmla="*/ 163 h 245"/>
                <a:gd name="T88" fmla="*/ 100 w 333"/>
                <a:gd name="T89" fmla="*/ 163 h 245"/>
                <a:gd name="T90" fmla="*/ 96 w 333"/>
                <a:gd name="T91" fmla="*/ 159 h 245"/>
                <a:gd name="T92" fmla="*/ 92 w 333"/>
                <a:gd name="T93" fmla="*/ 163 h 245"/>
                <a:gd name="T94" fmla="*/ 85 w 333"/>
                <a:gd name="T95" fmla="*/ 159 h 245"/>
                <a:gd name="T96" fmla="*/ 74 w 333"/>
                <a:gd name="T97" fmla="*/ 141 h 245"/>
                <a:gd name="T98" fmla="*/ 66 w 333"/>
                <a:gd name="T99" fmla="*/ 122 h 245"/>
                <a:gd name="T100" fmla="*/ 44 w 333"/>
                <a:gd name="T101" fmla="*/ 115 h 245"/>
                <a:gd name="T102" fmla="*/ 40 w 333"/>
                <a:gd name="T103" fmla="*/ 104 h 245"/>
                <a:gd name="T104" fmla="*/ 33 w 333"/>
                <a:gd name="T105" fmla="*/ 96 h 245"/>
                <a:gd name="T106" fmla="*/ 37 w 333"/>
                <a:gd name="T107" fmla="*/ 81 h 245"/>
                <a:gd name="T108" fmla="*/ 40 w 333"/>
                <a:gd name="T109" fmla="*/ 70 h 245"/>
                <a:gd name="T110" fmla="*/ 40 w 333"/>
                <a:gd name="T111" fmla="*/ 67 h 245"/>
                <a:gd name="T112" fmla="*/ 26 w 333"/>
                <a:gd name="T113" fmla="*/ 63 h 245"/>
                <a:gd name="T114" fmla="*/ 18 w 333"/>
                <a:gd name="T115" fmla="*/ 52 h 245"/>
                <a:gd name="T116" fmla="*/ 11 w 333"/>
                <a:gd name="T117" fmla="*/ 41 h 245"/>
                <a:gd name="T118" fmla="*/ 7 w 333"/>
                <a:gd name="T119" fmla="*/ 22 h 245"/>
                <a:gd name="T120" fmla="*/ 0 w 333"/>
                <a:gd name="T121" fmla="*/ 7 h 245"/>
                <a:gd name="T122" fmla="*/ 7 w 333"/>
                <a:gd name="T123" fmla="*/ 0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3" h="245">
                  <a:moveTo>
                    <a:pt x="7" y="0"/>
                  </a:moveTo>
                  <a:lnTo>
                    <a:pt x="7" y="0"/>
                  </a:lnTo>
                  <a:lnTo>
                    <a:pt x="7" y="0"/>
                  </a:lnTo>
                  <a:lnTo>
                    <a:pt x="11" y="0"/>
                  </a:lnTo>
                  <a:lnTo>
                    <a:pt x="11" y="3"/>
                  </a:lnTo>
                  <a:lnTo>
                    <a:pt x="11" y="7"/>
                  </a:lnTo>
                  <a:lnTo>
                    <a:pt x="18" y="11"/>
                  </a:lnTo>
                  <a:lnTo>
                    <a:pt x="18" y="11"/>
                  </a:lnTo>
                  <a:lnTo>
                    <a:pt x="26" y="15"/>
                  </a:lnTo>
                  <a:lnTo>
                    <a:pt x="29" y="15"/>
                  </a:lnTo>
                  <a:lnTo>
                    <a:pt x="33" y="15"/>
                  </a:lnTo>
                  <a:lnTo>
                    <a:pt x="33" y="15"/>
                  </a:lnTo>
                  <a:lnTo>
                    <a:pt x="33" y="15"/>
                  </a:lnTo>
                  <a:lnTo>
                    <a:pt x="37" y="15"/>
                  </a:lnTo>
                  <a:lnTo>
                    <a:pt x="40" y="15"/>
                  </a:lnTo>
                  <a:lnTo>
                    <a:pt x="44" y="15"/>
                  </a:lnTo>
                  <a:lnTo>
                    <a:pt x="44" y="11"/>
                  </a:lnTo>
                  <a:lnTo>
                    <a:pt x="44" y="11"/>
                  </a:lnTo>
                  <a:lnTo>
                    <a:pt x="44" y="11"/>
                  </a:lnTo>
                  <a:lnTo>
                    <a:pt x="48" y="7"/>
                  </a:lnTo>
                  <a:lnTo>
                    <a:pt x="52" y="7"/>
                  </a:lnTo>
                  <a:lnTo>
                    <a:pt x="52" y="3"/>
                  </a:lnTo>
                  <a:lnTo>
                    <a:pt x="55" y="3"/>
                  </a:lnTo>
                  <a:lnTo>
                    <a:pt x="59" y="0"/>
                  </a:lnTo>
                  <a:lnTo>
                    <a:pt x="59" y="0"/>
                  </a:lnTo>
                  <a:lnTo>
                    <a:pt x="59" y="0"/>
                  </a:lnTo>
                  <a:lnTo>
                    <a:pt x="63" y="3"/>
                  </a:lnTo>
                  <a:lnTo>
                    <a:pt x="63" y="3"/>
                  </a:lnTo>
                  <a:lnTo>
                    <a:pt x="66" y="7"/>
                  </a:lnTo>
                  <a:lnTo>
                    <a:pt x="63" y="7"/>
                  </a:lnTo>
                  <a:lnTo>
                    <a:pt x="63" y="7"/>
                  </a:lnTo>
                  <a:lnTo>
                    <a:pt x="66" y="11"/>
                  </a:lnTo>
                  <a:lnTo>
                    <a:pt x="63" y="15"/>
                  </a:lnTo>
                  <a:lnTo>
                    <a:pt x="66" y="18"/>
                  </a:lnTo>
                  <a:lnTo>
                    <a:pt x="70" y="22"/>
                  </a:lnTo>
                  <a:lnTo>
                    <a:pt x="74" y="22"/>
                  </a:lnTo>
                  <a:lnTo>
                    <a:pt x="74" y="22"/>
                  </a:lnTo>
                  <a:lnTo>
                    <a:pt x="77" y="22"/>
                  </a:lnTo>
                  <a:lnTo>
                    <a:pt x="77" y="22"/>
                  </a:lnTo>
                  <a:lnTo>
                    <a:pt x="77" y="26"/>
                  </a:lnTo>
                  <a:lnTo>
                    <a:pt x="77" y="29"/>
                  </a:lnTo>
                  <a:lnTo>
                    <a:pt x="77" y="33"/>
                  </a:lnTo>
                  <a:lnTo>
                    <a:pt x="77" y="33"/>
                  </a:lnTo>
                  <a:lnTo>
                    <a:pt x="81" y="33"/>
                  </a:lnTo>
                  <a:lnTo>
                    <a:pt x="85" y="37"/>
                  </a:lnTo>
                  <a:lnTo>
                    <a:pt x="89" y="37"/>
                  </a:lnTo>
                  <a:lnTo>
                    <a:pt x="92" y="41"/>
                  </a:lnTo>
                  <a:lnTo>
                    <a:pt x="96" y="37"/>
                  </a:lnTo>
                  <a:lnTo>
                    <a:pt x="100" y="41"/>
                  </a:lnTo>
                  <a:lnTo>
                    <a:pt x="103" y="41"/>
                  </a:lnTo>
                  <a:lnTo>
                    <a:pt x="103" y="44"/>
                  </a:lnTo>
                  <a:lnTo>
                    <a:pt x="103" y="44"/>
                  </a:lnTo>
                  <a:lnTo>
                    <a:pt x="114" y="48"/>
                  </a:lnTo>
                  <a:lnTo>
                    <a:pt x="118" y="48"/>
                  </a:lnTo>
                  <a:lnTo>
                    <a:pt x="126" y="52"/>
                  </a:lnTo>
                  <a:lnTo>
                    <a:pt x="133" y="52"/>
                  </a:lnTo>
                  <a:lnTo>
                    <a:pt x="144" y="48"/>
                  </a:lnTo>
                  <a:lnTo>
                    <a:pt x="152" y="48"/>
                  </a:lnTo>
                  <a:lnTo>
                    <a:pt x="159" y="48"/>
                  </a:lnTo>
                  <a:lnTo>
                    <a:pt x="163" y="48"/>
                  </a:lnTo>
                  <a:lnTo>
                    <a:pt x="166" y="44"/>
                  </a:lnTo>
                  <a:lnTo>
                    <a:pt x="163" y="41"/>
                  </a:lnTo>
                  <a:lnTo>
                    <a:pt x="163" y="37"/>
                  </a:lnTo>
                  <a:lnTo>
                    <a:pt x="166" y="37"/>
                  </a:lnTo>
                  <a:lnTo>
                    <a:pt x="174" y="37"/>
                  </a:lnTo>
                  <a:lnTo>
                    <a:pt x="174" y="33"/>
                  </a:lnTo>
                  <a:lnTo>
                    <a:pt x="177" y="29"/>
                  </a:lnTo>
                  <a:lnTo>
                    <a:pt x="177" y="29"/>
                  </a:lnTo>
                  <a:lnTo>
                    <a:pt x="185" y="26"/>
                  </a:lnTo>
                  <a:lnTo>
                    <a:pt x="192" y="22"/>
                  </a:lnTo>
                  <a:lnTo>
                    <a:pt x="200" y="26"/>
                  </a:lnTo>
                  <a:lnTo>
                    <a:pt x="200" y="22"/>
                  </a:lnTo>
                  <a:lnTo>
                    <a:pt x="203" y="18"/>
                  </a:lnTo>
                  <a:lnTo>
                    <a:pt x="207" y="22"/>
                  </a:lnTo>
                  <a:lnTo>
                    <a:pt x="211" y="22"/>
                  </a:lnTo>
                  <a:lnTo>
                    <a:pt x="214" y="26"/>
                  </a:lnTo>
                  <a:lnTo>
                    <a:pt x="222" y="26"/>
                  </a:lnTo>
                  <a:lnTo>
                    <a:pt x="229" y="33"/>
                  </a:lnTo>
                  <a:lnTo>
                    <a:pt x="233" y="33"/>
                  </a:lnTo>
                  <a:lnTo>
                    <a:pt x="237" y="29"/>
                  </a:lnTo>
                  <a:lnTo>
                    <a:pt x="244" y="33"/>
                  </a:lnTo>
                  <a:lnTo>
                    <a:pt x="248" y="33"/>
                  </a:lnTo>
                  <a:lnTo>
                    <a:pt x="248" y="37"/>
                  </a:lnTo>
                  <a:lnTo>
                    <a:pt x="248" y="41"/>
                  </a:lnTo>
                  <a:lnTo>
                    <a:pt x="251" y="37"/>
                  </a:lnTo>
                  <a:lnTo>
                    <a:pt x="259" y="41"/>
                  </a:lnTo>
                  <a:lnTo>
                    <a:pt x="266" y="48"/>
                  </a:lnTo>
                  <a:lnTo>
                    <a:pt x="274" y="48"/>
                  </a:lnTo>
                  <a:lnTo>
                    <a:pt x="277" y="52"/>
                  </a:lnTo>
                  <a:lnTo>
                    <a:pt x="277" y="55"/>
                  </a:lnTo>
                  <a:lnTo>
                    <a:pt x="277" y="55"/>
                  </a:lnTo>
                  <a:lnTo>
                    <a:pt x="277" y="59"/>
                  </a:lnTo>
                  <a:lnTo>
                    <a:pt x="277" y="63"/>
                  </a:lnTo>
                  <a:lnTo>
                    <a:pt x="281" y="67"/>
                  </a:lnTo>
                  <a:lnTo>
                    <a:pt x="281" y="70"/>
                  </a:lnTo>
                  <a:lnTo>
                    <a:pt x="281" y="70"/>
                  </a:lnTo>
                  <a:lnTo>
                    <a:pt x="277" y="74"/>
                  </a:lnTo>
                  <a:lnTo>
                    <a:pt x="281" y="78"/>
                  </a:lnTo>
                  <a:lnTo>
                    <a:pt x="281" y="78"/>
                  </a:lnTo>
                  <a:lnTo>
                    <a:pt x="281" y="78"/>
                  </a:lnTo>
                  <a:lnTo>
                    <a:pt x="277" y="81"/>
                  </a:lnTo>
                  <a:lnTo>
                    <a:pt x="274" y="81"/>
                  </a:lnTo>
                  <a:lnTo>
                    <a:pt x="274" y="85"/>
                  </a:lnTo>
                  <a:lnTo>
                    <a:pt x="277" y="85"/>
                  </a:lnTo>
                  <a:lnTo>
                    <a:pt x="274" y="89"/>
                  </a:lnTo>
                  <a:lnTo>
                    <a:pt x="274" y="92"/>
                  </a:lnTo>
                  <a:lnTo>
                    <a:pt x="277" y="96"/>
                  </a:lnTo>
                  <a:lnTo>
                    <a:pt x="277" y="100"/>
                  </a:lnTo>
                  <a:lnTo>
                    <a:pt x="281" y="100"/>
                  </a:lnTo>
                  <a:lnTo>
                    <a:pt x="281" y="100"/>
                  </a:lnTo>
                  <a:lnTo>
                    <a:pt x="277" y="107"/>
                  </a:lnTo>
                  <a:lnTo>
                    <a:pt x="277" y="111"/>
                  </a:lnTo>
                  <a:lnTo>
                    <a:pt x="281" y="118"/>
                  </a:lnTo>
                  <a:lnTo>
                    <a:pt x="285" y="126"/>
                  </a:lnTo>
                  <a:lnTo>
                    <a:pt x="281" y="126"/>
                  </a:lnTo>
                  <a:lnTo>
                    <a:pt x="285" y="130"/>
                  </a:lnTo>
                  <a:lnTo>
                    <a:pt x="285" y="133"/>
                  </a:lnTo>
                  <a:lnTo>
                    <a:pt x="300" y="133"/>
                  </a:lnTo>
                  <a:lnTo>
                    <a:pt x="303" y="141"/>
                  </a:lnTo>
                  <a:lnTo>
                    <a:pt x="300" y="144"/>
                  </a:lnTo>
                  <a:lnTo>
                    <a:pt x="303" y="148"/>
                  </a:lnTo>
                  <a:lnTo>
                    <a:pt x="303" y="152"/>
                  </a:lnTo>
                  <a:lnTo>
                    <a:pt x="289" y="167"/>
                  </a:lnTo>
                  <a:lnTo>
                    <a:pt x="300" y="178"/>
                  </a:lnTo>
                  <a:lnTo>
                    <a:pt x="300" y="182"/>
                  </a:lnTo>
                  <a:lnTo>
                    <a:pt x="303" y="185"/>
                  </a:lnTo>
                  <a:lnTo>
                    <a:pt x="307" y="185"/>
                  </a:lnTo>
                  <a:lnTo>
                    <a:pt x="311" y="189"/>
                  </a:lnTo>
                  <a:lnTo>
                    <a:pt x="314" y="189"/>
                  </a:lnTo>
                  <a:lnTo>
                    <a:pt x="318" y="189"/>
                  </a:lnTo>
                  <a:lnTo>
                    <a:pt x="318" y="193"/>
                  </a:lnTo>
                  <a:lnTo>
                    <a:pt x="322" y="193"/>
                  </a:lnTo>
                  <a:lnTo>
                    <a:pt x="322" y="196"/>
                  </a:lnTo>
                  <a:lnTo>
                    <a:pt x="326" y="200"/>
                  </a:lnTo>
                  <a:lnTo>
                    <a:pt x="326" y="204"/>
                  </a:lnTo>
                  <a:lnTo>
                    <a:pt x="326" y="207"/>
                  </a:lnTo>
                  <a:lnTo>
                    <a:pt x="329" y="207"/>
                  </a:lnTo>
                  <a:lnTo>
                    <a:pt x="333" y="207"/>
                  </a:lnTo>
                  <a:lnTo>
                    <a:pt x="333" y="215"/>
                  </a:lnTo>
                  <a:lnTo>
                    <a:pt x="333" y="219"/>
                  </a:lnTo>
                  <a:lnTo>
                    <a:pt x="329" y="215"/>
                  </a:lnTo>
                  <a:lnTo>
                    <a:pt x="318" y="219"/>
                  </a:lnTo>
                  <a:lnTo>
                    <a:pt x="318" y="219"/>
                  </a:lnTo>
                  <a:lnTo>
                    <a:pt x="314" y="222"/>
                  </a:lnTo>
                  <a:lnTo>
                    <a:pt x="311" y="222"/>
                  </a:lnTo>
                  <a:lnTo>
                    <a:pt x="311" y="226"/>
                  </a:lnTo>
                  <a:lnTo>
                    <a:pt x="311" y="230"/>
                  </a:lnTo>
                  <a:lnTo>
                    <a:pt x="311" y="233"/>
                  </a:lnTo>
                  <a:lnTo>
                    <a:pt x="311" y="237"/>
                  </a:lnTo>
                  <a:lnTo>
                    <a:pt x="311" y="241"/>
                  </a:lnTo>
                  <a:lnTo>
                    <a:pt x="311" y="241"/>
                  </a:lnTo>
                  <a:lnTo>
                    <a:pt x="307" y="241"/>
                  </a:lnTo>
                  <a:lnTo>
                    <a:pt x="307" y="245"/>
                  </a:lnTo>
                  <a:lnTo>
                    <a:pt x="300" y="241"/>
                  </a:lnTo>
                  <a:lnTo>
                    <a:pt x="296" y="241"/>
                  </a:lnTo>
                  <a:lnTo>
                    <a:pt x="296" y="237"/>
                  </a:lnTo>
                  <a:lnTo>
                    <a:pt x="292" y="237"/>
                  </a:lnTo>
                  <a:lnTo>
                    <a:pt x="292" y="241"/>
                  </a:lnTo>
                  <a:lnTo>
                    <a:pt x="292" y="241"/>
                  </a:lnTo>
                  <a:lnTo>
                    <a:pt x="289" y="241"/>
                  </a:lnTo>
                  <a:lnTo>
                    <a:pt x="289" y="241"/>
                  </a:lnTo>
                  <a:lnTo>
                    <a:pt x="285" y="237"/>
                  </a:lnTo>
                  <a:lnTo>
                    <a:pt x="277" y="237"/>
                  </a:lnTo>
                  <a:lnTo>
                    <a:pt x="274" y="237"/>
                  </a:lnTo>
                  <a:lnTo>
                    <a:pt x="263" y="237"/>
                  </a:lnTo>
                  <a:lnTo>
                    <a:pt x="259" y="233"/>
                  </a:lnTo>
                  <a:lnTo>
                    <a:pt x="259" y="233"/>
                  </a:lnTo>
                  <a:lnTo>
                    <a:pt x="255" y="237"/>
                  </a:lnTo>
                  <a:lnTo>
                    <a:pt x="251" y="233"/>
                  </a:lnTo>
                  <a:lnTo>
                    <a:pt x="248" y="233"/>
                  </a:lnTo>
                  <a:lnTo>
                    <a:pt x="237" y="233"/>
                  </a:lnTo>
                  <a:lnTo>
                    <a:pt x="237" y="233"/>
                  </a:lnTo>
                  <a:lnTo>
                    <a:pt x="237" y="230"/>
                  </a:lnTo>
                  <a:lnTo>
                    <a:pt x="237" y="226"/>
                  </a:lnTo>
                  <a:lnTo>
                    <a:pt x="233" y="222"/>
                  </a:lnTo>
                  <a:lnTo>
                    <a:pt x="229" y="215"/>
                  </a:lnTo>
                  <a:lnTo>
                    <a:pt x="229" y="211"/>
                  </a:lnTo>
                  <a:lnTo>
                    <a:pt x="226" y="211"/>
                  </a:lnTo>
                  <a:lnTo>
                    <a:pt x="226" y="211"/>
                  </a:lnTo>
                  <a:lnTo>
                    <a:pt x="226" y="211"/>
                  </a:lnTo>
                  <a:lnTo>
                    <a:pt x="222" y="211"/>
                  </a:lnTo>
                  <a:lnTo>
                    <a:pt x="218" y="211"/>
                  </a:lnTo>
                  <a:lnTo>
                    <a:pt x="211" y="215"/>
                  </a:lnTo>
                  <a:lnTo>
                    <a:pt x="211" y="215"/>
                  </a:lnTo>
                  <a:lnTo>
                    <a:pt x="207" y="211"/>
                  </a:lnTo>
                  <a:lnTo>
                    <a:pt x="207" y="215"/>
                  </a:lnTo>
                  <a:lnTo>
                    <a:pt x="203" y="219"/>
                  </a:lnTo>
                  <a:lnTo>
                    <a:pt x="196" y="222"/>
                  </a:lnTo>
                  <a:lnTo>
                    <a:pt x="189" y="219"/>
                  </a:lnTo>
                  <a:lnTo>
                    <a:pt x="185" y="215"/>
                  </a:lnTo>
                  <a:lnTo>
                    <a:pt x="181" y="219"/>
                  </a:lnTo>
                  <a:lnTo>
                    <a:pt x="177" y="219"/>
                  </a:lnTo>
                  <a:lnTo>
                    <a:pt x="174" y="215"/>
                  </a:lnTo>
                  <a:lnTo>
                    <a:pt x="170" y="215"/>
                  </a:lnTo>
                  <a:lnTo>
                    <a:pt x="166" y="211"/>
                  </a:lnTo>
                  <a:lnTo>
                    <a:pt x="163" y="211"/>
                  </a:lnTo>
                  <a:lnTo>
                    <a:pt x="159" y="207"/>
                  </a:lnTo>
                  <a:lnTo>
                    <a:pt x="163" y="204"/>
                  </a:lnTo>
                  <a:lnTo>
                    <a:pt x="159" y="204"/>
                  </a:lnTo>
                  <a:lnTo>
                    <a:pt x="159" y="204"/>
                  </a:lnTo>
                  <a:lnTo>
                    <a:pt x="155" y="204"/>
                  </a:lnTo>
                  <a:lnTo>
                    <a:pt x="152" y="200"/>
                  </a:lnTo>
                  <a:lnTo>
                    <a:pt x="148" y="200"/>
                  </a:lnTo>
                  <a:lnTo>
                    <a:pt x="144" y="200"/>
                  </a:lnTo>
                  <a:lnTo>
                    <a:pt x="140" y="200"/>
                  </a:lnTo>
                  <a:lnTo>
                    <a:pt x="137" y="196"/>
                  </a:lnTo>
                  <a:lnTo>
                    <a:pt x="129" y="189"/>
                  </a:lnTo>
                  <a:lnTo>
                    <a:pt x="129" y="185"/>
                  </a:lnTo>
                  <a:lnTo>
                    <a:pt x="129" y="185"/>
                  </a:lnTo>
                  <a:lnTo>
                    <a:pt x="126" y="185"/>
                  </a:lnTo>
                  <a:lnTo>
                    <a:pt x="126" y="182"/>
                  </a:lnTo>
                  <a:lnTo>
                    <a:pt x="129" y="182"/>
                  </a:lnTo>
                  <a:lnTo>
                    <a:pt x="129" y="182"/>
                  </a:lnTo>
                  <a:lnTo>
                    <a:pt x="126" y="182"/>
                  </a:lnTo>
                  <a:lnTo>
                    <a:pt x="126" y="182"/>
                  </a:lnTo>
                  <a:lnTo>
                    <a:pt x="122" y="182"/>
                  </a:lnTo>
                  <a:lnTo>
                    <a:pt x="122" y="174"/>
                  </a:lnTo>
                  <a:lnTo>
                    <a:pt x="118" y="170"/>
                  </a:lnTo>
                  <a:lnTo>
                    <a:pt x="114" y="167"/>
                  </a:lnTo>
                  <a:lnTo>
                    <a:pt x="114" y="163"/>
                  </a:lnTo>
                  <a:lnTo>
                    <a:pt x="111" y="159"/>
                  </a:lnTo>
                  <a:lnTo>
                    <a:pt x="107" y="167"/>
                  </a:lnTo>
                  <a:lnTo>
                    <a:pt x="103" y="163"/>
                  </a:lnTo>
                  <a:lnTo>
                    <a:pt x="103" y="163"/>
                  </a:lnTo>
                  <a:lnTo>
                    <a:pt x="100" y="163"/>
                  </a:lnTo>
                  <a:lnTo>
                    <a:pt x="96" y="159"/>
                  </a:lnTo>
                  <a:lnTo>
                    <a:pt x="100" y="159"/>
                  </a:lnTo>
                  <a:lnTo>
                    <a:pt x="100" y="159"/>
                  </a:lnTo>
                  <a:lnTo>
                    <a:pt x="96" y="159"/>
                  </a:lnTo>
                  <a:lnTo>
                    <a:pt x="96" y="159"/>
                  </a:lnTo>
                  <a:lnTo>
                    <a:pt x="92" y="159"/>
                  </a:lnTo>
                  <a:lnTo>
                    <a:pt x="96" y="159"/>
                  </a:lnTo>
                  <a:lnTo>
                    <a:pt x="96" y="163"/>
                  </a:lnTo>
                  <a:lnTo>
                    <a:pt x="92" y="163"/>
                  </a:lnTo>
                  <a:lnTo>
                    <a:pt x="92" y="163"/>
                  </a:lnTo>
                  <a:lnTo>
                    <a:pt x="89" y="163"/>
                  </a:lnTo>
                  <a:lnTo>
                    <a:pt x="89" y="159"/>
                  </a:lnTo>
                  <a:lnTo>
                    <a:pt x="89" y="163"/>
                  </a:lnTo>
                  <a:lnTo>
                    <a:pt x="89" y="159"/>
                  </a:lnTo>
                  <a:lnTo>
                    <a:pt x="85" y="159"/>
                  </a:lnTo>
                  <a:lnTo>
                    <a:pt x="81" y="156"/>
                  </a:lnTo>
                  <a:lnTo>
                    <a:pt x="81" y="148"/>
                  </a:lnTo>
                  <a:lnTo>
                    <a:pt x="74" y="148"/>
                  </a:lnTo>
                  <a:lnTo>
                    <a:pt x="74" y="144"/>
                  </a:lnTo>
                  <a:lnTo>
                    <a:pt x="74" y="141"/>
                  </a:lnTo>
                  <a:lnTo>
                    <a:pt x="77" y="137"/>
                  </a:lnTo>
                  <a:lnTo>
                    <a:pt x="74" y="130"/>
                  </a:lnTo>
                  <a:lnTo>
                    <a:pt x="70" y="130"/>
                  </a:lnTo>
                  <a:lnTo>
                    <a:pt x="66" y="122"/>
                  </a:lnTo>
                  <a:lnTo>
                    <a:pt x="66" y="122"/>
                  </a:lnTo>
                  <a:lnTo>
                    <a:pt x="63" y="122"/>
                  </a:lnTo>
                  <a:lnTo>
                    <a:pt x="52" y="115"/>
                  </a:lnTo>
                  <a:lnTo>
                    <a:pt x="48" y="115"/>
                  </a:lnTo>
                  <a:lnTo>
                    <a:pt x="48" y="118"/>
                  </a:lnTo>
                  <a:lnTo>
                    <a:pt x="44" y="115"/>
                  </a:lnTo>
                  <a:lnTo>
                    <a:pt x="44" y="111"/>
                  </a:lnTo>
                  <a:lnTo>
                    <a:pt x="44" y="111"/>
                  </a:lnTo>
                  <a:lnTo>
                    <a:pt x="44" y="107"/>
                  </a:lnTo>
                  <a:lnTo>
                    <a:pt x="40" y="107"/>
                  </a:lnTo>
                  <a:lnTo>
                    <a:pt x="40" y="104"/>
                  </a:lnTo>
                  <a:lnTo>
                    <a:pt x="37" y="104"/>
                  </a:lnTo>
                  <a:lnTo>
                    <a:pt x="33" y="100"/>
                  </a:lnTo>
                  <a:lnTo>
                    <a:pt x="33" y="100"/>
                  </a:lnTo>
                  <a:lnTo>
                    <a:pt x="33" y="100"/>
                  </a:lnTo>
                  <a:lnTo>
                    <a:pt x="33" y="96"/>
                  </a:lnTo>
                  <a:lnTo>
                    <a:pt x="33" y="96"/>
                  </a:lnTo>
                  <a:lnTo>
                    <a:pt x="33" y="92"/>
                  </a:lnTo>
                  <a:lnTo>
                    <a:pt x="33" y="89"/>
                  </a:lnTo>
                  <a:lnTo>
                    <a:pt x="37" y="85"/>
                  </a:lnTo>
                  <a:lnTo>
                    <a:pt x="37" y="81"/>
                  </a:lnTo>
                  <a:lnTo>
                    <a:pt x="37" y="81"/>
                  </a:lnTo>
                  <a:lnTo>
                    <a:pt x="40" y="81"/>
                  </a:lnTo>
                  <a:lnTo>
                    <a:pt x="40" y="78"/>
                  </a:lnTo>
                  <a:lnTo>
                    <a:pt x="40" y="74"/>
                  </a:lnTo>
                  <a:lnTo>
                    <a:pt x="40" y="70"/>
                  </a:lnTo>
                  <a:lnTo>
                    <a:pt x="40" y="70"/>
                  </a:lnTo>
                  <a:lnTo>
                    <a:pt x="44" y="70"/>
                  </a:lnTo>
                  <a:lnTo>
                    <a:pt x="44" y="70"/>
                  </a:lnTo>
                  <a:lnTo>
                    <a:pt x="44" y="70"/>
                  </a:lnTo>
                  <a:lnTo>
                    <a:pt x="40" y="67"/>
                  </a:lnTo>
                  <a:lnTo>
                    <a:pt x="37" y="67"/>
                  </a:lnTo>
                  <a:lnTo>
                    <a:pt x="37" y="67"/>
                  </a:lnTo>
                  <a:lnTo>
                    <a:pt x="29" y="63"/>
                  </a:lnTo>
                  <a:lnTo>
                    <a:pt x="26" y="63"/>
                  </a:lnTo>
                  <a:lnTo>
                    <a:pt x="26" y="63"/>
                  </a:lnTo>
                  <a:lnTo>
                    <a:pt x="22" y="59"/>
                  </a:lnTo>
                  <a:lnTo>
                    <a:pt x="22" y="55"/>
                  </a:lnTo>
                  <a:lnTo>
                    <a:pt x="18" y="55"/>
                  </a:lnTo>
                  <a:lnTo>
                    <a:pt x="18" y="52"/>
                  </a:lnTo>
                  <a:lnTo>
                    <a:pt x="18" y="52"/>
                  </a:lnTo>
                  <a:lnTo>
                    <a:pt x="15" y="48"/>
                  </a:lnTo>
                  <a:lnTo>
                    <a:pt x="11" y="48"/>
                  </a:lnTo>
                  <a:lnTo>
                    <a:pt x="11" y="48"/>
                  </a:lnTo>
                  <a:lnTo>
                    <a:pt x="15" y="44"/>
                  </a:lnTo>
                  <a:lnTo>
                    <a:pt x="11" y="41"/>
                  </a:lnTo>
                  <a:lnTo>
                    <a:pt x="7" y="37"/>
                  </a:lnTo>
                  <a:lnTo>
                    <a:pt x="3" y="33"/>
                  </a:lnTo>
                  <a:lnTo>
                    <a:pt x="3" y="33"/>
                  </a:lnTo>
                  <a:lnTo>
                    <a:pt x="3" y="29"/>
                  </a:lnTo>
                  <a:lnTo>
                    <a:pt x="7" y="22"/>
                  </a:lnTo>
                  <a:lnTo>
                    <a:pt x="3" y="22"/>
                  </a:lnTo>
                  <a:lnTo>
                    <a:pt x="0" y="22"/>
                  </a:lnTo>
                  <a:lnTo>
                    <a:pt x="0" y="18"/>
                  </a:lnTo>
                  <a:lnTo>
                    <a:pt x="0" y="15"/>
                  </a:lnTo>
                  <a:lnTo>
                    <a:pt x="0" y="7"/>
                  </a:lnTo>
                  <a:lnTo>
                    <a:pt x="0" y="7"/>
                  </a:lnTo>
                  <a:lnTo>
                    <a:pt x="0" y="3"/>
                  </a:lnTo>
                  <a:lnTo>
                    <a:pt x="3" y="3"/>
                  </a:lnTo>
                  <a:lnTo>
                    <a:pt x="3" y="0"/>
                  </a:lnTo>
                  <a:lnTo>
                    <a:pt x="7" y="0"/>
                  </a:lnTo>
                  <a:lnTo>
                    <a:pt x="7" y="0"/>
                  </a:lnTo>
                  <a:close/>
                </a:path>
              </a:pathLst>
            </a:custGeom>
            <a:grpFill/>
            <a:ln>
              <a:noFill/>
            </a:ln>
          </p:spPr>
          <p:txBody>
            <a:bodyPr vert="horz" wrap="square" lIns="91440" tIns="45720" rIns="91440" bIns="45720" numCol="1" anchor="t" anchorCtr="0" compatLnSpc="1"/>
            <a:lstStyle/>
            <a:p>
              <a:endParaRPr lang="en-US"/>
            </a:p>
          </p:txBody>
        </p:sp>
        <p:sp>
          <p:nvSpPr>
            <p:cNvPr id="81" name="Freeform 78">
              <a:extLst>
                <a:ext uri="{FF2B5EF4-FFF2-40B4-BE49-F238E27FC236}">
                  <a16:creationId xmlns="" xmlns:a16="http://schemas.microsoft.com/office/drawing/2014/main" id="{B8E053EB-C4D2-4103-9CCD-36761D57F605}"/>
                </a:ext>
              </a:extLst>
            </p:cNvPr>
            <p:cNvSpPr/>
            <p:nvPr/>
          </p:nvSpPr>
          <p:spPr bwMode="auto">
            <a:xfrm>
              <a:off x="5155064" y="2326793"/>
              <a:ext cx="75912" cy="57899"/>
            </a:xfrm>
            <a:custGeom>
              <a:avLst/>
              <a:gdLst>
                <a:gd name="T0" fmla="*/ 0 w 59"/>
                <a:gd name="T1" fmla="*/ 0 h 45"/>
                <a:gd name="T2" fmla="*/ 4 w 59"/>
                <a:gd name="T3" fmla="*/ 0 h 45"/>
                <a:gd name="T4" fmla="*/ 11 w 59"/>
                <a:gd name="T5" fmla="*/ 0 h 45"/>
                <a:gd name="T6" fmla="*/ 15 w 59"/>
                <a:gd name="T7" fmla="*/ 0 h 45"/>
                <a:gd name="T8" fmla="*/ 26 w 59"/>
                <a:gd name="T9" fmla="*/ 0 h 45"/>
                <a:gd name="T10" fmla="*/ 30 w 59"/>
                <a:gd name="T11" fmla="*/ 4 h 45"/>
                <a:gd name="T12" fmla="*/ 34 w 59"/>
                <a:gd name="T13" fmla="*/ 4 h 45"/>
                <a:gd name="T14" fmla="*/ 37 w 59"/>
                <a:gd name="T15" fmla="*/ 8 h 45"/>
                <a:gd name="T16" fmla="*/ 37 w 59"/>
                <a:gd name="T17" fmla="*/ 11 h 45"/>
                <a:gd name="T18" fmla="*/ 37 w 59"/>
                <a:gd name="T19" fmla="*/ 11 h 45"/>
                <a:gd name="T20" fmla="*/ 45 w 59"/>
                <a:gd name="T21" fmla="*/ 19 h 45"/>
                <a:gd name="T22" fmla="*/ 45 w 59"/>
                <a:gd name="T23" fmla="*/ 19 h 45"/>
                <a:gd name="T24" fmla="*/ 41 w 59"/>
                <a:gd name="T25" fmla="*/ 22 h 45"/>
                <a:gd name="T26" fmla="*/ 45 w 59"/>
                <a:gd name="T27" fmla="*/ 26 h 45"/>
                <a:gd name="T28" fmla="*/ 52 w 59"/>
                <a:gd name="T29" fmla="*/ 30 h 45"/>
                <a:gd name="T30" fmla="*/ 56 w 59"/>
                <a:gd name="T31" fmla="*/ 30 h 45"/>
                <a:gd name="T32" fmla="*/ 59 w 59"/>
                <a:gd name="T33" fmla="*/ 33 h 45"/>
                <a:gd name="T34" fmla="*/ 56 w 59"/>
                <a:gd name="T35" fmla="*/ 33 h 45"/>
                <a:gd name="T36" fmla="*/ 59 w 59"/>
                <a:gd name="T37" fmla="*/ 37 h 45"/>
                <a:gd name="T38" fmla="*/ 56 w 59"/>
                <a:gd name="T39" fmla="*/ 41 h 45"/>
                <a:gd name="T40" fmla="*/ 56 w 59"/>
                <a:gd name="T41" fmla="*/ 45 h 45"/>
                <a:gd name="T42" fmla="*/ 52 w 59"/>
                <a:gd name="T43" fmla="*/ 45 h 45"/>
                <a:gd name="T44" fmla="*/ 45 w 59"/>
                <a:gd name="T45" fmla="*/ 33 h 45"/>
                <a:gd name="T46" fmla="*/ 41 w 59"/>
                <a:gd name="T47" fmla="*/ 33 h 45"/>
                <a:gd name="T48" fmla="*/ 37 w 59"/>
                <a:gd name="T49" fmla="*/ 30 h 45"/>
                <a:gd name="T50" fmla="*/ 37 w 59"/>
                <a:gd name="T51" fmla="*/ 30 h 45"/>
                <a:gd name="T52" fmla="*/ 34 w 59"/>
                <a:gd name="T53" fmla="*/ 30 h 45"/>
                <a:gd name="T54" fmla="*/ 30 w 59"/>
                <a:gd name="T55" fmla="*/ 26 h 45"/>
                <a:gd name="T56" fmla="*/ 26 w 59"/>
                <a:gd name="T57" fmla="*/ 26 h 45"/>
                <a:gd name="T58" fmla="*/ 22 w 59"/>
                <a:gd name="T59" fmla="*/ 26 h 45"/>
                <a:gd name="T60" fmla="*/ 22 w 59"/>
                <a:gd name="T61" fmla="*/ 26 h 45"/>
                <a:gd name="T62" fmla="*/ 19 w 59"/>
                <a:gd name="T63" fmla="*/ 22 h 45"/>
                <a:gd name="T64" fmla="*/ 19 w 59"/>
                <a:gd name="T65" fmla="*/ 22 h 45"/>
                <a:gd name="T66" fmla="*/ 11 w 59"/>
                <a:gd name="T67" fmla="*/ 22 h 45"/>
                <a:gd name="T68" fmla="*/ 8 w 59"/>
                <a:gd name="T69" fmla="*/ 19 h 45"/>
                <a:gd name="T70" fmla="*/ 8 w 59"/>
                <a:gd name="T71" fmla="*/ 15 h 45"/>
                <a:gd name="T72" fmla="*/ 8 w 59"/>
                <a:gd name="T73" fmla="*/ 11 h 45"/>
                <a:gd name="T74" fmla="*/ 8 w 59"/>
                <a:gd name="T75" fmla="*/ 8 h 45"/>
                <a:gd name="T76" fmla="*/ 4 w 59"/>
                <a:gd name="T77" fmla="*/ 8 h 45"/>
                <a:gd name="T78" fmla="*/ 4 w 59"/>
                <a:gd name="T79" fmla="*/ 4 h 45"/>
                <a:gd name="T80" fmla="*/ 0 w 59"/>
                <a:gd name="T81"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9" h="45">
                  <a:moveTo>
                    <a:pt x="0" y="0"/>
                  </a:moveTo>
                  <a:lnTo>
                    <a:pt x="4" y="0"/>
                  </a:lnTo>
                  <a:lnTo>
                    <a:pt x="11" y="0"/>
                  </a:lnTo>
                  <a:lnTo>
                    <a:pt x="15" y="0"/>
                  </a:lnTo>
                  <a:lnTo>
                    <a:pt x="26" y="0"/>
                  </a:lnTo>
                  <a:lnTo>
                    <a:pt x="30" y="4"/>
                  </a:lnTo>
                  <a:lnTo>
                    <a:pt x="34" y="4"/>
                  </a:lnTo>
                  <a:lnTo>
                    <a:pt x="37" y="8"/>
                  </a:lnTo>
                  <a:lnTo>
                    <a:pt x="37" y="11"/>
                  </a:lnTo>
                  <a:lnTo>
                    <a:pt x="37" y="11"/>
                  </a:lnTo>
                  <a:lnTo>
                    <a:pt x="45" y="19"/>
                  </a:lnTo>
                  <a:lnTo>
                    <a:pt x="45" y="19"/>
                  </a:lnTo>
                  <a:lnTo>
                    <a:pt x="41" y="22"/>
                  </a:lnTo>
                  <a:lnTo>
                    <a:pt x="45" y="26"/>
                  </a:lnTo>
                  <a:lnTo>
                    <a:pt x="52" y="30"/>
                  </a:lnTo>
                  <a:lnTo>
                    <a:pt x="56" y="30"/>
                  </a:lnTo>
                  <a:lnTo>
                    <a:pt x="59" y="33"/>
                  </a:lnTo>
                  <a:lnTo>
                    <a:pt x="56" y="33"/>
                  </a:lnTo>
                  <a:lnTo>
                    <a:pt x="59" y="37"/>
                  </a:lnTo>
                  <a:lnTo>
                    <a:pt x="56" y="41"/>
                  </a:lnTo>
                  <a:lnTo>
                    <a:pt x="56" y="45"/>
                  </a:lnTo>
                  <a:lnTo>
                    <a:pt x="52" y="45"/>
                  </a:lnTo>
                  <a:lnTo>
                    <a:pt x="45" y="33"/>
                  </a:lnTo>
                  <a:lnTo>
                    <a:pt x="41" y="33"/>
                  </a:lnTo>
                  <a:lnTo>
                    <a:pt x="37" y="30"/>
                  </a:lnTo>
                  <a:lnTo>
                    <a:pt x="37" y="30"/>
                  </a:lnTo>
                  <a:lnTo>
                    <a:pt x="34" y="30"/>
                  </a:lnTo>
                  <a:lnTo>
                    <a:pt x="30" y="26"/>
                  </a:lnTo>
                  <a:lnTo>
                    <a:pt x="26" y="26"/>
                  </a:lnTo>
                  <a:lnTo>
                    <a:pt x="22" y="26"/>
                  </a:lnTo>
                  <a:lnTo>
                    <a:pt x="22" y="26"/>
                  </a:lnTo>
                  <a:lnTo>
                    <a:pt x="19" y="22"/>
                  </a:lnTo>
                  <a:lnTo>
                    <a:pt x="19" y="22"/>
                  </a:lnTo>
                  <a:lnTo>
                    <a:pt x="11" y="22"/>
                  </a:lnTo>
                  <a:lnTo>
                    <a:pt x="8" y="19"/>
                  </a:lnTo>
                  <a:lnTo>
                    <a:pt x="8" y="15"/>
                  </a:lnTo>
                  <a:lnTo>
                    <a:pt x="8" y="11"/>
                  </a:lnTo>
                  <a:lnTo>
                    <a:pt x="8" y="8"/>
                  </a:lnTo>
                  <a:lnTo>
                    <a:pt x="4" y="8"/>
                  </a:lnTo>
                  <a:lnTo>
                    <a:pt x="4" y="4"/>
                  </a:lnTo>
                  <a:lnTo>
                    <a:pt x="0" y="0"/>
                  </a:lnTo>
                  <a:close/>
                </a:path>
              </a:pathLst>
            </a:custGeom>
            <a:grpFill/>
            <a:ln>
              <a:noFill/>
            </a:ln>
          </p:spPr>
          <p:txBody>
            <a:bodyPr vert="horz" wrap="square" lIns="91440" tIns="45720" rIns="91440" bIns="45720" numCol="1" anchor="t" anchorCtr="0" compatLnSpc="1"/>
            <a:lstStyle/>
            <a:p>
              <a:endParaRPr lang="en-US"/>
            </a:p>
          </p:txBody>
        </p:sp>
        <p:sp>
          <p:nvSpPr>
            <p:cNvPr id="82" name="Freeform 79">
              <a:extLst>
                <a:ext uri="{FF2B5EF4-FFF2-40B4-BE49-F238E27FC236}">
                  <a16:creationId xmlns="" xmlns:a16="http://schemas.microsoft.com/office/drawing/2014/main" id="{0D44238B-F16B-44EE-9F22-31B40DD586E2}"/>
                </a:ext>
              </a:extLst>
            </p:cNvPr>
            <p:cNvSpPr>
              <a:spLocks noEditPoints="1"/>
            </p:cNvSpPr>
            <p:nvPr/>
          </p:nvSpPr>
          <p:spPr bwMode="auto">
            <a:xfrm>
              <a:off x="4802526" y="2312640"/>
              <a:ext cx="396282" cy="142816"/>
            </a:xfrm>
            <a:custGeom>
              <a:avLst/>
              <a:gdLst>
                <a:gd name="T0" fmla="*/ 15 w 308"/>
                <a:gd name="T1" fmla="*/ 11 h 111"/>
                <a:gd name="T2" fmla="*/ 26 w 308"/>
                <a:gd name="T3" fmla="*/ 0 h 111"/>
                <a:gd name="T4" fmla="*/ 45 w 308"/>
                <a:gd name="T5" fmla="*/ 11 h 111"/>
                <a:gd name="T6" fmla="*/ 41 w 308"/>
                <a:gd name="T7" fmla="*/ 19 h 111"/>
                <a:gd name="T8" fmla="*/ 19 w 308"/>
                <a:gd name="T9" fmla="*/ 30 h 111"/>
                <a:gd name="T10" fmla="*/ 15 w 308"/>
                <a:gd name="T11" fmla="*/ 26 h 111"/>
                <a:gd name="T12" fmla="*/ 8 w 308"/>
                <a:gd name="T13" fmla="*/ 22 h 111"/>
                <a:gd name="T14" fmla="*/ 233 w 308"/>
                <a:gd name="T15" fmla="*/ 19 h 111"/>
                <a:gd name="T16" fmla="*/ 215 w 308"/>
                <a:gd name="T17" fmla="*/ 15 h 111"/>
                <a:gd name="T18" fmla="*/ 185 w 308"/>
                <a:gd name="T19" fmla="*/ 19 h 111"/>
                <a:gd name="T20" fmla="*/ 167 w 308"/>
                <a:gd name="T21" fmla="*/ 11 h 111"/>
                <a:gd name="T22" fmla="*/ 152 w 308"/>
                <a:gd name="T23" fmla="*/ 7 h 111"/>
                <a:gd name="T24" fmla="*/ 133 w 308"/>
                <a:gd name="T25" fmla="*/ 0 h 111"/>
                <a:gd name="T26" fmla="*/ 104 w 308"/>
                <a:gd name="T27" fmla="*/ 4 h 111"/>
                <a:gd name="T28" fmla="*/ 89 w 308"/>
                <a:gd name="T29" fmla="*/ 15 h 111"/>
                <a:gd name="T30" fmla="*/ 67 w 308"/>
                <a:gd name="T31" fmla="*/ 15 h 111"/>
                <a:gd name="T32" fmla="*/ 56 w 308"/>
                <a:gd name="T33" fmla="*/ 22 h 111"/>
                <a:gd name="T34" fmla="*/ 48 w 308"/>
                <a:gd name="T35" fmla="*/ 30 h 111"/>
                <a:gd name="T36" fmla="*/ 41 w 308"/>
                <a:gd name="T37" fmla="*/ 33 h 111"/>
                <a:gd name="T38" fmla="*/ 22 w 308"/>
                <a:gd name="T39" fmla="*/ 30 h 111"/>
                <a:gd name="T40" fmla="*/ 11 w 308"/>
                <a:gd name="T41" fmla="*/ 44 h 111"/>
                <a:gd name="T42" fmla="*/ 22 w 308"/>
                <a:gd name="T43" fmla="*/ 48 h 111"/>
                <a:gd name="T44" fmla="*/ 22 w 308"/>
                <a:gd name="T45" fmla="*/ 59 h 111"/>
                <a:gd name="T46" fmla="*/ 22 w 308"/>
                <a:gd name="T47" fmla="*/ 63 h 111"/>
                <a:gd name="T48" fmla="*/ 15 w 308"/>
                <a:gd name="T49" fmla="*/ 67 h 111"/>
                <a:gd name="T50" fmla="*/ 22 w 308"/>
                <a:gd name="T51" fmla="*/ 74 h 111"/>
                <a:gd name="T52" fmla="*/ 30 w 308"/>
                <a:gd name="T53" fmla="*/ 85 h 111"/>
                <a:gd name="T54" fmla="*/ 30 w 308"/>
                <a:gd name="T55" fmla="*/ 96 h 111"/>
                <a:gd name="T56" fmla="*/ 34 w 308"/>
                <a:gd name="T57" fmla="*/ 96 h 111"/>
                <a:gd name="T58" fmla="*/ 41 w 308"/>
                <a:gd name="T59" fmla="*/ 100 h 111"/>
                <a:gd name="T60" fmla="*/ 52 w 308"/>
                <a:gd name="T61" fmla="*/ 96 h 111"/>
                <a:gd name="T62" fmla="*/ 59 w 308"/>
                <a:gd name="T63" fmla="*/ 104 h 111"/>
                <a:gd name="T64" fmla="*/ 74 w 308"/>
                <a:gd name="T65" fmla="*/ 108 h 111"/>
                <a:gd name="T66" fmla="*/ 85 w 308"/>
                <a:gd name="T67" fmla="*/ 100 h 111"/>
                <a:gd name="T68" fmla="*/ 111 w 308"/>
                <a:gd name="T69" fmla="*/ 108 h 111"/>
                <a:gd name="T70" fmla="*/ 141 w 308"/>
                <a:gd name="T71" fmla="*/ 104 h 111"/>
                <a:gd name="T72" fmla="*/ 167 w 308"/>
                <a:gd name="T73" fmla="*/ 96 h 111"/>
                <a:gd name="T74" fmla="*/ 167 w 308"/>
                <a:gd name="T75" fmla="*/ 104 h 111"/>
                <a:gd name="T76" fmla="*/ 182 w 308"/>
                <a:gd name="T77" fmla="*/ 108 h 111"/>
                <a:gd name="T78" fmla="*/ 189 w 308"/>
                <a:gd name="T79" fmla="*/ 96 h 111"/>
                <a:gd name="T80" fmla="*/ 215 w 308"/>
                <a:gd name="T81" fmla="*/ 93 h 111"/>
                <a:gd name="T82" fmla="*/ 241 w 308"/>
                <a:gd name="T83" fmla="*/ 89 h 111"/>
                <a:gd name="T84" fmla="*/ 270 w 308"/>
                <a:gd name="T85" fmla="*/ 89 h 111"/>
                <a:gd name="T86" fmla="*/ 296 w 308"/>
                <a:gd name="T87" fmla="*/ 85 h 111"/>
                <a:gd name="T88" fmla="*/ 304 w 308"/>
                <a:gd name="T89" fmla="*/ 82 h 111"/>
                <a:gd name="T90" fmla="*/ 296 w 308"/>
                <a:gd name="T91" fmla="*/ 63 h 111"/>
                <a:gd name="T92" fmla="*/ 293 w 308"/>
                <a:gd name="T93" fmla="*/ 44 h 111"/>
                <a:gd name="T94" fmla="*/ 293 w 308"/>
                <a:gd name="T95" fmla="*/ 33 h 111"/>
                <a:gd name="T96" fmla="*/ 278 w 308"/>
                <a:gd name="T97" fmla="*/ 19 h 111"/>
                <a:gd name="T98" fmla="*/ 259 w 308"/>
                <a:gd name="T99" fmla="*/ 7 h 111"/>
                <a:gd name="T100" fmla="*/ 248 w 308"/>
                <a:gd name="T101" fmla="*/ 4 h 111"/>
                <a:gd name="T102" fmla="*/ 37 w 308"/>
                <a:gd name="T103" fmla="*/ 100 h 111"/>
                <a:gd name="T104" fmla="*/ 8 w 308"/>
                <a:gd name="T105" fmla="*/ 3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08" h="111">
                  <a:moveTo>
                    <a:pt x="8" y="22"/>
                  </a:moveTo>
                  <a:lnTo>
                    <a:pt x="11" y="22"/>
                  </a:lnTo>
                  <a:lnTo>
                    <a:pt x="11" y="19"/>
                  </a:lnTo>
                  <a:lnTo>
                    <a:pt x="11" y="15"/>
                  </a:lnTo>
                  <a:lnTo>
                    <a:pt x="15" y="15"/>
                  </a:lnTo>
                  <a:lnTo>
                    <a:pt x="15" y="11"/>
                  </a:lnTo>
                  <a:lnTo>
                    <a:pt x="11" y="7"/>
                  </a:lnTo>
                  <a:lnTo>
                    <a:pt x="11" y="4"/>
                  </a:lnTo>
                  <a:lnTo>
                    <a:pt x="15" y="4"/>
                  </a:lnTo>
                  <a:lnTo>
                    <a:pt x="19" y="0"/>
                  </a:lnTo>
                  <a:lnTo>
                    <a:pt x="19" y="0"/>
                  </a:lnTo>
                  <a:lnTo>
                    <a:pt x="26" y="0"/>
                  </a:lnTo>
                  <a:lnTo>
                    <a:pt x="30" y="4"/>
                  </a:lnTo>
                  <a:lnTo>
                    <a:pt x="30" y="0"/>
                  </a:lnTo>
                  <a:lnTo>
                    <a:pt x="34" y="4"/>
                  </a:lnTo>
                  <a:lnTo>
                    <a:pt x="37" y="7"/>
                  </a:lnTo>
                  <a:lnTo>
                    <a:pt x="41" y="11"/>
                  </a:lnTo>
                  <a:lnTo>
                    <a:pt x="45" y="11"/>
                  </a:lnTo>
                  <a:lnTo>
                    <a:pt x="48" y="15"/>
                  </a:lnTo>
                  <a:lnTo>
                    <a:pt x="52" y="19"/>
                  </a:lnTo>
                  <a:lnTo>
                    <a:pt x="52" y="19"/>
                  </a:lnTo>
                  <a:lnTo>
                    <a:pt x="48" y="22"/>
                  </a:lnTo>
                  <a:lnTo>
                    <a:pt x="45" y="22"/>
                  </a:lnTo>
                  <a:lnTo>
                    <a:pt x="41" y="19"/>
                  </a:lnTo>
                  <a:lnTo>
                    <a:pt x="37" y="19"/>
                  </a:lnTo>
                  <a:lnTo>
                    <a:pt x="37" y="22"/>
                  </a:lnTo>
                  <a:lnTo>
                    <a:pt x="30" y="22"/>
                  </a:lnTo>
                  <a:lnTo>
                    <a:pt x="26" y="22"/>
                  </a:lnTo>
                  <a:lnTo>
                    <a:pt x="26" y="26"/>
                  </a:lnTo>
                  <a:lnTo>
                    <a:pt x="19" y="30"/>
                  </a:lnTo>
                  <a:lnTo>
                    <a:pt x="11" y="37"/>
                  </a:lnTo>
                  <a:lnTo>
                    <a:pt x="11" y="33"/>
                  </a:lnTo>
                  <a:lnTo>
                    <a:pt x="11" y="30"/>
                  </a:lnTo>
                  <a:lnTo>
                    <a:pt x="15" y="30"/>
                  </a:lnTo>
                  <a:lnTo>
                    <a:pt x="19" y="26"/>
                  </a:lnTo>
                  <a:lnTo>
                    <a:pt x="15" y="26"/>
                  </a:lnTo>
                  <a:lnTo>
                    <a:pt x="11" y="26"/>
                  </a:lnTo>
                  <a:lnTo>
                    <a:pt x="11" y="26"/>
                  </a:lnTo>
                  <a:lnTo>
                    <a:pt x="8" y="26"/>
                  </a:lnTo>
                  <a:lnTo>
                    <a:pt x="8" y="22"/>
                  </a:lnTo>
                  <a:lnTo>
                    <a:pt x="8" y="22"/>
                  </a:lnTo>
                  <a:lnTo>
                    <a:pt x="8" y="22"/>
                  </a:lnTo>
                  <a:close/>
                  <a:moveTo>
                    <a:pt x="248" y="4"/>
                  </a:moveTo>
                  <a:lnTo>
                    <a:pt x="245" y="7"/>
                  </a:lnTo>
                  <a:lnTo>
                    <a:pt x="245" y="11"/>
                  </a:lnTo>
                  <a:lnTo>
                    <a:pt x="241" y="11"/>
                  </a:lnTo>
                  <a:lnTo>
                    <a:pt x="233" y="15"/>
                  </a:lnTo>
                  <a:lnTo>
                    <a:pt x="233" y="19"/>
                  </a:lnTo>
                  <a:lnTo>
                    <a:pt x="230" y="19"/>
                  </a:lnTo>
                  <a:lnTo>
                    <a:pt x="226" y="19"/>
                  </a:lnTo>
                  <a:lnTo>
                    <a:pt x="219" y="19"/>
                  </a:lnTo>
                  <a:lnTo>
                    <a:pt x="219" y="15"/>
                  </a:lnTo>
                  <a:lnTo>
                    <a:pt x="215" y="15"/>
                  </a:lnTo>
                  <a:lnTo>
                    <a:pt x="215" y="15"/>
                  </a:lnTo>
                  <a:lnTo>
                    <a:pt x="211" y="15"/>
                  </a:lnTo>
                  <a:lnTo>
                    <a:pt x="204" y="19"/>
                  </a:lnTo>
                  <a:lnTo>
                    <a:pt x="196" y="19"/>
                  </a:lnTo>
                  <a:lnTo>
                    <a:pt x="193" y="19"/>
                  </a:lnTo>
                  <a:lnTo>
                    <a:pt x="189" y="15"/>
                  </a:lnTo>
                  <a:lnTo>
                    <a:pt x="185" y="19"/>
                  </a:lnTo>
                  <a:lnTo>
                    <a:pt x="182" y="15"/>
                  </a:lnTo>
                  <a:lnTo>
                    <a:pt x="178" y="15"/>
                  </a:lnTo>
                  <a:lnTo>
                    <a:pt x="171" y="11"/>
                  </a:lnTo>
                  <a:lnTo>
                    <a:pt x="171" y="11"/>
                  </a:lnTo>
                  <a:lnTo>
                    <a:pt x="167" y="11"/>
                  </a:lnTo>
                  <a:lnTo>
                    <a:pt x="167" y="11"/>
                  </a:lnTo>
                  <a:lnTo>
                    <a:pt x="163" y="7"/>
                  </a:lnTo>
                  <a:lnTo>
                    <a:pt x="163" y="4"/>
                  </a:lnTo>
                  <a:lnTo>
                    <a:pt x="159" y="4"/>
                  </a:lnTo>
                  <a:lnTo>
                    <a:pt x="159" y="4"/>
                  </a:lnTo>
                  <a:lnTo>
                    <a:pt x="152" y="7"/>
                  </a:lnTo>
                  <a:lnTo>
                    <a:pt x="152" y="7"/>
                  </a:lnTo>
                  <a:lnTo>
                    <a:pt x="152" y="7"/>
                  </a:lnTo>
                  <a:lnTo>
                    <a:pt x="145" y="4"/>
                  </a:lnTo>
                  <a:lnTo>
                    <a:pt x="145" y="0"/>
                  </a:lnTo>
                  <a:lnTo>
                    <a:pt x="145" y="0"/>
                  </a:lnTo>
                  <a:lnTo>
                    <a:pt x="141" y="0"/>
                  </a:lnTo>
                  <a:lnTo>
                    <a:pt x="133" y="0"/>
                  </a:lnTo>
                  <a:lnTo>
                    <a:pt x="133" y="0"/>
                  </a:lnTo>
                  <a:lnTo>
                    <a:pt x="130" y="0"/>
                  </a:lnTo>
                  <a:lnTo>
                    <a:pt x="119" y="0"/>
                  </a:lnTo>
                  <a:lnTo>
                    <a:pt x="115" y="0"/>
                  </a:lnTo>
                  <a:lnTo>
                    <a:pt x="108" y="4"/>
                  </a:lnTo>
                  <a:lnTo>
                    <a:pt x="104" y="4"/>
                  </a:lnTo>
                  <a:lnTo>
                    <a:pt x="100" y="4"/>
                  </a:lnTo>
                  <a:lnTo>
                    <a:pt x="96" y="7"/>
                  </a:lnTo>
                  <a:lnTo>
                    <a:pt x="96" y="7"/>
                  </a:lnTo>
                  <a:lnTo>
                    <a:pt x="93" y="11"/>
                  </a:lnTo>
                  <a:lnTo>
                    <a:pt x="89" y="11"/>
                  </a:lnTo>
                  <a:lnTo>
                    <a:pt x="89" y="15"/>
                  </a:lnTo>
                  <a:lnTo>
                    <a:pt x="89" y="15"/>
                  </a:lnTo>
                  <a:lnTo>
                    <a:pt x="89" y="19"/>
                  </a:lnTo>
                  <a:lnTo>
                    <a:pt x="82" y="19"/>
                  </a:lnTo>
                  <a:lnTo>
                    <a:pt x="74" y="15"/>
                  </a:lnTo>
                  <a:lnTo>
                    <a:pt x="71" y="15"/>
                  </a:lnTo>
                  <a:lnTo>
                    <a:pt x="67" y="15"/>
                  </a:lnTo>
                  <a:lnTo>
                    <a:pt x="63" y="15"/>
                  </a:lnTo>
                  <a:lnTo>
                    <a:pt x="59" y="19"/>
                  </a:lnTo>
                  <a:lnTo>
                    <a:pt x="56" y="15"/>
                  </a:lnTo>
                  <a:lnTo>
                    <a:pt x="52" y="19"/>
                  </a:lnTo>
                  <a:lnTo>
                    <a:pt x="52" y="19"/>
                  </a:lnTo>
                  <a:lnTo>
                    <a:pt x="56" y="22"/>
                  </a:lnTo>
                  <a:lnTo>
                    <a:pt x="59" y="22"/>
                  </a:lnTo>
                  <a:lnTo>
                    <a:pt x="63" y="26"/>
                  </a:lnTo>
                  <a:lnTo>
                    <a:pt x="63" y="26"/>
                  </a:lnTo>
                  <a:lnTo>
                    <a:pt x="56" y="26"/>
                  </a:lnTo>
                  <a:lnTo>
                    <a:pt x="52" y="26"/>
                  </a:lnTo>
                  <a:lnTo>
                    <a:pt x="48" y="30"/>
                  </a:lnTo>
                  <a:lnTo>
                    <a:pt x="48" y="33"/>
                  </a:lnTo>
                  <a:lnTo>
                    <a:pt x="52" y="30"/>
                  </a:lnTo>
                  <a:lnTo>
                    <a:pt x="56" y="33"/>
                  </a:lnTo>
                  <a:lnTo>
                    <a:pt x="52" y="33"/>
                  </a:lnTo>
                  <a:lnTo>
                    <a:pt x="45" y="33"/>
                  </a:lnTo>
                  <a:lnTo>
                    <a:pt x="41" y="33"/>
                  </a:lnTo>
                  <a:lnTo>
                    <a:pt x="37" y="33"/>
                  </a:lnTo>
                  <a:lnTo>
                    <a:pt x="34" y="30"/>
                  </a:lnTo>
                  <a:lnTo>
                    <a:pt x="34" y="30"/>
                  </a:lnTo>
                  <a:lnTo>
                    <a:pt x="30" y="33"/>
                  </a:lnTo>
                  <a:lnTo>
                    <a:pt x="26" y="33"/>
                  </a:lnTo>
                  <a:lnTo>
                    <a:pt x="22" y="30"/>
                  </a:lnTo>
                  <a:lnTo>
                    <a:pt x="19" y="30"/>
                  </a:lnTo>
                  <a:lnTo>
                    <a:pt x="11" y="37"/>
                  </a:lnTo>
                  <a:lnTo>
                    <a:pt x="11" y="37"/>
                  </a:lnTo>
                  <a:lnTo>
                    <a:pt x="11" y="41"/>
                  </a:lnTo>
                  <a:lnTo>
                    <a:pt x="11" y="44"/>
                  </a:lnTo>
                  <a:lnTo>
                    <a:pt x="11" y="44"/>
                  </a:lnTo>
                  <a:lnTo>
                    <a:pt x="11" y="48"/>
                  </a:lnTo>
                  <a:lnTo>
                    <a:pt x="11" y="48"/>
                  </a:lnTo>
                  <a:lnTo>
                    <a:pt x="15" y="48"/>
                  </a:lnTo>
                  <a:lnTo>
                    <a:pt x="15" y="48"/>
                  </a:lnTo>
                  <a:lnTo>
                    <a:pt x="19" y="48"/>
                  </a:lnTo>
                  <a:lnTo>
                    <a:pt x="22" y="48"/>
                  </a:lnTo>
                  <a:lnTo>
                    <a:pt x="19" y="52"/>
                  </a:lnTo>
                  <a:lnTo>
                    <a:pt x="19" y="52"/>
                  </a:lnTo>
                  <a:lnTo>
                    <a:pt x="22" y="56"/>
                  </a:lnTo>
                  <a:lnTo>
                    <a:pt x="22" y="59"/>
                  </a:lnTo>
                  <a:lnTo>
                    <a:pt x="22" y="59"/>
                  </a:lnTo>
                  <a:lnTo>
                    <a:pt x="22" y="59"/>
                  </a:lnTo>
                  <a:lnTo>
                    <a:pt x="26" y="59"/>
                  </a:lnTo>
                  <a:lnTo>
                    <a:pt x="26" y="59"/>
                  </a:lnTo>
                  <a:lnTo>
                    <a:pt x="22" y="59"/>
                  </a:lnTo>
                  <a:lnTo>
                    <a:pt x="19" y="63"/>
                  </a:lnTo>
                  <a:lnTo>
                    <a:pt x="22" y="63"/>
                  </a:lnTo>
                  <a:lnTo>
                    <a:pt x="22" y="63"/>
                  </a:lnTo>
                  <a:lnTo>
                    <a:pt x="22" y="67"/>
                  </a:lnTo>
                  <a:lnTo>
                    <a:pt x="19" y="67"/>
                  </a:lnTo>
                  <a:lnTo>
                    <a:pt x="19" y="67"/>
                  </a:lnTo>
                  <a:lnTo>
                    <a:pt x="15" y="63"/>
                  </a:lnTo>
                  <a:lnTo>
                    <a:pt x="15" y="63"/>
                  </a:lnTo>
                  <a:lnTo>
                    <a:pt x="15" y="67"/>
                  </a:lnTo>
                  <a:lnTo>
                    <a:pt x="15" y="70"/>
                  </a:lnTo>
                  <a:lnTo>
                    <a:pt x="15" y="70"/>
                  </a:lnTo>
                  <a:lnTo>
                    <a:pt x="15" y="74"/>
                  </a:lnTo>
                  <a:lnTo>
                    <a:pt x="19" y="74"/>
                  </a:lnTo>
                  <a:lnTo>
                    <a:pt x="19" y="74"/>
                  </a:lnTo>
                  <a:lnTo>
                    <a:pt x="22" y="74"/>
                  </a:lnTo>
                  <a:lnTo>
                    <a:pt x="22" y="74"/>
                  </a:lnTo>
                  <a:lnTo>
                    <a:pt x="26" y="78"/>
                  </a:lnTo>
                  <a:lnTo>
                    <a:pt x="30" y="82"/>
                  </a:lnTo>
                  <a:lnTo>
                    <a:pt x="26" y="82"/>
                  </a:lnTo>
                  <a:lnTo>
                    <a:pt x="26" y="85"/>
                  </a:lnTo>
                  <a:lnTo>
                    <a:pt x="30" y="85"/>
                  </a:lnTo>
                  <a:lnTo>
                    <a:pt x="30" y="85"/>
                  </a:lnTo>
                  <a:lnTo>
                    <a:pt x="34" y="89"/>
                  </a:lnTo>
                  <a:lnTo>
                    <a:pt x="34" y="93"/>
                  </a:lnTo>
                  <a:lnTo>
                    <a:pt x="30" y="93"/>
                  </a:lnTo>
                  <a:lnTo>
                    <a:pt x="30" y="93"/>
                  </a:lnTo>
                  <a:lnTo>
                    <a:pt x="30" y="96"/>
                  </a:lnTo>
                  <a:lnTo>
                    <a:pt x="37" y="93"/>
                  </a:lnTo>
                  <a:lnTo>
                    <a:pt x="45" y="93"/>
                  </a:lnTo>
                  <a:lnTo>
                    <a:pt x="45" y="96"/>
                  </a:lnTo>
                  <a:lnTo>
                    <a:pt x="41" y="96"/>
                  </a:lnTo>
                  <a:lnTo>
                    <a:pt x="37" y="96"/>
                  </a:lnTo>
                  <a:lnTo>
                    <a:pt x="34" y="96"/>
                  </a:lnTo>
                  <a:lnTo>
                    <a:pt x="30" y="100"/>
                  </a:lnTo>
                  <a:lnTo>
                    <a:pt x="34" y="100"/>
                  </a:lnTo>
                  <a:lnTo>
                    <a:pt x="37" y="100"/>
                  </a:lnTo>
                  <a:lnTo>
                    <a:pt x="41" y="100"/>
                  </a:lnTo>
                  <a:lnTo>
                    <a:pt x="41" y="96"/>
                  </a:lnTo>
                  <a:lnTo>
                    <a:pt x="41" y="100"/>
                  </a:lnTo>
                  <a:lnTo>
                    <a:pt x="41" y="100"/>
                  </a:lnTo>
                  <a:lnTo>
                    <a:pt x="45" y="100"/>
                  </a:lnTo>
                  <a:lnTo>
                    <a:pt x="48" y="96"/>
                  </a:lnTo>
                  <a:lnTo>
                    <a:pt x="48" y="96"/>
                  </a:lnTo>
                  <a:lnTo>
                    <a:pt x="52" y="96"/>
                  </a:lnTo>
                  <a:lnTo>
                    <a:pt x="52" y="96"/>
                  </a:lnTo>
                  <a:lnTo>
                    <a:pt x="56" y="100"/>
                  </a:lnTo>
                  <a:lnTo>
                    <a:pt x="56" y="96"/>
                  </a:lnTo>
                  <a:lnTo>
                    <a:pt x="59" y="96"/>
                  </a:lnTo>
                  <a:lnTo>
                    <a:pt x="59" y="100"/>
                  </a:lnTo>
                  <a:lnTo>
                    <a:pt x="59" y="100"/>
                  </a:lnTo>
                  <a:lnTo>
                    <a:pt x="59" y="104"/>
                  </a:lnTo>
                  <a:lnTo>
                    <a:pt x="59" y="104"/>
                  </a:lnTo>
                  <a:lnTo>
                    <a:pt x="63" y="108"/>
                  </a:lnTo>
                  <a:lnTo>
                    <a:pt x="63" y="108"/>
                  </a:lnTo>
                  <a:lnTo>
                    <a:pt x="67" y="108"/>
                  </a:lnTo>
                  <a:lnTo>
                    <a:pt x="71" y="108"/>
                  </a:lnTo>
                  <a:lnTo>
                    <a:pt x="74" y="108"/>
                  </a:lnTo>
                  <a:lnTo>
                    <a:pt x="78" y="108"/>
                  </a:lnTo>
                  <a:lnTo>
                    <a:pt x="78" y="104"/>
                  </a:lnTo>
                  <a:lnTo>
                    <a:pt x="82" y="104"/>
                  </a:lnTo>
                  <a:lnTo>
                    <a:pt x="85" y="104"/>
                  </a:lnTo>
                  <a:lnTo>
                    <a:pt x="85" y="100"/>
                  </a:lnTo>
                  <a:lnTo>
                    <a:pt x="85" y="100"/>
                  </a:lnTo>
                  <a:lnTo>
                    <a:pt x="85" y="96"/>
                  </a:lnTo>
                  <a:lnTo>
                    <a:pt x="89" y="96"/>
                  </a:lnTo>
                  <a:lnTo>
                    <a:pt x="96" y="96"/>
                  </a:lnTo>
                  <a:lnTo>
                    <a:pt x="104" y="100"/>
                  </a:lnTo>
                  <a:lnTo>
                    <a:pt x="108" y="100"/>
                  </a:lnTo>
                  <a:lnTo>
                    <a:pt x="111" y="108"/>
                  </a:lnTo>
                  <a:lnTo>
                    <a:pt x="119" y="108"/>
                  </a:lnTo>
                  <a:lnTo>
                    <a:pt x="133" y="108"/>
                  </a:lnTo>
                  <a:lnTo>
                    <a:pt x="137" y="104"/>
                  </a:lnTo>
                  <a:lnTo>
                    <a:pt x="137" y="104"/>
                  </a:lnTo>
                  <a:lnTo>
                    <a:pt x="137" y="108"/>
                  </a:lnTo>
                  <a:lnTo>
                    <a:pt x="141" y="104"/>
                  </a:lnTo>
                  <a:lnTo>
                    <a:pt x="141" y="104"/>
                  </a:lnTo>
                  <a:lnTo>
                    <a:pt x="148" y="96"/>
                  </a:lnTo>
                  <a:lnTo>
                    <a:pt x="152" y="93"/>
                  </a:lnTo>
                  <a:lnTo>
                    <a:pt x="156" y="96"/>
                  </a:lnTo>
                  <a:lnTo>
                    <a:pt x="163" y="96"/>
                  </a:lnTo>
                  <a:lnTo>
                    <a:pt x="167" y="96"/>
                  </a:lnTo>
                  <a:lnTo>
                    <a:pt x="167" y="96"/>
                  </a:lnTo>
                  <a:lnTo>
                    <a:pt x="171" y="93"/>
                  </a:lnTo>
                  <a:lnTo>
                    <a:pt x="174" y="93"/>
                  </a:lnTo>
                  <a:lnTo>
                    <a:pt x="174" y="96"/>
                  </a:lnTo>
                  <a:lnTo>
                    <a:pt x="171" y="100"/>
                  </a:lnTo>
                  <a:lnTo>
                    <a:pt x="167" y="104"/>
                  </a:lnTo>
                  <a:lnTo>
                    <a:pt x="167" y="104"/>
                  </a:lnTo>
                  <a:lnTo>
                    <a:pt x="171" y="108"/>
                  </a:lnTo>
                  <a:lnTo>
                    <a:pt x="171" y="108"/>
                  </a:lnTo>
                  <a:lnTo>
                    <a:pt x="174" y="111"/>
                  </a:lnTo>
                  <a:lnTo>
                    <a:pt x="178" y="108"/>
                  </a:lnTo>
                  <a:lnTo>
                    <a:pt x="182" y="108"/>
                  </a:lnTo>
                  <a:lnTo>
                    <a:pt x="178" y="104"/>
                  </a:lnTo>
                  <a:lnTo>
                    <a:pt x="182" y="104"/>
                  </a:lnTo>
                  <a:lnTo>
                    <a:pt x="182" y="96"/>
                  </a:lnTo>
                  <a:lnTo>
                    <a:pt x="182" y="96"/>
                  </a:lnTo>
                  <a:lnTo>
                    <a:pt x="189" y="96"/>
                  </a:lnTo>
                  <a:lnTo>
                    <a:pt x="189" y="96"/>
                  </a:lnTo>
                  <a:lnTo>
                    <a:pt x="200" y="96"/>
                  </a:lnTo>
                  <a:lnTo>
                    <a:pt x="200" y="93"/>
                  </a:lnTo>
                  <a:lnTo>
                    <a:pt x="204" y="93"/>
                  </a:lnTo>
                  <a:lnTo>
                    <a:pt x="211" y="93"/>
                  </a:lnTo>
                  <a:lnTo>
                    <a:pt x="215" y="93"/>
                  </a:lnTo>
                  <a:lnTo>
                    <a:pt x="215" y="93"/>
                  </a:lnTo>
                  <a:lnTo>
                    <a:pt x="222" y="96"/>
                  </a:lnTo>
                  <a:lnTo>
                    <a:pt x="230" y="96"/>
                  </a:lnTo>
                  <a:lnTo>
                    <a:pt x="230" y="93"/>
                  </a:lnTo>
                  <a:lnTo>
                    <a:pt x="233" y="93"/>
                  </a:lnTo>
                  <a:lnTo>
                    <a:pt x="237" y="89"/>
                  </a:lnTo>
                  <a:lnTo>
                    <a:pt x="241" y="89"/>
                  </a:lnTo>
                  <a:lnTo>
                    <a:pt x="245" y="89"/>
                  </a:lnTo>
                  <a:lnTo>
                    <a:pt x="248" y="89"/>
                  </a:lnTo>
                  <a:lnTo>
                    <a:pt x="256" y="89"/>
                  </a:lnTo>
                  <a:lnTo>
                    <a:pt x="263" y="85"/>
                  </a:lnTo>
                  <a:lnTo>
                    <a:pt x="267" y="85"/>
                  </a:lnTo>
                  <a:lnTo>
                    <a:pt x="270" y="89"/>
                  </a:lnTo>
                  <a:lnTo>
                    <a:pt x="274" y="85"/>
                  </a:lnTo>
                  <a:lnTo>
                    <a:pt x="278" y="85"/>
                  </a:lnTo>
                  <a:lnTo>
                    <a:pt x="282" y="82"/>
                  </a:lnTo>
                  <a:lnTo>
                    <a:pt x="285" y="82"/>
                  </a:lnTo>
                  <a:lnTo>
                    <a:pt x="293" y="85"/>
                  </a:lnTo>
                  <a:lnTo>
                    <a:pt x="296" y="85"/>
                  </a:lnTo>
                  <a:lnTo>
                    <a:pt x="300" y="85"/>
                  </a:lnTo>
                  <a:lnTo>
                    <a:pt x="300" y="89"/>
                  </a:lnTo>
                  <a:lnTo>
                    <a:pt x="300" y="89"/>
                  </a:lnTo>
                  <a:lnTo>
                    <a:pt x="304" y="89"/>
                  </a:lnTo>
                  <a:lnTo>
                    <a:pt x="308" y="85"/>
                  </a:lnTo>
                  <a:lnTo>
                    <a:pt x="304" y="82"/>
                  </a:lnTo>
                  <a:lnTo>
                    <a:pt x="300" y="78"/>
                  </a:lnTo>
                  <a:lnTo>
                    <a:pt x="296" y="74"/>
                  </a:lnTo>
                  <a:lnTo>
                    <a:pt x="296" y="74"/>
                  </a:lnTo>
                  <a:lnTo>
                    <a:pt x="296" y="70"/>
                  </a:lnTo>
                  <a:lnTo>
                    <a:pt x="300" y="63"/>
                  </a:lnTo>
                  <a:lnTo>
                    <a:pt x="296" y="63"/>
                  </a:lnTo>
                  <a:lnTo>
                    <a:pt x="293" y="63"/>
                  </a:lnTo>
                  <a:lnTo>
                    <a:pt x="293" y="59"/>
                  </a:lnTo>
                  <a:lnTo>
                    <a:pt x="293" y="56"/>
                  </a:lnTo>
                  <a:lnTo>
                    <a:pt x="293" y="48"/>
                  </a:lnTo>
                  <a:lnTo>
                    <a:pt x="293" y="48"/>
                  </a:lnTo>
                  <a:lnTo>
                    <a:pt x="293" y="44"/>
                  </a:lnTo>
                  <a:lnTo>
                    <a:pt x="296" y="44"/>
                  </a:lnTo>
                  <a:lnTo>
                    <a:pt x="296" y="41"/>
                  </a:lnTo>
                  <a:lnTo>
                    <a:pt x="300" y="41"/>
                  </a:lnTo>
                  <a:lnTo>
                    <a:pt x="296" y="37"/>
                  </a:lnTo>
                  <a:lnTo>
                    <a:pt x="293" y="33"/>
                  </a:lnTo>
                  <a:lnTo>
                    <a:pt x="293" y="33"/>
                  </a:lnTo>
                  <a:lnTo>
                    <a:pt x="285" y="33"/>
                  </a:lnTo>
                  <a:lnTo>
                    <a:pt x="282" y="30"/>
                  </a:lnTo>
                  <a:lnTo>
                    <a:pt x="282" y="26"/>
                  </a:lnTo>
                  <a:lnTo>
                    <a:pt x="282" y="22"/>
                  </a:lnTo>
                  <a:lnTo>
                    <a:pt x="282" y="19"/>
                  </a:lnTo>
                  <a:lnTo>
                    <a:pt x="278" y="19"/>
                  </a:lnTo>
                  <a:lnTo>
                    <a:pt x="278" y="15"/>
                  </a:lnTo>
                  <a:lnTo>
                    <a:pt x="274" y="11"/>
                  </a:lnTo>
                  <a:lnTo>
                    <a:pt x="270" y="11"/>
                  </a:lnTo>
                  <a:lnTo>
                    <a:pt x="263" y="7"/>
                  </a:lnTo>
                  <a:lnTo>
                    <a:pt x="263" y="7"/>
                  </a:lnTo>
                  <a:lnTo>
                    <a:pt x="259" y="7"/>
                  </a:lnTo>
                  <a:lnTo>
                    <a:pt x="256" y="7"/>
                  </a:lnTo>
                  <a:lnTo>
                    <a:pt x="252" y="7"/>
                  </a:lnTo>
                  <a:lnTo>
                    <a:pt x="252" y="7"/>
                  </a:lnTo>
                  <a:lnTo>
                    <a:pt x="248" y="7"/>
                  </a:lnTo>
                  <a:lnTo>
                    <a:pt x="248" y="4"/>
                  </a:lnTo>
                  <a:lnTo>
                    <a:pt x="248" y="4"/>
                  </a:lnTo>
                  <a:lnTo>
                    <a:pt x="248" y="4"/>
                  </a:lnTo>
                  <a:close/>
                  <a:moveTo>
                    <a:pt x="37" y="100"/>
                  </a:moveTo>
                  <a:lnTo>
                    <a:pt x="37" y="100"/>
                  </a:lnTo>
                  <a:lnTo>
                    <a:pt x="41" y="100"/>
                  </a:lnTo>
                  <a:lnTo>
                    <a:pt x="41" y="100"/>
                  </a:lnTo>
                  <a:lnTo>
                    <a:pt x="37" y="100"/>
                  </a:lnTo>
                  <a:lnTo>
                    <a:pt x="37" y="100"/>
                  </a:lnTo>
                  <a:lnTo>
                    <a:pt x="37" y="100"/>
                  </a:lnTo>
                  <a:close/>
                  <a:moveTo>
                    <a:pt x="0" y="33"/>
                  </a:moveTo>
                  <a:lnTo>
                    <a:pt x="4" y="37"/>
                  </a:lnTo>
                  <a:lnTo>
                    <a:pt x="8" y="33"/>
                  </a:lnTo>
                  <a:lnTo>
                    <a:pt x="8" y="33"/>
                  </a:lnTo>
                  <a:lnTo>
                    <a:pt x="8" y="33"/>
                  </a:lnTo>
                  <a:lnTo>
                    <a:pt x="4" y="33"/>
                  </a:lnTo>
                  <a:lnTo>
                    <a:pt x="0" y="33"/>
                  </a:lnTo>
                  <a:lnTo>
                    <a:pt x="0" y="33"/>
                  </a:lnTo>
                  <a:close/>
                </a:path>
              </a:pathLst>
            </a:custGeom>
            <a:grpFill/>
            <a:ln>
              <a:noFill/>
            </a:ln>
          </p:spPr>
          <p:txBody>
            <a:bodyPr vert="horz" wrap="square" lIns="91440" tIns="45720" rIns="91440" bIns="45720" numCol="1" anchor="t" anchorCtr="0" compatLnSpc="1"/>
            <a:lstStyle/>
            <a:p>
              <a:endParaRPr lang="en-US"/>
            </a:p>
          </p:txBody>
        </p:sp>
        <p:sp>
          <p:nvSpPr>
            <p:cNvPr id="83" name="Freeform 80">
              <a:extLst>
                <a:ext uri="{FF2B5EF4-FFF2-40B4-BE49-F238E27FC236}">
                  <a16:creationId xmlns="" xmlns:a16="http://schemas.microsoft.com/office/drawing/2014/main" id="{589450A4-9E3B-42B7-A226-F7464158E07C}"/>
                </a:ext>
              </a:extLst>
            </p:cNvPr>
            <p:cNvSpPr/>
            <p:nvPr/>
          </p:nvSpPr>
          <p:spPr bwMode="auto">
            <a:xfrm>
              <a:off x="5088158" y="2418143"/>
              <a:ext cx="205861" cy="181415"/>
            </a:xfrm>
            <a:custGeom>
              <a:avLst/>
              <a:gdLst>
                <a:gd name="T0" fmla="*/ 160 w 160"/>
                <a:gd name="T1" fmla="*/ 118 h 141"/>
                <a:gd name="T2" fmla="*/ 152 w 160"/>
                <a:gd name="T3" fmla="*/ 115 h 141"/>
                <a:gd name="T4" fmla="*/ 145 w 160"/>
                <a:gd name="T5" fmla="*/ 107 h 141"/>
                <a:gd name="T6" fmla="*/ 145 w 160"/>
                <a:gd name="T7" fmla="*/ 100 h 141"/>
                <a:gd name="T8" fmla="*/ 145 w 160"/>
                <a:gd name="T9" fmla="*/ 89 h 141"/>
                <a:gd name="T10" fmla="*/ 137 w 160"/>
                <a:gd name="T11" fmla="*/ 81 h 141"/>
                <a:gd name="T12" fmla="*/ 134 w 160"/>
                <a:gd name="T13" fmla="*/ 81 h 141"/>
                <a:gd name="T14" fmla="*/ 119 w 160"/>
                <a:gd name="T15" fmla="*/ 74 h 141"/>
                <a:gd name="T16" fmla="*/ 115 w 160"/>
                <a:gd name="T17" fmla="*/ 74 h 141"/>
                <a:gd name="T18" fmla="*/ 115 w 160"/>
                <a:gd name="T19" fmla="*/ 70 h 141"/>
                <a:gd name="T20" fmla="*/ 111 w 160"/>
                <a:gd name="T21" fmla="*/ 66 h 141"/>
                <a:gd name="T22" fmla="*/ 108 w 160"/>
                <a:gd name="T23" fmla="*/ 63 h 141"/>
                <a:gd name="T24" fmla="*/ 104 w 160"/>
                <a:gd name="T25" fmla="*/ 59 h 141"/>
                <a:gd name="T26" fmla="*/ 104 w 160"/>
                <a:gd name="T27" fmla="*/ 55 h 141"/>
                <a:gd name="T28" fmla="*/ 104 w 160"/>
                <a:gd name="T29" fmla="*/ 51 h 141"/>
                <a:gd name="T30" fmla="*/ 108 w 160"/>
                <a:gd name="T31" fmla="*/ 44 h 141"/>
                <a:gd name="T32" fmla="*/ 108 w 160"/>
                <a:gd name="T33" fmla="*/ 40 h 141"/>
                <a:gd name="T34" fmla="*/ 111 w 160"/>
                <a:gd name="T35" fmla="*/ 37 h 141"/>
                <a:gd name="T36" fmla="*/ 111 w 160"/>
                <a:gd name="T37" fmla="*/ 29 h 141"/>
                <a:gd name="T38" fmla="*/ 115 w 160"/>
                <a:gd name="T39" fmla="*/ 29 h 141"/>
                <a:gd name="T40" fmla="*/ 115 w 160"/>
                <a:gd name="T41" fmla="*/ 29 h 141"/>
                <a:gd name="T42" fmla="*/ 108 w 160"/>
                <a:gd name="T43" fmla="*/ 26 h 141"/>
                <a:gd name="T44" fmla="*/ 100 w 160"/>
                <a:gd name="T45" fmla="*/ 22 h 141"/>
                <a:gd name="T46" fmla="*/ 97 w 160"/>
                <a:gd name="T47" fmla="*/ 22 h 141"/>
                <a:gd name="T48" fmla="*/ 93 w 160"/>
                <a:gd name="T49" fmla="*/ 14 h 141"/>
                <a:gd name="T50" fmla="*/ 89 w 160"/>
                <a:gd name="T51" fmla="*/ 11 h 141"/>
                <a:gd name="T52" fmla="*/ 86 w 160"/>
                <a:gd name="T53" fmla="*/ 7 h 141"/>
                <a:gd name="T54" fmla="*/ 78 w 160"/>
                <a:gd name="T55" fmla="*/ 7 h 141"/>
                <a:gd name="T56" fmla="*/ 78 w 160"/>
                <a:gd name="T57" fmla="*/ 3 h 141"/>
                <a:gd name="T58" fmla="*/ 71 w 160"/>
                <a:gd name="T59" fmla="*/ 3 h 141"/>
                <a:gd name="T60" fmla="*/ 60 w 160"/>
                <a:gd name="T61" fmla="*/ 0 h 141"/>
                <a:gd name="T62" fmla="*/ 52 w 160"/>
                <a:gd name="T63" fmla="*/ 3 h 141"/>
                <a:gd name="T64" fmla="*/ 48 w 160"/>
                <a:gd name="T65" fmla="*/ 7 h 141"/>
                <a:gd name="T66" fmla="*/ 45 w 160"/>
                <a:gd name="T67" fmla="*/ 11 h 141"/>
                <a:gd name="T68" fmla="*/ 34 w 160"/>
                <a:gd name="T69" fmla="*/ 14 h 141"/>
                <a:gd name="T70" fmla="*/ 34 w 160"/>
                <a:gd name="T71" fmla="*/ 22 h 141"/>
                <a:gd name="T72" fmla="*/ 34 w 160"/>
                <a:gd name="T73" fmla="*/ 33 h 141"/>
                <a:gd name="T74" fmla="*/ 34 w 160"/>
                <a:gd name="T75" fmla="*/ 40 h 141"/>
                <a:gd name="T76" fmla="*/ 30 w 160"/>
                <a:gd name="T77" fmla="*/ 48 h 141"/>
                <a:gd name="T78" fmla="*/ 0 w 160"/>
                <a:gd name="T79" fmla="*/ 70 h 141"/>
                <a:gd name="T80" fmla="*/ 0 w 160"/>
                <a:gd name="T81" fmla="*/ 70 h 141"/>
                <a:gd name="T82" fmla="*/ 23 w 160"/>
                <a:gd name="T83" fmla="*/ 92 h 141"/>
                <a:gd name="T84" fmla="*/ 130 w 160"/>
                <a:gd name="T85" fmla="*/ 141 h 141"/>
                <a:gd name="T86" fmla="*/ 137 w 160"/>
                <a:gd name="T87" fmla="*/ 126 h 141"/>
                <a:gd name="T88" fmla="*/ 152 w 160"/>
                <a:gd name="T89" fmla="*/ 126 h 141"/>
                <a:gd name="T90" fmla="*/ 156 w 160"/>
                <a:gd name="T91" fmla="*/ 126 h 141"/>
                <a:gd name="T92" fmla="*/ 160 w 160"/>
                <a:gd name="T93" fmla="*/ 12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0" h="141">
                  <a:moveTo>
                    <a:pt x="160" y="122"/>
                  </a:moveTo>
                  <a:lnTo>
                    <a:pt x="160" y="118"/>
                  </a:lnTo>
                  <a:lnTo>
                    <a:pt x="156" y="118"/>
                  </a:lnTo>
                  <a:lnTo>
                    <a:pt x="152" y="115"/>
                  </a:lnTo>
                  <a:lnTo>
                    <a:pt x="152" y="107"/>
                  </a:lnTo>
                  <a:lnTo>
                    <a:pt x="145" y="107"/>
                  </a:lnTo>
                  <a:lnTo>
                    <a:pt x="145" y="103"/>
                  </a:lnTo>
                  <a:lnTo>
                    <a:pt x="145" y="100"/>
                  </a:lnTo>
                  <a:lnTo>
                    <a:pt x="148" y="96"/>
                  </a:lnTo>
                  <a:lnTo>
                    <a:pt x="145" y="89"/>
                  </a:lnTo>
                  <a:lnTo>
                    <a:pt x="141" y="89"/>
                  </a:lnTo>
                  <a:lnTo>
                    <a:pt x="137" y="81"/>
                  </a:lnTo>
                  <a:lnTo>
                    <a:pt x="137" y="81"/>
                  </a:lnTo>
                  <a:lnTo>
                    <a:pt x="134" y="81"/>
                  </a:lnTo>
                  <a:lnTo>
                    <a:pt x="123" y="74"/>
                  </a:lnTo>
                  <a:lnTo>
                    <a:pt x="119" y="74"/>
                  </a:lnTo>
                  <a:lnTo>
                    <a:pt x="119" y="77"/>
                  </a:lnTo>
                  <a:lnTo>
                    <a:pt x="115" y="74"/>
                  </a:lnTo>
                  <a:lnTo>
                    <a:pt x="115" y="70"/>
                  </a:lnTo>
                  <a:lnTo>
                    <a:pt x="115" y="70"/>
                  </a:lnTo>
                  <a:lnTo>
                    <a:pt x="115" y="66"/>
                  </a:lnTo>
                  <a:lnTo>
                    <a:pt x="111" y="66"/>
                  </a:lnTo>
                  <a:lnTo>
                    <a:pt x="111" y="63"/>
                  </a:lnTo>
                  <a:lnTo>
                    <a:pt x="108" y="63"/>
                  </a:lnTo>
                  <a:lnTo>
                    <a:pt x="104" y="59"/>
                  </a:lnTo>
                  <a:lnTo>
                    <a:pt x="104" y="59"/>
                  </a:lnTo>
                  <a:lnTo>
                    <a:pt x="104" y="59"/>
                  </a:lnTo>
                  <a:lnTo>
                    <a:pt x="104" y="55"/>
                  </a:lnTo>
                  <a:lnTo>
                    <a:pt x="104" y="55"/>
                  </a:lnTo>
                  <a:lnTo>
                    <a:pt x="104" y="51"/>
                  </a:lnTo>
                  <a:lnTo>
                    <a:pt x="104" y="48"/>
                  </a:lnTo>
                  <a:lnTo>
                    <a:pt x="108" y="44"/>
                  </a:lnTo>
                  <a:lnTo>
                    <a:pt x="108" y="40"/>
                  </a:lnTo>
                  <a:lnTo>
                    <a:pt x="108" y="40"/>
                  </a:lnTo>
                  <a:lnTo>
                    <a:pt x="111" y="40"/>
                  </a:lnTo>
                  <a:lnTo>
                    <a:pt x="111" y="37"/>
                  </a:lnTo>
                  <a:lnTo>
                    <a:pt x="111" y="33"/>
                  </a:lnTo>
                  <a:lnTo>
                    <a:pt x="111" y="29"/>
                  </a:lnTo>
                  <a:lnTo>
                    <a:pt x="111" y="29"/>
                  </a:lnTo>
                  <a:lnTo>
                    <a:pt x="115" y="29"/>
                  </a:lnTo>
                  <a:lnTo>
                    <a:pt x="115" y="29"/>
                  </a:lnTo>
                  <a:lnTo>
                    <a:pt x="115" y="29"/>
                  </a:lnTo>
                  <a:lnTo>
                    <a:pt x="111" y="26"/>
                  </a:lnTo>
                  <a:lnTo>
                    <a:pt x="108" y="26"/>
                  </a:lnTo>
                  <a:lnTo>
                    <a:pt x="108" y="26"/>
                  </a:lnTo>
                  <a:lnTo>
                    <a:pt x="100" y="22"/>
                  </a:lnTo>
                  <a:lnTo>
                    <a:pt x="97" y="22"/>
                  </a:lnTo>
                  <a:lnTo>
                    <a:pt x="97" y="22"/>
                  </a:lnTo>
                  <a:lnTo>
                    <a:pt x="93" y="18"/>
                  </a:lnTo>
                  <a:lnTo>
                    <a:pt x="93" y="14"/>
                  </a:lnTo>
                  <a:lnTo>
                    <a:pt x="89" y="14"/>
                  </a:lnTo>
                  <a:lnTo>
                    <a:pt x="89" y="11"/>
                  </a:lnTo>
                  <a:lnTo>
                    <a:pt x="89" y="11"/>
                  </a:lnTo>
                  <a:lnTo>
                    <a:pt x="86" y="7"/>
                  </a:lnTo>
                  <a:lnTo>
                    <a:pt x="82" y="7"/>
                  </a:lnTo>
                  <a:lnTo>
                    <a:pt x="78" y="7"/>
                  </a:lnTo>
                  <a:lnTo>
                    <a:pt x="78" y="7"/>
                  </a:lnTo>
                  <a:lnTo>
                    <a:pt x="78" y="3"/>
                  </a:lnTo>
                  <a:lnTo>
                    <a:pt x="74" y="3"/>
                  </a:lnTo>
                  <a:lnTo>
                    <a:pt x="71" y="3"/>
                  </a:lnTo>
                  <a:lnTo>
                    <a:pt x="63" y="0"/>
                  </a:lnTo>
                  <a:lnTo>
                    <a:pt x="60" y="0"/>
                  </a:lnTo>
                  <a:lnTo>
                    <a:pt x="56" y="3"/>
                  </a:lnTo>
                  <a:lnTo>
                    <a:pt x="52" y="3"/>
                  </a:lnTo>
                  <a:lnTo>
                    <a:pt x="48" y="7"/>
                  </a:lnTo>
                  <a:lnTo>
                    <a:pt x="48" y="7"/>
                  </a:lnTo>
                  <a:lnTo>
                    <a:pt x="45" y="11"/>
                  </a:lnTo>
                  <a:lnTo>
                    <a:pt x="45" y="11"/>
                  </a:lnTo>
                  <a:lnTo>
                    <a:pt x="41" y="11"/>
                  </a:lnTo>
                  <a:lnTo>
                    <a:pt x="34" y="14"/>
                  </a:lnTo>
                  <a:lnTo>
                    <a:pt x="34" y="18"/>
                  </a:lnTo>
                  <a:lnTo>
                    <a:pt x="34" y="22"/>
                  </a:lnTo>
                  <a:lnTo>
                    <a:pt x="34" y="29"/>
                  </a:lnTo>
                  <a:lnTo>
                    <a:pt x="34" y="33"/>
                  </a:lnTo>
                  <a:lnTo>
                    <a:pt x="34" y="40"/>
                  </a:lnTo>
                  <a:lnTo>
                    <a:pt x="34" y="40"/>
                  </a:lnTo>
                  <a:lnTo>
                    <a:pt x="34" y="44"/>
                  </a:lnTo>
                  <a:lnTo>
                    <a:pt x="30" y="48"/>
                  </a:lnTo>
                  <a:lnTo>
                    <a:pt x="30" y="51"/>
                  </a:lnTo>
                  <a:lnTo>
                    <a:pt x="0" y="70"/>
                  </a:lnTo>
                  <a:lnTo>
                    <a:pt x="0" y="70"/>
                  </a:lnTo>
                  <a:lnTo>
                    <a:pt x="0" y="70"/>
                  </a:lnTo>
                  <a:lnTo>
                    <a:pt x="8" y="89"/>
                  </a:lnTo>
                  <a:lnTo>
                    <a:pt x="23" y="92"/>
                  </a:lnTo>
                  <a:lnTo>
                    <a:pt x="100" y="141"/>
                  </a:lnTo>
                  <a:lnTo>
                    <a:pt x="130" y="141"/>
                  </a:lnTo>
                  <a:lnTo>
                    <a:pt x="134" y="133"/>
                  </a:lnTo>
                  <a:lnTo>
                    <a:pt x="137" y="126"/>
                  </a:lnTo>
                  <a:lnTo>
                    <a:pt x="145" y="122"/>
                  </a:lnTo>
                  <a:lnTo>
                    <a:pt x="152" y="126"/>
                  </a:lnTo>
                  <a:lnTo>
                    <a:pt x="156" y="126"/>
                  </a:lnTo>
                  <a:lnTo>
                    <a:pt x="156" y="126"/>
                  </a:lnTo>
                  <a:lnTo>
                    <a:pt x="156" y="122"/>
                  </a:lnTo>
                  <a:lnTo>
                    <a:pt x="160" y="122"/>
                  </a:lnTo>
                  <a:close/>
                </a:path>
              </a:pathLst>
            </a:custGeom>
            <a:grpFill/>
            <a:ln>
              <a:noFill/>
            </a:ln>
          </p:spPr>
          <p:txBody>
            <a:bodyPr vert="horz" wrap="square" lIns="91440" tIns="45720" rIns="91440" bIns="45720" numCol="1" anchor="t" anchorCtr="0" compatLnSpc="1"/>
            <a:lstStyle/>
            <a:p>
              <a:endParaRPr lang="en-US"/>
            </a:p>
          </p:txBody>
        </p:sp>
        <p:sp>
          <p:nvSpPr>
            <p:cNvPr id="84" name="Freeform 81">
              <a:extLst>
                <a:ext uri="{FF2B5EF4-FFF2-40B4-BE49-F238E27FC236}">
                  <a16:creationId xmlns="" xmlns:a16="http://schemas.microsoft.com/office/drawing/2014/main" id="{16D1F721-BBCB-47A8-9F13-077396A4D237}"/>
                </a:ext>
              </a:extLst>
            </p:cNvPr>
            <p:cNvSpPr/>
            <p:nvPr/>
          </p:nvSpPr>
          <p:spPr bwMode="auto">
            <a:xfrm>
              <a:off x="5255421" y="2575112"/>
              <a:ext cx="38599" cy="33452"/>
            </a:xfrm>
            <a:custGeom>
              <a:avLst/>
              <a:gdLst>
                <a:gd name="T0" fmla="*/ 0 w 30"/>
                <a:gd name="T1" fmla="*/ 19 h 26"/>
                <a:gd name="T2" fmla="*/ 4 w 30"/>
                <a:gd name="T3" fmla="*/ 11 h 26"/>
                <a:gd name="T4" fmla="*/ 7 w 30"/>
                <a:gd name="T5" fmla="*/ 4 h 26"/>
                <a:gd name="T6" fmla="*/ 15 w 30"/>
                <a:gd name="T7" fmla="*/ 0 h 26"/>
                <a:gd name="T8" fmla="*/ 22 w 30"/>
                <a:gd name="T9" fmla="*/ 4 h 26"/>
                <a:gd name="T10" fmla="*/ 26 w 30"/>
                <a:gd name="T11" fmla="*/ 4 h 26"/>
                <a:gd name="T12" fmla="*/ 26 w 30"/>
                <a:gd name="T13" fmla="*/ 4 h 26"/>
                <a:gd name="T14" fmla="*/ 26 w 30"/>
                <a:gd name="T15" fmla="*/ 4 h 26"/>
                <a:gd name="T16" fmla="*/ 26 w 30"/>
                <a:gd name="T17" fmla="*/ 11 h 26"/>
                <a:gd name="T18" fmla="*/ 18 w 30"/>
                <a:gd name="T19" fmla="*/ 11 h 26"/>
                <a:gd name="T20" fmla="*/ 26 w 30"/>
                <a:gd name="T21" fmla="*/ 15 h 26"/>
                <a:gd name="T22" fmla="*/ 26 w 30"/>
                <a:gd name="T23" fmla="*/ 15 h 26"/>
                <a:gd name="T24" fmla="*/ 26 w 30"/>
                <a:gd name="T25" fmla="*/ 15 h 26"/>
                <a:gd name="T26" fmla="*/ 26 w 30"/>
                <a:gd name="T27" fmla="*/ 19 h 26"/>
                <a:gd name="T28" fmla="*/ 30 w 30"/>
                <a:gd name="T29" fmla="*/ 22 h 26"/>
                <a:gd name="T30" fmla="*/ 26 w 30"/>
                <a:gd name="T31" fmla="*/ 22 h 26"/>
                <a:gd name="T32" fmla="*/ 26 w 30"/>
                <a:gd name="T33" fmla="*/ 22 h 26"/>
                <a:gd name="T34" fmla="*/ 30 w 30"/>
                <a:gd name="T35" fmla="*/ 22 h 26"/>
                <a:gd name="T36" fmla="*/ 18 w 30"/>
                <a:gd name="T37" fmla="*/ 26 h 26"/>
                <a:gd name="T38" fmla="*/ 18 w 30"/>
                <a:gd name="T39" fmla="*/ 22 h 26"/>
                <a:gd name="T40" fmla="*/ 4 w 30"/>
                <a:gd name="T41" fmla="*/ 19 h 26"/>
                <a:gd name="T42" fmla="*/ 0 w 30"/>
                <a:gd name="T43" fmla="*/ 19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 h="26">
                  <a:moveTo>
                    <a:pt x="0" y="19"/>
                  </a:moveTo>
                  <a:lnTo>
                    <a:pt x="4" y="11"/>
                  </a:lnTo>
                  <a:lnTo>
                    <a:pt x="7" y="4"/>
                  </a:lnTo>
                  <a:lnTo>
                    <a:pt x="15" y="0"/>
                  </a:lnTo>
                  <a:lnTo>
                    <a:pt x="22" y="4"/>
                  </a:lnTo>
                  <a:lnTo>
                    <a:pt x="26" y="4"/>
                  </a:lnTo>
                  <a:lnTo>
                    <a:pt x="26" y="4"/>
                  </a:lnTo>
                  <a:lnTo>
                    <a:pt x="26" y="4"/>
                  </a:lnTo>
                  <a:lnTo>
                    <a:pt x="26" y="11"/>
                  </a:lnTo>
                  <a:lnTo>
                    <a:pt x="18" y="11"/>
                  </a:lnTo>
                  <a:lnTo>
                    <a:pt x="26" y="15"/>
                  </a:lnTo>
                  <a:lnTo>
                    <a:pt x="26" y="15"/>
                  </a:lnTo>
                  <a:lnTo>
                    <a:pt x="26" y="15"/>
                  </a:lnTo>
                  <a:lnTo>
                    <a:pt x="26" y="19"/>
                  </a:lnTo>
                  <a:lnTo>
                    <a:pt x="30" y="22"/>
                  </a:lnTo>
                  <a:lnTo>
                    <a:pt x="26" y="22"/>
                  </a:lnTo>
                  <a:lnTo>
                    <a:pt x="26" y="22"/>
                  </a:lnTo>
                  <a:lnTo>
                    <a:pt x="30" y="22"/>
                  </a:lnTo>
                  <a:lnTo>
                    <a:pt x="18" y="26"/>
                  </a:lnTo>
                  <a:lnTo>
                    <a:pt x="18" y="22"/>
                  </a:lnTo>
                  <a:lnTo>
                    <a:pt x="4" y="19"/>
                  </a:lnTo>
                  <a:lnTo>
                    <a:pt x="0" y="19"/>
                  </a:lnTo>
                  <a:close/>
                </a:path>
              </a:pathLst>
            </a:custGeom>
            <a:grpFill/>
            <a:ln>
              <a:noFill/>
            </a:ln>
          </p:spPr>
          <p:txBody>
            <a:bodyPr vert="horz" wrap="square" lIns="91440" tIns="45720" rIns="91440" bIns="45720" numCol="1" anchor="t" anchorCtr="0" compatLnSpc="1"/>
            <a:lstStyle/>
            <a:p>
              <a:endParaRPr lang="en-US"/>
            </a:p>
          </p:txBody>
        </p:sp>
        <p:sp>
          <p:nvSpPr>
            <p:cNvPr id="85" name="Freeform 82">
              <a:extLst>
                <a:ext uri="{FF2B5EF4-FFF2-40B4-BE49-F238E27FC236}">
                  <a16:creationId xmlns="" xmlns:a16="http://schemas.microsoft.com/office/drawing/2014/main" id="{9430E8D7-A5F7-4583-AA0B-BFF0BE8F244F}"/>
                </a:ext>
              </a:extLst>
            </p:cNvPr>
            <p:cNvSpPr/>
            <p:nvPr/>
          </p:nvSpPr>
          <p:spPr bwMode="auto">
            <a:xfrm>
              <a:off x="4950488" y="2460603"/>
              <a:ext cx="47606" cy="23159"/>
            </a:xfrm>
            <a:custGeom>
              <a:avLst/>
              <a:gdLst>
                <a:gd name="T0" fmla="*/ 4 w 37"/>
                <a:gd name="T1" fmla="*/ 18 h 18"/>
                <a:gd name="T2" fmla="*/ 0 w 37"/>
                <a:gd name="T3" fmla="*/ 15 h 18"/>
                <a:gd name="T4" fmla="*/ 0 w 37"/>
                <a:gd name="T5" fmla="*/ 15 h 18"/>
                <a:gd name="T6" fmla="*/ 0 w 37"/>
                <a:gd name="T7" fmla="*/ 11 h 18"/>
                <a:gd name="T8" fmla="*/ 0 w 37"/>
                <a:gd name="T9" fmla="*/ 11 h 18"/>
                <a:gd name="T10" fmla="*/ 4 w 37"/>
                <a:gd name="T11" fmla="*/ 7 h 18"/>
                <a:gd name="T12" fmla="*/ 7 w 37"/>
                <a:gd name="T13" fmla="*/ 7 h 18"/>
                <a:gd name="T14" fmla="*/ 7 w 37"/>
                <a:gd name="T15" fmla="*/ 7 h 18"/>
                <a:gd name="T16" fmla="*/ 7 w 37"/>
                <a:gd name="T17" fmla="*/ 7 h 18"/>
                <a:gd name="T18" fmla="*/ 11 w 37"/>
                <a:gd name="T19" fmla="*/ 4 h 18"/>
                <a:gd name="T20" fmla="*/ 11 w 37"/>
                <a:gd name="T21" fmla="*/ 4 h 18"/>
                <a:gd name="T22" fmla="*/ 15 w 37"/>
                <a:gd name="T23" fmla="*/ 7 h 18"/>
                <a:gd name="T24" fmla="*/ 18 w 37"/>
                <a:gd name="T25" fmla="*/ 7 h 18"/>
                <a:gd name="T26" fmla="*/ 26 w 37"/>
                <a:gd name="T27" fmla="*/ 4 h 18"/>
                <a:gd name="T28" fmla="*/ 33 w 37"/>
                <a:gd name="T29" fmla="*/ 0 h 18"/>
                <a:gd name="T30" fmla="*/ 33 w 37"/>
                <a:gd name="T31" fmla="*/ 0 h 18"/>
                <a:gd name="T32" fmla="*/ 37 w 37"/>
                <a:gd name="T33" fmla="*/ 0 h 18"/>
                <a:gd name="T34" fmla="*/ 33 w 37"/>
                <a:gd name="T35" fmla="*/ 4 h 18"/>
                <a:gd name="T36" fmla="*/ 30 w 37"/>
                <a:gd name="T37" fmla="*/ 4 h 18"/>
                <a:gd name="T38" fmla="*/ 26 w 37"/>
                <a:gd name="T39" fmla="*/ 7 h 18"/>
                <a:gd name="T40" fmla="*/ 26 w 37"/>
                <a:gd name="T41" fmla="*/ 11 h 18"/>
                <a:gd name="T42" fmla="*/ 26 w 37"/>
                <a:gd name="T43" fmla="*/ 15 h 18"/>
                <a:gd name="T44" fmla="*/ 22 w 37"/>
                <a:gd name="T45" fmla="*/ 15 h 18"/>
                <a:gd name="T46" fmla="*/ 18 w 37"/>
                <a:gd name="T47" fmla="*/ 15 h 18"/>
                <a:gd name="T48" fmla="*/ 18 w 37"/>
                <a:gd name="T49" fmla="*/ 18 h 18"/>
                <a:gd name="T50" fmla="*/ 15 w 37"/>
                <a:gd name="T51" fmla="*/ 18 h 18"/>
                <a:gd name="T52" fmla="*/ 11 w 37"/>
                <a:gd name="T53" fmla="*/ 18 h 18"/>
                <a:gd name="T54" fmla="*/ 11 w 37"/>
                <a:gd name="T55" fmla="*/ 18 h 18"/>
                <a:gd name="T56" fmla="*/ 4 w 37"/>
                <a:gd name="T5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18">
                  <a:moveTo>
                    <a:pt x="4" y="18"/>
                  </a:moveTo>
                  <a:lnTo>
                    <a:pt x="0" y="15"/>
                  </a:lnTo>
                  <a:lnTo>
                    <a:pt x="0" y="15"/>
                  </a:lnTo>
                  <a:lnTo>
                    <a:pt x="0" y="11"/>
                  </a:lnTo>
                  <a:lnTo>
                    <a:pt x="0" y="11"/>
                  </a:lnTo>
                  <a:lnTo>
                    <a:pt x="4" y="7"/>
                  </a:lnTo>
                  <a:lnTo>
                    <a:pt x="7" y="7"/>
                  </a:lnTo>
                  <a:lnTo>
                    <a:pt x="7" y="7"/>
                  </a:lnTo>
                  <a:lnTo>
                    <a:pt x="7" y="7"/>
                  </a:lnTo>
                  <a:lnTo>
                    <a:pt x="11" y="4"/>
                  </a:lnTo>
                  <a:lnTo>
                    <a:pt x="11" y="4"/>
                  </a:lnTo>
                  <a:lnTo>
                    <a:pt x="15" y="7"/>
                  </a:lnTo>
                  <a:lnTo>
                    <a:pt x="18" y="7"/>
                  </a:lnTo>
                  <a:lnTo>
                    <a:pt x="26" y="4"/>
                  </a:lnTo>
                  <a:lnTo>
                    <a:pt x="33" y="0"/>
                  </a:lnTo>
                  <a:lnTo>
                    <a:pt x="33" y="0"/>
                  </a:lnTo>
                  <a:lnTo>
                    <a:pt x="37" y="0"/>
                  </a:lnTo>
                  <a:lnTo>
                    <a:pt x="33" y="4"/>
                  </a:lnTo>
                  <a:lnTo>
                    <a:pt x="30" y="4"/>
                  </a:lnTo>
                  <a:lnTo>
                    <a:pt x="26" y="7"/>
                  </a:lnTo>
                  <a:lnTo>
                    <a:pt x="26" y="11"/>
                  </a:lnTo>
                  <a:lnTo>
                    <a:pt x="26" y="15"/>
                  </a:lnTo>
                  <a:lnTo>
                    <a:pt x="22" y="15"/>
                  </a:lnTo>
                  <a:lnTo>
                    <a:pt x="18" y="15"/>
                  </a:lnTo>
                  <a:lnTo>
                    <a:pt x="18" y="18"/>
                  </a:lnTo>
                  <a:lnTo>
                    <a:pt x="15" y="18"/>
                  </a:lnTo>
                  <a:lnTo>
                    <a:pt x="11" y="18"/>
                  </a:lnTo>
                  <a:lnTo>
                    <a:pt x="11" y="18"/>
                  </a:lnTo>
                  <a:lnTo>
                    <a:pt x="4" y="18"/>
                  </a:lnTo>
                  <a:close/>
                </a:path>
              </a:pathLst>
            </a:custGeom>
            <a:grpFill/>
            <a:ln>
              <a:noFill/>
            </a:ln>
          </p:spPr>
          <p:txBody>
            <a:bodyPr vert="horz" wrap="square" lIns="91440" tIns="45720" rIns="91440" bIns="45720" numCol="1" anchor="t" anchorCtr="0" compatLnSpc="1"/>
            <a:lstStyle/>
            <a:p>
              <a:endParaRPr lang="en-US"/>
            </a:p>
          </p:txBody>
        </p:sp>
        <p:sp>
          <p:nvSpPr>
            <p:cNvPr id="86" name="Freeform 83">
              <a:extLst>
                <a:ext uri="{FF2B5EF4-FFF2-40B4-BE49-F238E27FC236}">
                  <a16:creationId xmlns="" xmlns:a16="http://schemas.microsoft.com/office/drawing/2014/main" id="{1089B718-C139-469F-BF36-F5DFDEF38F30}"/>
                </a:ext>
              </a:extLst>
            </p:cNvPr>
            <p:cNvSpPr/>
            <p:nvPr/>
          </p:nvSpPr>
          <p:spPr bwMode="auto">
            <a:xfrm>
              <a:off x="5017394" y="2422004"/>
              <a:ext cx="132523" cy="110650"/>
            </a:xfrm>
            <a:custGeom>
              <a:avLst/>
              <a:gdLst>
                <a:gd name="T0" fmla="*/ 85 w 103"/>
                <a:gd name="T1" fmla="*/ 48 h 86"/>
                <a:gd name="T2" fmla="*/ 89 w 103"/>
                <a:gd name="T3" fmla="*/ 41 h 86"/>
                <a:gd name="T4" fmla="*/ 89 w 103"/>
                <a:gd name="T5" fmla="*/ 37 h 86"/>
                <a:gd name="T6" fmla="*/ 89 w 103"/>
                <a:gd name="T7" fmla="*/ 26 h 86"/>
                <a:gd name="T8" fmla="*/ 89 w 103"/>
                <a:gd name="T9" fmla="*/ 15 h 86"/>
                <a:gd name="T10" fmla="*/ 96 w 103"/>
                <a:gd name="T11" fmla="*/ 8 h 86"/>
                <a:gd name="T12" fmla="*/ 100 w 103"/>
                <a:gd name="T13" fmla="*/ 8 h 86"/>
                <a:gd name="T14" fmla="*/ 100 w 103"/>
                <a:gd name="T15" fmla="*/ 0 h 86"/>
                <a:gd name="T16" fmla="*/ 89 w 103"/>
                <a:gd name="T17" fmla="*/ 4 h 86"/>
                <a:gd name="T18" fmla="*/ 78 w 103"/>
                <a:gd name="T19" fmla="*/ 4 h 86"/>
                <a:gd name="T20" fmla="*/ 70 w 103"/>
                <a:gd name="T21" fmla="*/ 4 h 86"/>
                <a:gd name="T22" fmla="*/ 63 w 103"/>
                <a:gd name="T23" fmla="*/ 8 h 86"/>
                <a:gd name="T24" fmla="*/ 55 w 103"/>
                <a:gd name="T25" fmla="*/ 11 h 86"/>
                <a:gd name="T26" fmla="*/ 48 w 103"/>
                <a:gd name="T27" fmla="*/ 8 h 86"/>
                <a:gd name="T28" fmla="*/ 37 w 103"/>
                <a:gd name="T29" fmla="*/ 8 h 86"/>
                <a:gd name="T30" fmla="*/ 33 w 103"/>
                <a:gd name="T31" fmla="*/ 11 h 86"/>
                <a:gd name="T32" fmla="*/ 22 w 103"/>
                <a:gd name="T33" fmla="*/ 11 h 86"/>
                <a:gd name="T34" fmla="*/ 15 w 103"/>
                <a:gd name="T35" fmla="*/ 11 h 86"/>
                <a:gd name="T36" fmla="*/ 11 w 103"/>
                <a:gd name="T37" fmla="*/ 19 h 86"/>
                <a:gd name="T38" fmla="*/ 11 w 103"/>
                <a:gd name="T39" fmla="*/ 23 h 86"/>
                <a:gd name="T40" fmla="*/ 4 w 103"/>
                <a:gd name="T41" fmla="*/ 23 h 86"/>
                <a:gd name="T42" fmla="*/ 0 w 103"/>
                <a:gd name="T43" fmla="*/ 26 h 86"/>
                <a:gd name="T44" fmla="*/ 4 w 103"/>
                <a:gd name="T45" fmla="*/ 34 h 86"/>
                <a:gd name="T46" fmla="*/ 4 w 103"/>
                <a:gd name="T47" fmla="*/ 41 h 86"/>
                <a:gd name="T48" fmla="*/ 11 w 103"/>
                <a:gd name="T49" fmla="*/ 48 h 86"/>
                <a:gd name="T50" fmla="*/ 15 w 103"/>
                <a:gd name="T51" fmla="*/ 52 h 86"/>
                <a:gd name="T52" fmla="*/ 15 w 103"/>
                <a:gd name="T53" fmla="*/ 60 h 86"/>
                <a:gd name="T54" fmla="*/ 15 w 103"/>
                <a:gd name="T55" fmla="*/ 60 h 86"/>
                <a:gd name="T56" fmla="*/ 7 w 103"/>
                <a:gd name="T57" fmla="*/ 63 h 86"/>
                <a:gd name="T58" fmla="*/ 7 w 103"/>
                <a:gd name="T59" fmla="*/ 67 h 86"/>
                <a:gd name="T60" fmla="*/ 7 w 103"/>
                <a:gd name="T61" fmla="*/ 71 h 86"/>
                <a:gd name="T62" fmla="*/ 7 w 103"/>
                <a:gd name="T63" fmla="*/ 78 h 86"/>
                <a:gd name="T64" fmla="*/ 15 w 103"/>
                <a:gd name="T65" fmla="*/ 82 h 86"/>
                <a:gd name="T66" fmla="*/ 18 w 103"/>
                <a:gd name="T67" fmla="*/ 86 h 86"/>
                <a:gd name="T68" fmla="*/ 55 w 103"/>
                <a:gd name="T69" fmla="*/ 6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86">
                  <a:moveTo>
                    <a:pt x="55" y="67"/>
                  </a:moveTo>
                  <a:lnTo>
                    <a:pt x="85" y="48"/>
                  </a:lnTo>
                  <a:lnTo>
                    <a:pt x="85" y="45"/>
                  </a:lnTo>
                  <a:lnTo>
                    <a:pt x="89" y="41"/>
                  </a:lnTo>
                  <a:lnTo>
                    <a:pt x="89" y="37"/>
                  </a:lnTo>
                  <a:lnTo>
                    <a:pt x="89" y="37"/>
                  </a:lnTo>
                  <a:lnTo>
                    <a:pt x="89" y="30"/>
                  </a:lnTo>
                  <a:lnTo>
                    <a:pt x="89" y="26"/>
                  </a:lnTo>
                  <a:lnTo>
                    <a:pt x="89" y="19"/>
                  </a:lnTo>
                  <a:lnTo>
                    <a:pt x="89" y="15"/>
                  </a:lnTo>
                  <a:lnTo>
                    <a:pt x="89" y="11"/>
                  </a:lnTo>
                  <a:lnTo>
                    <a:pt x="96" y="8"/>
                  </a:lnTo>
                  <a:lnTo>
                    <a:pt x="100" y="8"/>
                  </a:lnTo>
                  <a:lnTo>
                    <a:pt x="100" y="8"/>
                  </a:lnTo>
                  <a:lnTo>
                    <a:pt x="103" y="4"/>
                  </a:lnTo>
                  <a:lnTo>
                    <a:pt x="100" y="0"/>
                  </a:lnTo>
                  <a:lnTo>
                    <a:pt x="96" y="0"/>
                  </a:lnTo>
                  <a:lnTo>
                    <a:pt x="89" y="4"/>
                  </a:lnTo>
                  <a:lnTo>
                    <a:pt x="81" y="4"/>
                  </a:lnTo>
                  <a:lnTo>
                    <a:pt x="78" y="4"/>
                  </a:lnTo>
                  <a:lnTo>
                    <a:pt x="74" y="4"/>
                  </a:lnTo>
                  <a:lnTo>
                    <a:pt x="70" y="4"/>
                  </a:lnTo>
                  <a:lnTo>
                    <a:pt x="66" y="8"/>
                  </a:lnTo>
                  <a:lnTo>
                    <a:pt x="63" y="8"/>
                  </a:lnTo>
                  <a:lnTo>
                    <a:pt x="63" y="11"/>
                  </a:lnTo>
                  <a:lnTo>
                    <a:pt x="55" y="11"/>
                  </a:lnTo>
                  <a:lnTo>
                    <a:pt x="48" y="8"/>
                  </a:lnTo>
                  <a:lnTo>
                    <a:pt x="48" y="8"/>
                  </a:lnTo>
                  <a:lnTo>
                    <a:pt x="44" y="8"/>
                  </a:lnTo>
                  <a:lnTo>
                    <a:pt x="37" y="8"/>
                  </a:lnTo>
                  <a:lnTo>
                    <a:pt x="33" y="8"/>
                  </a:lnTo>
                  <a:lnTo>
                    <a:pt x="33" y="11"/>
                  </a:lnTo>
                  <a:lnTo>
                    <a:pt x="22" y="11"/>
                  </a:lnTo>
                  <a:lnTo>
                    <a:pt x="22" y="11"/>
                  </a:lnTo>
                  <a:lnTo>
                    <a:pt x="15" y="11"/>
                  </a:lnTo>
                  <a:lnTo>
                    <a:pt x="15" y="11"/>
                  </a:lnTo>
                  <a:lnTo>
                    <a:pt x="15" y="19"/>
                  </a:lnTo>
                  <a:lnTo>
                    <a:pt x="11" y="19"/>
                  </a:lnTo>
                  <a:lnTo>
                    <a:pt x="15" y="23"/>
                  </a:lnTo>
                  <a:lnTo>
                    <a:pt x="11" y="23"/>
                  </a:lnTo>
                  <a:lnTo>
                    <a:pt x="7" y="26"/>
                  </a:lnTo>
                  <a:lnTo>
                    <a:pt x="4" y="23"/>
                  </a:lnTo>
                  <a:lnTo>
                    <a:pt x="4" y="26"/>
                  </a:lnTo>
                  <a:lnTo>
                    <a:pt x="0" y="26"/>
                  </a:lnTo>
                  <a:lnTo>
                    <a:pt x="0" y="30"/>
                  </a:lnTo>
                  <a:lnTo>
                    <a:pt x="4" y="34"/>
                  </a:lnTo>
                  <a:lnTo>
                    <a:pt x="7" y="37"/>
                  </a:lnTo>
                  <a:lnTo>
                    <a:pt x="4" y="41"/>
                  </a:lnTo>
                  <a:lnTo>
                    <a:pt x="4" y="48"/>
                  </a:lnTo>
                  <a:lnTo>
                    <a:pt x="11" y="48"/>
                  </a:lnTo>
                  <a:lnTo>
                    <a:pt x="11" y="52"/>
                  </a:lnTo>
                  <a:lnTo>
                    <a:pt x="15" y="52"/>
                  </a:lnTo>
                  <a:lnTo>
                    <a:pt x="15" y="56"/>
                  </a:lnTo>
                  <a:lnTo>
                    <a:pt x="15" y="60"/>
                  </a:lnTo>
                  <a:lnTo>
                    <a:pt x="15" y="60"/>
                  </a:lnTo>
                  <a:lnTo>
                    <a:pt x="15" y="60"/>
                  </a:lnTo>
                  <a:lnTo>
                    <a:pt x="11" y="60"/>
                  </a:lnTo>
                  <a:lnTo>
                    <a:pt x="7" y="63"/>
                  </a:lnTo>
                  <a:lnTo>
                    <a:pt x="7" y="67"/>
                  </a:lnTo>
                  <a:lnTo>
                    <a:pt x="7" y="67"/>
                  </a:lnTo>
                  <a:lnTo>
                    <a:pt x="7" y="71"/>
                  </a:lnTo>
                  <a:lnTo>
                    <a:pt x="7" y="71"/>
                  </a:lnTo>
                  <a:lnTo>
                    <a:pt x="11" y="78"/>
                  </a:lnTo>
                  <a:lnTo>
                    <a:pt x="7" y="78"/>
                  </a:lnTo>
                  <a:lnTo>
                    <a:pt x="11" y="78"/>
                  </a:lnTo>
                  <a:lnTo>
                    <a:pt x="15" y="82"/>
                  </a:lnTo>
                  <a:lnTo>
                    <a:pt x="18" y="86"/>
                  </a:lnTo>
                  <a:lnTo>
                    <a:pt x="18" y="86"/>
                  </a:lnTo>
                  <a:lnTo>
                    <a:pt x="22" y="86"/>
                  </a:lnTo>
                  <a:lnTo>
                    <a:pt x="55" y="67"/>
                  </a:lnTo>
                  <a:lnTo>
                    <a:pt x="55" y="67"/>
                  </a:lnTo>
                  <a:close/>
                </a:path>
              </a:pathLst>
            </a:custGeom>
            <a:grpFill/>
            <a:ln>
              <a:noFill/>
            </a:ln>
          </p:spPr>
          <p:txBody>
            <a:bodyPr vert="horz" wrap="square" lIns="91440" tIns="45720" rIns="91440" bIns="45720" numCol="1" anchor="t" anchorCtr="0" compatLnSpc="1"/>
            <a:lstStyle/>
            <a:p>
              <a:endParaRPr lang="en-US"/>
            </a:p>
          </p:txBody>
        </p:sp>
        <p:sp>
          <p:nvSpPr>
            <p:cNvPr id="87" name="Freeform 84">
              <a:extLst>
                <a:ext uri="{FF2B5EF4-FFF2-40B4-BE49-F238E27FC236}">
                  <a16:creationId xmlns="" xmlns:a16="http://schemas.microsoft.com/office/drawing/2014/main" id="{3D809E0B-6BD2-4045-8D27-F97044A521D4}"/>
                </a:ext>
              </a:extLst>
            </p:cNvPr>
            <p:cNvSpPr/>
            <p:nvPr/>
          </p:nvSpPr>
          <p:spPr bwMode="auto">
            <a:xfrm>
              <a:off x="4992949" y="2508208"/>
              <a:ext cx="33452" cy="86205"/>
            </a:xfrm>
            <a:custGeom>
              <a:avLst/>
              <a:gdLst>
                <a:gd name="T0" fmla="*/ 15 w 26"/>
                <a:gd name="T1" fmla="*/ 67 h 67"/>
                <a:gd name="T2" fmla="*/ 19 w 26"/>
                <a:gd name="T3" fmla="*/ 63 h 67"/>
                <a:gd name="T4" fmla="*/ 19 w 26"/>
                <a:gd name="T5" fmla="*/ 63 h 67"/>
                <a:gd name="T6" fmla="*/ 19 w 26"/>
                <a:gd name="T7" fmla="*/ 63 h 67"/>
                <a:gd name="T8" fmla="*/ 19 w 26"/>
                <a:gd name="T9" fmla="*/ 59 h 67"/>
                <a:gd name="T10" fmla="*/ 19 w 26"/>
                <a:gd name="T11" fmla="*/ 56 h 67"/>
                <a:gd name="T12" fmla="*/ 19 w 26"/>
                <a:gd name="T13" fmla="*/ 52 h 67"/>
                <a:gd name="T14" fmla="*/ 19 w 26"/>
                <a:gd name="T15" fmla="*/ 48 h 67"/>
                <a:gd name="T16" fmla="*/ 23 w 26"/>
                <a:gd name="T17" fmla="*/ 48 h 67"/>
                <a:gd name="T18" fmla="*/ 23 w 26"/>
                <a:gd name="T19" fmla="*/ 45 h 67"/>
                <a:gd name="T20" fmla="*/ 23 w 26"/>
                <a:gd name="T21" fmla="*/ 41 h 67"/>
                <a:gd name="T22" fmla="*/ 23 w 26"/>
                <a:gd name="T23" fmla="*/ 41 h 67"/>
                <a:gd name="T24" fmla="*/ 23 w 26"/>
                <a:gd name="T25" fmla="*/ 33 h 67"/>
                <a:gd name="T26" fmla="*/ 23 w 26"/>
                <a:gd name="T27" fmla="*/ 33 h 67"/>
                <a:gd name="T28" fmla="*/ 19 w 26"/>
                <a:gd name="T29" fmla="*/ 33 h 67"/>
                <a:gd name="T30" fmla="*/ 15 w 26"/>
                <a:gd name="T31" fmla="*/ 33 h 67"/>
                <a:gd name="T32" fmla="*/ 15 w 26"/>
                <a:gd name="T33" fmla="*/ 33 h 67"/>
                <a:gd name="T34" fmla="*/ 15 w 26"/>
                <a:gd name="T35" fmla="*/ 30 h 67"/>
                <a:gd name="T36" fmla="*/ 15 w 26"/>
                <a:gd name="T37" fmla="*/ 22 h 67"/>
                <a:gd name="T38" fmla="*/ 15 w 26"/>
                <a:gd name="T39" fmla="*/ 19 h 67"/>
                <a:gd name="T40" fmla="*/ 15 w 26"/>
                <a:gd name="T41" fmla="*/ 15 h 67"/>
                <a:gd name="T42" fmla="*/ 19 w 26"/>
                <a:gd name="T43" fmla="*/ 15 h 67"/>
                <a:gd name="T44" fmla="*/ 19 w 26"/>
                <a:gd name="T45" fmla="*/ 19 h 67"/>
                <a:gd name="T46" fmla="*/ 23 w 26"/>
                <a:gd name="T47" fmla="*/ 19 h 67"/>
                <a:gd name="T48" fmla="*/ 23 w 26"/>
                <a:gd name="T49" fmla="*/ 19 h 67"/>
                <a:gd name="T50" fmla="*/ 23 w 26"/>
                <a:gd name="T51" fmla="*/ 15 h 67"/>
                <a:gd name="T52" fmla="*/ 23 w 26"/>
                <a:gd name="T53" fmla="*/ 15 h 67"/>
                <a:gd name="T54" fmla="*/ 23 w 26"/>
                <a:gd name="T55" fmla="*/ 15 h 67"/>
                <a:gd name="T56" fmla="*/ 23 w 26"/>
                <a:gd name="T57" fmla="*/ 11 h 67"/>
                <a:gd name="T58" fmla="*/ 23 w 26"/>
                <a:gd name="T59" fmla="*/ 7 h 67"/>
                <a:gd name="T60" fmla="*/ 23 w 26"/>
                <a:gd name="T61" fmla="*/ 4 h 67"/>
                <a:gd name="T62" fmla="*/ 26 w 26"/>
                <a:gd name="T63" fmla="*/ 0 h 67"/>
                <a:gd name="T64" fmla="*/ 23 w 26"/>
                <a:gd name="T65" fmla="*/ 0 h 67"/>
                <a:gd name="T66" fmla="*/ 23 w 26"/>
                <a:gd name="T67" fmla="*/ 4 h 67"/>
                <a:gd name="T68" fmla="*/ 15 w 26"/>
                <a:gd name="T69" fmla="*/ 4 h 67"/>
                <a:gd name="T70" fmla="*/ 15 w 26"/>
                <a:gd name="T71" fmla="*/ 4 h 67"/>
                <a:gd name="T72" fmla="*/ 11 w 26"/>
                <a:gd name="T73" fmla="*/ 7 h 67"/>
                <a:gd name="T74" fmla="*/ 8 w 26"/>
                <a:gd name="T75" fmla="*/ 19 h 67"/>
                <a:gd name="T76" fmla="*/ 4 w 26"/>
                <a:gd name="T77" fmla="*/ 26 h 67"/>
                <a:gd name="T78" fmla="*/ 0 w 26"/>
                <a:gd name="T79" fmla="*/ 33 h 67"/>
                <a:gd name="T80" fmla="*/ 0 w 26"/>
                <a:gd name="T81" fmla="*/ 33 h 67"/>
                <a:gd name="T82" fmla="*/ 4 w 26"/>
                <a:gd name="T83" fmla="*/ 37 h 67"/>
                <a:gd name="T84" fmla="*/ 8 w 26"/>
                <a:gd name="T85" fmla="*/ 45 h 67"/>
                <a:gd name="T86" fmla="*/ 11 w 26"/>
                <a:gd name="T87" fmla="*/ 52 h 67"/>
                <a:gd name="T88" fmla="*/ 15 w 26"/>
                <a:gd name="T89" fmla="*/ 59 h 67"/>
                <a:gd name="T90" fmla="*/ 11 w 26"/>
                <a:gd name="T91" fmla="*/ 63 h 67"/>
                <a:gd name="T92" fmla="*/ 15 w 26"/>
                <a:gd name="T93"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 h="67">
                  <a:moveTo>
                    <a:pt x="15" y="67"/>
                  </a:moveTo>
                  <a:lnTo>
                    <a:pt x="19" y="63"/>
                  </a:lnTo>
                  <a:lnTo>
                    <a:pt x="19" y="63"/>
                  </a:lnTo>
                  <a:lnTo>
                    <a:pt x="19" y="63"/>
                  </a:lnTo>
                  <a:lnTo>
                    <a:pt x="19" y="59"/>
                  </a:lnTo>
                  <a:lnTo>
                    <a:pt x="19" y="56"/>
                  </a:lnTo>
                  <a:lnTo>
                    <a:pt x="19" y="52"/>
                  </a:lnTo>
                  <a:lnTo>
                    <a:pt x="19" y="48"/>
                  </a:lnTo>
                  <a:lnTo>
                    <a:pt x="23" y="48"/>
                  </a:lnTo>
                  <a:lnTo>
                    <a:pt x="23" y="45"/>
                  </a:lnTo>
                  <a:lnTo>
                    <a:pt x="23" y="41"/>
                  </a:lnTo>
                  <a:lnTo>
                    <a:pt x="23" y="41"/>
                  </a:lnTo>
                  <a:lnTo>
                    <a:pt x="23" y="33"/>
                  </a:lnTo>
                  <a:lnTo>
                    <a:pt x="23" y="33"/>
                  </a:lnTo>
                  <a:lnTo>
                    <a:pt x="19" y="33"/>
                  </a:lnTo>
                  <a:lnTo>
                    <a:pt x="15" y="33"/>
                  </a:lnTo>
                  <a:lnTo>
                    <a:pt x="15" y="33"/>
                  </a:lnTo>
                  <a:lnTo>
                    <a:pt x="15" y="30"/>
                  </a:lnTo>
                  <a:lnTo>
                    <a:pt x="15" y="22"/>
                  </a:lnTo>
                  <a:lnTo>
                    <a:pt x="15" y="19"/>
                  </a:lnTo>
                  <a:lnTo>
                    <a:pt x="15" y="15"/>
                  </a:lnTo>
                  <a:lnTo>
                    <a:pt x="19" y="15"/>
                  </a:lnTo>
                  <a:lnTo>
                    <a:pt x="19" y="19"/>
                  </a:lnTo>
                  <a:lnTo>
                    <a:pt x="23" y="19"/>
                  </a:lnTo>
                  <a:lnTo>
                    <a:pt x="23" y="19"/>
                  </a:lnTo>
                  <a:lnTo>
                    <a:pt x="23" y="15"/>
                  </a:lnTo>
                  <a:lnTo>
                    <a:pt x="23" y="15"/>
                  </a:lnTo>
                  <a:lnTo>
                    <a:pt x="23" y="15"/>
                  </a:lnTo>
                  <a:lnTo>
                    <a:pt x="23" y="11"/>
                  </a:lnTo>
                  <a:lnTo>
                    <a:pt x="23" y="7"/>
                  </a:lnTo>
                  <a:lnTo>
                    <a:pt x="23" y="4"/>
                  </a:lnTo>
                  <a:lnTo>
                    <a:pt x="26" y="0"/>
                  </a:lnTo>
                  <a:lnTo>
                    <a:pt x="23" y="0"/>
                  </a:lnTo>
                  <a:lnTo>
                    <a:pt x="23" y="4"/>
                  </a:lnTo>
                  <a:lnTo>
                    <a:pt x="15" y="4"/>
                  </a:lnTo>
                  <a:lnTo>
                    <a:pt x="15" y="4"/>
                  </a:lnTo>
                  <a:lnTo>
                    <a:pt x="11" y="7"/>
                  </a:lnTo>
                  <a:lnTo>
                    <a:pt x="8" y="19"/>
                  </a:lnTo>
                  <a:lnTo>
                    <a:pt x="4" y="26"/>
                  </a:lnTo>
                  <a:lnTo>
                    <a:pt x="0" y="33"/>
                  </a:lnTo>
                  <a:lnTo>
                    <a:pt x="0" y="33"/>
                  </a:lnTo>
                  <a:lnTo>
                    <a:pt x="4" y="37"/>
                  </a:lnTo>
                  <a:lnTo>
                    <a:pt x="8" y="45"/>
                  </a:lnTo>
                  <a:lnTo>
                    <a:pt x="11" y="52"/>
                  </a:lnTo>
                  <a:lnTo>
                    <a:pt x="15" y="59"/>
                  </a:lnTo>
                  <a:lnTo>
                    <a:pt x="11" y="63"/>
                  </a:lnTo>
                  <a:lnTo>
                    <a:pt x="15" y="67"/>
                  </a:lnTo>
                  <a:close/>
                </a:path>
              </a:pathLst>
            </a:custGeom>
            <a:grpFill/>
            <a:ln>
              <a:noFill/>
            </a:ln>
          </p:spPr>
          <p:txBody>
            <a:bodyPr vert="horz" wrap="square" lIns="91440" tIns="45720" rIns="91440" bIns="45720" numCol="1" anchor="t" anchorCtr="0" compatLnSpc="1"/>
            <a:lstStyle/>
            <a:p>
              <a:endParaRPr lang="en-US"/>
            </a:p>
          </p:txBody>
        </p:sp>
        <p:sp>
          <p:nvSpPr>
            <p:cNvPr id="88" name="Freeform 85">
              <a:extLst>
                <a:ext uri="{FF2B5EF4-FFF2-40B4-BE49-F238E27FC236}">
                  <a16:creationId xmlns="" xmlns:a16="http://schemas.microsoft.com/office/drawing/2014/main" id="{DE2E0370-BC6B-4366-B1F2-6E26054E3D01}"/>
                </a:ext>
              </a:extLst>
            </p:cNvPr>
            <p:cNvSpPr/>
            <p:nvPr/>
          </p:nvSpPr>
          <p:spPr bwMode="auto">
            <a:xfrm>
              <a:off x="5022541" y="2508208"/>
              <a:ext cx="9007" cy="19300"/>
            </a:xfrm>
            <a:custGeom>
              <a:avLst/>
              <a:gdLst>
                <a:gd name="T0" fmla="*/ 0 w 7"/>
                <a:gd name="T1" fmla="*/ 15 h 15"/>
                <a:gd name="T2" fmla="*/ 0 w 7"/>
                <a:gd name="T3" fmla="*/ 15 h 15"/>
                <a:gd name="T4" fmla="*/ 0 w 7"/>
                <a:gd name="T5" fmla="*/ 11 h 15"/>
                <a:gd name="T6" fmla="*/ 0 w 7"/>
                <a:gd name="T7" fmla="*/ 7 h 15"/>
                <a:gd name="T8" fmla="*/ 0 w 7"/>
                <a:gd name="T9" fmla="*/ 4 h 15"/>
                <a:gd name="T10" fmla="*/ 3 w 7"/>
                <a:gd name="T11" fmla="*/ 0 h 15"/>
                <a:gd name="T12" fmla="*/ 3 w 7"/>
                <a:gd name="T13" fmla="*/ 0 h 15"/>
                <a:gd name="T14" fmla="*/ 3 w 7"/>
                <a:gd name="T15" fmla="*/ 4 h 15"/>
                <a:gd name="T16" fmla="*/ 3 w 7"/>
                <a:gd name="T17" fmla="*/ 4 h 15"/>
                <a:gd name="T18" fmla="*/ 7 w 7"/>
                <a:gd name="T19" fmla="*/ 11 h 15"/>
                <a:gd name="T20" fmla="*/ 3 w 7"/>
                <a:gd name="T21" fmla="*/ 11 h 15"/>
                <a:gd name="T22" fmla="*/ 3 w 7"/>
                <a:gd name="T23" fmla="*/ 11 h 15"/>
                <a:gd name="T24" fmla="*/ 3 w 7"/>
                <a:gd name="T25" fmla="*/ 15 h 15"/>
                <a:gd name="T26" fmla="*/ 0 w 7"/>
                <a:gd name="T27" fmla="*/ 15 h 15"/>
                <a:gd name="T28" fmla="*/ 0 w 7"/>
                <a:gd name="T2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 h="15">
                  <a:moveTo>
                    <a:pt x="0" y="15"/>
                  </a:moveTo>
                  <a:lnTo>
                    <a:pt x="0" y="15"/>
                  </a:lnTo>
                  <a:lnTo>
                    <a:pt x="0" y="11"/>
                  </a:lnTo>
                  <a:lnTo>
                    <a:pt x="0" y="7"/>
                  </a:lnTo>
                  <a:lnTo>
                    <a:pt x="0" y="4"/>
                  </a:lnTo>
                  <a:lnTo>
                    <a:pt x="3" y="0"/>
                  </a:lnTo>
                  <a:lnTo>
                    <a:pt x="3" y="0"/>
                  </a:lnTo>
                  <a:lnTo>
                    <a:pt x="3" y="4"/>
                  </a:lnTo>
                  <a:lnTo>
                    <a:pt x="3" y="4"/>
                  </a:lnTo>
                  <a:lnTo>
                    <a:pt x="7" y="11"/>
                  </a:lnTo>
                  <a:lnTo>
                    <a:pt x="3" y="11"/>
                  </a:lnTo>
                  <a:lnTo>
                    <a:pt x="3" y="11"/>
                  </a:lnTo>
                  <a:lnTo>
                    <a:pt x="3" y="15"/>
                  </a:lnTo>
                  <a:lnTo>
                    <a:pt x="0" y="15"/>
                  </a:lnTo>
                  <a:lnTo>
                    <a:pt x="0" y="15"/>
                  </a:lnTo>
                  <a:close/>
                </a:path>
              </a:pathLst>
            </a:custGeom>
            <a:grpFill/>
            <a:ln>
              <a:noFill/>
            </a:ln>
          </p:spPr>
          <p:txBody>
            <a:bodyPr vert="horz" wrap="square" lIns="91440" tIns="45720" rIns="91440" bIns="45720" numCol="1" anchor="t" anchorCtr="0" compatLnSpc="1"/>
            <a:lstStyle/>
            <a:p>
              <a:endParaRPr lang="en-US"/>
            </a:p>
          </p:txBody>
        </p:sp>
        <p:sp>
          <p:nvSpPr>
            <p:cNvPr id="89" name="Freeform 86">
              <a:extLst>
                <a:ext uri="{FF2B5EF4-FFF2-40B4-BE49-F238E27FC236}">
                  <a16:creationId xmlns="" xmlns:a16="http://schemas.microsoft.com/office/drawing/2014/main" id="{BB814198-7DD8-43D2-8731-A4D0CA02FF18}"/>
                </a:ext>
              </a:extLst>
            </p:cNvPr>
            <p:cNvSpPr/>
            <p:nvPr/>
          </p:nvSpPr>
          <p:spPr bwMode="auto">
            <a:xfrm>
              <a:off x="5012246" y="2527507"/>
              <a:ext cx="10293" cy="23159"/>
            </a:xfrm>
            <a:custGeom>
              <a:avLst/>
              <a:gdLst>
                <a:gd name="T0" fmla="*/ 8 w 8"/>
                <a:gd name="T1" fmla="*/ 18 h 18"/>
                <a:gd name="T2" fmla="*/ 4 w 8"/>
                <a:gd name="T3" fmla="*/ 18 h 18"/>
                <a:gd name="T4" fmla="*/ 0 w 8"/>
                <a:gd name="T5" fmla="*/ 18 h 18"/>
                <a:gd name="T6" fmla="*/ 0 w 8"/>
                <a:gd name="T7" fmla="*/ 18 h 18"/>
                <a:gd name="T8" fmla="*/ 0 w 8"/>
                <a:gd name="T9" fmla="*/ 15 h 18"/>
                <a:gd name="T10" fmla="*/ 0 w 8"/>
                <a:gd name="T11" fmla="*/ 7 h 18"/>
                <a:gd name="T12" fmla="*/ 0 w 8"/>
                <a:gd name="T13" fmla="*/ 4 h 18"/>
                <a:gd name="T14" fmla="*/ 0 w 8"/>
                <a:gd name="T15" fmla="*/ 0 h 18"/>
                <a:gd name="T16" fmla="*/ 4 w 8"/>
                <a:gd name="T17" fmla="*/ 0 h 18"/>
                <a:gd name="T18" fmla="*/ 4 w 8"/>
                <a:gd name="T19" fmla="*/ 4 h 18"/>
                <a:gd name="T20" fmla="*/ 8 w 8"/>
                <a:gd name="T21" fmla="*/ 4 h 18"/>
                <a:gd name="T22" fmla="*/ 8 w 8"/>
                <a:gd name="T23" fmla="*/ 4 h 18"/>
                <a:gd name="T24" fmla="*/ 8 w 8"/>
                <a:gd name="T25" fmla="*/ 4 h 18"/>
                <a:gd name="T26" fmla="*/ 8 w 8"/>
                <a:gd name="T27" fmla="*/ 4 h 18"/>
                <a:gd name="T28" fmla="*/ 8 w 8"/>
                <a:gd name="T29" fmla="*/ 7 h 18"/>
                <a:gd name="T30" fmla="*/ 8 w 8"/>
                <a:gd name="T31" fmla="*/ 11 h 18"/>
                <a:gd name="T32" fmla="*/ 8 w 8"/>
                <a:gd name="T33" fmla="*/ 11 h 18"/>
                <a:gd name="T34" fmla="*/ 8 w 8"/>
                <a:gd name="T35" fmla="*/ 18 h 18"/>
                <a:gd name="T36" fmla="*/ 8 w 8"/>
                <a:gd name="T3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 h="18">
                  <a:moveTo>
                    <a:pt x="8" y="18"/>
                  </a:moveTo>
                  <a:lnTo>
                    <a:pt x="4" y="18"/>
                  </a:lnTo>
                  <a:lnTo>
                    <a:pt x="0" y="18"/>
                  </a:lnTo>
                  <a:lnTo>
                    <a:pt x="0" y="18"/>
                  </a:lnTo>
                  <a:lnTo>
                    <a:pt x="0" y="15"/>
                  </a:lnTo>
                  <a:lnTo>
                    <a:pt x="0" y="7"/>
                  </a:lnTo>
                  <a:lnTo>
                    <a:pt x="0" y="4"/>
                  </a:lnTo>
                  <a:lnTo>
                    <a:pt x="0" y="0"/>
                  </a:lnTo>
                  <a:lnTo>
                    <a:pt x="4" y="0"/>
                  </a:lnTo>
                  <a:lnTo>
                    <a:pt x="4" y="4"/>
                  </a:lnTo>
                  <a:lnTo>
                    <a:pt x="8" y="4"/>
                  </a:lnTo>
                  <a:lnTo>
                    <a:pt x="8" y="4"/>
                  </a:lnTo>
                  <a:lnTo>
                    <a:pt x="8" y="4"/>
                  </a:lnTo>
                  <a:lnTo>
                    <a:pt x="8" y="4"/>
                  </a:lnTo>
                  <a:lnTo>
                    <a:pt x="8" y="7"/>
                  </a:lnTo>
                  <a:lnTo>
                    <a:pt x="8" y="11"/>
                  </a:lnTo>
                  <a:lnTo>
                    <a:pt x="8" y="11"/>
                  </a:lnTo>
                  <a:lnTo>
                    <a:pt x="8" y="18"/>
                  </a:lnTo>
                  <a:lnTo>
                    <a:pt x="8" y="18"/>
                  </a:lnTo>
                  <a:close/>
                </a:path>
              </a:pathLst>
            </a:custGeom>
            <a:grpFill/>
            <a:ln>
              <a:noFill/>
            </a:ln>
          </p:spPr>
          <p:txBody>
            <a:bodyPr vert="horz" wrap="square" lIns="91440" tIns="45720" rIns="91440" bIns="45720" numCol="1" anchor="t" anchorCtr="0" compatLnSpc="1"/>
            <a:lstStyle/>
            <a:p>
              <a:endParaRPr lang="en-US"/>
            </a:p>
          </p:txBody>
        </p:sp>
        <p:sp>
          <p:nvSpPr>
            <p:cNvPr id="90" name="Freeform 87">
              <a:extLst>
                <a:ext uri="{FF2B5EF4-FFF2-40B4-BE49-F238E27FC236}">
                  <a16:creationId xmlns="" xmlns:a16="http://schemas.microsoft.com/office/drawing/2014/main" id="{ED57BFFC-2E78-4B30-9A85-753F0F4680BC}"/>
                </a:ext>
              </a:extLst>
            </p:cNvPr>
            <p:cNvSpPr/>
            <p:nvPr/>
          </p:nvSpPr>
          <p:spPr bwMode="auto">
            <a:xfrm>
              <a:off x="5012248" y="2483762"/>
              <a:ext cx="24446" cy="29593"/>
            </a:xfrm>
            <a:custGeom>
              <a:avLst/>
              <a:gdLst>
                <a:gd name="T0" fmla="*/ 0 w 19"/>
                <a:gd name="T1" fmla="*/ 23 h 23"/>
                <a:gd name="T2" fmla="*/ 0 w 19"/>
                <a:gd name="T3" fmla="*/ 23 h 23"/>
                <a:gd name="T4" fmla="*/ 8 w 19"/>
                <a:gd name="T5" fmla="*/ 23 h 23"/>
                <a:gd name="T6" fmla="*/ 8 w 19"/>
                <a:gd name="T7" fmla="*/ 19 h 23"/>
                <a:gd name="T8" fmla="*/ 11 w 19"/>
                <a:gd name="T9" fmla="*/ 19 h 23"/>
                <a:gd name="T10" fmla="*/ 11 w 19"/>
                <a:gd name="T11" fmla="*/ 15 h 23"/>
                <a:gd name="T12" fmla="*/ 15 w 19"/>
                <a:gd name="T13" fmla="*/ 12 h 23"/>
                <a:gd name="T14" fmla="*/ 19 w 19"/>
                <a:gd name="T15" fmla="*/ 12 h 23"/>
                <a:gd name="T16" fmla="*/ 19 w 19"/>
                <a:gd name="T17" fmla="*/ 12 h 23"/>
                <a:gd name="T18" fmla="*/ 19 w 19"/>
                <a:gd name="T19" fmla="*/ 12 h 23"/>
                <a:gd name="T20" fmla="*/ 19 w 19"/>
                <a:gd name="T21" fmla="*/ 8 h 23"/>
                <a:gd name="T22" fmla="*/ 19 w 19"/>
                <a:gd name="T23" fmla="*/ 4 h 23"/>
                <a:gd name="T24" fmla="*/ 15 w 19"/>
                <a:gd name="T25" fmla="*/ 4 h 23"/>
                <a:gd name="T26" fmla="*/ 15 w 19"/>
                <a:gd name="T27" fmla="*/ 0 h 23"/>
                <a:gd name="T28" fmla="*/ 8 w 19"/>
                <a:gd name="T29" fmla="*/ 0 h 23"/>
                <a:gd name="T30" fmla="*/ 8 w 19"/>
                <a:gd name="T31" fmla="*/ 0 h 23"/>
                <a:gd name="T32" fmla="*/ 8 w 19"/>
                <a:gd name="T33" fmla="*/ 0 h 23"/>
                <a:gd name="T34" fmla="*/ 4 w 19"/>
                <a:gd name="T35" fmla="*/ 12 h 23"/>
                <a:gd name="T36" fmla="*/ 4 w 19"/>
                <a:gd name="T37" fmla="*/ 15 h 23"/>
                <a:gd name="T38" fmla="*/ 0 w 19"/>
                <a:gd name="T39" fmla="*/ 19 h 23"/>
                <a:gd name="T40" fmla="*/ 0 w 19"/>
                <a:gd name="T41" fmla="*/ 23 h 23"/>
                <a:gd name="T42" fmla="*/ 0 w 19"/>
                <a:gd name="T4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 h="23">
                  <a:moveTo>
                    <a:pt x="0" y="23"/>
                  </a:moveTo>
                  <a:lnTo>
                    <a:pt x="0" y="23"/>
                  </a:lnTo>
                  <a:lnTo>
                    <a:pt x="8" y="23"/>
                  </a:lnTo>
                  <a:lnTo>
                    <a:pt x="8" y="19"/>
                  </a:lnTo>
                  <a:lnTo>
                    <a:pt x="11" y="19"/>
                  </a:lnTo>
                  <a:lnTo>
                    <a:pt x="11" y="15"/>
                  </a:lnTo>
                  <a:lnTo>
                    <a:pt x="15" y="12"/>
                  </a:lnTo>
                  <a:lnTo>
                    <a:pt x="19" y="12"/>
                  </a:lnTo>
                  <a:lnTo>
                    <a:pt x="19" y="12"/>
                  </a:lnTo>
                  <a:lnTo>
                    <a:pt x="19" y="12"/>
                  </a:lnTo>
                  <a:lnTo>
                    <a:pt x="19" y="8"/>
                  </a:lnTo>
                  <a:lnTo>
                    <a:pt x="19" y="4"/>
                  </a:lnTo>
                  <a:lnTo>
                    <a:pt x="15" y="4"/>
                  </a:lnTo>
                  <a:lnTo>
                    <a:pt x="15" y="0"/>
                  </a:lnTo>
                  <a:lnTo>
                    <a:pt x="8" y="0"/>
                  </a:lnTo>
                  <a:lnTo>
                    <a:pt x="8" y="0"/>
                  </a:lnTo>
                  <a:lnTo>
                    <a:pt x="8" y="0"/>
                  </a:lnTo>
                  <a:lnTo>
                    <a:pt x="4" y="12"/>
                  </a:lnTo>
                  <a:lnTo>
                    <a:pt x="4" y="15"/>
                  </a:lnTo>
                  <a:lnTo>
                    <a:pt x="0" y="19"/>
                  </a:lnTo>
                  <a:lnTo>
                    <a:pt x="0" y="23"/>
                  </a:lnTo>
                  <a:lnTo>
                    <a:pt x="0" y="23"/>
                  </a:lnTo>
                  <a:close/>
                </a:path>
              </a:pathLst>
            </a:custGeom>
            <a:grpFill/>
            <a:ln>
              <a:noFill/>
            </a:ln>
          </p:spPr>
          <p:txBody>
            <a:bodyPr vert="horz" wrap="square" lIns="91440" tIns="45720" rIns="91440" bIns="45720" numCol="1" anchor="t" anchorCtr="0" compatLnSpc="1"/>
            <a:lstStyle/>
            <a:p>
              <a:endParaRPr lang="en-US"/>
            </a:p>
          </p:txBody>
        </p:sp>
        <p:sp>
          <p:nvSpPr>
            <p:cNvPr id="91" name="Freeform 88">
              <a:extLst>
                <a:ext uri="{FF2B5EF4-FFF2-40B4-BE49-F238E27FC236}">
                  <a16:creationId xmlns="" xmlns:a16="http://schemas.microsoft.com/office/drawing/2014/main" id="{A5D78802-A765-4B25-9FD4-C6CD003FBBEB}"/>
                </a:ext>
              </a:extLst>
            </p:cNvPr>
            <p:cNvSpPr/>
            <p:nvPr/>
          </p:nvSpPr>
          <p:spPr bwMode="auto">
            <a:xfrm>
              <a:off x="5012247" y="2508208"/>
              <a:ext cx="86205" cy="95211"/>
            </a:xfrm>
            <a:custGeom>
              <a:avLst/>
              <a:gdLst>
                <a:gd name="T0" fmla="*/ 4 w 67"/>
                <a:gd name="T1" fmla="*/ 63 h 74"/>
                <a:gd name="T2" fmla="*/ 4 w 67"/>
                <a:gd name="T3" fmla="*/ 63 h 74"/>
                <a:gd name="T4" fmla="*/ 4 w 67"/>
                <a:gd name="T5" fmla="*/ 63 h 74"/>
                <a:gd name="T6" fmla="*/ 4 w 67"/>
                <a:gd name="T7" fmla="*/ 59 h 74"/>
                <a:gd name="T8" fmla="*/ 4 w 67"/>
                <a:gd name="T9" fmla="*/ 56 h 74"/>
                <a:gd name="T10" fmla="*/ 4 w 67"/>
                <a:gd name="T11" fmla="*/ 52 h 74"/>
                <a:gd name="T12" fmla="*/ 4 w 67"/>
                <a:gd name="T13" fmla="*/ 48 h 74"/>
                <a:gd name="T14" fmla="*/ 8 w 67"/>
                <a:gd name="T15" fmla="*/ 48 h 74"/>
                <a:gd name="T16" fmla="*/ 8 w 67"/>
                <a:gd name="T17" fmla="*/ 45 h 74"/>
                <a:gd name="T18" fmla="*/ 8 w 67"/>
                <a:gd name="T19" fmla="*/ 41 h 74"/>
                <a:gd name="T20" fmla="*/ 8 w 67"/>
                <a:gd name="T21" fmla="*/ 41 h 74"/>
                <a:gd name="T22" fmla="*/ 8 w 67"/>
                <a:gd name="T23" fmla="*/ 26 h 74"/>
                <a:gd name="T24" fmla="*/ 8 w 67"/>
                <a:gd name="T25" fmla="*/ 26 h 74"/>
                <a:gd name="T26" fmla="*/ 8 w 67"/>
                <a:gd name="T27" fmla="*/ 22 h 74"/>
                <a:gd name="T28" fmla="*/ 8 w 67"/>
                <a:gd name="T29" fmla="*/ 19 h 74"/>
                <a:gd name="T30" fmla="*/ 8 w 67"/>
                <a:gd name="T31" fmla="*/ 19 h 74"/>
                <a:gd name="T32" fmla="*/ 8 w 67"/>
                <a:gd name="T33" fmla="*/ 15 h 74"/>
                <a:gd name="T34" fmla="*/ 8 w 67"/>
                <a:gd name="T35" fmla="*/ 15 h 74"/>
                <a:gd name="T36" fmla="*/ 11 w 67"/>
                <a:gd name="T37" fmla="*/ 15 h 74"/>
                <a:gd name="T38" fmla="*/ 11 w 67"/>
                <a:gd name="T39" fmla="*/ 11 h 74"/>
                <a:gd name="T40" fmla="*/ 15 w 67"/>
                <a:gd name="T41" fmla="*/ 11 h 74"/>
                <a:gd name="T42" fmla="*/ 19 w 67"/>
                <a:gd name="T43" fmla="*/ 15 h 74"/>
                <a:gd name="T44" fmla="*/ 22 w 67"/>
                <a:gd name="T45" fmla="*/ 19 h 74"/>
                <a:gd name="T46" fmla="*/ 22 w 67"/>
                <a:gd name="T47" fmla="*/ 19 h 74"/>
                <a:gd name="T48" fmla="*/ 26 w 67"/>
                <a:gd name="T49" fmla="*/ 19 h 74"/>
                <a:gd name="T50" fmla="*/ 59 w 67"/>
                <a:gd name="T51" fmla="*/ 0 h 74"/>
                <a:gd name="T52" fmla="*/ 67 w 67"/>
                <a:gd name="T53" fmla="*/ 19 h 74"/>
                <a:gd name="T54" fmla="*/ 67 w 67"/>
                <a:gd name="T55" fmla="*/ 19 h 74"/>
                <a:gd name="T56" fmla="*/ 59 w 67"/>
                <a:gd name="T57" fmla="*/ 26 h 74"/>
                <a:gd name="T58" fmla="*/ 37 w 67"/>
                <a:gd name="T59" fmla="*/ 30 h 74"/>
                <a:gd name="T60" fmla="*/ 56 w 67"/>
                <a:gd name="T61" fmla="*/ 48 h 74"/>
                <a:gd name="T62" fmla="*/ 48 w 67"/>
                <a:gd name="T63" fmla="*/ 56 h 74"/>
                <a:gd name="T64" fmla="*/ 48 w 67"/>
                <a:gd name="T65" fmla="*/ 63 h 74"/>
                <a:gd name="T66" fmla="*/ 33 w 67"/>
                <a:gd name="T67" fmla="*/ 63 h 74"/>
                <a:gd name="T68" fmla="*/ 22 w 67"/>
                <a:gd name="T69" fmla="*/ 74 h 74"/>
                <a:gd name="T70" fmla="*/ 8 w 67"/>
                <a:gd name="T71" fmla="*/ 71 h 74"/>
                <a:gd name="T72" fmla="*/ 0 w 67"/>
                <a:gd name="T73" fmla="*/ 71 h 74"/>
                <a:gd name="T74" fmla="*/ 0 w 67"/>
                <a:gd name="T75" fmla="*/ 71 h 74"/>
                <a:gd name="T76" fmla="*/ 4 w 67"/>
                <a:gd name="T77" fmla="*/ 67 h 74"/>
                <a:gd name="T78" fmla="*/ 4 w 67"/>
                <a:gd name="T79" fmla="*/ 63 h 74"/>
                <a:gd name="T80" fmla="*/ 4 w 67"/>
                <a:gd name="T81" fmla="*/ 6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7" h="74">
                  <a:moveTo>
                    <a:pt x="4" y="63"/>
                  </a:moveTo>
                  <a:lnTo>
                    <a:pt x="4" y="63"/>
                  </a:lnTo>
                  <a:lnTo>
                    <a:pt x="4" y="63"/>
                  </a:lnTo>
                  <a:lnTo>
                    <a:pt x="4" y="59"/>
                  </a:lnTo>
                  <a:lnTo>
                    <a:pt x="4" y="56"/>
                  </a:lnTo>
                  <a:lnTo>
                    <a:pt x="4" y="52"/>
                  </a:lnTo>
                  <a:lnTo>
                    <a:pt x="4" y="48"/>
                  </a:lnTo>
                  <a:lnTo>
                    <a:pt x="8" y="48"/>
                  </a:lnTo>
                  <a:lnTo>
                    <a:pt x="8" y="45"/>
                  </a:lnTo>
                  <a:lnTo>
                    <a:pt x="8" y="41"/>
                  </a:lnTo>
                  <a:lnTo>
                    <a:pt x="8" y="41"/>
                  </a:lnTo>
                  <a:lnTo>
                    <a:pt x="8" y="26"/>
                  </a:lnTo>
                  <a:lnTo>
                    <a:pt x="8" y="26"/>
                  </a:lnTo>
                  <a:lnTo>
                    <a:pt x="8" y="22"/>
                  </a:lnTo>
                  <a:lnTo>
                    <a:pt x="8" y="19"/>
                  </a:lnTo>
                  <a:lnTo>
                    <a:pt x="8" y="19"/>
                  </a:lnTo>
                  <a:lnTo>
                    <a:pt x="8" y="15"/>
                  </a:lnTo>
                  <a:lnTo>
                    <a:pt x="8" y="15"/>
                  </a:lnTo>
                  <a:lnTo>
                    <a:pt x="11" y="15"/>
                  </a:lnTo>
                  <a:lnTo>
                    <a:pt x="11" y="11"/>
                  </a:lnTo>
                  <a:lnTo>
                    <a:pt x="15" y="11"/>
                  </a:lnTo>
                  <a:lnTo>
                    <a:pt x="19" y="15"/>
                  </a:lnTo>
                  <a:lnTo>
                    <a:pt x="22" y="19"/>
                  </a:lnTo>
                  <a:lnTo>
                    <a:pt x="22" y="19"/>
                  </a:lnTo>
                  <a:lnTo>
                    <a:pt x="26" y="19"/>
                  </a:lnTo>
                  <a:lnTo>
                    <a:pt x="59" y="0"/>
                  </a:lnTo>
                  <a:lnTo>
                    <a:pt x="67" y="19"/>
                  </a:lnTo>
                  <a:lnTo>
                    <a:pt x="67" y="19"/>
                  </a:lnTo>
                  <a:lnTo>
                    <a:pt x="59" y="26"/>
                  </a:lnTo>
                  <a:lnTo>
                    <a:pt x="37" y="30"/>
                  </a:lnTo>
                  <a:lnTo>
                    <a:pt x="56" y="48"/>
                  </a:lnTo>
                  <a:lnTo>
                    <a:pt x="48" y="56"/>
                  </a:lnTo>
                  <a:lnTo>
                    <a:pt x="48" y="63"/>
                  </a:lnTo>
                  <a:lnTo>
                    <a:pt x="33" y="63"/>
                  </a:lnTo>
                  <a:lnTo>
                    <a:pt x="22" y="74"/>
                  </a:lnTo>
                  <a:lnTo>
                    <a:pt x="8" y="71"/>
                  </a:lnTo>
                  <a:lnTo>
                    <a:pt x="0" y="71"/>
                  </a:lnTo>
                  <a:lnTo>
                    <a:pt x="0" y="71"/>
                  </a:lnTo>
                  <a:lnTo>
                    <a:pt x="4" y="67"/>
                  </a:lnTo>
                  <a:lnTo>
                    <a:pt x="4" y="63"/>
                  </a:lnTo>
                  <a:lnTo>
                    <a:pt x="4" y="63"/>
                  </a:lnTo>
                  <a:close/>
                </a:path>
              </a:pathLst>
            </a:custGeom>
            <a:grpFill/>
            <a:ln>
              <a:noFill/>
            </a:ln>
          </p:spPr>
          <p:txBody>
            <a:bodyPr vert="horz" wrap="square" lIns="91440" tIns="45720" rIns="91440" bIns="45720" numCol="1" anchor="t" anchorCtr="0" compatLnSpc="1"/>
            <a:lstStyle/>
            <a:p>
              <a:endParaRPr lang="en-US"/>
            </a:p>
          </p:txBody>
        </p:sp>
        <p:sp>
          <p:nvSpPr>
            <p:cNvPr id="92" name="Freeform 89">
              <a:extLst>
                <a:ext uri="{FF2B5EF4-FFF2-40B4-BE49-F238E27FC236}">
                  <a16:creationId xmlns="" xmlns:a16="http://schemas.microsoft.com/office/drawing/2014/main" id="{B11A2D93-88E2-4E1E-B22E-C16270FDED8B}"/>
                </a:ext>
              </a:extLst>
            </p:cNvPr>
            <p:cNvSpPr/>
            <p:nvPr/>
          </p:nvSpPr>
          <p:spPr bwMode="auto">
            <a:xfrm>
              <a:off x="5012246" y="2532654"/>
              <a:ext cx="438742" cy="333238"/>
            </a:xfrm>
            <a:custGeom>
              <a:avLst/>
              <a:gdLst>
                <a:gd name="T0" fmla="*/ 207 w 341"/>
                <a:gd name="T1" fmla="*/ 55 h 259"/>
                <a:gd name="T2" fmla="*/ 82 w 341"/>
                <a:gd name="T3" fmla="*/ 3 h 259"/>
                <a:gd name="T4" fmla="*/ 37 w 341"/>
                <a:gd name="T5" fmla="*/ 11 h 259"/>
                <a:gd name="T6" fmla="*/ 48 w 341"/>
                <a:gd name="T7" fmla="*/ 44 h 259"/>
                <a:gd name="T8" fmla="*/ 8 w 341"/>
                <a:gd name="T9" fmla="*/ 52 h 259"/>
                <a:gd name="T10" fmla="*/ 0 w 341"/>
                <a:gd name="T11" fmla="*/ 63 h 259"/>
                <a:gd name="T12" fmla="*/ 0 w 341"/>
                <a:gd name="T13" fmla="*/ 66 h 259"/>
                <a:gd name="T14" fmla="*/ 8 w 341"/>
                <a:gd name="T15" fmla="*/ 70 h 259"/>
                <a:gd name="T16" fmla="*/ 15 w 341"/>
                <a:gd name="T17" fmla="*/ 81 h 259"/>
                <a:gd name="T18" fmla="*/ 22 w 341"/>
                <a:gd name="T19" fmla="*/ 89 h 259"/>
                <a:gd name="T20" fmla="*/ 26 w 341"/>
                <a:gd name="T21" fmla="*/ 96 h 259"/>
                <a:gd name="T22" fmla="*/ 33 w 341"/>
                <a:gd name="T23" fmla="*/ 103 h 259"/>
                <a:gd name="T24" fmla="*/ 41 w 341"/>
                <a:gd name="T25" fmla="*/ 115 h 259"/>
                <a:gd name="T26" fmla="*/ 45 w 341"/>
                <a:gd name="T27" fmla="*/ 122 h 259"/>
                <a:gd name="T28" fmla="*/ 48 w 341"/>
                <a:gd name="T29" fmla="*/ 129 h 259"/>
                <a:gd name="T30" fmla="*/ 56 w 341"/>
                <a:gd name="T31" fmla="*/ 129 h 259"/>
                <a:gd name="T32" fmla="*/ 67 w 341"/>
                <a:gd name="T33" fmla="*/ 141 h 259"/>
                <a:gd name="T34" fmla="*/ 67 w 341"/>
                <a:gd name="T35" fmla="*/ 144 h 259"/>
                <a:gd name="T36" fmla="*/ 74 w 341"/>
                <a:gd name="T37" fmla="*/ 159 h 259"/>
                <a:gd name="T38" fmla="*/ 74 w 341"/>
                <a:gd name="T39" fmla="*/ 167 h 259"/>
                <a:gd name="T40" fmla="*/ 78 w 341"/>
                <a:gd name="T41" fmla="*/ 178 h 259"/>
                <a:gd name="T42" fmla="*/ 89 w 341"/>
                <a:gd name="T43" fmla="*/ 192 h 259"/>
                <a:gd name="T44" fmla="*/ 96 w 341"/>
                <a:gd name="T45" fmla="*/ 196 h 259"/>
                <a:gd name="T46" fmla="*/ 104 w 341"/>
                <a:gd name="T47" fmla="*/ 200 h 259"/>
                <a:gd name="T48" fmla="*/ 107 w 341"/>
                <a:gd name="T49" fmla="*/ 204 h 259"/>
                <a:gd name="T50" fmla="*/ 115 w 341"/>
                <a:gd name="T51" fmla="*/ 222 h 259"/>
                <a:gd name="T52" fmla="*/ 133 w 341"/>
                <a:gd name="T53" fmla="*/ 241 h 259"/>
                <a:gd name="T54" fmla="*/ 141 w 341"/>
                <a:gd name="T55" fmla="*/ 252 h 259"/>
                <a:gd name="T56" fmla="*/ 152 w 341"/>
                <a:gd name="T57" fmla="*/ 244 h 259"/>
                <a:gd name="T58" fmla="*/ 156 w 341"/>
                <a:gd name="T59" fmla="*/ 233 h 259"/>
                <a:gd name="T60" fmla="*/ 185 w 341"/>
                <a:gd name="T61" fmla="*/ 241 h 259"/>
                <a:gd name="T62" fmla="*/ 230 w 341"/>
                <a:gd name="T63" fmla="*/ 226 h 259"/>
                <a:gd name="T64" fmla="*/ 337 w 341"/>
                <a:gd name="T65" fmla="*/ 152 h 259"/>
                <a:gd name="T66" fmla="*/ 282 w 341"/>
                <a:gd name="T67" fmla="*/ 148 h 259"/>
                <a:gd name="T68" fmla="*/ 274 w 341"/>
                <a:gd name="T69" fmla="*/ 126 h 259"/>
                <a:gd name="T70" fmla="*/ 274 w 341"/>
                <a:gd name="T71" fmla="*/ 126 h 259"/>
                <a:gd name="T72" fmla="*/ 270 w 341"/>
                <a:gd name="T73" fmla="*/ 122 h 259"/>
                <a:gd name="T74" fmla="*/ 263 w 341"/>
                <a:gd name="T75" fmla="*/ 118 h 259"/>
                <a:gd name="T76" fmla="*/ 259 w 341"/>
                <a:gd name="T77" fmla="*/ 115 h 259"/>
                <a:gd name="T78" fmla="*/ 248 w 341"/>
                <a:gd name="T79" fmla="*/ 100 h 259"/>
                <a:gd name="T80" fmla="*/ 248 w 341"/>
                <a:gd name="T81" fmla="*/ 89 h 259"/>
                <a:gd name="T82" fmla="*/ 244 w 341"/>
                <a:gd name="T83" fmla="*/ 85 h 259"/>
                <a:gd name="T84" fmla="*/ 233 w 341"/>
                <a:gd name="T85" fmla="*/ 74 h 259"/>
                <a:gd name="T86" fmla="*/ 237 w 341"/>
                <a:gd name="T87" fmla="*/ 74 h 259"/>
                <a:gd name="T88" fmla="*/ 226 w 341"/>
                <a:gd name="T89" fmla="*/ 70 h 259"/>
                <a:gd name="T90" fmla="*/ 219 w 341"/>
                <a:gd name="T91" fmla="*/ 59 h 259"/>
                <a:gd name="T92" fmla="*/ 219 w 341"/>
                <a:gd name="T93" fmla="*/ 55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41" h="259">
                  <a:moveTo>
                    <a:pt x="219" y="55"/>
                  </a:moveTo>
                  <a:lnTo>
                    <a:pt x="207" y="59"/>
                  </a:lnTo>
                  <a:lnTo>
                    <a:pt x="207" y="55"/>
                  </a:lnTo>
                  <a:lnTo>
                    <a:pt x="193" y="52"/>
                  </a:lnTo>
                  <a:lnTo>
                    <a:pt x="159" y="52"/>
                  </a:lnTo>
                  <a:lnTo>
                    <a:pt x="82" y="3"/>
                  </a:lnTo>
                  <a:lnTo>
                    <a:pt x="67" y="0"/>
                  </a:lnTo>
                  <a:lnTo>
                    <a:pt x="59" y="7"/>
                  </a:lnTo>
                  <a:lnTo>
                    <a:pt x="37" y="11"/>
                  </a:lnTo>
                  <a:lnTo>
                    <a:pt x="56" y="29"/>
                  </a:lnTo>
                  <a:lnTo>
                    <a:pt x="48" y="37"/>
                  </a:lnTo>
                  <a:lnTo>
                    <a:pt x="48" y="44"/>
                  </a:lnTo>
                  <a:lnTo>
                    <a:pt x="33" y="44"/>
                  </a:lnTo>
                  <a:lnTo>
                    <a:pt x="22" y="55"/>
                  </a:lnTo>
                  <a:lnTo>
                    <a:pt x="8" y="52"/>
                  </a:lnTo>
                  <a:lnTo>
                    <a:pt x="0" y="52"/>
                  </a:lnTo>
                  <a:lnTo>
                    <a:pt x="0" y="55"/>
                  </a:lnTo>
                  <a:lnTo>
                    <a:pt x="0" y="63"/>
                  </a:lnTo>
                  <a:lnTo>
                    <a:pt x="0" y="66"/>
                  </a:lnTo>
                  <a:lnTo>
                    <a:pt x="0" y="70"/>
                  </a:lnTo>
                  <a:lnTo>
                    <a:pt x="0" y="66"/>
                  </a:lnTo>
                  <a:lnTo>
                    <a:pt x="4" y="70"/>
                  </a:lnTo>
                  <a:lnTo>
                    <a:pt x="4" y="66"/>
                  </a:lnTo>
                  <a:lnTo>
                    <a:pt x="8" y="70"/>
                  </a:lnTo>
                  <a:lnTo>
                    <a:pt x="8" y="70"/>
                  </a:lnTo>
                  <a:lnTo>
                    <a:pt x="15" y="77"/>
                  </a:lnTo>
                  <a:lnTo>
                    <a:pt x="15" y="81"/>
                  </a:lnTo>
                  <a:lnTo>
                    <a:pt x="15" y="81"/>
                  </a:lnTo>
                  <a:lnTo>
                    <a:pt x="19" y="85"/>
                  </a:lnTo>
                  <a:lnTo>
                    <a:pt x="22" y="89"/>
                  </a:lnTo>
                  <a:lnTo>
                    <a:pt x="22" y="89"/>
                  </a:lnTo>
                  <a:lnTo>
                    <a:pt x="26" y="96"/>
                  </a:lnTo>
                  <a:lnTo>
                    <a:pt x="26" y="96"/>
                  </a:lnTo>
                  <a:lnTo>
                    <a:pt x="30" y="100"/>
                  </a:lnTo>
                  <a:lnTo>
                    <a:pt x="30" y="100"/>
                  </a:lnTo>
                  <a:lnTo>
                    <a:pt x="33" y="103"/>
                  </a:lnTo>
                  <a:lnTo>
                    <a:pt x="33" y="107"/>
                  </a:lnTo>
                  <a:lnTo>
                    <a:pt x="37" y="107"/>
                  </a:lnTo>
                  <a:lnTo>
                    <a:pt x="41" y="115"/>
                  </a:lnTo>
                  <a:lnTo>
                    <a:pt x="45" y="115"/>
                  </a:lnTo>
                  <a:lnTo>
                    <a:pt x="45" y="118"/>
                  </a:lnTo>
                  <a:lnTo>
                    <a:pt x="45" y="122"/>
                  </a:lnTo>
                  <a:lnTo>
                    <a:pt x="45" y="126"/>
                  </a:lnTo>
                  <a:lnTo>
                    <a:pt x="45" y="126"/>
                  </a:lnTo>
                  <a:lnTo>
                    <a:pt x="48" y="129"/>
                  </a:lnTo>
                  <a:lnTo>
                    <a:pt x="48" y="129"/>
                  </a:lnTo>
                  <a:lnTo>
                    <a:pt x="52" y="129"/>
                  </a:lnTo>
                  <a:lnTo>
                    <a:pt x="56" y="129"/>
                  </a:lnTo>
                  <a:lnTo>
                    <a:pt x="59" y="133"/>
                  </a:lnTo>
                  <a:lnTo>
                    <a:pt x="63" y="137"/>
                  </a:lnTo>
                  <a:lnTo>
                    <a:pt x="67" y="141"/>
                  </a:lnTo>
                  <a:lnTo>
                    <a:pt x="67" y="141"/>
                  </a:lnTo>
                  <a:lnTo>
                    <a:pt x="67" y="144"/>
                  </a:lnTo>
                  <a:lnTo>
                    <a:pt x="67" y="144"/>
                  </a:lnTo>
                  <a:lnTo>
                    <a:pt x="70" y="148"/>
                  </a:lnTo>
                  <a:lnTo>
                    <a:pt x="74" y="152"/>
                  </a:lnTo>
                  <a:lnTo>
                    <a:pt x="74" y="159"/>
                  </a:lnTo>
                  <a:lnTo>
                    <a:pt x="74" y="159"/>
                  </a:lnTo>
                  <a:lnTo>
                    <a:pt x="74" y="163"/>
                  </a:lnTo>
                  <a:lnTo>
                    <a:pt x="74" y="167"/>
                  </a:lnTo>
                  <a:lnTo>
                    <a:pt x="74" y="167"/>
                  </a:lnTo>
                  <a:lnTo>
                    <a:pt x="74" y="174"/>
                  </a:lnTo>
                  <a:lnTo>
                    <a:pt x="78" y="178"/>
                  </a:lnTo>
                  <a:lnTo>
                    <a:pt x="78" y="181"/>
                  </a:lnTo>
                  <a:lnTo>
                    <a:pt x="78" y="181"/>
                  </a:lnTo>
                  <a:lnTo>
                    <a:pt x="89" y="192"/>
                  </a:lnTo>
                  <a:lnTo>
                    <a:pt x="89" y="192"/>
                  </a:lnTo>
                  <a:lnTo>
                    <a:pt x="93" y="192"/>
                  </a:lnTo>
                  <a:lnTo>
                    <a:pt x="96" y="196"/>
                  </a:lnTo>
                  <a:lnTo>
                    <a:pt x="96" y="196"/>
                  </a:lnTo>
                  <a:lnTo>
                    <a:pt x="104" y="200"/>
                  </a:lnTo>
                  <a:lnTo>
                    <a:pt x="104" y="200"/>
                  </a:lnTo>
                  <a:lnTo>
                    <a:pt x="107" y="204"/>
                  </a:lnTo>
                  <a:lnTo>
                    <a:pt x="107" y="204"/>
                  </a:lnTo>
                  <a:lnTo>
                    <a:pt x="107" y="204"/>
                  </a:lnTo>
                  <a:lnTo>
                    <a:pt x="111" y="218"/>
                  </a:lnTo>
                  <a:lnTo>
                    <a:pt x="115" y="218"/>
                  </a:lnTo>
                  <a:lnTo>
                    <a:pt x="115" y="222"/>
                  </a:lnTo>
                  <a:lnTo>
                    <a:pt x="130" y="233"/>
                  </a:lnTo>
                  <a:lnTo>
                    <a:pt x="130" y="233"/>
                  </a:lnTo>
                  <a:lnTo>
                    <a:pt x="133" y="241"/>
                  </a:lnTo>
                  <a:lnTo>
                    <a:pt x="137" y="241"/>
                  </a:lnTo>
                  <a:lnTo>
                    <a:pt x="141" y="252"/>
                  </a:lnTo>
                  <a:lnTo>
                    <a:pt x="141" y="252"/>
                  </a:lnTo>
                  <a:lnTo>
                    <a:pt x="145" y="252"/>
                  </a:lnTo>
                  <a:lnTo>
                    <a:pt x="148" y="248"/>
                  </a:lnTo>
                  <a:lnTo>
                    <a:pt x="152" y="244"/>
                  </a:lnTo>
                  <a:lnTo>
                    <a:pt x="148" y="241"/>
                  </a:lnTo>
                  <a:lnTo>
                    <a:pt x="152" y="233"/>
                  </a:lnTo>
                  <a:lnTo>
                    <a:pt x="156" y="233"/>
                  </a:lnTo>
                  <a:lnTo>
                    <a:pt x="159" y="237"/>
                  </a:lnTo>
                  <a:lnTo>
                    <a:pt x="170" y="237"/>
                  </a:lnTo>
                  <a:lnTo>
                    <a:pt x="185" y="241"/>
                  </a:lnTo>
                  <a:lnTo>
                    <a:pt x="200" y="248"/>
                  </a:lnTo>
                  <a:lnTo>
                    <a:pt x="200" y="259"/>
                  </a:lnTo>
                  <a:lnTo>
                    <a:pt x="230" y="226"/>
                  </a:lnTo>
                  <a:lnTo>
                    <a:pt x="337" y="196"/>
                  </a:lnTo>
                  <a:lnTo>
                    <a:pt x="341" y="163"/>
                  </a:lnTo>
                  <a:lnTo>
                    <a:pt x="337" y="152"/>
                  </a:lnTo>
                  <a:lnTo>
                    <a:pt x="337" y="152"/>
                  </a:lnTo>
                  <a:lnTo>
                    <a:pt x="330" y="155"/>
                  </a:lnTo>
                  <a:lnTo>
                    <a:pt x="282" y="148"/>
                  </a:lnTo>
                  <a:lnTo>
                    <a:pt x="278" y="137"/>
                  </a:lnTo>
                  <a:lnTo>
                    <a:pt x="274" y="133"/>
                  </a:lnTo>
                  <a:lnTo>
                    <a:pt x="274" y="126"/>
                  </a:lnTo>
                  <a:lnTo>
                    <a:pt x="274" y="126"/>
                  </a:lnTo>
                  <a:lnTo>
                    <a:pt x="274" y="129"/>
                  </a:lnTo>
                  <a:lnTo>
                    <a:pt x="274" y="126"/>
                  </a:lnTo>
                  <a:lnTo>
                    <a:pt x="274" y="126"/>
                  </a:lnTo>
                  <a:lnTo>
                    <a:pt x="274" y="122"/>
                  </a:lnTo>
                  <a:lnTo>
                    <a:pt x="270" y="122"/>
                  </a:lnTo>
                  <a:lnTo>
                    <a:pt x="270" y="122"/>
                  </a:lnTo>
                  <a:lnTo>
                    <a:pt x="270" y="122"/>
                  </a:lnTo>
                  <a:lnTo>
                    <a:pt x="263" y="118"/>
                  </a:lnTo>
                  <a:lnTo>
                    <a:pt x="263" y="118"/>
                  </a:lnTo>
                  <a:lnTo>
                    <a:pt x="263" y="118"/>
                  </a:lnTo>
                  <a:lnTo>
                    <a:pt x="259" y="115"/>
                  </a:lnTo>
                  <a:lnTo>
                    <a:pt x="259" y="111"/>
                  </a:lnTo>
                  <a:lnTo>
                    <a:pt x="252" y="100"/>
                  </a:lnTo>
                  <a:lnTo>
                    <a:pt x="248" y="100"/>
                  </a:lnTo>
                  <a:lnTo>
                    <a:pt x="248" y="100"/>
                  </a:lnTo>
                  <a:lnTo>
                    <a:pt x="248" y="96"/>
                  </a:lnTo>
                  <a:lnTo>
                    <a:pt x="248" y="89"/>
                  </a:lnTo>
                  <a:lnTo>
                    <a:pt x="248" y="89"/>
                  </a:lnTo>
                  <a:lnTo>
                    <a:pt x="244" y="85"/>
                  </a:lnTo>
                  <a:lnTo>
                    <a:pt x="244" y="85"/>
                  </a:lnTo>
                  <a:lnTo>
                    <a:pt x="237" y="77"/>
                  </a:lnTo>
                  <a:lnTo>
                    <a:pt x="237" y="77"/>
                  </a:lnTo>
                  <a:lnTo>
                    <a:pt x="233" y="74"/>
                  </a:lnTo>
                  <a:lnTo>
                    <a:pt x="233" y="74"/>
                  </a:lnTo>
                  <a:lnTo>
                    <a:pt x="233" y="74"/>
                  </a:lnTo>
                  <a:lnTo>
                    <a:pt x="237" y="74"/>
                  </a:lnTo>
                  <a:lnTo>
                    <a:pt x="233" y="74"/>
                  </a:lnTo>
                  <a:lnTo>
                    <a:pt x="233" y="74"/>
                  </a:lnTo>
                  <a:lnTo>
                    <a:pt x="226" y="70"/>
                  </a:lnTo>
                  <a:lnTo>
                    <a:pt x="222" y="63"/>
                  </a:lnTo>
                  <a:lnTo>
                    <a:pt x="222" y="59"/>
                  </a:lnTo>
                  <a:lnTo>
                    <a:pt x="219" y="59"/>
                  </a:lnTo>
                  <a:lnTo>
                    <a:pt x="219" y="55"/>
                  </a:lnTo>
                  <a:lnTo>
                    <a:pt x="219" y="59"/>
                  </a:lnTo>
                  <a:lnTo>
                    <a:pt x="219" y="55"/>
                  </a:lnTo>
                  <a:close/>
                </a:path>
              </a:pathLst>
            </a:custGeom>
            <a:grpFill/>
            <a:ln>
              <a:noFill/>
            </a:ln>
          </p:spPr>
          <p:txBody>
            <a:bodyPr vert="horz" wrap="square" lIns="91440" tIns="45720" rIns="91440" bIns="45720" numCol="1" anchor="t" anchorCtr="0" compatLnSpc="1"/>
            <a:lstStyle/>
            <a:p>
              <a:endParaRPr lang="en-US"/>
            </a:p>
          </p:txBody>
        </p:sp>
        <p:sp>
          <p:nvSpPr>
            <p:cNvPr id="93" name="Freeform 90">
              <a:extLst>
                <a:ext uri="{FF2B5EF4-FFF2-40B4-BE49-F238E27FC236}">
                  <a16:creationId xmlns="" xmlns:a16="http://schemas.microsoft.com/office/drawing/2014/main" id="{B68D5324-9F7D-4D37-AEF4-E7DD762DFB98}"/>
                </a:ext>
              </a:extLst>
            </p:cNvPr>
            <p:cNvSpPr/>
            <p:nvPr/>
          </p:nvSpPr>
          <p:spPr bwMode="auto">
            <a:xfrm>
              <a:off x="5350632" y="2656170"/>
              <a:ext cx="14153" cy="33452"/>
            </a:xfrm>
            <a:custGeom>
              <a:avLst/>
              <a:gdLst>
                <a:gd name="T0" fmla="*/ 7 w 11"/>
                <a:gd name="T1" fmla="*/ 26 h 26"/>
                <a:gd name="T2" fmla="*/ 7 w 11"/>
                <a:gd name="T3" fmla="*/ 26 h 26"/>
                <a:gd name="T4" fmla="*/ 0 w 11"/>
                <a:gd name="T5" fmla="*/ 22 h 26"/>
                <a:gd name="T6" fmla="*/ 0 w 11"/>
                <a:gd name="T7" fmla="*/ 22 h 26"/>
                <a:gd name="T8" fmla="*/ 0 w 11"/>
                <a:gd name="T9" fmla="*/ 22 h 26"/>
                <a:gd name="T10" fmla="*/ 0 w 11"/>
                <a:gd name="T11" fmla="*/ 19 h 26"/>
                <a:gd name="T12" fmla="*/ 0 w 11"/>
                <a:gd name="T13" fmla="*/ 19 h 26"/>
                <a:gd name="T14" fmla="*/ 0 w 11"/>
                <a:gd name="T15" fmla="*/ 15 h 26"/>
                <a:gd name="T16" fmla="*/ 0 w 11"/>
                <a:gd name="T17" fmla="*/ 11 h 26"/>
                <a:gd name="T18" fmla="*/ 0 w 11"/>
                <a:gd name="T19" fmla="*/ 11 h 26"/>
                <a:gd name="T20" fmla="*/ 0 w 11"/>
                <a:gd name="T21" fmla="*/ 11 h 26"/>
                <a:gd name="T22" fmla="*/ 0 w 11"/>
                <a:gd name="T23" fmla="*/ 7 h 26"/>
                <a:gd name="T24" fmla="*/ 0 w 11"/>
                <a:gd name="T25" fmla="*/ 7 h 26"/>
                <a:gd name="T26" fmla="*/ 0 w 11"/>
                <a:gd name="T27" fmla="*/ 4 h 26"/>
                <a:gd name="T28" fmla="*/ 4 w 11"/>
                <a:gd name="T29" fmla="*/ 4 h 26"/>
                <a:gd name="T30" fmla="*/ 4 w 11"/>
                <a:gd name="T31" fmla="*/ 4 h 26"/>
                <a:gd name="T32" fmla="*/ 4 w 11"/>
                <a:gd name="T33" fmla="*/ 4 h 26"/>
                <a:gd name="T34" fmla="*/ 4 w 11"/>
                <a:gd name="T35" fmla="*/ 0 h 26"/>
                <a:gd name="T36" fmla="*/ 4 w 11"/>
                <a:gd name="T37" fmla="*/ 0 h 26"/>
                <a:gd name="T38" fmla="*/ 7 w 11"/>
                <a:gd name="T39" fmla="*/ 4 h 26"/>
                <a:gd name="T40" fmla="*/ 7 w 11"/>
                <a:gd name="T41" fmla="*/ 4 h 26"/>
                <a:gd name="T42" fmla="*/ 11 w 11"/>
                <a:gd name="T43" fmla="*/ 4 h 26"/>
                <a:gd name="T44" fmla="*/ 11 w 11"/>
                <a:gd name="T45" fmla="*/ 4 h 26"/>
                <a:gd name="T46" fmla="*/ 7 w 11"/>
                <a:gd name="T47" fmla="*/ 11 h 26"/>
                <a:gd name="T48" fmla="*/ 7 w 11"/>
                <a:gd name="T49" fmla="*/ 11 h 26"/>
                <a:gd name="T50" fmla="*/ 7 w 11"/>
                <a:gd name="T51" fmla="*/ 15 h 26"/>
                <a:gd name="T52" fmla="*/ 11 w 11"/>
                <a:gd name="T53" fmla="*/ 15 h 26"/>
                <a:gd name="T54" fmla="*/ 11 w 11"/>
                <a:gd name="T55" fmla="*/ 19 h 26"/>
                <a:gd name="T56" fmla="*/ 11 w 11"/>
                <a:gd name="T57" fmla="*/ 26 h 26"/>
                <a:gd name="T58" fmla="*/ 7 w 11"/>
                <a:gd name="T59" fmla="*/ 26 h 26"/>
                <a:gd name="T60" fmla="*/ 7 w 11"/>
                <a:gd name="T61"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 h="26">
                  <a:moveTo>
                    <a:pt x="7" y="26"/>
                  </a:moveTo>
                  <a:lnTo>
                    <a:pt x="7" y="26"/>
                  </a:lnTo>
                  <a:lnTo>
                    <a:pt x="0" y="22"/>
                  </a:lnTo>
                  <a:lnTo>
                    <a:pt x="0" y="22"/>
                  </a:lnTo>
                  <a:lnTo>
                    <a:pt x="0" y="22"/>
                  </a:lnTo>
                  <a:lnTo>
                    <a:pt x="0" y="19"/>
                  </a:lnTo>
                  <a:lnTo>
                    <a:pt x="0" y="19"/>
                  </a:lnTo>
                  <a:lnTo>
                    <a:pt x="0" y="15"/>
                  </a:lnTo>
                  <a:lnTo>
                    <a:pt x="0" y="11"/>
                  </a:lnTo>
                  <a:lnTo>
                    <a:pt x="0" y="11"/>
                  </a:lnTo>
                  <a:lnTo>
                    <a:pt x="0" y="11"/>
                  </a:lnTo>
                  <a:lnTo>
                    <a:pt x="0" y="7"/>
                  </a:lnTo>
                  <a:lnTo>
                    <a:pt x="0" y="7"/>
                  </a:lnTo>
                  <a:lnTo>
                    <a:pt x="0" y="4"/>
                  </a:lnTo>
                  <a:lnTo>
                    <a:pt x="4" y="4"/>
                  </a:lnTo>
                  <a:lnTo>
                    <a:pt x="4" y="4"/>
                  </a:lnTo>
                  <a:lnTo>
                    <a:pt x="4" y="4"/>
                  </a:lnTo>
                  <a:lnTo>
                    <a:pt x="4" y="0"/>
                  </a:lnTo>
                  <a:lnTo>
                    <a:pt x="4" y="0"/>
                  </a:lnTo>
                  <a:lnTo>
                    <a:pt x="7" y="4"/>
                  </a:lnTo>
                  <a:lnTo>
                    <a:pt x="7" y="4"/>
                  </a:lnTo>
                  <a:lnTo>
                    <a:pt x="11" y="4"/>
                  </a:lnTo>
                  <a:lnTo>
                    <a:pt x="11" y="4"/>
                  </a:lnTo>
                  <a:lnTo>
                    <a:pt x="7" y="11"/>
                  </a:lnTo>
                  <a:lnTo>
                    <a:pt x="7" y="11"/>
                  </a:lnTo>
                  <a:lnTo>
                    <a:pt x="7" y="15"/>
                  </a:lnTo>
                  <a:lnTo>
                    <a:pt x="11" y="15"/>
                  </a:lnTo>
                  <a:lnTo>
                    <a:pt x="11" y="19"/>
                  </a:lnTo>
                  <a:lnTo>
                    <a:pt x="11" y="26"/>
                  </a:lnTo>
                  <a:lnTo>
                    <a:pt x="7" y="26"/>
                  </a:lnTo>
                  <a:lnTo>
                    <a:pt x="7" y="26"/>
                  </a:lnTo>
                  <a:close/>
                </a:path>
              </a:pathLst>
            </a:custGeom>
            <a:grpFill/>
            <a:ln>
              <a:noFill/>
            </a:ln>
          </p:spPr>
          <p:txBody>
            <a:bodyPr vert="horz" wrap="square" lIns="91440" tIns="45720" rIns="91440" bIns="45720" numCol="1" anchor="t" anchorCtr="0" compatLnSpc="1"/>
            <a:lstStyle/>
            <a:p>
              <a:endParaRPr lang="en-US"/>
            </a:p>
          </p:txBody>
        </p:sp>
        <p:sp>
          <p:nvSpPr>
            <p:cNvPr id="94" name="Freeform 91">
              <a:extLst>
                <a:ext uri="{FF2B5EF4-FFF2-40B4-BE49-F238E27FC236}">
                  <a16:creationId xmlns="" xmlns:a16="http://schemas.microsoft.com/office/drawing/2014/main" id="{C695BFE9-7C28-44C8-A598-0E185AA8BF96}"/>
                </a:ext>
              </a:extLst>
            </p:cNvPr>
            <p:cNvSpPr/>
            <p:nvPr/>
          </p:nvSpPr>
          <p:spPr bwMode="auto">
            <a:xfrm>
              <a:off x="5364785" y="2661317"/>
              <a:ext cx="105504" cy="70765"/>
            </a:xfrm>
            <a:custGeom>
              <a:avLst/>
              <a:gdLst>
                <a:gd name="T0" fmla="*/ 0 w 82"/>
                <a:gd name="T1" fmla="*/ 26 h 55"/>
                <a:gd name="T2" fmla="*/ 0 w 82"/>
                <a:gd name="T3" fmla="*/ 33 h 55"/>
                <a:gd name="T4" fmla="*/ 4 w 82"/>
                <a:gd name="T5" fmla="*/ 37 h 55"/>
                <a:gd name="T6" fmla="*/ 8 w 82"/>
                <a:gd name="T7" fmla="*/ 48 h 55"/>
                <a:gd name="T8" fmla="*/ 56 w 82"/>
                <a:gd name="T9" fmla="*/ 55 h 55"/>
                <a:gd name="T10" fmla="*/ 63 w 82"/>
                <a:gd name="T11" fmla="*/ 52 h 55"/>
                <a:gd name="T12" fmla="*/ 78 w 82"/>
                <a:gd name="T13" fmla="*/ 11 h 55"/>
                <a:gd name="T14" fmla="*/ 82 w 82"/>
                <a:gd name="T15" fmla="*/ 11 h 55"/>
                <a:gd name="T16" fmla="*/ 78 w 82"/>
                <a:gd name="T17" fmla="*/ 7 h 55"/>
                <a:gd name="T18" fmla="*/ 78 w 82"/>
                <a:gd name="T19" fmla="*/ 3 h 55"/>
                <a:gd name="T20" fmla="*/ 78 w 82"/>
                <a:gd name="T21" fmla="*/ 7 h 55"/>
                <a:gd name="T22" fmla="*/ 78 w 82"/>
                <a:gd name="T23" fmla="*/ 3 h 55"/>
                <a:gd name="T24" fmla="*/ 78 w 82"/>
                <a:gd name="T25" fmla="*/ 3 h 55"/>
                <a:gd name="T26" fmla="*/ 74 w 82"/>
                <a:gd name="T27" fmla="*/ 3 h 55"/>
                <a:gd name="T28" fmla="*/ 74 w 82"/>
                <a:gd name="T29" fmla="*/ 0 h 55"/>
                <a:gd name="T30" fmla="*/ 74 w 82"/>
                <a:gd name="T31" fmla="*/ 0 h 55"/>
                <a:gd name="T32" fmla="*/ 74 w 82"/>
                <a:gd name="T33" fmla="*/ 0 h 55"/>
                <a:gd name="T34" fmla="*/ 70 w 82"/>
                <a:gd name="T35" fmla="*/ 3 h 55"/>
                <a:gd name="T36" fmla="*/ 63 w 82"/>
                <a:gd name="T37" fmla="*/ 7 h 55"/>
                <a:gd name="T38" fmla="*/ 63 w 82"/>
                <a:gd name="T39" fmla="*/ 11 h 55"/>
                <a:gd name="T40" fmla="*/ 52 w 82"/>
                <a:gd name="T41" fmla="*/ 18 h 55"/>
                <a:gd name="T42" fmla="*/ 52 w 82"/>
                <a:gd name="T43" fmla="*/ 22 h 55"/>
                <a:gd name="T44" fmla="*/ 52 w 82"/>
                <a:gd name="T45" fmla="*/ 22 h 55"/>
                <a:gd name="T46" fmla="*/ 52 w 82"/>
                <a:gd name="T47" fmla="*/ 22 h 55"/>
                <a:gd name="T48" fmla="*/ 48 w 82"/>
                <a:gd name="T49" fmla="*/ 26 h 55"/>
                <a:gd name="T50" fmla="*/ 48 w 82"/>
                <a:gd name="T51" fmla="*/ 26 h 55"/>
                <a:gd name="T52" fmla="*/ 45 w 82"/>
                <a:gd name="T53" fmla="*/ 26 h 55"/>
                <a:gd name="T54" fmla="*/ 45 w 82"/>
                <a:gd name="T55" fmla="*/ 26 h 55"/>
                <a:gd name="T56" fmla="*/ 45 w 82"/>
                <a:gd name="T57" fmla="*/ 29 h 55"/>
                <a:gd name="T58" fmla="*/ 45 w 82"/>
                <a:gd name="T59" fmla="*/ 29 h 55"/>
                <a:gd name="T60" fmla="*/ 41 w 82"/>
                <a:gd name="T61" fmla="*/ 29 h 55"/>
                <a:gd name="T62" fmla="*/ 37 w 82"/>
                <a:gd name="T63" fmla="*/ 29 h 55"/>
                <a:gd name="T64" fmla="*/ 33 w 82"/>
                <a:gd name="T65" fmla="*/ 33 h 55"/>
                <a:gd name="T66" fmla="*/ 33 w 82"/>
                <a:gd name="T67" fmla="*/ 29 h 55"/>
                <a:gd name="T68" fmla="*/ 30 w 82"/>
                <a:gd name="T69" fmla="*/ 29 h 55"/>
                <a:gd name="T70" fmla="*/ 26 w 82"/>
                <a:gd name="T71" fmla="*/ 29 h 55"/>
                <a:gd name="T72" fmla="*/ 26 w 82"/>
                <a:gd name="T73" fmla="*/ 29 h 55"/>
                <a:gd name="T74" fmla="*/ 19 w 82"/>
                <a:gd name="T75" fmla="*/ 29 h 55"/>
                <a:gd name="T76" fmla="*/ 11 w 82"/>
                <a:gd name="T77" fmla="*/ 33 h 55"/>
                <a:gd name="T78" fmla="*/ 11 w 82"/>
                <a:gd name="T79" fmla="*/ 33 h 55"/>
                <a:gd name="T80" fmla="*/ 8 w 82"/>
                <a:gd name="T81" fmla="*/ 33 h 55"/>
                <a:gd name="T82" fmla="*/ 4 w 82"/>
                <a:gd name="T83" fmla="*/ 33 h 55"/>
                <a:gd name="T84" fmla="*/ 4 w 82"/>
                <a:gd name="T85" fmla="*/ 26 h 55"/>
                <a:gd name="T86" fmla="*/ 4 w 82"/>
                <a:gd name="T87" fmla="*/ 29 h 55"/>
                <a:gd name="T88" fmla="*/ 0 w 82"/>
                <a:gd name="T89" fmla="*/ 2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2" h="55">
                  <a:moveTo>
                    <a:pt x="0" y="26"/>
                  </a:moveTo>
                  <a:lnTo>
                    <a:pt x="0" y="33"/>
                  </a:lnTo>
                  <a:lnTo>
                    <a:pt x="4" y="37"/>
                  </a:lnTo>
                  <a:lnTo>
                    <a:pt x="8" y="48"/>
                  </a:lnTo>
                  <a:lnTo>
                    <a:pt x="56" y="55"/>
                  </a:lnTo>
                  <a:lnTo>
                    <a:pt x="63" y="52"/>
                  </a:lnTo>
                  <a:lnTo>
                    <a:pt x="78" y="11"/>
                  </a:lnTo>
                  <a:lnTo>
                    <a:pt x="82" y="11"/>
                  </a:lnTo>
                  <a:lnTo>
                    <a:pt x="78" y="7"/>
                  </a:lnTo>
                  <a:lnTo>
                    <a:pt x="78" y="3"/>
                  </a:lnTo>
                  <a:lnTo>
                    <a:pt x="78" y="7"/>
                  </a:lnTo>
                  <a:lnTo>
                    <a:pt x="78" y="3"/>
                  </a:lnTo>
                  <a:lnTo>
                    <a:pt x="78" y="3"/>
                  </a:lnTo>
                  <a:lnTo>
                    <a:pt x="74" y="3"/>
                  </a:lnTo>
                  <a:lnTo>
                    <a:pt x="74" y="0"/>
                  </a:lnTo>
                  <a:lnTo>
                    <a:pt x="74" y="0"/>
                  </a:lnTo>
                  <a:lnTo>
                    <a:pt x="74" y="0"/>
                  </a:lnTo>
                  <a:lnTo>
                    <a:pt x="70" y="3"/>
                  </a:lnTo>
                  <a:lnTo>
                    <a:pt x="63" y="7"/>
                  </a:lnTo>
                  <a:lnTo>
                    <a:pt x="63" y="11"/>
                  </a:lnTo>
                  <a:lnTo>
                    <a:pt x="52" y="18"/>
                  </a:lnTo>
                  <a:lnTo>
                    <a:pt x="52" y="22"/>
                  </a:lnTo>
                  <a:lnTo>
                    <a:pt x="52" y="22"/>
                  </a:lnTo>
                  <a:lnTo>
                    <a:pt x="52" y="22"/>
                  </a:lnTo>
                  <a:lnTo>
                    <a:pt x="48" y="26"/>
                  </a:lnTo>
                  <a:lnTo>
                    <a:pt x="48" y="26"/>
                  </a:lnTo>
                  <a:lnTo>
                    <a:pt x="45" y="26"/>
                  </a:lnTo>
                  <a:lnTo>
                    <a:pt x="45" y="26"/>
                  </a:lnTo>
                  <a:lnTo>
                    <a:pt x="45" y="29"/>
                  </a:lnTo>
                  <a:lnTo>
                    <a:pt x="45" y="29"/>
                  </a:lnTo>
                  <a:lnTo>
                    <a:pt x="41" y="29"/>
                  </a:lnTo>
                  <a:lnTo>
                    <a:pt x="37" y="29"/>
                  </a:lnTo>
                  <a:lnTo>
                    <a:pt x="33" y="33"/>
                  </a:lnTo>
                  <a:lnTo>
                    <a:pt x="33" y="29"/>
                  </a:lnTo>
                  <a:lnTo>
                    <a:pt x="30" y="29"/>
                  </a:lnTo>
                  <a:lnTo>
                    <a:pt x="26" y="29"/>
                  </a:lnTo>
                  <a:lnTo>
                    <a:pt x="26" y="29"/>
                  </a:lnTo>
                  <a:lnTo>
                    <a:pt x="19" y="29"/>
                  </a:lnTo>
                  <a:lnTo>
                    <a:pt x="11" y="33"/>
                  </a:lnTo>
                  <a:lnTo>
                    <a:pt x="11" y="33"/>
                  </a:lnTo>
                  <a:lnTo>
                    <a:pt x="8" y="33"/>
                  </a:lnTo>
                  <a:lnTo>
                    <a:pt x="4" y="33"/>
                  </a:lnTo>
                  <a:lnTo>
                    <a:pt x="4" y="26"/>
                  </a:lnTo>
                  <a:lnTo>
                    <a:pt x="4" y="29"/>
                  </a:lnTo>
                  <a:lnTo>
                    <a:pt x="0" y="26"/>
                  </a:lnTo>
                  <a:close/>
                </a:path>
              </a:pathLst>
            </a:custGeom>
            <a:grpFill/>
            <a:ln>
              <a:noFill/>
            </a:ln>
          </p:spPr>
          <p:txBody>
            <a:bodyPr vert="horz" wrap="square" lIns="91440" tIns="45720" rIns="91440" bIns="45720" numCol="1" anchor="t" anchorCtr="0" compatLnSpc="1"/>
            <a:lstStyle/>
            <a:p>
              <a:endParaRPr lang="en-US"/>
            </a:p>
          </p:txBody>
        </p:sp>
        <p:sp>
          <p:nvSpPr>
            <p:cNvPr id="95" name="Freeform 92">
              <a:extLst>
                <a:ext uri="{FF2B5EF4-FFF2-40B4-BE49-F238E27FC236}">
                  <a16:creationId xmlns="" xmlns:a16="http://schemas.microsoft.com/office/drawing/2014/main" id="{B8D65071-2FC8-410A-800C-A208DC04B178}"/>
                </a:ext>
              </a:extLst>
            </p:cNvPr>
            <p:cNvSpPr>
              <a:spLocks noEditPoints="1"/>
            </p:cNvSpPr>
            <p:nvPr/>
          </p:nvSpPr>
          <p:spPr bwMode="auto">
            <a:xfrm>
              <a:off x="3721756" y="2388551"/>
              <a:ext cx="61758" cy="24446"/>
            </a:xfrm>
            <a:custGeom>
              <a:avLst/>
              <a:gdLst>
                <a:gd name="T0" fmla="*/ 18 w 48"/>
                <a:gd name="T1" fmla="*/ 0 h 19"/>
                <a:gd name="T2" fmla="*/ 22 w 48"/>
                <a:gd name="T3" fmla="*/ 4 h 19"/>
                <a:gd name="T4" fmla="*/ 22 w 48"/>
                <a:gd name="T5" fmla="*/ 0 h 19"/>
                <a:gd name="T6" fmla="*/ 18 w 48"/>
                <a:gd name="T7" fmla="*/ 0 h 19"/>
                <a:gd name="T8" fmla="*/ 18 w 48"/>
                <a:gd name="T9" fmla="*/ 0 h 19"/>
                <a:gd name="T10" fmla="*/ 18 w 48"/>
                <a:gd name="T11" fmla="*/ 0 h 19"/>
                <a:gd name="T12" fmla="*/ 3 w 48"/>
                <a:gd name="T13" fmla="*/ 0 h 19"/>
                <a:gd name="T14" fmla="*/ 7 w 48"/>
                <a:gd name="T15" fmla="*/ 4 h 19"/>
                <a:gd name="T16" fmla="*/ 7 w 48"/>
                <a:gd name="T17" fmla="*/ 0 h 19"/>
                <a:gd name="T18" fmla="*/ 3 w 48"/>
                <a:gd name="T19" fmla="*/ 0 h 19"/>
                <a:gd name="T20" fmla="*/ 3 w 48"/>
                <a:gd name="T21" fmla="*/ 0 h 19"/>
                <a:gd name="T22" fmla="*/ 0 w 48"/>
                <a:gd name="T23" fmla="*/ 4 h 19"/>
                <a:gd name="T24" fmla="*/ 0 w 48"/>
                <a:gd name="T25" fmla="*/ 8 h 19"/>
                <a:gd name="T26" fmla="*/ 3 w 48"/>
                <a:gd name="T27" fmla="*/ 8 h 19"/>
                <a:gd name="T28" fmla="*/ 3 w 48"/>
                <a:gd name="T29" fmla="*/ 8 h 19"/>
                <a:gd name="T30" fmla="*/ 3 w 48"/>
                <a:gd name="T31" fmla="*/ 4 h 19"/>
                <a:gd name="T32" fmla="*/ 0 w 48"/>
                <a:gd name="T33" fmla="*/ 4 h 19"/>
                <a:gd name="T34" fmla="*/ 0 w 48"/>
                <a:gd name="T35" fmla="*/ 4 h 19"/>
                <a:gd name="T36" fmla="*/ 44 w 48"/>
                <a:gd name="T37" fmla="*/ 19 h 19"/>
                <a:gd name="T38" fmla="*/ 40 w 48"/>
                <a:gd name="T39" fmla="*/ 19 h 19"/>
                <a:gd name="T40" fmla="*/ 40 w 48"/>
                <a:gd name="T41" fmla="*/ 19 h 19"/>
                <a:gd name="T42" fmla="*/ 48 w 48"/>
                <a:gd name="T43" fmla="*/ 19 h 19"/>
                <a:gd name="T44" fmla="*/ 48 w 48"/>
                <a:gd name="T45" fmla="*/ 19 h 19"/>
                <a:gd name="T46" fmla="*/ 48 w 48"/>
                <a:gd name="T47" fmla="*/ 19 h 19"/>
                <a:gd name="T48" fmla="*/ 44 w 48"/>
                <a:gd name="T4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 h="19">
                  <a:moveTo>
                    <a:pt x="18" y="0"/>
                  </a:moveTo>
                  <a:lnTo>
                    <a:pt x="22" y="4"/>
                  </a:lnTo>
                  <a:lnTo>
                    <a:pt x="22" y="0"/>
                  </a:lnTo>
                  <a:lnTo>
                    <a:pt x="18" y="0"/>
                  </a:lnTo>
                  <a:lnTo>
                    <a:pt x="18" y="0"/>
                  </a:lnTo>
                  <a:lnTo>
                    <a:pt x="18" y="0"/>
                  </a:lnTo>
                  <a:close/>
                  <a:moveTo>
                    <a:pt x="3" y="0"/>
                  </a:moveTo>
                  <a:lnTo>
                    <a:pt x="7" y="4"/>
                  </a:lnTo>
                  <a:lnTo>
                    <a:pt x="7" y="0"/>
                  </a:lnTo>
                  <a:lnTo>
                    <a:pt x="3" y="0"/>
                  </a:lnTo>
                  <a:lnTo>
                    <a:pt x="3" y="0"/>
                  </a:lnTo>
                  <a:close/>
                  <a:moveTo>
                    <a:pt x="0" y="4"/>
                  </a:moveTo>
                  <a:lnTo>
                    <a:pt x="0" y="8"/>
                  </a:lnTo>
                  <a:lnTo>
                    <a:pt x="3" y="8"/>
                  </a:lnTo>
                  <a:lnTo>
                    <a:pt x="3" y="8"/>
                  </a:lnTo>
                  <a:lnTo>
                    <a:pt x="3" y="4"/>
                  </a:lnTo>
                  <a:lnTo>
                    <a:pt x="0" y="4"/>
                  </a:lnTo>
                  <a:lnTo>
                    <a:pt x="0" y="4"/>
                  </a:lnTo>
                  <a:close/>
                  <a:moveTo>
                    <a:pt x="44" y="19"/>
                  </a:moveTo>
                  <a:lnTo>
                    <a:pt x="40" y="19"/>
                  </a:lnTo>
                  <a:lnTo>
                    <a:pt x="40" y="19"/>
                  </a:lnTo>
                  <a:lnTo>
                    <a:pt x="48" y="19"/>
                  </a:lnTo>
                  <a:lnTo>
                    <a:pt x="48" y="19"/>
                  </a:lnTo>
                  <a:lnTo>
                    <a:pt x="48" y="19"/>
                  </a:lnTo>
                  <a:lnTo>
                    <a:pt x="44" y="19"/>
                  </a:lnTo>
                  <a:close/>
                </a:path>
              </a:pathLst>
            </a:custGeom>
            <a:grpFill/>
            <a:ln>
              <a:noFill/>
            </a:ln>
          </p:spPr>
          <p:txBody>
            <a:bodyPr vert="horz" wrap="square" lIns="91440" tIns="45720" rIns="91440" bIns="45720" numCol="1" anchor="t" anchorCtr="0" compatLnSpc="1"/>
            <a:lstStyle/>
            <a:p>
              <a:endParaRPr lang="en-US"/>
            </a:p>
          </p:txBody>
        </p:sp>
        <p:sp>
          <p:nvSpPr>
            <p:cNvPr id="96" name="Freeform 93">
              <a:extLst>
                <a:ext uri="{FF2B5EF4-FFF2-40B4-BE49-F238E27FC236}">
                  <a16:creationId xmlns="" xmlns:a16="http://schemas.microsoft.com/office/drawing/2014/main" id="{C15AEE57-8823-46BD-8F7C-AA0C05CC1EE8}"/>
                </a:ext>
              </a:extLst>
            </p:cNvPr>
            <p:cNvSpPr/>
            <p:nvPr/>
          </p:nvSpPr>
          <p:spPr bwMode="auto">
            <a:xfrm>
              <a:off x="3945630" y="2522360"/>
              <a:ext cx="9007" cy="5147"/>
            </a:xfrm>
            <a:custGeom>
              <a:avLst/>
              <a:gdLst>
                <a:gd name="T0" fmla="*/ 1 w 2"/>
                <a:gd name="T1" fmla="*/ 1 h 1"/>
                <a:gd name="T2" fmla="*/ 1 w 2"/>
                <a:gd name="T3" fmla="*/ 1 h 1"/>
                <a:gd name="T4" fmla="*/ 0 w 2"/>
                <a:gd name="T5" fmla="*/ 0 h 1"/>
                <a:gd name="T6" fmla="*/ 2 w 2"/>
                <a:gd name="T7" fmla="*/ 0 h 1"/>
                <a:gd name="T8" fmla="*/ 2 w 2"/>
                <a:gd name="T9" fmla="*/ 1 h 1"/>
                <a:gd name="T10" fmla="*/ 1 w 2"/>
                <a:gd name="T11" fmla="*/ 1 h 1"/>
              </a:gdLst>
              <a:ahLst/>
              <a:cxnLst>
                <a:cxn ang="0">
                  <a:pos x="T0" y="T1"/>
                </a:cxn>
                <a:cxn ang="0">
                  <a:pos x="T2" y="T3"/>
                </a:cxn>
                <a:cxn ang="0">
                  <a:pos x="T4" y="T5"/>
                </a:cxn>
                <a:cxn ang="0">
                  <a:pos x="T6" y="T7"/>
                </a:cxn>
                <a:cxn ang="0">
                  <a:pos x="T8" y="T9"/>
                </a:cxn>
                <a:cxn ang="0">
                  <a:pos x="T10" y="T11"/>
                </a:cxn>
              </a:cxnLst>
              <a:rect l="0" t="0" r="r" b="b"/>
              <a:pathLst>
                <a:path w="2" h="1">
                  <a:moveTo>
                    <a:pt x="1" y="1"/>
                  </a:moveTo>
                  <a:cubicBezTo>
                    <a:pt x="1" y="1"/>
                    <a:pt x="1" y="1"/>
                    <a:pt x="1" y="1"/>
                  </a:cubicBezTo>
                  <a:cubicBezTo>
                    <a:pt x="0" y="0"/>
                    <a:pt x="0" y="0"/>
                    <a:pt x="0" y="0"/>
                  </a:cubicBezTo>
                  <a:cubicBezTo>
                    <a:pt x="2" y="0"/>
                    <a:pt x="2" y="0"/>
                    <a:pt x="2" y="0"/>
                  </a:cubicBezTo>
                  <a:cubicBezTo>
                    <a:pt x="2" y="1"/>
                    <a:pt x="2" y="1"/>
                    <a:pt x="2" y="1"/>
                  </a:cubicBezTo>
                  <a:cubicBezTo>
                    <a:pt x="2" y="1"/>
                    <a:pt x="1" y="1"/>
                    <a:pt x="1" y="1"/>
                  </a:cubicBezTo>
                  <a:close/>
                </a:path>
              </a:pathLst>
            </a:custGeom>
            <a:grpFill/>
            <a:ln>
              <a:noFill/>
            </a:ln>
          </p:spPr>
          <p:txBody>
            <a:bodyPr vert="horz" wrap="square" lIns="91440" tIns="45720" rIns="91440" bIns="45720" numCol="1" anchor="t" anchorCtr="0" compatLnSpc="1"/>
            <a:lstStyle/>
            <a:p>
              <a:endParaRPr lang="en-US"/>
            </a:p>
          </p:txBody>
        </p:sp>
        <p:sp>
          <p:nvSpPr>
            <p:cNvPr id="97" name="Freeform 94">
              <a:extLst>
                <a:ext uri="{FF2B5EF4-FFF2-40B4-BE49-F238E27FC236}">
                  <a16:creationId xmlns="" xmlns:a16="http://schemas.microsoft.com/office/drawing/2014/main" id="{BF4A86BE-271A-4B60-8CB0-BE928C6EF4C2}"/>
                </a:ext>
              </a:extLst>
            </p:cNvPr>
            <p:cNvSpPr>
              <a:spLocks noEditPoints="1"/>
            </p:cNvSpPr>
            <p:nvPr/>
          </p:nvSpPr>
          <p:spPr bwMode="auto">
            <a:xfrm>
              <a:off x="3926331" y="2603418"/>
              <a:ext cx="95211" cy="28306"/>
            </a:xfrm>
            <a:custGeom>
              <a:avLst/>
              <a:gdLst>
                <a:gd name="T0" fmla="*/ 3 w 20"/>
                <a:gd name="T1" fmla="*/ 4 h 6"/>
                <a:gd name="T2" fmla="*/ 3 w 20"/>
                <a:gd name="T3" fmla="*/ 4 h 6"/>
                <a:gd name="T4" fmla="*/ 3 w 20"/>
                <a:gd name="T5" fmla="*/ 4 h 6"/>
                <a:gd name="T6" fmla="*/ 4 w 20"/>
                <a:gd name="T7" fmla="*/ 4 h 6"/>
                <a:gd name="T8" fmla="*/ 4 w 20"/>
                <a:gd name="T9" fmla="*/ 4 h 6"/>
                <a:gd name="T10" fmla="*/ 3 w 20"/>
                <a:gd name="T11" fmla="*/ 4 h 6"/>
                <a:gd name="T12" fmla="*/ 0 w 20"/>
                <a:gd name="T13" fmla="*/ 6 h 6"/>
                <a:gd name="T14" fmla="*/ 0 w 20"/>
                <a:gd name="T15" fmla="*/ 6 h 6"/>
                <a:gd name="T16" fmla="*/ 0 w 20"/>
                <a:gd name="T17" fmla="*/ 5 h 6"/>
                <a:gd name="T18" fmla="*/ 1 w 20"/>
                <a:gd name="T19" fmla="*/ 5 h 6"/>
                <a:gd name="T20" fmla="*/ 1 w 20"/>
                <a:gd name="T21" fmla="*/ 6 h 6"/>
                <a:gd name="T22" fmla="*/ 0 w 20"/>
                <a:gd name="T23" fmla="*/ 6 h 6"/>
                <a:gd name="T24" fmla="*/ 0 w 20"/>
                <a:gd name="T25" fmla="*/ 6 h 6"/>
                <a:gd name="T26" fmla="*/ 1 w 20"/>
                <a:gd name="T27" fmla="*/ 3 h 6"/>
                <a:gd name="T28" fmla="*/ 1 w 20"/>
                <a:gd name="T29" fmla="*/ 2 h 6"/>
                <a:gd name="T30" fmla="*/ 1 w 20"/>
                <a:gd name="T31" fmla="*/ 1 h 6"/>
                <a:gd name="T32" fmla="*/ 1 w 20"/>
                <a:gd name="T33" fmla="*/ 1 h 6"/>
                <a:gd name="T34" fmla="*/ 2 w 20"/>
                <a:gd name="T35" fmla="*/ 1 h 6"/>
                <a:gd name="T36" fmla="*/ 2 w 20"/>
                <a:gd name="T37" fmla="*/ 2 h 6"/>
                <a:gd name="T38" fmla="*/ 1 w 20"/>
                <a:gd name="T39" fmla="*/ 3 h 6"/>
                <a:gd name="T40" fmla="*/ 8 w 20"/>
                <a:gd name="T41" fmla="*/ 4 h 6"/>
                <a:gd name="T42" fmla="*/ 7 w 20"/>
                <a:gd name="T43" fmla="*/ 4 h 6"/>
                <a:gd name="T44" fmla="*/ 6 w 20"/>
                <a:gd name="T45" fmla="*/ 5 h 6"/>
                <a:gd name="T46" fmla="*/ 5 w 20"/>
                <a:gd name="T47" fmla="*/ 4 h 6"/>
                <a:gd name="T48" fmla="*/ 4 w 20"/>
                <a:gd name="T49" fmla="*/ 4 h 6"/>
                <a:gd name="T50" fmla="*/ 5 w 20"/>
                <a:gd name="T51" fmla="*/ 3 h 6"/>
                <a:gd name="T52" fmla="*/ 6 w 20"/>
                <a:gd name="T53" fmla="*/ 3 h 6"/>
                <a:gd name="T54" fmla="*/ 7 w 20"/>
                <a:gd name="T55" fmla="*/ 3 h 6"/>
                <a:gd name="T56" fmla="*/ 7 w 20"/>
                <a:gd name="T57" fmla="*/ 3 h 6"/>
                <a:gd name="T58" fmla="*/ 8 w 20"/>
                <a:gd name="T59" fmla="*/ 3 h 6"/>
                <a:gd name="T60" fmla="*/ 8 w 20"/>
                <a:gd name="T61" fmla="*/ 4 h 6"/>
                <a:gd name="T62" fmla="*/ 10 w 20"/>
                <a:gd name="T63" fmla="*/ 4 h 6"/>
                <a:gd name="T64" fmla="*/ 9 w 20"/>
                <a:gd name="T65" fmla="*/ 5 h 6"/>
                <a:gd name="T66" fmla="*/ 10 w 20"/>
                <a:gd name="T67" fmla="*/ 6 h 6"/>
                <a:gd name="T68" fmla="*/ 11 w 20"/>
                <a:gd name="T69" fmla="*/ 5 h 6"/>
                <a:gd name="T70" fmla="*/ 12 w 20"/>
                <a:gd name="T71" fmla="*/ 5 h 6"/>
                <a:gd name="T72" fmla="*/ 11 w 20"/>
                <a:gd name="T73" fmla="*/ 4 h 6"/>
                <a:gd name="T74" fmla="*/ 11 w 20"/>
                <a:gd name="T75" fmla="*/ 4 h 6"/>
                <a:gd name="T76" fmla="*/ 10 w 20"/>
                <a:gd name="T77" fmla="*/ 4 h 6"/>
                <a:gd name="T78" fmla="*/ 18 w 20"/>
                <a:gd name="T79" fmla="*/ 1 h 6"/>
                <a:gd name="T80" fmla="*/ 19 w 20"/>
                <a:gd name="T81" fmla="*/ 0 h 6"/>
                <a:gd name="T82" fmla="*/ 19 w 20"/>
                <a:gd name="T83" fmla="*/ 0 h 6"/>
                <a:gd name="T84" fmla="*/ 20 w 20"/>
                <a:gd name="T85" fmla="*/ 0 h 6"/>
                <a:gd name="T86" fmla="*/ 19 w 20"/>
                <a:gd name="T87" fmla="*/ 0 h 6"/>
                <a:gd name="T88" fmla="*/ 18 w 20"/>
                <a:gd name="T89" fmla="*/ 1 h 6"/>
                <a:gd name="T90" fmla="*/ 15 w 20"/>
                <a:gd name="T91" fmla="*/ 4 h 6"/>
                <a:gd name="T92" fmla="*/ 16 w 20"/>
                <a:gd name="T93" fmla="*/ 3 h 6"/>
                <a:gd name="T94" fmla="*/ 16 w 20"/>
                <a:gd name="T95" fmla="*/ 3 h 6"/>
                <a:gd name="T96" fmla="*/ 18 w 20"/>
                <a:gd name="T97" fmla="*/ 2 h 6"/>
                <a:gd name="T98" fmla="*/ 18 w 20"/>
                <a:gd name="T99" fmla="*/ 3 h 6"/>
                <a:gd name="T100" fmla="*/ 17 w 20"/>
                <a:gd name="T101" fmla="*/ 4 h 6"/>
                <a:gd name="T102" fmla="*/ 16 w 20"/>
                <a:gd name="T103" fmla="*/ 4 h 6"/>
                <a:gd name="T104" fmla="*/ 15 w 20"/>
                <a:gd name="T105"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 h="6">
                  <a:moveTo>
                    <a:pt x="3" y="4"/>
                  </a:moveTo>
                  <a:cubicBezTo>
                    <a:pt x="3" y="4"/>
                    <a:pt x="3" y="4"/>
                    <a:pt x="3" y="4"/>
                  </a:cubicBezTo>
                  <a:cubicBezTo>
                    <a:pt x="3" y="4"/>
                    <a:pt x="3" y="4"/>
                    <a:pt x="3" y="4"/>
                  </a:cubicBezTo>
                  <a:cubicBezTo>
                    <a:pt x="4" y="4"/>
                    <a:pt x="4" y="4"/>
                    <a:pt x="4" y="4"/>
                  </a:cubicBezTo>
                  <a:cubicBezTo>
                    <a:pt x="4" y="4"/>
                    <a:pt x="4" y="4"/>
                    <a:pt x="4" y="4"/>
                  </a:cubicBezTo>
                  <a:cubicBezTo>
                    <a:pt x="4" y="4"/>
                    <a:pt x="3" y="4"/>
                    <a:pt x="3" y="4"/>
                  </a:cubicBezTo>
                  <a:close/>
                  <a:moveTo>
                    <a:pt x="0" y="6"/>
                  </a:moveTo>
                  <a:cubicBezTo>
                    <a:pt x="0" y="6"/>
                    <a:pt x="0" y="6"/>
                    <a:pt x="0" y="6"/>
                  </a:cubicBezTo>
                  <a:cubicBezTo>
                    <a:pt x="0" y="5"/>
                    <a:pt x="0" y="5"/>
                    <a:pt x="0" y="5"/>
                  </a:cubicBezTo>
                  <a:cubicBezTo>
                    <a:pt x="1" y="5"/>
                    <a:pt x="1" y="5"/>
                    <a:pt x="1" y="5"/>
                  </a:cubicBezTo>
                  <a:cubicBezTo>
                    <a:pt x="1" y="6"/>
                    <a:pt x="1" y="6"/>
                    <a:pt x="1" y="6"/>
                  </a:cubicBezTo>
                  <a:cubicBezTo>
                    <a:pt x="0" y="6"/>
                    <a:pt x="0" y="6"/>
                    <a:pt x="0" y="6"/>
                  </a:cubicBezTo>
                  <a:cubicBezTo>
                    <a:pt x="0" y="6"/>
                    <a:pt x="0" y="6"/>
                    <a:pt x="0" y="6"/>
                  </a:cubicBezTo>
                  <a:close/>
                  <a:moveTo>
                    <a:pt x="1" y="3"/>
                  </a:moveTo>
                  <a:cubicBezTo>
                    <a:pt x="1" y="2"/>
                    <a:pt x="1" y="2"/>
                    <a:pt x="1" y="2"/>
                  </a:cubicBezTo>
                  <a:cubicBezTo>
                    <a:pt x="1" y="1"/>
                    <a:pt x="1" y="1"/>
                    <a:pt x="1" y="1"/>
                  </a:cubicBezTo>
                  <a:cubicBezTo>
                    <a:pt x="1" y="1"/>
                    <a:pt x="1" y="1"/>
                    <a:pt x="1" y="1"/>
                  </a:cubicBezTo>
                  <a:cubicBezTo>
                    <a:pt x="1" y="1"/>
                    <a:pt x="2" y="1"/>
                    <a:pt x="2" y="1"/>
                  </a:cubicBezTo>
                  <a:cubicBezTo>
                    <a:pt x="2" y="2"/>
                    <a:pt x="2" y="2"/>
                    <a:pt x="2" y="2"/>
                  </a:cubicBezTo>
                  <a:cubicBezTo>
                    <a:pt x="2" y="2"/>
                    <a:pt x="1" y="3"/>
                    <a:pt x="1" y="3"/>
                  </a:cubicBezTo>
                  <a:close/>
                  <a:moveTo>
                    <a:pt x="8" y="4"/>
                  </a:moveTo>
                  <a:cubicBezTo>
                    <a:pt x="7" y="4"/>
                    <a:pt x="7" y="4"/>
                    <a:pt x="7" y="4"/>
                  </a:cubicBezTo>
                  <a:cubicBezTo>
                    <a:pt x="6" y="5"/>
                    <a:pt x="6" y="5"/>
                    <a:pt x="6" y="5"/>
                  </a:cubicBezTo>
                  <a:cubicBezTo>
                    <a:pt x="5" y="4"/>
                    <a:pt x="5" y="4"/>
                    <a:pt x="5" y="4"/>
                  </a:cubicBezTo>
                  <a:cubicBezTo>
                    <a:pt x="4" y="4"/>
                    <a:pt x="4" y="4"/>
                    <a:pt x="4" y="4"/>
                  </a:cubicBezTo>
                  <a:cubicBezTo>
                    <a:pt x="5" y="3"/>
                    <a:pt x="5" y="3"/>
                    <a:pt x="5" y="3"/>
                  </a:cubicBezTo>
                  <a:cubicBezTo>
                    <a:pt x="6" y="3"/>
                    <a:pt x="6" y="3"/>
                    <a:pt x="6" y="3"/>
                  </a:cubicBezTo>
                  <a:cubicBezTo>
                    <a:pt x="7" y="3"/>
                    <a:pt x="7" y="3"/>
                    <a:pt x="7" y="3"/>
                  </a:cubicBezTo>
                  <a:cubicBezTo>
                    <a:pt x="7" y="3"/>
                    <a:pt x="7" y="3"/>
                    <a:pt x="7" y="3"/>
                  </a:cubicBezTo>
                  <a:cubicBezTo>
                    <a:pt x="8" y="3"/>
                    <a:pt x="8" y="3"/>
                    <a:pt x="8" y="3"/>
                  </a:cubicBezTo>
                  <a:cubicBezTo>
                    <a:pt x="8" y="4"/>
                    <a:pt x="8" y="4"/>
                    <a:pt x="8" y="4"/>
                  </a:cubicBezTo>
                  <a:close/>
                  <a:moveTo>
                    <a:pt x="10" y="4"/>
                  </a:moveTo>
                  <a:cubicBezTo>
                    <a:pt x="9" y="5"/>
                    <a:pt x="9" y="5"/>
                    <a:pt x="9" y="5"/>
                  </a:cubicBezTo>
                  <a:cubicBezTo>
                    <a:pt x="10" y="6"/>
                    <a:pt x="10" y="6"/>
                    <a:pt x="10" y="6"/>
                  </a:cubicBezTo>
                  <a:cubicBezTo>
                    <a:pt x="11" y="5"/>
                    <a:pt x="11" y="5"/>
                    <a:pt x="11" y="5"/>
                  </a:cubicBezTo>
                  <a:cubicBezTo>
                    <a:pt x="12" y="5"/>
                    <a:pt x="12" y="5"/>
                    <a:pt x="12" y="5"/>
                  </a:cubicBezTo>
                  <a:cubicBezTo>
                    <a:pt x="11" y="4"/>
                    <a:pt x="11" y="4"/>
                    <a:pt x="11" y="4"/>
                  </a:cubicBezTo>
                  <a:cubicBezTo>
                    <a:pt x="11" y="4"/>
                    <a:pt x="11" y="4"/>
                    <a:pt x="11" y="4"/>
                  </a:cubicBezTo>
                  <a:cubicBezTo>
                    <a:pt x="10" y="4"/>
                    <a:pt x="10" y="4"/>
                    <a:pt x="10" y="4"/>
                  </a:cubicBezTo>
                  <a:close/>
                  <a:moveTo>
                    <a:pt x="18" y="1"/>
                  </a:moveTo>
                  <a:cubicBezTo>
                    <a:pt x="19" y="0"/>
                    <a:pt x="19" y="0"/>
                    <a:pt x="19" y="0"/>
                  </a:cubicBezTo>
                  <a:cubicBezTo>
                    <a:pt x="19" y="0"/>
                    <a:pt x="19" y="0"/>
                    <a:pt x="19" y="0"/>
                  </a:cubicBezTo>
                  <a:cubicBezTo>
                    <a:pt x="20" y="0"/>
                    <a:pt x="20" y="0"/>
                    <a:pt x="20" y="0"/>
                  </a:cubicBezTo>
                  <a:cubicBezTo>
                    <a:pt x="19" y="0"/>
                    <a:pt x="19" y="0"/>
                    <a:pt x="19" y="0"/>
                  </a:cubicBezTo>
                  <a:cubicBezTo>
                    <a:pt x="18" y="1"/>
                    <a:pt x="18" y="1"/>
                    <a:pt x="18" y="1"/>
                  </a:cubicBezTo>
                  <a:close/>
                  <a:moveTo>
                    <a:pt x="15" y="4"/>
                  </a:moveTo>
                  <a:cubicBezTo>
                    <a:pt x="16" y="3"/>
                    <a:pt x="16" y="3"/>
                    <a:pt x="16" y="3"/>
                  </a:cubicBezTo>
                  <a:cubicBezTo>
                    <a:pt x="16" y="3"/>
                    <a:pt x="16" y="3"/>
                    <a:pt x="16" y="3"/>
                  </a:cubicBezTo>
                  <a:cubicBezTo>
                    <a:pt x="18" y="2"/>
                    <a:pt x="18" y="2"/>
                    <a:pt x="18" y="2"/>
                  </a:cubicBezTo>
                  <a:cubicBezTo>
                    <a:pt x="18" y="3"/>
                    <a:pt x="18" y="3"/>
                    <a:pt x="18" y="3"/>
                  </a:cubicBezTo>
                  <a:cubicBezTo>
                    <a:pt x="17" y="4"/>
                    <a:pt x="17" y="4"/>
                    <a:pt x="17" y="4"/>
                  </a:cubicBezTo>
                  <a:cubicBezTo>
                    <a:pt x="16" y="4"/>
                    <a:pt x="16" y="4"/>
                    <a:pt x="16" y="4"/>
                  </a:cubicBezTo>
                  <a:lnTo>
                    <a:pt x="15" y="4"/>
                  </a:lnTo>
                  <a:close/>
                </a:path>
              </a:pathLst>
            </a:custGeom>
            <a:grpFill/>
            <a:ln>
              <a:noFill/>
            </a:ln>
          </p:spPr>
          <p:txBody>
            <a:bodyPr vert="horz" wrap="square" lIns="91440" tIns="45720" rIns="91440" bIns="45720" numCol="1" anchor="t" anchorCtr="0" compatLnSpc="1"/>
            <a:lstStyle/>
            <a:p>
              <a:endParaRPr lang="en-US"/>
            </a:p>
          </p:txBody>
        </p:sp>
        <p:sp>
          <p:nvSpPr>
            <p:cNvPr id="98" name="Freeform 95">
              <a:extLst>
                <a:ext uri="{FF2B5EF4-FFF2-40B4-BE49-F238E27FC236}">
                  <a16:creationId xmlns="" xmlns:a16="http://schemas.microsoft.com/office/drawing/2014/main" id="{BA71D2FD-2C38-4773-B0BB-B04A88816000}"/>
                </a:ext>
              </a:extLst>
            </p:cNvPr>
            <p:cNvSpPr>
              <a:spLocks noEditPoints="1"/>
            </p:cNvSpPr>
            <p:nvPr/>
          </p:nvSpPr>
          <p:spPr bwMode="auto">
            <a:xfrm>
              <a:off x="3769361" y="2842732"/>
              <a:ext cx="51465" cy="42459"/>
            </a:xfrm>
            <a:custGeom>
              <a:avLst/>
              <a:gdLst>
                <a:gd name="T0" fmla="*/ 1 w 11"/>
                <a:gd name="T1" fmla="*/ 1 h 9"/>
                <a:gd name="T2" fmla="*/ 2 w 11"/>
                <a:gd name="T3" fmla="*/ 0 h 9"/>
                <a:gd name="T4" fmla="*/ 1 w 11"/>
                <a:gd name="T5" fmla="*/ 0 h 9"/>
                <a:gd name="T6" fmla="*/ 1 w 11"/>
                <a:gd name="T7" fmla="*/ 0 h 9"/>
                <a:gd name="T8" fmla="*/ 0 w 11"/>
                <a:gd name="T9" fmla="*/ 0 h 9"/>
                <a:gd name="T10" fmla="*/ 0 w 11"/>
                <a:gd name="T11" fmla="*/ 0 h 9"/>
                <a:gd name="T12" fmla="*/ 0 w 11"/>
                <a:gd name="T13" fmla="*/ 0 h 9"/>
                <a:gd name="T14" fmla="*/ 1 w 11"/>
                <a:gd name="T15" fmla="*/ 1 h 9"/>
                <a:gd name="T16" fmla="*/ 2 w 11"/>
                <a:gd name="T17" fmla="*/ 1 h 9"/>
                <a:gd name="T18" fmla="*/ 2 w 11"/>
                <a:gd name="T19" fmla="*/ 1 h 9"/>
                <a:gd name="T20" fmla="*/ 2 w 11"/>
                <a:gd name="T21" fmla="*/ 0 h 9"/>
                <a:gd name="T22" fmla="*/ 2 w 11"/>
                <a:gd name="T23" fmla="*/ 0 h 9"/>
                <a:gd name="T24" fmla="*/ 2 w 11"/>
                <a:gd name="T25" fmla="*/ 1 h 9"/>
                <a:gd name="T26" fmla="*/ 2 w 11"/>
                <a:gd name="T27" fmla="*/ 1 h 9"/>
                <a:gd name="T28" fmla="*/ 5 w 11"/>
                <a:gd name="T29" fmla="*/ 2 h 9"/>
                <a:gd name="T30" fmla="*/ 5 w 11"/>
                <a:gd name="T31" fmla="*/ 2 h 9"/>
                <a:gd name="T32" fmla="*/ 5 w 11"/>
                <a:gd name="T33" fmla="*/ 2 h 9"/>
                <a:gd name="T34" fmla="*/ 4 w 11"/>
                <a:gd name="T35" fmla="*/ 2 h 9"/>
                <a:gd name="T36" fmla="*/ 4 w 11"/>
                <a:gd name="T37" fmla="*/ 2 h 9"/>
                <a:gd name="T38" fmla="*/ 5 w 11"/>
                <a:gd name="T39" fmla="*/ 2 h 9"/>
                <a:gd name="T40" fmla="*/ 5 w 11"/>
                <a:gd name="T41" fmla="*/ 2 h 9"/>
                <a:gd name="T42" fmla="*/ 5 w 11"/>
                <a:gd name="T43" fmla="*/ 2 h 9"/>
                <a:gd name="T44" fmla="*/ 5 w 11"/>
                <a:gd name="T45" fmla="*/ 2 h 9"/>
                <a:gd name="T46" fmla="*/ 7 w 11"/>
                <a:gd name="T47" fmla="*/ 2 h 9"/>
                <a:gd name="T48" fmla="*/ 6 w 11"/>
                <a:gd name="T49" fmla="*/ 2 h 9"/>
                <a:gd name="T50" fmla="*/ 6 w 11"/>
                <a:gd name="T51" fmla="*/ 2 h 9"/>
                <a:gd name="T52" fmla="*/ 6 w 11"/>
                <a:gd name="T53" fmla="*/ 2 h 9"/>
                <a:gd name="T54" fmla="*/ 7 w 11"/>
                <a:gd name="T55" fmla="*/ 2 h 9"/>
                <a:gd name="T56" fmla="*/ 11 w 11"/>
                <a:gd name="T57" fmla="*/ 2 h 9"/>
                <a:gd name="T58" fmla="*/ 10 w 11"/>
                <a:gd name="T59" fmla="*/ 1 h 9"/>
                <a:gd name="T60" fmla="*/ 11 w 11"/>
                <a:gd name="T61" fmla="*/ 1 h 9"/>
                <a:gd name="T62" fmla="*/ 11 w 11"/>
                <a:gd name="T63" fmla="*/ 1 h 9"/>
                <a:gd name="T64" fmla="*/ 11 w 11"/>
                <a:gd name="T65" fmla="*/ 2 h 9"/>
                <a:gd name="T66" fmla="*/ 10 w 11"/>
                <a:gd name="T67" fmla="*/ 4 h 9"/>
                <a:gd name="T68" fmla="*/ 10 w 11"/>
                <a:gd name="T69" fmla="*/ 4 h 9"/>
                <a:gd name="T70" fmla="*/ 10 w 11"/>
                <a:gd name="T71" fmla="*/ 3 h 9"/>
                <a:gd name="T72" fmla="*/ 11 w 11"/>
                <a:gd name="T73" fmla="*/ 4 h 9"/>
                <a:gd name="T74" fmla="*/ 11 w 11"/>
                <a:gd name="T75" fmla="*/ 4 h 9"/>
                <a:gd name="T76" fmla="*/ 11 w 11"/>
                <a:gd name="T77" fmla="*/ 4 h 9"/>
                <a:gd name="T78" fmla="*/ 10 w 11"/>
                <a:gd name="T79" fmla="*/ 4 h 9"/>
                <a:gd name="T80" fmla="*/ 9 w 11"/>
                <a:gd name="T81" fmla="*/ 8 h 9"/>
                <a:gd name="T82" fmla="*/ 9 w 11"/>
                <a:gd name="T83" fmla="*/ 8 h 9"/>
                <a:gd name="T84" fmla="*/ 9 w 11"/>
                <a:gd name="T85" fmla="*/ 7 h 9"/>
                <a:gd name="T86" fmla="*/ 10 w 11"/>
                <a:gd name="T87" fmla="*/ 8 h 9"/>
                <a:gd name="T88" fmla="*/ 9 w 11"/>
                <a:gd name="T89" fmla="*/ 8 h 9"/>
                <a:gd name="T90" fmla="*/ 7 w 11"/>
                <a:gd name="T91" fmla="*/ 9 h 9"/>
                <a:gd name="T92" fmla="*/ 7 w 11"/>
                <a:gd name="T93" fmla="*/ 8 h 9"/>
                <a:gd name="T94" fmla="*/ 7 w 11"/>
                <a:gd name="T95" fmla="*/ 7 h 9"/>
                <a:gd name="T96" fmla="*/ 7 w 11"/>
                <a:gd name="T97" fmla="*/ 8 h 9"/>
                <a:gd name="T98" fmla="*/ 8 w 11"/>
                <a:gd name="T99" fmla="*/ 9 h 9"/>
                <a:gd name="T100" fmla="*/ 8 w 11"/>
                <a:gd name="T101" fmla="*/ 9 h 9"/>
                <a:gd name="T102" fmla="*/ 7 w 11"/>
                <a:gd name="T10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 h="9">
                  <a:moveTo>
                    <a:pt x="1" y="1"/>
                  </a:moveTo>
                  <a:cubicBezTo>
                    <a:pt x="2" y="0"/>
                    <a:pt x="2" y="0"/>
                    <a:pt x="2" y="0"/>
                  </a:cubicBezTo>
                  <a:cubicBezTo>
                    <a:pt x="1" y="0"/>
                    <a:pt x="1" y="0"/>
                    <a:pt x="1" y="0"/>
                  </a:cubicBezTo>
                  <a:cubicBezTo>
                    <a:pt x="1" y="0"/>
                    <a:pt x="1" y="0"/>
                    <a:pt x="1" y="0"/>
                  </a:cubicBezTo>
                  <a:cubicBezTo>
                    <a:pt x="0" y="0"/>
                    <a:pt x="0" y="0"/>
                    <a:pt x="0" y="0"/>
                  </a:cubicBezTo>
                  <a:cubicBezTo>
                    <a:pt x="0" y="0"/>
                    <a:pt x="0" y="0"/>
                    <a:pt x="0" y="0"/>
                  </a:cubicBezTo>
                  <a:cubicBezTo>
                    <a:pt x="0" y="0"/>
                    <a:pt x="0" y="0"/>
                    <a:pt x="0" y="0"/>
                  </a:cubicBezTo>
                  <a:cubicBezTo>
                    <a:pt x="0" y="0"/>
                    <a:pt x="1" y="1"/>
                    <a:pt x="1" y="1"/>
                  </a:cubicBezTo>
                  <a:close/>
                  <a:moveTo>
                    <a:pt x="2" y="1"/>
                  </a:moveTo>
                  <a:cubicBezTo>
                    <a:pt x="2" y="1"/>
                    <a:pt x="2" y="1"/>
                    <a:pt x="2" y="1"/>
                  </a:cubicBezTo>
                  <a:cubicBezTo>
                    <a:pt x="2" y="0"/>
                    <a:pt x="2" y="0"/>
                    <a:pt x="2" y="0"/>
                  </a:cubicBezTo>
                  <a:cubicBezTo>
                    <a:pt x="2" y="0"/>
                    <a:pt x="2" y="0"/>
                    <a:pt x="2" y="0"/>
                  </a:cubicBezTo>
                  <a:cubicBezTo>
                    <a:pt x="2" y="1"/>
                    <a:pt x="2" y="1"/>
                    <a:pt x="2" y="1"/>
                  </a:cubicBezTo>
                  <a:cubicBezTo>
                    <a:pt x="2" y="1"/>
                    <a:pt x="2" y="1"/>
                    <a:pt x="2" y="1"/>
                  </a:cubicBezTo>
                  <a:close/>
                  <a:moveTo>
                    <a:pt x="5" y="2"/>
                  </a:moveTo>
                  <a:cubicBezTo>
                    <a:pt x="5" y="2"/>
                    <a:pt x="5" y="2"/>
                    <a:pt x="5" y="2"/>
                  </a:cubicBezTo>
                  <a:cubicBezTo>
                    <a:pt x="5" y="2"/>
                    <a:pt x="5" y="2"/>
                    <a:pt x="5" y="2"/>
                  </a:cubicBezTo>
                  <a:cubicBezTo>
                    <a:pt x="4" y="2"/>
                    <a:pt x="4" y="2"/>
                    <a:pt x="4" y="2"/>
                  </a:cubicBezTo>
                  <a:cubicBezTo>
                    <a:pt x="4" y="2"/>
                    <a:pt x="4" y="2"/>
                    <a:pt x="4" y="2"/>
                  </a:cubicBezTo>
                  <a:cubicBezTo>
                    <a:pt x="5" y="2"/>
                    <a:pt x="5" y="2"/>
                    <a:pt x="5" y="2"/>
                  </a:cubicBezTo>
                  <a:cubicBezTo>
                    <a:pt x="5" y="2"/>
                    <a:pt x="5" y="2"/>
                    <a:pt x="5" y="2"/>
                  </a:cubicBezTo>
                  <a:cubicBezTo>
                    <a:pt x="5" y="2"/>
                    <a:pt x="5" y="2"/>
                    <a:pt x="5" y="2"/>
                  </a:cubicBezTo>
                  <a:cubicBezTo>
                    <a:pt x="5" y="2"/>
                    <a:pt x="5" y="2"/>
                    <a:pt x="5" y="2"/>
                  </a:cubicBezTo>
                  <a:close/>
                  <a:moveTo>
                    <a:pt x="7" y="2"/>
                  </a:moveTo>
                  <a:cubicBezTo>
                    <a:pt x="6" y="2"/>
                    <a:pt x="6" y="2"/>
                    <a:pt x="6" y="2"/>
                  </a:cubicBezTo>
                  <a:cubicBezTo>
                    <a:pt x="6" y="2"/>
                    <a:pt x="6" y="2"/>
                    <a:pt x="6" y="2"/>
                  </a:cubicBezTo>
                  <a:cubicBezTo>
                    <a:pt x="6" y="2"/>
                    <a:pt x="6" y="2"/>
                    <a:pt x="6" y="2"/>
                  </a:cubicBezTo>
                  <a:cubicBezTo>
                    <a:pt x="7" y="2"/>
                    <a:pt x="7" y="2"/>
                    <a:pt x="7" y="2"/>
                  </a:cubicBezTo>
                  <a:close/>
                  <a:moveTo>
                    <a:pt x="11" y="2"/>
                  </a:moveTo>
                  <a:cubicBezTo>
                    <a:pt x="10" y="1"/>
                    <a:pt x="10" y="1"/>
                    <a:pt x="10" y="1"/>
                  </a:cubicBezTo>
                  <a:cubicBezTo>
                    <a:pt x="11" y="1"/>
                    <a:pt x="11" y="1"/>
                    <a:pt x="11" y="1"/>
                  </a:cubicBezTo>
                  <a:cubicBezTo>
                    <a:pt x="11" y="1"/>
                    <a:pt x="11" y="1"/>
                    <a:pt x="11" y="1"/>
                  </a:cubicBezTo>
                  <a:cubicBezTo>
                    <a:pt x="11" y="2"/>
                    <a:pt x="11" y="2"/>
                    <a:pt x="11" y="2"/>
                  </a:cubicBezTo>
                  <a:close/>
                  <a:moveTo>
                    <a:pt x="10" y="4"/>
                  </a:moveTo>
                  <a:cubicBezTo>
                    <a:pt x="10" y="4"/>
                    <a:pt x="10" y="4"/>
                    <a:pt x="10" y="4"/>
                  </a:cubicBezTo>
                  <a:cubicBezTo>
                    <a:pt x="10" y="3"/>
                    <a:pt x="10" y="3"/>
                    <a:pt x="10" y="3"/>
                  </a:cubicBezTo>
                  <a:cubicBezTo>
                    <a:pt x="11" y="4"/>
                    <a:pt x="11" y="4"/>
                    <a:pt x="11" y="4"/>
                  </a:cubicBezTo>
                  <a:cubicBezTo>
                    <a:pt x="11" y="4"/>
                    <a:pt x="11" y="4"/>
                    <a:pt x="11" y="4"/>
                  </a:cubicBezTo>
                  <a:cubicBezTo>
                    <a:pt x="11" y="4"/>
                    <a:pt x="11" y="4"/>
                    <a:pt x="11" y="4"/>
                  </a:cubicBezTo>
                  <a:cubicBezTo>
                    <a:pt x="10" y="4"/>
                    <a:pt x="10" y="4"/>
                    <a:pt x="10" y="4"/>
                  </a:cubicBezTo>
                  <a:close/>
                  <a:moveTo>
                    <a:pt x="9" y="8"/>
                  </a:moveTo>
                  <a:cubicBezTo>
                    <a:pt x="9" y="8"/>
                    <a:pt x="9" y="8"/>
                    <a:pt x="9" y="8"/>
                  </a:cubicBezTo>
                  <a:cubicBezTo>
                    <a:pt x="9" y="7"/>
                    <a:pt x="9" y="7"/>
                    <a:pt x="9" y="7"/>
                  </a:cubicBezTo>
                  <a:cubicBezTo>
                    <a:pt x="10" y="8"/>
                    <a:pt x="10" y="8"/>
                    <a:pt x="10" y="8"/>
                  </a:cubicBezTo>
                  <a:cubicBezTo>
                    <a:pt x="9" y="8"/>
                    <a:pt x="9" y="8"/>
                    <a:pt x="9" y="8"/>
                  </a:cubicBezTo>
                  <a:close/>
                  <a:moveTo>
                    <a:pt x="7" y="9"/>
                  </a:moveTo>
                  <a:cubicBezTo>
                    <a:pt x="7" y="8"/>
                    <a:pt x="7" y="8"/>
                    <a:pt x="7" y="8"/>
                  </a:cubicBezTo>
                  <a:cubicBezTo>
                    <a:pt x="7" y="7"/>
                    <a:pt x="7" y="7"/>
                    <a:pt x="7" y="7"/>
                  </a:cubicBezTo>
                  <a:cubicBezTo>
                    <a:pt x="7" y="8"/>
                    <a:pt x="7" y="8"/>
                    <a:pt x="7" y="8"/>
                  </a:cubicBezTo>
                  <a:cubicBezTo>
                    <a:pt x="8" y="9"/>
                    <a:pt x="8" y="9"/>
                    <a:pt x="8" y="9"/>
                  </a:cubicBezTo>
                  <a:cubicBezTo>
                    <a:pt x="8" y="9"/>
                    <a:pt x="8" y="9"/>
                    <a:pt x="8" y="9"/>
                  </a:cubicBezTo>
                  <a:lnTo>
                    <a:pt x="7" y="9"/>
                  </a:lnTo>
                  <a:close/>
                </a:path>
              </a:pathLst>
            </a:custGeom>
            <a:grpFill/>
            <a:ln>
              <a:noFill/>
            </a:ln>
          </p:spPr>
          <p:txBody>
            <a:bodyPr vert="horz" wrap="square" lIns="91440" tIns="45720" rIns="91440" bIns="45720" numCol="1" anchor="t" anchorCtr="0" compatLnSpc="1"/>
            <a:lstStyle/>
            <a:p>
              <a:endParaRPr lang="en-US"/>
            </a:p>
          </p:txBody>
        </p:sp>
        <p:sp>
          <p:nvSpPr>
            <p:cNvPr id="99" name="Freeform 96">
              <a:extLst>
                <a:ext uri="{FF2B5EF4-FFF2-40B4-BE49-F238E27FC236}">
                  <a16:creationId xmlns="" xmlns:a16="http://schemas.microsoft.com/office/drawing/2014/main" id="{12FEA530-26A4-4EC0-A611-AA2E5E54F43F}"/>
                </a:ext>
              </a:extLst>
            </p:cNvPr>
            <p:cNvSpPr>
              <a:spLocks noEditPoints="1"/>
            </p:cNvSpPr>
            <p:nvPr/>
          </p:nvSpPr>
          <p:spPr bwMode="auto">
            <a:xfrm>
              <a:off x="5384084" y="2651023"/>
              <a:ext cx="162115" cy="200714"/>
            </a:xfrm>
            <a:custGeom>
              <a:avLst/>
              <a:gdLst>
                <a:gd name="T0" fmla="*/ 48 w 126"/>
                <a:gd name="T1" fmla="*/ 104 h 156"/>
                <a:gd name="T2" fmla="*/ 48 w 126"/>
                <a:gd name="T3" fmla="*/ 60 h 156"/>
                <a:gd name="T4" fmla="*/ 67 w 126"/>
                <a:gd name="T5" fmla="*/ 19 h 156"/>
                <a:gd name="T6" fmla="*/ 70 w 126"/>
                <a:gd name="T7" fmla="*/ 34 h 156"/>
                <a:gd name="T8" fmla="*/ 81 w 126"/>
                <a:gd name="T9" fmla="*/ 41 h 156"/>
                <a:gd name="T10" fmla="*/ 89 w 126"/>
                <a:gd name="T11" fmla="*/ 41 h 156"/>
                <a:gd name="T12" fmla="*/ 96 w 126"/>
                <a:gd name="T13" fmla="*/ 45 h 156"/>
                <a:gd name="T14" fmla="*/ 104 w 126"/>
                <a:gd name="T15" fmla="*/ 45 h 156"/>
                <a:gd name="T16" fmla="*/ 111 w 126"/>
                <a:gd name="T17" fmla="*/ 52 h 156"/>
                <a:gd name="T18" fmla="*/ 115 w 126"/>
                <a:gd name="T19" fmla="*/ 56 h 156"/>
                <a:gd name="T20" fmla="*/ 122 w 126"/>
                <a:gd name="T21" fmla="*/ 63 h 156"/>
                <a:gd name="T22" fmla="*/ 122 w 126"/>
                <a:gd name="T23" fmla="*/ 67 h 156"/>
                <a:gd name="T24" fmla="*/ 122 w 126"/>
                <a:gd name="T25" fmla="*/ 71 h 156"/>
                <a:gd name="T26" fmla="*/ 115 w 126"/>
                <a:gd name="T27" fmla="*/ 82 h 156"/>
                <a:gd name="T28" fmla="*/ 111 w 126"/>
                <a:gd name="T29" fmla="*/ 89 h 156"/>
                <a:gd name="T30" fmla="*/ 107 w 126"/>
                <a:gd name="T31" fmla="*/ 97 h 156"/>
                <a:gd name="T32" fmla="*/ 104 w 126"/>
                <a:gd name="T33" fmla="*/ 97 h 156"/>
                <a:gd name="T34" fmla="*/ 104 w 126"/>
                <a:gd name="T35" fmla="*/ 93 h 156"/>
                <a:gd name="T36" fmla="*/ 100 w 126"/>
                <a:gd name="T37" fmla="*/ 93 h 156"/>
                <a:gd name="T38" fmla="*/ 96 w 126"/>
                <a:gd name="T39" fmla="*/ 97 h 156"/>
                <a:gd name="T40" fmla="*/ 96 w 126"/>
                <a:gd name="T41" fmla="*/ 100 h 156"/>
                <a:gd name="T42" fmla="*/ 92 w 126"/>
                <a:gd name="T43" fmla="*/ 108 h 156"/>
                <a:gd name="T44" fmla="*/ 92 w 126"/>
                <a:gd name="T45" fmla="*/ 108 h 156"/>
                <a:gd name="T46" fmla="*/ 96 w 126"/>
                <a:gd name="T47" fmla="*/ 112 h 156"/>
                <a:gd name="T48" fmla="*/ 96 w 126"/>
                <a:gd name="T49" fmla="*/ 119 h 156"/>
                <a:gd name="T50" fmla="*/ 89 w 126"/>
                <a:gd name="T51" fmla="*/ 119 h 156"/>
                <a:gd name="T52" fmla="*/ 85 w 126"/>
                <a:gd name="T53" fmla="*/ 119 h 156"/>
                <a:gd name="T54" fmla="*/ 74 w 126"/>
                <a:gd name="T55" fmla="*/ 126 h 156"/>
                <a:gd name="T56" fmla="*/ 74 w 126"/>
                <a:gd name="T57" fmla="*/ 134 h 156"/>
                <a:gd name="T58" fmla="*/ 70 w 126"/>
                <a:gd name="T59" fmla="*/ 138 h 156"/>
                <a:gd name="T60" fmla="*/ 59 w 126"/>
                <a:gd name="T61" fmla="*/ 138 h 156"/>
                <a:gd name="T62" fmla="*/ 55 w 126"/>
                <a:gd name="T63" fmla="*/ 141 h 156"/>
                <a:gd name="T64" fmla="*/ 55 w 126"/>
                <a:gd name="T65" fmla="*/ 145 h 156"/>
                <a:gd name="T66" fmla="*/ 55 w 126"/>
                <a:gd name="T67" fmla="*/ 145 h 156"/>
                <a:gd name="T68" fmla="*/ 55 w 126"/>
                <a:gd name="T69" fmla="*/ 145 h 156"/>
                <a:gd name="T70" fmla="*/ 52 w 126"/>
                <a:gd name="T71" fmla="*/ 152 h 156"/>
                <a:gd name="T72" fmla="*/ 44 w 126"/>
                <a:gd name="T73" fmla="*/ 152 h 156"/>
                <a:gd name="T74" fmla="*/ 37 w 126"/>
                <a:gd name="T75" fmla="*/ 152 h 156"/>
                <a:gd name="T76" fmla="*/ 30 w 126"/>
                <a:gd name="T77" fmla="*/ 156 h 156"/>
                <a:gd name="T78" fmla="*/ 26 w 126"/>
                <a:gd name="T79" fmla="*/ 156 h 156"/>
                <a:gd name="T80" fmla="*/ 15 w 126"/>
                <a:gd name="T81" fmla="*/ 145 h 156"/>
                <a:gd name="T82" fmla="*/ 0 w 126"/>
                <a:gd name="T83" fmla="*/ 123 h 156"/>
                <a:gd name="T84" fmla="*/ 4 w 126"/>
                <a:gd name="T85" fmla="*/ 115 h 156"/>
                <a:gd name="T86" fmla="*/ 63 w 126"/>
                <a:gd name="T87" fmla="*/ 11 h 156"/>
                <a:gd name="T88" fmla="*/ 63 w 126"/>
                <a:gd name="T89" fmla="*/ 4 h 156"/>
                <a:gd name="T90" fmla="*/ 63 w 126"/>
                <a:gd name="T91" fmla="*/ 0 h 156"/>
                <a:gd name="T92" fmla="*/ 63 w 126"/>
                <a:gd name="T93" fmla="*/ 0 h 156"/>
                <a:gd name="T94" fmla="*/ 63 w 126"/>
                <a:gd name="T95" fmla="*/ 0 h 156"/>
                <a:gd name="T96" fmla="*/ 59 w 126"/>
                <a:gd name="T97" fmla="*/ 0 h 156"/>
                <a:gd name="T98" fmla="*/ 59 w 126"/>
                <a:gd name="T99" fmla="*/ 4 h 156"/>
                <a:gd name="T100" fmla="*/ 59 w 126"/>
                <a:gd name="T101" fmla="*/ 4 h 156"/>
                <a:gd name="T102" fmla="*/ 59 w 126"/>
                <a:gd name="T103" fmla="*/ 8 h 156"/>
                <a:gd name="T104" fmla="*/ 63 w 126"/>
                <a:gd name="T105" fmla="*/ 1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6" h="156">
                  <a:moveTo>
                    <a:pt x="4" y="115"/>
                  </a:moveTo>
                  <a:lnTo>
                    <a:pt x="48" y="104"/>
                  </a:lnTo>
                  <a:lnTo>
                    <a:pt x="52" y="71"/>
                  </a:lnTo>
                  <a:lnTo>
                    <a:pt x="48" y="60"/>
                  </a:lnTo>
                  <a:lnTo>
                    <a:pt x="63" y="19"/>
                  </a:lnTo>
                  <a:lnTo>
                    <a:pt x="67" y="19"/>
                  </a:lnTo>
                  <a:lnTo>
                    <a:pt x="67" y="26"/>
                  </a:lnTo>
                  <a:lnTo>
                    <a:pt x="70" y="34"/>
                  </a:lnTo>
                  <a:lnTo>
                    <a:pt x="70" y="37"/>
                  </a:lnTo>
                  <a:lnTo>
                    <a:pt x="81" y="41"/>
                  </a:lnTo>
                  <a:lnTo>
                    <a:pt x="85" y="45"/>
                  </a:lnTo>
                  <a:lnTo>
                    <a:pt x="89" y="41"/>
                  </a:lnTo>
                  <a:lnTo>
                    <a:pt x="89" y="41"/>
                  </a:lnTo>
                  <a:lnTo>
                    <a:pt x="96" y="45"/>
                  </a:lnTo>
                  <a:lnTo>
                    <a:pt x="100" y="45"/>
                  </a:lnTo>
                  <a:lnTo>
                    <a:pt x="104" y="45"/>
                  </a:lnTo>
                  <a:lnTo>
                    <a:pt x="107" y="49"/>
                  </a:lnTo>
                  <a:lnTo>
                    <a:pt x="111" y="52"/>
                  </a:lnTo>
                  <a:lnTo>
                    <a:pt x="111" y="56"/>
                  </a:lnTo>
                  <a:lnTo>
                    <a:pt x="115" y="56"/>
                  </a:lnTo>
                  <a:lnTo>
                    <a:pt x="118" y="63"/>
                  </a:lnTo>
                  <a:lnTo>
                    <a:pt x="122" y="63"/>
                  </a:lnTo>
                  <a:lnTo>
                    <a:pt x="126" y="63"/>
                  </a:lnTo>
                  <a:lnTo>
                    <a:pt x="122" y="67"/>
                  </a:lnTo>
                  <a:lnTo>
                    <a:pt x="122" y="71"/>
                  </a:lnTo>
                  <a:lnTo>
                    <a:pt x="122" y="71"/>
                  </a:lnTo>
                  <a:lnTo>
                    <a:pt x="122" y="75"/>
                  </a:lnTo>
                  <a:lnTo>
                    <a:pt x="115" y="82"/>
                  </a:lnTo>
                  <a:lnTo>
                    <a:pt x="111" y="86"/>
                  </a:lnTo>
                  <a:lnTo>
                    <a:pt x="111" y="89"/>
                  </a:lnTo>
                  <a:lnTo>
                    <a:pt x="107" y="89"/>
                  </a:lnTo>
                  <a:lnTo>
                    <a:pt x="107" y="97"/>
                  </a:lnTo>
                  <a:lnTo>
                    <a:pt x="104" y="97"/>
                  </a:lnTo>
                  <a:lnTo>
                    <a:pt x="104" y="97"/>
                  </a:lnTo>
                  <a:lnTo>
                    <a:pt x="104" y="93"/>
                  </a:lnTo>
                  <a:lnTo>
                    <a:pt x="104" y="93"/>
                  </a:lnTo>
                  <a:lnTo>
                    <a:pt x="104" y="93"/>
                  </a:lnTo>
                  <a:lnTo>
                    <a:pt x="100" y="93"/>
                  </a:lnTo>
                  <a:lnTo>
                    <a:pt x="100" y="97"/>
                  </a:lnTo>
                  <a:lnTo>
                    <a:pt x="96" y="97"/>
                  </a:lnTo>
                  <a:lnTo>
                    <a:pt x="100" y="97"/>
                  </a:lnTo>
                  <a:lnTo>
                    <a:pt x="96" y="100"/>
                  </a:lnTo>
                  <a:lnTo>
                    <a:pt x="92" y="104"/>
                  </a:lnTo>
                  <a:lnTo>
                    <a:pt x="92" y="108"/>
                  </a:lnTo>
                  <a:lnTo>
                    <a:pt x="92" y="108"/>
                  </a:lnTo>
                  <a:lnTo>
                    <a:pt x="92" y="108"/>
                  </a:lnTo>
                  <a:lnTo>
                    <a:pt x="96" y="112"/>
                  </a:lnTo>
                  <a:lnTo>
                    <a:pt x="96" y="112"/>
                  </a:lnTo>
                  <a:lnTo>
                    <a:pt x="96" y="119"/>
                  </a:lnTo>
                  <a:lnTo>
                    <a:pt x="96" y="119"/>
                  </a:lnTo>
                  <a:lnTo>
                    <a:pt x="96" y="119"/>
                  </a:lnTo>
                  <a:lnTo>
                    <a:pt x="89" y="119"/>
                  </a:lnTo>
                  <a:lnTo>
                    <a:pt x="89" y="123"/>
                  </a:lnTo>
                  <a:lnTo>
                    <a:pt x="85" y="119"/>
                  </a:lnTo>
                  <a:lnTo>
                    <a:pt x="81" y="123"/>
                  </a:lnTo>
                  <a:lnTo>
                    <a:pt x="74" y="126"/>
                  </a:lnTo>
                  <a:lnTo>
                    <a:pt x="74" y="134"/>
                  </a:lnTo>
                  <a:lnTo>
                    <a:pt x="74" y="134"/>
                  </a:lnTo>
                  <a:lnTo>
                    <a:pt x="70" y="138"/>
                  </a:lnTo>
                  <a:lnTo>
                    <a:pt x="70" y="138"/>
                  </a:lnTo>
                  <a:lnTo>
                    <a:pt x="63" y="138"/>
                  </a:lnTo>
                  <a:lnTo>
                    <a:pt x="59" y="138"/>
                  </a:lnTo>
                  <a:lnTo>
                    <a:pt x="59" y="138"/>
                  </a:lnTo>
                  <a:lnTo>
                    <a:pt x="55" y="141"/>
                  </a:lnTo>
                  <a:lnTo>
                    <a:pt x="55" y="141"/>
                  </a:lnTo>
                  <a:lnTo>
                    <a:pt x="55" y="145"/>
                  </a:lnTo>
                  <a:lnTo>
                    <a:pt x="55" y="145"/>
                  </a:lnTo>
                  <a:lnTo>
                    <a:pt x="55" y="145"/>
                  </a:lnTo>
                  <a:lnTo>
                    <a:pt x="55" y="145"/>
                  </a:lnTo>
                  <a:lnTo>
                    <a:pt x="55" y="145"/>
                  </a:lnTo>
                  <a:lnTo>
                    <a:pt x="52" y="152"/>
                  </a:lnTo>
                  <a:lnTo>
                    <a:pt x="52" y="152"/>
                  </a:lnTo>
                  <a:lnTo>
                    <a:pt x="48" y="149"/>
                  </a:lnTo>
                  <a:lnTo>
                    <a:pt x="44" y="152"/>
                  </a:lnTo>
                  <a:lnTo>
                    <a:pt x="41" y="152"/>
                  </a:lnTo>
                  <a:lnTo>
                    <a:pt x="37" y="152"/>
                  </a:lnTo>
                  <a:lnTo>
                    <a:pt x="33" y="152"/>
                  </a:lnTo>
                  <a:lnTo>
                    <a:pt x="30" y="156"/>
                  </a:lnTo>
                  <a:lnTo>
                    <a:pt x="26" y="156"/>
                  </a:lnTo>
                  <a:lnTo>
                    <a:pt x="26" y="156"/>
                  </a:lnTo>
                  <a:lnTo>
                    <a:pt x="22" y="156"/>
                  </a:lnTo>
                  <a:lnTo>
                    <a:pt x="15" y="145"/>
                  </a:lnTo>
                  <a:lnTo>
                    <a:pt x="15" y="141"/>
                  </a:lnTo>
                  <a:lnTo>
                    <a:pt x="0" y="123"/>
                  </a:lnTo>
                  <a:lnTo>
                    <a:pt x="4" y="115"/>
                  </a:lnTo>
                  <a:lnTo>
                    <a:pt x="4" y="115"/>
                  </a:lnTo>
                  <a:close/>
                  <a:moveTo>
                    <a:pt x="63" y="11"/>
                  </a:moveTo>
                  <a:lnTo>
                    <a:pt x="63" y="11"/>
                  </a:lnTo>
                  <a:lnTo>
                    <a:pt x="63" y="8"/>
                  </a:lnTo>
                  <a:lnTo>
                    <a:pt x="63" y="4"/>
                  </a:lnTo>
                  <a:lnTo>
                    <a:pt x="63" y="4"/>
                  </a:lnTo>
                  <a:lnTo>
                    <a:pt x="63" y="0"/>
                  </a:lnTo>
                  <a:lnTo>
                    <a:pt x="63" y="0"/>
                  </a:lnTo>
                  <a:lnTo>
                    <a:pt x="63" y="0"/>
                  </a:lnTo>
                  <a:lnTo>
                    <a:pt x="63" y="0"/>
                  </a:lnTo>
                  <a:lnTo>
                    <a:pt x="63" y="0"/>
                  </a:lnTo>
                  <a:lnTo>
                    <a:pt x="63" y="0"/>
                  </a:lnTo>
                  <a:lnTo>
                    <a:pt x="59" y="0"/>
                  </a:lnTo>
                  <a:lnTo>
                    <a:pt x="59" y="4"/>
                  </a:lnTo>
                  <a:lnTo>
                    <a:pt x="59" y="4"/>
                  </a:lnTo>
                  <a:lnTo>
                    <a:pt x="59" y="4"/>
                  </a:lnTo>
                  <a:lnTo>
                    <a:pt x="59" y="4"/>
                  </a:lnTo>
                  <a:lnTo>
                    <a:pt x="59" y="8"/>
                  </a:lnTo>
                  <a:lnTo>
                    <a:pt x="59" y="8"/>
                  </a:lnTo>
                  <a:lnTo>
                    <a:pt x="59" y="11"/>
                  </a:lnTo>
                  <a:lnTo>
                    <a:pt x="63" y="11"/>
                  </a:lnTo>
                  <a:close/>
                </a:path>
              </a:pathLst>
            </a:custGeom>
            <a:grpFill/>
            <a:ln>
              <a:noFill/>
            </a:ln>
          </p:spPr>
          <p:txBody>
            <a:bodyPr vert="horz" wrap="square" lIns="91440" tIns="45720" rIns="91440" bIns="45720" numCol="1" anchor="t" anchorCtr="0" compatLnSpc="1"/>
            <a:lstStyle/>
            <a:p>
              <a:endParaRPr lang="en-US"/>
            </a:p>
          </p:txBody>
        </p:sp>
        <p:sp>
          <p:nvSpPr>
            <p:cNvPr id="100" name="Freeform 97">
              <a:extLst>
                <a:ext uri="{FF2B5EF4-FFF2-40B4-BE49-F238E27FC236}">
                  <a16:creationId xmlns="" xmlns:a16="http://schemas.microsoft.com/office/drawing/2014/main" id="{FA073FF6-AFE7-4853-81AF-4B9E6F20BAC5}"/>
                </a:ext>
              </a:extLst>
            </p:cNvPr>
            <p:cNvSpPr>
              <a:spLocks noEditPoints="1"/>
            </p:cNvSpPr>
            <p:nvPr/>
          </p:nvSpPr>
          <p:spPr bwMode="auto">
            <a:xfrm>
              <a:off x="5188515" y="2798985"/>
              <a:ext cx="257326" cy="144103"/>
            </a:xfrm>
            <a:custGeom>
              <a:avLst/>
              <a:gdLst>
                <a:gd name="T0" fmla="*/ 4 w 200"/>
                <a:gd name="T1" fmla="*/ 45 h 112"/>
                <a:gd name="T2" fmla="*/ 11 w 200"/>
                <a:gd name="T3" fmla="*/ 41 h 112"/>
                <a:gd name="T4" fmla="*/ 11 w 200"/>
                <a:gd name="T5" fmla="*/ 34 h 112"/>
                <a:gd name="T6" fmla="*/ 19 w 200"/>
                <a:gd name="T7" fmla="*/ 26 h 112"/>
                <a:gd name="T8" fmla="*/ 33 w 200"/>
                <a:gd name="T9" fmla="*/ 30 h 112"/>
                <a:gd name="T10" fmla="*/ 63 w 200"/>
                <a:gd name="T11" fmla="*/ 41 h 112"/>
                <a:gd name="T12" fmla="*/ 93 w 200"/>
                <a:gd name="T13" fmla="*/ 19 h 112"/>
                <a:gd name="T14" fmla="*/ 152 w 200"/>
                <a:gd name="T15" fmla="*/ 8 h 112"/>
                <a:gd name="T16" fmla="*/ 167 w 200"/>
                <a:gd name="T17" fmla="*/ 30 h 112"/>
                <a:gd name="T18" fmla="*/ 170 w 200"/>
                <a:gd name="T19" fmla="*/ 41 h 112"/>
                <a:gd name="T20" fmla="*/ 159 w 200"/>
                <a:gd name="T21" fmla="*/ 49 h 112"/>
                <a:gd name="T22" fmla="*/ 159 w 200"/>
                <a:gd name="T23" fmla="*/ 56 h 112"/>
                <a:gd name="T24" fmla="*/ 159 w 200"/>
                <a:gd name="T25" fmla="*/ 56 h 112"/>
                <a:gd name="T26" fmla="*/ 152 w 200"/>
                <a:gd name="T27" fmla="*/ 60 h 112"/>
                <a:gd name="T28" fmla="*/ 133 w 200"/>
                <a:gd name="T29" fmla="*/ 67 h 112"/>
                <a:gd name="T30" fmla="*/ 115 w 200"/>
                <a:gd name="T31" fmla="*/ 71 h 112"/>
                <a:gd name="T32" fmla="*/ 111 w 200"/>
                <a:gd name="T33" fmla="*/ 75 h 112"/>
                <a:gd name="T34" fmla="*/ 100 w 200"/>
                <a:gd name="T35" fmla="*/ 82 h 112"/>
                <a:gd name="T36" fmla="*/ 96 w 200"/>
                <a:gd name="T37" fmla="*/ 82 h 112"/>
                <a:gd name="T38" fmla="*/ 93 w 200"/>
                <a:gd name="T39" fmla="*/ 82 h 112"/>
                <a:gd name="T40" fmla="*/ 89 w 200"/>
                <a:gd name="T41" fmla="*/ 82 h 112"/>
                <a:gd name="T42" fmla="*/ 85 w 200"/>
                <a:gd name="T43" fmla="*/ 89 h 112"/>
                <a:gd name="T44" fmla="*/ 74 w 200"/>
                <a:gd name="T45" fmla="*/ 89 h 112"/>
                <a:gd name="T46" fmla="*/ 63 w 200"/>
                <a:gd name="T47" fmla="*/ 93 h 112"/>
                <a:gd name="T48" fmla="*/ 59 w 200"/>
                <a:gd name="T49" fmla="*/ 89 h 112"/>
                <a:gd name="T50" fmla="*/ 56 w 200"/>
                <a:gd name="T51" fmla="*/ 89 h 112"/>
                <a:gd name="T52" fmla="*/ 48 w 200"/>
                <a:gd name="T53" fmla="*/ 93 h 112"/>
                <a:gd name="T54" fmla="*/ 45 w 200"/>
                <a:gd name="T55" fmla="*/ 97 h 112"/>
                <a:gd name="T56" fmla="*/ 41 w 200"/>
                <a:gd name="T57" fmla="*/ 100 h 112"/>
                <a:gd name="T58" fmla="*/ 33 w 200"/>
                <a:gd name="T59" fmla="*/ 100 h 112"/>
                <a:gd name="T60" fmla="*/ 30 w 200"/>
                <a:gd name="T61" fmla="*/ 104 h 112"/>
                <a:gd name="T62" fmla="*/ 22 w 200"/>
                <a:gd name="T63" fmla="*/ 104 h 112"/>
                <a:gd name="T64" fmla="*/ 19 w 200"/>
                <a:gd name="T65" fmla="*/ 100 h 112"/>
                <a:gd name="T66" fmla="*/ 15 w 200"/>
                <a:gd name="T67" fmla="*/ 93 h 112"/>
                <a:gd name="T68" fmla="*/ 15 w 200"/>
                <a:gd name="T69" fmla="*/ 89 h 112"/>
                <a:gd name="T70" fmla="*/ 11 w 200"/>
                <a:gd name="T71" fmla="*/ 82 h 112"/>
                <a:gd name="T72" fmla="*/ 4 w 200"/>
                <a:gd name="T73" fmla="*/ 63 h 112"/>
                <a:gd name="T74" fmla="*/ 0 w 200"/>
                <a:gd name="T75" fmla="*/ 60 h 112"/>
                <a:gd name="T76" fmla="*/ 4 w 200"/>
                <a:gd name="T77" fmla="*/ 60 h 112"/>
                <a:gd name="T78" fmla="*/ 4 w 200"/>
                <a:gd name="T79" fmla="*/ 56 h 112"/>
                <a:gd name="T80" fmla="*/ 4 w 200"/>
                <a:gd name="T81" fmla="*/ 45 h 112"/>
                <a:gd name="T82" fmla="*/ 4 w 200"/>
                <a:gd name="T83" fmla="*/ 45 h 112"/>
                <a:gd name="T84" fmla="*/ 163 w 200"/>
                <a:gd name="T85" fmla="*/ 112 h 112"/>
                <a:gd name="T86" fmla="*/ 163 w 200"/>
                <a:gd name="T87" fmla="*/ 112 h 112"/>
                <a:gd name="T88" fmla="*/ 159 w 200"/>
                <a:gd name="T89" fmla="*/ 112 h 112"/>
                <a:gd name="T90" fmla="*/ 182 w 200"/>
                <a:gd name="T91" fmla="*/ 104 h 112"/>
                <a:gd name="T92" fmla="*/ 185 w 200"/>
                <a:gd name="T93" fmla="*/ 100 h 112"/>
                <a:gd name="T94" fmla="*/ 189 w 200"/>
                <a:gd name="T95" fmla="*/ 104 h 112"/>
                <a:gd name="T96" fmla="*/ 193 w 200"/>
                <a:gd name="T97" fmla="*/ 104 h 112"/>
                <a:gd name="T98" fmla="*/ 196 w 200"/>
                <a:gd name="T99" fmla="*/ 104 h 112"/>
                <a:gd name="T100" fmla="*/ 200 w 200"/>
                <a:gd name="T101" fmla="*/ 104 h 112"/>
                <a:gd name="T102" fmla="*/ 196 w 200"/>
                <a:gd name="T103" fmla="*/ 108 h 112"/>
                <a:gd name="T104" fmla="*/ 189 w 200"/>
                <a:gd name="T105" fmla="*/ 108 h 112"/>
                <a:gd name="T106" fmla="*/ 182 w 200"/>
                <a:gd name="T107" fmla="*/ 10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0" h="112">
                  <a:moveTo>
                    <a:pt x="4" y="45"/>
                  </a:moveTo>
                  <a:lnTo>
                    <a:pt x="4" y="45"/>
                  </a:lnTo>
                  <a:lnTo>
                    <a:pt x="8" y="45"/>
                  </a:lnTo>
                  <a:lnTo>
                    <a:pt x="11" y="41"/>
                  </a:lnTo>
                  <a:lnTo>
                    <a:pt x="15" y="37"/>
                  </a:lnTo>
                  <a:lnTo>
                    <a:pt x="11" y="34"/>
                  </a:lnTo>
                  <a:lnTo>
                    <a:pt x="15" y="26"/>
                  </a:lnTo>
                  <a:lnTo>
                    <a:pt x="19" y="26"/>
                  </a:lnTo>
                  <a:lnTo>
                    <a:pt x="22" y="30"/>
                  </a:lnTo>
                  <a:lnTo>
                    <a:pt x="33" y="30"/>
                  </a:lnTo>
                  <a:lnTo>
                    <a:pt x="48" y="34"/>
                  </a:lnTo>
                  <a:lnTo>
                    <a:pt x="63" y="41"/>
                  </a:lnTo>
                  <a:lnTo>
                    <a:pt x="63" y="52"/>
                  </a:lnTo>
                  <a:lnTo>
                    <a:pt x="93" y="19"/>
                  </a:lnTo>
                  <a:lnTo>
                    <a:pt x="156" y="0"/>
                  </a:lnTo>
                  <a:lnTo>
                    <a:pt x="152" y="8"/>
                  </a:lnTo>
                  <a:lnTo>
                    <a:pt x="167" y="26"/>
                  </a:lnTo>
                  <a:lnTo>
                    <a:pt x="167" y="30"/>
                  </a:lnTo>
                  <a:lnTo>
                    <a:pt x="174" y="41"/>
                  </a:lnTo>
                  <a:lnTo>
                    <a:pt x="170" y="41"/>
                  </a:lnTo>
                  <a:lnTo>
                    <a:pt x="167" y="45"/>
                  </a:lnTo>
                  <a:lnTo>
                    <a:pt x="159" y="49"/>
                  </a:lnTo>
                  <a:lnTo>
                    <a:pt x="159" y="52"/>
                  </a:lnTo>
                  <a:lnTo>
                    <a:pt x="159" y="56"/>
                  </a:lnTo>
                  <a:lnTo>
                    <a:pt x="159" y="56"/>
                  </a:lnTo>
                  <a:lnTo>
                    <a:pt x="159" y="56"/>
                  </a:lnTo>
                  <a:lnTo>
                    <a:pt x="156" y="60"/>
                  </a:lnTo>
                  <a:lnTo>
                    <a:pt x="152" y="60"/>
                  </a:lnTo>
                  <a:lnTo>
                    <a:pt x="145" y="63"/>
                  </a:lnTo>
                  <a:lnTo>
                    <a:pt x="133" y="67"/>
                  </a:lnTo>
                  <a:lnTo>
                    <a:pt x="133" y="67"/>
                  </a:lnTo>
                  <a:lnTo>
                    <a:pt x="115" y="71"/>
                  </a:lnTo>
                  <a:lnTo>
                    <a:pt x="111" y="71"/>
                  </a:lnTo>
                  <a:lnTo>
                    <a:pt x="111" y="75"/>
                  </a:lnTo>
                  <a:lnTo>
                    <a:pt x="107" y="78"/>
                  </a:lnTo>
                  <a:lnTo>
                    <a:pt x="100" y="82"/>
                  </a:lnTo>
                  <a:lnTo>
                    <a:pt x="100" y="82"/>
                  </a:lnTo>
                  <a:lnTo>
                    <a:pt x="96" y="82"/>
                  </a:lnTo>
                  <a:lnTo>
                    <a:pt x="96" y="82"/>
                  </a:lnTo>
                  <a:lnTo>
                    <a:pt x="93" y="82"/>
                  </a:lnTo>
                  <a:lnTo>
                    <a:pt x="93" y="82"/>
                  </a:lnTo>
                  <a:lnTo>
                    <a:pt x="89" y="82"/>
                  </a:lnTo>
                  <a:lnTo>
                    <a:pt x="85" y="86"/>
                  </a:lnTo>
                  <a:lnTo>
                    <a:pt x="85" y="89"/>
                  </a:lnTo>
                  <a:lnTo>
                    <a:pt x="82" y="89"/>
                  </a:lnTo>
                  <a:lnTo>
                    <a:pt x="74" y="89"/>
                  </a:lnTo>
                  <a:lnTo>
                    <a:pt x="67" y="93"/>
                  </a:lnTo>
                  <a:lnTo>
                    <a:pt x="63" y="93"/>
                  </a:lnTo>
                  <a:lnTo>
                    <a:pt x="63" y="89"/>
                  </a:lnTo>
                  <a:lnTo>
                    <a:pt x="59" y="89"/>
                  </a:lnTo>
                  <a:lnTo>
                    <a:pt x="59" y="89"/>
                  </a:lnTo>
                  <a:lnTo>
                    <a:pt x="56" y="89"/>
                  </a:lnTo>
                  <a:lnTo>
                    <a:pt x="52" y="89"/>
                  </a:lnTo>
                  <a:lnTo>
                    <a:pt x="48" y="93"/>
                  </a:lnTo>
                  <a:lnTo>
                    <a:pt x="48" y="97"/>
                  </a:lnTo>
                  <a:lnTo>
                    <a:pt x="45" y="97"/>
                  </a:lnTo>
                  <a:lnTo>
                    <a:pt x="41" y="100"/>
                  </a:lnTo>
                  <a:lnTo>
                    <a:pt x="41" y="100"/>
                  </a:lnTo>
                  <a:lnTo>
                    <a:pt x="37" y="100"/>
                  </a:lnTo>
                  <a:lnTo>
                    <a:pt x="33" y="100"/>
                  </a:lnTo>
                  <a:lnTo>
                    <a:pt x="30" y="104"/>
                  </a:lnTo>
                  <a:lnTo>
                    <a:pt x="30" y="104"/>
                  </a:lnTo>
                  <a:lnTo>
                    <a:pt x="22" y="100"/>
                  </a:lnTo>
                  <a:lnTo>
                    <a:pt x="22" y="104"/>
                  </a:lnTo>
                  <a:lnTo>
                    <a:pt x="19" y="104"/>
                  </a:lnTo>
                  <a:lnTo>
                    <a:pt x="19" y="100"/>
                  </a:lnTo>
                  <a:lnTo>
                    <a:pt x="19" y="97"/>
                  </a:lnTo>
                  <a:lnTo>
                    <a:pt x="15" y="93"/>
                  </a:lnTo>
                  <a:lnTo>
                    <a:pt x="11" y="89"/>
                  </a:lnTo>
                  <a:lnTo>
                    <a:pt x="15" y="89"/>
                  </a:lnTo>
                  <a:lnTo>
                    <a:pt x="15" y="86"/>
                  </a:lnTo>
                  <a:lnTo>
                    <a:pt x="11" y="82"/>
                  </a:lnTo>
                  <a:lnTo>
                    <a:pt x="8" y="67"/>
                  </a:lnTo>
                  <a:lnTo>
                    <a:pt x="4" y="63"/>
                  </a:lnTo>
                  <a:lnTo>
                    <a:pt x="4" y="60"/>
                  </a:lnTo>
                  <a:lnTo>
                    <a:pt x="0" y="60"/>
                  </a:lnTo>
                  <a:lnTo>
                    <a:pt x="0" y="60"/>
                  </a:lnTo>
                  <a:lnTo>
                    <a:pt x="4" y="60"/>
                  </a:lnTo>
                  <a:lnTo>
                    <a:pt x="4" y="56"/>
                  </a:lnTo>
                  <a:lnTo>
                    <a:pt x="4" y="56"/>
                  </a:lnTo>
                  <a:lnTo>
                    <a:pt x="4" y="52"/>
                  </a:lnTo>
                  <a:lnTo>
                    <a:pt x="4" y="45"/>
                  </a:lnTo>
                  <a:lnTo>
                    <a:pt x="4" y="45"/>
                  </a:lnTo>
                  <a:lnTo>
                    <a:pt x="4" y="45"/>
                  </a:lnTo>
                  <a:close/>
                  <a:moveTo>
                    <a:pt x="159" y="112"/>
                  </a:moveTo>
                  <a:lnTo>
                    <a:pt x="163" y="112"/>
                  </a:lnTo>
                  <a:lnTo>
                    <a:pt x="167" y="112"/>
                  </a:lnTo>
                  <a:lnTo>
                    <a:pt x="163" y="112"/>
                  </a:lnTo>
                  <a:lnTo>
                    <a:pt x="159" y="112"/>
                  </a:lnTo>
                  <a:lnTo>
                    <a:pt x="159" y="112"/>
                  </a:lnTo>
                  <a:close/>
                  <a:moveTo>
                    <a:pt x="182" y="108"/>
                  </a:moveTo>
                  <a:lnTo>
                    <a:pt x="182" y="104"/>
                  </a:lnTo>
                  <a:lnTo>
                    <a:pt x="182" y="104"/>
                  </a:lnTo>
                  <a:lnTo>
                    <a:pt x="185" y="100"/>
                  </a:lnTo>
                  <a:lnTo>
                    <a:pt x="185" y="100"/>
                  </a:lnTo>
                  <a:lnTo>
                    <a:pt x="189" y="104"/>
                  </a:lnTo>
                  <a:lnTo>
                    <a:pt x="189" y="104"/>
                  </a:lnTo>
                  <a:lnTo>
                    <a:pt x="193" y="104"/>
                  </a:lnTo>
                  <a:lnTo>
                    <a:pt x="196" y="104"/>
                  </a:lnTo>
                  <a:lnTo>
                    <a:pt x="196" y="104"/>
                  </a:lnTo>
                  <a:lnTo>
                    <a:pt x="200" y="104"/>
                  </a:lnTo>
                  <a:lnTo>
                    <a:pt x="200" y="104"/>
                  </a:lnTo>
                  <a:lnTo>
                    <a:pt x="200" y="108"/>
                  </a:lnTo>
                  <a:lnTo>
                    <a:pt x="196" y="108"/>
                  </a:lnTo>
                  <a:lnTo>
                    <a:pt x="193" y="108"/>
                  </a:lnTo>
                  <a:lnTo>
                    <a:pt x="189" y="108"/>
                  </a:lnTo>
                  <a:lnTo>
                    <a:pt x="185" y="108"/>
                  </a:lnTo>
                  <a:lnTo>
                    <a:pt x="182" y="108"/>
                  </a:lnTo>
                  <a:lnTo>
                    <a:pt x="182" y="108"/>
                  </a:lnTo>
                  <a:close/>
                </a:path>
              </a:pathLst>
            </a:custGeom>
            <a:grpFill/>
            <a:ln>
              <a:noFill/>
            </a:ln>
          </p:spPr>
          <p:txBody>
            <a:bodyPr vert="horz" wrap="square" lIns="91440" tIns="45720" rIns="91440" bIns="45720" numCol="1" anchor="t" anchorCtr="0" compatLnSpc="1"/>
            <a:lstStyle/>
            <a:p>
              <a:endParaRPr lang="en-US"/>
            </a:p>
          </p:txBody>
        </p:sp>
        <p:sp>
          <p:nvSpPr>
            <p:cNvPr id="101" name="Freeform 98">
              <a:extLst>
                <a:ext uri="{FF2B5EF4-FFF2-40B4-BE49-F238E27FC236}">
                  <a16:creationId xmlns="" xmlns:a16="http://schemas.microsoft.com/office/drawing/2014/main" id="{579365D9-3A1D-4209-A41A-3AE4339ACAD5}"/>
                </a:ext>
              </a:extLst>
            </p:cNvPr>
            <p:cNvSpPr/>
            <p:nvPr/>
          </p:nvSpPr>
          <p:spPr bwMode="auto">
            <a:xfrm>
              <a:off x="4802526" y="2546806"/>
              <a:ext cx="262473" cy="200714"/>
            </a:xfrm>
            <a:custGeom>
              <a:avLst/>
              <a:gdLst>
                <a:gd name="T0" fmla="*/ 163 w 204"/>
                <a:gd name="T1" fmla="*/ 29 h 156"/>
                <a:gd name="T2" fmla="*/ 152 w 204"/>
                <a:gd name="T3" fmla="*/ 7 h 156"/>
                <a:gd name="T4" fmla="*/ 145 w 204"/>
                <a:gd name="T5" fmla="*/ 7 h 156"/>
                <a:gd name="T6" fmla="*/ 122 w 204"/>
                <a:gd name="T7" fmla="*/ 7 h 156"/>
                <a:gd name="T8" fmla="*/ 119 w 204"/>
                <a:gd name="T9" fmla="*/ 11 h 156"/>
                <a:gd name="T10" fmla="*/ 111 w 204"/>
                <a:gd name="T11" fmla="*/ 7 h 156"/>
                <a:gd name="T12" fmla="*/ 111 w 204"/>
                <a:gd name="T13" fmla="*/ 3 h 156"/>
                <a:gd name="T14" fmla="*/ 100 w 204"/>
                <a:gd name="T15" fmla="*/ 0 h 156"/>
                <a:gd name="T16" fmla="*/ 100 w 204"/>
                <a:gd name="T17" fmla="*/ 3 h 156"/>
                <a:gd name="T18" fmla="*/ 93 w 204"/>
                <a:gd name="T19" fmla="*/ 3 h 156"/>
                <a:gd name="T20" fmla="*/ 93 w 204"/>
                <a:gd name="T21" fmla="*/ 3 h 156"/>
                <a:gd name="T22" fmla="*/ 89 w 204"/>
                <a:gd name="T23" fmla="*/ 3 h 156"/>
                <a:gd name="T24" fmla="*/ 82 w 204"/>
                <a:gd name="T25" fmla="*/ 7 h 156"/>
                <a:gd name="T26" fmla="*/ 71 w 204"/>
                <a:gd name="T27" fmla="*/ 11 h 156"/>
                <a:gd name="T28" fmla="*/ 56 w 204"/>
                <a:gd name="T29" fmla="*/ 7 h 156"/>
                <a:gd name="T30" fmla="*/ 45 w 204"/>
                <a:gd name="T31" fmla="*/ 7 h 156"/>
                <a:gd name="T32" fmla="*/ 34 w 204"/>
                <a:gd name="T33" fmla="*/ 3 h 156"/>
                <a:gd name="T34" fmla="*/ 4 w 204"/>
                <a:gd name="T35" fmla="*/ 0 h 156"/>
                <a:gd name="T36" fmla="*/ 4 w 204"/>
                <a:gd name="T37" fmla="*/ 3 h 156"/>
                <a:gd name="T38" fmla="*/ 4 w 204"/>
                <a:gd name="T39" fmla="*/ 18 h 156"/>
                <a:gd name="T40" fmla="*/ 0 w 204"/>
                <a:gd name="T41" fmla="*/ 29 h 156"/>
                <a:gd name="T42" fmla="*/ 204 w 204"/>
                <a:gd name="T43" fmla="*/ 156 h 156"/>
                <a:gd name="T44" fmla="*/ 196 w 204"/>
                <a:gd name="T45" fmla="*/ 152 h 156"/>
                <a:gd name="T46" fmla="*/ 193 w 204"/>
                <a:gd name="T47" fmla="*/ 144 h 156"/>
                <a:gd name="T48" fmla="*/ 182 w 204"/>
                <a:gd name="T49" fmla="*/ 141 h 156"/>
                <a:gd name="T50" fmla="*/ 178 w 204"/>
                <a:gd name="T51" fmla="*/ 126 h 156"/>
                <a:gd name="T52" fmla="*/ 178 w 204"/>
                <a:gd name="T53" fmla="*/ 126 h 156"/>
                <a:gd name="T54" fmla="*/ 182 w 204"/>
                <a:gd name="T55" fmla="*/ 122 h 156"/>
                <a:gd name="T56" fmla="*/ 178 w 204"/>
                <a:gd name="T57" fmla="*/ 118 h 156"/>
                <a:gd name="T58" fmla="*/ 167 w 204"/>
                <a:gd name="T59" fmla="*/ 104 h 156"/>
                <a:gd name="T60" fmla="*/ 152 w 204"/>
                <a:gd name="T61" fmla="*/ 85 h 156"/>
                <a:gd name="T62" fmla="*/ 152 w 204"/>
                <a:gd name="T63" fmla="*/ 74 h 156"/>
                <a:gd name="T64" fmla="*/ 145 w 204"/>
                <a:gd name="T65" fmla="*/ 66 h 156"/>
                <a:gd name="T66" fmla="*/ 145 w 204"/>
                <a:gd name="T67" fmla="*/ 59 h 156"/>
                <a:gd name="T68" fmla="*/ 126 w 204"/>
                <a:gd name="T69" fmla="*/ 44 h 156"/>
                <a:gd name="T70" fmla="*/ 122 w 204"/>
                <a:gd name="T71" fmla="*/ 33 h 156"/>
                <a:gd name="T72" fmla="*/ 126 w 204"/>
                <a:gd name="T73" fmla="*/ 29 h 156"/>
                <a:gd name="T74" fmla="*/ 130 w 204"/>
                <a:gd name="T75" fmla="*/ 37 h 156"/>
                <a:gd name="T76" fmla="*/ 137 w 204"/>
                <a:gd name="T77" fmla="*/ 44 h 156"/>
                <a:gd name="T78" fmla="*/ 141 w 204"/>
                <a:gd name="T79" fmla="*/ 52 h 156"/>
                <a:gd name="T80" fmla="*/ 156 w 204"/>
                <a:gd name="T81" fmla="*/ 63 h 156"/>
                <a:gd name="T82" fmla="*/ 159 w 204"/>
                <a:gd name="T83" fmla="*/ 55 h 156"/>
                <a:gd name="T84" fmla="*/ 159 w 204"/>
                <a:gd name="T85" fmla="*/ 4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4" h="156">
                  <a:moveTo>
                    <a:pt x="163" y="37"/>
                  </a:moveTo>
                  <a:lnTo>
                    <a:pt x="159" y="33"/>
                  </a:lnTo>
                  <a:lnTo>
                    <a:pt x="163" y="29"/>
                  </a:lnTo>
                  <a:lnTo>
                    <a:pt x="159" y="22"/>
                  </a:lnTo>
                  <a:lnTo>
                    <a:pt x="156" y="15"/>
                  </a:lnTo>
                  <a:lnTo>
                    <a:pt x="152" y="7"/>
                  </a:lnTo>
                  <a:lnTo>
                    <a:pt x="148" y="3"/>
                  </a:lnTo>
                  <a:lnTo>
                    <a:pt x="148" y="3"/>
                  </a:lnTo>
                  <a:lnTo>
                    <a:pt x="145" y="7"/>
                  </a:lnTo>
                  <a:lnTo>
                    <a:pt x="141" y="7"/>
                  </a:lnTo>
                  <a:lnTo>
                    <a:pt x="130" y="7"/>
                  </a:lnTo>
                  <a:lnTo>
                    <a:pt x="122" y="7"/>
                  </a:lnTo>
                  <a:lnTo>
                    <a:pt x="115" y="3"/>
                  </a:lnTo>
                  <a:lnTo>
                    <a:pt x="115" y="7"/>
                  </a:lnTo>
                  <a:lnTo>
                    <a:pt x="119" y="11"/>
                  </a:lnTo>
                  <a:lnTo>
                    <a:pt x="119" y="11"/>
                  </a:lnTo>
                  <a:lnTo>
                    <a:pt x="115" y="7"/>
                  </a:lnTo>
                  <a:lnTo>
                    <a:pt x="111" y="7"/>
                  </a:lnTo>
                  <a:lnTo>
                    <a:pt x="111" y="3"/>
                  </a:lnTo>
                  <a:lnTo>
                    <a:pt x="111" y="3"/>
                  </a:lnTo>
                  <a:lnTo>
                    <a:pt x="111" y="3"/>
                  </a:lnTo>
                  <a:lnTo>
                    <a:pt x="108" y="3"/>
                  </a:lnTo>
                  <a:lnTo>
                    <a:pt x="104" y="3"/>
                  </a:lnTo>
                  <a:lnTo>
                    <a:pt x="100" y="0"/>
                  </a:lnTo>
                  <a:lnTo>
                    <a:pt x="100" y="0"/>
                  </a:lnTo>
                  <a:lnTo>
                    <a:pt x="100" y="3"/>
                  </a:lnTo>
                  <a:lnTo>
                    <a:pt x="100" y="3"/>
                  </a:lnTo>
                  <a:lnTo>
                    <a:pt x="100" y="3"/>
                  </a:lnTo>
                  <a:lnTo>
                    <a:pt x="96" y="3"/>
                  </a:lnTo>
                  <a:lnTo>
                    <a:pt x="93" y="3"/>
                  </a:lnTo>
                  <a:lnTo>
                    <a:pt x="89" y="3"/>
                  </a:lnTo>
                  <a:lnTo>
                    <a:pt x="93" y="3"/>
                  </a:lnTo>
                  <a:lnTo>
                    <a:pt x="93" y="3"/>
                  </a:lnTo>
                  <a:lnTo>
                    <a:pt x="96" y="0"/>
                  </a:lnTo>
                  <a:lnTo>
                    <a:pt x="93" y="3"/>
                  </a:lnTo>
                  <a:lnTo>
                    <a:pt x="89" y="3"/>
                  </a:lnTo>
                  <a:lnTo>
                    <a:pt x="85" y="3"/>
                  </a:lnTo>
                  <a:lnTo>
                    <a:pt x="82" y="3"/>
                  </a:lnTo>
                  <a:lnTo>
                    <a:pt x="82" y="7"/>
                  </a:lnTo>
                  <a:lnTo>
                    <a:pt x="78" y="7"/>
                  </a:lnTo>
                  <a:lnTo>
                    <a:pt x="74" y="11"/>
                  </a:lnTo>
                  <a:lnTo>
                    <a:pt x="71" y="11"/>
                  </a:lnTo>
                  <a:lnTo>
                    <a:pt x="67" y="11"/>
                  </a:lnTo>
                  <a:lnTo>
                    <a:pt x="59" y="7"/>
                  </a:lnTo>
                  <a:lnTo>
                    <a:pt x="56" y="7"/>
                  </a:lnTo>
                  <a:lnTo>
                    <a:pt x="52" y="7"/>
                  </a:lnTo>
                  <a:lnTo>
                    <a:pt x="45" y="7"/>
                  </a:lnTo>
                  <a:lnTo>
                    <a:pt x="45" y="7"/>
                  </a:lnTo>
                  <a:lnTo>
                    <a:pt x="41" y="7"/>
                  </a:lnTo>
                  <a:lnTo>
                    <a:pt x="37" y="3"/>
                  </a:lnTo>
                  <a:lnTo>
                    <a:pt x="34" y="3"/>
                  </a:lnTo>
                  <a:lnTo>
                    <a:pt x="19" y="3"/>
                  </a:lnTo>
                  <a:lnTo>
                    <a:pt x="15" y="0"/>
                  </a:lnTo>
                  <a:lnTo>
                    <a:pt x="4" y="0"/>
                  </a:lnTo>
                  <a:lnTo>
                    <a:pt x="4" y="0"/>
                  </a:lnTo>
                  <a:lnTo>
                    <a:pt x="4" y="0"/>
                  </a:lnTo>
                  <a:lnTo>
                    <a:pt x="4" y="3"/>
                  </a:lnTo>
                  <a:lnTo>
                    <a:pt x="0" y="11"/>
                  </a:lnTo>
                  <a:lnTo>
                    <a:pt x="4" y="15"/>
                  </a:lnTo>
                  <a:lnTo>
                    <a:pt x="4" y="18"/>
                  </a:lnTo>
                  <a:lnTo>
                    <a:pt x="0" y="22"/>
                  </a:lnTo>
                  <a:lnTo>
                    <a:pt x="0" y="26"/>
                  </a:lnTo>
                  <a:lnTo>
                    <a:pt x="0" y="29"/>
                  </a:lnTo>
                  <a:lnTo>
                    <a:pt x="4" y="37"/>
                  </a:lnTo>
                  <a:lnTo>
                    <a:pt x="8" y="156"/>
                  </a:lnTo>
                  <a:lnTo>
                    <a:pt x="204" y="156"/>
                  </a:lnTo>
                  <a:lnTo>
                    <a:pt x="204" y="156"/>
                  </a:lnTo>
                  <a:lnTo>
                    <a:pt x="200" y="152"/>
                  </a:lnTo>
                  <a:lnTo>
                    <a:pt x="196" y="152"/>
                  </a:lnTo>
                  <a:lnTo>
                    <a:pt x="196" y="148"/>
                  </a:lnTo>
                  <a:lnTo>
                    <a:pt x="193" y="148"/>
                  </a:lnTo>
                  <a:lnTo>
                    <a:pt x="193" y="144"/>
                  </a:lnTo>
                  <a:lnTo>
                    <a:pt x="189" y="144"/>
                  </a:lnTo>
                  <a:lnTo>
                    <a:pt x="185" y="144"/>
                  </a:lnTo>
                  <a:lnTo>
                    <a:pt x="182" y="141"/>
                  </a:lnTo>
                  <a:lnTo>
                    <a:pt x="178" y="133"/>
                  </a:lnTo>
                  <a:lnTo>
                    <a:pt x="178" y="130"/>
                  </a:lnTo>
                  <a:lnTo>
                    <a:pt x="178" y="126"/>
                  </a:lnTo>
                  <a:lnTo>
                    <a:pt x="178" y="126"/>
                  </a:lnTo>
                  <a:lnTo>
                    <a:pt x="178" y="126"/>
                  </a:lnTo>
                  <a:lnTo>
                    <a:pt x="178" y="126"/>
                  </a:lnTo>
                  <a:lnTo>
                    <a:pt x="185" y="126"/>
                  </a:lnTo>
                  <a:lnTo>
                    <a:pt x="182" y="122"/>
                  </a:lnTo>
                  <a:lnTo>
                    <a:pt x="182" y="122"/>
                  </a:lnTo>
                  <a:lnTo>
                    <a:pt x="178" y="118"/>
                  </a:lnTo>
                  <a:lnTo>
                    <a:pt x="178" y="118"/>
                  </a:lnTo>
                  <a:lnTo>
                    <a:pt x="178" y="118"/>
                  </a:lnTo>
                  <a:lnTo>
                    <a:pt x="174" y="118"/>
                  </a:lnTo>
                  <a:lnTo>
                    <a:pt x="174" y="115"/>
                  </a:lnTo>
                  <a:lnTo>
                    <a:pt x="167" y="104"/>
                  </a:lnTo>
                  <a:lnTo>
                    <a:pt x="163" y="104"/>
                  </a:lnTo>
                  <a:lnTo>
                    <a:pt x="163" y="100"/>
                  </a:lnTo>
                  <a:lnTo>
                    <a:pt x="152" y="85"/>
                  </a:lnTo>
                  <a:lnTo>
                    <a:pt x="152" y="81"/>
                  </a:lnTo>
                  <a:lnTo>
                    <a:pt x="152" y="81"/>
                  </a:lnTo>
                  <a:lnTo>
                    <a:pt x="152" y="74"/>
                  </a:lnTo>
                  <a:lnTo>
                    <a:pt x="148" y="74"/>
                  </a:lnTo>
                  <a:lnTo>
                    <a:pt x="148" y="70"/>
                  </a:lnTo>
                  <a:lnTo>
                    <a:pt x="145" y="66"/>
                  </a:lnTo>
                  <a:lnTo>
                    <a:pt x="145" y="63"/>
                  </a:lnTo>
                  <a:lnTo>
                    <a:pt x="145" y="63"/>
                  </a:lnTo>
                  <a:lnTo>
                    <a:pt x="145" y="59"/>
                  </a:lnTo>
                  <a:lnTo>
                    <a:pt x="133" y="52"/>
                  </a:lnTo>
                  <a:lnTo>
                    <a:pt x="133" y="48"/>
                  </a:lnTo>
                  <a:lnTo>
                    <a:pt x="126" y="44"/>
                  </a:lnTo>
                  <a:lnTo>
                    <a:pt x="126" y="41"/>
                  </a:lnTo>
                  <a:lnTo>
                    <a:pt x="122" y="37"/>
                  </a:lnTo>
                  <a:lnTo>
                    <a:pt x="122" y="33"/>
                  </a:lnTo>
                  <a:lnTo>
                    <a:pt x="122" y="29"/>
                  </a:lnTo>
                  <a:lnTo>
                    <a:pt x="122" y="29"/>
                  </a:lnTo>
                  <a:lnTo>
                    <a:pt x="126" y="29"/>
                  </a:lnTo>
                  <a:lnTo>
                    <a:pt x="126" y="29"/>
                  </a:lnTo>
                  <a:lnTo>
                    <a:pt x="126" y="33"/>
                  </a:lnTo>
                  <a:lnTo>
                    <a:pt x="130" y="37"/>
                  </a:lnTo>
                  <a:lnTo>
                    <a:pt x="130" y="37"/>
                  </a:lnTo>
                  <a:lnTo>
                    <a:pt x="137" y="44"/>
                  </a:lnTo>
                  <a:lnTo>
                    <a:pt x="137" y="44"/>
                  </a:lnTo>
                  <a:lnTo>
                    <a:pt x="137" y="48"/>
                  </a:lnTo>
                  <a:lnTo>
                    <a:pt x="141" y="52"/>
                  </a:lnTo>
                  <a:lnTo>
                    <a:pt x="141" y="52"/>
                  </a:lnTo>
                  <a:lnTo>
                    <a:pt x="152" y="63"/>
                  </a:lnTo>
                  <a:lnTo>
                    <a:pt x="156" y="63"/>
                  </a:lnTo>
                  <a:lnTo>
                    <a:pt x="156" y="63"/>
                  </a:lnTo>
                  <a:lnTo>
                    <a:pt x="156" y="63"/>
                  </a:lnTo>
                  <a:lnTo>
                    <a:pt x="159" y="59"/>
                  </a:lnTo>
                  <a:lnTo>
                    <a:pt x="159" y="55"/>
                  </a:lnTo>
                  <a:lnTo>
                    <a:pt x="159" y="55"/>
                  </a:lnTo>
                  <a:lnTo>
                    <a:pt x="159" y="48"/>
                  </a:lnTo>
                  <a:lnTo>
                    <a:pt x="159" y="44"/>
                  </a:lnTo>
                  <a:lnTo>
                    <a:pt x="163" y="37"/>
                  </a:lnTo>
                  <a:lnTo>
                    <a:pt x="163" y="37"/>
                  </a:lnTo>
                  <a:close/>
                </a:path>
              </a:pathLst>
            </a:custGeom>
            <a:grpFill/>
            <a:ln>
              <a:noFill/>
            </a:ln>
          </p:spPr>
          <p:txBody>
            <a:bodyPr vert="horz" wrap="square" lIns="91440" tIns="45720" rIns="91440" bIns="45720" numCol="1" anchor="t" anchorCtr="0" compatLnSpc="1"/>
            <a:lstStyle/>
            <a:p>
              <a:endParaRPr lang="en-US"/>
            </a:p>
          </p:txBody>
        </p:sp>
        <p:sp>
          <p:nvSpPr>
            <p:cNvPr id="102" name="Freeform 99">
              <a:extLst>
                <a:ext uri="{FF2B5EF4-FFF2-40B4-BE49-F238E27FC236}">
                  <a16:creationId xmlns="" xmlns:a16="http://schemas.microsoft.com/office/drawing/2014/main" id="{904FF76B-59DA-4D6C-A89C-1130B63F4266}"/>
                </a:ext>
              </a:extLst>
            </p:cNvPr>
            <p:cNvSpPr/>
            <p:nvPr/>
          </p:nvSpPr>
          <p:spPr bwMode="auto">
            <a:xfrm>
              <a:off x="4754921" y="2747520"/>
              <a:ext cx="347390" cy="361544"/>
            </a:xfrm>
            <a:custGeom>
              <a:avLst/>
              <a:gdLst>
                <a:gd name="T0" fmla="*/ 241 w 270"/>
                <a:gd name="T1" fmla="*/ 3 h 281"/>
                <a:gd name="T2" fmla="*/ 245 w 270"/>
                <a:gd name="T3" fmla="*/ 11 h 281"/>
                <a:gd name="T4" fmla="*/ 245 w 270"/>
                <a:gd name="T5" fmla="*/ 11 h 281"/>
                <a:gd name="T6" fmla="*/ 248 w 270"/>
                <a:gd name="T7" fmla="*/ 37 h 281"/>
                <a:gd name="T8" fmla="*/ 263 w 270"/>
                <a:gd name="T9" fmla="*/ 55 h 281"/>
                <a:gd name="T10" fmla="*/ 270 w 270"/>
                <a:gd name="T11" fmla="*/ 63 h 281"/>
                <a:gd name="T12" fmla="*/ 256 w 270"/>
                <a:gd name="T13" fmla="*/ 70 h 281"/>
                <a:gd name="T14" fmla="*/ 248 w 270"/>
                <a:gd name="T15" fmla="*/ 74 h 281"/>
                <a:gd name="T16" fmla="*/ 248 w 270"/>
                <a:gd name="T17" fmla="*/ 85 h 281"/>
                <a:gd name="T18" fmla="*/ 241 w 270"/>
                <a:gd name="T19" fmla="*/ 103 h 281"/>
                <a:gd name="T20" fmla="*/ 241 w 270"/>
                <a:gd name="T21" fmla="*/ 118 h 281"/>
                <a:gd name="T22" fmla="*/ 233 w 270"/>
                <a:gd name="T23" fmla="*/ 140 h 281"/>
                <a:gd name="T24" fmla="*/ 226 w 270"/>
                <a:gd name="T25" fmla="*/ 152 h 281"/>
                <a:gd name="T26" fmla="*/ 211 w 270"/>
                <a:gd name="T27" fmla="*/ 170 h 281"/>
                <a:gd name="T28" fmla="*/ 208 w 270"/>
                <a:gd name="T29" fmla="*/ 185 h 281"/>
                <a:gd name="T30" fmla="*/ 200 w 270"/>
                <a:gd name="T31" fmla="*/ 207 h 281"/>
                <a:gd name="T32" fmla="*/ 189 w 270"/>
                <a:gd name="T33" fmla="*/ 207 h 281"/>
                <a:gd name="T34" fmla="*/ 189 w 270"/>
                <a:gd name="T35" fmla="*/ 218 h 281"/>
                <a:gd name="T36" fmla="*/ 204 w 270"/>
                <a:gd name="T37" fmla="*/ 222 h 281"/>
                <a:gd name="T38" fmla="*/ 211 w 270"/>
                <a:gd name="T39" fmla="*/ 233 h 281"/>
                <a:gd name="T40" fmla="*/ 222 w 270"/>
                <a:gd name="T41" fmla="*/ 248 h 281"/>
                <a:gd name="T42" fmla="*/ 208 w 270"/>
                <a:gd name="T43" fmla="*/ 267 h 281"/>
                <a:gd name="T44" fmla="*/ 200 w 270"/>
                <a:gd name="T45" fmla="*/ 274 h 281"/>
                <a:gd name="T46" fmla="*/ 182 w 270"/>
                <a:gd name="T47" fmla="*/ 278 h 281"/>
                <a:gd name="T48" fmla="*/ 174 w 270"/>
                <a:gd name="T49" fmla="*/ 281 h 281"/>
                <a:gd name="T50" fmla="*/ 159 w 270"/>
                <a:gd name="T51" fmla="*/ 278 h 281"/>
                <a:gd name="T52" fmla="*/ 152 w 270"/>
                <a:gd name="T53" fmla="*/ 281 h 281"/>
                <a:gd name="T54" fmla="*/ 145 w 270"/>
                <a:gd name="T55" fmla="*/ 278 h 281"/>
                <a:gd name="T56" fmla="*/ 137 w 270"/>
                <a:gd name="T57" fmla="*/ 270 h 281"/>
                <a:gd name="T58" fmla="*/ 126 w 270"/>
                <a:gd name="T59" fmla="*/ 263 h 281"/>
                <a:gd name="T60" fmla="*/ 119 w 270"/>
                <a:gd name="T61" fmla="*/ 267 h 281"/>
                <a:gd name="T62" fmla="*/ 108 w 270"/>
                <a:gd name="T63" fmla="*/ 270 h 281"/>
                <a:gd name="T64" fmla="*/ 96 w 270"/>
                <a:gd name="T65" fmla="*/ 263 h 281"/>
                <a:gd name="T66" fmla="*/ 89 w 270"/>
                <a:gd name="T67" fmla="*/ 255 h 281"/>
                <a:gd name="T68" fmla="*/ 78 w 270"/>
                <a:gd name="T69" fmla="*/ 244 h 281"/>
                <a:gd name="T70" fmla="*/ 74 w 270"/>
                <a:gd name="T71" fmla="*/ 237 h 281"/>
                <a:gd name="T72" fmla="*/ 63 w 270"/>
                <a:gd name="T73" fmla="*/ 226 h 281"/>
                <a:gd name="T74" fmla="*/ 56 w 270"/>
                <a:gd name="T75" fmla="*/ 222 h 281"/>
                <a:gd name="T76" fmla="*/ 52 w 270"/>
                <a:gd name="T77" fmla="*/ 215 h 281"/>
                <a:gd name="T78" fmla="*/ 37 w 270"/>
                <a:gd name="T79" fmla="*/ 207 h 281"/>
                <a:gd name="T80" fmla="*/ 33 w 270"/>
                <a:gd name="T81" fmla="*/ 204 h 281"/>
                <a:gd name="T82" fmla="*/ 26 w 270"/>
                <a:gd name="T83" fmla="*/ 192 h 281"/>
                <a:gd name="T84" fmla="*/ 19 w 270"/>
                <a:gd name="T85" fmla="*/ 174 h 281"/>
                <a:gd name="T86" fmla="*/ 15 w 270"/>
                <a:gd name="T87" fmla="*/ 166 h 281"/>
                <a:gd name="T88" fmla="*/ 8 w 270"/>
                <a:gd name="T89" fmla="*/ 155 h 281"/>
                <a:gd name="T90" fmla="*/ 8 w 270"/>
                <a:gd name="T91" fmla="*/ 144 h 281"/>
                <a:gd name="T92" fmla="*/ 0 w 270"/>
                <a:gd name="T93" fmla="*/ 140 h 281"/>
                <a:gd name="T94" fmla="*/ 4 w 270"/>
                <a:gd name="T95" fmla="*/ 126 h 281"/>
                <a:gd name="T96" fmla="*/ 8 w 270"/>
                <a:gd name="T97" fmla="*/ 115 h 281"/>
                <a:gd name="T98" fmla="*/ 15 w 270"/>
                <a:gd name="T99" fmla="*/ 100 h 281"/>
                <a:gd name="T100" fmla="*/ 33 w 270"/>
                <a:gd name="T101" fmla="*/ 96 h 281"/>
                <a:gd name="T102" fmla="*/ 45 w 270"/>
                <a:gd name="T103" fmla="*/ 0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70" h="281">
                  <a:moveTo>
                    <a:pt x="45" y="0"/>
                  </a:moveTo>
                  <a:lnTo>
                    <a:pt x="241" y="0"/>
                  </a:lnTo>
                  <a:lnTo>
                    <a:pt x="241" y="0"/>
                  </a:lnTo>
                  <a:lnTo>
                    <a:pt x="241" y="3"/>
                  </a:lnTo>
                  <a:lnTo>
                    <a:pt x="241" y="3"/>
                  </a:lnTo>
                  <a:lnTo>
                    <a:pt x="241" y="3"/>
                  </a:lnTo>
                  <a:lnTo>
                    <a:pt x="241" y="3"/>
                  </a:lnTo>
                  <a:lnTo>
                    <a:pt x="241" y="3"/>
                  </a:lnTo>
                  <a:lnTo>
                    <a:pt x="241" y="7"/>
                  </a:lnTo>
                  <a:lnTo>
                    <a:pt x="245" y="11"/>
                  </a:lnTo>
                  <a:lnTo>
                    <a:pt x="248" y="14"/>
                  </a:lnTo>
                  <a:lnTo>
                    <a:pt x="248" y="14"/>
                  </a:lnTo>
                  <a:lnTo>
                    <a:pt x="245" y="14"/>
                  </a:lnTo>
                  <a:lnTo>
                    <a:pt x="245" y="14"/>
                  </a:lnTo>
                  <a:lnTo>
                    <a:pt x="245" y="11"/>
                  </a:lnTo>
                  <a:lnTo>
                    <a:pt x="245" y="14"/>
                  </a:lnTo>
                  <a:lnTo>
                    <a:pt x="245" y="14"/>
                  </a:lnTo>
                  <a:lnTo>
                    <a:pt x="248" y="25"/>
                  </a:lnTo>
                  <a:lnTo>
                    <a:pt x="248" y="33"/>
                  </a:lnTo>
                  <a:lnTo>
                    <a:pt x="248" y="37"/>
                  </a:lnTo>
                  <a:lnTo>
                    <a:pt x="252" y="44"/>
                  </a:lnTo>
                  <a:lnTo>
                    <a:pt x="252" y="48"/>
                  </a:lnTo>
                  <a:lnTo>
                    <a:pt x="256" y="48"/>
                  </a:lnTo>
                  <a:lnTo>
                    <a:pt x="263" y="55"/>
                  </a:lnTo>
                  <a:lnTo>
                    <a:pt x="263" y="55"/>
                  </a:lnTo>
                  <a:lnTo>
                    <a:pt x="267" y="55"/>
                  </a:lnTo>
                  <a:lnTo>
                    <a:pt x="270" y="59"/>
                  </a:lnTo>
                  <a:lnTo>
                    <a:pt x="270" y="59"/>
                  </a:lnTo>
                  <a:lnTo>
                    <a:pt x="270" y="59"/>
                  </a:lnTo>
                  <a:lnTo>
                    <a:pt x="270" y="63"/>
                  </a:lnTo>
                  <a:lnTo>
                    <a:pt x="267" y="66"/>
                  </a:lnTo>
                  <a:lnTo>
                    <a:pt x="263" y="66"/>
                  </a:lnTo>
                  <a:lnTo>
                    <a:pt x="263" y="66"/>
                  </a:lnTo>
                  <a:lnTo>
                    <a:pt x="259" y="66"/>
                  </a:lnTo>
                  <a:lnTo>
                    <a:pt x="256" y="70"/>
                  </a:lnTo>
                  <a:lnTo>
                    <a:pt x="252" y="70"/>
                  </a:lnTo>
                  <a:lnTo>
                    <a:pt x="252" y="70"/>
                  </a:lnTo>
                  <a:lnTo>
                    <a:pt x="256" y="74"/>
                  </a:lnTo>
                  <a:lnTo>
                    <a:pt x="252" y="74"/>
                  </a:lnTo>
                  <a:lnTo>
                    <a:pt x="248" y="74"/>
                  </a:lnTo>
                  <a:lnTo>
                    <a:pt x="248" y="74"/>
                  </a:lnTo>
                  <a:lnTo>
                    <a:pt x="248" y="77"/>
                  </a:lnTo>
                  <a:lnTo>
                    <a:pt x="245" y="81"/>
                  </a:lnTo>
                  <a:lnTo>
                    <a:pt x="248" y="81"/>
                  </a:lnTo>
                  <a:lnTo>
                    <a:pt x="248" y="85"/>
                  </a:lnTo>
                  <a:lnTo>
                    <a:pt x="248" y="85"/>
                  </a:lnTo>
                  <a:lnTo>
                    <a:pt x="245" y="89"/>
                  </a:lnTo>
                  <a:lnTo>
                    <a:pt x="245" y="96"/>
                  </a:lnTo>
                  <a:lnTo>
                    <a:pt x="241" y="100"/>
                  </a:lnTo>
                  <a:lnTo>
                    <a:pt x="241" y="103"/>
                  </a:lnTo>
                  <a:lnTo>
                    <a:pt x="241" y="103"/>
                  </a:lnTo>
                  <a:lnTo>
                    <a:pt x="237" y="107"/>
                  </a:lnTo>
                  <a:lnTo>
                    <a:pt x="241" y="115"/>
                  </a:lnTo>
                  <a:lnTo>
                    <a:pt x="241" y="118"/>
                  </a:lnTo>
                  <a:lnTo>
                    <a:pt x="241" y="118"/>
                  </a:lnTo>
                  <a:lnTo>
                    <a:pt x="241" y="118"/>
                  </a:lnTo>
                  <a:lnTo>
                    <a:pt x="241" y="122"/>
                  </a:lnTo>
                  <a:lnTo>
                    <a:pt x="241" y="129"/>
                  </a:lnTo>
                  <a:lnTo>
                    <a:pt x="233" y="137"/>
                  </a:lnTo>
                  <a:lnTo>
                    <a:pt x="233" y="140"/>
                  </a:lnTo>
                  <a:lnTo>
                    <a:pt x="233" y="140"/>
                  </a:lnTo>
                  <a:lnTo>
                    <a:pt x="230" y="140"/>
                  </a:lnTo>
                  <a:lnTo>
                    <a:pt x="230" y="144"/>
                  </a:lnTo>
                  <a:lnTo>
                    <a:pt x="226" y="148"/>
                  </a:lnTo>
                  <a:lnTo>
                    <a:pt x="226" y="152"/>
                  </a:lnTo>
                  <a:lnTo>
                    <a:pt x="219" y="155"/>
                  </a:lnTo>
                  <a:lnTo>
                    <a:pt x="219" y="159"/>
                  </a:lnTo>
                  <a:lnTo>
                    <a:pt x="215" y="170"/>
                  </a:lnTo>
                  <a:lnTo>
                    <a:pt x="211" y="170"/>
                  </a:lnTo>
                  <a:lnTo>
                    <a:pt x="211" y="170"/>
                  </a:lnTo>
                  <a:lnTo>
                    <a:pt x="211" y="170"/>
                  </a:lnTo>
                  <a:lnTo>
                    <a:pt x="208" y="178"/>
                  </a:lnTo>
                  <a:lnTo>
                    <a:pt x="208" y="178"/>
                  </a:lnTo>
                  <a:lnTo>
                    <a:pt x="208" y="181"/>
                  </a:lnTo>
                  <a:lnTo>
                    <a:pt x="208" y="185"/>
                  </a:lnTo>
                  <a:lnTo>
                    <a:pt x="204" y="189"/>
                  </a:lnTo>
                  <a:lnTo>
                    <a:pt x="204" y="192"/>
                  </a:lnTo>
                  <a:lnTo>
                    <a:pt x="204" y="196"/>
                  </a:lnTo>
                  <a:lnTo>
                    <a:pt x="204" y="204"/>
                  </a:lnTo>
                  <a:lnTo>
                    <a:pt x="200" y="207"/>
                  </a:lnTo>
                  <a:lnTo>
                    <a:pt x="200" y="207"/>
                  </a:lnTo>
                  <a:lnTo>
                    <a:pt x="196" y="207"/>
                  </a:lnTo>
                  <a:lnTo>
                    <a:pt x="196" y="207"/>
                  </a:lnTo>
                  <a:lnTo>
                    <a:pt x="193" y="207"/>
                  </a:lnTo>
                  <a:lnTo>
                    <a:pt x="189" y="207"/>
                  </a:lnTo>
                  <a:lnTo>
                    <a:pt x="189" y="211"/>
                  </a:lnTo>
                  <a:lnTo>
                    <a:pt x="189" y="211"/>
                  </a:lnTo>
                  <a:lnTo>
                    <a:pt x="185" y="215"/>
                  </a:lnTo>
                  <a:lnTo>
                    <a:pt x="185" y="215"/>
                  </a:lnTo>
                  <a:lnTo>
                    <a:pt x="189" y="218"/>
                  </a:lnTo>
                  <a:lnTo>
                    <a:pt x="196" y="215"/>
                  </a:lnTo>
                  <a:lnTo>
                    <a:pt x="196" y="218"/>
                  </a:lnTo>
                  <a:lnTo>
                    <a:pt x="200" y="222"/>
                  </a:lnTo>
                  <a:lnTo>
                    <a:pt x="200" y="222"/>
                  </a:lnTo>
                  <a:lnTo>
                    <a:pt x="204" y="222"/>
                  </a:lnTo>
                  <a:lnTo>
                    <a:pt x="204" y="230"/>
                  </a:lnTo>
                  <a:lnTo>
                    <a:pt x="208" y="230"/>
                  </a:lnTo>
                  <a:lnTo>
                    <a:pt x="208" y="230"/>
                  </a:lnTo>
                  <a:lnTo>
                    <a:pt x="211" y="233"/>
                  </a:lnTo>
                  <a:lnTo>
                    <a:pt x="211" y="233"/>
                  </a:lnTo>
                  <a:lnTo>
                    <a:pt x="215" y="233"/>
                  </a:lnTo>
                  <a:lnTo>
                    <a:pt x="215" y="237"/>
                  </a:lnTo>
                  <a:lnTo>
                    <a:pt x="219" y="241"/>
                  </a:lnTo>
                  <a:lnTo>
                    <a:pt x="219" y="244"/>
                  </a:lnTo>
                  <a:lnTo>
                    <a:pt x="222" y="248"/>
                  </a:lnTo>
                  <a:lnTo>
                    <a:pt x="222" y="252"/>
                  </a:lnTo>
                  <a:lnTo>
                    <a:pt x="215" y="259"/>
                  </a:lnTo>
                  <a:lnTo>
                    <a:pt x="211" y="263"/>
                  </a:lnTo>
                  <a:lnTo>
                    <a:pt x="211" y="263"/>
                  </a:lnTo>
                  <a:lnTo>
                    <a:pt x="208" y="267"/>
                  </a:lnTo>
                  <a:lnTo>
                    <a:pt x="208" y="267"/>
                  </a:lnTo>
                  <a:lnTo>
                    <a:pt x="204" y="267"/>
                  </a:lnTo>
                  <a:lnTo>
                    <a:pt x="204" y="270"/>
                  </a:lnTo>
                  <a:lnTo>
                    <a:pt x="204" y="270"/>
                  </a:lnTo>
                  <a:lnTo>
                    <a:pt x="200" y="274"/>
                  </a:lnTo>
                  <a:lnTo>
                    <a:pt x="196" y="274"/>
                  </a:lnTo>
                  <a:lnTo>
                    <a:pt x="193" y="278"/>
                  </a:lnTo>
                  <a:lnTo>
                    <a:pt x="189" y="274"/>
                  </a:lnTo>
                  <a:lnTo>
                    <a:pt x="185" y="274"/>
                  </a:lnTo>
                  <a:lnTo>
                    <a:pt x="182" y="278"/>
                  </a:lnTo>
                  <a:lnTo>
                    <a:pt x="178" y="278"/>
                  </a:lnTo>
                  <a:lnTo>
                    <a:pt x="178" y="278"/>
                  </a:lnTo>
                  <a:lnTo>
                    <a:pt x="174" y="278"/>
                  </a:lnTo>
                  <a:lnTo>
                    <a:pt x="174" y="278"/>
                  </a:lnTo>
                  <a:lnTo>
                    <a:pt x="174" y="281"/>
                  </a:lnTo>
                  <a:lnTo>
                    <a:pt x="170" y="281"/>
                  </a:lnTo>
                  <a:lnTo>
                    <a:pt x="167" y="281"/>
                  </a:lnTo>
                  <a:lnTo>
                    <a:pt x="167" y="278"/>
                  </a:lnTo>
                  <a:lnTo>
                    <a:pt x="163" y="278"/>
                  </a:lnTo>
                  <a:lnTo>
                    <a:pt x="159" y="278"/>
                  </a:lnTo>
                  <a:lnTo>
                    <a:pt x="156" y="278"/>
                  </a:lnTo>
                  <a:lnTo>
                    <a:pt x="152" y="274"/>
                  </a:lnTo>
                  <a:lnTo>
                    <a:pt x="152" y="278"/>
                  </a:lnTo>
                  <a:lnTo>
                    <a:pt x="152" y="278"/>
                  </a:lnTo>
                  <a:lnTo>
                    <a:pt x="152" y="281"/>
                  </a:lnTo>
                  <a:lnTo>
                    <a:pt x="152" y="281"/>
                  </a:lnTo>
                  <a:lnTo>
                    <a:pt x="152" y="281"/>
                  </a:lnTo>
                  <a:lnTo>
                    <a:pt x="148" y="281"/>
                  </a:lnTo>
                  <a:lnTo>
                    <a:pt x="145" y="281"/>
                  </a:lnTo>
                  <a:lnTo>
                    <a:pt x="145" y="278"/>
                  </a:lnTo>
                  <a:lnTo>
                    <a:pt x="145" y="278"/>
                  </a:lnTo>
                  <a:lnTo>
                    <a:pt x="145" y="274"/>
                  </a:lnTo>
                  <a:lnTo>
                    <a:pt x="141" y="274"/>
                  </a:lnTo>
                  <a:lnTo>
                    <a:pt x="141" y="270"/>
                  </a:lnTo>
                  <a:lnTo>
                    <a:pt x="137" y="270"/>
                  </a:lnTo>
                  <a:lnTo>
                    <a:pt x="137" y="270"/>
                  </a:lnTo>
                  <a:lnTo>
                    <a:pt x="133" y="267"/>
                  </a:lnTo>
                  <a:lnTo>
                    <a:pt x="130" y="263"/>
                  </a:lnTo>
                  <a:lnTo>
                    <a:pt x="130" y="263"/>
                  </a:lnTo>
                  <a:lnTo>
                    <a:pt x="126" y="263"/>
                  </a:lnTo>
                  <a:lnTo>
                    <a:pt x="126" y="263"/>
                  </a:lnTo>
                  <a:lnTo>
                    <a:pt x="122" y="267"/>
                  </a:lnTo>
                  <a:lnTo>
                    <a:pt x="119" y="267"/>
                  </a:lnTo>
                  <a:lnTo>
                    <a:pt x="119" y="267"/>
                  </a:lnTo>
                  <a:lnTo>
                    <a:pt x="119" y="267"/>
                  </a:lnTo>
                  <a:lnTo>
                    <a:pt x="115" y="267"/>
                  </a:lnTo>
                  <a:lnTo>
                    <a:pt x="111" y="267"/>
                  </a:lnTo>
                  <a:lnTo>
                    <a:pt x="111" y="267"/>
                  </a:lnTo>
                  <a:lnTo>
                    <a:pt x="108" y="270"/>
                  </a:lnTo>
                  <a:lnTo>
                    <a:pt x="108" y="270"/>
                  </a:lnTo>
                  <a:lnTo>
                    <a:pt x="104" y="267"/>
                  </a:lnTo>
                  <a:lnTo>
                    <a:pt x="100" y="267"/>
                  </a:lnTo>
                  <a:lnTo>
                    <a:pt x="100" y="263"/>
                  </a:lnTo>
                  <a:lnTo>
                    <a:pt x="96" y="263"/>
                  </a:lnTo>
                  <a:lnTo>
                    <a:pt x="96" y="263"/>
                  </a:lnTo>
                  <a:lnTo>
                    <a:pt x="93" y="259"/>
                  </a:lnTo>
                  <a:lnTo>
                    <a:pt x="93" y="259"/>
                  </a:lnTo>
                  <a:lnTo>
                    <a:pt x="93" y="259"/>
                  </a:lnTo>
                  <a:lnTo>
                    <a:pt x="93" y="255"/>
                  </a:lnTo>
                  <a:lnTo>
                    <a:pt x="89" y="255"/>
                  </a:lnTo>
                  <a:lnTo>
                    <a:pt x="89" y="252"/>
                  </a:lnTo>
                  <a:lnTo>
                    <a:pt x="85" y="248"/>
                  </a:lnTo>
                  <a:lnTo>
                    <a:pt x="89" y="248"/>
                  </a:lnTo>
                  <a:lnTo>
                    <a:pt x="85" y="244"/>
                  </a:lnTo>
                  <a:lnTo>
                    <a:pt x="78" y="244"/>
                  </a:lnTo>
                  <a:lnTo>
                    <a:pt x="78" y="244"/>
                  </a:lnTo>
                  <a:lnTo>
                    <a:pt x="78" y="241"/>
                  </a:lnTo>
                  <a:lnTo>
                    <a:pt x="78" y="241"/>
                  </a:lnTo>
                  <a:lnTo>
                    <a:pt x="74" y="237"/>
                  </a:lnTo>
                  <a:lnTo>
                    <a:pt x="74" y="237"/>
                  </a:lnTo>
                  <a:lnTo>
                    <a:pt x="71" y="233"/>
                  </a:lnTo>
                  <a:lnTo>
                    <a:pt x="71" y="230"/>
                  </a:lnTo>
                  <a:lnTo>
                    <a:pt x="67" y="226"/>
                  </a:lnTo>
                  <a:lnTo>
                    <a:pt x="63" y="230"/>
                  </a:lnTo>
                  <a:lnTo>
                    <a:pt x="63" y="226"/>
                  </a:lnTo>
                  <a:lnTo>
                    <a:pt x="59" y="226"/>
                  </a:lnTo>
                  <a:lnTo>
                    <a:pt x="59" y="226"/>
                  </a:lnTo>
                  <a:lnTo>
                    <a:pt x="56" y="222"/>
                  </a:lnTo>
                  <a:lnTo>
                    <a:pt x="56" y="222"/>
                  </a:lnTo>
                  <a:lnTo>
                    <a:pt x="56" y="222"/>
                  </a:lnTo>
                  <a:lnTo>
                    <a:pt x="59" y="218"/>
                  </a:lnTo>
                  <a:lnTo>
                    <a:pt x="59" y="218"/>
                  </a:lnTo>
                  <a:lnTo>
                    <a:pt x="56" y="215"/>
                  </a:lnTo>
                  <a:lnTo>
                    <a:pt x="56" y="215"/>
                  </a:lnTo>
                  <a:lnTo>
                    <a:pt x="52" y="215"/>
                  </a:lnTo>
                  <a:lnTo>
                    <a:pt x="52" y="211"/>
                  </a:lnTo>
                  <a:lnTo>
                    <a:pt x="48" y="211"/>
                  </a:lnTo>
                  <a:lnTo>
                    <a:pt x="45" y="211"/>
                  </a:lnTo>
                  <a:lnTo>
                    <a:pt x="41" y="211"/>
                  </a:lnTo>
                  <a:lnTo>
                    <a:pt x="37" y="207"/>
                  </a:lnTo>
                  <a:lnTo>
                    <a:pt x="37" y="204"/>
                  </a:lnTo>
                  <a:lnTo>
                    <a:pt x="41" y="204"/>
                  </a:lnTo>
                  <a:lnTo>
                    <a:pt x="37" y="200"/>
                  </a:lnTo>
                  <a:lnTo>
                    <a:pt x="33" y="200"/>
                  </a:lnTo>
                  <a:lnTo>
                    <a:pt x="33" y="204"/>
                  </a:lnTo>
                  <a:lnTo>
                    <a:pt x="26" y="204"/>
                  </a:lnTo>
                  <a:lnTo>
                    <a:pt x="26" y="200"/>
                  </a:lnTo>
                  <a:lnTo>
                    <a:pt x="26" y="196"/>
                  </a:lnTo>
                  <a:lnTo>
                    <a:pt x="26" y="192"/>
                  </a:lnTo>
                  <a:lnTo>
                    <a:pt x="26" y="192"/>
                  </a:lnTo>
                  <a:lnTo>
                    <a:pt x="30" y="189"/>
                  </a:lnTo>
                  <a:lnTo>
                    <a:pt x="26" y="185"/>
                  </a:lnTo>
                  <a:lnTo>
                    <a:pt x="22" y="181"/>
                  </a:lnTo>
                  <a:lnTo>
                    <a:pt x="19" y="174"/>
                  </a:lnTo>
                  <a:lnTo>
                    <a:pt x="19" y="174"/>
                  </a:lnTo>
                  <a:lnTo>
                    <a:pt x="15" y="170"/>
                  </a:lnTo>
                  <a:lnTo>
                    <a:pt x="15" y="170"/>
                  </a:lnTo>
                  <a:lnTo>
                    <a:pt x="15" y="170"/>
                  </a:lnTo>
                  <a:lnTo>
                    <a:pt x="15" y="166"/>
                  </a:lnTo>
                  <a:lnTo>
                    <a:pt x="15" y="166"/>
                  </a:lnTo>
                  <a:lnTo>
                    <a:pt x="15" y="163"/>
                  </a:lnTo>
                  <a:lnTo>
                    <a:pt x="15" y="163"/>
                  </a:lnTo>
                  <a:lnTo>
                    <a:pt x="15" y="159"/>
                  </a:lnTo>
                  <a:lnTo>
                    <a:pt x="8" y="159"/>
                  </a:lnTo>
                  <a:lnTo>
                    <a:pt x="8" y="155"/>
                  </a:lnTo>
                  <a:lnTo>
                    <a:pt x="8" y="152"/>
                  </a:lnTo>
                  <a:lnTo>
                    <a:pt x="8" y="148"/>
                  </a:lnTo>
                  <a:lnTo>
                    <a:pt x="8" y="148"/>
                  </a:lnTo>
                  <a:lnTo>
                    <a:pt x="4" y="144"/>
                  </a:lnTo>
                  <a:lnTo>
                    <a:pt x="8" y="144"/>
                  </a:lnTo>
                  <a:lnTo>
                    <a:pt x="8" y="140"/>
                  </a:lnTo>
                  <a:lnTo>
                    <a:pt x="4" y="140"/>
                  </a:lnTo>
                  <a:lnTo>
                    <a:pt x="0" y="144"/>
                  </a:lnTo>
                  <a:lnTo>
                    <a:pt x="0" y="144"/>
                  </a:lnTo>
                  <a:lnTo>
                    <a:pt x="0" y="140"/>
                  </a:lnTo>
                  <a:lnTo>
                    <a:pt x="4" y="133"/>
                  </a:lnTo>
                  <a:lnTo>
                    <a:pt x="8" y="133"/>
                  </a:lnTo>
                  <a:lnTo>
                    <a:pt x="8" y="129"/>
                  </a:lnTo>
                  <a:lnTo>
                    <a:pt x="4" y="126"/>
                  </a:lnTo>
                  <a:lnTo>
                    <a:pt x="4" y="126"/>
                  </a:lnTo>
                  <a:lnTo>
                    <a:pt x="8" y="122"/>
                  </a:lnTo>
                  <a:lnTo>
                    <a:pt x="8" y="118"/>
                  </a:lnTo>
                  <a:lnTo>
                    <a:pt x="8" y="118"/>
                  </a:lnTo>
                  <a:lnTo>
                    <a:pt x="8" y="115"/>
                  </a:lnTo>
                  <a:lnTo>
                    <a:pt x="8" y="115"/>
                  </a:lnTo>
                  <a:lnTo>
                    <a:pt x="11" y="115"/>
                  </a:lnTo>
                  <a:lnTo>
                    <a:pt x="15" y="107"/>
                  </a:lnTo>
                  <a:lnTo>
                    <a:pt x="19" y="103"/>
                  </a:lnTo>
                  <a:lnTo>
                    <a:pt x="15" y="103"/>
                  </a:lnTo>
                  <a:lnTo>
                    <a:pt x="15" y="100"/>
                  </a:lnTo>
                  <a:lnTo>
                    <a:pt x="19" y="96"/>
                  </a:lnTo>
                  <a:lnTo>
                    <a:pt x="22" y="96"/>
                  </a:lnTo>
                  <a:lnTo>
                    <a:pt x="26" y="96"/>
                  </a:lnTo>
                  <a:lnTo>
                    <a:pt x="30" y="96"/>
                  </a:lnTo>
                  <a:lnTo>
                    <a:pt x="33" y="96"/>
                  </a:lnTo>
                  <a:lnTo>
                    <a:pt x="30" y="37"/>
                  </a:lnTo>
                  <a:lnTo>
                    <a:pt x="30" y="37"/>
                  </a:lnTo>
                  <a:lnTo>
                    <a:pt x="30" y="29"/>
                  </a:lnTo>
                  <a:lnTo>
                    <a:pt x="48" y="29"/>
                  </a:lnTo>
                  <a:lnTo>
                    <a:pt x="45" y="0"/>
                  </a:lnTo>
                  <a:close/>
                </a:path>
              </a:pathLst>
            </a:custGeom>
            <a:grpFill/>
            <a:ln>
              <a:noFill/>
            </a:ln>
          </p:spPr>
          <p:txBody>
            <a:bodyPr vert="horz" wrap="square" lIns="91440" tIns="45720" rIns="91440" bIns="45720" numCol="1" anchor="t" anchorCtr="0" compatLnSpc="1"/>
            <a:lstStyle/>
            <a:p>
              <a:endParaRPr lang="en-US"/>
            </a:p>
          </p:txBody>
        </p:sp>
        <p:sp>
          <p:nvSpPr>
            <p:cNvPr id="103" name="Freeform 100">
              <a:extLst>
                <a:ext uri="{FF2B5EF4-FFF2-40B4-BE49-F238E27FC236}">
                  <a16:creationId xmlns="" xmlns:a16="http://schemas.microsoft.com/office/drawing/2014/main" id="{291CE200-261C-4D46-A353-F9193A0FC0E8}"/>
                </a:ext>
              </a:extLst>
            </p:cNvPr>
            <p:cNvSpPr/>
            <p:nvPr/>
          </p:nvSpPr>
          <p:spPr bwMode="auto">
            <a:xfrm>
              <a:off x="4992947" y="2885191"/>
              <a:ext cx="324231" cy="223874"/>
            </a:xfrm>
            <a:custGeom>
              <a:avLst/>
              <a:gdLst>
                <a:gd name="T0" fmla="*/ 34 w 252"/>
                <a:gd name="T1" fmla="*/ 137 h 174"/>
                <a:gd name="T2" fmla="*/ 30 w 252"/>
                <a:gd name="T3" fmla="*/ 126 h 174"/>
                <a:gd name="T4" fmla="*/ 23 w 252"/>
                <a:gd name="T5" fmla="*/ 123 h 174"/>
                <a:gd name="T6" fmla="*/ 19 w 252"/>
                <a:gd name="T7" fmla="*/ 115 h 174"/>
                <a:gd name="T8" fmla="*/ 11 w 252"/>
                <a:gd name="T9" fmla="*/ 111 h 174"/>
                <a:gd name="T10" fmla="*/ 0 w 252"/>
                <a:gd name="T11" fmla="*/ 108 h 174"/>
                <a:gd name="T12" fmla="*/ 4 w 252"/>
                <a:gd name="T13" fmla="*/ 104 h 174"/>
                <a:gd name="T14" fmla="*/ 11 w 252"/>
                <a:gd name="T15" fmla="*/ 100 h 174"/>
                <a:gd name="T16" fmla="*/ 15 w 252"/>
                <a:gd name="T17" fmla="*/ 100 h 174"/>
                <a:gd name="T18" fmla="*/ 19 w 252"/>
                <a:gd name="T19" fmla="*/ 85 h 174"/>
                <a:gd name="T20" fmla="*/ 23 w 252"/>
                <a:gd name="T21" fmla="*/ 74 h 174"/>
                <a:gd name="T22" fmla="*/ 26 w 252"/>
                <a:gd name="T23" fmla="*/ 63 h 174"/>
                <a:gd name="T24" fmla="*/ 30 w 252"/>
                <a:gd name="T25" fmla="*/ 63 h 174"/>
                <a:gd name="T26" fmla="*/ 41 w 252"/>
                <a:gd name="T27" fmla="*/ 45 h 174"/>
                <a:gd name="T28" fmla="*/ 45 w 252"/>
                <a:gd name="T29" fmla="*/ 33 h 174"/>
                <a:gd name="T30" fmla="*/ 48 w 252"/>
                <a:gd name="T31" fmla="*/ 30 h 174"/>
                <a:gd name="T32" fmla="*/ 56 w 252"/>
                <a:gd name="T33" fmla="*/ 11 h 174"/>
                <a:gd name="T34" fmla="*/ 63 w 252"/>
                <a:gd name="T35" fmla="*/ 11 h 174"/>
                <a:gd name="T36" fmla="*/ 71 w 252"/>
                <a:gd name="T37" fmla="*/ 0 h 174"/>
                <a:gd name="T38" fmla="*/ 82 w 252"/>
                <a:gd name="T39" fmla="*/ 8 h 174"/>
                <a:gd name="T40" fmla="*/ 89 w 252"/>
                <a:gd name="T41" fmla="*/ 4 h 174"/>
                <a:gd name="T42" fmla="*/ 97 w 252"/>
                <a:gd name="T43" fmla="*/ 4 h 174"/>
                <a:gd name="T44" fmla="*/ 104 w 252"/>
                <a:gd name="T45" fmla="*/ 8 h 174"/>
                <a:gd name="T46" fmla="*/ 115 w 252"/>
                <a:gd name="T47" fmla="*/ 11 h 174"/>
                <a:gd name="T48" fmla="*/ 126 w 252"/>
                <a:gd name="T49" fmla="*/ 19 h 174"/>
                <a:gd name="T50" fmla="*/ 130 w 252"/>
                <a:gd name="T51" fmla="*/ 22 h 174"/>
                <a:gd name="T52" fmla="*/ 141 w 252"/>
                <a:gd name="T53" fmla="*/ 26 h 174"/>
                <a:gd name="T54" fmla="*/ 145 w 252"/>
                <a:gd name="T55" fmla="*/ 37 h 174"/>
                <a:gd name="T56" fmla="*/ 148 w 252"/>
                <a:gd name="T57" fmla="*/ 41 h 174"/>
                <a:gd name="T58" fmla="*/ 148 w 252"/>
                <a:gd name="T59" fmla="*/ 52 h 174"/>
                <a:gd name="T60" fmla="*/ 145 w 252"/>
                <a:gd name="T61" fmla="*/ 63 h 174"/>
                <a:gd name="T62" fmla="*/ 156 w 252"/>
                <a:gd name="T63" fmla="*/ 59 h 174"/>
                <a:gd name="T64" fmla="*/ 160 w 252"/>
                <a:gd name="T65" fmla="*/ 63 h 174"/>
                <a:gd name="T66" fmla="*/ 171 w 252"/>
                <a:gd name="T67" fmla="*/ 78 h 174"/>
                <a:gd name="T68" fmla="*/ 178 w 252"/>
                <a:gd name="T69" fmla="*/ 89 h 174"/>
                <a:gd name="T70" fmla="*/ 252 w 252"/>
                <a:gd name="T71" fmla="*/ 104 h 174"/>
                <a:gd name="T72" fmla="*/ 178 w 252"/>
                <a:gd name="T73" fmla="*/ 152 h 174"/>
                <a:gd name="T74" fmla="*/ 171 w 252"/>
                <a:gd name="T75" fmla="*/ 156 h 174"/>
                <a:gd name="T76" fmla="*/ 160 w 252"/>
                <a:gd name="T77" fmla="*/ 163 h 174"/>
                <a:gd name="T78" fmla="*/ 148 w 252"/>
                <a:gd name="T79" fmla="*/ 167 h 174"/>
                <a:gd name="T80" fmla="*/ 137 w 252"/>
                <a:gd name="T81" fmla="*/ 167 h 174"/>
                <a:gd name="T82" fmla="*/ 130 w 252"/>
                <a:gd name="T83" fmla="*/ 163 h 174"/>
                <a:gd name="T84" fmla="*/ 119 w 252"/>
                <a:gd name="T85" fmla="*/ 163 h 174"/>
                <a:gd name="T86" fmla="*/ 108 w 252"/>
                <a:gd name="T87" fmla="*/ 174 h 174"/>
                <a:gd name="T88" fmla="*/ 100 w 252"/>
                <a:gd name="T89" fmla="*/ 174 h 174"/>
                <a:gd name="T90" fmla="*/ 85 w 252"/>
                <a:gd name="T91" fmla="*/ 171 h 174"/>
                <a:gd name="T92" fmla="*/ 78 w 252"/>
                <a:gd name="T93" fmla="*/ 167 h 174"/>
                <a:gd name="T94" fmla="*/ 60 w 252"/>
                <a:gd name="T95" fmla="*/ 160 h 174"/>
                <a:gd name="T96" fmla="*/ 48 w 252"/>
                <a:gd name="T97" fmla="*/ 160 h 174"/>
                <a:gd name="T98" fmla="*/ 45 w 252"/>
                <a:gd name="T99" fmla="*/ 145 h 174"/>
                <a:gd name="T100" fmla="*/ 37 w 252"/>
                <a:gd name="T101" fmla="*/ 14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2" h="174">
                  <a:moveTo>
                    <a:pt x="37" y="145"/>
                  </a:moveTo>
                  <a:lnTo>
                    <a:pt x="37" y="141"/>
                  </a:lnTo>
                  <a:lnTo>
                    <a:pt x="34" y="137"/>
                  </a:lnTo>
                  <a:lnTo>
                    <a:pt x="34" y="134"/>
                  </a:lnTo>
                  <a:lnTo>
                    <a:pt x="30" y="130"/>
                  </a:lnTo>
                  <a:lnTo>
                    <a:pt x="30" y="126"/>
                  </a:lnTo>
                  <a:lnTo>
                    <a:pt x="26" y="126"/>
                  </a:lnTo>
                  <a:lnTo>
                    <a:pt x="26" y="126"/>
                  </a:lnTo>
                  <a:lnTo>
                    <a:pt x="23" y="123"/>
                  </a:lnTo>
                  <a:lnTo>
                    <a:pt x="23" y="123"/>
                  </a:lnTo>
                  <a:lnTo>
                    <a:pt x="19" y="123"/>
                  </a:lnTo>
                  <a:lnTo>
                    <a:pt x="19" y="115"/>
                  </a:lnTo>
                  <a:lnTo>
                    <a:pt x="15" y="115"/>
                  </a:lnTo>
                  <a:lnTo>
                    <a:pt x="15" y="115"/>
                  </a:lnTo>
                  <a:lnTo>
                    <a:pt x="11" y="111"/>
                  </a:lnTo>
                  <a:lnTo>
                    <a:pt x="11" y="108"/>
                  </a:lnTo>
                  <a:lnTo>
                    <a:pt x="4" y="111"/>
                  </a:lnTo>
                  <a:lnTo>
                    <a:pt x="0" y="108"/>
                  </a:lnTo>
                  <a:lnTo>
                    <a:pt x="0" y="108"/>
                  </a:lnTo>
                  <a:lnTo>
                    <a:pt x="4" y="104"/>
                  </a:lnTo>
                  <a:lnTo>
                    <a:pt x="4" y="104"/>
                  </a:lnTo>
                  <a:lnTo>
                    <a:pt x="4" y="100"/>
                  </a:lnTo>
                  <a:lnTo>
                    <a:pt x="8" y="100"/>
                  </a:lnTo>
                  <a:lnTo>
                    <a:pt x="11" y="100"/>
                  </a:lnTo>
                  <a:lnTo>
                    <a:pt x="11" y="100"/>
                  </a:lnTo>
                  <a:lnTo>
                    <a:pt x="15" y="100"/>
                  </a:lnTo>
                  <a:lnTo>
                    <a:pt x="15" y="100"/>
                  </a:lnTo>
                  <a:lnTo>
                    <a:pt x="19" y="97"/>
                  </a:lnTo>
                  <a:lnTo>
                    <a:pt x="19" y="89"/>
                  </a:lnTo>
                  <a:lnTo>
                    <a:pt x="19" y="85"/>
                  </a:lnTo>
                  <a:lnTo>
                    <a:pt x="19" y="82"/>
                  </a:lnTo>
                  <a:lnTo>
                    <a:pt x="23" y="78"/>
                  </a:lnTo>
                  <a:lnTo>
                    <a:pt x="23" y="74"/>
                  </a:lnTo>
                  <a:lnTo>
                    <a:pt x="23" y="71"/>
                  </a:lnTo>
                  <a:lnTo>
                    <a:pt x="23" y="71"/>
                  </a:lnTo>
                  <a:lnTo>
                    <a:pt x="26" y="63"/>
                  </a:lnTo>
                  <a:lnTo>
                    <a:pt x="26" y="63"/>
                  </a:lnTo>
                  <a:lnTo>
                    <a:pt x="26" y="63"/>
                  </a:lnTo>
                  <a:lnTo>
                    <a:pt x="30" y="63"/>
                  </a:lnTo>
                  <a:lnTo>
                    <a:pt x="34" y="52"/>
                  </a:lnTo>
                  <a:lnTo>
                    <a:pt x="34" y="48"/>
                  </a:lnTo>
                  <a:lnTo>
                    <a:pt x="41" y="45"/>
                  </a:lnTo>
                  <a:lnTo>
                    <a:pt x="41" y="41"/>
                  </a:lnTo>
                  <a:lnTo>
                    <a:pt x="45" y="37"/>
                  </a:lnTo>
                  <a:lnTo>
                    <a:pt x="45" y="33"/>
                  </a:lnTo>
                  <a:lnTo>
                    <a:pt x="48" y="33"/>
                  </a:lnTo>
                  <a:lnTo>
                    <a:pt x="48" y="33"/>
                  </a:lnTo>
                  <a:lnTo>
                    <a:pt x="48" y="30"/>
                  </a:lnTo>
                  <a:lnTo>
                    <a:pt x="56" y="22"/>
                  </a:lnTo>
                  <a:lnTo>
                    <a:pt x="56" y="15"/>
                  </a:lnTo>
                  <a:lnTo>
                    <a:pt x="56" y="11"/>
                  </a:lnTo>
                  <a:lnTo>
                    <a:pt x="56" y="11"/>
                  </a:lnTo>
                  <a:lnTo>
                    <a:pt x="60" y="11"/>
                  </a:lnTo>
                  <a:lnTo>
                    <a:pt x="63" y="11"/>
                  </a:lnTo>
                  <a:lnTo>
                    <a:pt x="63" y="11"/>
                  </a:lnTo>
                  <a:lnTo>
                    <a:pt x="67" y="11"/>
                  </a:lnTo>
                  <a:lnTo>
                    <a:pt x="71" y="0"/>
                  </a:lnTo>
                  <a:lnTo>
                    <a:pt x="74" y="4"/>
                  </a:lnTo>
                  <a:lnTo>
                    <a:pt x="74" y="4"/>
                  </a:lnTo>
                  <a:lnTo>
                    <a:pt x="82" y="8"/>
                  </a:lnTo>
                  <a:lnTo>
                    <a:pt x="82" y="8"/>
                  </a:lnTo>
                  <a:lnTo>
                    <a:pt x="85" y="4"/>
                  </a:lnTo>
                  <a:lnTo>
                    <a:pt x="89" y="4"/>
                  </a:lnTo>
                  <a:lnTo>
                    <a:pt x="93" y="4"/>
                  </a:lnTo>
                  <a:lnTo>
                    <a:pt x="93" y="4"/>
                  </a:lnTo>
                  <a:lnTo>
                    <a:pt x="97" y="4"/>
                  </a:lnTo>
                  <a:lnTo>
                    <a:pt x="100" y="8"/>
                  </a:lnTo>
                  <a:lnTo>
                    <a:pt x="100" y="8"/>
                  </a:lnTo>
                  <a:lnTo>
                    <a:pt x="104" y="8"/>
                  </a:lnTo>
                  <a:lnTo>
                    <a:pt x="108" y="8"/>
                  </a:lnTo>
                  <a:lnTo>
                    <a:pt x="111" y="11"/>
                  </a:lnTo>
                  <a:lnTo>
                    <a:pt x="115" y="11"/>
                  </a:lnTo>
                  <a:lnTo>
                    <a:pt x="119" y="15"/>
                  </a:lnTo>
                  <a:lnTo>
                    <a:pt x="119" y="19"/>
                  </a:lnTo>
                  <a:lnTo>
                    <a:pt x="126" y="19"/>
                  </a:lnTo>
                  <a:lnTo>
                    <a:pt x="126" y="19"/>
                  </a:lnTo>
                  <a:lnTo>
                    <a:pt x="130" y="19"/>
                  </a:lnTo>
                  <a:lnTo>
                    <a:pt x="130" y="22"/>
                  </a:lnTo>
                  <a:lnTo>
                    <a:pt x="134" y="22"/>
                  </a:lnTo>
                  <a:lnTo>
                    <a:pt x="137" y="26"/>
                  </a:lnTo>
                  <a:lnTo>
                    <a:pt x="141" y="26"/>
                  </a:lnTo>
                  <a:lnTo>
                    <a:pt x="145" y="33"/>
                  </a:lnTo>
                  <a:lnTo>
                    <a:pt x="145" y="33"/>
                  </a:lnTo>
                  <a:lnTo>
                    <a:pt x="145" y="37"/>
                  </a:lnTo>
                  <a:lnTo>
                    <a:pt x="148" y="37"/>
                  </a:lnTo>
                  <a:lnTo>
                    <a:pt x="152" y="41"/>
                  </a:lnTo>
                  <a:lnTo>
                    <a:pt x="148" y="41"/>
                  </a:lnTo>
                  <a:lnTo>
                    <a:pt x="148" y="45"/>
                  </a:lnTo>
                  <a:lnTo>
                    <a:pt x="148" y="48"/>
                  </a:lnTo>
                  <a:lnTo>
                    <a:pt x="148" y="52"/>
                  </a:lnTo>
                  <a:lnTo>
                    <a:pt x="145" y="56"/>
                  </a:lnTo>
                  <a:lnTo>
                    <a:pt x="145" y="59"/>
                  </a:lnTo>
                  <a:lnTo>
                    <a:pt x="145" y="63"/>
                  </a:lnTo>
                  <a:lnTo>
                    <a:pt x="145" y="63"/>
                  </a:lnTo>
                  <a:lnTo>
                    <a:pt x="152" y="63"/>
                  </a:lnTo>
                  <a:lnTo>
                    <a:pt x="156" y="59"/>
                  </a:lnTo>
                  <a:lnTo>
                    <a:pt x="160" y="59"/>
                  </a:lnTo>
                  <a:lnTo>
                    <a:pt x="163" y="63"/>
                  </a:lnTo>
                  <a:lnTo>
                    <a:pt x="160" y="63"/>
                  </a:lnTo>
                  <a:lnTo>
                    <a:pt x="163" y="71"/>
                  </a:lnTo>
                  <a:lnTo>
                    <a:pt x="167" y="78"/>
                  </a:lnTo>
                  <a:lnTo>
                    <a:pt x="171" y="78"/>
                  </a:lnTo>
                  <a:lnTo>
                    <a:pt x="171" y="82"/>
                  </a:lnTo>
                  <a:lnTo>
                    <a:pt x="171" y="89"/>
                  </a:lnTo>
                  <a:lnTo>
                    <a:pt x="178" y="89"/>
                  </a:lnTo>
                  <a:lnTo>
                    <a:pt x="182" y="93"/>
                  </a:lnTo>
                  <a:lnTo>
                    <a:pt x="230" y="104"/>
                  </a:lnTo>
                  <a:lnTo>
                    <a:pt x="252" y="104"/>
                  </a:lnTo>
                  <a:lnTo>
                    <a:pt x="200" y="152"/>
                  </a:lnTo>
                  <a:lnTo>
                    <a:pt x="189" y="152"/>
                  </a:lnTo>
                  <a:lnTo>
                    <a:pt x="178" y="152"/>
                  </a:lnTo>
                  <a:lnTo>
                    <a:pt x="174" y="152"/>
                  </a:lnTo>
                  <a:lnTo>
                    <a:pt x="174" y="152"/>
                  </a:lnTo>
                  <a:lnTo>
                    <a:pt x="171" y="156"/>
                  </a:lnTo>
                  <a:lnTo>
                    <a:pt x="167" y="160"/>
                  </a:lnTo>
                  <a:lnTo>
                    <a:pt x="163" y="160"/>
                  </a:lnTo>
                  <a:lnTo>
                    <a:pt x="160" y="163"/>
                  </a:lnTo>
                  <a:lnTo>
                    <a:pt x="156" y="163"/>
                  </a:lnTo>
                  <a:lnTo>
                    <a:pt x="148" y="163"/>
                  </a:lnTo>
                  <a:lnTo>
                    <a:pt x="148" y="167"/>
                  </a:lnTo>
                  <a:lnTo>
                    <a:pt x="148" y="167"/>
                  </a:lnTo>
                  <a:lnTo>
                    <a:pt x="145" y="167"/>
                  </a:lnTo>
                  <a:lnTo>
                    <a:pt x="137" y="167"/>
                  </a:lnTo>
                  <a:lnTo>
                    <a:pt x="134" y="167"/>
                  </a:lnTo>
                  <a:lnTo>
                    <a:pt x="134" y="163"/>
                  </a:lnTo>
                  <a:lnTo>
                    <a:pt x="130" y="163"/>
                  </a:lnTo>
                  <a:lnTo>
                    <a:pt x="122" y="163"/>
                  </a:lnTo>
                  <a:lnTo>
                    <a:pt x="122" y="163"/>
                  </a:lnTo>
                  <a:lnTo>
                    <a:pt x="119" y="163"/>
                  </a:lnTo>
                  <a:lnTo>
                    <a:pt x="115" y="167"/>
                  </a:lnTo>
                  <a:lnTo>
                    <a:pt x="115" y="167"/>
                  </a:lnTo>
                  <a:lnTo>
                    <a:pt x="108" y="174"/>
                  </a:lnTo>
                  <a:lnTo>
                    <a:pt x="108" y="174"/>
                  </a:lnTo>
                  <a:lnTo>
                    <a:pt x="104" y="174"/>
                  </a:lnTo>
                  <a:lnTo>
                    <a:pt x="100" y="174"/>
                  </a:lnTo>
                  <a:lnTo>
                    <a:pt x="97" y="174"/>
                  </a:lnTo>
                  <a:lnTo>
                    <a:pt x="93" y="171"/>
                  </a:lnTo>
                  <a:lnTo>
                    <a:pt x="85" y="171"/>
                  </a:lnTo>
                  <a:lnTo>
                    <a:pt x="85" y="171"/>
                  </a:lnTo>
                  <a:lnTo>
                    <a:pt x="82" y="167"/>
                  </a:lnTo>
                  <a:lnTo>
                    <a:pt x="78" y="167"/>
                  </a:lnTo>
                  <a:lnTo>
                    <a:pt x="71" y="160"/>
                  </a:lnTo>
                  <a:lnTo>
                    <a:pt x="67" y="160"/>
                  </a:lnTo>
                  <a:lnTo>
                    <a:pt x="60" y="160"/>
                  </a:lnTo>
                  <a:lnTo>
                    <a:pt x="56" y="156"/>
                  </a:lnTo>
                  <a:lnTo>
                    <a:pt x="52" y="160"/>
                  </a:lnTo>
                  <a:lnTo>
                    <a:pt x="48" y="160"/>
                  </a:lnTo>
                  <a:lnTo>
                    <a:pt x="45" y="156"/>
                  </a:lnTo>
                  <a:lnTo>
                    <a:pt x="45" y="145"/>
                  </a:lnTo>
                  <a:lnTo>
                    <a:pt x="45" y="145"/>
                  </a:lnTo>
                  <a:lnTo>
                    <a:pt x="41" y="148"/>
                  </a:lnTo>
                  <a:lnTo>
                    <a:pt x="37" y="145"/>
                  </a:lnTo>
                  <a:lnTo>
                    <a:pt x="37" y="145"/>
                  </a:lnTo>
                  <a:close/>
                </a:path>
              </a:pathLst>
            </a:custGeom>
            <a:grpFill/>
            <a:ln>
              <a:noFill/>
            </a:ln>
          </p:spPr>
          <p:txBody>
            <a:bodyPr vert="horz" wrap="square" lIns="91440" tIns="45720" rIns="91440" bIns="45720" numCol="1" anchor="t" anchorCtr="0" compatLnSpc="1"/>
            <a:lstStyle/>
            <a:p>
              <a:endParaRPr lang="en-US"/>
            </a:p>
          </p:txBody>
        </p:sp>
        <p:sp>
          <p:nvSpPr>
            <p:cNvPr id="104" name="Freeform 101">
              <a:extLst>
                <a:ext uri="{FF2B5EF4-FFF2-40B4-BE49-F238E27FC236}">
                  <a16:creationId xmlns="" xmlns:a16="http://schemas.microsoft.com/office/drawing/2014/main" id="{8DF12108-4C3A-422D-B07F-01D0C4255503}"/>
                </a:ext>
              </a:extLst>
            </p:cNvPr>
            <p:cNvSpPr/>
            <p:nvPr/>
          </p:nvSpPr>
          <p:spPr bwMode="auto">
            <a:xfrm>
              <a:off x="5059853" y="2823432"/>
              <a:ext cx="142816" cy="114511"/>
            </a:xfrm>
            <a:custGeom>
              <a:avLst/>
              <a:gdLst>
                <a:gd name="T0" fmla="*/ 96 w 111"/>
                <a:gd name="T1" fmla="*/ 85 h 89"/>
                <a:gd name="T2" fmla="*/ 93 w 111"/>
                <a:gd name="T3" fmla="*/ 81 h 89"/>
                <a:gd name="T4" fmla="*/ 89 w 111"/>
                <a:gd name="T5" fmla="*/ 74 h 89"/>
                <a:gd name="T6" fmla="*/ 82 w 111"/>
                <a:gd name="T7" fmla="*/ 70 h 89"/>
                <a:gd name="T8" fmla="*/ 78 w 111"/>
                <a:gd name="T9" fmla="*/ 67 h 89"/>
                <a:gd name="T10" fmla="*/ 74 w 111"/>
                <a:gd name="T11" fmla="*/ 67 h 89"/>
                <a:gd name="T12" fmla="*/ 67 w 111"/>
                <a:gd name="T13" fmla="*/ 63 h 89"/>
                <a:gd name="T14" fmla="*/ 59 w 111"/>
                <a:gd name="T15" fmla="*/ 59 h 89"/>
                <a:gd name="T16" fmla="*/ 52 w 111"/>
                <a:gd name="T17" fmla="*/ 56 h 89"/>
                <a:gd name="T18" fmla="*/ 48 w 111"/>
                <a:gd name="T19" fmla="*/ 56 h 89"/>
                <a:gd name="T20" fmla="*/ 41 w 111"/>
                <a:gd name="T21" fmla="*/ 52 h 89"/>
                <a:gd name="T22" fmla="*/ 37 w 111"/>
                <a:gd name="T23" fmla="*/ 52 h 89"/>
                <a:gd name="T24" fmla="*/ 30 w 111"/>
                <a:gd name="T25" fmla="*/ 56 h 89"/>
                <a:gd name="T26" fmla="*/ 22 w 111"/>
                <a:gd name="T27" fmla="*/ 52 h 89"/>
                <a:gd name="T28" fmla="*/ 19 w 111"/>
                <a:gd name="T29" fmla="*/ 48 h 89"/>
                <a:gd name="T30" fmla="*/ 11 w 111"/>
                <a:gd name="T31" fmla="*/ 59 h 89"/>
                <a:gd name="T32" fmla="*/ 8 w 111"/>
                <a:gd name="T33" fmla="*/ 59 h 89"/>
                <a:gd name="T34" fmla="*/ 4 w 111"/>
                <a:gd name="T35" fmla="*/ 56 h 89"/>
                <a:gd name="T36" fmla="*/ 4 w 111"/>
                <a:gd name="T37" fmla="*/ 44 h 89"/>
                <a:gd name="T38" fmla="*/ 4 w 111"/>
                <a:gd name="T39" fmla="*/ 41 h 89"/>
                <a:gd name="T40" fmla="*/ 8 w 111"/>
                <a:gd name="T41" fmla="*/ 30 h 89"/>
                <a:gd name="T42" fmla="*/ 11 w 111"/>
                <a:gd name="T43" fmla="*/ 26 h 89"/>
                <a:gd name="T44" fmla="*/ 8 w 111"/>
                <a:gd name="T45" fmla="*/ 22 h 89"/>
                <a:gd name="T46" fmla="*/ 11 w 111"/>
                <a:gd name="T47" fmla="*/ 15 h 89"/>
                <a:gd name="T48" fmla="*/ 15 w 111"/>
                <a:gd name="T49" fmla="*/ 15 h 89"/>
                <a:gd name="T50" fmla="*/ 15 w 111"/>
                <a:gd name="T51" fmla="*/ 11 h 89"/>
                <a:gd name="T52" fmla="*/ 19 w 111"/>
                <a:gd name="T53" fmla="*/ 11 h 89"/>
                <a:gd name="T54" fmla="*/ 26 w 111"/>
                <a:gd name="T55" fmla="*/ 7 h 89"/>
                <a:gd name="T56" fmla="*/ 30 w 111"/>
                <a:gd name="T57" fmla="*/ 7 h 89"/>
                <a:gd name="T58" fmla="*/ 33 w 111"/>
                <a:gd name="T59" fmla="*/ 0 h 89"/>
                <a:gd name="T60" fmla="*/ 37 w 111"/>
                <a:gd name="T61" fmla="*/ 4 h 89"/>
                <a:gd name="T62" fmla="*/ 48 w 111"/>
                <a:gd name="T63" fmla="*/ 33 h 89"/>
                <a:gd name="T64" fmla="*/ 48 w 111"/>
                <a:gd name="T65" fmla="*/ 37 h 89"/>
                <a:gd name="T66" fmla="*/ 52 w 111"/>
                <a:gd name="T67" fmla="*/ 37 h 89"/>
                <a:gd name="T68" fmla="*/ 56 w 111"/>
                <a:gd name="T69" fmla="*/ 44 h 89"/>
                <a:gd name="T70" fmla="*/ 56 w 111"/>
                <a:gd name="T71" fmla="*/ 44 h 89"/>
                <a:gd name="T72" fmla="*/ 56 w 111"/>
                <a:gd name="T73" fmla="*/ 41 h 89"/>
                <a:gd name="T74" fmla="*/ 59 w 111"/>
                <a:gd name="T75" fmla="*/ 44 h 89"/>
                <a:gd name="T76" fmla="*/ 63 w 111"/>
                <a:gd name="T77" fmla="*/ 48 h 89"/>
                <a:gd name="T78" fmla="*/ 67 w 111"/>
                <a:gd name="T79" fmla="*/ 48 h 89"/>
                <a:gd name="T80" fmla="*/ 70 w 111"/>
                <a:gd name="T81" fmla="*/ 48 h 89"/>
                <a:gd name="T82" fmla="*/ 74 w 111"/>
                <a:gd name="T83" fmla="*/ 52 h 89"/>
                <a:gd name="T84" fmla="*/ 82 w 111"/>
                <a:gd name="T85" fmla="*/ 56 h 89"/>
                <a:gd name="T86" fmla="*/ 85 w 111"/>
                <a:gd name="T87" fmla="*/ 63 h 89"/>
                <a:gd name="T88" fmla="*/ 93 w 111"/>
                <a:gd name="T89" fmla="*/ 67 h 89"/>
                <a:gd name="T90" fmla="*/ 96 w 111"/>
                <a:gd name="T91" fmla="*/ 70 h 89"/>
                <a:gd name="T92" fmla="*/ 96 w 111"/>
                <a:gd name="T93" fmla="*/ 70 h 89"/>
                <a:gd name="T94" fmla="*/ 104 w 111"/>
                <a:gd name="T95" fmla="*/ 78 h 89"/>
                <a:gd name="T96" fmla="*/ 104 w 111"/>
                <a:gd name="T97" fmla="*/ 81 h 89"/>
                <a:gd name="T98" fmla="*/ 108 w 111"/>
                <a:gd name="T99" fmla="*/ 81 h 89"/>
                <a:gd name="T100" fmla="*/ 111 w 111"/>
                <a:gd name="T101" fmla="*/ 81 h 89"/>
                <a:gd name="T102" fmla="*/ 111 w 111"/>
                <a:gd name="T103" fmla="*/ 85 h 89"/>
                <a:gd name="T104" fmla="*/ 108 w 111"/>
                <a:gd name="T105" fmla="*/ 89 h 89"/>
                <a:gd name="T106" fmla="*/ 100 w 111"/>
                <a:gd name="T107"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1" h="89">
                  <a:moveTo>
                    <a:pt x="100" y="89"/>
                  </a:moveTo>
                  <a:lnTo>
                    <a:pt x="96" y="85"/>
                  </a:lnTo>
                  <a:lnTo>
                    <a:pt x="93" y="85"/>
                  </a:lnTo>
                  <a:lnTo>
                    <a:pt x="93" y="81"/>
                  </a:lnTo>
                  <a:lnTo>
                    <a:pt x="93" y="81"/>
                  </a:lnTo>
                  <a:lnTo>
                    <a:pt x="89" y="74"/>
                  </a:lnTo>
                  <a:lnTo>
                    <a:pt x="85" y="74"/>
                  </a:lnTo>
                  <a:lnTo>
                    <a:pt x="82" y="70"/>
                  </a:lnTo>
                  <a:lnTo>
                    <a:pt x="78" y="70"/>
                  </a:lnTo>
                  <a:lnTo>
                    <a:pt x="78" y="67"/>
                  </a:lnTo>
                  <a:lnTo>
                    <a:pt x="74" y="67"/>
                  </a:lnTo>
                  <a:lnTo>
                    <a:pt x="74" y="67"/>
                  </a:lnTo>
                  <a:lnTo>
                    <a:pt x="67" y="67"/>
                  </a:lnTo>
                  <a:lnTo>
                    <a:pt x="67" y="63"/>
                  </a:lnTo>
                  <a:lnTo>
                    <a:pt x="63" y="59"/>
                  </a:lnTo>
                  <a:lnTo>
                    <a:pt x="59" y="59"/>
                  </a:lnTo>
                  <a:lnTo>
                    <a:pt x="56" y="56"/>
                  </a:lnTo>
                  <a:lnTo>
                    <a:pt x="52" y="56"/>
                  </a:lnTo>
                  <a:lnTo>
                    <a:pt x="48" y="56"/>
                  </a:lnTo>
                  <a:lnTo>
                    <a:pt x="48" y="56"/>
                  </a:lnTo>
                  <a:lnTo>
                    <a:pt x="45" y="52"/>
                  </a:lnTo>
                  <a:lnTo>
                    <a:pt x="41" y="52"/>
                  </a:lnTo>
                  <a:lnTo>
                    <a:pt x="41" y="52"/>
                  </a:lnTo>
                  <a:lnTo>
                    <a:pt x="37" y="52"/>
                  </a:lnTo>
                  <a:lnTo>
                    <a:pt x="33" y="52"/>
                  </a:lnTo>
                  <a:lnTo>
                    <a:pt x="30" y="56"/>
                  </a:lnTo>
                  <a:lnTo>
                    <a:pt x="30" y="56"/>
                  </a:lnTo>
                  <a:lnTo>
                    <a:pt x="22" y="52"/>
                  </a:lnTo>
                  <a:lnTo>
                    <a:pt x="22" y="52"/>
                  </a:lnTo>
                  <a:lnTo>
                    <a:pt x="19" y="48"/>
                  </a:lnTo>
                  <a:lnTo>
                    <a:pt x="15" y="59"/>
                  </a:lnTo>
                  <a:lnTo>
                    <a:pt x="11" y="59"/>
                  </a:lnTo>
                  <a:lnTo>
                    <a:pt x="11" y="59"/>
                  </a:lnTo>
                  <a:lnTo>
                    <a:pt x="8" y="59"/>
                  </a:lnTo>
                  <a:lnTo>
                    <a:pt x="4" y="59"/>
                  </a:lnTo>
                  <a:lnTo>
                    <a:pt x="4" y="56"/>
                  </a:lnTo>
                  <a:lnTo>
                    <a:pt x="0" y="48"/>
                  </a:lnTo>
                  <a:lnTo>
                    <a:pt x="4" y="44"/>
                  </a:lnTo>
                  <a:lnTo>
                    <a:pt x="4" y="44"/>
                  </a:lnTo>
                  <a:lnTo>
                    <a:pt x="4" y="41"/>
                  </a:lnTo>
                  <a:lnTo>
                    <a:pt x="8" y="37"/>
                  </a:lnTo>
                  <a:lnTo>
                    <a:pt x="8" y="30"/>
                  </a:lnTo>
                  <a:lnTo>
                    <a:pt x="11" y="26"/>
                  </a:lnTo>
                  <a:lnTo>
                    <a:pt x="11" y="26"/>
                  </a:lnTo>
                  <a:lnTo>
                    <a:pt x="11" y="22"/>
                  </a:lnTo>
                  <a:lnTo>
                    <a:pt x="8" y="22"/>
                  </a:lnTo>
                  <a:lnTo>
                    <a:pt x="11" y="18"/>
                  </a:lnTo>
                  <a:lnTo>
                    <a:pt x="11" y="15"/>
                  </a:lnTo>
                  <a:lnTo>
                    <a:pt x="11" y="15"/>
                  </a:lnTo>
                  <a:lnTo>
                    <a:pt x="15" y="15"/>
                  </a:lnTo>
                  <a:lnTo>
                    <a:pt x="19" y="15"/>
                  </a:lnTo>
                  <a:lnTo>
                    <a:pt x="15" y="11"/>
                  </a:lnTo>
                  <a:lnTo>
                    <a:pt x="15" y="11"/>
                  </a:lnTo>
                  <a:lnTo>
                    <a:pt x="19" y="11"/>
                  </a:lnTo>
                  <a:lnTo>
                    <a:pt x="22" y="7"/>
                  </a:lnTo>
                  <a:lnTo>
                    <a:pt x="26" y="7"/>
                  </a:lnTo>
                  <a:lnTo>
                    <a:pt x="26" y="7"/>
                  </a:lnTo>
                  <a:lnTo>
                    <a:pt x="30" y="7"/>
                  </a:lnTo>
                  <a:lnTo>
                    <a:pt x="33" y="4"/>
                  </a:lnTo>
                  <a:lnTo>
                    <a:pt x="33" y="0"/>
                  </a:lnTo>
                  <a:lnTo>
                    <a:pt x="33" y="0"/>
                  </a:lnTo>
                  <a:lnTo>
                    <a:pt x="37" y="4"/>
                  </a:lnTo>
                  <a:lnTo>
                    <a:pt x="45" y="22"/>
                  </a:lnTo>
                  <a:lnTo>
                    <a:pt x="48" y="33"/>
                  </a:lnTo>
                  <a:lnTo>
                    <a:pt x="48" y="33"/>
                  </a:lnTo>
                  <a:lnTo>
                    <a:pt x="48" y="37"/>
                  </a:lnTo>
                  <a:lnTo>
                    <a:pt x="48" y="37"/>
                  </a:lnTo>
                  <a:lnTo>
                    <a:pt x="52" y="37"/>
                  </a:lnTo>
                  <a:lnTo>
                    <a:pt x="52" y="41"/>
                  </a:lnTo>
                  <a:lnTo>
                    <a:pt x="56" y="44"/>
                  </a:lnTo>
                  <a:lnTo>
                    <a:pt x="56" y="48"/>
                  </a:lnTo>
                  <a:lnTo>
                    <a:pt x="56" y="44"/>
                  </a:lnTo>
                  <a:lnTo>
                    <a:pt x="56" y="44"/>
                  </a:lnTo>
                  <a:lnTo>
                    <a:pt x="56" y="41"/>
                  </a:lnTo>
                  <a:lnTo>
                    <a:pt x="56" y="41"/>
                  </a:lnTo>
                  <a:lnTo>
                    <a:pt x="59" y="44"/>
                  </a:lnTo>
                  <a:lnTo>
                    <a:pt x="59" y="44"/>
                  </a:lnTo>
                  <a:lnTo>
                    <a:pt x="63" y="48"/>
                  </a:lnTo>
                  <a:lnTo>
                    <a:pt x="63" y="48"/>
                  </a:lnTo>
                  <a:lnTo>
                    <a:pt x="67" y="48"/>
                  </a:lnTo>
                  <a:lnTo>
                    <a:pt x="67" y="48"/>
                  </a:lnTo>
                  <a:lnTo>
                    <a:pt x="70" y="48"/>
                  </a:lnTo>
                  <a:lnTo>
                    <a:pt x="70" y="48"/>
                  </a:lnTo>
                  <a:lnTo>
                    <a:pt x="74" y="52"/>
                  </a:lnTo>
                  <a:lnTo>
                    <a:pt x="74" y="52"/>
                  </a:lnTo>
                  <a:lnTo>
                    <a:pt x="82" y="56"/>
                  </a:lnTo>
                  <a:lnTo>
                    <a:pt x="82" y="56"/>
                  </a:lnTo>
                  <a:lnTo>
                    <a:pt x="85" y="63"/>
                  </a:lnTo>
                  <a:lnTo>
                    <a:pt x="89" y="67"/>
                  </a:lnTo>
                  <a:lnTo>
                    <a:pt x="93" y="67"/>
                  </a:lnTo>
                  <a:lnTo>
                    <a:pt x="96" y="70"/>
                  </a:lnTo>
                  <a:lnTo>
                    <a:pt x="96" y="70"/>
                  </a:lnTo>
                  <a:lnTo>
                    <a:pt x="96" y="67"/>
                  </a:lnTo>
                  <a:lnTo>
                    <a:pt x="96" y="70"/>
                  </a:lnTo>
                  <a:lnTo>
                    <a:pt x="100" y="74"/>
                  </a:lnTo>
                  <a:lnTo>
                    <a:pt x="104" y="78"/>
                  </a:lnTo>
                  <a:lnTo>
                    <a:pt x="104" y="78"/>
                  </a:lnTo>
                  <a:lnTo>
                    <a:pt x="104" y="81"/>
                  </a:lnTo>
                  <a:lnTo>
                    <a:pt x="104" y="81"/>
                  </a:lnTo>
                  <a:lnTo>
                    <a:pt x="108" y="81"/>
                  </a:lnTo>
                  <a:lnTo>
                    <a:pt x="108" y="85"/>
                  </a:lnTo>
                  <a:lnTo>
                    <a:pt x="111" y="81"/>
                  </a:lnTo>
                  <a:lnTo>
                    <a:pt x="111" y="85"/>
                  </a:lnTo>
                  <a:lnTo>
                    <a:pt x="111" y="85"/>
                  </a:lnTo>
                  <a:lnTo>
                    <a:pt x="108" y="85"/>
                  </a:lnTo>
                  <a:lnTo>
                    <a:pt x="108" y="89"/>
                  </a:lnTo>
                  <a:lnTo>
                    <a:pt x="104" y="89"/>
                  </a:lnTo>
                  <a:lnTo>
                    <a:pt x="100" y="89"/>
                  </a:lnTo>
                  <a:close/>
                </a:path>
              </a:pathLst>
            </a:custGeom>
            <a:grpFill/>
            <a:ln>
              <a:noFill/>
            </a:ln>
          </p:spPr>
          <p:txBody>
            <a:bodyPr vert="horz" wrap="square" lIns="91440" tIns="45720" rIns="91440" bIns="45720" numCol="1" anchor="t" anchorCtr="0" compatLnSpc="1"/>
            <a:lstStyle/>
            <a:p>
              <a:endParaRPr lang="en-US"/>
            </a:p>
          </p:txBody>
        </p:sp>
        <p:sp>
          <p:nvSpPr>
            <p:cNvPr id="105" name="Freeform 102">
              <a:extLst>
                <a:ext uri="{FF2B5EF4-FFF2-40B4-BE49-F238E27FC236}">
                  <a16:creationId xmlns="" xmlns:a16="http://schemas.microsoft.com/office/drawing/2014/main" id="{6D966494-9FA6-4A3F-AF0D-EFCE95531873}"/>
                </a:ext>
              </a:extLst>
            </p:cNvPr>
            <p:cNvSpPr/>
            <p:nvPr/>
          </p:nvSpPr>
          <p:spPr bwMode="auto">
            <a:xfrm>
              <a:off x="5179510" y="2932796"/>
              <a:ext cx="28306" cy="33452"/>
            </a:xfrm>
            <a:custGeom>
              <a:avLst/>
              <a:gdLst>
                <a:gd name="T0" fmla="*/ 18 w 22"/>
                <a:gd name="T1" fmla="*/ 26 h 26"/>
                <a:gd name="T2" fmla="*/ 15 w 22"/>
                <a:gd name="T3" fmla="*/ 22 h 26"/>
                <a:gd name="T4" fmla="*/ 11 w 22"/>
                <a:gd name="T5" fmla="*/ 22 h 26"/>
                <a:gd name="T6" fmla="*/ 7 w 22"/>
                <a:gd name="T7" fmla="*/ 26 h 26"/>
                <a:gd name="T8" fmla="*/ 0 w 22"/>
                <a:gd name="T9" fmla="*/ 26 h 26"/>
                <a:gd name="T10" fmla="*/ 0 w 22"/>
                <a:gd name="T11" fmla="*/ 26 h 26"/>
                <a:gd name="T12" fmla="*/ 0 w 22"/>
                <a:gd name="T13" fmla="*/ 22 h 26"/>
                <a:gd name="T14" fmla="*/ 0 w 22"/>
                <a:gd name="T15" fmla="*/ 19 h 26"/>
                <a:gd name="T16" fmla="*/ 3 w 22"/>
                <a:gd name="T17" fmla="*/ 15 h 26"/>
                <a:gd name="T18" fmla="*/ 3 w 22"/>
                <a:gd name="T19" fmla="*/ 11 h 26"/>
                <a:gd name="T20" fmla="*/ 3 w 22"/>
                <a:gd name="T21" fmla="*/ 8 h 26"/>
                <a:gd name="T22" fmla="*/ 3 w 22"/>
                <a:gd name="T23" fmla="*/ 4 h 26"/>
                <a:gd name="T24" fmla="*/ 11 w 22"/>
                <a:gd name="T25" fmla="*/ 4 h 26"/>
                <a:gd name="T26" fmla="*/ 15 w 22"/>
                <a:gd name="T27" fmla="*/ 4 h 26"/>
                <a:gd name="T28" fmla="*/ 15 w 22"/>
                <a:gd name="T29" fmla="*/ 0 h 26"/>
                <a:gd name="T30" fmla="*/ 18 w 22"/>
                <a:gd name="T31" fmla="*/ 0 h 26"/>
                <a:gd name="T32" fmla="*/ 18 w 22"/>
                <a:gd name="T33" fmla="*/ 0 h 26"/>
                <a:gd name="T34" fmla="*/ 18 w 22"/>
                <a:gd name="T35" fmla="*/ 0 h 26"/>
                <a:gd name="T36" fmla="*/ 22 w 22"/>
                <a:gd name="T37" fmla="*/ 4 h 26"/>
                <a:gd name="T38" fmla="*/ 22 w 22"/>
                <a:gd name="T39" fmla="*/ 4 h 26"/>
                <a:gd name="T40" fmla="*/ 22 w 22"/>
                <a:gd name="T41" fmla="*/ 4 h 26"/>
                <a:gd name="T42" fmla="*/ 22 w 22"/>
                <a:gd name="T43" fmla="*/ 8 h 26"/>
                <a:gd name="T44" fmla="*/ 22 w 22"/>
                <a:gd name="T45" fmla="*/ 11 h 26"/>
                <a:gd name="T46" fmla="*/ 18 w 22"/>
                <a:gd name="T47" fmla="*/ 11 h 26"/>
                <a:gd name="T48" fmla="*/ 18 w 22"/>
                <a:gd name="T49" fmla="*/ 11 h 26"/>
                <a:gd name="T50" fmla="*/ 15 w 22"/>
                <a:gd name="T51" fmla="*/ 15 h 26"/>
                <a:gd name="T52" fmla="*/ 11 w 22"/>
                <a:gd name="T53" fmla="*/ 15 h 26"/>
                <a:gd name="T54" fmla="*/ 15 w 22"/>
                <a:gd name="T55" fmla="*/ 19 h 26"/>
                <a:gd name="T56" fmla="*/ 15 w 22"/>
                <a:gd name="T57" fmla="*/ 19 h 26"/>
                <a:gd name="T58" fmla="*/ 18 w 22"/>
                <a:gd name="T59" fmla="*/ 15 h 26"/>
                <a:gd name="T60" fmla="*/ 22 w 22"/>
                <a:gd name="T61" fmla="*/ 15 h 26"/>
                <a:gd name="T62" fmla="*/ 22 w 22"/>
                <a:gd name="T63" fmla="*/ 19 h 26"/>
                <a:gd name="T64" fmla="*/ 18 w 22"/>
                <a:gd name="T65" fmla="*/ 22 h 26"/>
                <a:gd name="T66" fmla="*/ 18 w 22"/>
                <a:gd name="T6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 h="26">
                  <a:moveTo>
                    <a:pt x="18" y="26"/>
                  </a:moveTo>
                  <a:lnTo>
                    <a:pt x="15" y="22"/>
                  </a:lnTo>
                  <a:lnTo>
                    <a:pt x="11" y="22"/>
                  </a:lnTo>
                  <a:lnTo>
                    <a:pt x="7" y="26"/>
                  </a:lnTo>
                  <a:lnTo>
                    <a:pt x="0" y="26"/>
                  </a:lnTo>
                  <a:lnTo>
                    <a:pt x="0" y="26"/>
                  </a:lnTo>
                  <a:lnTo>
                    <a:pt x="0" y="22"/>
                  </a:lnTo>
                  <a:lnTo>
                    <a:pt x="0" y="19"/>
                  </a:lnTo>
                  <a:lnTo>
                    <a:pt x="3" y="15"/>
                  </a:lnTo>
                  <a:lnTo>
                    <a:pt x="3" y="11"/>
                  </a:lnTo>
                  <a:lnTo>
                    <a:pt x="3" y="8"/>
                  </a:lnTo>
                  <a:lnTo>
                    <a:pt x="3" y="4"/>
                  </a:lnTo>
                  <a:lnTo>
                    <a:pt x="11" y="4"/>
                  </a:lnTo>
                  <a:lnTo>
                    <a:pt x="15" y="4"/>
                  </a:lnTo>
                  <a:lnTo>
                    <a:pt x="15" y="0"/>
                  </a:lnTo>
                  <a:lnTo>
                    <a:pt x="18" y="0"/>
                  </a:lnTo>
                  <a:lnTo>
                    <a:pt x="18" y="0"/>
                  </a:lnTo>
                  <a:lnTo>
                    <a:pt x="18" y="0"/>
                  </a:lnTo>
                  <a:lnTo>
                    <a:pt x="22" y="4"/>
                  </a:lnTo>
                  <a:lnTo>
                    <a:pt x="22" y="4"/>
                  </a:lnTo>
                  <a:lnTo>
                    <a:pt x="22" y="4"/>
                  </a:lnTo>
                  <a:lnTo>
                    <a:pt x="22" y="8"/>
                  </a:lnTo>
                  <a:lnTo>
                    <a:pt x="22" y="11"/>
                  </a:lnTo>
                  <a:lnTo>
                    <a:pt x="18" y="11"/>
                  </a:lnTo>
                  <a:lnTo>
                    <a:pt x="18" y="11"/>
                  </a:lnTo>
                  <a:lnTo>
                    <a:pt x="15" y="15"/>
                  </a:lnTo>
                  <a:lnTo>
                    <a:pt x="11" y="15"/>
                  </a:lnTo>
                  <a:lnTo>
                    <a:pt x="15" y="19"/>
                  </a:lnTo>
                  <a:lnTo>
                    <a:pt x="15" y="19"/>
                  </a:lnTo>
                  <a:lnTo>
                    <a:pt x="18" y="15"/>
                  </a:lnTo>
                  <a:lnTo>
                    <a:pt x="22" y="15"/>
                  </a:lnTo>
                  <a:lnTo>
                    <a:pt x="22" y="19"/>
                  </a:lnTo>
                  <a:lnTo>
                    <a:pt x="18" y="22"/>
                  </a:lnTo>
                  <a:lnTo>
                    <a:pt x="18" y="26"/>
                  </a:lnTo>
                  <a:close/>
                </a:path>
              </a:pathLst>
            </a:custGeom>
            <a:grpFill/>
            <a:ln>
              <a:noFill/>
            </a:ln>
          </p:spPr>
          <p:txBody>
            <a:bodyPr vert="horz" wrap="square" lIns="91440" tIns="45720" rIns="91440" bIns="45720" numCol="1" anchor="t" anchorCtr="0" compatLnSpc="1"/>
            <a:lstStyle/>
            <a:p>
              <a:endParaRPr lang="en-US"/>
            </a:p>
          </p:txBody>
        </p:sp>
        <p:sp>
          <p:nvSpPr>
            <p:cNvPr id="106" name="Freeform 103">
              <a:extLst>
                <a:ext uri="{FF2B5EF4-FFF2-40B4-BE49-F238E27FC236}">
                  <a16:creationId xmlns="" xmlns:a16="http://schemas.microsoft.com/office/drawing/2014/main" id="{8A129F45-EF1A-4E64-89DE-90E139AEDE63}"/>
                </a:ext>
              </a:extLst>
            </p:cNvPr>
            <p:cNvSpPr/>
            <p:nvPr/>
          </p:nvSpPr>
          <p:spPr bwMode="auto">
            <a:xfrm>
              <a:off x="5165357" y="2946948"/>
              <a:ext cx="213581" cy="258613"/>
            </a:xfrm>
            <a:custGeom>
              <a:avLst/>
              <a:gdLst>
                <a:gd name="T0" fmla="*/ 14 w 166"/>
                <a:gd name="T1" fmla="*/ 115 h 201"/>
                <a:gd name="T2" fmla="*/ 29 w 166"/>
                <a:gd name="T3" fmla="*/ 112 h 201"/>
                <a:gd name="T4" fmla="*/ 40 w 166"/>
                <a:gd name="T5" fmla="*/ 104 h 201"/>
                <a:gd name="T6" fmla="*/ 55 w 166"/>
                <a:gd name="T7" fmla="*/ 104 h 201"/>
                <a:gd name="T8" fmla="*/ 96 w 166"/>
                <a:gd name="T9" fmla="*/ 56 h 201"/>
                <a:gd name="T10" fmla="*/ 37 w 166"/>
                <a:gd name="T11" fmla="*/ 41 h 201"/>
                <a:gd name="T12" fmla="*/ 33 w 166"/>
                <a:gd name="T13" fmla="*/ 30 h 201"/>
                <a:gd name="T14" fmla="*/ 29 w 166"/>
                <a:gd name="T15" fmla="*/ 11 h 201"/>
                <a:gd name="T16" fmla="*/ 33 w 166"/>
                <a:gd name="T17" fmla="*/ 8 h 201"/>
                <a:gd name="T18" fmla="*/ 48 w 166"/>
                <a:gd name="T19" fmla="*/ 23 h 201"/>
                <a:gd name="T20" fmla="*/ 59 w 166"/>
                <a:gd name="T21" fmla="*/ 26 h 201"/>
                <a:gd name="T22" fmla="*/ 70 w 166"/>
                <a:gd name="T23" fmla="*/ 23 h 201"/>
                <a:gd name="T24" fmla="*/ 77 w 166"/>
                <a:gd name="T25" fmla="*/ 19 h 201"/>
                <a:gd name="T26" fmla="*/ 85 w 166"/>
                <a:gd name="T27" fmla="*/ 19 h 201"/>
                <a:gd name="T28" fmla="*/ 103 w 166"/>
                <a:gd name="T29" fmla="*/ 11 h 201"/>
                <a:gd name="T30" fmla="*/ 114 w 166"/>
                <a:gd name="T31" fmla="*/ 11 h 201"/>
                <a:gd name="T32" fmla="*/ 125 w 166"/>
                <a:gd name="T33" fmla="*/ 11 h 201"/>
                <a:gd name="T34" fmla="*/ 137 w 166"/>
                <a:gd name="T35" fmla="*/ 8 h 201"/>
                <a:gd name="T36" fmla="*/ 144 w 166"/>
                <a:gd name="T37" fmla="*/ 8 h 201"/>
                <a:gd name="T38" fmla="*/ 155 w 166"/>
                <a:gd name="T39" fmla="*/ 4 h 201"/>
                <a:gd name="T40" fmla="*/ 155 w 166"/>
                <a:gd name="T41" fmla="*/ 0 h 201"/>
                <a:gd name="T42" fmla="*/ 159 w 166"/>
                <a:gd name="T43" fmla="*/ 0 h 201"/>
                <a:gd name="T44" fmla="*/ 166 w 166"/>
                <a:gd name="T45" fmla="*/ 0 h 201"/>
                <a:gd name="T46" fmla="*/ 163 w 166"/>
                <a:gd name="T47" fmla="*/ 8 h 201"/>
                <a:gd name="T48" fmla="*/ 166 w 166"/>
                <a:gd name="T49" fmla="*/ 11 h 201"/>
                <a:gd name="T50" fmla="*/ 163 w 166"/>
                <a:gd name="T51" fmla="*/ 15 h 201"/>
                <a:gd name="T52" fmla="*/ 163 w 166"/>
                <a:gd name="T53" fmla="*/ 23 h 201"/>
                <a:gd name="T54" fmla="*/ 166 w 166"/>
                <a:gd name="T55" fmla="*/ 23 h 201"/>
                <a:gd name="T56" fmla="*/ 166 w 166"/>
                <a:gd name="T57" fmla="*/ 26 h 201"/>
                <a:gd name="T58" fmla="*/ 159 w 166"/>
                <a:gd name="T59" fmla="*/ 30 h 201"/>
                <a:gd name="T60" fmla="*/ 159 w 166"/>
                <a:gd name="T61" fmla="*/ 37 h 201"/>
                <a:gd name="T62" fmla="*/ 151 w 166"/>
                <a:gd name="T63" fmla="*/ 56 h 201"/>
                <a:gd name="T64" fmla="*/ 144 w 166"/>
                <a:gd name="T65" fmla="*/ 60 h 201"/>
                <a:gd name="T66" fmla="*/ 140 w 166"/>
                <a:gd name="T67" fmla="*/ 67 h 201"/>
                <a:gd name="T68" fmla="*/ 125 w 166"/>
                <a:gd name="T69" fmla="*/ 93 h 201"/>
                <a:gd name="T70" fmla="*/ 114 w 166"/>
                <a:gd name="T71" fmla="*/ 112 h 201"/>
                <a:gd name="T72" fmla="*/ 81 w 166"/>
                <a:gd name="T73" fmla="*/ 141 h 201"/>
                <a:gd name="T74" fmla="*/ 63 w 166"/>
                <a:gd name="T75" fmla="*/ 152 h 201"/>
                <a:gd name="T76" fmla="*/ 44 w 166"/>
                <a:gd name="T77" fmla="*/ 167 h 201"/>
                <a:gd name="T78" fmla="*/ 33 w 166"/>
                <a:gd name="T79" fmla="*/ 178 h 201"/>
                <a:gd name="T80" fmla="*/ 26 w 166"/>
                <a:gd name="T81" fmla="*/ 186 h 201"/>
                <a:gd name="T82" fmla="*/ 0 w 166"/>
                <a:gd name="T83" fmla="*/ 190 h 201"/>
                <a:gd name="T84" fmla="*/ 14 w 166"/>
                <a:gd name="T85" fmla="*/ 119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6" h="201">
                  <a:moveTo>
                    <a:pt x="14" y="119"/>
                  </a:moveTo>
                  <a:lnTo>
                    <a:pt x="14" y="119"/>
                  </a:lnTo>
                  <a:lnTo>
                    <a:pt x="14" y="115"/>
                  </a:lnTo>
                  <a:lnTo>
                    <a:pt x="22" y="115"/>
                  </a:lnTo>
                  <a:lnTo>
                    <a:pt x="26" y="115"/>
                  </a:lnTo>
                  <a:lnTo>
                    <a:pt x="29" y="112"/>
                  </a:lnTo>
                  <a:lnTo>
                    <a:pt x="33" y="112"/>
                  </a:lnTo>
                  <a:lnTo>
                    <a:pt x="37" y="108"/>
                  </a:lnTo>
                  <a:lnTo>
                    <a:pt x="40" y="104"/>
                  </a:lnTo>
                  <a:lnTo>
                    <a:pt x="40" y="104"/>
                  </a:lnTo>
                  <a:lnTo>
                    <a:pt x="44" y="104"/>
                  </a:lnTo>
                  <a:lnTo>
                    <a:pt x="55" y="104"/>
                  </a:lnTo>
                  <a:lnTo>
                    <a:pt x="66" y="104"/>
                  </a:lnTo>
                  <a:lnTo>
                    <a:pt x="118" y="56"/>
                  </a:lnTo>
                  <a:lnTo>
                    <a:pt x="96" y="56"/>
                  </a:lnTo>
                  <a:lnTo>
                    <a:pt x="48" y="45"/>
                  </a:lnTo>
                  <a:lnTo>
                    <a:pt x="44" y="41"/>
                  </a:lnTo>
                  <a:lnTo>
                    <a:pt x="37" y="41"/>
                  </a:lnTo>
                  <a:lnTo>
                    <a:pt x="37" y="34"/>
                  </a:lnTo>
                  <a:lnTo>
                    <a:pt x="37" y="30"/>
                  </a:lnTo>
                  <a:lnTo>
                    <a:pt x="33" y="30"/>
                  </a:lnTo>
                  <a:lnTo>
                    <a:pt x="29" y="23"/>
                  </a:lnTo>
                  <a:lnTo>
                    <a:pt x="26" y="15"/>
                  </a:lnTo>
                  <a:lnTo>
                    <a:pt x="29" y="11"/>
                  </a:lnTo>
                  <a:lnTo>
                    <a:pt x="33" y="8"/>
                  </a:lnTo>
                  <a:lnTo>
                    <a:pt x="33" y="8"/>
                  </a:lnTo>
                  <a:lnTo>
                    <a:pt x="33" y="8"/>
                  </a:lnTo>
                  <a:lnTo>
                    <a:pt x="44" y="19"/>
                  </a:lnTo>
                  <a:lnTo>
                    <a:pt x="44" y="23"/>
                  </a:lnTo>
                  <a:lnTo>
                    <a:pt x="48" y="23"/>
                  </a:lnTo>
                  <a:lnTo>
                    <a:pt x="51" y="26"/>
                  </a:lnTo>
                  <a:lnTo>
                    <a:pt x="55" y="26"/>
                  </a:lnTo>
                  <a:lnTo>
                    <a:pt x="59" y="26"/>
                  </a:lnTo>
                  <a:lnTo>
                    <a:pt x="63" y="23"/>
                  </a:lnTo>
                  <a:lnTo>
                    <a:pt x="66" y="23"/>
                  </a:lnTo>
                  <a:lnTo>
                    <a:pt x="70" y="23"/>
                  </a:lnTo>
                  <a:lnTo>
                    <a:pt x="74" y="15"/>
                  </a:lnTo>
                  <a:lnTo>
                    <a:pt x="77" y="15"/>
                  </a:lnTo>
                  <a:lnTo>
                    <a:pt x="77" y="19"/>
                  </a:lnTo>
                  <a:lnTo>
                    <a:pt x="81" y="19"/>
                  </a:lnTo>
                  <a:lnTo>
                    <a:pt x="81" y="15"/>
                  </a:lnTo>
                  <a:lnTo>
                    <a:pt x="85" y="19"/>
                  </a:lnTo>
                  <a:lnTo>
                    <a:pt x="92" y="19"/>
                  </a:lnTo>
                  <a:lnTo>
                    <a:pt x="100" y="11"/>
                  </a:lnTo>
                  <a:lnTo>
                    <a:pt x="103" y="11"/>
                  </a:lnTo>
                  <a:lnTo>
                    <a:pt x="107" y="11"/>
                  </a:lnTo>
                  <a:lnTo>
                    <a:pt x="111" y="11"/>
                  </a:lnTo>
                  <a:lnTo>
                    <a:pt x="114" y="11"/>
                  </a:lnTo>
                  <a:lnTo>
                    <a:pt x="118" y="11"/>
                  </a:lnTo>
                  <a:lnTo>
                    <a:pt x="125" y="11"/>
                  </a:lnTo>
                  <a:lnTo>
                    <a:pt x="125" y="11"/>
                  </a:lnTo>
                  <a:lnTo>
                    <a:pt x="125" y="11"/>
                  </a:lnTo>
                  <a:lnTo>
                    <a:pt x="137" y="8"/>
                  </a:lnTo>
                  <a:lnTo>
                    <a:pt x="137" y="8"/>
                  </a:lnTo>
                  <a:lnTo>
                    <a:pt x="144" y="8"/>
                  </a:lnTo>
                  <a:lnTo>
                    <a:pt x="144" y="8"/>
                  </a:lnTo>
                  <a:lnTo>
                    <a:pt x="144" y="8"/>
                  </a:lnTo>
                  <a:lnTo>
                    <a:pt x="151" y="8"/>
                  </a:lnTo>
                  <a:lnTo>
                    <a:pt x="151" y="4"/>
                  </a:lnTo>
                  <a:lnTo>
                    <a:pt x="155" y="4"/>
                  </a:lnTo>
                  <a:lnTo>
                    <a:pt x="155" y="0"/>
                  </a:lnTo>
                  <a:lnTo>
                    <a:pt x="155" y="0"/>
                  </a:lnTo>
                  <a:lnTo>
                    <a:pt x="155" y="0"/>
                  </a:lnTo>
                  <a:lnTo>
                    <a:pt x="159" y="0"/>
                  </a:lnTo>
                  <a:lnTo>
                    <a:pt x="159" y="0"/>
                  </a:lnTo>
                  <a:lnTo>
                    <a:pt x="159" y="0"/>
                  </a:lnTo>
                  <a:lnTo>
                    <a:pt x="163" y="0"/>
                  </a:lnTo>
                  <a:lnTo>
                    <a:pt x="166" y="0"/>
                  </a:lnTo>
                  <a:lnTo>
                    <a:pt x="166" y="0"/>
                  </a:lnTo>
                  <a:lnTo>
                    <a:pt x="166" y="4"/>
                  </a:lnTo>
                  <a:lnTo>
                    <a:pt x="163" y="8"/>
                  </a:lnTo>
                  <a:lnTo>
                    <a:pt x="163" y="8"/>
                  </a:lnTo>
                  <a:lnTo>
                    <a:pt x="163" y="11"/>
                  </a:lnTo>
                  <a:lnTo>
                    <a:pt x="163" y="11"/>
                  </a:lnTo>
                  <a:lnTo>
                    <a:pt x="166" y="11"/>
                  </a:lnTo>
                  <a:lnTo>
                    <a:pt x="166" y="11"/>
                  </a:lnTo>
                  <a:lnTo>
                    <a:pt x="163" y="15"/>
                  </a:lnTo>
                  <a:lnTo>
                    <a:pt x="163" y="15"/>
                  </a:lnTo>
                  <a:lnTo>
                    <a:pt x="163" y="19"/>
                  </a:lnTo>
                  <a:lnTo>
                    <a:pt x="163" y="23"/>
                  </a:lnTo>
                  <a:lnTo>
                    <a:pt x="163" y="23"/>
                  </a:lnTo>
                  <a:lnTo>
                    <a:pt x="166" y="23"/>
                  </a:lnTo>
                  <a:lnTo>
                    <a:pt x="166" y="23"/>
                  </a:lnTo>
                  <a:lnTo>
                    <a:pt x="166" y="23"/>
                  </a:lnTo>
                  <a:lnTo>
                    <a:pt x="166" y="26"/>
                  </a:lnTo>
                  <a:lnTo>
                    <a:pt x="166" y="26"/>
                  </a:lnTo>
                  <a:lnTo>
                    <a:pt x="166" y="26"/>
                  </a:lnTo>
                  <a:lnTo>
                    <a:pt x="163" y="26"/>
                  </a:lnTo>
                  <a:lnTo>
                    <a:pt x="163" y="26"/>
                  </a:lnTo>
                  <a:lnTo>
                    <a:pt x="159" y="30"/>
                  </a:lnTo>
                  <a:lnTo>
                    <a:pt x="163" y="30"/>
                  </a:lnTo>
                  <a:lnTo>
                    <a:pt x="159" y="34"/>
                  </a:lnTo>
                  <a:lnTo>
                    <a:pt x="159" y="37"/>
                  </a:lnTo>
                  <a:lnTo>
                    <a:pt x="159" y="41"/>
                  </a:lnTo>
                  <a:lnTo>
                    <a:pt x="155" y="49"/>
                  </a:lnTo>
                  <a:lnTo>
                    <a:pt x="151" y="56"/>
                  </a:lnTo>
                  <a:lnTo>
                    <a:pt x="148" y="56"/>
                  </a:lnTo>
                  <a:lnTo>
                    <a:pt x="148" y="56"/>
                  </a:lnTo>
                  <a:lnTo>
                    <a:pt x="144" y="60"/>
                  </a:lnTo>
                  <a:lnTo>
                    <a:pt x="144" y="63"/>
                  </a:lnTo>
                  <a:lnTo>
                    <a:pt x="144" y="63"/>
                  </a:lnTo>
                  <a:lnTo>
                    <a:pt x="140" y="67"/>
                  </a:lnTo>
                  <a:lnTo>
                    <a:pt x="133" y="82"/>
                  </a:lnTo>
                  <a:lnTo>
                    <a:pt x="133" y="86"/>
                  </a:lnTo>
                  <a:lnTo>
                    <a:pt x="125" y="93"/>
                  </a:lnTo>
                  <a:lnTo>
                    <a:pt x="125" y="97"/>
                  </a:lnTo>
                  <a:lnTo>
                    <a:pt x="114" y="112"/>
                  </a:lnTo>
                  <a:lnTo>
                    <a:pt x="114" y="112"/>
                  </a:lnTo>
                  <a:lnTo>
                    <a:pt x="107" y="119"/>
                  </a:lnTo>
                  <a:lnTo>
                    <a:pt x="100" y="126"/>
                  </a:lnTo>
                  <a:lnTo>
                    <a:pt x="81" y="141"/>
                  </a:lnTo>
                  <a:lnTo>
                    <a:pt x="74" y="149"/>
                  </a:lnTo>
                  <a:lnTo>
                    <a:pt x="70" y="149"/>
                  </a:lnTo>
                  <a:lnTo>
                    <a:pt x="63" y="152"/>
                  </a:lnTo>
                  <a:lnTo>
                    <a:pt x="59" y="156"/>
                  </a:lnTo>
                  <a:lnTo>
                    <a:pt x="48" y="167"/>
                  </a:lnTo>
                  <a:lnTo>
                    <a:pt x="44" y="167"/>
                  </a:lnTo>
                  <a:lnTo>
                    <a:pt x="37" y="178"/>
                  </a:lnTo>
                  <a:lnTo>
                    <a:pt x="33" y="178"/>
                  </a:lnTo>
                  <a:lnTo>
                    <a:pt x="33" y="178"/>
                  </a:lnTo>
                  <a:lnTo>
                    <a:pt x="29" y="182"/>
                  </a:lnTo>
                  <a:lnTo>
                    <a:pt x="26" y="182"/>
                  </a:lnTo>
                  <a:lnTo>
                    <a:pt x="26" y="186"/>
                  </a:lnTo>
                  <a:lnTo>
                    <a:pt x="11" y="201"/>
                  </a:lnTo>
                  <a:lnTo>
                    <a:pt x="11" y="201"/>
                  </a:lnTo>
                  <a:lnTo>
                    <a:pt x="0" y="190"/>
                  </a:lnTo>
                  <a:lnTo>
                    <a:pt x="0" y="134"/>
                  </a:lnTo>
                  <a:lnTo>
                    <a:pt x="14" y="119"/>
                  </a:lnTo>
                  <a:lnTo>
                    <a:pt x="14" y="119"/>
                  </a:lnTo>
                  <a:close/>
                </a:path>
              </a:pathLst>
            </a:custGeom>
            <a:grpFill/>
            <a:ln>
              <a:noFill/>
            </a:ln>
          </p:spPr>
          <p:txBody>
            <a:bodyPr vert="horz" wrap="square" lIns="91440" tIns="45720" rIns="91440" bIns="45720" numCol="1" anchor="t" anchorCtr="0" compatLnSpc="1"/>
            <a:lstStyle/>
            <a:p>
              <a:endParaRPr lang="en-US"/>
            </a:p>
          </p:txBody>
        </p:sp>
        <p:sp>
          <p:nvSpPr>
            <p:cNvPr id="107" name="Freeform 104">
              <a:extLst>
                <a:ext uri="{FF2B5EF4-FFF2-40B4-BE49-F238E27FC236}">
                  <a16:creationId xmlns="" xmlns:a16="http://schemas.microsoft.com/office/drawing/2014/main" id="{3C44D314-7265-410F-8EAC-1D0E52789D0A}"/>
                </a:ext>
              </a:extLst>
            </p:cNvPr>
            <p:cNvSpPr/>
            <p:nvPr/>
          </p:nvSpPr>
          <p:spPr bwMode="auto">
            <a:xfrm>
              <a:off x="6579362" y="2770679"/>
              <a:ext cx="47606" cy="42459"/>
            </a:xfrm>
            <a:custGeom>
              <a:avLst/>
              <a:gdLst>
                <a:gd name="T0" fmla="*/ 9 w 10"/>
                <a:gd name="T1" fmla="*/ 0 h 9"/>
                <a:gd name="T2" fmla="*/ 8 w 10"/>
                <a:gd name="T3" fmla="*/ 0 h 9"/>
                <a:gd name="T4" fmla="*/ 8 w 10"/>
                <a:gd name="T5" fmla="*/ 1 h 9"/>
                <a:gd name="T6" fmla="*/ 7 w 10"/>
                <a:gd name="T7" fmla="*/ 0 h 9"/>
                <a:gd name="T8" fmla="*/ 6 w 10"/>
                <a:gd name="T9" fmla="*/ 0 h 9"/>
                <a:gd name="T10" fmla="*/ 6 w 10"/>
                <a:gd name="T11" fmla="*/ 0 h 9"/>
                <a:gd name="T12" fmla="*/ 5 w 10"/>
                <a:gd name="T13" fmla="*/ 1 h 9"/>
                <a:gd name="T14" fmla="*/ 4 w 10"/>
                <a:gd name="T15" fmla="*/ 1 h 9"/>
                <a:gd name="T16" fmla="*/ 3 w 10"/>
                <a:gd name="T17" fmla="*/ 1 h 9"/>
                <a:gd name="T18" fmla="*/ 3 w 10"/>
                <a:gd name="T19" fmla="*/ 1 h 9"/>
                <a:gd name="T20" fmla="*/ 2 w 10"/>
                <a:gd name="T21" fmla="*/ 2 h 9"/>
                <a:gd name="T22" fmla="*/ 1 w 10"/>
                <a:gd name="T23" fmla="*/ 3 h 9"/>
                <a:gd name="T24" fmla="*/ 0 w 10"/>
                <a:gd name="T25" fmla="*/ 4 h 9"/>
                <a:gd name="T26" fmla="*/ 0 w 10"/>
                <a:gd name="T27" fmla="*/ 4 h 9"/>
                <a:gd name="T28" fmla="*/ 0 w 10"/>
                <a:gd name="T29" fmla="*/ 6 h 9"/>
                <a:gd name="T30" fmla="*/ 1 w 10"/>
                <a:gd name="T31" fmla="*/ 7 h 9"/>
                <a:gd name="T32" fmla="*/ 1 w 10"/>
                <a:gd name="T33" fmla="*/ 7 h 9"/>
                <a:gd name="T34" fmla="*/ 2 w 10"/>
                <a:gd name="T35" fmla="*/ 8 h 9"/>
                <a:gd name="T36" fmla="*/ 3 w 10"/>
                <a:gd name="T37" fmla="*/ 8 h 9"/>
                <a:gd name="T38" fmla="*/ 3 w 10"/>
                <a:gd name="T39" fmla="*/ 8 h 9"/>
                <a:gd name="T40" fmla="*/ 4 w 10"/>
                <a:gd name="T41" fmla="*/ 8 h 9"/>
                <a:gd name="T42" fmla="*/ 5 w 10"/>
                <a:gd name="T43" fmla="*/ 9 h 9"/>
                <a:gd name="T44" fmla="*/ 5 w 10"/>
                <a:gd name="T45" fmla="*/ 8 h 9"/>
                <a:gd name="T46" fmla="*/ 5 w 10"/>
                <a:gd name="T47" fmla="*/ 8 h 9"/>
                <a:gd name="T48" fmla="*/ 6 w 10"/>
                <a:gd name="T49" fmla="*/ 7 h 9"/>
                <a:gd name="T50" fmla="*/ 7 w 10"/>
                <a:gd name="T51" fmla="*/ 8 h 9"/>
                <a:gd name="T52" fmla="*/ 7 w 10"/>
                <a:gd name="T53" fmla="*/ 7 h 9"/>
                <a:gd name="T54" fmla="*/ 7 w 10"/>
                <a:gd name="T55" fmla="*/ 7 h 9"/>
                <a:gd name="T56" fmla="*/ 8 w 10"/>
                <a:gd name="T57" fmla="*/ 6 h 9"/>
                <a:gd name="T58" fmla="*/ 9 w 10"/>
                <a:gd name="T59" fmla="*/ 6 h 9"/>
                <a:gd name="T60" fmla="*/ 9 w 10"/>
                <a:gd name="T61" fmla="*/ 5 h 9"/>
                <a:gd name="T62" fmla="*/ 9 w 10"/>
                <a:gd name="T63" fmla="*/ 4 h 9"/>
                <a:gd name="T64" fmla="*/ 10 w 10"/>
                <a:gd name="T65" fmla="*/ 4 h 9"/>
                <a:gd name="T66" fmla="*/ 10 w 10"/>
                <a:gd name="T67" fmla="*/ 3 h 9"/>
                <a:gd name="T68" fmla="*/ 10 w 10"/>
                <a:gd name="T69" fmla="*/ 2 h 9"/>
                <a:gd name="T70" fmla="*/ 10 w 10"/>
                <a:gd name="T71" fmla="*/ 1 h 9"/>
                <a:gd name="T72" fmla="*/ 9 w 10"/>
                <a:gd name="T73"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 h="9">
                  <a:moveTo>
                    <a:pt x="9" y="0"/>
                  </a:moveTo>
                  <a:cubicBezTo>
                    <a:pt x="8" y="0"/>
                    <a:pt x="8" y="0"/>
                    <a:pt x="8" y="0"/>
                  </a:cubicBezTo>
                  <a:cubicBezTo>
                    <a:pt x="8" y="1"/>
                    <a:pt x="8" y="1"/>
                    <a:pt x="8" y="1"/>
                  </a:cubicBezTo>
                  <a:cubicBezTo>
                    <a:pt x="8" y="1"/>
                    <a:pt x="7" y="0"/>
                    <a:pt x="7" y="0"/>
                  </a:cubicBezTo>
                  <a:cubicBezTo>
                    <a:pt x="6" y="0"/>
                    <a:pt x="6" y="0"/>
                    <a:pt x="6" y="0"/>
                  </a:cubicBezTo>
                  <a:cubicBezTo>
                    <a:pt x="6" y="0"/>
                    <a:pt x="6" y="0"/>
                    <a:pt x="6" y="0"/>
                  </a:cubicBezTo>
                  <a:cubicBezTo>
                    <a:pt x="5" y="1"/>
                    <a:pt x="5" y="1"/>
                    <a:pt x="5" y="1"/>
                  </a:cubicBezTo>
                  <a:cubicBezTo>
                    <a:pt x="4" y="1"/>
                    <a:pt x="4" y="1"/>
                    <a:pt x="4" y="1"/>
                  </a:cubicBezTo>
                  <a:cubicBezTo>
                    <a:pt x="3" y="1"/>
                    <a:pt x="3" y="1"/>
                    <a:pt x="3" y="1"/>
                  </a:cubicBezTo>
                  <a:cubicBezTo>
                    <a:pt x="3" y="1"/>
                    <a:pt x="3" y="1"/>
                    <a:pt x="3" y="1"/>
                  </a:cubicBezTo>
                  <a:cubicBezTo>
                    <a:pt x="2" y="2"/>
                    <a:pt x="2" y="2"/>
                    <a:pt x="2" y="2"/>
                  </a:cubicBezTo>
                  <a:cubicBezTo>
                    <a:pt x="1" y="3"/>
                    <a:pt x="1" y="3"/>
                    <a:pt x="1" y="3"/>
                  </a:cubicBezTo>
                  <a:cubicBezTo>
                    <a:pt x="0" y="4"/>
                    <a:pt x="0" y="4"/>
                    <a:pt x="0" y="4"/>
                  </a:cubicBezTo>
                  <a:cubicBezTo>
                    <a:pt x="0" y="4"/>
                    <a:pt x="0" y="4"/>
                    <a:pt x="0" y="4"/>
                  </a:cubicBezTo>
                  <a:cubicBezTo>
                    <a:pt x="0" y="6"/>
                    <a:pt x="0" y="6"/>
                    <a:pt x="0" y="6"/>
                  </a:cubicBezTo>
                  <a:cubicBezTo>
                    <a:pt x="1" y="7"/>
                    <a:pt x="1" y="7"/>
                    <a:pt x="1" y="7"/>
                  </a:cubicBezTo>
                  <a:cubicBezTo>
                    <a:pt x="1" y="7"/>
                    <a:pt x="1" y="7"/>
                    <a:pt x="1" y="7"/>
                  </a:cubicBezTo>
                  <a:cubicBezTo>
                    <a:pt x="2" y="8"/>
                    <a:pt x="2" y="8"/>
                    <a:pt x="2" y="8"/>
                  </a:cubicBezTo>
                  <a:cubicBezTo>
                    <a:pt x="3" y="8"/>
                    <a:pt x="3" y="8"/>
                    <a:pt x="3" y="8"/>
                  </a:cubicBezTo>
                  <a:cubicBezTo>
                    <a:pt x="3" y="8"/>
                    <a:pt x="3" y="8"/>
                    <a:pt x="3" y="8"/>
                  </a:cubicBezTo>
                  <a:cubicBezTo>
                    <a:pt x="4" y="8"/>
                    <a:pt x="4" y="8"/>
                    <a:pt x="4" y="8"/>
                  </a:cubicBezTo>
                  <a:cubicBezTo>
                    <a:pt x="5" y="9"/>
                    <a:pt x="5" y="9"/>
                    <a:pt x="5" y="9"/>
                  </a:cubicBezTo>
                  <a:cubicBezTo>
                    <a:pt x="5" y="8"/>
                    <a:pt x="5" y="8"/>
                    <a:pt x="5" y="8"/>
                  </a:cubicBezTo>
                  <a:cubicBezTo>
                    <a:pt x="5" y="8"/>
                    <a:pt x="5" y="8"/>
                    <a:pt x="5" y="8"/>
                  </a:cubicBezTo>
                  <a:cubicBezTo>
                    <a:pt x="6" y="7"/>
                    <a:pt x="6" y="7"/>
                    <a:pt x="6" y="7"/>
                  </a:cubicBezTo>
                  <a:cubicBezTo>
                    <a:pt x="7" y="8"/>
                    <a:pt x="7" y="8"/>
                    <a:pt x="7" y="8"/>
                  </a:cubicBezTo>
                  <a:cubicBezTo>
                    <a:pt x="7" y="7"/>
                    <a:pt x="7" y="7"/>
                    <a:pt x="7" y="7"/>
                  </a:cubicBezTo>
                  <a:cubicBezTo>
                    <a:pt x="7" y="7"/>
                    <a:pt x="7" y="7"/>
                    <a:pt x="7" y="7"/>
                  </a:cubicBezTo>
                  <a:cubicBezTo>
                    <a:pt x="8" y="6"/>
                    <a:pt x="8" y="6"/>
                    <a:pt x="8" y="6"/>
                  </a:cubicBezTo>
                  <a:cubicBezTo>
                    <a:pt x="9" y="6"/>
                    <a:pt x="9" y="6"/>
                    <a:pt x="9" y="6"/>
                  </a:cubicBezTo>
                  <a:cubicBezTo>
                    <a:pt x="9" y="5"/>
                    <a:pt x="9" y="5"/>
                    <a:pt x="9" y="5"/>
                  </a:cubicBezTo>
                  <a:cubicBezTo>
                    <a:pt x="9" y="4"/>
                    <a:pt x="9" y="4"/>
                    <a:pt x="9" y="4"/>
                  </a:cubicBezTo>
                  <a:cubicBezTo>
                    <a:pt x="10" y="4"/>
                    <a:pt x="10" y="4"/>
                    <a:pt x="10" y="4"/>
                  </a:cubicBezTo>
                  <a:cubicBezTo>
                    <a:pt x="10" y="3"/>
                    <a:pt x="10" y="3"/>
                    <a:pt x="10" y="3"/>
                  </a:cubicBezTo>
                  <a:cubicBezTo>
                    <a:pt x="10" y="2"/>
                    <a:pt x="10" y="2"/>
                    <a:pt x="10" y="2"/>
                  </a:cubicBezTo>
                  <a:cubicBezTo>
                    <a:pt x="10" y="1"/>
                    <a:pt x="10" y="1"/>
                    <a:pt x="10" y="1"/>
                  </a:cubicBezTo>
                  <a:lnTo>
                    <a:pt x="9" y="0"/>
                  </a:lnTo>
                  <a:close/>
                </a:path>
              </a:pathLst>
            </a:custGeom>
            <a:grpFill/>
            <a:ln>
              <a:noFill/>
            </a:ln>
          </p:spPr>
          <p:txBody>
            <a:bodyPr vert="horz" wrap="square" lIns="91440" tIns="45720" rIns="91440" bIns="45720" numCol="1" anchor="t" anchorCtr="0" compatLnSpc="1"/>
            <a:lstStyle/>
            <a:p>
              <a:endParaRPr lang="en-US"/>
            </a:p>
          </p:txBody>
        </p:sp>
        <p:sp>
          <p:nvSpPr>
            <p:cNvPr id="108" name="Freeform 105">
              <a:extLst>
                <a:ext uri="{FF2B5EF4-FFF2-40B4-BE49-F238E27FC236}">
                  <a16:creationId xmlns="" xmlns:a16="http://schemas.microsoft.com/office/drawing/2014/main" id="{F81B5238-F894-4A25-846F-7DC2E5987B8C}"/>
                </a:ext>
              </a:extLst>
            </p:cNvPr>
            <p:cNvSpPr/>
            <p:nvPr/>
          </p:nvSpPr>
          <p:spPr bwMode="auto">
            <a:xfrm>
              <a:off x="5655563" y="1893197"/>
              <a:ext cx="1295638" cy="872336"/>
            </a:xfrm>
            <a:custGeom>
              <a:avLst/>
              <a:gdLst>
                <a:gd name="T0" fmla="*/ 970 w 1007"/>
                <a:gd name="T1" fmla="*/ 118 h 678"/>
                <a:gd name="T2" fmla="*/ 937 w 1007"/>
                <a:gd name="T3" fmla="*/ 103 h 678"/>
                <a:gd name="T4" fmla="*/ 911 w 1007"/>
                <a:gd name="T5" fmla="*/ 85 h 678"/>
                <a:gd name="T6" fmla="*/ 874 w 1007"/>
                <a:gd name="T7" fmla="*/ 77 h 678"/>
                <a:gd name="T8" fmla="*/ 840 w 1007"/>
                <a:gd name="T9" fmla="*/ 33 h 678"/>
                <a:gd name="T10" fmla="*/ 815 w 1007"/>
                <a:gd name="T11" fmla="*/ 7 h 678"/>
                <a:gd name="T12" fmla="*/ 774 w 1007"/>
                <a:gd name="T13" fmla="*/ 0 h 678"/>
                <a:gd name="T14" fmla="*/ 733 w 1007"/>
                <a:gd name="T15" fmla="*/ 25 h 678"/>
                <a:gd name="T16" fmla="*/ 741 w 1007"/>
                <a:gd name="T17" fmla="*/ 66 h 678"/>
                <a:gd name="T18" fmla="*/ 711 w 1007"/>
                <a:gd name="T19" fmla="*/ 100 h 678"/>
                <a:gd name="T20" fmla="*/ 778 w 1007"/>
                <a:gd name="T21" fmla="*/ 159 h 678"/>
                <a:gd name="T22" fmla="*/ 733 w 1007"/>
                <a:gd name="T23" fmla="*/ 192 h 678"/>
                <a:gd name="T24" fmla="*/ 663 w 1007"/>
                <a:gd name="T25" fmla="*/ 226 h 678"/>
                <a:gd name="T26" fmla="*/ 578 w 1007"/>
                <a:gd name="T27" fmla="*/ 289 h 678"/>
                <a:gd name="T28" fmla="*/ 437 w 1007"/>
                <a:gd name="T29" fmla="*/ 274 h 678"/>
                <a:gd name="T30" fmla="*/ 374 w 1007"/>
                <a:gd name="T31" fmla="*/ 230 h 678"/>
                <a:gd name="T32" fmla="*/ 326 w 1007"/>
                <a:gd name="T33" fmla="*/ 185 h 678"/>
                <a:gd name="T34" fmla="*/ 281 w 1007"/>
                <a:gd name="T35" fmla="*/ 163 h 678"/>
                <a:gd name="T36" fmla="*/ 248 w 1007"/>
                <a:gd name="T37" fmla="*/ 166 h 678"/>
                <a:gd name="T38" fmla="*/ 204 w 1007"/>
                <a:gd name="T39" fmla="*/ 226 h 678"/>
                <a:gd name="T40" fmla="*/ 181 w 1007"/>
                <a:gd name="T41" fmla="*/ 252 h 678"/>
                <a:gd name="T42" fmla="*/ 137 w 1007"/>
                <a:gd name="T43" fmla="*/ 281 h 678"/>
                <a:gd name="T44" fmla="*/ 44 w 1007"/>
                <a:gd name="T45" fmla="*/ 296 h 678"/>
                <a:gd name="T46" fmla="*/ 30 w 1007"/>
                <a:gd name="T47" fmla="*/ 333 h 678"/>
                <a:gd name="T48" fmla="*/ 15 w 1007"/>
                <a:gd name="T49" fmla="*/ 382 h 678"/>
                <a:gd name="T50" fmla="*/ 48 w 1007"/>
                <a:gd name="T51" fmla="*/ 385 h 678"/>
                <a:gd name="T52" fmla="*/ 89 w 1007"/>
                <a:gd name="T53" fmla="*/ 400 h 678"/>
                <a:gd name="T54" fmla="*/ 148 w 1007"/>
                <a:gd name="T55" fmla="*/ 411 h 678"/>
                <a:gd name="T56" fmla="*/ 200 w 1007"/>
                <a:gd name="T57" fmla="*/ 482 h 678"/>
                <a:gd name="T58" fmla="*/ 237 w 1007"/>
                <a:gd name="T59" fmla="*/ 519 h 678"/>
                <a:gd name="T60" fmla="*/ 300 w 1007"/>
                <a:gd name="T61" fmla="*/ 534 h 678"/>
                <a:gd name="T62" fmla="*/ 370 w 1007"/>
                <a:gd name="T63" fmla="*/ 556 h 678"/>
                <a:gd name="T64" fmla="*/ 441 w 1007"/>
                <a:gd name="T65" fmla="*/ 549 h 678"/>
                <a:gd name="T66" fmla="*/ 500 w 1007"/>
                <a:gd name="T67" fmla="*/ 537 h 678"/>
                <a:gd name="T68" fmla="*/ 541 w 1007"/>
                <a:gd name="T69" fmla="*/ 589 h 678"/>
                <a:gd name="T70" fmla="*/ 548 w 1007"/>
                <a:gd name="T71" fmla="*/ 626 h 678"/>
                <a:gd name="T72" fmla="*/ 570 w 1007"/>
                <a:gd name="T73" fmla="*/ 660 h 678"/>
                <a:gd name="T74" fmla="*/ 611 w 1007"/>
                <a:gd name="T75" fmla="*/ 645 h 678"/>
                <a:gd name="T76" fmla="*/ 663 w 1007"/>
                <a:gd name="T77" fmla="*/ 634 h 678"/>
                <a:gd name="T78" fmla="*/ 711 w 1007"/>
                <a:gd name="T79" fmla="*/ 660 h 678"/>
                <a:gd name="T80" fmla="*/ 737 w 1007"/>
                <a:gd name="T81" fmla="*/ 678 h 678"/>
                <a:gd name="T82" fmla="*/ 748 w 1007"/>
                <a:gd name="T83" fmla="*/ 664 h 678"/>
                <a:gd name="T84" fmla="*/ 789 w 1007"/>
                <a:gd name="T85" fmla="*/ 641 h 678"/>
                <a:gd name="T86" fmla="*/ 822 w 1007"/>
                <a:gd name="T87" fmla="*/ 638 h 678"/>
                <a:gd name="T88" fmla="*/ 852 w 1007"/>
                <a:gd name="T89" fmla="*/ 619 h 678"/>
                <a:gd name="T90" fmla="*/ 874 w 1007"/>
                <a:gd name="T91" fmla="*/ 600 h 678"/>
                <a:gd name="T92" fmla="*/ 881 w 1007"/>
                <a:gd name="T93" fmla="*/ 586 h 678"/>
                <a:gd name="T94" fmla="*/ 889 w 1007"/>
                <a:gd name="T95" fmla="*/ 563 h 678"/>
                <a:gd name="T96" fmla="*/ 907 w 1007"/>
                <a:gd name="T97" fmla="*/ 537 h 678"/>
                <a:gd name="T98" fmla="*/ 907 w 1007"/>
                <a:gd name="T99" fmla="*/ 511 h 678"/>
                <a:gd name="T100" fmla="*/ 874 w 1007"/>
                <a:gd name="T101" fmla="*/ 500 h 678"/>
                <a:gd name="T102" fmla="*/ 852 w 1007"/>
                <a:gd name="T103" fmla="*/ 467 h 678"/>
                <a:gd name="T104" fmla="*/ 892 w 1007"/>
                <a:gd name="T105" fmla="*/ 459 h 678"/>
                <a:gd name="T106" fmla="*/ 848 w 1007"/>
                <a:gd name="T107" fmla="*/ 396 h 678"/>
                <a:gd name="T108" fmla="*/ 889 w 1007"/>
                <a:gd name="T109" fmla="*/ 370 h 678"/>
                <a:gd name="T110" fmla="*/ 844 w 1007"/>
                <a:gd name="T111" fmla="*/ 356 h 678"/>
                <a:gd name="T112" fmla="*/ 803 w 1007"/>
                <a:gd name="T113" fmla="*/ 345 h 678"/>
                <a:gd name="T114" fmla="*/ 837 w 1007"/>
                <a:gd name="T115" fmla="*/ 304 h 678"/>
                <a:gd name="T116" fmla="*/ 855 w 1007"/>
                <a:gd name="T117" fmla="*/ 319 h 678"/>
                <a:gd name="T118" fmla="*/ 870 w 1007"/>
                <a:gd name="T119" fmla="*/ 319 h 678"/>
                <a:gd name="T120" fmla="*/ 985 w 1007"/>
                <a:gd name="T121" fmla="*/ 233 h 678"/>
                <a:gd name="T122" fmla="*/ 985 w 1007"/>
                <a:gd name="T123" fmla="*/ 178 h 678"/>
                <a:gd name="T124" fmla="*/ 1003 w 1007"/>
                <a:gd name="T125" fmla="*/ 155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07" h="678">
                  <a:moveTo>
                    <a:pt x="1003" y="118"/>
                  </a:moveTo>
                  <a:lnTo>
                    <a:pt x="1003" y="115"/>
                  </a:lnTo>
                  <a:lnTo>
                    <a:pt x="1003" y="115"/>
                  </a:lnTo>
                  <a:lnTo>
                    <a:pt x="1000" y="111"/>
                  </a:lnTo>
                  <a:lnTo>
                    <a:pt x="1000" y="111"/>
                  </a:lnTo>
                  <a:lnTo>
                    <a:pt x="1000" y="107"/>
                  </a:lnTo>
                  <a:lnTo>
                    <a:pt x="1000" y="107"/>
                  </a:lnTo>
                  <a:lnTo>
                    <a:pt x="1000" y="103"/>
                  </a:lnTo>
                  <a:lnTo>
                    <a:pt x="996" y="103"/>
                  </a:lnTo>
                  <a:lnTo>
                    <a:pt x="992" y="103"/>
                  </a:lnTo>
                  <a:lnTo>
                    <a:pt x="992" y="103"/>
                  </a:lnTo>
                  <a:lnTo>
                    <a:pt x="989" y="103"/>
                  </a:lnTo>
                  <a:lnTo>
                    <a:pt x="985" y="103"/>
                  </a:lnTo>
                  <a:lnTo>
                    <a:pt x="985" y="103"/>
                  </a:lnTo>
                  <a:lnTo>
                    <a:pt x="985" y="107"/>
                  </a:lnTo>
                  <a:lnTo>
                    <a:pt x="981" y="107"/>
                  </a:lnTo>
                  <a:lnTo>
                    <a:pt x="981" y="107"/>
                  </a:lnTo>
                  <a:lnTo>
                    <a:pt x="981" y="111"/>
                  </a:lnTo>
                  <a:lnTo>
                    <a:pt x="977" y="111"/>
                  </a:lnTo>
                  <a:lnTo>
                    <a:pt x="974" y="111"/>
                  </a:lnTo>
                  <a:lnTo>
                    <a:pt x="974" y="115"/>
                  </a:lnTo>
                  <a:lnTo>
                    <a:pt x="974" y="115"/>
                  </a:lnTo>
                  <a:lnTo>
                    <a:pt x="970" y="118"/>
                  </a:lnTo>
                  <a:lnTo>
                    <a:pt x="970" y="118"/>
                  </a:lnTo>
                  <a:lnTo>
                    <a:pt x="970" y="122"/>
                  </a:lnTo>
                  <a:lnTo>
                    <a:pt x="970" y="122"/>
                  </a:lnTo>
                  <a:lnTo>
                    <a:pt x="966" y="122"/>
                  </a:lnTo>
                  <a:lnTo>
                    <a:pt x="963" y="126"/>
                  </a:lnTo>
                  <a:lnTo>
                    <a:pt x="963" y="126"/>
                  </a:lnTo>
                  <a:lnTo>
                    <a:pt x="959" y="126"/>
                  </a:lnTo>
                  <a:lnTo>
                    <a:pt x="959" y="126"/>
                  </a:lnTo>
                  <a:lnTo>
                    <a:pt x="955" y="126"/>
                  </a:lnTo>
                  <a:lnTo>
                    <a:pt x="955" y="126"/>
                  </a:lnTo>
                  <a:lnTo>
                    <a:pt x="952" y="122"/>
                  </a:lnTo>
                  <a:lnTo>
                    <a:pt x="952" y="122"/>
                  </a:lnTo>
                  <a:lnTo>
                    <a:pt x="948" y="126"/>
                  </a:lnTo>
                  <a:lnTo>
                    <a:pt x="944" y="126"/>
                  </a:lnTo>
                  <a:lnTo>
                    <a:pt x="944" y="122"/>
                  </a:lnTo>
                  <a:lnTo>
                    <a:pt x="944" y="118"/>
                  </a:lnTo>
                  <a:lnTo>
                    <a:pt x="940" y="118"/>
                  </a:lnTo>
                  <a:lnTo>
                    <a:pt x="937" y="115"/>
                  </a:lnTo>
                  <a:lnTo>
                    <a:pt x="937" y="115"/>
                  </a:lnTo>
                  <a:lnTo>
                    <a:pt x="940" y="111"/>
                  </a:lnTo>
                  <a:lnTo>
                    <a:pt x="940" y="111"/>
                  </a:lnTo>
                  <a:lnTo>
                    <a:pt x="937" y="107"/>
                  </a:lnTo>
                  <a:lnTo>
                    <a:pt x="937" y="103"/>
                  </a:lnTo>
                  <a:lnTo>
                    <a:pt x="937" y="103"/>
                  </a:lnTo>
                  <a:lnTo>
                    <a:pt x="933" y="103"/>
                  </a:lnTo>
                  <a:lnTo>
                    <a:pt x="933" y="100"/>
                  </a:lnTo>
                  <a:lnTo>
                    <a:pt x="937" y="100"/>
                  </a:lnTo>
                  <a:lnTo>
                    <a:pt x="937" y="96"/>
                  </a:lnTo>
                  <a:lnTo>
                    <a:pt x="937" y="96"/>
                  </a:lnTo>
                  <a:lnTo>
                    <a:pt x="933" y="96"/>
                  </a:lnTo>
                  <a:lnTo>
                    <a:pt x="933" y="100"/>
                  </a:lnTo>
                  <a:lnTo>
                    <a:pt x="929" y="100"/>
                  </a:lnTo>
                  <a:lnTo>
                    <a:pt x="929" y="100"/>
                  </a:lnTo>
                  <a:lnTo>
                    <a:pt x="926" y="100"/>
                  </a:lnTo>
                  <a:lnTo>
                    <a:pt x="926" y="96"/>
                  </a:lnTo>
                  <a:lnTo>
                    <a:pt x="922" y="96"/>
                  </a:lnTo>
                  <a:lnTo>
                    <a:pt x="922" y="96"/>
                  </a:lnTo>
                  <a:lnTo>
                    <a:pt x="918" y="96"/>
                  </a:lnTo>
                  <a:lnTo>
                    <a:pt x="918" y="92"/>
                  </a:lnTo>
                  <a:lnTo>
                    <a:pt x="918" y="92"/>
                  </a:lnTo>
                  <a:lnTo>
                    <a:pt x="915" y="92"/>
                  </a:lnTo>
                  <a:lnTo>
                    <a:pt x="915" y="92"/>
                  </a:lnTo>
                  <a:lnTo>
                    <a:pt x="915" y="89"/>
                  </a:lnTo>
                  <a:lnTo>
                    <a:pt x="911" y="89"/>
                  </a:lnTo>
                  <a:lnTo>
                    <a:pt x="911" y="89"/>
                  </a:lnTo>
                  <a:lnTo>
                    <a:pt x="911" y="85"/>
                  </a:lnTo>
                  <a:lnTo>
                    <a:pt x="907" y="85"/>
                  </a:lnTo>
                  <a:lnTo>
                    <a:pt x="907" y="85"/>
                  </a:lnTo>
                  <a:lnTo>
                    <a:pt x="907" y="89"/>
                  </a:lnTo>
                  <a:lnTo>
                    <a:pt x="903" y="85"/>
                  </a:lnTo>
                  <a:lnTo>
                    <a:pt x="903" y="89"/>
                  </a:lnTo>
                  <a:lnTo>
                    <a:pt x="903" y="89"/>
                  </a:lnTo>
                  <a:lnTo>
                    <a:pt x="900" y="89"/>
                  </a:lnTo>
                  <a:lnTo>
                    <a:pt x="900" y="85"/>
                  </a:lnTo>
                  <a:lnTo>
                    <a:pt x="896" y="85"/>
                  </a:lnTo>
                  <a:lnTo>
                    <a:pt x="892" y="85"/>
                  </a:lnTo>
                  <a:lnTo>
                    <a:pt x="892" y="85"/>
                  </a:lnTo>
                  <a:lnTo>
                    <a:pt x="892" y="81"/>
                  </a:lnTo>
                  <a:lnTo>
                    <a:pt x="892" y="81"/>
                  </a:lnTo>
                  <a:lnTo>
                    <a:pt x="892" y="81"/>
                  </a:lnTo>
                  <a:lnTo>
                    <a:pt x="889" y="85"/>
                  </a:lnTo>
                  <a:lnTo>
                    <a:pt x="885" y="81"/>
                  </a:lnTo>
                  <a:lnTo>
                    <a:pt x="885" y="85"/>
                  </a:lnTo>
                  <a:lnTo>
                    <a:pt x="885" y="81"/>
                  </a:lnTo>
                  <a:lnTo>
                    <a:pt x="881" y="85"/>
                  </a:lnTo>
                  <a:lnTo>
                    <a:pt x="881" y="81"/>
                  </a:lnTo>
                  <a:lnTo>
                    <a:pt x="878" y="81"/>
                  </a:lnTo>
                  <a:lnTo>
                    <a:pt x="878" y="81"/>
                  </a:lnTo>
                  <a:lnTo>
                    <a:pt x="874" y="77"/>
                  </a:lnTo>
                  <a:lnTo>
                    <a:pt x="870" y="74"/>
                  </a:lnTo>
                  <a:lnTo>
                    <a:pt x="870" y="70"/>
                  </a:lnTo>
                  <a:lnTo>
                    <a:pt x="870" y="70"/>
                  </a:lnTo>
                  <a:lnTo>
                    <a:pt x="866" y="70"/>
                  </a:lnTo>
                  <a:lnTo>
                    <a:pt x="866" y="66"/>
                  </a:lnTo>
                  <a:lnTo>
                    <a:pt x="866" y="66"/>
                  </a:lnTo>
                  <a:lnTo>
                    <a:pt x="866" y="63"/>
                  </a:lnTo>
                  <a:lnTo>
                    <a:pt x="863" y="63"/>
                  </a:lnTo>
                  <a:lnTo>
                    <a:pt x="863" y="59"/>
                  </a:lnTo>
                  <a:lnTo>
                    <a:pt x="859" y="55"/>
                  </a:lnTo>
                  <a:lnTo>
                    <a:pt x="855" y="51"/>
                  </a:lnTo>
                  <a:lnTo>
                    <a:pt x="855" y="48"/>
                  </a:lnTo>
                  <a:lnTo>
                    <a:pt x="852" y="48"/>
                  </a:lnTo>
                  <a:lnTo>
                    <a:pt x="852" y="48"/>
                  </a:lnTo>
                  <a:lnTo>
                    <a:pt x="848" y="48"/>
                  </a:lnTo>
                  <a:lnTo>
                    <a:pt x="852" y="44"/>
                  </a:lnTo>
                  <a:lnTo>
                    <a:pt x="852" y="44"/>
                  </a:lnTo>
                  <a:lnTo>
                    <a:pt x="848" y="44"/>
                  </a:lnTo>
                  <a:lnTo>
                    <a:pt x="848" y="40"/>
                  </a:lnTo>
                  <a:lnTo>
                    <a:pt x="844" y="40"/>
                  </a:lnTo>
                  <a:lnTo>
                    <a:pt x="844" y="37"/>
                  </a:lnTo>
                  <a:lnTo>
                    <a:pt x="844" y="33"/>
                  </a:lnTo>
                  <a:lnTo>
                    <a:pt x="840" y="33"/>
                  </a:lnTo>
                  <a:lnTo>
                    <a:pt x="837" y="29"/>
                  </a:lnTo>
                  <a:lnTo>
                    <a:pt x="837" y="29"/>
                  </a:lnTo>
                  <a:lnTo>
                    <a:pt x="837" y="25"/>
                  </a:lnTo>
                  <a:lnTo>
                    <a:pt x="837" y="25"/>
                  </a:lnTo>
                  <a:lnTo>
                    <a:pt x="833" y="25"/>
                  </a:lnTo>
                  <a:lnTo>
                    <a:pt x="833" y="25"/>
                  </a:lnTo>
                  <a:lnTo>
                    <a:pt x="833" y="22"/>
                  </a:lnTo>
                  <a:lnTo>
                    <a:pt x="833" y="22"/>
                  </a:lnTo>
                  <a:lnTo>
                    <a:pt x="833" y="18"/>
                  </a:lnTo>
                  <a:lnTo>
                    <a:pt x="829" y="18"/>
                  </a:lnTo>
                  <a:lnTo>
                    <a:pt x="829" y="14"/>
                  </a:lnTo>
                  <a:lnTo>
                    <a:pt x="829" y="14"/>
                  </a:lnTo>
                  <a:lnTo>
                    <a:pt x="829" y="14"/>
                  </a:lnTo>
                  <a:lnTo>
                    <a:pt x="826" y="14"/>
                  </a:lnTo>
                  <a:lnTo>
                    <a:pt x="822" y="14"/>
                  </a:lnTo>
                  <a:lnTo>
                    <a:pt x="822" y="11"/>
                  </a:lnTo>
                  <a:lnTo>
                    <a:pt x="822" y="11"/>
                  </a:lnTo>
                  <a:lnTo>
                    <a:pt x="822" y="11"/>
                  </a:lnTo>
                  <a:lnTo>
                    <a:pt x="822" y="7"/>
                  </a:lnTo>
                  <a:lnTo>
                    <a:pt x="818" y="11"/>
                  </a:lnTo>
                  <a:lnTo>
                    <a:pt x="818" y="7"/>
                  </a:lnTo>
                  <a:lnTo>
                    <a:pt x="818" y="7"/>
                  </a:lnTo>
                  <a:lnTo>
                    <a:pt x="815" y="7"/>
                  </a:lnTo>
                  <a:lnTo>
                    <a:pt x="818" y="7"/>
                  </a:lnTo>
                  <a:lnTo>
                    <a:pt x="815" y="3"/>
                  </a:lnTo>
                  <a:lnTo>
                    <a:pt x="815" y="3"/>
                  </a:lnTo>
                  <a:lnTo>
                    <a:pt x="811" y="3"/>
                  </a:lnTo>
                  <a:lnTo>
                    <a:pt x="811" y="3"/>
                  </a:lnTo>
                  <a:lnTo>
                    <a:pt x="807" y="3"/>
                  </a:lnTo>
                  <a:lnTo>
                    <a:pt x="807" y="3"/>
                  </a:lnTo>
                  <a:lnTo>
                    <a:pt x="803" y="3"/>
                  </a:lnTo>
                  <a:lnTo>
                    <a:pt x="803" y="3"/>
                  </a:lnTo>
                  <a:lnTo>
                    <a:pt x="803" y="3"/>
                  </a:lnTo>
                  <a:lnTo>
                    <a:pt x="803" y="7"/>
                  </a:lnTo>
                  <a:lnTo>
                    <a:pt x="800" y="3"/>
                  </a:lnTo>
                  <a:lnTo>
                    <a:pt x="800" y="3"/>
                  </a:lnTo>
                  <a:lnTo>
                    <a:pt x="796" y="3"/>
                  </a:lnTo>
                  <a:lnTo>
                    <a:pt x="792" y="3"/>
                  </a:lnTo>
                  <a:lnTo>
                    <a:pt x="792" y="3"/>
                  </a:lnTo>
                  <a:lnTo>
                    <a:pt x="789" y="0"/>
                  </a:lnTo>
                  <a:lnTo>
                    <a:pt x="785" y="0"/>
                  </a:lnTo>
                  <a:lnTo>
                    <a:pt x="781" y="0"/>
                  </a:lnTo>
                  <a:lnTo>
                    <a:pt x="781" y="0"/>
                  </a:lnTo>
                  <a:lnTo>
                    <a:pt x="778" y="0"/>
                  </a:lnTo>
                  <a:lnTo>
                    <a:pt x="778" y="0"/>
                  </a:lnTo>
                  <a:lnTo>
                    <a:pt x="774" y="0"/>
                  </a:lnTo>
                  <a:lnTo>
                    <a:pt x="770" y="0"/>
                  </a:lnTo>
                  <a:lnTo>
                    <a:pt x="770" y="0"/>
                  </a:lnTo>
                  <a:lnTo>
                    <a:pt x="770" y="3"/>
                  </a:lnTo>
                  <a:lnTo>
                    <a:pt x="766" y="3"/>
                  </a:lnTo>
                  <a:lnTo>
                    <a:pt x="763" y="3"/>
                  </a:lnTo>
                  <a:lnTo>
                    <a:pt x="759" y="3"/>
                  </a:lnTo>
                  <a:lnTo>
                    <a:pt x="759" y="3"/>
                  </a:lnTo>
                  <a:lnTo>
                    <a:pt x="755" y="3"/>
                  </a:lnTo>
                  <a:lnTo>
                    <a:pt x="755" y="7"/>
                  </a:lnTo>
                  <a:lnTo>
                    <a:pt x="752" y="7"/>
                  </a:lnTo>
                  <a:lnTo>
                    <a:pt x="748" y="7"/>
                  </a:lnTo>
                  <a:lnTo>
                    <a:pt x="748" y="7"/>
                  </a:lnTo>
                  <a:lnTo>
                    <a:pt x="748" y="7"/>
                  </a:lnTo>
                  <a:lnTo>
                    <a:pt x="744" y="7"/>
                  </a:lnTo>
                  <a:lnTo>
                    <a:pt x="741" y="7"/>
                  </a:lnTo>
                  <a:lnTo>
                    <a:pt x="737" y="11"/>
                  </a:lnTo>
                  <a:lnTo>
                    <a:pt x="737" y="11"/>
                  </a:lnTo>
                  <a:lnTo>
                    <a:pt x="737" y="14"/>
                  </a:lnTo>
                  <a:lnTo>
                    <a:pt x="733" y="18"/>
                  </a:lnTo>
                  <a:lnTo>
                    <a:pt x="733" y="18"/>
                  </a:lnTo>
                  <a:lnTo>
                    <a:pt x="733" y="22"/>
                  </a:lnTo>
                  <a:lnTo>
                    <a:pt x="733" y="22"/>
                  </a:lnTo>
                  <a:lnTo>
                    <a:pt x="733" y="25"/>
                  </a:lnTo>
                  <a:lnTo>
                    <a:pt x="733" y="25"/>
                  </a:lnTo>
                  <a:lnTo>
                    <a:pt x="737" y="25"/>
                  </a:lnTo>
                  <a:lnTo>
                    <a:pt x="741" y="25"/>
                  </a:lnTo>
                  <a:lnTo>
                    <a:pt x="741" y="25"/>
                  </a:lnTo>
                  <a:lnTo>
                    <a:pt x="744" y="25"/>
                  </a:lnTo>
                  <a:lnTo>
                    <a:pt x="744" y="29"/>
                  </a:lnTo>
                  <a:lnTo>
                    <a:pt x="748" y="29"/>
                  </a:lnTo>
                  <a:lnTo>
                    <a:pt x="748" y="33"/>
                  </a:lnTo>
                  <a:lnTo>
                    <a:pt x="748" y="33"/>
                  </a:lnTo>
                  <a:lnTo>
                    <a:pt x="752" y="37"/>
                  </a:lnTo>
                  <a:lnTo>
                    <a:pt x="748" y="40"/>
                  </a:lnTo>
                  <a:lnTo>
                    <a:pt x="748" y="40"/>
                  </a:lnTo>
                  <a:lnTo>
                    <a:pt x="744" y="44"/>
                  </a:lnTo>
                  <a:lnTo>
                    <a:pt x="744" y="48"/>
                  </a:lnTo>
                  <a:lnTo>
                    <a:pt x="744" y="48"/>
                  </a:lnTo>
                  <a:lnTo>
                    <a:pt x="741" y="51"/>
                  </a:lnTo>
                  <a:lnTo>
                    <a:pt x="741" y="55"/>
                  </a:lnTo>
                  <a:lnTo>
                    <a:pt x="741" y="55"/>
                  </a:lnTo>
                  <a:lnTo>
                    <a:pt x="741" y="59"/>
                  </a:lnTo>
                  <a:lnTo>
                    <a:pt x="741" y="63"/>
                  </a:lnTo>
                  <a:lnTo>
                    <a:pt x="744" y="63"/>
                  </a:lnTo>
                  <a:lnTo>
                    <a:pt x="744" y="66"/>
                  </a:lnTo>
                  <a:lnTo>
                    <a:pt x="741" y="66"/>
                  </a:lnTo>
                  <a:lnTo>
                    <a:pt x="741" y="70"/>
                  </a:lnTo>
                  <a:lnTo>
                    <a:pt x="744" y="70"/>
                  </a:lnTo>
                  <a:lnTo>
                    <a:pt x="744" y="77"/>
                  </a:lnTo>
                  <a:lnTo>
                    <a:pt x="741" y="77"/>
                  </a:lnTo>
                  <a:lnTo>
                    <a:pt x="741" y="81"/>
                  </a:lnTo>
                  <a:lnTo>
                    <a:pt x="744" y="81"/>
                  </a:lnTo>
                  <a:lnTo>
                    <a:pt x="744" y="81"/>
                  </a:lnTo>
                  <a:lnTo>
                    <a:pt x="744" y="81"/>
                  </a:lnTo>
                  <a:lnTo>
                    <a:pt x="748" y="81"/>
                  </a:lnTo>
                  <a:lnTo>
                    <a:pt x="748" y="85"/>
                  </a:lnTo>
                  <a:lnTo>
                    <a:pt x="748" y="89"/>
                  </a:lnTo>
                  <a:lnTo>
                    <a:pt x="744" y="92"/>
                  </a:lnTo>
                  <a:lnTo>
                    <a:pt x="737" y="92"/>
                  </a:lnTo>
                  <a:lnTo>
                    <a:pt x="733" y="92"/>
                  </a:lnTo>
                  <a:lnTo>
                    <a:pt x="726" y="100"/>
                  </a:lnTo>
                  <a:lnTo>
                    <a:pt x="726" y="100"/>
                  </a:lnTo>
                  <a:lnTo>
                    <a:pt x="722" y="100"/>
                  </a:lnTo>
                  <a:lnTo>
                    <a:pt x="718" y="100"/>
                  </a:lnTo>
                  <a:lnTo>
                    <a:pt x="715" y="100"/>
                  </a:lnTo>
                  <a:lnTo>
                    <a:pt x="715" y="96"/>
                  </a:lnTo>
                  <a:lnTo>
                    <a:pt x="711" y="96"/>
                  </a:lnTo>
                  <a:lnTo>
                    <a:pt x="711" y="100"/>
                  </a:lnTo>
                  <a:lnTo>
                    <a:pt x="711" y="100"/>
                  </a:lnTo>
                  <a:lnTo>
                    <a:pt x="707" y="122"/>
                  </a:lnTo>
                  <a:lnTo>
                    <a:pt x="707" y="126"/>
                  </a:lnTo>
                  <a:lnTo>
                    <a:pt x="707" y="129"/>
                  </a:lnTo>
                  <a:lnTo>
                    <a:pt x="707" y="133"/>
                  </a:lnTo>
                  <a:lnTo>
                    <a:pt x="703" y="140"/>
                  </a:lnTo>
                  <a:lnTo>
                    <a:pt x="707" y="144"/>
                  </a:lnTo>
                  <a:lnTo>
                    <a:pt x="715" y="148"/>
                  </a:lnTo>
                  <a:lnTo>
                    <a:pt x="722" y="144"/>
                  </a:lnTo>
                  <a:lnTo>
                    <a:pt x="726" y="144"/>
                  </a:lnTo>
                  <a:lnTo>
                    <a:pt x="733" y="144"/>
                  </a:lnTo>
                  <a:lnTo>
                    <a:pt x="737" y="148"/>
                  </a:lnTo>
                  <a:lnTo>
                    <a:pt x="741" y="144"/>
                  </a:lnTo>
                  <a:lnTo>
                    <a:pt x="741" y="140"/>
                  </a:lnTo>
                  <a:lnTo>
                    <a:pt x="741" y="137"/>
                  </a:lnTo>
                  <a:lnTo>
                    <a:pt x="744" y="137"/>
                  </a:lnTo>
                  <a:lnTo>
                    <a:pt x="748" y="133"/>
                  </a:lnTo>
                  <a:lnTo>
                    <a:pt x="755" y="137"/>
                  </a:lnTo>
                  <a:lnTo>
                    <a:pt x="759" y="140"/>
                  </a:lnTo>
                  <a:lnTo>
                    <a:pt x="766" y="144"/>
                  </a:lnTo>
                  <a:lnTo>
                    <a:pt x="770" y="152"/>
                  </a:lnTo>
                  <a:lnTo>
                    <a:pt x="774" y="155"/>
                  </a:lnTo>
                  <a:lnTo>
                    <a:pt x="778" y="159"/>
                  </a:lnTo>
                  <a:lnTo>
                    <a:pt x="778" y="159"/>
                  </a:lnTo>
                  <a:lnTo>
                    <a:pt x="778" y="163"/>
                  </a:lnTo>
                  <a:lnTo>
                    <a:pt x="774" y="163"/>
                  </a:lnTo>
                  <a:lnTo>
                    <a:pt x="774" y="166"/>
                  </a:lnTo>
                  <a:lnTo>
                    <a:pt x="774" y="166"/>
                  </a:lnTo>
                  <a:lnTo>
                    <a:pt x="770" y="166"/>
                  </a:lnTo>
                  <a:lnTo>
                    <a:pt x="770" y="166"/>
                  </a:lnTo>
                  <a:lnTo>
                    <a:pt x="766" y="166"/>
                  </a:lnTo>
                  <a:lnTo>
                    <a:pt x="766" y="166"/>
                  </a:lnTo>
                  <a:lnTo>
                    <a:pt x="759" y="166"/>
                  </a:lnTo>
                  <a:lnTo>
                    <a:pt x="759" y="166"/>
                  </a:lnTo>
                  <a:lnTo>
                    <a:pt x="755" y="170"/>
                  </a:lnTo>
                  <a:lnTo>
                    <a:pt x="752" y="174"/>
                  </a:lnTo>
                  <a:lnTo>
                    <a:pt x="748" y="174"/>
                  </a:lnTo>
                  <a:lnTo>
                    <a:pt x="744" y="174"/>
                  </a:lnTo>
                  <a:lnTo>
                    <a:pt x="744" y="174"/>
                  </a:lnTo>
                  <a:lnTo>
                    <a:pt x="744" y="178"/>
                  </a:lnTo>
                  <a:lnTo>
                    <a:pt x="741" y="178"/>
                  </a:lnTo>
                  <a:lnTo>
                    <a:pt x="741" y="178"/>
                  </a:lnTo>
                  <a:lnTo>
                    <a:pt x="737" y="178"/>
                  </a:lnTo>
                  <a:lnTo>
                    <a:pt x="737" y="178"/>
                  </a:lnTo>
                  <a:lnTo>
                    <a:pt x="733" y="185"/>
                  </a:lnTo>
                  <a:lnTo>
                    <a:pt x="733" y="189"/>
                  </a:lnTo>
                  <a:lnTo>
                    <a:pt x="733" y="192"/>
                  </a:lnTo>
                  <a:lnTo>
                    <a:pt x="733" y="192"/>
                  </a:lnTo>
                  <a:lnTo>
                    <a:pt x="729" y="192"/>
                  </a:lnTo>
                  <a:lnTo>
                    <a:pt x="722" y="200"/>
                  </a:lnTo>
                  <a:lnTo>
                    <a:pt x="718" y="200"/>
                  </a:lnTo>
                  <a:lnTo>
                    <a:pt x="711" y="196"/>
                  </a:lnTo>
                  <a:lnTo>
                    <a:pt x="711" y="200"/>
                  </a:lnTo>
                  <a:lnTo>
                    <a:pt x="707" y="204"/>
                  </a:lnTo>
                  <a:lnTo>
                    <a:pt x="703" y="207"/>
                  </a:lnTo>
                  <a:lnTo>
                    <a:pt x="700" y="207"/>
                  </a:lnTo>
                  <a:lnTo>
                    <a:pt x="700" y="211"/>
                  </a:lnTo>
                  <a:lnTo>
                    <a:pt x="696" y="215"/>
                  </a:lnTo>
                  <a:lnTo>
                    <a:pt x="696" y="215"/>
                  </a:lnTo>
                  <a:lnTo>
                    <a:pt x="692" y="211"/>
                  </a:lnTo>
                  <a:lnTo>
                    <a:pt x="689" y="211"/>
                  </a:lnTo>
                  <a:lnTo>
                    <a:pt x="685" y="211"/>
                  </a:lnTo>
                  <a:lnTo>
                    <a:pt x="681" y="207"/>
                  </a:lnTo>
                  <a:lnTo>
                    <a:pt x="674" y="207"/>
                  </a:lnTo>
                  <a:lnTo>
                    <a:pt x="670" y="207"/>
                  </a:lnTo>
                  <a:lnTo>
                    <a:pt x="666" y="211"/>
                  </a:lnTo>
                  <a:lnTo>
                    <a:pt x="663" y="215"/>
                  </a:lnTo>
                  <a:lnTo>
                    <a:pt x="663" y="222"/>
                  </a:lnTo>
                  <a:lnTo>
                    <a:pt x="663" y="222"/>
                  </a:lnTo>
                  <a:lnTo>
                    <a:pt x="663" y="226"/>
                  </a:lnTo>
                  <a:lnTo>
                    <a:pt x="670" y="230"/>
                  </a:lnTo>
                  <a:lnTo>
                    <a:pt x="678" y="233"/>
                  </a:lnTo>
                  <a:lnTo>
                    <a:pt x="678" y="237"/>
                  </a:lnTo>
                  <a:lnTo>
                    <a:pt x="674" y="237"/>
                  </a:lnTo>
                  <a:lnTo>
                    <a:pt x="674" y="241"/>
                  </a:lnTo>
                  <a:lnTo>
                    <a:pt x="666" y="248"/>
                  </a:lnTo>
                  <a:lnTo>
                    <a:pt x="663" y="255"/>
                  </a:lnTo>
                  <a:lnTo>
                    <a:pt x="659" y="259"/>
                  </a:lnTo>
                  <a:lnTo>
                    <a:pt x="655" y="259"/>
                  </a:lnTo>
                  <a:lnTo>
                    <a:pt x="652" y="263"/>
                  </a:lnTo>
                  <a:lnTo>
                    <a:pt x="648" y="263"/>
                  </a:lnTo>
                  <a:lnTo>
                    <a:pt x="644" y="263"/>
                  </a:lnTo>
                  <a:lnTo>
                    <a:pt x="641" y="267"/>
                  </a:lnTo>
                  <a:lnTo>
                    <a:pt x="633" y="267"/>
                  </a:lnTo>
                  <a:lnTo>
                    <a:pt x="626" y="267"/>
                  </a:lnTo>
                  <a:lnTo>
                    <a:pt x="622" y="270"/>
                  </a:lnTo>
                  <a:lnTo>
                    <a:pt x="618" y="270"/>
                  </a:lnTo>
                  <a:lnTo>
                    <a:pt x="607" y="274"/>
                  </a:lnTo>
                  <a:lnTo>
                    <a:pt x="596" y="278"/>
                  </a:lnTo>
                  <a:lnTo>
                    <a:pt x="592" y="281"/>
                  </a:lnTo>
                  <a:lnTo>
                    <a:pt x="585" y="289"/>
                  </a:lnTo>
                  <a:lnTo>
                    <a:pt x="581" y="289"/>
                  </a:lnTo>
                  <a:lnTo>
                    <a:pt x="578" y="289"/>
                  </a:lnTo>
                  <a:lnTo>
                    <a:pt x="574" y="289"/>
                  </a:lnTo>
                  <a:lnTo>
                    <a:pt x="574" y="285"/>
                  </a:lnTo>
                  <a:lnTo>
                    <a:pt x="574" y="285"/>
                  </a:lnTo>
                  <a:lnTo>
                    <a:pt x="566" y="285"/>
                  </a:lnTo>
                  <a:lnTo>
                    <a:pt x="559" y="289"/>
                  </a:lnTo>
                  <a:lnTo>
                    <a:pt x="555" y="285"/>
                  </a:lnTo>
                  <a:lnTo>
                    <a:pt x="548" y="285"/>
                  </a:lnTo>
                  <a:lnTo>
                    <a:pt x="541" y="281"/>
                  </a:lnTo>
                  <a:lnTo>
                    <a:pt x="529" y="278"/>
                  </a:lnTo>
                  <a:lnTo>
                    <a:pt x="522" y="270"/>
                  </a:lnTo>
                  <a:lnTo>
                    <a:pt x="518" y="270"/>
                  </a:lnTo>
                  <a:lnTo>
                    <a:pt x="507" y="270"/>
                  </a:lnTo>
                  <a:lnTo>
                    <a:pt x="496" y="270"/>
                  </a:lnTo>
                  <a:lnTo>
                    <a:pt x="496" y="270"/>
                  </a:lnTo>
                  <a:lnTo>
                    <a:pt x="492" y="270"/>
                  </a:lnTo>
                  <a:lnTo>
                    <a:pt x="492" y="274"/>
                  </a:lnTo>
                  <a:lnTo>
                    <a:pt x="485" y="274"/>
                  </a:lnTo>
                  <a:lnTo>
                    <a:pt x="478" y="274"/>
                  </a:lnTo>
                  <a:lnTo>
                    <a:pt x="467" y="274"/>
                  </a:lnTo>
                  <a:lnTo>
                    <a:pt x="455" y="274"/>
                  </a:lnTo>
                  <a:lnTo>
                    <a:pt x="448" y="274"/>
                  </a:lnTo>
                  <a:lnTo>
                    <a:pt x="441" y="274"/>
                  </a:lnTo>
                  <a:lnTo>
                    <a:pt x="437" y="274"/>
                  </a:lnTo>
                  <a:lnTo>
                    <a:pt x="433" y="274"/>
                  </a:lnTo>
                  <a:lnTo>
                    <a:pt x="429" y="267"/>
                  </a:lnTo>
                  <a:lnTo>
                    <a:pt x="429" y="263"/>
                  </a:lnTo>
                  <a:lnTo>
                    <a:pt x="426" y="259"/>
                  </a:lnTo>
                  <a:lnTo>
                    <a:pt x="422" y="255"/>
                  </a:lnTo>
                  <a:lnTo>
                    <a:pt x="422" y="252"/>
                  </a:lnTo>
                  <a:lnTo>
                    <a:pt x="422" y="252"/>
                  </a:lnTo>
                  <a:lnTo>
                    <a:pt x="418" y="248"/>
                  </a:lnTo>
                  <a:lnTo>
                    <a:pt x="415" y="248"/>
                  </a:lnTo>
                  <a:lnTo>
                    <a:pt x="415" y="248"/>
                  </a:lnTo>
                  <a:lnTo>
                    <a:pt x="415" y="244"/>
                  </a:lnTo>
                  <a:lnTo>
                    <a:pt x="415" y="244"/>
                  </a:lnTo>
                  <a:lnTo>
                    <a:pt x="411" y="244"/>
                  </a:lnTo>
                  <a:lnTo>
                    <a:pt x="411" y="244"/>
                  </a:lnTo>
                  <a:lnTo>
                    <a:pt x="407" y="244"/>
                  </a:lnTo>
                  <a:lnTo>
                    <a:pt x="404" y="241"/>
                  </a:lnTo>
                  <a:lnTo>
                    <a:pt x="396" y="237"/>
                  </a:lnTo>
                  <a:lnTo>
                    <a:pt x="392" y="237"/>
                  </a:lnTo>
                  <a:lnTo>
                    <a:pt x="392" y="237"/>
                  </a:lnTo>
                  <a:lnTo>
                    <a:pt x="389" y="237"/>
                  </a:lnTo>
                  <a:lnTo>
                    <a:pt x="389" y="233"/>
                  </a:lnTo>
                  <a:lnTo>
                    <a:pt x="385" y="233"/>
                  </a:lnTo>
                  <a:lnTo>
                    <a:pt x="374" y="230"/>
                  </a:lnTo>
                  <a:lnTo>
                    <a:pt x="370" y="230"/>
                  </a:lnTo>
                  <a:lnTo>
                    <a:pt x="370" y="230"/>
                  </a:lnTo>
                  <a:lnTo>
                    <a:pt x="367" y="230"/>
                  </a:lnTo>
                  <a:lnTo>
                    <a:pt x="359" y="230"/>
                  </a:lnTo>
                  <a:lnTo>
                    <a:pt x="341" y="230"/>
                  </a:lnTo>
                  <a:lnTo>
                    <a:pt x="337" y="226"/>
                  </a:lnTo>
                  <a:lnTo>
                    <a:pt x="333" y="222"/>
                  </a:lnTo>
                  <a:lnTo>
                    <a:pt x="333" y="218"/>
                  </a:lnTo>
                  <a:lnTo>
                    <a:pt x="333" y="215"/>
                  </a:lnTo>
                  <a:lnTo>
                    <a:pt x="337" y="215"/>
                  </a:lnTo>
                  <a:lnTo>
                    <a:pt x="337" y="215"/>
                  </a:lnTo>
                  <a:lnTo>
                    <a:pt x="337" y="211"/>
                  </a:lnTo>
                  <a:lnTo>
                    <a:pt x="337" y="207"/>
                  </a:lnTo>
                  <a:lnTo>
                    <a:pt x="337" y="204"/>
                  </a:lnTo>
                  <a:lnTo>
                    <a:pt x="337" y="204"/>
                  </a:lnTo>
                  <a:lnTo>
                    <a:pt x="337" y="200"/>
                  </a:lnTo>
                  <a:lnTo>
                    <a:pt x="337" y="200"/>
                  </a:lnTo>
                  <a:lnTo>
                    <a:pt x="333" y="196"/>
                  </a:lnTo>
                  <a:lnTo>
                    <a:pt x="330" y="192"/>
                  </a:lnTo>
                  <a:lnTo>
                    <a:pt x="330" y="192"/>
                  </a:lnTo>
                  <a:lnTo>
                    <a:pt x="326" y="189"/>
                  </a:lnTo>
                  <a:lnTo>
                    <a:pt x="326" y="189"/>
                  </a:lnTo>
                  <a:lnTo>
                    <a:pt x="326" y="185"/>
                  </a:lnTo>
                  <a:lnTo>
                    <a:pt x="322" y="181"/>
                  </a:lnTo>
                  <a:lnTo>
                    <a:pt x="322" y="181"/>
                  </a:lnTo>
                  <a:lnTo>
                    <a:pt x="318" y="178"/>
                  </a:lnTo>
                  <a:lnTo>
                    <a:pt x="318" y="178"/>
                  </a:lnTo>
                  <a:lnTo>
                    <a:pt x="315" y="174"/>
                  </a:lnTo>
                  <a:lnTo>
                    <a:pt x="315" y="174"/>
                  </a:lnTo>
                  <a:lnTo>
                    <a:pt x="311" y="174"/>
                  </a:lnTo>
                  <a:lnTo>
                    <a:pt x="307" y="178"/>
                  </a:lnTo>
                  <a:lnTo>
                    <a:pt x="307" y="178"/>
                  </a:lnTo>
                  <a:lnTo>
                    <a:pt x="307" y="178"/>
                  </a:lnTo>
                  <a:lnTo>
                    <a:pt x="304" y="174"/>
                  </a:lnTo>
                  <a:lnTo>
                    <a:pt x="304" y="174"/>
                  </a:lnTo>
                  <a:lnTo>
                    <a:pt x="300" y="174"/>
                  </a:lnTo>
                  <a:lnTo>
                    <a:pt x="296" y="174"/>
                  </a:lnTo>
                  <a:lnTo>
                    <a:pt x="296" y="174"/>
                  </a:lnTo>
                  <a:lnTo>
                    <a:pt x="292" y="178"/>
                  </a:lnTo>
                  <a:lnTo>
                    <a:pt x="292" y="178"/>
                  </a:lnTo>
                  <a:lnTo>
                    <a:pt x="289" y="174"/>
                  </a:lnTo>
                  <a:lnTo>
                    <a:pt x="289" y="174"/>
                  </a:lnTo>
                  <a:lnTo>
                    <a:pt x="289" y="170"/>
                  </a:lnTo>
                  <a:lnTo>
                    <a:pt x="285" y="170"/>
                  </a:lnTo>
                  <a:lnTo>
                    <a:pt x="281" y="166"/>
                  </a:lnTo>
                  <a:lnTo>
                    <a:pt x="281" y="163"/>
                  </a:lnTo>
                  <a:lnTo>
                    <a:pt x="278" y="163"/>
                  </a:lnTo>
                  <a:lnTo>
                    <a:pt x="278" y="163"/>
                  </a:lnTo>
                  <a:lnTo>
                    <a:pt x="274" y="159"/>
                  </a:lnTo>
                  <a:lnTo>
                    <a:pt x="274" y="159"/>
                  </a:lnTo>
                  <a:lnTo>
                    <a:pt x="274" y="155"/>
                  </a:lnTo>
                  <a:lnTo>
                    <a:pt x="274" y="159"/>
                  </a:lnTo>
                  <a:lnTo>
                    <a:pt x="274" y="159"/>
                  </a:lnTo>
                  <a:lnTo>
                    <a:pt x="274" y="159"/>
                  </a:lnTo>
                  <a:lnTo>
                    <a:pt x="270" y="155"/>
                  </a:lnTo>
                  <a:lnTo>
                    <a:pt x="270" y="155"/>
                  </a:lnTo>
                  <a:lnTo>
                    <a:pt x="270" y="152"/>
                  </a:lnTo>
                  <a:lnTo>
                    <a:pt x="270" y="152"/>
                  </a:lnTo>
                  <a:lnTo>
                    <a:pt x="270" y="152"/>
                  </a:lnTo>
                  <a:lnTo>
                    <a:pt x="267" y="152"/>
                  </a:lnTo>
                  <a:lnTo>
                    <a:pt x="263" y="148"/>
                  </a:lnTo>
                  <a:lnTo>
                    <a:pt x="263" y="152"/>
                  </a:lnTo>
                  <a:lnTo>
                    <a:pt x="263" y="152"/>
                  </a:lnTo>
                  <a:lnTo>
                    <a:pt x="259" y="155"/>
                  </a:lnTo>
                  <a:lnTo>
                    <a:pt x="255" y="159"/>
                  </a:lnTo>
                  <a:lnTo>
                    <a:pt x="255" y="163"/>
                  </a:lnTo>
                  <a:lnTo>
                    <a:pt x="255" y="163"/>
                  </a:lnTo>
                  <a:lnTo>
                    <a:pt x="252" y="166"/>
                  </a:lnTo>
                  <a:lnTo>
                    <a:pt x="248" y="166"/>
                  </a:lnTo>
                  <a:lnTo>
                    <a:pt x="244" y="170"/>
                  </a:lnTo>
                  <a:lnTo>
                    <a:pt x="244" y="174"/>
                  </a:lnTo>
                  <a:lnTo>
                    <a:pt x="244" y="178"/>
                  </a:lnTo>
                  <a:lnTo>
                    <a:pt x="248" y="185"/>
                  </a:lnTo>
                  <a:lnTo>
                    <a:pt x="252" y="189"/>
                  </a:lnTo>
                  <a:lnTo>
                    <a:pt x="252" y="192"/>
                  </a:lnTo>
                  <a:lnTo>
                    <a:pt x="248" y="196"/>
                  </a:lnTo>
                  <a:lnTo>
                    <a:pt x="244" y="196"/>
                  </a:lnTo>
                  <a:lnTo>
                    <a:pt x="241" y="200"/>
                  </a:lnTo>
                  <a:lnTo>
                    <a:pt x="237" y="200"/>
                  </a:lnTo>
                  <a:lnTo>
                    <a:pt x="237" y="200"/>
                  </a:lnTo>
                  <a:lnTo>
                    <a:pt x="237" y="196"/>
                  </a:lnTo>
                  <a:lnTo>
                    <a:pt x="233" y="196"/>
                  </a:lnTo>
                  <a:lnTo>
                    <a:pt x="226" y="200"/>
                  </a:lnTo>
                  <a:lnTo>
                    <a:pt x="222" y="200"/>
                  </a:lnTo>
                  <a:lnTo>
                    <a:pt x="215" y="196"/>
                  </a:lnTo>
                  <a:lnTo>
                    <a:pt x="211" y="196"/>
                  </a:lnTo>
                  <a:lnTo>
                    <a:pt x="211" y="196"/>
                  </a:lnTo>
                  <a:lnTo>
                    <a:pt x="207" y="204"/>
                  </a:lnTo>
                  <a:lnTo>
                    <a:pt x="207" y="207"/>
                  </a:lnTo>
                  <a:lnTo>
                    <a:pt x="207" y="211"/>
                  </a:lnTo>
                  <a:lnTo>
                    <a:pt x="204" y="218"/>
                  </a:lnTo>
                  <a:lnTo>
                    <a:pt x="204" y="226"/>
                  </a:lnTo>
                  <a:lnTo>
                    <a:pt x="204" y="230"/>
                  </a:lnTo>
                  <a:lnTo>
                    <a:pt x="207" y="230"/>
                  </a:lnTo>
                  <a:lnTo>
                    <a:pt x="211" y="230"/>
                  </a:lnTo>
                  <a:lnTo>
                    <a:pt x="207" y="233"/>
                  </a:lnTo>
                  <a:lnTo>
                    <a:pt x="207" y="237"/>
                  </a:lnTo>
                  <a:lnTo>
                    <a:pt x="207" y="237"/>
                  </a:lnTo>
                  <a:lnTo>
                    <a:pt x="204" y="237"/>
                  </a:lnTo>
                  <a:lnTo>
                    <a:pt x="200" y="237"/>
                  </a:lnTo>
                  <a:lnTo>
                    <a:pt x="200" y="237"/>
                  </a:lnTo>
                  <a:lnTo>
                    <a:pt x="196" y="237"/>
                  </a:lnTo>
                  <a:lnTo>
                    <a:pt x="193" y="237"/>
                  </a:lnTo>
                  <a:lnTo>
                    <a:pt x="185" y="241"/>
                  </a:lnTo>
                  <a:lnTo>
                    <a:pt x="181" y="241"/>
                  </a:lnTo>
                  <a:lnTo>
                    <a:pt x="178" y="241"/>
                  </a:lnTo>
                  <a:lnTo>
                    <a:pt x="178" y="241"/>
                  </a:lnTo>
                  <a:lnTo>
                    <a:pt x="174" y="241"/>
                  </a:lnTo>
                  <a:lnTo>
                    <a:pt x="170" y="244"/>
                  </a:lnTo>
                  <a:lnTo>
                    <a:pt x="170" y="244"/>
                  </a:lnTo>
                  <a:lnTo>
                    <a:pt x="174" y="248"/>
                  </a:lnTo>
                  <a:lnTo>
                    <a:pt x="178" y="248"/>
                  </a:lnTo>
                  <a:lnTo>
                    <a:pt x="181" y="248"/>
                  </a:lnTo>
                  <a:lnTo>
                    <a:pt x="181" y="248"/>
                  </a:lnTo>
                  <a:lnTo>
                    <a:pt x="181" y="252"/>
                  </a:lnTo>
                  <a:lnTo>
                    <a:pt x="181" y="255"/>
                  </a:lnTo>
                  <a:lnTo>
                    <a:pt x="181" y="259"/>
                  </a:lnTo>
                  <a:lnTo>
                    <a:pt x="185" y="259"/>
                  </a:lnTo>
                  <a:lnTo>
                    <a:pt x="185" y="263"/>
                  </a:lnTo>
                  <a:lnTo>
                    <a:pt x="189" y="267"/>
                  </a:lnTo>
                  <a:lnTo>
                    <a:pt x="189" y="270"/>
                  </a:lnTo>
                  <a:lnTo>
                    <a:pt x="193" y="270"/>
                  </a:lnTo>
                  <a:lnTo>
                    <a:pt x="193" y="278"/>
                  </a:lnTo>
                  <a:lnTo>
                    <a:pt x="189" y="278"/>
                  </a:lnTo>
                  <a:lnTo>
                    <a:pt x="189" y="281"/>
                  </a:lnTo>
                  <a:lnTo>
                    <a:pt x="193" y="285"/>
                  </a:lnTo>
                  <a:lnTo>
                    <a:pt x="189" y="285"/>
                  </a:lnTo>
                  <a:lnTo>
                    <a:pt x="189" y="289"/>
                  </a:lnTo>
                  <a:lnTo>
                    <a:pt x="189" y="289"/>
                  </a:lnTo>
                  <a:lnTo>
                    <a:pt x="189" y="293"/>
                  </a:lnTo>
                  <a:lnTo>
                    <a:pt x="185" y="296"/>
                  </a:lnTo>
                  <a:lnTo>
                    <a:pt x="178" y="293"/>
                  </a:lnTo>
                  <a:lnTo>
                    <a:pt x="170" y="285"/>
                  </a:lnTo>
                  <a:lnTo>
                    <a:pt x="167" y="285"/>
                  </a:lnTo>
                  <a:lnTo>
                    <a:pt x="159" y="285"/>
                  </a:lnTo>
                  <a:lnTo>
                    <a:pt x="152" y="285"/>
                  </a:lnTo>
                  <a:lnTo>
                    <a:pt x="144" y="285"/>
                  </a:lnTo>
                  <a:lnTo>
                    <a:pt x="137" y="281"/>
                  </a:lnTo>
                  <a:lnTo>
                    <a:pt x="130" y="285"/>
                  </a:lnTo>
                  <a:lnTo>
                    <a:pt x="126" y="285"/>
                  </a:lnTo>
                  <a:lnTo>
                    <a:pt x="122" y="285"/>
                  </a:lnTo>
                  <a:lnTo>
                    <a:pt x="118" y="285"/>
                  </a:lnTo>
                  <a:lnTo>
                    <a:pt x="115" y="289"/>
                  </a:lnTo>
                  <a:lnTo>
                    <a:pt x="107" y="285"/>
                  </a:lnTo>
                  <a:lnTo>
                    <a:pt x="100" y="285"/>
                  </a:lnTo>
                  <a:lnTo>
                    <a:pt x="96" y="285"/>
                  </a:lnTo>
                  <a:lnTo>
                    <a:pt x="93" y="285"/>
                  </a:lnTo>
                  <a:lnTo>
                    <a:pt x="89" y="285"/>
                  </a:lnTo>
                  <a:lnTo>
                    <a:pt x="85" y="285"/>
                  </a:lnTo>
                  <a:lnTo>
                    <a:pt x="81" y="285"/>
                  </a:lnTo>
                  <a:lnTo>
                    <a:pt x="81" y="285"/>
                  </a:lnTo>
                  <a:lnTo>
                    <a:pt x="81" y="289"/>
                  </a:lnTo>
                  <a:lnTo>
                    <a:pt x="81" y="293"/>
                  </a:lnTo>
                  <a:lnTo>
                    <a:pt x="81" y="296"/>
                  </a:lnTo>
                  <a:lnTo>
                    <a:pt x="78" y="296"/>
                  </a:lnTo>
                  <a:lnTo>
                    <a:pt x="67" y="296"/>
                  </a:lnTo>
                  <a:lnTo>
                    <a:pt x="56" y="296"/>
                  </a:lnTo>
                  <a:lnTo>
                    <a:pt x="52" y="293"/>
                  </a:lnTo>
                  <a:lnTo>
                    <a:pt x="44" y="293"/>
                  </a:lnTo>
                  <a:lnTo>
                    <a:pt x="44" y="296"/>
                  </a:lnTo>
                  <a:lnTo>
                    <a:pt x="44" y="296"/>
                  </a:lnTo>
                  <a:lnTo>
                    <a:pt x="41" y="300"/>
                  </a:lnTo>
                  <a:lnTo>
                    <a:pt x="41" y="300"/>
                  </a:lnTo>
                  <a:lnTo>
                    <a:pt x="41" y="300"/>
                  </a:lnTo>
                  <a:lnTo>
                    <a:pt x="41" y="304"/>
                  </a:lnTo>
                  <a:lnTo>
                    <a:pt x="37" y="311"/>
                  </a:lnTo>
                  <a:lnTo>
                    <a:pt x="33" y="315"/>
                  </a:lnTo>
                  <a:lnTo>
                    <a:pt x="37" y="319"/>
                  </a:lnTo>
                  <a:lnTo>
                    <a:pt x="44" y="319"/>
                  </a:lnTo>
                  <a:lnTo>
                    <a:pt x="48" y="322"/>
                  </a:lnTo>
                  <a:lnTo>
                    <a:pt x="52" y="322"/>
                  </a:lnTo>
                  <a:lnTo>
                    <a:pt x="52" y="319"/>
                  </a:lnTo>
                  <a:lnTo>
                    <a:pt x="52" y="315"/>
                  </a:lnTo>
                  <a:lnTo>
                    <a:pt x="56" y="315"/>
                  </a:lnTo>
                  <a:lnTo>
                    <a:pt x="63" y="322"/>
                  </a:lnTo>
                  <a:lnTo>
                    <a:pt x="63" y="326"/>
                  </a:lnTo>
                  <a:lnTo>
                    <a:pt x="59" y="330"/>
                  </a:lnTo>
                  <a:lnTo>
                    <a:pt x="56" y="330"/>
                  </a:lnTo>
                  <a:lnTo>
                    <a:pt x="48" y="330"/>
                  </a:lnTo>
                  <a:lnTo>
                    <a:pt x="44" y="330"/>
                  </a:lnTo>
                  <a:lnTo>
                    <a:pt x="41" y="326"/>
                  </a:lnTo>
                  <a:lnTo>
                    <a:pt x="37" y="330"/>
                  </a:lnTo>
                  <a:lnTo>
                    <a:pt x="33" y="330"/>
                  </a:lnTo>
                  <a:lnTo>
                    <a:pt x="30" y="333"/>
                  </a:lnTo>
                  <a:lnTo>
                    <a:pt x="26" y="333"/>
                  </a:lnTo>
                  <a:lnTo>
                    <a:pt x="26" y="337"/>
                  </a:lnTo>
                  <a:lnTo>
                    <a:pt x="30" y="341"/>
                  </a:lnTo>
                  <a:lnTo>
                    <a:pt x="30" y="341"/>
                  </a:lnTo>
                  <a:lnTo>
                    <a:pt x="22" y="345"/>
                  </a:lnTo>
                  <a:lnTo>
                    <a:pt x="15" y="345"/>
                  </a:lnTo>
                  <a:lnTo>
                    <a:pt x="18" y="348"/>
                  </a:lnTo>
                  <a:lnTo>
                    <a:pt x="18" y="348"/>
                  </a:lnTo>
                  <a:lnTo>
                    <a:pt x="11" y="352"/>
                  </a:lnTo>
                  <a:lnTo>
                    <a:pt x="11" y="356"/>
                  </a:lnTo>
                  <a:lnTo>
                    <a:pt x="7" y="356"/>
                  </a:lnTo>
                  <a:lnTo>
                    <a:pt x="4" y="356"/>
                  </a:lnTo>
                  <a:lnTo>
                    <a:pt x="0" y="356"/>
                  </a:lnTo>
                  <a:lnTo>
                    <a:pt x="0" y="363"/>
                  </a:lnTo>
                  <a:lnTo>
                    <a:pt x="4" y="367"/>
                  </a:lnTo>
                  <a:lnTo>
                    <a:pt x="7" y="367"/>
                  </a:lnTo>
                  <a:lnTo>
                    <a:pt x="11" y="367"/>
                  </a:lnTo>
                  <a:lnTo>
                    <a:pt x="11" y="370"/>
                  </a:lnTo>
                  <a:lnTo>
                    <a:pt x="11" y="370"/>
                  </a:lnTo>
                  <a:lnTo>
                    <a:pt x="11" y="378"/>
                  </a:lnTo>
                  <a:lnTo>
                    <a:pt x="15" y="378"/>
                  </a:lnTo>
                  <a:lnTo>
                    <a:pt x="15" y="382"/>
                  </a:lnTo>
                  <a:lnTo>
                    <a:pt x="15" y="382"/>
                  </a:lnTo>
                  <a:lnTo>
                    <a:pt x="11" y="389"/>
                  </a:lnTo>
                  <a:lnTo>
                    <a:pt x="7" y="400"/>
                  </a:lnTo>
                  <a:lnTo>
                    <a:pt x="7" y="400"/>
                  </a:lnTo>
                  <a:lnTo>
                    <a:pt x="11" y="404"/>
                  </a:lnTo>
                  <a:lnTo>
                    <a:pt x="15" y="404"/>
                  </a:lnTo>
                  <a:lnTo>
                    <a:pt x="18" y="404"/>
                  </a:lnTo>
                  <a:lnTo>
                    <a:pt x="22" y="400"/>
                  </a:lnTo>
                  <a:lnTo>
                    <a:pt x="26" y="400"/>
                  </a:lnTo>
                  <a:lnTo>
                    <a:pt x="26" y="396"/>
                  </a:lnTo>
                  <a:lnTo>
                    <a:pt x="30" y="396"/>
                  </a:lnTo>
                  <a:lnTo>
                    <a:pt x="30" y="396"/>
                  </a:lnTo>
                  <a:lnTo>
                    <a:pt x="33" y="400"/>
                  </a:lnTo>
                  <a:lnTo>
                    <a:pt x="37" y="400"/>
                  </a:lnTo>
                  <a:lnTo>
                    <a:pt x="37" y="396"/>
                  </a:lnTo>
                  <a:lnTo>
                    <a:pt x="37" y="396"/>
                  </a:lnTo>
                  <a:lnTo>
                    <a:pt x="37" y="393"/>
                  </a:lnTo>
                  <a:lnTo>
                    <a:pt x="41" y="393"/>
                  </a:lnTo>
                  <a:lnTo>
                    <a:pt x="41" y="393"/>
                  </a:lnTo>
                  <a:lnTo>
                    <a:pt x="41" y="393"/>
                  </a:lnTo>
                  <a:lnTo>
                    <a:pt x="44" y="393"/>
                  </a:lnTo>
                  <a:lnTo>
                    <a:pt x="48" y="393"/>
                  </a:lnTo>
                  <a:lnTo>
                    <a:pt x="48" y="389"/>
                  </a:lnTo>
                  <a:lnTo>
                    <a:pt x="48" y="385"/>
                  </a:lnTo>
                  <a:lnTo>
                    <a:pt x="48" y="385"/>
                  </a:lnTo>
                  <a:lnTo>
                    <a:pt x="52" y="382"/>
                  </a:lnTo>
                  <a:lnTo>
                    <a:pt x="52" y="378"/>
                  </a:lnTo>
                  <a:lnTo>
                    <a:pt x="52" y="374"/>
                  </a:lnTo>
                  <a:lnTo>
                    <a:pt x="59" y="374"/>
                  </a:lnTo>
                  <a:lnTo>
                    <a:pt x="59" y="378"/>
                  </a:lnTo>
                  <a:lnTo>
                    <a:pt x="63" y="378"/>
                  </a:lnTo>
                  <a:lnTo>
                    <a:pt x="63" y="382"/>
                  </a:lnTo>
                  <a:lnTo>
                    <a:pt x="63" y="385"/>
                  </a:lnTo>
                  <a:lnTo>
                    <a:pt x="63" y="385"/>
                  </a:lnTo>
                  <a:lnTo>
                    <a:pt x="67" y="385"/>
                  </a:lnTo>
                  <a:lnTo>
                    <a:pt x="67" y="389"/>
                  </a:lnTo>
                  <a:lnTo>
                    <a:pt x="67" y="393"/>
                  </a:lnTo>
                  <a:lnTo>
                    <a:pt x="67" y="396"/>
                  </a:lnTo>
                  <a:lnTo>
                    <a:pt x="67" y="404"/>
                  </a:lnTo>
                  <a:lnTo>
                    <a:pt x="70" y="404"/>
                  </a:lnTo>
                  <a:lnTo>
                    <a:pt x="70" y="408"/>
                  </a:lnTo>
                  <a:lnTo>
                    <a:pt x="74" y="408"/>
                  </a:lnTo>
                  <a:lnTo>
                    <a:pt x="78" y="408"/>
                  </a:lnTo>
                  <a:lnTo>
                    <a:pt x="81" y="408"/>
                  </a:lnTo>
                  <a:lnTo>
                    <a:pt x="81" y="404"/>
                  </a:lnTo>
                  <a:lnTo>
                    <a:pt x="85" y="404"/>
                  </a:lnTo>
                  <a:lnTo>
                    <a:pt x="89" y="400"/>
                  </a:lnTo>
                  <a:lnTo>
                    <a:pt x="89" y="396"/>
                  </a:lnTo>
                  <a:lnTo>
                    <a:pt x="93" y="396"/>
                  </a:lnTo>
                  <a:lnTo>
                    <a:pt x="100" y="393"/>
                  </a:lnTo>
                  <a:lnTo>
                    <a:pt x="104" y="389"/>
                  </a:lnTo>
                  <a:lnTo>
                    <a:pt x="104" y="393"/>
                  </a:lnTo>
                  <a:lnTo>
                    <a:pt x="111" y="393"/>
                  </a:lnTo>
                  <a:lnTo>
                    <a:pt x="115" y="389"/>
                  </a:lnTo>
                  <a:lnTo>
                    <a:pt x="122" y="389"/>
                  </a:lnTo>
                  <a:lnTo>
                    <a:pt x="122" y="393"/>
                  </a:lnTo>
                  <a:lnTo>
                    <a:pt x="115" y="396"/>
                  </a:lnTo>
                  <a:lnTo>
                    <a:pt x="118" y="396"/>
                  </a:lnTo>
                  <a:lnTo>
                    <a:pt x="118" y="396"/>
                  </a:lnTo>
                  <a:lnTo>
                    <a:pt x="118" y="396"/>
                  </a:lnTo>
                  <a:lnTo>
                    <a:pt x="122" y="396"/>
                  </a:lnTo>
                  <a:lnTo>
                    <a:pt x="126" y="400"/>
                  </a:lnTo>
                  <a:lnTo>
                    <a:pt x="126" y="396"/>
                  </a:lnTo>
                  <a:lnTo>
                    <a:pt x="130" y="396"/>
                  </a:lnTo>
                  <a:lnTo>
                    <a:pt x="133" y="396"/>
                  </a:lnTo>
                  <a:lnTo>
                    <a:pt x="133" y="396"/>
                  </a:lnTo>
                  <a:lnTo>
                    <a:pt x="137" y="396"/>
                  </a:lnTo>
                  <a:lnTo>
                    <a:pt x="137" y="396"/>
                  </a:lnTo>
                  <a:lnTo>
                    <a:pt x="141" y="404"/>
                  </a:lnTo>
                  <a:lnTo>
                    <a:pt x="148" y="411"/>
                  </a:lnTo>
                  <a:lnTo>
                    <a:pt x="152" y="415"/>
                  </a:lnTo>
                  <a:lnTo>
                    <a:pt x="152" y="419"/>
                  </a:lnTo>
                  <a:lnTo>
                    <a:pt x="155" y="419"/>
                  </a:lnTo>
                  <a:lnTo>
                    <a:pt x="155" y="422"/>
                  </a:lnTo>
                  <a:lnTo>
                    <a:pt x="163" y="422"/>
                  </a:lnTo>
                  <a:lnTo>
                    <a:pt x="170" y="422"/>
                  </a:lnTo>
                  <a:lnTo>
                    <a:pt x="170" y="422"/>
                  </a:lnTo>
                  <a:lnTo>
                    <a:pt x="174" y="426"/>
                  </a:lnTo>
                  <a:lnTo>
                    <a:pt x="178" y="430"/>
                  </a:lnTo>
                  <a:lnTo>
                    <a:pt x="185" y="430"/>
                  </a:lnTo>
                  <a:lnTo>
                    <a:pt x="189" y="437"/>
                  </a:lnTo>
                  <a:lnTo>
                    <a:pt x="193" y="445"/>
                  </a:lnTo>
                  <a:lnTo>
                    <a:pt x="196" y="445"/>
                  </a:lnTo>
                  <a:lnTo>
                    <a:pt x="200" y="448"/>
                  </a:lnTo>
                  <a:lnTo>
                    <a:pt x="200" y="456"/>
                  </a:lnTo>
                  <a:lnTo>
                    <a:pt x="204" y="463"/>
                  </a:lnTo>
                  <a:lnTo>
                    <a:pt x="207" y="463"/>
                  </a:lnTo>
                  <a:lnTo>
                    <a:pt x="207" y="471"/>
                  </a:lnTo>
                  <a:lnTo>
                    <a:pt x="211" y="474"/>
                  </a:lnTo>
                  <a:lnTo>
                    <a:pt x="207" y="478"/>
                  </a:lnTo>
                  <a:lnTo>
                    <a:pt x="207" y="478"/>
                  </a:lnTo>
                  <a:lnTo>
                    <a:pt x="204" y="478"/>
                  </a:lnTo>
                  <a:lnTo>
                    <a:pt x="200" y="482"/>
                  </a:lnTo>
                  <a:lnTo>
                    <a:pt x="200" y="482"/>
                  </a:lnTo>
                  <a:lnTo>
                    <a:pt x="200" y="482"/>
                  </a:lnTo>
                  <a:lnTo>
                    <a:pt x="200" y="485"/>
                  </a:lnTo>
                  <a:lnTo>
                    <a:pt x="204" y="489"/>
                  </a:lnTo>
                  <a:lnTo>
                    <a:pt x="204" y="493"/>
                  </a:lnTo>
                  <a:lnTo>
                    <a:pt x="207" y="497"/>
                  </a:lnTo>
                  <a:lnTo>
                    <a:pt x="204" y="497"/>
                  </a:lnTo>
                  <a:lnTo>
                    <a:pt x="207" y="500"/>
                  </a:lnTo>
                  <a:lnTo>
                    <a:pt x="207" y="500"/>
                  </a:lnTo>
                  <a:lnTo>
                    <a:pt x="207" y="504"/>
                  </a:lnTo>
                  <a:lnTo>
                    <a:pt x="211" y="504"/>
                  </a:lnTo>
                  <a:lnTo>
                    <a:pt x="211" y="508"/>
                  </a:lnTo>
                  <a:lnTo>
                    <a:pt x="215" y="508"/>
                  </a:lnTo>
                  <a:lnTo>
                    <a:pt x="218" y="508"/>
                  </a:lnTo>
                  <a:lnTo>
                    <a:pt x="222" y="508"/>
                  </a:lnTo>
                  <a:lnTo>
                    <a:pt x="222" y="508"/>
                  </a:lnTo>
                  <a:lnTo>
                    <a:pt x="226" y="508"/>
                  </a:lnTo>
                  <a:lnTo>
                    <a:pt x="230" y="511"/>
                  </a:lnTo>
                  <a:lnTo>
                    <a:pt x="233" y="511"/>
                  </a:lnTo>
                  <a:lnTo>
                    <a:pt x="233" y="515"/>
                  </a:lnTo>
                  <a:lnTo>
                    <a:pt x="237" y="515"/>
                  </a:lnTo>
                  <a:lnTo>
                    <a:pt x="237" y="519"/>
                  </a:lnTo>
                  <a:lnTo>
                    <a:pt x="237" y="519"/>
                  </a:lnTo>
                  <a:lnTo>
                    <a:pt x="237" y="519"/>
                  </a:lnTo>
                  <a:lnTo>
                    <a:pt x="244" y="519"/>
                  </a:lnTo>
                  <a:lnTo>
                    <a:pt x="244" y="523"/>
                  </a:lnTo>
                  <a:lnTo>
                    <a:pt x="248" y="523"/>
                  </a:lnTo>
                  <a:lnTo>
                    <a:pt x="248" y="523"/>
                  </a:lnTo>
                  <a:lnTo>
                    <a:pt x="252" y="519"/>
                  </a:lnTo>
                  <a:lnTo>
                    <a:pt x="255" y="519"/>
                  </a:lnTo>
                  <a:lnTo>
                    <a:pt x="263" y="523"/>
                  </a:lnTo>
                  <a:lnTo>
                    <a:pt x="263" y="523"/>
                  </a:lnTo>
                  <a:lnTo>
                    <a:pt x="267" y="523"/>
                  </a:lnTo>
                  <a:lnTo>
                    <a:pt x="270" y="523"/>
                  </a:lnTo>
                  <a:lnTo>
                    <a:pt x="274" y="530"/>
                  </a:lnTo>
                  <a:lnTo>
                    <a:pt x="278" y="530"/>
                  </a:lnTo>
                  <a:lnTo>
                    <a:pt x="281" y="530"/>
                  </a:lnTo>
                  <a:lnTo>
                    <a:pt x="285" y="534"/>
                  </a:lnTo>
                  <a:lnTo>
                    <a:pt x="285" y="537"/>
                  </a:lnTo>
                  <a:lnTo>
                    <a:pt x="289" y="537"/>
                  </a:lnTo>
                  <a:lnTo>
                    <a:pt x="289" y="537"/>
                  </a:lnTo>
                  <a:lnTo>
                    <a:pt x="289" y="534"/>
                  </a:lnTo>
                  <a:lnTo>
                    <a:pt x="292" y="534"/>
                  </a:lnTo>
                  <a:lnTo>
                    <a:pt x="292" y="534"/>
                  </a:lnTo>
                  <a:lnTo>
                    <a:pt x="296" y="534"/>
                  </a:lnTo>
                  <a:lnTo>
                    <a:pt x="300" y="534"/>
                  </a:lnTo>
                  <a:lnTo>
                    <a:pt x="300" y="541"/>
                  </a:lnTo>
                  <a:lnTo>
                    <a:pt x="304" y="541"/>
                  </a:lnTo>
                  <a:lnTo>
                    <a:pt x="311" y="541"/>
                  </a:lnTo>
                  <a:lnTo>
                    <a:pt x="315" y="541"/>
                  </a:lnTo>
                  <a:lnTo>
                    <a:pt x="311" y="549"/>
                  </a:lnTo>
                  <a:lnTo>
                    <a:pt x="315" y="552"/>
                  </a:lnTo>
                  <a:lnTo>
                    <a:pt x="318" y="552"/>
                  </a:lnTo>
                  <a:lnTo>
                    <a:pt x="322" y="552"/>
                  </a:lnTo>
                  <a:lnTo>
                    <a:pt x="322" y="552"/>
                  </a:lnTo>
                  <a:lnTo>
                    <a:pt x="326" y="552"/>
                  </a:lnTo>
                  <a:lnTo>
                    <a:pt x="330" y="549"/>
                  </a:lnTo>
                  <a:lnTo>
                    <a:pt x="337" y="549"/>
                  </a:lnTo>
                  <a:lnTo>
                    <a:pt x="341" y="549"/>
                  </a:lnTo>
                  <a:lnTo>
                    <a:pt x="341" y="552"/>
                  </a:lnTo>
                  <a:lnTo>
                    <a:pt x="348" y="556"/>
                  </a:lnTo>
                  <a:lnTo>
                    <a:pt x="348" y="560"/>
                  </a:lnTo>
                  <a:lnTo>
                    <a:pt x="352" y="560"/>
                  </a:lnTo>
                  <a:lnTo>
                    <a:pt x="355" y="560"/>
                  </a:lnTo>
                  <a:lnTo>
                    <a:pt x="359" y="560"/>
                  </a:lnTo>
                  <a:lnTo>
                    <a:pt x="363" y="556"/>
                  </a:lnTo>
                  <a:lnTo>
                    <a:pt x="367" y="556"/>
                  </a:lnTo>
                  <a:lnTo>
                    <a:pt x="367" y="560"/>
                  </a:lnTo>
                  <a:lnTo>
                    <a:pt x="370" y="556"/>
                  </a:lnTo>
                  <a:lnTo>
                    <a:pt x="374" y="556"/>
                  </a:lnTo>
                  <a:lnTo>
                    <a:pt x="374" y="560"/>
                  </a:lnTo>
                  <a:lnTo>
                    <a:pt x="374" y="563"/>
                  </a:lnTo>
                  <a:lnTo>
                    <a:pt x="378" y="563"/>
                  </a:lnTo>
                  <a:lnTo>
                    <a:pt x="378" y="563"/>
                  </a:lnTo>
                  <a:lnTo>
                    <a:pt x="381" y="563"/>
                  </a:lnTo>
                  <a:lnTo>
                    <a:pt x="385" y="556"/>
                  </a:lnTo>
                  <a:lnTo>
                    <a:pt x="392" y="552"/>
                  </a:lnTo>
                  <a:lnTo>
                    <a:pt x="400" y="552"/>
                  </a:lnTo>
                  <a:lnTo>
                    <a:pt x="400" y="552"/>
                  </a:lnTo>
                  <a:lnTo>
                    <a:pt x="407" y="556"/>
                  </a:lnTo>
                  <a:lnTo>
                    <a:pt x="411" y="556"/>
                  </a:lnTo>
                  <a:lnTo>
                    <a:pt x="415" y="552"/>
                  </a:lnTo>
                  <a:lnTo>
                    <a:pt x="418" y="556"/>
                  </a:lnTo>
                  <a:lnTo>
                    <a:pt x="422" y="556"/>
                  </a:lnTo>
                  <a:lnTo>
                    <a:pt x="422" y="556"/>
                  </a:lnTo>
                  <a:lnTo>
                    <a:pt x="426" y="556"/>
                  </a:lnTo>
                  <a:lnTo>
                    <a:pt x="429" y="556"/>
                  </a:lnTo>
                  <a:lnTo>
                    <a:pt x="433" y="556"/>
                  </a:lnTo>
                  <a:lnTo>
                    <a:pt x="437" y="552"/>
                  </a:lnTo>
                  <a:lnTo>
                    <a:pt x="437" y="552"/>
                  </a:lnTo>
                  <a:lnTo>
                    <a:pt x="441" y="552"/>
                  </a:lnTo>
                  <a:lnTo>
                    <a:pt x="441" y="549"/>
                  </a:lnTo>
                  <a:lnTo>
                    <a:pt x="444" y="549"/>
                  </a:lnTo>
                  <a:lnTo>
                    <a:pt x="444" y="545"/>
                  </a:lnTo>
                  <a:lnTo>
                    <a:pt x="448" y="541"/>
                  </a:lnTo>
                  <a:lnTo>
                    <a:pt x="452" y="541"/>
                  </a:lnTo>
                  <a:lnTo>
                    <a:pt x="459" y="541"/>
                  </a:lnTo>
                  <a:lnTo>
                    <a:pt x="463" y="537"/>
                  </a:lnTo>
                  <a:lnTo>
                    <a:pt x="463" y="534"/>
                  </a:lnTo>
                  <a:lnTo>
                    <a:pt x="463" y="534"/>
                  </a:lnTo>
                  <a:lnTo>
                    <a:pt x="467" y="530"/>
                  </a:lnTo>
                  <a:lnTo>
                    <a:pt x="470" y="534"/>
                  </a:lnTo>
                  <a:lnTo>
                    <a:pt x="474" y="534"/>
                  </a:lnTo>
                  <a:lnTo>
                    <a:pt x="481" y="534"/>
                  </a:lnTo>
                  <a:lnTo>
                    <a:pt x="481" y="534"/>
                  </a:lnTo>
                  <a:lnTo>
                    <a:pt x="481" y="530"/>
                  </a:lnTo>
                  <a:lnTo>
                    <a:pt x="489" y="526"/>
                  </a:lnTo>
                  <a:lnTo>
                    <a:pt x="492" y="526"/>
                  </a:lnTo>
                  <a:lnTo>
                    <a:pt x="492" y="530"/>
                  </a:lnTo>
                  <a:lnTo>
                    <a:pt x="496" y="530"/>
                  </a:lnTo>
                  <a:lnTo>
                    <a:pt x="496" y="530"/>
                  </a:lnTo>
                  <a:lnTo>
                    <a:pt x="492" y="534"/>
                  </a:lnTo>
                  <a:lnTo>
                    <a:pt x="496" y="537"/>
                  </a:lnTo>
                  <a:lnTo>
                    <a:pt x="496" y="537"/>
                  </a:lnTo>
                  <a:lnTo>
                    <a:pt x="500" y="537"/>
                  </a:lnTo>
                  <a:lnTo>
                    <a:pt x="500" y="537"/>
                  </a:lnTo>
                  <a:lnTo>
                    <a:pt x="504" y="541"/>
                  </a:lnTo>
                  <a:lnTo>
                    <a:pt x="504" y="545"/>
                  </a:lnTo>
                  <a:lnTo>
                    <a:pt x="500" y="545"/>
                  </a:lnTo>
                  <a:lnTo>
                    <a:pt x="500" y="549"/>
                  </a:lnTo>
                  <a:lnTo>
                    <a:pt x="504" y="549"/>
                  </a:lnTo>
                  <a:lnTo>
                    <a:pt x="507" y="549"/>
                  </a:lnTo>
                  <a:lnTo>
                    <a:pt x="511" y="549"/>
                  </a:lnTo>
                  <a:lnTo>
                    <a:pt x="511" y="552"/>
                  </a:lnTo>
                  <a:lnTo>
                    <a:pt x="515" y="552"/>
                  </a:lnTo>
                  <a:lnTo>
                    <a:pt x="518" y="552"/>
                  </a:lnTo>
                  <a:lnTo>
                    <a:pt x="522" y="552"/>
                  </a:lnTo>
                  <a:lnTo>
                    <a:pt x="526" y="552"/>
                  </a:lnTo>
                  <a:lnTo>
                    <a:pt x="526" y="556"/>
                  </a:lnTo>
                  <a:lnTo>
                    <a:pt x="529" y="556"/>
                  </a:lnTo>
                  <a:lnTo>
                    <a:pt x="529" y="560"/>
                  </a:lnTo>
                  <a:lnTo>
                    <a:pt x="533" y="560"/>
                  </a:lnTo>
                  <a:lnTo>
                    <a:pt x="537" y="563"/>
                  </a:lnTo>
                  <a:lnTo>
                    <a:pt x="537" y="567"/>
                  </a:lnTo>
                  <a:lnTo>
                    <a:pt x="541" y="574"/>
                  </a:lnTo>
                  <a:lnTo>
                    <a:pt x="541" y="578"/>
                  </a:lnTo>
                  <a:lnTo>
                    <a:pt x="541" y="586"/>
                  </a:lnTo>
                  <a:lnTo>
                    <a:pt x="541" y="589"/>
                  </a:lnTo>
                  <a:lnTo>
                    <a:pt x="537" y="589"/>
                  </a:lnTo>
                  <a:lnTo>
                    <a:pt x="537" y="589"/>
                  </a:lnTo>
                  <a:lnTo>
                    <a:pt x="533" y="593"/>
                  </a:lnTo>
                  <a:lnTo>
                    <a:pt x="533" y="593"/>
                  </a:lnTo>
                  <a:lnTo>
                    <a:pt x="533" y="597"/>
                  </a:lnTo>
                  <a:lnTo>
                    <a:pt x="533" y="600"/>
                  </a:lnTo>
                  <a:lnTo>
                    <a:pt x="533" y="600"/>
                  </a:lnTo>
                  <a:lnTo>
                    <a:pt x="529" y="600"/>
                  </a:lnTo>
                  <a:lnTo>
                    <a:pt x="529" y="600"/>
                  </a:lnTo>
                  <a:lnTo>
                    <a:pt x="526" y="604"/>
                  </a:lnTo>
                  <a:lnTo>
                    <a:pt x="529" y="608"/>
                  </a:lnTo>
                  <a:lnTo>
                    <a:pt x="526" y="608"/>
                  </a:lnTo>
                  <a:lnTo>
                    <a:pt x="526" y="612"/>
                  </a:lnTo>
                  <a:lnTo>
                    <a:pt x="529" y="612"/>
                  </a:lnTo>
                  <a:lnTo>
                    <a:pt x="529" y="615"/>
                  </a:lnTo>
                  <a:lnTo>
                    <a:pt x="533" y="615"/>
                  </a:lnTo>
                  <a:lnTo>
                    <a:pt x="533" y="619"/>
                  </a:lnTo>
                  <a:lnTo>
                    <a:pt x="533" y="623"/>
                  </a:lnTo>
                  <a:lnTo>
                    <a:pt x="537" y="619"/>
                  </a:lnTo>
                  <a:lnTo>
                    <a:pt x="544" y="619"/>
                  </a:lnTo>
                  <a:lnTo>
                    <a:pt x="544" y="623"/>
                  </a:lnTo>
                  <a:lnTo>
                    <a:pt x="544" y="623"/>
                  </a:lnTo>
                  <a:lnTo>
                    <a:pt x="548" y="626"/>
                  </a:lnTo>
                  <a:lnTo>
                    <a:pt x="552" y="623"/>
                  </a:lnTo>
                  <a:lnTo>
                    <a:pt x="552" y="626"/>
                  </a:lnTo>
                  <a:lnTo>
                    <a:pt x="552" y="630"/>
                  </a:lnTo>
                  <a:lnTo>
                    <a:pt x="552" y="630"/>
                  </a:lnTo>
                  <a:lnTo>
                    <a:pt x="555" y="634"/>
                  </a:lnTo>
                  <a:lnTo>
                    <a:pt x="555" y="634"/>
                  </a:lnTo>
                  <a:lnTo>
                    <a:pt x="559" y="634"/>
                  </a:lnTo>
                  <a:lnTo>
                    <a:pt x="559" y="634"/>
                  </a:lnTo>
                  <a:lnTo>
                    <a:pt x="563" y="634"/>
                  </a:lnTo>
                  <a:lnTo>
                    <a:pt x="566" y="638"/>
                  </a:lnTo>
                  <a:lnTo>
                    <a:pt x="566" y="638"/>
                  </a:lnTo>
                  <a:lnTo>
                    <a:pt x="566" y="641"/>
                  </a:lnTo>
                  <a:lnTo>
                    <a:pt x="566" y="641"/>
                  </a:lnTo>
                  <a:lnTo>
                    <a:pt x="563" y="649"/>
                  </a:lnTo>
                  <a:lnTo>
                    <a:pt x="559" y="649"/>
                  </a:lnTo>
                  <a:lnTo>
                    <a:pt x="559" y="652"/>
                  </a:lnTo>
                  <a:lnTo>
                    <a:pt x="563" y="652"/>
                  </a:lnTo>
                  <a:lnTo>
                    <a:pt x="566" y="652"/>
                  </a:lnTo>
                  <a:lnTo>
                    <a:pt x="566" y="652"/>
                  </a:lnTo>
                  <a:lnTo>
                    <a:pt x="570" y="652"/>
                  </a:lnTo>
                  <a:lnTo>
                    <a:pt x="570" y="652"/>
                  </a:lnTo>
                  <a:lnTo>
                    <a:pt x="570" y="656"/>
                  </a:lnTo>
                  <a:lnTo>
                    <a:pt x="570" y="660"/>
                  </a:lnTo>
                  <a:lnTo>
                    <a:pt x="574" y="664"/>
                  </a:lnTo>
                  <a:lnTo>
                    <a:pt x="578" y="660"/>
                  </a:lnTo>
                  <a:lnTo>
                    <a:pt x="581" y="660"/>
                  </a:lnTo>
                  <a:lnTo>
                    <a:pt x="589" y="656"/>
                  </a:lnTo>
                  <a:lnTo>
                    <a:pt x="592" y="660"/>
                  </a:lnTo>
                  <a:lnTo>
                    <a:pt x="592" y="660"/>
                  </a:lnTo>
                  <a:lnTo>
                    <a:pt x="589" y="664"/>
                  </a:lnTo>
                  <a:lnTo>
                    <a:pt x="589" y="664"/>
                  </a:lnTo>
                  <a:lnTo>
                    <a:pt x="592" y="664"/>
                  </a:lnTo>
                  <a:lnTo>
                    <a:pt x="592" y="667"/>
                  </a:lnTo>
                  <a:lnTo>
                    <a:pt x="600" y="664"/>
                  </a:lnTo>
                  <a:lnTo>
                    <a:pt x="600" y="664"/>
                  </a:lnTo>
                  <a:lnTo>
                    <a:pt x="600" y="660"/>
                  </a:lnTo>
                  <a:lnTo>
                    <a:pt x="600" y="656"/>
                  </a:lnTo>
                  <a:lnTo>
                    <a:pt x="600" y="656"/>
                  </a:lnTo>
                  <a:lnTo>
                    <a:pt x="600" y="649"/>
                  </a:lnTo>
                  <a:lnTo>
                    <a:pt x="600" y="649"/>
                  </a:lnTo>
                  <a:lnTo>
                    <a:pt x="600" y="645"/>
                  </a:lnTo>
                  <a:lnTo>
                    <a:pt x="607" y="645"/>
                  </a:lnTo>
                  <a:lnTo>
                    <a:pt x="607" y="649"/>
                  </a:lnTo>
                  <a:lnTo>
                    <a:pt x="607" y="645"/>
                  </a:lnTo>
                  <a:lnTo>
                    <a:pt x="607" y="645"/>
                  </a:lnTo>
                  <a:lnTo>
                    <a:pt x="611" y="645"/>
                  </a:lnTo>
                  <a:lnTo>
                    <a:pt x="611" y="645"/>
                  </a:lnTo>
                  <a:lnTo>
                    <a:pt x="611" y="641"/>
                  </a:lnTo>
                  <a:lnTo>
                    <a:pt x="615" y="641"/>
                  </a:lnTo>
                  <a:lnTo>
                    <a:pt x="618" y="641"/>
                  </a:lnTo>
                  <a:lnTo>
                    <a:pt x="618" y="645"/>
                  </a:lnTo>
                  <a:lnTo>
                    <a:pt x="618" y="645"/>
                  </a:lnTo>
                  <a:lnTo>
                    <a:pt x="622" y="645"/>
                  </a:lnTo>
                  <a:lnTo>
                    <a:pt x="622" y="641"/>
                  </a:lnTo>
                  <a:lnTo>
                    <a:pt x="626" y="641"/>
                  </a:lnTo>
                  <a:lnTo>
                    <a:pt x="629" y="641"/>
                  </a:lnTo>
                  <a:lnTo>
                    <a:pt x="629" y="641"/>
                  </a:lnTo>
                  <a:lnTo>
                    <a:pt x="629" y="641"/>
                  </a:lnTo>
                  <a:lnTo>
                    <a:pt x="633" y="645"/>
                  </a:lnTo>
                  <a:lnTo>
                    <a:pt x="637" y="641"/>
                  </a:lnTo>
                  <a:lnTo>
                    <a:pt x="637" y="638"/>
                  </a:lnTo>
                  <a:lnTo>
                    <a:pt x="641" y="638"/>
                  </a:lnTo>
                  <a:lnTo>
                    <a:pt x="644" y="641"/>
                  </a:lnTo>
                  <a:lnTo>
                    <a:pt x="648" y="638"/>
                  </a:lnTo>
                  <a:lnTo>
                    <a:pt x="648" y="634"/>
                  </a:lnTo>
                  <a:lnTo>
                    <a:pt x="652" y="630"/>
                  </a:lnTo>
                  <a:lnTo>
                    <a:pt x="655" y="630"/>
                  </a:lnTo>
                  <a:lnTo>
                    <a:pt x="659" y="630"/>
                  </a:lnTo>
                  <a:lnTo>
                    <a:pt x="663" y="634"/>
                  </a:lnTo>
                  <a:lnTo>
                    <a:pt x="663" y="634"/>
                  </a:lnTo>
                  <a:lnTo>
                    <a:pt x="666" y="634"/>
                  </a:lnTo>
                  <a:lnTo>
                    <a:pt x="666" y="638"/>
                  </a:lnTo>
                  <a:lnTo>
                    <a:pt x="674" y="638"/>
                  </a:lnTo>
                  <a:lnTo>
                    <a:pt x="678" y="638"/>
                  </a:lnTo>
                  <a:lnTo>
                    <a:pt x="681" y="638"/>
                  </a:lnTo>
                  <a:lnTo>
                    <a:pt x="685" y="638"/>
                  </a:lnTo>
                  <a:lnTo>
                    <a:pt x="681" y="641"/>
                  </a:lnTo>
                  <a:lnTo>
                    <a:pt x="681" y="641"/>
                  </a:lnTo>
                  <a:lnTo>
                    <a:pt x="678" y="649"/>
                  </a:lnTo>
                  <a:lnTo>
                    <a:pt x="681" y="649"/>
                  </a:lnTo>
                  <a:lnTo>
                    <a:pt x="681" y="652"/>
                  </a:lnTo>
                  <a:lnTo>
                    <a:pt x="689" y="652"/>
                  </a:lnTo>
                  <a:lnTo>
                    <a:pt x="689" y="656"/>
                  </a:lnTo>
                  <a:lnTo>
                    <a:pt x="692" y="656"/>
                  </a:lnTo>
                  <a:lnTo>
                    <a:pt x="696" y="660"/>
                  </a:lnTo>
                  <a:lnTo>
                    <a:pt x="700" y="656"/>
                  </a:lnTo>
                  <a:lnTo>
                    <a:pt x="700" y="660"/>
                  </a:lnTo>
                  <a:lnTo>
                    <a:pt x="703" y="656"/>
                  </a:lnTo>
                  <a:lnTo>
                    <a:pt x="703" y="660"/>
                  </a:lnTo>
                  <a:lnTo>
                    <a:pt x="707" y="660"/>
                  </a:lnTo>
                  <a:lnTo>
                    <a:pt x="707" y="660"/>
                  </a:lnTo>
                  <a:lnTo>
                    <a:pt x="711" y="660"/>
                  </a:lnTo>
                  <a:lnTo>
                    <a:pt x="711" y="660"/>
                  </a:lnTo>
                  <a:lnTo>
                    <a:pt x="711" y="656"/>
                  </a:lnTo>
                  <a:lnTo>
                    <a:pt x="711" y="652"/>
                  </a:lnTo>
                  <a:lnTo>
                    <a:pt x="715" y="656"/>
                  </a:lnTo>
                  <a:lnTo>
                    <a:pt x="718" y="660"/>
                  </a:lnTo>
                  <a:lnTo>
                    <a:pt x="718" y="660"/>
                  </a:lnTo>
                  <a:lnTo>
                    <a:pt x="722" y="664"/>
                  </a:lnTo>
                  <a:lnTo>
                    <a:pt x="726" y="660"/>
                  </a:lnTo>
                  <a:lnTo>
                    <a:pt x="726" y="664"/>
                  </a:lnTo>
                  <a:lnTo>
                    <a:pt x="729" y="660"/>
                  </a:lnTo>
                  <a:lnTo>
                    <a:pt x="729" y="660"/>
                  </a:lnTo>
                  <a:lnTo>
                    <a:pt x="733" y="660"/>
                  </a:lnTo>
                  <a:lnTo>
                    <a:pt x="733" y="660"/>
                  </a:lnTo>
                  <a:lnTo>
                    <a:pt x="737" y="664"/>
                  </a:lnTo>
                  <a:lnTo>
                    <a:pt x="733" y="664"/>
                  </a:lnTo>
                  <a:lnTo>
                    <a:pt x="733" y="664"/>
                  </a:lnTo>
                  <a:lnTo>
                    <a:pt x="729" y="667"/>
                  </a:lnTo>
                  <a:lnTo>
                    <a:pt x="729" y="671"/>
                  </a:lnTo>
                  <a:lnTo>
                    <a:pt x="733" y="675"/>
                  </a:lnTo>
                  <a:lnTo>
                    <a:pt x="737" y="675"/>
                  </a:lnTo>
                  <a:lnTo>
                    <a:pt x="737" y="678"/>
                  </a:lnTo>
                  <a:lnTo>
                    <a:pt x="737" y="678"/>
                  </a:lnTo>
                  <a:lnTo>
                    <a:pt x="737" y="678"/>
                  </a:lnTo>
                  <a:lnTo>
                    <a:pt x="737" y="678"/>
                  </a:lnTo>
                  <a:lnTo>
                    <a:pt x="741" y="678"/>
                  </a:lnTo>
                  <a:lnTo>
                    <a:pt x="741" y="678"/>
                  </a:lnTo>
                  <a:lnTo>
                    <a:pt x="744" y="678"/>
                  </a:lnTo>
                  <a:lnTo>
                    <a:pt x="748" y="675"/>
                  </a:lnTo>
                  <a:lnTo>
                    <a:pt x="744" y="675"/>
                  </a:lnTo>
                  <a:lnTo>
                    <a:pt x="744" y="675"/>
                  </a:lnTo>
                  <a:lnTo>
                    <a:pt x="744" y="675"/>
                  </a:lnTo>
                  <a:lnTo>
                    <a:pt x="744" y="671"/>
                  </a:lnTo>
                  <a:lnTo>
                    <a:pt x="741" y="671"/>
                  </a:lnTo>
                  <a:lnTo>
                    <a:pt x="741" y="667"/>
                  </a:lnTo>
                  <a:lnTo>
                    <a:pt x="741" y="667"/>
                  </a:lnTo>
                  <a:lnTo>
                    <a:pt x="744" y="664"/>
                  </a:lnTo>
                  <a:lnTo>
                    <a:pt x="744" y="664"/>
                  </a:lnTo>
                  <a:lnTo>
                    <a:pt x="744" y="660"/>
                  </a:lnTo>
                  <a:lnTo>
                    <a:pt x="744" y="660"/>
                  </a:lnTo>
                  <a:lnTo>
                    <a:pt x="744" y="660"/>
                  </a:lnTo>
                  <a:lnTo>
                    <a:pt x="744" y="660"/>
                  </a:lnTo>
                  <a:lnTo>
                    <a:pt x="744" y="664"/>
                  </a:lnTo>
                  <a:lnTo>
                    <a:pt x="748" y="664"/>
                  </a:lnTo>
                  <a:lnTo>
                    <a:pt x="748" y="664"/>
                  </a:lnTo>
                  <a:lnTo>
                    <a:pt x="748" y="664"/>
                  </a:lnTo>
                  <a:lnTo>
                    <a:pt x="748" y="664"/>
                  </a:lnTo>
                  <a:lnTo>
                    <a:pt x="748" y="664"/>
                  </a:lnTo>
                  <a:lnTo>
                    <a:pt x="748" y="664"/>
                  </a:lnTo>
                  <a:lnTo>
                    <a:pt x="748" y="664"/>
                  </a:lnTo>
                  <a:lnTo>
                    <a:pt x="752" y="664"/>
                  </a:lnTo>
                  <a:lnTo>
                    <a:pt x="755" y="660"/>
                  </a:lnTo>
                  <a:lnTo>
                    <a:pt x="755" y="660"/>
                  </a:lnTo>
                  <a:lnTo>
                    <a:pt x="759" y="660"/>
                  </a:lnTo>
                  <a:lnTo>
                    <a:pt x="763" y="660"/>
                  </a:lnTo>
                  <a:lnTo>
                    <a:pt x="763" y="656"/>
                  </a:lnTo>
                  <a:lnTo>
                    <a:pt x="766" y="656"/>
                  </a:lnTo>
                  <a:lnTo>
                    <a:pt x="766" y="656"/>
                  </a:lnTo>
                  <a:lnTo>
                    <a:pt x="770" y="656"/>
                  </a:lnTo>
                  <a:lnTo>
                    <a:pt x="774" y="656"/>
                  </a:lnTo>
                  <a:lnTo>
                    <a:pt x="778" y="652"/>
                  </a:lnTo>
                  <a:lnTo>
                    <a:pt x="781" y="652"/>
                  </a:lnTo>
                  <a:lnTo>
                    <a:pt x="781" y="649"/>
                  </a:lnTo>
                  <a:lnTo>
                    <a:pt x="781" y="649"/>
                  </a:lnTo>
                  <a:lnTo>
                    <a:pt x="785" y="649"/>
                  </a:lnTo>
                  <a:lnTo>
                    <a:pt x="785" y="649"/>
                  </a:lnTo>
                  <a:lnTo>
                    <a:pt x="785" y="649"/>
                  </a:lnTo>
                  <a:lnTo>
                    <a:pt x="789" y="645"/>
                  </a:lnTo>
                  <a:lnTo>
                    <a:pt x="789" y="645"/>
                  </a:lnTo>
                  <a:lnTo>
                    <a:pt x="789" y="641"/>
                  </a:lnTo>
                  <a:lnTo>
                    <a:pt x="789" y="638"/>
                  </a:lnTo>
                  <a:lnTo>
                    <a:pt x="789" y="638"/>
                  </a:lnTo>
                  <a:lnTo>
                    <a:pt x="789" y="634"/>
                  </a:lnTo>
                  <a:lnTo>
                    <a:pt x="789" y="638"/>
                  </a:lnTo>
                  <a:lnTo>
                    <a:pt x="792" y="638"/>
                  </a:lnTo>
                  <a:lnTo>
                    <a:pt x="796" y="641"/>
                  </a:lnTo>
                  <a:lnTo>
                    <a:pt x="800" y="641"/>
                  </a:lnTo>
                  <a:lnTo>
                    <a:pt x="800" y="641"/>
                  </a:lnTo>
                  <a:lnTo>
                    <a:pt x="800" y="645"/>
                  </a:lnTo>
                  <a:lnTo>
                    <a:pt x="796" y="645"/>
                  </a:lnTo>
                  <a:lnTo>
                    <a:pt x="796" y="645"/>
                  </a:lnTo>
                  <a:lnTo>
                    <a:pt x="803" y="645"/>
                  </a:lnTo>
                  <a:lnTo>
                    <a:pt x="803" y="641"/>
                  </a:lnTo>
                  <a:lnTo>
                    <a:pt x="807" y="641"/>
                  </a:lnTo>
                  <a:lnTo>
                    <a:pt x="807" y="638"/>
                  </a:lnTo>
                  <a:lnTo>
                    <a:pt x="811" y="641"/>
                  </a:lnTo>
                  <a:lnTo>
                    <a:pt x="811" y="641"/>
                  </a:lnTo>
                  <a:lnTo>
                    <a:pt x="815" y="638"/>
                  </a:lnTo>
                  <a:lnTo>
                    <a:pt x="815" y="638"/>
                  </a:lnTo>
                  <a:lnTo>
                    <a:pt x="815" y="638"/>
                  </a:lnTo>
                  <a:lnTo>
                    <a:pt x="818" y="638"/>
                  </a:lnTo>
                  <a:lnTo>
                    <a:pt x="818" y="641"/>
                  </a:lnTo>
                  <a:lnTo>
                    <a:pt x="822" y="638"/>
                  </a:lnTo>
                  <a:lnTo>
                    <a:pt x="822" y="638"/>
                  </a:lnTo>
                  <a:lnTo>
                    <a:pt x="826" y="638"/>
                  </a:lnTo>
                  <a:lnTo>
                    <a:pt x="826" y="638"/>
                  </a:lnTo>
                  <a:lnTo>
                    <a:pt x="826" y="638"/>
                  </a:lnTo>
                  <a:lnTo>
                    <a:pt x="826" y="634"/>
                  </a:lnTo>
                  <a:lnTo>
                    <a:pt x="829" y="634"/>
                  </a:lnTo>
                  <a:lnTo>
                    <a:pt x="833" y="634"/>
                  </a:lnTo>
                  <a:lnTo>
                    <a:pt x="833" y="634"/>
                  </a:lnTo>
                  <a:lnTo>
                    <a:pt x="833" y="634"/>
                  </a:lnTo>
                  <a:lnTo>
                    <a:pt x="837" y="634"/>
                  </a:lnTo>
                  <a:lnTo>
                    <a:pt x="837" y="634"/>
                  </a:lnTo>
                  <a:lnTo>
                    <a:pt x="840" y="630"/>
                  </a:lnTo>
                  <a:lnTo>
                    <a:pt x="840" y="630"/>
                  </a:lnTo>
                  <a:lnTo>
                    <a:pt x="840" y="626"/>
                  </a:lnTo>
                  <a:lnTo>
                    <a:pt x="840" y="626"/>
                  </a:lnTo>
                  <a:lnTo>
                    <a:pt x="840" y="623"/>
                  </a:lnTo>
                  <a:lnTo>
                    <a:pt x="840" y="623"/>
                  </a:lnTo>
                  <a:lnTo>
                    <a:pt x="844" y="619"/>
                  </a:lnTo>
                  <a:lnTo>
                    <a:pt x="848" y="619"/>
                  </a:lnTo>
                  <a:lnTo>
                    <a:pt x="848" y="623"/>
                  </a:lnTo>
                  <a:lnTo>
                    <a:pt x="852" y="623"/>
                  </a:lnTo>
                  <a:lnTo>
                    <a:pt x="852" y="619"/>
                  </a:lnTo>
                  <a:lnTo>
                    <a:pt x="852" y="619"/>
                  </a:lnTo>
                  <a:lnTo>
                    <a:pt x="852" y="615"/>
                  </a:lnTo>
                  <a:lnTo>
                    <a:pt x="855" y="615"/>
                  </a:lnTo>
                  <a:lnTo>
                    <a:pt x="855" y="615"/>
                  </a:lnTo>
                  <a:lnTo>
                    <a:pt x="855" y="615"/>
                  </a:lnTo>
                  <a:lnTo>
                    <a:pt x="859" y="615"/>
                  </a:lnTo>
                  <a:lnTo>
                    <a:pt x="859" y="615"/>
                  </a:lnTo>
                  <a:lnTo>
                    <a:pt x="859" y="612"/>
                  </a:lnTo>
                  <a:lnTo>
                    <a:pt x="863" y="612"/>
                  </a:lnTo>
                  <a:lnTo>
                    <a:pt x="863" y="612"/>
                  </a:lnTo>
                  <a:lnTo>
                    <a:pt x="859" y="608"/>
                  </a:lnTo>
                  <a:lnTo>
                    <a:pt x="859" y="612"/>
                  </a:lnTo>
                  <a:lnTo>
                    <a:pt x="855" y="608"/>
                  </a:lnTo>
                  <a:lnTo>
                    <a:pt x="859" y="608"/>
                  </a:lnTo>
                  <a:lnTo>
                    <a:pt x="863" y="604"/>
                  </a:lnTo>
                  <a:lnTo>
                    <a:pt x="863" y="604"/>
                  </a:lnTo>
                  <a:lnTo>
                    <a:pt x="866" y="604"/>
                  </a:lnTo>
                  <a:lnTo>
                    <a:pt x="870" y="608"/>
                  </a:lnTo>
                  <a:lnTo>
                    <a:pt x="870" y="604"/>
                  </a:lnTo>
                  <a:lnTo>
                    <a:pt x="866" y="600"/>
                  </a:lnTo>
                  <a:lnTo>
                    <a:pt x="866" y="600"/>
                  </a:lnTo>
                  <a:lnTo>
                    <a:pt x="866" y="600"/>
                  </a:lnTo>
                  <a:lnTo>
                    <a:pt x="870" y="600"/>
                  </a:lnTo>
                  <a:lnTo>
                    <a:pt x="874" y="600"/>
                  </a:lnTo>
                  <a:lnTo>
                    <a:pt x="874" y="597"/>
                  </a:lnTo>
                  <a:lnTo>
                    <a:pt x="870" y="597"/>
                  </a:lnTo>
                  <a:lnTo>
                    <a:pt x="870" y="597"/>
                  </a:lnTo>
                  <a:lnTo>
                    <a:pt x="866" y="593"/>
                  </a:lnTo>
                  <a:lnTo>
                    <a:pt x="870" y="593"/>
                  </a:lnTo>
                  <a:lnTo>
                    <a:pt x="870" y="597"/>
                  </a:lnTo>
                  <a:lnTo>
                    <a:pt x="874" y="597"/>
                  </a:lnTo>
                  <a:lnTo>
                    <a:pt x="874" y="597"/>
                  </a:lnTo>
                  <a:lnTo>
                    <a:pt x="874" y="593"/>
                  </a:lnTo>
                  <a:lnTo>
                    <a:pt x="870" y="593"/>
                  </a:lnTo>
                  <a:lnTo>
                    <a:pt x="870" y="589"/>
                  </a:lnTo>
                  <a:lnTo>
                    <a:pt x="874" y="589"/>
                  </a:lnTo>
                  <a:lnTo>
                    <a:pt x="874" y="589"/>
                  </a:lnTo>
                  <a:lnTo>
                    <a:pt x="878" y="589"/>
                  </a:lnTo>
                  <a:lnTo>
                    <a:pt x="878" y="593"/>
                  </a:lnTo>
                  <a:lnTo>
                    <a:pt x="878" y="593"/>
                  </a:lnTo>
                  <a:lnTo>
                    <a:pt x="881" y="593"/>
                  </a:lnTo>
                  <a:lnTo>
                    <a:pt x="881" y="589"/>
                  </a:lnTo>
                  <a:lnTo>
                    <a:pt x="881" y="589"/>
                  </a:lnTo>
                  <a:lnTo>
                    <a:pt x="878" y="589"/>
                  </a:lnTo>
                  <a:lnTo>
                    <a:pt x="878" y="586"/>
                  </a:lnTo>
                  <a:lnTo>
                    <a:pt x="881" y="586"/>
                  </a:lnTo>
                  <a:lnTo>
                    <a:pt x="881" y="586"/>
                  </a:lnTo>
                  <a:lnTo>
                    <a:pt x="878" y="586"/>
                  </a:lnTo>
                  <a:lnTo>
                    <a:pt x="881" y="582"/>
                  </a:lnTo>
                  <a:lnTo>
                    <a:pt x="878" y="578"/>
                  </a:lnTo>
                  <a:lnTo>
                    <a:pt x="878" y="578"/>
                  </a:lnTo>
                  <a:lnTo>
                    <a:pt x="874" y="582"/>
                  </a:lnTo>
                  <a:lnTo>
                    <a:pt x="878" y="578"/>
                  </a:lnTo>
                  <a:lnTo>
                    <a:pt x="878" y="574"/>
                  </a:lnTo>
                  <a:lnTo>
                    <a:pt x="885" y="574"/>
                  </a:lnTo>
                  <a:lnTo>
                    <a:pt x="881" y="571"/>
                  </a:lnTo>
                  <a:lnTo>
                    <a:pt x="881" y="574"/>
                  </a:lnTo>
                  <a:lnTo>
                    <a:pt x="878" y="571"/>
                  </a:lnTo>
                  <a:lnTo>
                    <a:pt x="881" y="571"/>
                  </a:lnTo>
                  <a:lnTo>
                    <a:pt x="878" y="567"/>
                  </a:lnTo>
                  <a:lnTo>
                    <a:pt x="874" y="567"/>
                  </a:lnTo>
                  <a:lnTo>
                    <a:pt x="878" y="567"/>
                  </a:lnTo>
                  <a:lnTo>
                    <a:pt x="878" y="563"/>
                  </a:lnTo>
                  <a:lnTo>
                    <a:pt x="878" y="567"/>
                  </a:lnTo>
                  <a:lnTo>
                    <a:pt x="878" y="563"/>
                  </a:lnTo>
                  <a:lnTo>
                    <a:pt x="881" y="563"/>
                  </a:lnTo>
                  <a:lnTo>
                    <a:pt x="881" y="563"/>
                  </a:lnTo>
                  <a:lnTo>
                    <a:pt x="881" y="567"/>
                  </a:lnTo>
                  <a:lnTo>
                    <a:pt x="885" y="567"/>
                  </a:lnTo>
                  <a:lnTo>
                    <a:pt x="889" y="563"/>
                  </a:lnTo>
                  <a:lnTo>
                    <a:pt x="889" y="560"/>
                  </a:lnTo>
                  <a:lnTo>
                    <a:pt x="892" y="560"/>
                  </a:lnTo>
                  <a:lnTo>
                    <a:pt x="889" y="560"/>
                  </a:lnTo>
                  <a:lnTo>
                    <a:pt x="885" y="556"/>
                  </a:lnTo>
                  <a:lnTo>
                    <a:pt x="889" y="556"/>
                  </a:lnTo>
                  <a:lnTo>
                    <a:pt x="889" y="556"/>
                  </a:lnTo>
                  <a:lnTo>
                    <a:pt x="892" y="556"/>
                  </a:lnTo>
                  <a:lnTo>
                    <a:pt x="892" y="552"/>
                  </a:lnTo>
                  <a:lnTo>
                    <a:pt x="892" y="552"/>
                  </a:lnTo>
                  <a:lnTo>
                    <a:pt x="892" y="552"/>
                  </a:lnTo>
                  <a:lnTo>
                    <a:pt x="892" y="549"/>
                  </a:lnTo>
                  <a:lnTo>
                    <a:pt x="892" y="549"/>
                  </a:lnTo>
                  <a:lnTo>
                    <a:pt x="892" y="545"/>
                  </a:lnTo>
                  <a:lnTo>
                    <a:pt x="892" y="545"/>
                  </a:lnTo>
                  <a:lnTo>
                    <a:pt x="889" y="541"/>
                  </a:lnTo>
                  <a:lnTo>
                    <a:pt x="896" y="545"/>
                  </a:lnTo>
                  <a:lnTo>
                    <a:pt x="896" y="541"/>
                  </a:lnTo>
                  <a:lnTo>
                    <a:pt x="900" y="537"/>
                  </a:lnTo>
                  <a:lnTo>
                    <a:pt x="900" y="537"/>
                  </a:lnTo>
                  <a:lnTo>
                    <a:pt x="903" y="537"/>
                  </a:lnTo>
                  <a:lnTo>
                    <a:pt x="903" y="541"/>
                  </a:lnTo>
                  <a:lnTo>
                    <a:pt x="903" y="537"/>
                  </a:lnTo>
                  <a:lnTo>
                    <a:pt x="907" y="537"/>
                  </a:lnTo>
                  <a:lnTo>
                    <a:pt x="903" y="534"/>
                  </a:lnTo>
                  <a:lnTo>
                    <a:pt x="900" y="534"/>
                  </a:lnTo>
                  <a:lnTo>
                    <a:pt x="900" y="530"/>
                  </a:lnTo>
                  <a:lnTo>
                    <a:pt x="900" y="530"/>
                  </a:lnTo>
                  <a:lnTo>
                    <a:pt x="903" y="530"/>
                  </a:lnTo>
                  <a:lnTo>
                    <a:pt x="903" y="530"/>
                  </a:lnTo>
                  <a:lnTo>
                    <a:pt x="903" y="526"/>
                  </a:lnTo>
                  <a:lnTo>
                    <a:pt x="900" y="526"/>
                  </a:lnTo>
                  <a:lnTo>
                    <a:pt x="903" y="526"/>
                  </a:lnTo>
                  <a:lnTo>
                    <a:pt x="903" y="526"/>
                  </a:lnTo>
                  <a:lnTo>
                    <a:pt x="903" y="523"/>
                  </a:lnTo>
                  <a:lnTo>
                    <a:pt x="903" y="523"/>
                  </a:lnTo>
                  <a:lnTo>
                    <a:pt x="896" y="523"/>
                  </a:lnTo>
                  <a:lnTo>
                    <a:pt x="900" y="523"/>
                  </a:lnTo>
                  <a:lnTo>
                    <a:pt x="900" y="519"/>
                  </a:lnTo>
                  <a:lnTo>
                    <a:pt x="903" y="519"/>
                  </a:lnTo>
                  <a:lnTo>
                    <a:pt x="907" y="519"/>
                  </a:lnTo>
                  <a:lnTo>
                    <a:pt x="907" y="519"/>
                  </a:lnTo>
                  <a:lnTo>
                    <a:pt x="907" y="519"/>
                  </a:lnTo>
                  <a:lnTo>
                    <a:pt x="907" y="519"/>
                  </a:lnTo>
                  <a:lnTo>
                    <a:pt x="911" y="519"/>
                  </a:lnTo>
                  <a:lnTo>
                    <a:pt x="911" y="515"/>
                  </a:lnTo>
                  <a:lnTo>
                    <a:pt x="907" y="511"/>
                  </a:lnTo>
                  <a:lnTo>
                    <a:pt x="907" y="511"/>
                  </a:lnTo>
                  <a:lnTo>
                    <a:pt x="903" y="511"/>
                  </a:lnTo>
                  <a:lnTo>
                    <a:pt x="907" y="515"/>
                  </a:lnTo>
                  <a:lnTo>
                    <a:pt x="907" y="515"/>
                  </a:lnTo>
                  <a:lnTo>
                    <a:pt x="903" y="515"/>
                  </a:lnTo>
                  <a:lnTo>
                    <a:pt x="900" y="519"/>
                  </a:lnTo>
                  <a:lnTo>
                    <a:pt x="896" y="515"/>
                  </a:lnTo>
                  <a:lnTo>
                    <a:pt x="896" y="515"/>
                  </a:lnTo>
                  <a:lnTo>
                    <a:pt x="900" y="515"/>
                  </a:lnTo>
                  <a:lnTo>
                    <a:pt x="907" y="508"/>
                  </a:lnTo>
                  <a:lnTo>
                    <a:pt x="907" y="508"/>
                  </a:lnTo>
                  <a:lnTo>
                    <a:pt x="903" y="508"/>
                  </a:lnTo>
                  <a:lnTo>
                    <a:pt x="903" y="504"/>
                  </a:lnTo>
                  <a:lnTo>
                    <a:pt x="903" y="508"/>
                  </a:lnTo>
                  <a:lnTo>
                    <a:pt x="896" y="500"/>
                  </a:lnTo>
                  <a:lnTo>
                    <a:pt x="892" y="500"/>
                  </a:lnTo>
                  <a:lnTo>
                    <a:pt x="889" y="504"/>
                  </a:lnTo>
                  <a:lnTo>
                    <a:pt x="885" y="504"/>
                  </a:lnTo>
                  <a:lnTo>
                    <a:pt x="881" y="497"/>
                  </a:lnTo>
                  <a:lnTo>
                    <a:pt x="878" y="500"/>
                  </a:lnTo>
                  <a:lnTo>
                    <a:pt x="874" y="500"/>
                  </a:lnTo>
                  <a:lnTo>
                    <a:pt x="874" y="504"/>
                  </a:lnTo>
                  <a:lnTo>
                    <a:pt x="874" y="500"/>
                  </a:lnTo>
                  <a:lnTo>
                    <a:pt x="878" y="497"/>
                  </a:lnTo>
                  <a:lnTo>
                    <a:pt x="881" y="497"/>
                  </a:lnTo>
                  <a:lnTo>
                    <a:pt x="881" y="497"/>
                  </a:lnTo>
                  <a:lnTo>
                    <a:pt x="885" y="497"/>
                  </a:lnTo>
                  <a:lnTo>
                    <a:pt x="889" y="497"/>
                  </a:lnTo>
                  <a:lnTo>
                    <a:pt x="889" y="493"/>
                  </a:lnTo>
                  <a:lnTo>
                    <a:pt x="892" y="493"/>
                  </a:lnTo>
                  <a:lnTo>
                    <a:pt x="892" y="493"/>
                  </a:lnTo>
                  <a:lnTo>
                    <a:pt x="896" y="489"/>
                  </a:lnTo>
                  <a:lnTo>
                    <a:pt x="900" y="489"/>
                  </a:lnTo>
                  <a:lnTo>
                    <a:pt x="900" y="485"/>
                  </a:lnTo>
                  <a:lnTo>
                    <a:pt x="896" y="482"/>
                  </a:lnTo>
                  <a:lnTo>
                    <a:pt x="889" y="474"/>
                  </a:lnTo>
                  <a:lnTo>
                    <a:pt x="885" y="474"/>
                  </a:lnTo>
                  <a:lnTo>
                    <a:pt x="878" y="467"/>
                  </a:lnTo>
                  <a:lnTo>
                    <a:pt x="874" y="467"/>
                  </a:lnTo>
                  <a:lnTo>
                    <a:pt x="870" y="471"/>
                  </a:lnTo>
                  <a:lnTo>
                    <a:pt x="866" y="471"/>
                  </a:lnTo>
                  <a:lnTo>
                    <a:pt x="863" y="467"/>
                  </a:lnTo>
                  <a:lnTo>
                    <a:pt x="863" y="463"/>
                  </a:lnTo>
                  <a:lnTo>
                    <a:pt x="859" y="463"/>
                  </a:lnTo>
                  <a:lnTo>
                    <a:pt x="855" y="467"/>
                  </a:lnTo>
                  <a:lnTo>
                    <a:pt x="852" y="467"/>
                  </a:lnTo>
                  <a:lnTo>
                    <a:pt x="848" y="467"/>
                  </a:lnTo>
                  <a:lnTo>
                    <a:pt x="844" y="471"/>
                  </a:lnTo>
                  <a:lnTo>
                    <a:pt x="848" y="463"/>
                  </a:lnTo>
                  <a:lnTo>
                    <a:pt x="852" y="463"/>
                  </a:lnTo>
                  <a:lnTo>
                    <a:pt x="852" y="463"/>
                  </a:lnTo>
                  <a:lnTo>
                    <a:pt x="855" y="463"/>
                  </a:lnTo>
                  <a:lnTo>
                    <a:pt x="855" y="463"/>
                  </a:lnTo>
                  <a:lnTo>
                    <a:pt x="859" y="463"/>
                  </a:lnTo>
                  <a:lnTo>
                    <a:pt x="863" y="463"/>
                  </a:lnTo>
                  <a:lnTo>
                    <a:pt x="863" y="467"/>
                  </a:lnTo>
                  <a:lnTo>
                    <a:pt x="866" y="467"/>
                  </a:lnTo>
                  <a:lnTo>
                    <a:pt x="870" y="467"/>
                  </a:lnTo>
                  <a:lnTo>
                    <a:pt x="870" y="467"/>
                  </a:lnTo>
                  <a:lnTo>
                    <a:pt x="878" y="467"/>
                  </a:lnTo>
                  <a:lnTo>
                    <a:pt x="881" y="467"/>
                  </a:lnTo>
                  <a:lnTo>
                    <a:pt x="881" y="467"/>
                  </a:lnTo>
                  <a:lnTo>
                    <a:pt x="885" y="471"/>
                  </a:lnTo>
                  <a:lnTo>
                    <a:pt x="892" y="471"/>
                  </a:lnTo>
                  <a:lnTo>
                    <a:pt x="896" y="471"/>
                  </a:lnTo>
                  <a:lnTo>
                    <a:pt x="900" y="471"/>
                  </a:lnTo>
                  <a:lnTo>
                    <a:pt x="896" y="467"/>
                  </a:lnTo>
                  <a:lnTo>
                    <a:pt x="896" y="467"/>
                  </a:lnTo>
                  <a:lnTo>
                    <a:pt x="892" y="459"/>
                  </a:lnTo>
                  <a:lnTo>
                    <a:pt x="892" y="459"/>
                  </a:lnTo>
                  <a:lnTo>
                    <a:pt x="889" y="459"/>
                  </a:lnTo>
                  <a:lnTo>
                    <a:pt x="885" y="459"/>
                  </a:lnTo>
                  <a:lnTo>
                    <a:pt x="881" y="459"/>
                  </a:lnTo>
                  <a:lnTo>
                    <a:pt x="878" y="452"/>
                  </a:lnTo>
                  <a:lnTo>
                    <a:pt x="878" y="448"/>
                  </a:lnTo>
                  <a:lnTo>
                    <a:pt x="874" y="445"/>
                  </a:lnTo>
                  <a:lnTo>
                    <a:pt x="870" y="441"/>
                  </a:lnTo>
                  <a:lnTo>
                    <a:pt x="870" y="437"/>
                  </a:lnTo>
                  <a:lnTo>
                    <a:pt x="870" y="434"/>
                  </a:lnTo>
                  <a:lnTo>
                    <a:pt x="870" y="434"/>
                  </a:lnTo>
                  <a:lnTo>
                    <a:pt x="863" y="426"/>
                  </a:lnTo>
                  <a:lnTo>
                    <a:pt x="855" y="422"/>
                  </a:lnTo>
                  <a:lnTo>
                    <a:pt x="852" y="422"/>
                  </a:lnTo>
                  <a:lnTo>
                    <a:pt x="852" y="419"/>
                  </a:lnTo>
                  <a:lnTo>
                    <a:pt x="844" y="415"/>
                  </a:lnTo>
                  <a:lnTo>
                    <a:pt x="844" y="415"/>
                  </a:lnTo>
                  <a:lnTo>
                    <a:pt x="844" y="408"/>
                  </a:lnTo>
                  <a:lnTo>
                    <a:pt x="844" y="404"/>
                  </a:lnTo>
                  <a:lnTo>
                    <a:pt x="844" y="400"/>
                  </a:lnTo>
                  <a:lnTo>
                    <a:pt x="844" y="396"/>
                  </a:lnTo>
                  <a:lnTo>
                    <a:pt x="844" y="396"/>
                  </a:lnTo>
                  <a:lnTo>
                    <a:pt x="848" y="396"/>
                  </a:lnTo>
                  <a:lnTo>
                    <a:pt x="852" y="393"/>
                  </a:lnTo>
                  <a:lnTo>
                    <a:pt x="852" y="393"/>
                  </a:lnTo>
                  <a:lnTo>
                    <a:pt x="855" y="389"/>
                  </a:lnTo>
                  <a:lnTo>
                    <a:pt x="852" y="389"/>
                  </a:lnTo>
                  <a:lnTo>
                    <a:pt x="852" y="385"/>
                  </a:lnTo>
                  <a:lnTo>
                    <a:pt x="852" y="385"/>
                  </a:lnTo>
                  <a:lnTo>
                    <a:pt x="859" y="385"/>
                  </a:lnTo>
                  <a:lnTo>
                    <a:pt x="859" y="382"/>
                  </a:lnTo>
                  <a:lnTo>
                    <a:pt x="863" y="382"/>
                  </a:lnTo>
                  <a:lnTo>
                    <a:pt x="863" y="378"/>
                  </a:lnTo>
                  <a:lnTo>
                    <a:pt x="859" y="374"/>
                  </a:lnTo>
                  <a:lnTo>
                    <a:pt x="863" y="374"/>
                  </a:lnTo>
                  <a:lnTo>
                    <a:pt x="863" y="378"/>
                  </a:lnTo>
                  <a:lnTo>
                    <a:pt x="866" y="374"/>
                  </a:lnTo>
                  <a:lnTo>
                    <a:pt x="866" y="374"/>
                  </a:lnTo>
                  <a:lnTo>
                    <a:pt x="870" y="374"/>
                  </a:lnTo>
                  <a:lnTo>
                    <a:pt x="874" y="374"/>
                  </a:lnTo>
                  <a:lnTo>
                    <a:pt x="878" y="370"/>
                  </a:lnTo>
                  <a:lnTo>
                    <a:pt x="878" y="370"/>
                  </a:lnTo>
                  <a:lnTo>
                    <a:pt x="881" y="370"/>
                  </a:lnTo>
                  <a:lnTo>
                    <a:pt x="881" y="370"/>
                  </a:lnTo>
                  <a:lnTo>
                    <a:pt x="885" y="374"/>
                  </a:lnTo>
                  <a:lnTo>
                    <a:pt x="889" y="370"/>
                  </a:lnTo>
                  <a:lnTo>
                    <a:pt x="889" y="370"/>
                  </a:lnTo>
                  <a:lnTo>
                    <a:pt x="885" y="367"/>
                  </a:lnTo>
                  <a:lnTo>
                    <a:pt x="885" y="367"/>
                  </a:lnTo>
                  <a:lnTo>
                    <a:pt x="889" y="363"/>
                  </a:lnTo>
                  <a:lnTo>
                    <a:pt x="889" y="363"/>
                  </a:lnTo>
                  <a:lnTo>
                    <a:pt x="885" y="359"/>
                  </a:lnTo>
                  <a:lnTo>
                    <a:pt x="885" y="359"/>
                  </a:lnTo>
                  <a:lnTo>
                    <a:pt x="889" y="359"/>
                  </a:lnTo>
                  <a:lnTo>
                    <a:pt x="889" y="356"/>
                  </a:lnTo>
                  <a:lnTo>
                    <a:pt x="885" y="359"/>
                  </a:lnTo>
                  <a:lnTo>
                    <a:pt x="878" y="359"/>
                  </a:lnTo>
                  <a:lnTo>
                    <a:pt x="881" y="356"/>
                  </a:lnTo>
                  <a:lnTo>
                    <a:pt x="878" y="356"/>
                  </a:lnTo>
                  <a:lnTo>
                    <a:pt x="874" y="359"/>
                  </a:lnTo>
                  <a:lnTo>
                    <a:pt x="863" y="359"/>
                  </a:lnTo>
                  <a:lnTo>
                    <a:pt x="863" y="356"/>
                  </a:lnTo>
                  <a:lnTo>
                    <a:pt x="859" y="356"/>
                  </a:lnTo>
                  <a:lnTo>
                    <a:pt x="859" y="352"/>
                  </a:lnTo>
                  <a:lnTo>
                    <a:pt x="855" y="352"/>
                  </a:lnTo>
                  <a:lnTo>
                    <a:pt x="855" y="352"/>
                  </a:lnTo>
                  <a:lnTo>
                    <a:pt x="848" y="356"/>
                  </a:lnTo>
                  <a:lnTo>
                    <a:pt x="844" y="356"/>
                  </a:lnTo>
                  <a:lnTo>
                    <a:pt x="844" y="356"/>
                  </a:lnTo>
                  <a:lnTo>
                    <a:pt x="844" y="359"/>
                  </a:lnTo>
                  <a:lnTo>
                    <a:pt x="844" y="359"/>
                  </a:lnTo>
                  <a:lnTo>
                    <a:pt x="837" y="363"/>
                  </a:lnTo>
                  <a:lnTo>
                    <a:pt x="840" y="363"/>
                  </a:lnTo>
                  <a:lnTo>
                    <a:pt x="840" y="363"/>
                  </a:lnTo>
                  <a:lnTo>
                    <a:pt x="840" y="367"/>
                  </a:lnTo>
                  <a:lnTo>
                    <a:pt x="837" y="367"/>
                  </a:lnTo>
                  <a:lnTo>
                    <a:pt x="833" y="367"/>
                  </a:lnTo>
                  <a:lnTo>
                    <a:pt x="829" y="370"/>
                  </a:lnTo>
                  <a:lnTo>
                    <a:pt x="826" y="367"/>
                  </a:lnTo>
                  <a:lnTo>
                    <a:pt x="822" y="359"/>
                  </a:lnTo>
                  <a:lnTo>
                    <a:pt x="822" y="356"/>
                  </a:lnTo>
                  <a:lnTo>
                    <a:pt x="822" y="356"/>
                  </a:lnTo>
                  <a:lnTo>
                    <a:pt x="818" y="356"/>
                  </a:lnTo>
                  <a:lnTo>
                    <a:pt x="815" y="356"/>
                  </a:lnTo>
                  <a:lnTo>
                    <a:pt x="815" y="352"/>
                  </a:lnTo>
                  <a:lnTo>
                    <a:pt x="815" y="352"/>
                  </a:lnTo>
                  <a:lnTo>
                    <a:pt x="811" y="356"/>
                  </a:lnTo>
                  <a:lnTo>
                    <a:pt x="811" y="352"/>
                  </a:lnTo>
                  <a:lnTo>
                    <a:pt x="811" y="356"/>
                  </a:lnTo>
                  <a:lnTo>
                    <a:pt x="807" y="352"/>
                  </a:lnTo>
                  <a:lnTo>
                    <a:pt x="807" y="348"/>
                  </a:lnTo>
                  <a:lnTo>
                    <a:pt x="803" y="345"/>
                  </a:lnTo>
                  <a:lnTo>
                    <a:pt x="800" y="345"/>
                  </a:lnTo>
                  <a:lnTo>
                    <a:pt x="800" y="341"/>
                  </a:lnTo>
                  <a:lnTo>
                    <a:pt x="796" y="337"/>
                  </a:lnTo>
                  <a:lnTo>
                    <a:pt x="800" y="337"/>
                  </a:lnTo>
                  <a:lnTo>
                    <a:pt x="800" y="333"/>
                  </a:lnTo>
                  <a:lnTo>
                    <a:pt x="800" y="333"/>
                  </a:lnTo>
                  <a:lnTo>
                    <a:pt x="800" y="330"/>
                  </a:lnTo>
                  <a:lnTo>
                    <a:pt x="800" y="330"/>
                  </a:lnTo>
                  <a:lnTo>
                    <a:pt x="800" y="326"/>
                  </a:lnTo>
                  <a:lnTo>
                    <a:pt x="807" y="330"/>
                  </a:lnTo>
                  <a:lnTo>
                    <a:pt x="815" y="330"/>
                  </a:lnTo>
                  <a:lnTo>
                    <a:pt x="818" y="330"/>
                  </a:lnTo>
                  <a:lnTo>
                    <a:pt x="818" y="326"/>
                  </a:lnTo>
                  <a:lnTo>
                    <a:pt x="818" y="326"/>
                  </a:lnTo>
                  <a:lnTo>
                    <a:pt x="818" y="326"/>
                  </a:lnTo>
                  <a:lnTo>
                    <a:pt x="818" y="322"/>
                  </a:lnTo>
                  <a:lnTo>
                    <a:pt x="818" y="319"/>
                  </a:lnTo>
                  <a:lnTo>
                    <a:pt x="818" y="319"/>
                  </a:lnTo>
                  <a:lnTo>
                    <a:pt x="822" y="311"/>
                  </a:lnTo>
                  <a:lnTo>
                    <a:pt x="826" y="307"/>
                  </a:lnTo>
                  <a:lnTo>
                    <a:pt x="829" y="307"/>
                  </a:lnTo>
                  <a:lnTo>
                    <a:pt x="833" y="304"/>
                  </a:lnTo>
                  <a:lnTo>
                    <a:pt x="837" y="304"/>
                  </a:lnTo>
                  <a:lnTo>
                    <a:pt x="837" y="296"/>
                  </a:lnTo>
                  <a:lnTo>
                    <a:pt x="840" y="293"/>
                  </a:lnTo>
                  <a:lnTo>
                    <a:pt x="840" y="289"/>
                  </a:lnTo>
                  <a:lnTo>
                    <a:pt x="840" y="289"/>
                  </a:lnTo>
                  <a:lnTo>
                    <a:pt x="844" y="285"/>
                  </a:lnTo>
                  <a:lnTo>
                    <a:pt x="848" y="285"/>
                  </a:lnTo>
                  <a:lnTo>
                    <a:pt x="848" y="289"/>
                  </a:lnTo>
                  <a:lnTo>
                    <a:pt x="852" y="289"/>
                  </a:lnTo>
                  <a:lnTo>
                    <a:pt x="852" y="285"/>
                  </a:lnTo>
                  <a:lnTo>
                    <a:pt x="855" y="289"/>
                  </a:lnTo>
                  <a:lnTo>
                    <a:pt x="863" y="293"/>
                  </a:lnTo>
                  <a:lnTo>
                    <a:pt x="866" y="296"/>
                  </a:lnTo>
                  <a:lnTo>
                    <a:pt x="863" y="296"/>
                  </a:lnTo>
                  <a:lnTo>
                    <a:pt x="863" y="300"/>
                  </a:lnTo>
                  <a:lnTo>
                    <a:pt x="859" y="304"/>
                  </a:lnTo>
                  <a:lnTo>
                    <a:pt x="859" y="307"/>
                  </a:lnTo>
                  <a:lnTo>
                    <a:pt x="855" y="307"/>
                  </a:lnTo>
                  <a:lnTo>
                    <a:pt x="855" y="307"/>
                  </a:lnTo>
                  <a:lnTo>
                    <a:pt x="855" y="311"/>
                  </a:lnTo>
                  <a:lnTo>
                    <a:pt x="859" y="315"/>
                  </a:lnTo>
                  <a:lnTo>
                    <a:pt x="859" y="319"/>
                  </a:lnTo>
                  <a:lnTo>
                    <a:pt x="855" y="319"/>
                  </a:lnTo>
                  <a:lnTo>
                    <a:pt x="855" y="319"/>
                  </a:lnTo>
                  <a:lnTo>
                    <a:pt x="859" y="322"/>
                  </a:lnTo>
                  <a:lnTo>
                    <a:pt x="863" y="322"/>
                  </a:lnTo>
                  <a:lnTo>
                    <a:pt x="866" y="319"/>
                  </a:lnTo>
                  <a:lnTo>
                    <a:pt x="863" y="322"/>
                  </a:lnTo>
                  <a:lnTo>
                    <a:pt x="863" y="322"/>
                  </a:lnTo>
                  <a:lnTo>
                    <a:pt x="863" y="322"/>
                  </a:lnTo>
                  <a:lnTo>
                    <a:pt x="863" y="326"/>
                  </a:lnTo>
                  <a:lnTo>
                    <a:pt x="863" y="326"/>
                  </a:lnTo>
                  <a:lnTo>
                    <a:pt x="863" y="326"/>
                  </a:lnTo>
                  <a:lnTo>
                    <a:pt x="859" y="326"/>
                  </a:lnTo>
                  <a:lnTo>
                    <a:pt x="855" y="330"/>
                  </a:lnTo>
                  <a:lnTo>
                    <a:pt x="855" y="330"/>
                  </a:lnTo>
                  <a:lnTo>
                    <a:pt x="852" y="330"/>
                  </a:lnTo>
                  <a:lnTo>
                    <a:pt x="855" y="333"/>
                  </a:lnTo>
                  <a:lnTo>
                    <a:pt x="855" y="333"/>
                  </a:lnTo>
                  <a:lnTo>
                    <a:pt x="859" y="333"/>
                  </a:lnTo>
                  <a:lnTo>
                    <a:pt x="859" y="333"/>
                  </a:lnTo>
                  <a:lnTo>
                    <a:pt x="863" y="333"/>
                  </a:lnTo>
                  <a:lnTo>
                    <a:pt x="863" y="330"/>
                  </a:lnTo>
                  <a:lnTo>
                    <a:pt x="870" y="326"/>
                  </a:lnTo>
                  <a:lnTo>
                    <a:pt x="870" y="326"/>
                  </a:lnTo>
                  <a:lnTo>
                    <a:pt x="866" y="322"/>
                  </a:lnTo>
                  <a:lnTo>
                    <a:pt x="870" y="319"/>
                  </a:lnTo>
                  <a:lnTo>
                    <a:pt x="878" y="315"/>
                  </a:lnTo>
                  <a:lnTo>
                    <a:pt x="881" y="315"/>
                  </a:lnTo>
                  <a:lnTo>
                    <a:pt x="881" y="311"/>
                  </a:lnTo>
                  <a:lnTo>
                    <a:pt x="885" y="311"/>
                  </a:lnTo>
                  <a:lnTo>
                    <a:pt x="889" y="307"/>
                  </a:lnTo>
                  <a:lnTo>
                    <a:pt x="892" y="311"/>
                  </a:lnTo>
                  <a:lnTo>
                    <a:pt x="892" y="311"/>
                  </a:lnTo>
                  <a:lnTo>
                    <a:pt x="896" y="311"/>
                  </a:lnTo>
                  <a:lnTo>
                    <a:pt x="903" y="304"/>
                  </a:lnTo>
                  <a:lnTo>
                    <a:pt x="903" y="307"/>
                  </a:lnTo>
                  <a:lnTo>
                    <a:pt x="903" y="307"/>
                  </a:lnTo>
                  <a:lnTo>
                    <a:pt x="911" y="304"/>
                  </a:lnTo>
                  <a:lnTo>
                    <a:pt x="959" y="274"/>
                  </a:lnTo>
                  <a:lnTo>
                    <a:pt x="963" y="252"/>
                  </a:lnTo>
                  <a:lnTo>
                    <a:pt x="977" y="241"/>
                  </a:lnTo>
                  <a:lnTo>
                    <a:pt x="977" y="241"/>
                  </a:lnTo>
                  <a:lnTo>
                    <a:pt x="977" y="237"/>
                  </a:lnTo>
                  <a:lnTo>
                    <a:pt x="977" y="237"/>
                  </a:lnTo>
                  <a:lnTo>
                    <a:pt x="977" y="233"/>
                  </a:lnTo>
                  <a:lnTo>
                    <a:pt x="977" y="233"/>
                  </a:lnTo>
                  <a:lnTo>
                    <a:pt x="977" y="233"/>
                  </a:lnTo>
                  <a:lnTo>
                    <a:pt x="981" y="233"/>
                  </a:lnTo>
                  <a:lnTo>
                    <a:pt x="985" y="233"/>
                  </a:lnTo>
                  <a:lnTo>
                    <a:pt x="985" y="230"/>
                  </a:lnTo>
                  <a:lnTo>
                    <a:pt x="985" y="230"/>
                  </a:lnTo>
                  <a:lnTo>
                    <a:pt x="985" y="226"/>
                  </a:lnTo>
                  <a:lnTo>
                    <a:pt x="985" y="226"/>
                  </a:lnTo>
                  <a:lnTo>
                    <a:pt x="985" y="222"/>
                  </a:lnTo>
                  <a:lnTo>
                    <a:pt x="985" y="218"/>
                  </a:lnTo>
                  <a:lnTo>
                    <a:pt x="981" y="218"/>
                  </a:lnTo>
                  <a:lnTo>
                    <a:pt x="981" y="215"/>
                  </a:lnTo>
                  <a:lnTo>
                    <a:pt x="981" y="211"/>
                  </a:lnTo>
                  <a:lnTo>
                    <a:pt x="981" y="207"/>
                  </a:lnTo>
                  <a:lnTo>
                    <a:pt x="981" y="204"/>
                  </a:lnTo>
                  <a:lnTo>
                    <a:pt x="977" y="200"/>
                  </a:lnTo>
                  <a:lnTo>
                    <a:pt x="977" y="200"/>
                  </a:lnTo>
                  <a:lnTo>
                    <a:pt x="977" y="196"/>
                  </a:lnTo>
                  <a:lnTo>
                    <a:pt x="974" y="192"/>
                  </a:lnTo>
                  <a:lnTo>
                    <a:pt x="974" y="189"/>
                  </a:lnTo>
                  <a:lnTo>
                    <a:pt x="974" y="189"/>
                  </a:lnTo>
                  <a:lnTo>
                    <a:pt x="974" y="189"/>
                  </a:lnTo>
                  <a:lnTo>
                    <a:pt x="977" y="189"/>
                  </a:lnTo>
                  <a:lnTo>
                    <a:pt x="977" y="185"/>
                  </a:lnTo>
                  <a:lnTo>
                    <a:pt x="977" y="181"/>
                  </a:lnTo>
                  <a:lnTo>
                    <a:pt x="981" y="178"/>
                  </a:lnTo>
                  <a:lnTo>
                    <a:pt x="985" y="178"/>
                  </a:lnTo>
                  <a:lnTo>
                    <a:pt x="985" y="178"/>
                  </a:lnTo>
                  <a:lnTo>
                    <a:pt x="989" y="181"/>
                  </a:lnTo>
                  <a:lnTo>
                    <a:pt x="1000" y="181"/>
                  </a:lnTo>
                  <a:lnTo>
                    <a:pt x="1000" y="181"/>
                  </a:lnTo>
                  <a:lnTo>
                    <a:pt x="1003" y="181"/>
                  </a:lnTo>
                  <a:lnTo>
                    <a:pt x="1003" y="181"/>
                  </a:lnTo>
                  <a:lnTo>
                    <a:pt x="1003" y="178"/>
                  </a:lnTo>
                  <a:lnTo>
                    <a:pt x="1003" y="178"/>
                  </a:lnTo>
                  <a:lnTo>
                    <a:pt x="1003" y="174"/>
                  </a:lnTo>
                  <a:lnTo>
                    <a:pt x="1003" y="174"/>
                  </a:lnTo>
                  <a:lnTo>
                    <a:pt x="1003" y="174"/>
                  </a:lnTo>
                  <a:lnTo>
                    <a:pt x="1000" y="170"/>
                  </a:lnTo>
                  <a:lnTo>
                    <a:pt x="1003" y="166"/>
                  </a:lnTo>
                  <a:lnTo>
                    <a:pt x="1003" y="166"/>
                  </a:lnTo>
                  <a:lnTo>
                    <a:pt x="1003" y="163"/>
                  </a:lnTo>
                  <a:lnTo>
                    <a:pt x="1003" y="163"/>
                  </a:lnTo>
                  <a:lnTo>
                    <a:pt x="1003" y="163"/>
                  </a:lnTo>
                  <a:lnTo>
                    <a:pt x="1003" y="163"/>
                  </a:lnTo>
                  <a:lnTo>
                    <a:pt x="1003" y="159"/>
                  </a:lnTo>
                  <a:lnTo>
                    <a:pt x="1003" y="159"/>
                  </a:lnTo>
                  <a:lnTo>
                    <a:pt x="1003" y="155"/>
                  </a:lnTo>
                  <a:lnTo>
                    <a:pt x="1003" y="155"/>
                  </a:lnTo>
                  <a:lnTo>
                    <a:pt x="1003" y="155"/>
                  </a:lnTo>
                  <a:lnTo>
                    <a:pt x="1003" y="152"/>
                  </a:lnTo>
                  <a:lnTo>
                    <a:pt x="1003" y="152"/>
                  </a:lnTo>
                  <a:lnTo>
                    <a:pt x="1003" y="148"/>
                  </a:lnTo>
                  <a:lnTo>
                    <a:pt x="1003" y="144"/>
                  </a:lnTo>
                  <a:lnTo>
                    <a:pt x="1003" y="144"/>
                  </a:lnTo>
                  <a:lnTo>
                    <a:pt x="1003" y="144"/>
                  </a:lnTo>
                  <a:lnTo>
                    <a:pt x="1003" y="140"/>
                  </a:lnTo>
                  <a:lnTo>
                    <a:pt x="1003" y="140"/>
                  </a:lnTo>
                  <a:lnTo>
                    <a:pt x="1003" y="140"/>
                  </a:lnTo>
                  <a:lnTo>
                    <a:pt x="1003" y="137"/>
                  </a:lnTo>
                  <a:lnTo>
                    <a:pt x="1000" y="137"/>
                  </a:lnTo>
                  <a:lnTo>
                    <a:pt x="1003" y="137"/>
                  </a:lnTo>
                  <a:lnTo>
                    <a:pt x="1003" y="133"/>
                  </a:lnTo>
                  <a:lnTo>
                    <a:pt x="1003" y="133"/>
                  </a:lnTo>
                  <a:lnTo>
                    <a:pt x="1000" y="129"/>
                  </a:lnTo>
                  <a:lnTo>
                    <a:pt x="1000" y="129"/>
                  </a:lnTo>
                  <a:lnTo>
                    <a:pt x="1003" y="126"/>
                  </a:lnTo>
                  <a:lnTo>
                    <a:pt x="1003" y="126"/>
                  </a:lnTo>
                  <a:lnTo>
                    <a:pt x="1007" y="126"/>
                  </a:lnTo>
                  <a:lnTo>
                    <a:pt x="1007" y="122"/>
                  </a:lnTo>
                  <a:lnTo>
                    <a:pt x="1007" y="118"/>
                  </a:lnTo>
                  <a:lnTo>
                    <a:pt x="1003" y="118"/>
                  </a:lnTo>
                  <a:close/>
                </a:path>
              </a:pathLst>
            </a:custGeom>
            <a:grpFill/>
            <a:ln>
              <a:noFill/>
            </a:ln>
          </p:spPr>
          <p:txBody>
            <a:bodyPr vert="horz" wrap="square" lIns="91440" tIns="45720" rIns="91440" bIns="45720" numCol="1" anchor="t" anchorCtr="0" compatLnSpc="1"/>
            <a:lstStyle/>
            <a:p>
              <a:endParaRPr lang="en-US"/>
            </a:p>
          </p:txBody>
        </p:sp>
        <p:sp>
          <p:nvSpPr>
            <p:cNvPr id="109" name="Freeform 106">
              <a:extLst>
                <a:ext uri="{FF2B5EF4-FFF2-40B4-BE49-F238E27FC236}">
                  <a16:creationId xmlns="" xmlns:a16="http://schemas.microsoft.com/office/drawing/2014/main" id="{B3871EFA-5900-42F7-80EB-B524262BC267}"/>
                </a:ext>
              </a:extLst>
            </p:cNvPr>
            <p:cNvSpPr/>
            <p:nvPr/>
          </p:nvSpPr>
          <p:spPr bwMode="auto">
            <a:xfrm>
              <a:off x="6808384" y="2651024"/>
              <a:ext cx="38599" cy="81058"/>
            </a:xfrm>
            <a:custGeom>
              <a:avLst/>
              <a:gdLst>
                <a:gd name="T0" fmla="*/ 26 w 30"/>
                <a:gd name="T1" fmla="*/ 4 h 63"/>
                <a:gd name="T2" fmla="*/ 26 w 30"/>
                <a:gd name="T3" fmla="*/ 4 h 63"/>
                <a:gd name="T4" fmla="*/ 22 w 30"/>
                <a:gd name="T5" fmla="*/ 0 h 63"/>
                <a:gd name="T6" fmla="*/ 19 w 30"/>
                <a:gd name="T7" fmla="*/ 0 h 63"/>
                <a:gd name="T8" fmla="*/ 19 w 30"/>
                <a:gd name="T9" fmla="*/ 0 h 63"/>
                <a:gd name="T10" fmla="*/ 19 w 30"/>
                <a:gd name="T11" fmla="*/ 4 h 63"/>
                <a:gd name="T12" fmla="*/ 15 w 30"/>
                <a:gd name="T13" fmla="*/ 4 h 63"/>
                <a:gd name="T14" fmla="*/ 11 w 30"/>
                <a:gd name="T15" fmla="*/ 8 h 63"/>
                <a:gd name="T16" fmla="*/ 7 w 30"/>
                <a:gd name="T17" fmla="*/ 11 h 63"/>
                <a:gd name="T18" fmla="*/ 7 w 30"/>
                <a:gd name="T19" fmla="*/ 15 h 63"/>
                <a:gd name="T20" fmla="*/ 7 w 30"/>
                <a:gd name="T21" fmla="*/ 15 h 63"/>
                <a:gd name="T22" fmla="*/ 7 w 30"/>
                <a:gd name="T23" fmla="*/ 15 h 63"/>
                <a:gd name="T24" fmla="*/ 4 w 30"/>
                <a:gd name="T25" fmla="*/ 23 h 63"/>
                <a:gd name="T26" fmla="*/ 0 w 30"/>
                <a:gd name="T27" fmla="*/ 30 h 63"/>
                <a:gd name="T28" fmla="*/ 0 w 30"/>
                <a:gd name="T29" fmla="*/ 30 h 63"/>
                <a:gd name="T30" fmla="*/ 0 w 30"/>
                <a:gd name="T31" fmla="*/ 30 h 63"/>
                <a:gd name="T32" fmla="*/ 0 w 30"/>
                <a:gd name="T33" fmla="*/ 37 h 63"/>
                <a:gd name="T34" fmla="*/ 0 w 30"/>
                <a:gd name="T35" fmla="*/ 41 h 63"/>
                <a:gd name="T36" fmla="*/ 4 w 30"/>
                <a:gd name="T37" fmla="*/ 45 h 63"/>
                <a:gd name="T38" fmla="*/ 4 w 30"/>
                <a:gd name="T39" fmla="*/ 45 h 63"/>
                <a:gd name="T40" fmla="*/ 4 w 30"/>
                <a:gd name="T41" fmla="*/ 45 h 63"/>
                <a:gd name="T42" fmla="*/ 4 w 30"/>
                <a:gd name="T43" fmla="*/ 49 h 63"/>
                <a:gd name="T44" fmla="*/ 4 w 30"/>
                <a:gd name="T45" fmla="*/ 49 h 63"/>
                <a:gd name="T46" fmla="*/ 7 w 30"/>
                <a:gd name="T47" fmla="*/ 49 h 63"/>
                <a:gd name="T48" fmla="*/ 7 w 30"/>
                <a:gd name="T49" fmla="*/ 52 h 63"/>
                <a:gd name="T50" fmla="*/ 11 w 30"/>
                <a:gd name="T51" fmla="*/ 52 h 63"/>
                <a:gd name="T52" fmla="*/ 15 w 30"/>
                <a:gd name="T53" fmla="*/ 56 h 63"/>
                <a:gd name="T54" fmla="*/ 15 w 30"/>
                <a:gd name="T55" fmla="*/ 60 h 63"/>
                <a:gd name="T56" fmla="*/ 15 w 30"/>
                <a:gd name="T57" fmla="*/ 63 h 63"/>
                <a:gd name="T58" fmla="*/ 15 w 30"/>
                <a:gd name="T59" fmla="*/ 63 h 63"/>
                <a:gd name="T60" fmla="*/ 19 w 30"/>
                <a:gd name="T61" fmla="*/ 63 h 63"/>
                <a:gd name="T62" fmla="*/ 19 w 30"/>
                <a:gd name="T63" fmla="*/ 60 h 63"/>
                <a:gd name="T64" fmla="*/ 19 w 30"/>
                <a:gd name="T65" fmla="*/ 56 h 63"/>
                <a:gd name="T66" fmla="*/ 19 w 30"/>
                <a:gd name="T67" fmla="*/ 52 h 63"/>
                <a:gd name="T68" fmla="*/ 19 w 30"/>
                <a:gd name="T69" fmla="*/ 49 h 63"/>
                <a:gd name="T70" fmla="*/ 22 w 30"/>
                <a:gd name="T71" fmla="*/ 41 h 63"/>
                <a:gd name="T72" fmla="*/ 22 w 30"/>
                <a:gd name="T73" fmla="*/ 37 h 63"/>
                <a:gd name="T74" fmla="*/ 26 w 30"/>
                <a:gd name="T75" fmla="*/ 37 h 63"/>
                <a:gd name="T76" fmla="*/ 22 w 30"/>
                <a:gd name="T77" fmla="*/ 37 h 63"/>
                <a:gd name="T78" fmla="*/ 26 w 30"/>
                <a:gd name="T79" fmla="*/ 30 h 63"/>
                <a:gd name="T80" fmla="*/ 26 w 30"/>
                <a:gd name="T81" fmla="*/ 26 h 63"/>
                <a:gd name="T82" fmla="*/ 22 w 30"/>
                <a:gd name="T83" fmla="*/ 23 h 63"/>
                <a:gd name="T84" fmla="*/ 26 w 30"/>
                <a:gd name="T85" fmla="*/ 19 h 63"/>
                <a:gd name="T86" fmla="*/ 26 w 30"/>
                <a:gd name="T87" fmla="*/ 11 h 63"/>
                <a:gd name="T88" fmla="*/ 26 w 30"/>
                <a:gd name="T89" fmla="*/ 8 h 63"/>
                <a:gd name="T90" fmla="*/ 30 w 30"/>
                <a:gd name="T91" fmla="*/ 8 h 63"/>
                <a:gd name="T92" fmla="*/ 30 w 30"/>
                <a:gd name="T93" fmla="*/ 4 h 63"/>
                <a:gd name="T94" fmla="*/ 26 w 30"/>
                <a:gd name="T95" fmla="*/ 4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 h="63">
                  <a:moveTo>
                    <a:pt x="26" y="4"/>
                  </a:moveTo>
                  <a:lnTo>
                    <a:pt x="26" y="4"/>
                  </a:lnTo>
                  <a:lnTo>
                    <a:pt x="22" y="0"/>
                  </a:lnTo>
                  <a:lnTo>
                    <a:pt x="19" y="0"/>
                  </a:lnTo>
                  <a:lnTo>
                    <a:pt x="19" y="0"/>
                  </a:lnTo>
                  <a:lnTo>
                    <a:pt x="19" y="4"/>
                  </a:lnTo>
                  <a:lnTo>
                    <a:pt x="15" y="4"/>
                  </a:lnTo>
                  <a:lnTo>
                    <a:pt x="11" y="8"/>
                  </a:lnTo>
                  <a:lnTo>
                    <a:pt x="7" y="11"/>
                  </a:lnTo>
                  <a:lnTo>
                    <a:pt x="7" y="15"/>
                  </a:lnTo>
                  <a:lnTo>
                    <a:pt x="7" y="15"/>
                  </a:lnTo>
                  <a:lnTo>
                    <a:pt x="7" y="15"/>
                  </a:lnTo>
                  <a:lnTo>
                    <a:pt x="4" y="23"/>
                  </a:lnTo>
                  <a:lnTo>
                    <a:pt x="0" y="30"/>
                  </a:lnTo>
                  <a:lnTo>
                    <a:pt x="0" y="30"/>
                  </a:lnTo>
                  <a:lnTo>
                    <a:pt x="0" y="30"/>
                  </a:lnTo>
                  <a:lnTo>
                    <a:pt x="0" y="37"/>
                  </a:lnTo>
                  <a:lnTo>
                    <a:pt x="0" y="41"/>
                  </a:lnTo>
                  <a:lnTo>
                    <a:pt x="4" y="45"/>
                  </a:lnTo>
                  <a:lnTo>
                    <a:pt x="4" y="45"/>
                  </a:lnTo>
                  <a:lnTo>
                    <a:pt x="4" y="45"/>
                  </a:lnTo>
                  <a:lnTo>
                    <a:pt x="4" y="49"/>
                  </a:lnTo>
                  <a:lnTo>
                    <a:pt x="4" y="49"/>
                  </a:lnTo>
                  <a:lnTo>
                    <a:pt x="7" y="49"/>
                  </a:lnTo>
                  <a:lnTo>
                    <a:pt x="7" y="52"/>
                  </a:lnTo>
                  <a:lnTo>
                    <a:pt x="11" y="52"/>
                  </a:lnTo>
                  <a:lnTo>
                    <a:pt x="15" y="56"/>
                  </a:lnTo>
                  <a:lnTo>
                    <a:pt x="15" y="60"/>
                  </a:lnTo>
                  <a:lnTo>
                    <a:pt x="15" y="63"/>
                  </a:lnTo>
                  <a:lnTo>
                    <a:pt x="15" y="63"/>
                  </a:lnTo>
                  <a:lnTo>
                    <a:pt x="19" y="63"/>
                  </a:lnTo>
                  <a:lnTo>
                    <a:pt x="19" y="60"/>
                  </a:lnTo>
                  <a:lnTo>
                    <a:pt x="19" y="56"/>
                  </a:lnTo>
                  <a:lnTo>
                    <a:pt x="19" y="52"/>
                  </a:lnTo>
                  <a:lnTo>
                    <a:pt x="19" y="49"/>
                  </a:lnTo>
                  <a:lnTo>
                    <a:pt x="22" y="41"/>
                  </a:lnTo>
                  <a:lnTo>
                    <a:pt x="22" y="37"/>
                  </a:lnTo>
                  <a:lnTo>
                    <a:pt x="26" y="37"/>
                  </a:lnTo>
                  <a:lnTo>
                    <a:pt x="22" y="37"/>
                  </a:lnTo>
                  <a:lnTo>
                    <a:pt x="26" y="30"/>
                  </a:lnTo>
                  <a:lnTo>
                    <a:pt x="26" y="26"/>
                  </a:lnTo>
                  <a:lnTo>
                    <a:pt x="22" y="23"/>
                  </a:lnTo>
                  <a:lnTo>
                    <a:pt x="26" y="19"/>
                  </a:lnTo>
                  <a:lnTo>
                    <a:pt x="26" y="11"/>
                  </a:lnTo>
                  <a:lnTo>
                    <a:pt x="26" y="8"/>
                  </a:lnTo>
                  <a:lnTo>
                    <a:pt x="30" y="8"/>
                  </a:lnTo>
                  <a:lnTo>
                    <a:pt x="30" y="4"/>
                  </a:lnTo>
                  <a:lnTo>
                    <a:pt x="26" y="4"/>
                  </a:lnTo>
                  <a:close/>
                </a:path>
              </a:pathLst>
            </a:custGeom>
            <a:grpFill/>
            <a:ln>
              <a:noFill/>
            </a:ln>
          </p:spPr>
          <p:txBody>
            <a:bodyPr vert="horz" wrap="square" lIns="91440" tIns="45720" rIns="91440" bIns="45720" numCol="1" anchor="t" anchorCtr="0" compatLnSpc="1"/>
            <a:lstStyle/>
            <a:p>
              <a:endParaRPr lang="en-US"/>
            </a:p>
          </p:txBody>
        </p:sp>
        <p:sp>
          <p:nvSpPr>
            <p:cNvPr id="110" name="Freeform 107">
              <a:extLst>
                <a:ext uri="{FF2B5EF4-FFF2-40B4-BE49-F238E27FC236}">
                  <a16:creationId xmlns="" xmlns:a16="http://schemas.microsoft.com/office/drawing/2014/main" id="{19C913F4-9278-44A3-90CE-7046FBAFF720}"/>
                </a:ext>
              </a:extLst>
            </p:cNvPr>
            <p:cNvSpPr>
              <a:spLocks noEditPoints="1"/>
            </p:cNvSpPr>
            <p:nvPr/>
          </p:nvSpPr>
          <p:spPr bwMode="auto">
            <a:xfrm>
              <a:off x="4959495" y="3071752"/>
              <a:ext cx="223874" cy="195568"/>
            </a:xfrm>
            <a:custGeom>
              <a:avLst/>
              <a:gdLst>
                <a:gd name="T0" fmla="*/ 45 w 174"/>
                <a:gd name="T1" fmla="*/ 15 h 152"/>
                <a:gd name="T2" fmla="*/ 49 w 174"/>
                <a:gd name="T3" fmla="*/ 15 h 152"/>
                <a:gd name="T4" fmla="*/ 52 w 174"/>
                <a:gd name="T5" fmla="*/ 11 h 152"/>
                <a:gd name="T6" fmla="*/ 63 w 174"/>
                <a:gd name="T7" fmla="*/ 0 h 152"/>
                <a:gd name="T8" fmla="*/ 71 w 174"/>
                <a:gd name="T9" fmla="*/ 0 h 152"/>
                <a:gd name="T10" fmla="*/ 71 w 174"/>
                <a:gd name="T11" fmla="*/ 11 h 152"/>
                <a:gd name="T12" fmla="*/ 78 w 174"/>
                <a:gd name="T13" fmla="*/ 15 h 152"/>
                <a:gd name="T14" fmla="*/ 86 w 174"/>
                <a:gd name="T15" fmla="*/ 15 h 152"/>
                <a:gd name="T16" fmla="*/ 97 w 174"/>
                <a:gd name="T17" fmla="*/ 15 h 152"/>
                <a:gd name="T18" fmla="*/ 108 w 174"/>
                <a:gd name="T19" fmla="*/ 22 h 152"/>
                <a:gd name="T20" fmla="*/ 111 w 174"/>
                <a:gd name="T21" fmla="*/ 26 h 152"/>
                <a:gd name="T22" fmla="*/ 123 w 174"/>
                <a:gd name="T23" fmla="*/ 29 h 152"/>
                <a:gd name="T24" fmla="*/ 130 w 174"/>
                <a:gd name="T25" fmla="*/ 29 h 152"/>
                <a:gd name="T26" fmla="*/ 134 w 174"/>
                <a:gd name="T27" fmla="*/ 29 h 152"/>
                <a:gd name="T28" fmla="*/ 141 w 174"/>
                <a:gd name="T29" fmla="*/ 22 h 152"/>
                <a:gd name="T30" fmla="*/ 148 w 174"/>
                <a:gd name="T31" fmla="*/ 18 h 152"/>
                <a:gd name="T32" fmla="*/ 156 w 174"/>
                <a:gd name="T33" fmla="*/ 18 h 152"/>
                <a:gd name="T34" fmla="*/ 160 w 174"/>
                <a:gd name="T35" fmla="*/ 22 h 152"/>
                <a:gd name="T36" fmla="*/ 171 w 174"/>
                <a:gd name="T37" fmla="*/ 22 h 152"/>
                <a:gd name="T38" fmla="*/ 160 w 174"/>
                <a:gd name="T39" fmla="*/ 37 h 152"/>
                <a:gd name="T40" fmla="*/ 171 w 174"/>
                <a:gd name="T41" fmla="*/ 104 h 152"/>
                <a:gd name="T42" fmla="*/ 163 w 174"/>
                <a:gd name="T43" fmla="*/ 111 h 152"/>
                <a:gd name="T44" fmla="*/ 160 w 174"/>
                <a:gd name="T45" fmla="*/ 115 h 152"/>
                <a:gd name="T46" fmla="*/ 156 w 174"/>
                <a:gd name="T47" fmla="*/ 115 h 152"/>
                <a:gd name="T48" fmla="*/ 148 w 174"/>
                <a:gd name="T49" fmla="*/ 118 h 152"/>
                <a:gd name="T50" fmla="*/ 148 w 174"/>
                <a:gd name="T51" fmla="*/ 122 h 152"/>
                <a:gd name="T52" fmla="*/ 145 w 174"/>
                <a:gd name="T53" fmla="*/ 126 h 152"/>
                <a:gd name="T54" fmla="*/ 141 w 174"/>
                <a:gd name="T55" fmla="*/ 130 h 152"/>
                <a:gd name="T56" fmla="*/ 141 w 174"/>
                <a:gd name="T57" fmla="*/ 137 h 152"/>
                <a:gd name="T58" fmla="*/ 130 w 174"/>
                <a:gd name="T59" fmla="*/ 148 h 152"/>
                <a:gd name="T60" fmla="*/ 126 w 174"/>
                <a:gd name="T61" fmla="*/ 152 h 152"/>
                <a:gd name="T62" fmla="*/ 104 w 174"/>
                <a:gd name="T63" fmla="*/ 137 h 152"/>
                <a:gd name="T64" fmla="*/ 104 w 174"/>
                <a:gd name="T65" fmla="*/ 133 h 152"/>
                <a:gd name="T66" fmla="*/ 41 w 174"/>
                <a:gd name="T67" fmla="*/ 96 h 152"/>
                <a:gd name="T68" fmla="*/ 41 w 174"/>
                <a:gd name="T69" fmla="*/ 81 h 152"/>
                <a:gd name="T70" fmla="*/ 45 w 174"/>
                <a:gd name="T71" fmla="*/ 74 h 152"/>
                <a:gd name="T72" fmla="*/ 49 w 174"/>
                <a:gd name="T73" fmla="*/ 70 h 152"/>
                <a:gd name="T74" fmla="*/ 52 w 174"/>
                <a:gd name="T75" fmla="*/ 67 h 152"/>
                <a:gd name="T76" fmla="*/ 60 w 174"/>
                <a:gd name="T77" fmla="*/ 63 h 152"/>
                <a:gd name="T78" fmla="*/ 60 w 174"/>
                <a:gd name="T79" fmla="*/ 59 h 152"/>
                <a:gd name="T80" fmla="*/ 63 w 174"/>
                <a:gd name="T81" fmla="*/ 52 h 152"/>
                <a:gd name="T82" fmla="*/ 60 w 174"/>
                <a:gd name="T83" fmla="*/ 44 h 152"/>
                <a:gd name="T84" fmla="*/ 60 w 174"/>
                <a:gd name="T85" fmla="*/ 44 h 152"/>
                <a:gd name="T86" fmla="*/ 56 w 174"/>
                <a:gd name="T87" fmla="*/ 37 h 152"/>
                <a:gd name="T88" fmla="*/ 52 w 174"/>
                <a:gd name="T89" fmla="*/ 29 h 152"/>
                <a:gd name="T90" fmla="*/ 49 w 174"/>
                <a:gd name="T91" fmla="*/ 26 h 152"/>
                <a:gd name="T92" fmla="*/ 49 w 174"/>
                <a:gd name="T93" fmla="*/ 22 h 152"/>
                <a:gd name="T94" fmla="*/ 45 w 174"/>
                <a:gd name="T95" fmla="*/ 18 h 152"/>
                <a:gd name="T96" fmla="*/ 45 w 174"/>
                <a:gd name="T97" fmla="*/ 18 h 152"/>
                <a:gd name="T98" fmla="*/ 0 w 174"/>
                <a:gd name="T99" fmla="*/ 96 h 152"/>
                <a:gd name="T100" fmla="*/ 15 w 174"/>
                <a:gd name="T101" fmla="*/ 96 h 152"/>
                <a:gd name="T102" fmla="*/ 0 w 174"/>
                <a:gd name="T103" fmla="*/ 9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4" h="152">
                  <a:moveTo>
                    <a:pt x="45" y="18"/>
                  </a:moveTo>
                  <a:lnTo>
                    <a:pt x="45" y="15"/>
                  </a:lnTo>
                  <a:lnTo>
                    <a:pt x="49" y="15"/>
                  </a:lnTo>
                  <a:lnTo>
                    <a:pt x="49" y="15"/>
                  </a:lnTo>
                  <a:lnTo>
                    <a:pt x="52" y="11"/>
                  </a:lnTo>
                  <a:lnTo>
                    <a:pt x="52" y="11"/>
                  </a:lnTo>
                  <a:lnTo>
                    <a:pt x="56" y="7"/>
                  </a:lnTo>
                  <a:lnTo>
                    <a:pt x="63" y="0"/>
                  </a:lnTo>
                  <a:lnTo>
                    <a:pt x="67" y="3"/>
                  </a:lnTo>
                  <a:lnTo>
                    <a:pt x="71" y="0"/>
                  </a:lnTo>
                  <a:lnTo>
                    <a:pt x="71" y="0"/>
                  </a:lnTo>
                  <a:lnTo>
                    <a:pt x="71" y="11"/>
                  </a:lnTo>
                  <a:lnTo>
                    <a:pt x="74" y="15"/>
                  </a:lnTo>
                  <a:lnTo>
                    <a:pt x="78" y="15"/>
                  </a:lnTo>
                  <a:lnTo>
                    <a:pt x="82" y="11"/>
                  </a:lnTo>
                  <a:lnTo>
                    <a:pt x="86" y="15"/>
                  </a:lnTo>
                  <a:lnTo>
                    <a:pt x="93" y="15"/>
                  </a:lnTo>
                  <a:lnTo>
                    <a:pt x="97" y="15"/>
                  </a:lnTo>
                  <a:lnTo>
                    <a:pt x="104" y="22"/>
                  </a:lnTo>
                  <a:lnTo>
                    <a:pt x="108" y="22"/>
                  </a:lnTo>
                  <a:lnTo>
                    <a:pt x="111" y="26"/>
                  </a:lnTo>
                  <a:lnTo>
                    <a:pt x="111" y="26"/>
                  </a:lnTo>
                  <a:lnTo>
                    <a:pt x="119" y="26"/>
                  </a:lnTo>
                  <a:lnTo>
                    <a:pt x="123" y="29"/>
                  </a:lnTo>
                  <a:lnTo>
                    <a:pt x="126" y="29"/>
                  </a:lnTo>
                  <a:lnTo>
                    <a:pt x="130" y="29"/>
                  </a:lnTo>
                  <a:lnTo>
                    <a:pt x="134" y="29"/>
                  </a:lnTo>
                  <a:lnTo>
                    <a:pt x="134" y="29"/>
                  </a:lnTo>
                  <a:lnTo>
                    <a:pt x="141" y="22"/>
                  </a:lnTo>
                  <a:lnTo>
                    <a:pt x="141" y="22"/>
                  </a:lnTo>
                  <a:lnTo>
                    <a:pt x="145" y="18"/>
                  </a:lnTo>
                  <a:lnTo>
                    <a:pt x="148" y="18"/>
                  </a:lnTo>
                  <a:lnTo>
                    <a:pt x="148" y="18"/>
                  </a:lnTo>
                  <a:lnTo>
                    <a:pt x="156" y="18"/>
                  </a:lnTo>
                  <a:lnTo>
                    <a:pt x="160" y="18"/>
                  </a:lnTo>
                  <a:lnTo>
                    <a:pt x="160" y="22"/>
                  </a:lnTo>
                  <a:lnTo>
                    <a:pt x="163" y="22"/>
                  </a:lnTo>
                  <a:lnTo>
                    <a:pt x="171" y="22"/>
                  </a:lnTo>
                  <a:lnTo>
                    <a:pt x="174" y="22"/>
                  </a:lnTo>
                  <a:lnTo>
                    <a:pt x="160" y="37"/>
                  </a:lnTo>
                  <a:lnTo>
                    <a:pt x="160" y="93"/>
                  </a:lnTo>
                  <a:lnTo>
                    <a:pt x="171" y="104"/>
                  </a:lnTo>
                  <a:lnTo>
                    <a:pt x="171" y="104"/>
                  </a:lnTo>
                  <a:lnTo>
                    <a:pt x="163" y="111"/>
                  </a:lnTo>
                  <a:lnTo>
                    <a:pt x="163" y="111"/>
                  </a:lnTo>
                  <a:lnTo>
                    <a:pt x="160" y="115"/>
                  </a:lnTo>
                  <a:lnTo>
                    <a:pt x="163" y="115"/>
                  </a:lnTo>
                  <a:lnTo>
                    <a:pt x="156" y="115"/>
                  </a:lnTo>
                  <a:lnTo>
                    <a:pt x="152" y="118"/>
                  </a:lnTo>
                  <a:lnTo>
                    <a:pt x="148" y="118"/>
                  </a:lnTo>
                  <a:lnTo>
                    <a:pt x="148" y="122"/>
                  </a:lnTo>
                  <a:lnTo>
                    <a:pt x="148" y="122"/>
                  </a:lnTo>
                  <a:lnTo>
                    <a:pt x="145" y="126"/>
                  </a:lnTo>
                  <a:lnTo>
                    <a:pt x="145" y="126"/>
                  </a:lnTo>
                  <a:lnTo>
                    <a:pt x="145" y="126"/>
                  </a:lnTo>
                  <a:lnTo>
                    <a:pt x="141" y="130"/>
                  </a:lnTo>
                  <a:lnTo>
                    <a:pt x="141" y="133"/>
                  </a:lnTo>
                  <a:lnTo>
                    <a:pt x="141" y="137"/>
                  </a:lnTo>
                  <a:lnTo>
                    <a:pt x="137" y="141"/>
                  </a:lnTo>
                  <a:lnTo>
                    <a:pt x="130" y="148"/>
                  </a:lnTo>
                  <a:lnTo>
                    <a:pt x="126" y="152"/>
                  </a:lnTo>
                  <a:lnTo>
                    <a:pt x="126" y="152"/>
                  </a:lnTo>
                  <a:lnTo>
                    <a:pt x="108" y="137"/>
                  </a:lnTo>
                  <a:lnTo>
                    <a:pt x="104" y="137"/>
                  </a:lnTo>
                  <a:lnTo>
                    <a:pt x="104" y="133"/>
                  </a:lnTo>
                  <a:lnTo>
                    <a:pt x="104" y="133"/>
                  </a:lnTo>
                  <a:lnTo>
                    <a:pt x="100" y="130"/>
                  </a:lnTo>
                  <a:lnTo>
                    <a:pt x="41" y="96"/>
                  </a:lnTo>
                  <a:lnTo>
                    <a:pt x="37" y="96"/>
                  </a:lnTo>
                  <a:lnTo>
                    <a:pt x="41" y="81"/>
                  </a:lnTo>
                  <a:lnTo>
                    <a:pt x="41" y="78"/>
                  </a:lnTo>
                  <a:lnTo>
                    <a:pt x="45" y="74"/>
                  </a:lnTo>
                  <a:lnTo>
                    <a:pt x="49" y="70"/>
                  </a:lnTo>
                  <a:lnTo>
                    <a:pt x="49" y="70"/>
                  </a:lnTo>
                  <a:lnTo>
                    <a:pt x="52" y="67"/>
                  </a:lnTo>
                  <a:lnTo>
                    <a:pt x="52" y="67"/>
                  </a:lnTo>
                  <a:lnTo>
                    <a:pt x="52" y="63"/>
                  </a:lnTo>
                  <a:lnTo>
                    <a:pt x="60" y="63"/>
                  </a:lnTo>
                  <a:lnTo>
                    <a:pt x="60" y="59"/>
                  </a:lnTo>
                  <a:lnTo>
                    <a:pt x="60" y="59"/>
                  </a:lnTo>
                  <a:lnTo>
                    <a:pt x="63" y="55"/>
                  </a:lnTo>
                  <a:lnTo>
                    <a:pt x="63" y="52"/>
                  </a:lnTo>
                  <a:lnTo>
                    <a:pt x="63" y="48"/>
                  </a:lnTo>
                  <a:lnTo>
                    <a:pt x="60" y="44"/>
                  </a:lnTo>
                  <a:lnTo>
                    <a:pt x="63" y="44"/>
                  </a:lnTo>
                  <a:lnTo>
                    <a:pt x="60" y="44"/>
                  </a:lnTo>
                  <a:lnTo>
                    <a:pt x="56" y="41"/>
                  </a:lnTo>
                  <a:lnTo>
                    <a:pt x="56" y="37"/>
                  </a:lnTo>
                  <a:lnTo>
                    <a:pt x="52" y="33"/>
                  </a:lnTo>
                  <a:lnTo>
                    <a:pt x="52" y="29"/>
                  </a:lnTo>
                  <a:lnTo>
                    <a:pt x="52" y="26"/>
                  </a:lnTo>
                  <a:lnTo>
                    <a:pt x="49" y="26"/>
                  </a:lnTo>
                  <a:lnTo>
                    <a:pt x="49" y="26"/>
                  </a:lnTo>
                  <a:lnTo>
                    <a:pt x="49" y="22"/>
                  </a:lnTo>
                  <a:lnTo>
                    <a:pt x="45" y="18"/>
                  </a:lnTo>
                  <a:lnTo>
                    <a:pt x="45" y="18"/>
                  </a:lnTo>
                  <a:lnTo>
                    <a:pt x="45" y="18"/>
                  </a:lnTo>
                  <a:lnTo>
                    <a:pt x="45" y="18"/>
                  </a:lnTo>
                  <a:lnTo>
                    <a:pt x="45" y="18"/>
                  </a:lnTo>
                  <a:close/>
                  <a:moveTo>
                    <a:pt x="0" y="96"/>
                  </a:moveTo>
                  <a:lnTo>
                    <a:pt x="8" y="96"/>
                  </a:lnTo>
                  <a:lnTo>
                    <a:pt x="15" y="96"/>
                  </a:lnTo>
                  <a:lnTo>
                    <a:pt x="0" y="96"/>
                  </a:lnTo>
                  <a:lnTo>
                    <a:pt x="0" y="96"/>
                  </a:lnTo>
                  <a:close/>
                </a:path>
              </a:pathLst>
            </a:custGeom>
            <a:grpFill/>
            <a:ln>
              <a:noFill/>
            </a:ln>
          </p:spPr>
          <p:txBody>
            <a:bodyPr vert="horz" wrap="square" lIns="91440" tIns="45720" rIns="91440" bIns="45720" numCol="1" anchor="t" anchorCtr="0" compatLnSpc="1"/>
            <a:lstStyle/>
            <a:p>
              <a:endParaRPr lang="en-US"/>
            </a:p>
          </p:txBody>
        </p:sp>
        <p:sp>
          <p:nvSpPr>
            <p:cNvPr id="111" name="Freeform 108">
              <a:extLst>
                <a:ext uri="{FF2B5EF4-FFF2-40B4-BE49-F238E27FC236}">
                  <a16:creationId xmlns="" xmlns:a16="http://schemas.microsoft.com/office/drawing/2014/main" id="{BAA52EAC-6C7C-419F-B3F9-691890C62E29}"/>
                </a:ext>
              </a:extLst>
            </p:cNvPr>
            <p:cNvSpPr/>
            <p:nvPr/>
          </p:nvSpPr>
          <p:spPr bwMode="auto">
            <a:xfrm>
              <a:off x="4917035" y="3094911"/>
              <a:ext cx="123517" cy="110650"/>
            </a:xfrm>
            <a:custGeom>
              <a:avLst/>
              <a:gdLst>
                <a:gd name="T0" fmla="*/ 74 w 96"/>
                <a:gd name="T1" fmla="*/ 60 h 86"/>
                <a:gd name="T2" fmla="*/ 82 w 96"/>
                <a:gd name="T3" fmla="*/ 52 h 86"/>
                <a:gd name="T4" fmla="*/ 85 w 96"/>
                <a:gd name="T5" fmla="*/ 49 h 86"/>
                <a:gd name="T6" fmla="*/ 85 w 96"/>
                <a:gd name="T7" fmla="*/ 45 h 86"/>
                <a:gd name="T8" fmla="*/ 93 w 96"/>
                <a:gd name="T9" fmla="*/ 41 h 86"/>
                <a:gd name="T10" fmla="*/ 96 w 96"/>
                <a:gd name="T11" fmla="*/ 37 h 86"/>
                <a:gd name="T12" fmla="*/ 96 w 96"/>
                <a:gd name="T13" fmla="*/ 30 h 86"/>
                <a:gd name="T14" fmla="*/ 96 w 96"/>
                <a:gd name="T15" fmla="*/ 26 h 86"/>
                <a:gd name="T16" fmla="*/ 89 w 96"/>
                <a:gd name="T17" fmla="*/ 23 h 86"/>
                <a:gd name="T18" fmla="*/ 85 w 96"/>
                <a:gd name="T19" fmla="*/ 15 h 86"/>
                <a:gd name="T20" fmla="*/ 85 w 96"/>
                <a:gd name="T21" fmla="*/ 8 h 86"/>
                <a:gd name="T22" fmla="*/ 82 w 96"/>
                <a:gd name="T23" fmla="*/ 8 h 86"/>
                <a:gd name="T24" fmla="*/ 78 w 96"/>
                <a:gd name="T25" fmla="*/ 0 h 86"/>
                <a:gd name="T26" fmla="*/ 74 w 96"/>
                <a:gd name="T27" fmla="*/ 4 h 86"/>
                <a:gd name="T28" fmla="*/ 67 w 96"/>
                <a:gd name="T29" fmla="*/ 8 h 86"/>
                <a:gd name="T30" fmla="*/ 59 w 96"/>
                <a:gd name="T31" fmla="*/ 4 h 86"/>
                <a:gd name="T32" fmla="*/ 52 w 96"/>
                <a:gd name="T33" fmla="*/ 8 h 86"/>
                <a:gd name="T34" fmla="*/ 48 w 96"/>
                <a:gd name="T35" fmla="*/ 8 h 86"/>
                <a:gd name="T36" fmla="*/ 48 w 96"/>
                <a:gd name="T37" fmla="*/ 11 h 86"/>
                <a:gd name="T38" fmla="*/ 41 w 96"/>
                <a:gd name="T39" fmla="*/ 11 h 86"/>
                <a:gd name="T40" fmla="*/ 37 w 96"/>
                <a:gd name="T41" fmla="*/ 8 h 86"/>
                <a:gd name="T42" fmla="*/ 30 w 96"/>
                <a:gd name="T43" fmla="*/ 8 h 86"/>
                <a:gd name="T44" fmla="*/ 26 w 96"/>
                <a:gd name="T45" fmla="*/ 8 h 86"/>
                <a:gd name="T46" fmla="*/ 26 w 96"/>
                <a:gd name="T47" fmla="*/ 11 h 86"/>
                <a:gd name="T48" fmla="*/ 26 w 96"/>
                <a:gd name="T49" fmla="*/ 11 h 86"/>
                <a:gd name="T50" fmla="*/ 22 w 96"/>
                <a:gd name="T51" fmla="*/ 15 h 86"/>
                <a:gd name="T52" fmla="*/ 22 w 96"/>
                <a:gd name="T53" fmla="*/ 26 h 86"/>
                <a:gd name="T54" fmla="*/ 22 w 96"/>
                <a:gd name="T55" fmla="*/ 30 h 86"/>
                <a:gd name="T56" fmla="*/ 26 w 96"/>
                <a:gd name="T57" fmla="*/ 34 h 86"/>
                <a:gd name="T58" fmla="*/ 19 w 96"/>
                <a:gd name="T59" fmla="*/ 45 h 86"/>
                <a:gd name="T60" fmla="*/ 11 w 96"/>
                <a:gd name="T61" fmla="*/ 52 h 86"/>
                <a:gd name="T62" fmla="*/ 4 w 96"/>
                <a:gd name="T63" fmla="*/ 67 h 86"/>
                <a:gd name="T64" fmla="*/ 4 w 96"/>
                <a:gd name="T65" fmla="*/ 75 h 86"/>
                <a:gd name="T66" fmla="*/ 0 w 96"/>
                <a:gd name="T67" fmla="*/ 86 h 86"/>
                <a:gd name="T68" fmla="*/ 0 w 96"/>
                <a:gd name="T69" fmla="*/ 86 h 86"/>
                <a:gd name="T70" fmla="*/ 7 w 96"/>
                <a:gd name="T71" fmla="*/ 82 h 86"/>
                <a:gd name="T72" fmla="*/ 11 w 96"/>
                <a:gd name="T73" fmla="*/ 86 h 86"/>
                <a:gd name="T74" fmla="*/ 15 w 96"/>
                <a:gd name="T75" fmla="*/ 82 h 86"/>
                <a:gd name="T76" fmla="*/ 15 w 96"/>
                <a:gd name="T77" fmla="*/ 82 h 86"/>
                <a:gd name="T78" fmla="*/ 19 w 96"/>
                <a:gd name="T79" fmla="*/ 82 h 86"/>
                <a:gd name="T80" fmla="*/ 22 w 96"/>
                <a:gd name="T81" fmla="*/ 78 h 86"/>
                <a:gd name="T82" fmla="*/ 33 w 96"/>
                <a:gd name="T83" fmla="*/ 78 h 86"/>
                <a:gd name="T84" fmla="*/ 70 w 96"/>
                <a:gd name="T85" fmla="*/ 78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6" h="86">
                  <a:moveTo>
                    <a:pt x="74" y="63"/>
                  </a:moveTo>
                  <a:lnTo>
                    <a:pt x="74" y="60"/>
                  </a:lnTo>
                  <a:lnTo>
                    <a:pt x="78" y="56"/>
                  </a:lnTo>
                  <a:lnTo>
                    <a:pt x="82" y="52"/>
                  </a:lnTo>
                  <a:lnTo>
                    <a:pt x="82" y="52"/>
                  </a:lnTo>
                  <a:lnTo>
                    <a:pt x="85" y="49"/>
                  </a:lnTo>
                  <a:lnTo>
                    <a:pt x="85" y="49"/>
                  </a:lnTo>
                  <a:lnTo>
                    <a:pt x="85" y="45"/>
                  </a:lnTo>
                  <a:lnTo>
                    <a:pt x="93" y="45"/>
                  </a:lnTo>
                  <a:lnTo>
                    <a:pt x="93" y="41"/>
                  </a:lnTo>
                  <a:lnTo>
                    <a:pt x="93" y="41"/>
                  </a:lnTo>
                  <a:lnTo>
                    <a:pt x="96" y="37"/>
                  </a:lnTo>
                  <a:lnTo>
                    <a:pt x="96" y="34"/>
                  </a:lnTo>
                  <a:lnTo>
                    <a:pt x="96" y="30"/>
                  </a:lnTo>
                  <a:lnTo>
                    <a:pt x="93" y="26"/>
                  </a:lnTo>
                  <a:lnTo>
                    <a:pt x="96" y="26"/>
                  </a:lnTo>
                  <a:lnTo>
                    <a:pt x="93" y="26"/>
                  </a:lnTo>
                  <a:lnTo>
                    <a:pt x="89" y="23"/>
                  </a:lnTo>
                  <a:lnTo>
                    <a:pt x="89" y="19"/>
                  </a:lnTo>
                  <a:lnTo>
                    <a:pt x="85" y="15"/>
                  </a:lnTo>
                  <a:lnTo>
                    <a:pt x="85" y="11"/>
                  </a:lnTo>
                  <a:lnTo>
                    <a:pt x="85" y="8"/>
                  </a:lnTo>
                  <a:lnTo>
                    <a:pt x="82" y="8"/>
                  </a:lnTo>
                  <a:lnTo>
                    <a:pt x="82" y="8"/>
                  </a:lnTo>
                  <a:lnTo>
                    <a:pt x="82" y="4"/>
                  </a:lnTo>
                  <a:lnTo>
                    <a:pt x="78" y="0"/>
                  </a:lnTo>
                  <a:lnTo>
                    <a:pt x="78" y="0"/>
                  </a:lnTo>
                  <a:lnTo>
                    <a:pt x="74" y="4"/>
                  </a:lnTo>
                  <a:lnTo>
                    <a:pt x="70" y="4"/>
                  </a:lnTo>
                  <a:lnTo>
                    <a:pt x="67" y="8"/>
                  </a:lnTo>
                  <a:lnTo>
                    <a:pt x="63" y="4"/>
                  </a:lnTo>
                  <a:lnTo>
                    <a:pt x="59" y="4"/>
                  </a:lnTo>
                  <a:lnTo>
                    <a:pt x="56" y="8"/>
                  </a:lnTo>
                  <a:lnTo>
                    <a:pt x="52" y="8"/>
                  </a:lnTo>
                  <a:lnTo>
                    <a:pt x="52" y="8"/>
                  </a:lnTo>
                  <a:lnTo>
                    <a:pt x="48" y="8"/>
                  </a:lnTo>
                  <a:lnTo>
                    <a:pt x="48" y="8"/>
                  </a:lnTo>
                  <a:lnTo>
                    <a:pt x="48" y="11"/>
                  </a:lnTo>
                  <a:lnTo>
                    <a:pt x="44" y="11"/>
                  </a:lnTo>
                  <a:lnTo>
                    <a:pt x="41" y="11"/>
                  </a:lnTo>
                  <a:lnTo>
                    <a:pt x="41" y="8"/>
                  </a:lnTo>
                  <a:lnTo>
                    <a:pt x="37" y="8"/>
                  </a:lnTo>
                  <a:lnTo>
                    <a:pt x="33" y="8"/>
                  </a:lnTo>
                  <a:lnTo>
                    <a:pt x="30" y="8"/>
                  </a:lnTo>
                  <a:lnTo>
                    <a:pt x="26" y="4"/>
                  </a:lnTo>
                  <a:lnTo>
                    <a:pt x="26" y="8"/>
                  </a:lnTo>
                  <a:lnTo>
                    <a:pt x="26" y="8"/>
                  </a:lnTo>
                  <a:lnTo>
                    <a:pt x="26" y="11"/>
                  </a:lnTo>
                  <a:lnTo>
                    <a:pt x="26" y="11"/>
                  </a:lnTo>
                  <a:lnTo>
                    <a:pt x="26" y="11"/>
                  </a:lnTo>
                  <a:lnTo>
                    <a:pt x="26" y="15"/>
                  </a:lnTo>
                  <a:lnTo>
                    <a:pt x="22" y="15"/>
                  </a:lnTo>
                  <a:lnTo>
                    <a:pt x="22" y="19"/>
                  </a:lnTo>
                  <a:lnTo>
                    <a:pt x="22" y="26"/>
                  </a:lnTo>
                  <a:lnTo>
                    <a:pt x="22" y="30"/>
                  </a:lnTo>
                  <a:lnTo>
                    <a:pt x="22" y="30"/>
                  </a:lnTo>
                  <a:lnTo>
                    <a:pt x="26" y="34"/>
                  </a:lnTo>
                  <a:lnTo>
                    <a:pt x="26" y="34"/>
                  </a:lnTo>
                  <a:lnTo>
                    <a:pt x="26" y="37"/>
                  </a:lnTo>
                  <a:lnTo>
                    <a:pt x="19" y="45"/>
                  </a:lnTo>
                  <a:lnTo>
                    <a:pt x="11" y="52"/>
                  </a:lnTo>
                  <a:lnTo>
                    <a:pt x="11" y="52"/>
                  </a:lnTo>
                  <a:lnTo>
                    <a:pt x="4" y="63"/>
                  </a:lnTo>
                  <a:lnTo>
                    <a:pt x="4" y="67"/>
                  </a:lnTo>
                  <a:lnTo>
                    <a:pt x="4" y="71"/>
                  </a:lnTo>
                  <a:lnTo>
                    <a:pt x="4" y="75"/>
                  </a:lnTo>
                  <a:lnTo>
                    <a:pt x="0" y="82"/>
                  </a:lnTo>
                  <a:lnTo>
                    <a:pt x="0" y="86"/>
                  </a:lnTo>
                  <a:lnTo>
                    <a:pt x="0" y="86"/>
                  </a:lnTo>
                  <a:lnTo>
                    <a:pt x="0" y="86"/>
                  </a:lnTo>
                  <a:lnTo>
                    <a:pt x="4" y="86"/>
                  </a:lnTo>
                  <a:lnTo>
                    <a:pt x="7" y="82"/>
                  </a:lnTo>
                  <a:lnTo>
                    <a:pt x="7" y="82"/>
                  </a:lnTo>
                  <a:lnTo>
                    <a:pt x="11" y="86"/>
                  </a:lnTo>
                  <a:lnTo>
                    <a:pt x="11" y="86"/>
                  </a:lnTo>
                  <a:lnTo>
                    <a:pt x="15" y="82"/>
                  </a:lnTo>
                  <a:lnTo>
                    <a:pt x="15" y="82"/>
                  </a:lnTo>
                  <a:lnTo>
                    <a:pt x="15" y="82"/>
                  </a:lnTo>
                  <a:lnTo>
                    <a:pt x="19" y="82"/>
                  </a:lnTo>
                  <a:lnTo>
                    <a:pt x="19" y="82"/>
                  </a:lnTo>
                  <a:lnTo>
                    <a:pt x="19" y="82"/>
                  </a:lnTo>
                  <a:lnTo>
                    <a:pt x="22" y="78"/>
                  </a:lnTo>
                  <a:lnTo>
                    <a:pt x="33" y="78"/>
                  </a:lnTo>
                  <a:lnTo>
                    <a:pt x="33" y="78"/>
                  </a:lnTo>
                  <a:lnTo>
                    <a:pt x="48" y="78"/>
                  </a:lnTo>
                  <a:lnTo>
                    <a:pt x="70" y="78"/>
                  </a:lnTo>
                  <a:lnTo>
                    <a:pt x="74" y="63"/>
                  </a:lnTo>
                  <a:close/>
                </a:path>
              </a:pathLst>
            </a:custGeom>
            <a:grpFill/>
            <a:ln>
              <a:noFill/>
            </a:ln>
          </p:spPr>
          <p:txBody>
            <a:bodyPr vert="horz" wrap="square" lIns="91440" tIns="45720" rIns="91440" bIns="45720" numCol="1" anchor="t" anchorCtr="0" compatLnSpc="1"/>
            <a:lstStyle/>
            <a:p>
              <a:endParaRPr lang="en-US"/>
            </a:p>
          </p:txBody>
        </p:sp>
        <p:sp>
          <p:nvSpPr>
            <p:cNvPr id="112" name="Freeform 109">
              <a:extLst>
                <a:ext uri="{FF2B5EF4-FFF2-40B4-BE49-F238E27FC236}">
                  <a16:creationId xmlns="" xmlns:a16="http://schemas.microsoft.com/office/drawing/2014/main" id="{EBC3F88F-8A36-4FE8-BAF0-6199E07D2586}"/>
                </a:ext>
              </a:extLst>
            </p:cNvPr>
            <p:cNvSpPr/>
            <p:nvPr/>
          </p:nvSpPr>
          <p:spPr bwMode="auto">
            <a:xfrm>
              <a:off x="4597952" y="2961102"/>
              <a:ext cx="276626" cy="167262"/>
            </a:xfrm>
            <a:custGeom>
              <a:avLst/>
              <a:gdLst>
                <a:gd name="T0" fmla="*/ 137 w 215"/>
                <a:gd name="T1" fmla="*/ 4 h 130"/>
                <a:gd name="T2" fmla="*/ 148 w 215"/>
                <a:gd name="T3" fmla="*/ 19 h 130"/>
                <a:gd name="T4" fmla="*/ 148 w 215"/>
                <a:gd name="T5" fmla="*/ 30 h 130"/>
                <a:gd name="T6" fmla="*/ 155 w 215"/>
                <a:gd name="T7" fmla="*/ 34 h 130"/>
                <a:gd name="T8" fmla="*/ 159 w 215"/>
                <a:gd name="T9" fmla="*/ 41 h 130"/>
                <a:gd name="T10" fmla="*/ 174 w 215"/>
                <a:gd name="T11" fmla="*/ 45 h 130"/>
                <a:gd name="T12" fmla="*/ 181 w 215"/>
                <a:gd name="T13" fmla="*/ 52 h 130"/>
                <a:gd name="T14" fmla="*/ 178 w 215"/>
                <a:gd name="T15" fmla="*/ 56 h 130"/>
                <a:gd name="T16" fmla="*/ 185 w 215"/>
                <a:gd name="T17" fmla="*/ 64 h 130"/>
                <a:gd name="T18" fmla="*/ 196 w 215"/>
                <a:gd name="T19" fmla="*/ 71 h 130"/>
                <a:gd name="T20" fmla="*/ 200 w 215"/>
                <a:gd name="T21" fmla="*/ 78 h 130"/>
                <a:gd name="T22" fmla="*/ 207 w 215"/>
                <a:gd name="T23" fmla="*/ 82 h 130"/>
                <a:gd name="T24" fmla="*/ 215 w 215"/>
                <a:gd name="T25" fmla="*/ 93 h 130"/>
                <a:gd name="T26" fmla="*/ 207 w 215"/>
                <a:gd name="T27" fmla="*/ 89 h 130"/>
                <a:gd name="T28" fmla="*/ 193 w 215"/>
                <a:gd name="T29" fmla="*/ 89 h 130"/>
                <a:gd name="T30" fmla="*/ 185 w 215"/>
                <a:gd name="T31" fmla="*/ 89 h 130"/>
                <a:gd name="T32" fmla="*/ 181 w 215"/>
                <a:gd name="T33" fmla="*/ 89 h 130"/>
                <a:gd name="T34" fmla="*/ 170 w 215"/>
                <a:gd name="T35" fmla="*/ 93 h 130"/>
                <a:gd name="T36" fmla="*/ 167 w 215"/>
                <a:gd name="T37" fmla="*/ 93 h 130"/>
                <a:gd name="T38" fmla="*/ 152 w 215"/>
                <a:gd name="T39" fmla="*/ 97 h 130"/>
                <a:gd name="T40" fmla="*/ 141 w 215"/>
                <a:gd name="T41" fmla="*/ 97 h 130"/>
                <a:gd name="T42" fmla="*/ 130 w 215"/>
                <a:gd name="T43" fmla="*/ 101 h 130"/>
                <a:gd name="T44" fmla="*/ 126 w 215"/>
                <a:gd name="T45" fmla="*/ 104 h 130"/>
                <a:gd name="T46" fmla="*/ 118 w 215"/>
                <a:gd name="T47" fmla="*/ 104 h 130"/>
                <a:gd name="T48" fmla="*/ 104 w 215"/>
                <a:gd name="T49" fmla="*/ 101 h 130"/>
                <a:gd name="T50" fmla="*/ 93 w 215"/>
                <a:gd name="T51" fmla="*/ 97 h 130"/>
                <a:gd name="T52" fmla="*/ 81 w 215"/>
                <a:gd name="T53" fmla="*/ 93 h 130"/>
                <a:gd name="T54" fmla="*/ 74 w 215"/>
                <a:gd name="T55" fmla="*/ 93 h 130"/>
                <a:gd name="T56" fmla="*/ 74 w 215"/>
                <a:gd name="T57" fmla="*/ 101 h 130"/>
                <a:gd name="T58" fmla="*/ 70 w 215"/>
                <a:gd name="T59" fmla="*/ 108 h 130"/>
                <a:gd name="T60" fmla="*/ 67 w 215"/>
                <a:gd name="T61" fmla="*/ 112 h 130"/>
                <a:gd name="T62" fmla="*/ 59 w 215"/>
                <a:gd name="T63" fmla="*/ 112 h 130"/>
                <a:gd name="T64" fmla="*/ 44 w 215"/>
                <a:gd name="T65" fmla="*/ 115 h 130"/>
                <a:gd name="T66" fmla="*/ 30 w 215"/>
                <a:gd name="T67" fmla="*/ 130 h 130"/>
                <a:gd name="T68" fmla="*/ 30 w 215"/>
                <a:gd name="T69" fmla="*/ 123 h 130"/>
                <a:gd name="T70" fmla="*/ 15 w 215"/>
                <a:gd name="T71" fmla="*/ 108 h 130"/>
                <a:gd name="T72" fmla="*/ 4 w 215"/>
                <a:gd name="T73" fmla="*/ 101 h 130"/>
                <a:gd name="T74" fmla="*/ 4 w 215"/>
                <a:gd name="T75" fmla="*/ 82 h 130"/>
                <a:gd name="T76" fmla="*/ 4 w 215"/>
                <a:gd name="T77" fmla="*/ 75 h 130"/>
                <a:gd name="T78" fmla="*/ 15 w 215"/>
                <a:gd name="T79" fmla="*/ 56 h 130"/>
                <a:gd name="T80" fmla="*/ 22 w 215"/>
                <a:gd name="T81" fmla="*/ 52 h 130"/>
                <a:gd name="T82" fmla="*/ 33 w 215"/>
                <a:gd name="T83" fmla="*/ 56 h 130"/>
                <a:gd name="T84" fmla="*/ 37 w 215"/>
                <a:gd name="T85" fmla="*/ 49 h 130"/>
                <a:gd name="T86" fmla="*/ 48 w 215"/>
                <a:gd name="T87" fmla="*/ 52 h 130"/>
                <a:gd name="T88" fmla="*/ 70 w 215"/>
                <a:gd name="T89" fmla="*/ 45 h 130"/>
                <a:gd name="T90" fmla="*/ 74 w 215"/>
                <a:gd name="T91" fmla="*/ 38 h 130"/>
                <a:gd name="T92" fmla="*/ 78 w 215"/>
                <a:gd name="T93" fmla="*/ 30 h 130"/>
                <a:gd name="T94" fmla="*/ 93 w 215"/>
                <a:gd name="T95" fmla="*/ 34 h 130"/>
                <a:gd name="T96" fmla="*/ 107 w 215"/>
                <a:gd name="T97" fmla="*/ 26 h 130"/>
                <a:gd name="T98" fmla="*/ 107 w 215"/>
                <a:gd name="T99" fmla="*/ 19 h 130"/>
                <a:gd name="T100" fmla="*/ 115 w 215"/>
                <a:gd name="T101" fmla="*/ 12 h 130"/>
                <a:gd name="T102" fmla="*/ 122 w 215"/>
                <a:gd name="T103" fmla="*/ 4 h 130"/>
                <a:gd name="T104" fmla="*/ 137 w 215"/>
                <a:gd name="T105"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5" h="130">
                  <a:moveTo>
                    <a:pt x="137" y="0"/>
                  </a:moveTo>
                  <a:lnTo>
                    <a:pt x="137" y="4"/>
                  </a:lnTo>
                  <a:lnTo>
                    <a:pt x="137" y="4"/>
                  </a:lnTo>
                  <a:lnTo>
                    <a:pt x="137" y="4"/>
                  </a:lnTo>
                  <a:lnTo>
                    <a:pt x="141" y="8"/>
                  </a:lnTo>
                  <a:lnTo>
                    <a:pt x="141" y="8"/>
                  </a:lnTo>
                  <a:lnTo>
                    <a:pt x="144" y="15"/>
                  </a:lnTo>
                  <a:lnTo>
                    <a:pt x="148" y="19"/>
                  </a:lnTo>
                  <a:lnTo>
                    <a:pt x="152" y="23"/>
                  </a:lnTo>
                  <a:lnTo>
                    <a:pt x="148" y="26"/>
                  </a:lnTo>
                  <a:lnTo>
                    <a:pt x="148" y="26"/>
                  </a:lnTo>
                  <a:lnTo>
                    <a:pt x="148" y="30"/>
                  </a:lnTo>
                  <a:lnTo>
                    <a:pt x="148" y="34"/>
                  </a:lnTo>
                  <a:lnTo>
                    <a:pt x="148" y="38"/>
                  </a:lnTo>
                  <a:lnTo>
                    <a:pt x="155" y="38"/>
                  </a:lnTo>
                  <a:lnTo>
                    <a:pt x="155" y="34"/>
                  </a:lnTo>
                  <a:lnTo>
                    <a:pt x="159" y="34"/>
                  </a:lnTo>
                  <a:lnTo>
                    <a:pt x="163" y="38"/>
                  </a:lnTo>
                  <a:lnTo>
                    <a:pt x="159" y="38"/>
                  </a:lnTo>
                  <a:lnTo>
                    <a:pt x="159" y="41"/>
                  </a:lnTo>
                  <a:lnTo>
                    <a:pt x="163" y="45"/>
                  </a:lnTo>
                  <a:lnTo>
                    <a:pt x="167" y="45"/>
                  </a:lnTo>
                  <a:lnTo>
                    <a:pt x="170" y="45"/>
                  </a:lnTo>
                  <a:lnTo>
                    <a:pt x="174" y="45"/>
                  </a:lnTo>
                  <a:lnTo>
                    <a:pt x="174" y="49"/>
                  </a:lnTo>
                  <a:lnTo>
                    <a:pt x="178" y="49"/>
                  </a:lnTo>
                  <a:lnTo>
                    <a:pt x="178" y="49"/>
                  </a:lnTo>
                  <a:lnTo>
                    <a:pt x="181" y="52"/>
                  </a:lnTo>
                  <a:lnTo>
                    <a:pt x="181" y="52"/>
                  </a:lnTo>
                  <a:lnTo>
                    <a:pt x="178" y="56"/>
                  </a:lnTo>
                  <a:lnTo>
                    <a:pt x="178" y="56"/>
                  </a:lnTo>
                  <a:lnTo>
                    <a:pt x="178" y="56"/>
                  </a:lnTo>
                  <a:lnTo>
                    <a:pt x="181" y="60"/>
                  </a:lnTo>
                  <a:lnTo>
                    <a:pt x="181" y="60"/>
                  </a:lnTo>
                  <a:lnTo>
                    <a:pt x="185" y="60"/>
                  </a:lnTo>
                  <a:lnTo>
                    <a:pt x="185" y="64"/>
                  </a:lnTo>
                  <a:lnTo>
                    <a:pt x="189" y="60"/>
                  </a:lnTo>
                  <a:lnTo>
                    <a:pt x="193" y="64"/>
                  </a:lnTo>
                  <a:lnTo>
                    <a:pt x="193" y="67"/>
                  </a:lnTo>
                  <a:lnTo>
                    <a:pt x="196" y="71"/>
                  </a:lnTo>
                  <a:lnTo>
                    <a:pt x="196" y="71"/>
                  </a:lnTo>
                  <a:lnTo>
                    <a:pt x="200" y="75"/>
                  </a:lnTo>
                  <a:lnTo>
                    <a:pt x="200" y="75"/>
                  </a:lnTo>
                  <a:lnTo>
                    <a:pt x="200" y="78"/>
                  </a:lnTo>
                  <a:lnTo>
                    <a:pt x="200" y="78"/>
                  </a:lnTo>
                  <a:lnTo>
                    <a:pt x="207" y="78"/>
                  </a:lnTo>
                  <a:lnTo>
                    <a:pt x="211" y="82"/>
                  </a:lnTo>
                  <a:lnTo>
                    <a:pt x="207" y="82"/>
                  </a:lnTo>
                  <a:lnTo>
                    <a:pt x="211" y="86"/>
                  </a:lnTo>
                  <a:lnTo>
                    <a:pt x="211" y="89"/>
                  </a:lnTo>
                  <a:lnTo>
                    <a:pt x="215" y="89"/>
                  </a:lnTo>
                  <a:lnTo>
                    <a:pt x="215" y="93"/>
                  </a:lnTo>
                  <a:lnTo>
                    <a:pt x="215" y="93"/>
                  </a:lnTo>
                  <a:lnTo>
                    <a:pt x="215" y="93"/>
                  </a:lnTo>
                  <a:lnTo>
                    <a:pt x="211" y="89"/>
                  </a:lnTo>
                  <a:lnTo>
                    <a:pt x="207" y="89"/>
                  </a:lnTo>
                  <a:lnTo>
                    <a:pt x="204" y="93"/>
                  </a:lnTo>
                  <a:lnTo>
                    <a:pt x="204" y="93"/>
                  </a:lnTo>
                  <a:lnTo>
                    <a:pt x="196" y="93"/>
                  </a:lnTo>
                  <a:lnTo>
                    <a:pt x="193" y="89"/>
                  </a:lnTo>
                  <a:lnTo>
                    <a:pt x="193" y="89"/>
                  </a:lnTo>
                  <a:lnTo>
                    <a:pt x="189" y="89"/>
                  </a:lnTo>
                  <a:lnTo>
                    <a:pt x="189" y="89"/>
                  </a:lnTo>
                  <a:lnTo>
                    <a:pt x="185" y="89"/>
                  </a:lnTo>
                  <a:lnTo>
                    <a:pt x="181" y="89"/>
                  </a:lnTo>
                  <a:lnTo>
                    <a:pt x="181" y="89"/>
                  </a:lnTo>
                  <a:lnTo>
                    <a:pt x="181" y="89"/>
                  </a:lnTo>
                  <a:lnTo>
                    <a:pt x="181" y="89"/>
                  </a:lnTo>
                  <a:lnTo>
                    <a:pt x="178" y="93"/>
                  </a:lnTo>
                  <a:lnTo>
                    <a:pt x="178" y="93"/>
                  </a:lnTo>
                  <a:lnTo>
                    <a:pt x="174" y="93"/>
                  </a:lnTo>
                  <a:lnTo>
                    <a:pt x="170" y="93"/>
                  </a:lnTo>
                  <a:lnTo>
                    <a:pt x="170" y="93"/>
                  </a:lnTo>
                  <a:lnTo>
                    <a:pt x="167" y="93"/>
                  </a:lnTo>
                  <a:lnTo>
                    <a:pt x="167" y="93"/>
                  </a:lnTo>
                  <a:lnTo>
                    <a:pt x="167" y="93"/>
                  </a:lnTo>
                  <a:lnTo>
                    <a:pt x="167" y="93"/>
                  </a:lnTo>
                  <a:lnTo>
                    <a:pt x="163" y="93"/>
                  </a:lnTo>
                  <a:lnTo>
                    <a:pt x="155" y="93"/>
                  </a:lnTo>
                  <a:lnTo>
                    <a:pt x="152" y="97"/>
                  </a:lnTo>
                  <a:lnTo>
                    <a:pt x="152" y="97"/>
                  </a:lnTo>
                  <a:lnTo>
                    <a:pt x="144" y="97"/>
                  </a:lnTo>
                  <a:lnTo>
                    <a:pt x="144" y="97"/>
                  </a:lnTo>
                  <a:lnTo>
                    <a:pt x="141" y="97"/>
                  </a:lnTo>
                  <a:lnTo>
                    <a:pt x="137" y="97"/>
                  </a:lnTo>
                  <a:lnTo>
                    <a:pt x="133" y="97"/>
                  </a:lnTo>
                  <a:lnTo>
                    <a:pt x="133" y="97"/>
                  </a:lnTo>
                  <a:lnTo>
                    <a:pt x="130" y="101"/>
                  </a:lnTo>
                  <a:lnTo>
                    <a:pt x="130" y="104"/>
                  </a:lnTo>
                  <a:lnTo>
                    <a:pt x="133" y="104"/>
                  </a:lnTo>
                  <a:lnTo>
                    <a:pt x="130" y="104"/>
                  </a:lnTo>
                  <a:lnTo>
                    <a:pt x="126" y="104"/>
                  </a:lnTo>
                  <a:lnTo>
                    <a:pt x="126" y="104"/>
                  </a:lnTo>
                  <a:lnTo>
                    <a:pt x="122" y="104"/>
                  </a:lnTo>
                  <a:lnTo>
                    <a:pt x="118" y="104"/>
                  </a:lnTo>
                  <a:lnTo>
                    <a:pt x="118" y="104"/>
                  </a:lnTo>
                  <a:lnTo>
                    <a:pt x="115" y="104"/>
                  </a:lnTo>
                  <a:lnTo>
                    <a:pt x="111" y="104"/>
                  </a:lnTo>
                  <a:lnTo>
                    <a:pt x="107" y="104"/>
                  </a:lnTo>
                  <a:lnTo>
                    <a:pt x="104" y="101"/>
                  </a:lnTo>
                  <a:lnTo>
                    <a:pt x="100" y="101"/>
                  </a:lnTo>
                  <a:lnTo>
                    <a:pt x="100" y="101"/>
                  </a:lnTo>
                  <a:lnTo>
                    <a:pt x="96" y="97"/>
                  </a:lnTo>
                  <a:lnTo>
                    <a:pt x="93" y="97"/>
                  </a:lnTo>
                  <a:lnTo>
                    <a:pt x="89" y="93"/>
                  </a:lnTo>
                  <a:lnTo>
                    <a:pt x="89" y="93"/>
                  </a:lnTo>
                  <a:lnTo>
                    <a:pt x="85" y="93"/>
                  </a:lnTo>
                  <a:lnTo>
                    <a:pt x="81" y="93"/>
                  </a:lnTo>
                  <a:lnTo>
                    <a:pt x="81" y="93"/>
                  </a:lnTo>
                  <a:lnTo>
                    <a:pt x="81" y="93"/>
                  </a:lnTo>
                  <a:lnTo>
                    <a:pt x="78" y="93"/>
                  </a:lnTo>
                  <a:lnTo>
                    <a:pt x="74" y="93"/>
                  </a:lnTo>
                  <a:lnTo>
                    <a:pt x="74" y="97"/>
                  </a:lnTo>
                  <a:lnTo>
                    <a:pt x="74" y="97"/>
                  </a:lnTo>
                  <a:lnTo>
                    <a:pt x="74" y="101"/>
                  </a:lnTo>
                  <a:lnTo>
                    <a:pt x="74" y="101"/>
                  </a:lnTo>
                  <a:lnTo>
                    <a:pt x="70" y="101"/>
                  </a:lnTo>
                  <a:lnTo>
                    <a:pt x="70" y="101"/>
                  </a:lnTo>
                  <a:lnTo>
                    <a:pt x="70" y="104"/>
                  </a:lnTo>
                  <a:lnTo>
                    <a:pt x="70" y="108"/>
                  </a:lnTo>
                  <a:lnTo>
                    <a:pt x="70" y="108"/>
                  </a:lnTo>
                  <a:lnTo>
                    <a:pt x="70" y="112"/>
                  </a:lnTo>
                  <a:lnTo>
                    <a:pt x="70" y="112"/>
                  </a:lnTo>
                  <a:lnTo>
                    <a:pt x="67" y="112"/>
                  </a:lnTo>
                  <a:lnTo>
                    <a:pt x="67" y="115"/>
                  </a:lnTo>
                  <a:lnTo>
                    <a:pt x="63" y="112"/>
                  </a:lnTo>
                  <a:lnTo>
                    <a:pt x="63" y="112"/>
                  </a:lnTo>
                  <a:lnTo>
                    <a:pt x="59" y="112"/>
                  </a:lnTo>
                  <a:lnTo>
                    <a:pt x="56" y="112"/>
                  </a:lnTo>
                  <a:lnTo>
                    <a:pt x="56" y="112"/>
                  </a:lnTo>
                  <a:lnTo>
                    <a:pt x="52" y="112"/>
                  </a:lnTo>
                  <a:lnTo>
                    <a:pt x="44" y="115"/>
                  </a:lnTo>
                  <a:lnTo>
                    <a:pt x="44" y="115"/>
                  </a:lnTo>
                  <a:lnTo>
                    <a:pt x="41" y="115"/>
                  </a:lnTo>
                  <a:lnTo>
                    <a:pt x="37" y="119"/>
                  </a:lnTo>
                  <a:lnTo>
                    <a:pt x="30" y="130"/>
                  </a:lnTo>
                  <a:lnTo>
                    <a:pt x="30" y="130"/>
                  </a:lnTo>
                  <a:lnTo>
                    <a:pt x="30" y="130"/>
                  </a:lnTo>
                  <a:lnTo>
                    <a:pt x="30" y="127"/>
                  </a:lnTo>
                  <a:lnTo>
                    <a:pt x="30" y="123"/>
                  </a:lnTo>
                  <a:lnTo>
                    <a:pt x="22" y="123"/>
                  </a:lnTo>
                  <a:lnTo>
                    <a:pt x="22" y="119"/>
                  </a:lnTo>
                  <a:lnTo>
                    <a:pt x="18" y="115"/>
                  </a:lnTo>
                  <a:lnTo>
                    <a:pt x="15" y="108"/>
                  </a:lnTo>
                  <a:lnTo>
                    <a:pt x="15" y="108"/>
                  </a:lnTo>
                  <a:lnTo>
                    <a:pt x="11" y="104"/>
                  </a:lnTo>
                  <a:lnTo>
                    <a:pt x="7" y="101"/>
                  </a:lnTo>
                  <a:lnTo>
                    <a:pt x="4" y="101"/>
                  </a:lnTo>
                  <a:lnTo>
                    <a:pt x="4" y="93"/>
                  </a:lnTo>
                  <a:lnTo>
                    <a:pt x="4" y="89"/>
                  </a:lnTo>
                  <a:lnTo>
                    <a:pt x="4" y="86"/>
                  </a:lnTo>
                  <a:lnTo>
                    <a:pt x="4" y="82"/>
                  </a:lnTo>
                  <a:lnTo>
                    <a:pt x="4" y="78"/>
                  </a:lnTo>
                  <a:lnTo>
                    <a:pt x="0" y="75"/>
                  </a:lnTo>
                  <a:lnTo>
                    <a:pt x="4" y="75"/>
                  </a:lnTo>
                  <a:lnTo>
                    <a:pt x="4" y="75"/>
                  </a:lnTo>
                  <a:lnTo>
                    <a:pt x="7" y="71"/>
                  </a:lnTo>
                  <a:lnTo>
                    <a:pt x="11" y="67"/>
                  </a:lnTo>
                  <a:lnTo>
                    <a:pt x="15" y="60"/>
                  </a:lnTo>
                  <a:lnTo>
                    <a:pt x="15" y="56"/>
                  </a:lnTo>
                  <a:lnTo>
                    <a:pt x="18" y="56"/>
                  </a:lnTo>
                  <a:lnTo>
                    <a:pt x="18" y="52"/>
                  </a:lnTo>
                  <a:lnTo>
                    <a:pt x="18" y="52"/>
                  </a:lnTo>
                  <a:lnTo>
                    <a:pt x="22" y="52"/>
                  </a:lnTo>
                  <a:lnTo>
                    <a:pt x="22" y="56"/>
                  </a:lnTo>
                  <a:lnTo>
                    <a:pt x="26" y="56"/>
                  </a:lnTo>
                  <a:lnTo>
                    <a:pt x="30" y="56"/>
                  </a:lnTo>
                  <a:lnTo>
                    <a:pt x="33" y="56"/>
                  </a:lnTo>
                  <a:lnTo>
                    <a:pt x="33" y="52"/>
                  </a:lnTo>
                  <a:lnTo>
                    <a:pt x="33" y="49"/>
                  </a:lnTo>
                  <a:lnTo>
                    <a:pt x="37" y="49"/>
                  </a:lnTo>
                  <a:lnTo>
                    <a:pt x="37" y="49"/>
                  </a:lnTo>
                  <a:lnTo>
                    <a:pt x="41" y="52"/>
                  </a:lnTo>
                  <a:lnTo>
                    <a:pt x="41" y="56"/>
                  </a:lnTo>
                  <a:lnTo>
                    <a:pt x="44" y="52"/>
                  </a:lnTo>
                  <a:lnTo>
                    <a:pt x="48" y="52"/>
                  </a:lnTo>
                  <a:lnTo>
                    <a:pt x="52" y="49"/>
                  </a:lnTo>
                  <a:lnTo>
                    <a:pt x="56" y="49"/>
                  </a:lnTo>
                  <a:lnTo>
                    <a:pt x="67" y="45"/>
                  </a:lnTo>
                  <a:lnTo>
                    <a:pt x="70" y="45"/>
                  </a:lnTo>
                  <a:lnTo>
                    <a:pt x="74" y="41"/>
                  </a:lnTo>
                  <a:lnTo>
                    <a:pt x="78" y="41"/>
                  </a:lnTo>
                  <a:lnTo>
                    <a:pt x="78" y="38"/>
                  </a:lnTo>
                  <a:lnTo>
                    <a:pt x="74" y="38"/>
                  </a:lnTo>
                  <a:lnTo>
                    <a:pt x="74" y="34"/>
                  </a:lnTo>
                  <a:lnTo>
                    <a:pt x="74" y="34"/>
                  </a:lnTo>
                  <a:lnTo>
                    <a:pt x="74" y="30"/>
                  </a:lnTo>
                  <a:lnTo>
                    <a:pt x="78" y="30"/>
                  </a:lnTo>
                  <a:lnTo>
                    <a:pt x="81" y="30"/>
                  </a:lnTo>
                  <a:lnTo>
                    <a:pt x="85" y="34"/>
                  </a:lnTo>
                  <a:lnTo>
                    <a:pt x="89" y="34"/>
                  </a:lnTo>
                  <a:lnTo>
                    <a:pt x="93" y="34"/>
                  </a:lnTo>
                  <a:lnTo>
                    <a:pt x="100" y="30"/>
                  </a:lnTo>
                  <a:lnTo>
                    <a:pt x="104" y="30"/>
                  </a:lnTo>
                  <a:lnTo>
                    <a:pt x="104" y="26"/>
                  </a:lnTo>
                  <a:lnTo>
                    <a:pt x="107" y="26"/>
                  </a:lnTo>
                  <a:lnTo>
                    <a:pt x="104" y="23"/>
                  </a:lnTo>
                  <a:lnTo>
                    <a:pt x="107" y="23"/>
                  </a:lnTo>
                  <a:lnTo>
                    <a:pt x="107" y="19"/>
                  </a:lnTo>
                  <a:lnTo>
                    <a:pt x="107" y="19"/>
                  </a:lnTo>
                  <a:lnTo>
                    <a:pt x="111" y="15"/>
                  </a:lnTo>
                  <a:lnTo>
                    <a:pt x="111" y="15"/>
                  </a:lnTo>
                  <a:lnTo>
                    <a:pt x="115" y="15"/>
                  </a:lnTo>
                  <a:lnTo>
                    <a:pt x="115" y="12"/>
                  </a:lnTo>
                  <a:lnTo>
                    <a:pt x="118" y="12"/>
                  </a:lnTo>
                  <a:lnTo>
                    <a:pt x="118" y="8"/>
                  </a:lnTo>
                  <a:lnTo>
                    <a:pt x="118" y="8"/>
                  </a:lnTo>
                  <a:lnTo>
                    <a:pt x="122" y="4"/>
                  </a:lnTo>
                  <a:lnTo>
                    <a:pt x="126" y="4"/>
                  </a:lnTo>
                  <a:lnTo>
                    <a:pt x="130" y="4"/>
                  </a:lnTo>
                  <a:lnTo>
                    <a:pt x="133" y="4"/>
                  </a:lnTo>
                  <a:lnTo>
                    <a:pt x="137" y="0"/>
                  </a:lnTo>
                  <a:lnTo>
                    <a:pt x="137" y="0"/>
                  </a:lnTo>
                  <a:close/>
                </a:path>
              </a:pathLst>
            </a:custGeom>
            <a:grpFill/>
            <a:ln>
              <a:noFill/>
            </a:ln>
          </p:spPr>
          <p:txBody>
            <a:bodyPr vert="horz" wrap="square" lIns="91440" tIns="45720" rIns="91440" bIns="45720" numCol="1" anchor="t" anchorCtr="0" compatLnSpc="1"/>
            <a:lstStyle/>
            <a:p>
              <a:endParaRPr lang="en-US"/>
            </a:p>
          </p:txBody>
        </p:sp>
        <p:sp>
          <p:nvSpPr>
            <p:cNvPr id="113" name="Freeform 110">
              <a:extLst>
                <a:ext uri="{FF2B5EF4-FFF2-40B4-BE49-F238E27FC236}">
                  <a16:creationId xmlns="" xmlns:a16="http://schemas.microsoft.com/office/drawing/2014/main" id="{B4AD655C-5479-4AF6-9E0C-7E92DFE7ECF4}"/>
                </a:ext>
              </a:extLst>
            </p:cNvPr>
            <p:cNvSpPr/>
            <p:nvPr/>
          </p:nvSpPr>
          <p:spPr bwMode="auto">
            <a:xfrm>
              <a:off x="4488589" y="2517214"/>
              <a:ext cx="328091" cy="277912"/>
            </a:xfrm>
            <a:custGeom>
              <a:avLst/>
              <a:gdLst>
                <a:gd name="T0" fmla="*/ 237 w 255"/>
                <a:gd name="T1" fmla="*/ 208 h 216"/>
                <a:gd name="T2" fmla="*/ 248 w 255"/>
                <a:gd name="T3" fmla="*/ 60 h 216"/>
                <a:gd name="T4" fmla="*/ 244 w 255"/>
                <a:gd name="T5" fmla="*/ 49 h 216"/>
                <a:gd name="T6" fmla="*/ 248 w 255"/>
                <a:gd name="T7" fmla="*/ 41 h 216"/>
                <a:gd name="T8" fmla="*/ 244 w 255"/>
                <a:gd name="T9" fmla="*/ 34 h 216"/>
                <a:gd name="T10" fmla="*/ 248 w 255"/>
                <a:gd name="T11" fmla="*/ 23 h 216"/>
                <a:gd name="T12" fmla="*/ 244 w 255"/>
                <a:gd name="T13" fmla="*/ 19 h 216"/>
                <a:gd name="T14" fmla="*/ 237 w 255"/>
                <a:gd name="T15" fmla="*/ 19 h 216"/>
                <a:gd name="T16" fmla="*/ 226 w 255"/>
                <a:gd name="T17" fmla="*/ 15 h 216"/>
                <a:gd name="T18" fmla="*/ 215 w 255"/>
                <a:gd name="T19" fmla="*/ 12 h 216"/>
                <a:gd name="T20" fmla="*/ 215 w 255"/>
                <a:gd name="T21" fmla="*/ 12 h 216"/>
                <a:gd name="T22" fmla="*/ 207 w 255"/>
                <a:gd name="T23" fmla="*/ 4 h 216"/>
                <a:gd name="T24" fmla="*/ 200 w 255"/>
                <a:gd name="T25" fmla="*/ 4 h 216"/>
                <a:gd name="T26" fmla="*/ 196 w 255"/>
                <a:gd name="T27" fmla="*/ 4 h 216"/>
                <a:gd name="T28" fmla="*/ 189 w 255"/>
                <a:gd name="T29" fmla="*/ 4 h 216"/>
                <a:gd name="T30" fmla="*/ 178 w 255"/>
                <a:gd name="T31" fmla="*/ 4 h 216"/>
                <a:gd name="T32" fmla="*/ 166 w 255"/>
                <a:gd name="T33" fmla="*/ 12 h 216"/>
                <a:gd name="T34" fmla="*/ 163 w 255"/>
                <a:gd name="T35" fmla="*/ 19 h 216"/>
                <a:gd name="T36" fmla="*/ 166 w 255"/>
                <a:gd name="T37" fmla="*/ 30 h 216"/>
                <a:gd name="T38" fmla="*/ 166 w 255"/>
                <a:gd name="T39" fmla="*/ 38 h 216"/>
                <a:gd name="T40" fmla="*/ 163 w 255"/>
                <a:gd name="T41" fmla="*/ 45 h 216"/>
                <a:gd name="T42" fmla="*/ 152 w 255"/>
                <a:gd name="T43" fmla="*/ 49 h 216"/>
                <a:gd name="T44" fmla="*/ 141 w 255"/>
                <a:gd name="T45" fmla="*/ 41 h 216"/>
                <a:gd name="T46" fmla="*/ 126 w 255"/>
                <a:gd name="T47" fmla="*/ 34 h 216"/>
                <a:gd name="T48" fmla="*/ 107 w 255"/>
                <a:gd name="T49" fmla="*/ 30 h 216"/>
                <a:gd name="T50" fmla="*/ 100 w 255"/>
                <a:gd name="T51" fmla="*/ 30 h 216"/>
                <a:gd name="T52" fmla="*/ 89 w 255"/>
                <a:gd name="T53" fmla="*/ 19 h 216"/>
                <a:gd name="T54" fmla="*/ 85 w 255"/>
                <a:gd name="T55" fmla="*/ 12 h 216"/>
                <a:gd name="T56" fmla="*/ 70 w 255"/>
                <a:gd name="T57" fmla="*/ 4 h 216"/>
                <a:gd name="T58" fmla="*/ 55 w 255"/>
                <a:gd name="T59" fmla="*/ 4 h 216"/>
                <a:gd name="T60" fmla="*/ 37 w 255"/>
                <a:gd name="T61" fmla="*/ 4 h 216"/>
                <a:gd name="T62" fmla="*/ 29 w 255"/>
                <a:gd name="T63" fmla="*/ 0 h 216"/>
                <a:gd name="T64" fmla="*/ 29 w 255"/>
                <a:gd name="T65" fmla="*/ 8 h 216"/>
                <a:gd name="T66" fmla="*/ 29 w 255"/>
                <a:gd name="T67" fmla="*/ 15 h 216"/>
                <a:gd name="T68" fmla="*/ 18 w 255"/>
                <a:gd name="T69" fmla="*/ 23 h 216"/>
                <a:gd name="T70" fmla="*/ 11 w 255"/>
                <a:gd name="T71" fmla="*/ 23 h 216"/>
                <a:gd name="T72" fmla="*/ 7 w 255"/>
                <a:gd name="T73" fmla="*/ 26 h 216"/>
                <a:gd name="T74" fmla="*/ 11 w 255"/>
                <a:gd name="T75" fmla="*/ 34 h 216"/>
                <a:gd name="T76" fmla="*/ 11 w 255"/>
                <a:gd name="T77" fmla="*/ 38 h 216"/>
                <a:gd name="T78" fmla="*/ 7 w 255"/>
                <a:gd name="T79" fmla="*/ 41 h 216"/>
                <a:gd name="T80" fmla="*/ 4 w 255"/>
                <a:gd name="T81" fmla="*/ 45 h 216"/>
                <a:gd name="T82" fmla="*/ 0 w 255"/>
                <a:gd name="T83" fmla="*/ 45 h 216"/>
                <a:gd name="T84" fmla="*/ 0 w 255"/>
                <a:gd name="T85" fmla="*/ 49 h 216"/>
                <a:gd name="T86" fmla="*/ 0 w 255"/>
                <a:gd name="T87" fmla="*/ 52 h 216"/>
                <a:gd name="T88" fmla="*/ 4 w 255"/>
                <a:gd name="T89" fmla="*/ 67 h 216"/>
                <a:gd name="T90" fmla="*/ 4 w 255"/>
                <a:gd name="T91" fmla="*/ 75 h 216"/>
                <a:gd name="T92" fmla="*/ 7 w 255"/>
                <a:gd name="T93" fmla="*/ 86 h 216"/>
                <a:gd name="T94" fmla="*/ 4 w 255"/>
                <a:gd name="T95" fmla="*/ 97 h 216"/>
                <a:gd name="T96" fmla="*/ 7 w 255"/>
                <a:gd name="T97" fmla="*/ 104 h 216"/>
                <a:gd name="T98" fmla="*/ 0 w 255"/>
                <a:gd name="T99" fmla="*/ 108 h 216"/>
                <a:gd name="T100" fmla="*/ 0 w 255"/>
                <a:gd name="T101" fmla="*/ 112 h 216"/>
                <a:gd name="T102" fmla="*/ 4 w 255"/>
                <a:gd name="T103" fmla="*/ 119 h 216"/>
                <a:gd name="T104" fmla="*/ 7 w 255"/>
                <a:gd name="T105" fmla="*/ 127 h 216"/>
                <a:gd name="T106" fmla="*/ 11 w 255"/>
                <a:gd name="T107" fmla="*/ 130 h 216"/>
                <a:gd name="T108" fmla="*/ 11 w 255"/>
                <a:gd name="T109" fmla="*/ 138 h 216"/>
                <a:gd name="T110" fmla="*/ 15 w 255"/>
                <a:gd name="T111" fmla="*/ 141 h 216"/>
                <a:gd name="T112" fmla="*/ 26 w 255"/>
                <a:gd name="T113" fmla="*/ 141 h 216"/>
                <a:gd name="T114" fmla="*/ 33 w 255"/>
                <a:gd name="T115" fmla="*/ 145 h 216"/>
                <a:gd name="T116" fmla="*/ 37 w 255"/>
                <a:gd name="T117" fmla="*/ 153 h 216"/>
                <a:gd name="T118" fmla="*/ 41 w 255"/>
                <a:gd name="T119" fmla="*/ 156 h 216"/>
                <a:gd name="T120" fmla="*/ 74 w 255"/>
                <a:gd name="T121" fmla="*/ 167 h 216"/>
                <a:gd name="T122" fmla="*/ 237 w 255"/>
                <a:gd name="T123" fmla="*/ 216 h 216"/>
                <a:gd name="T124" fmla="*/ 237 w 255"/>
                <a:gd name="T125" fmla="*/ 216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5" h="216">
                  <a:moveTo>
                    <a:pt x="237" y="216"/>
                  </a:moveTo>
                  <a:lnTo>
                    <a:pt x="237" y="208"/>
                  </a:lnTo>
                  <a:lnTo>
                    <a:pt x="255" y="208"/>
                  </a:lnTo>
                  <a:lnTo>
                    <a:pt x="248" y="60"/>
                  </a:lnTo>
                  <a:lnTo>
                    <a:pt x="244" y="52"/>
                  </a:lnTo>
                  <a:lnTo>
                    <a:pt x="244" y="49"/>
                  </a:lnTo>
                  <a:lnTo>
                    <a:pt x="244" y="45"/>
                  </a:lnTo>
                  <a:lnTo>
                    <a:pt x="248" y="41"/>
                  </a:lnTo>
                  <a:lnTo>
                    <a:pt x="248" y="38"/>
                  </a:lnTo>
                  <a:lnTo>
                    <a:pt x="244" y="34"/>
                  </a:lnTo>
                  <a:lnTo>
                    <a:pt x="248" y="26"/>
                  </a:lnTo>
                  <a:lnTo>
                    <a:pt x="248" y="23"/>
                  </a:lnTo>
                  <a:lnTo>
                    <a:pt x="248" y="19"/>
                  </a:lnTo>
                  <a:lnTo>
                    <a:pt x="244" y="19"/>
                  </a:lnTo>
                  <a:lnTo>
                    <a:pt x="240" y="15"/>
                  </a:lnTo>
                  <a:lnTo>
                    <a:pt x="237" y="19"/>
                  </a:lnTo>
                  <a:lnTo>
                    <a:pt x="226" y="15"/>
                  </a:lnTo>
                  <a:lnTo>
                    <a:pt x="226" y="15"/>
                  </a:lnTo>
                  <a:lnTo>
                    <a:pt x="222" y="15"/>
                  </a:lnTo>
                  <a:lnTo>
                    <a:pt x="215" y="12"/>
                  </a:lnTo>
                  <a:lnTo>
                    <a:pt x="215" y="12"/>
                  </a:lnTo>
                  <a:lnTo>
                    <a:pt x="215" y="12"/>
                  </a:lnTo>
                  <a:lnTo>
                    <a:pt x="215" y="8"/>
                  </a:lnTo>
                  <a:lnTo>
                    <a:pt x="207" y="4"/>
                  </a:lnTo>
                  <a:lnTo>
                    <a:pt x="203" y="4"/>
                  </a:lnTo>
                  <a:lnTo>
                    <a:pt x="200" y="4"/>
                  </a:lnTo>
                  <a:lnTo>
                    <a:pt x="196" y="4"/>
                  </a:lnTo>
                  <a:lnTo>
                    <a:pt x="196" y="4"/>
                  </a:lnTo>
                  <a:lnTo>
                    <a:pt x="192" y="4"/>
                  </a:lnTo>
                  <a:lnTo>
                    <a:pt x="189" y="4"/>
                  </a:lnTo>
                  <a:lnTo>
                    <a:pt x="185" y="4"/>
                  </a:lnTo>
                  <a:lnTo>
                    <a:pt x="178" y="4"/>
                  </a:lnTo>
                  <a:lnTo>
                    <a:pt x="170" y="8"/>
                  </a:lnTo>
                  <a:lnTo>
                    <a:pt x="166" y="12"/>
                  </a:lnTo>
                  <a:lnTo>
                    <a:pt x="166" y="15"/>
                  </a:lnTo>
                  <a:lnTo>
                    <a:pt x="163" y="19"/>
                  </a:lnTo>
                  <a:lnTo>
                    <a:pt x="163" y="26"/>
                  </a:lnTo>
                  <a:lnTo>
                    <a:pt x="166" y="30"/>
                  </a:lnTo>
                  <a:lnTo>
                    <a:pt x="166" y="38"/>
                  </a:lnTo>
                  <a:lnTo>
                    <a:pt x="166" y="38"/>
                  </a:lnTo>
                  <a:lnTo>
                    <a:pt x="163" y="41"/>
                  </a:lnTo>
                  <a:lnTo>
                    <a:pt x="163" y="45"/>
                  </a:lnTo>
                  <a:lnTo>
                    <a:pt x="155" y="49"/>
                  </a:lnTo>
                  <a:lnTo>
                    <a:pt x="152" y="49"/>
                  </a:lnTo>
                  <a:lnTo>
                    <a:pt x="144" y="49"/>
                  </a:lnTo>
                  <a:lnTo>
                    <a:pt x="141" y="41"/>
                  </a:lnTo>
                  <a:lnTo>
                    <a:pt x="133" y="38"/>
                  </a:lnTo>
                  <a:lnTo>
                    <a:pt x="126" y="34"/>
                  </a:lnTo>
                  <a:lnTo>
                    <a:pt x="115" y="30"/>
                  </a:lnTo>
                  <a:lnTo>
                    <a:pt x="107" y="30"/>
                  </a:lnTo>
                  <a:lnTo>
                    <a:pt x="107" y="30"/>
                  </a:lnTo>
                  <a:lnTo>
                    <a:pt x="100" y="30"/>
                  </a:lnTo>
                  <a:lnTo>
                    <a:pt x="96" y="30"/>
                  </a:lnTo>
                  <a:lnTo>
                    <a:pt x="89" y="19"/>
                  </a:lnTo>
                  <a:lnTo>
                    <a:pt x="89" y="15"/>
                  </a:lnTo>
                  <a:lnTo>
                    <a:pt x="85" y="12"/>
                  </a:lnTo>
                  <a:lnTo>
                    <a:pt x="74" y="8"/>
                  </a:lnTo>
                  <a:lnTo>
                    <a:pt x="70" y="4"/>
                  </a:lnTo>
                  <a:lnTo>
                    <a:pt x="63" y="4"/>
                  </a:lnTo>
                  <a:lnTo>
                    <a:pt x="55" y="4"/>
                  </a:lnTo>
                  <a:lnTo>
                    <a:pt x="44" y="4"/>
                  </a:lnTo>
                  <a:lnTo>
                    <a:pt x="37" y="4"/>
                  </a:lnTo>
                  <a:lnTo>
                    <a:pt x="33" y="0"/>
                  </a:lnTo>
                  <a:lnTo>
                    <a:pt x="29" y="0"/>
                  </a:lnTo>
                  <a:lnTo>
                    <a:pt x="29" y="0"/>
                  </a:lnTo>
                  <a:lnTo>
                    <a:pt x="29" y="8"/>
                  </a:lnTo>
                  <a:lnTo>
                    <a:pt x="29" y="8"/>
                  </a:lnTo>
                  <a:lnTo>
                    <a:pt x="29" y="15"/>
                  </a:lnTo>
                  <a:lnTo>
                    <a:pt x="18" y="19"/>
                  </a:lnTo>
                  <a:lnTo>
                    <a:pt x="18" y="23"/>
                  </a:lnTo>
                  <a:lnTo>
                    <a:pt x="15" y="23"/>
                  </a:lnTo>
                  <a:lnTo>
                    <a:pt x="11" y="23"/>
                  </a:lnTo>
                  <a:lnTo>
                    <a:pt x="7" y="26"/>
                  </a:lnTo>
                  <a:lnTo>
                    <a:pt x="7" y="26"/>
                  </a:lnTo>
                  <a:lnTo>
                    <a:pt x="7" y="30"/>
                  </a:lnTo>
                  <a:lnTo>
                    <a:pt x="11" y="34"/>
                  </a:lnTo>
                  <a:lnTo>
                    <a:pt x="11" y="38"/>
                  </a:lnTo>
                  <a:lnTo>
                    <a:pt x="11" y="38"/>
                  </a:lnTo>
                  <a:lnTo>
                    <a:pt x="11" y="41"/>
                  </a:lnTo>
                  <a:lnTo>
                    <a:pt x="7" y="41"/>
                  </a:lnTo>
                  <a:lnTo>
                    <a:pt x="7" y="45"/>
                  </a:lnTo>
                  <a:lnTo>
                    <a:pt x="4" y="45"/>
                  </a:lnTo>
                  <a:lnTo>
                    <a:pt x="4" y="45"/>
                  </a:lnTo>
                  <a:lnTo>
                    <a:pt x="0" y="45"/>
                  </a:lnTo>
                  <a:lnTo>
                    <a:pt x="0" y="45"/>
                  </a:lnTo>
                  <a:lnTo>
                    <a:pt x="0" y="49"/>
                  </a:lnTo>
                  <a:lnTo>
                    <a:pt x="0" y="52"/>
                  </a:lnTo>
                  <a:lnTo>
                    <a:pt x="0" y="52"/>
                  </a:lnTo>
                  <a:lnTo>
                    <a:pt x="4" y="56"/>
                  </a:lnTo>
                  <a:lnTo>
                    <a:pt x="4" y="67"/>
                  </a:lnTo>
                  <a:lnTo>
                    <a:pt x="4" y="71"/>
                  </a:lnTo>
                  <a:lnTo>
                    <a:pt x="4" y="75"/>
                  </a:lnTo>
                  <a:lnTo>
                    <a:pt x="4" y="82"/>
                  </a:lnTo>
                  <a:lnTo>
                    <a:pt x="7" y="86"/>
                  </a:lnTo>
                  <a:lnTo>
                    <a:pt x="4" y="93"/>
                  </a:lnTo>
                  <a:lnTo>
                    <a:pt x="4" y="97"/>
                  </a:lnTo>
                  <a:lnTo>
                    <a:pt x="7" y="101"/>
                  </a:lnTo>
                  <a:lnTo>
                    <a:pt x="7" y="104"/>
                  </a:lnTo>
                  <a:lnTo>
                    <a:pt x="4" y="104"/>
                  </a:lnTo>
                  <a:lnTo>
                    <a:pt x="0" y="108"/>
                  </a:lnTo>
                  <a:lnTo>
                    <a:pt x="0" y="112"/>
                  </a:lnTo>
                  <a:lnTo>
                    <a:pt x="0" y="112"/>
                  </a:lnTo>
                  <a:lnTo>
                    <a:pt x="0" y="112"/>
                  </a:lnTo>
                  <a:lnTo>
                    <a:pt x="4" y="119"/>
                  </a:lnTo>
                  <a:lnTo>
                    <a:pt x="7" y="123"/>
                  </a:lnTo>
                  <a:lnTo>
                    <a:pt x="7" y="127"/>
                  </a:lnTo>
                  <a:lnTo>
                    <a:pt x="11" y="130"/>
                  </a:lnTo>
                  <a:lnTo>
                    <a:pt x="11" y="130"/>
                  </a:lnTo>
                  <a:lnTo>
                    <a:pt x="11" y="134"/>
                  </a:lnTo>
                  <a:lnTo>
                    <a:pt x="11" y="138"/>
                  </a:lnTo>
                  <a:lnTo>
                    <a:pt x="11" y="138"/>
                  </a:lnTo>
                  <a:lnTo>
                    <a:pt x="15" y="141"/>
                  </a:lnTo>
                  <a:lnTo>
                    <a:pt x="22" y="141"/>
                  </a:lnTo>
                  <a:lnTo>
                    <a:pt x="26" y="141"/>
                  </a:lnTo>
                  <a:lnTo>
                    <a:pt x="29" y="141"/>
                  </a:lnTo>
                  <a:lnTo>
                    <a:pt x="33" y="145"/>
                  </a:lnTo>
                  <a:lnTo>
                    <a:pt x="37" y="153"/>
                  </a:lnTo>
                  <a:lnTo>
                    <a:pt x="37" y="153"/>
                  </a:lnTo>
                  <a:lnTo>
                    <a:pt x="41" y="156"/>
                  </a:lnTo>
                  <a:lnTo>
                    <a:pt x="41" y="156"/>
                  </a:lnTo>
                  <a:lnTo>
                    <a:pt x="70" y="164"/>
                  </a:lnTo>
                  <a:lnTo>
                    <a:pt x="74" y="167"/>
                  </a:lnTo>
                  <a:lnTo>
                    <a:pt x="107" y="153"/>
                  </a:lnTo>
                  <a:lnTo>
                    <a:pt x="237" y="216"/>
                  </a:lnTo>
                  <a:lnTo>
                    <a:pt x="237" y="216"/>
                  </a:lnTo>
                  <a:lnTo>
                    <a:pt x="237" y="216"/>
                  </a:lnTo>
                  <a:close/>
                </a:path>
              </a:pathLst>
            </a:custGeom>
            <a:grpFill/>
            <a:ln>
              <a:noFill/>
            </a:ln>
          </p:spPr>
          <p:txBody>
            <a:bodyPr vert="horz" wrap="square" lIns="91440" tIns="45720" rIns="91440" bIns="45720" numCol="1" anchor="t" anchorCtr="0" compatLnSpc="1"/>
            <a:lstStyle/>
            <a:p>
              <a:endParaRPr lang="en-US"/>
            </a:p>
          </p:txBody>
        </p:sp>
        <p:sp>
          <p:nvSpPr>
            <p:cNvPr id="114" name="Freeform 111">
              <a:extLst>
                <a:ext uri="{FF2B5EF4-FFF2-40B4-BE49-F238E27FC236}">
                  <a16:creationId xmlns="" xmlns:a16="http://schemas.microsoft.com/office/drawing/2014/main" id="{3BC179E7-DF7B-481C-91D2-A9A370DAF297}"/>
                </a:ext>
              </a:extLst>
            </p:cNvPr>
            <p:cNvSpPr>
              <a:spLocks noEditPoints="1"/>
            </p:cNvSpPr>
            <p:nvPr/>
          </p:nvSpPr>
          <p:spPr bwMode="auto">
            <a:xfrm>
              <a:off x="4444842" y="2427150"/>
              <a:ext cx="81058" cy="147963"/>
            </a:xfrm>
            <a:custGeom>
              <a:avLst/>
              <a:gdLst>
                <a:gd name="T0" fmla="*/ 38 w 63"/>
                <a:gd name="T1" fmla="*/ 115 h 115"/>
                <a:gd name="T2" fmla="*/ 41 w 63"/>
                <a:gd name="T3" fmla="*/ 115 h 115"/>
                <a:gd name="T4" fmla="*/ 45 w 63"/>
                <a:gd name="T5" fmla="*/ 111 h 115"/>
                <a:gd name="T6" fmla="*/ 45 w 63"/>
                <a:gd name="T7" fmla="*/ 108 h 115"/>
                <a:gd name="T8" fmla="*/ 41 w 63"/>
                <a:gd name="T9" fmla="*/ 100 h 115"/>
                <a:gd name="T10" fmla="*/ 41 w 63"/>
                <a:gd name="T11" fmla="*/ 96 h 115"/>
                <a:gd name="T12" fmla="*/ 49 w 63"/>
                <a:gd name="T13" fmla="*/ 93 h 115"/>
                <a:gd name="T14" fmla="*/ 52 w 63"/>
                <a:gd name="T15" fmla="*/ 89 h 115"/>
                <a:gd name="T16" fmla="*/ 63 w 63"/>
                <a:gd name="T17" fmla="*/ 78 h 115"/>
                <a:gd name="T18" fmla="*/ 63 w 63"/>
                <a:gd name="T19" fmla="*/ 70 h 115"/>
                <a:gd name="T20" fmla="*/ 60 w 63"/>
                <a:gd name="T21" fmla="*/ 70 h 115"/>
                <a:gd name="T22" fmla="*/ 56 w 63"/>
                <a:gd name="T23" fmla="*/ 67 h 115"/>
                <a:gd name="T24" fmla="*/ 52 w 63"/>
                <a:gd name="T25" fmla="*/ 63 h 115"/>
                <a:gd name="T26" fmla="*/ 52 w 63"/>
                <a:gd name="T27" fmla="*/ 63 h 115"/>
                <a:gd name="T28" fmla="*/ 49 w 63"/>
                <a:gd name="T29" fmla="*/ 63 h 115"/>
                <a:gd name="T30" fmla="*/ 45 w 63"/>
                <a:gd name="T31" fmla="*/ 63 h 115"/>
                <a:gd name="T32" fmla="*/ 38 w 63"/>
                <a:gd name="T33" fmla="*/ 56 h 115"/>
                <a:gd name="T34" fmla="*/ 49 w 63"/>
                <a:gd name="T35" fmla="*/ 44 h 115"/>
                <a:gd name="T36" fmla="*/ 52 w 63"/>
                <a:gd name="T37" fmla="*/ 41 h 115"/>
                <a:gd name="T38" fmla="*/ 56 w 63"/>
                <a:gd name="T39" fmla="*/ 37 h 115"/>
                <a:gd name="T40" fmla="*/ 52 w 63"/>
                <a:gd name="T41" fmla="*/ 33 h 115"/>
                <a:gd name="T42" fmla="*/ 49 w 63"/>
                <a:gd name="T43" fmla="*/ 26 h 115"/>
                <a:gd name="T44" fmla="*/ 45 w 63"/>
                <a:gd name="T45" fmla="*/ 19 h 115"/>
                <a:gd name="T46" fmla="*/ 49 w 63"/>
                <a:gd name="T47" fmla="*/ 15 h 115"/>
                <a:gd name="T48" fmla="*/ 52 w 63"/>
                <a:gd name="T49" fmla="*/ 7 h 115"/>
                <a:gd name="T50" fmla="*/ 45 w 63"/>
                <a:gd name="T51" fmla="*/ 11 h 115"/>
                <a:gd name="T52" fmla="*/ 41 w 63"/>
                <a:gd name="T53" fmla="*/ 11 h 115"/>
                <a:gd name="T54" fmla="*/ 38 w 63"/>
                <a:gd name="T55" fmla="*/ 4 h 115"/>
                <a:gd name="T56" fmla="*/ 34 w 63"/>
                <a:gd name="T57" fmla="*/ 0 h 115"/>
                <a:gd name="T58" fmla="*/ 30 w 63"/>
                <a:gd name="T59" fmla="*/ 4 h 115"/>
                <a:gd name="T60" fmla="*/ 26 w 63"/>
                <a:gd name="T61" fmla="*/ 4 h 115"/>
                <a:gd name="T62" fmla="*/ 15 w 63"/>
                <a:gd name="T63" fmla="*/ 7 h 115"/>
                <a:gd name="T64" fmla="*/ 15 w 63"/>
                <a:gd name="T65" fmla="*/ 11 h 115"/>
                <a:gd name="T66" fmla="*/ 15 w 63"/>
                <a:gd name="T67" fmla="*/ 15 h 115"/>
                <a:gd name="T68" fmla="*/ 12 w 63"/>
                <a:gd name="T69" fmla="*/ 30 h 115"/>
                <a:gd name="T70" fmla="*/ 15 w 63"/>
                <a:gd name="T71" fmla="*/ 33 h 115"/>
                <a:gd name="T72" fmla="*/ 15 w 63"/>
                <a:gd name="T73" fmla="*/ 37 h 115"/>
                <a:gd name="T74" fmla="*/ 15 w 63"/>
                <a:gd name="T75" fmla="*/ 41 h 115"/>
                <a:gd name="T76" fmla="*/ 12 w 63"/>
                <a:gd name="T77" fmla="*/ 48 h 115"/>
                <a:gd name="T78" fmla="*/ 8 w 63"/>
                <a:gd name="T79" fmla="*/ 52 h 115"/>
                <a:gd name="T80" fmla="*/ 4 w 63"/>
                <a:gd name="T81" fmla="*/ 56 h 115"/>
                <a:gd name="T82" fmla="*/ 0 w 63"/>
                <a:gd name="T83" fmla="*/ 63 h 115"/>
                <a:gd name="T84" fmla="*/ 4 w 63"/>
                <a:gd name="T85" fmla="*/ 67 h 115"/>
                <a:gd name="T86" fmla="*/ 8 w 63"/>
                <a:gd name="T87" fmla="*/ 70 h 115"/>
                <a:gd name="T88" fmla="*/ 12 w 63"/>
                <a:gd name="T89" fmla="*/ 78 h 115"/>
                <a:gd name="T90" fmla="*/ 19 w 63"/>
                <a:gd name="T91" fmla="*/ 82 h 115"/>
                <a:gd name="T92" fmla="*/ 26 w 63"/>
                <a:gd name="T93" fmla="*/ 85 h 115"/>
                <a:gd name="T94" fmla="*/ 34 w 63"/>
                <a:gd name="T95" fmla="*/ 115 h 115"/>
                <a:gd name="T96" fmla="*/ 49 w 63"/>
                <a:gd name="T97" fmla="*/ 59 h 115"/>
                <a:gd name="T98" fmla="*/ 56 w 63"/>
                <a:gd name="T99" fmla="*/ 59 h 115"/>
                <a:gd name="T100" fmla="*/ 49 w 63"/>
                <a:gd name="T101" fmla="*/ 5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 h="115">
                  <a:moveTo>
                    <a:pt x="34" y="115"/>
                  </a:moveTo>
                  <a:lnTo>
                    <a:pt x="38" y="115"/>
                  </a:lnTo>
                  <a:lnTo>
                    <a:pt x="38" y="115"/>
                  </a:lnTo>
                  <a:lnTo>
                    <a:pt x="41" y="115"/>
                  </a:lnTo>
                  <a:lnTo>
                    <a:pt x="41" y="111"/>
                  </a:lnTo>
                  <a:lnTo>
                    <a:pt x="45" y="111"/>
                  </a:lnTo>
                  <a:lnTo>
                    <a:pt x="45" y="108"/>
                  </a:lnTo>
                  <a:lnTo>
                    <a:pt x="45" y="108"/>
                  </a:lnTo>
                  <a:lnTo>
                    <a:pt x="45" y="104"/>
                  </a:lnTo>
                  <a:lnTo>
                    <a:pt x="41" y="100"/>
                  </a:lnTo>
                  <a:lnTo>
                    <a:pt x="41" y="96"/>
                  </a:lnTo>
                  <a:lnTo>
                    <a:pt x="41" y="96"/>
                  </a:lnTo>
                  <a:lnTo>
                    <a:pt x="45" y="93"/>
                  </a:lnTo>
                  <a:lnTo>
                    <a:pt x="49" y="93"/>
                  </a:lnTo>
                  <a:lnTo>
                    <a:pt x="52" y="93"/>
                  </a:lnTo>
                  <a:lnTo>
                    <a:pt x="52" y="89"/>
                  </a:lnTo>
                  <a:lnTo>
                    <a:pt x="63" y="85"/>
                  </a:lnTo>
                  <a:lnTo>
                    <a:pt x="63" y="78"/>
                  </a:lnTo>
                  <a:lnTo>
                    <a:pt x="63" y="78"/>
                  </a:lnTo>
                  <a:lnTo>
                    <a:pt x="63" y="70"/>
                  </a:lnTo>
                  <a:lnTo>
                    <a:pt x="63" y="70"/>
                  </a:lnTo>
                  <a:lnTo>
                    <a:pt x="60" y="70"/>
                  </a:lnTo>
                  <a:lnTo>
                    <a:pt x="56" y="67"/>
                  </a:lnTo>
                  <a:lnTo>
                    <a:pt x="56" y="67"/>
                  </a:lnTo>
                  <a:lnTo>
                    <a:pt x="56" y="63"/>
                  </a:lnTo>
                  <a:lnTo>
                    <a:pt x="52" y="63"/>
                  </a:lnTo>
                  <a:lnTo>
                    <a:pt x="52" y="63"/>
                  </a:lnTo>
                  <a:lnTo>
                    <a:pt x="52" y="63"/>
                  </a:lnTo>
                  <a:lnTo>
                    <a:pt x="52" y="67"/>
                  </a:lnTo>
                  <a:lnTo>
                    <a:pt x="49" y="63"/>
                  </a:lnTo>
                  <a:lnTo>
                    <a:pt x="49" y="63"/>
                  </a:lnTo>
                  <a:lnTo>
                    <a:pt x="45" y="63"/>
                  </a:lnTo>
                  <a:lnTo>
                    <a:pt x="41" y="59"/>
                  </a:lnTo>
                  <a:lnTo>
                    <a:pt x="38" y="56"/>
                  </a:lnTo>
                  <a:lnTo>
                    <a:pt x="41" y="52"/>
                  </a:lnTo>
                  <a:lnTo>
                    <a:pt x="49" y="44"/>
                  </a:lnTo>
                  <a:lnTo>
                    <a:pt x="52" y="41"/>
                  </a:lnTo>
                  <a:lnTo>
                    <a:pt x="52" y="41"/>
                  </a:lnTo>
                  <a:lnTo>
                    <a:pt x="52" y="37"/>
                  </a:lnTo>
                  <a:lnTo>
                    <a:pt x="56" y="37"/>
                  </a:lnTo>
                  <a:lnTo>
                    <a:pt x="52" y="33"/>
                  </a:lnTo>
                  <a:lnTo>
                    <a:pt x="52" y="33"/>
                  </a:lnTo>
                  <a:lnTo>
                    <a:pt x="52" y="30"/>
                  </a:lnTo>
                  <a:lnTo>
                    <a:pt x="49" y="26"/>
                  </a:lnTo>
                  <a:lnTo>
                    <a:pt x="45" y="22"/>
                  </a:lnTo>
                  <a:lnTo>
                    <a:pt x="45" y="19"/>
                  </a:lnTo>
                  <a:lnTo>
                    <a:pt x="49" y="15"/>
                  </a:lnTo>
                  <a:lnTo>
                    <a:pt x="49" y="15"/>
                  </a:lnTo>
                  <a:lnTo>
                    <a:pt x="52" y="7"/>
                  </a:lnTo>
                  <a:lnTo>
                    <a:pt x="52" y="7"/>
                  </a:lnTo>
                  <a:lnTo>
                    <a:pt x="52" y="4"/>
                  </a:lnTo>
                  <a:lnTo>
                    <a:pt x="45" y="11"/>
                  </a:lnTo>
                  <a:lnTo>
                    <a:pt x="41" y="11"/>
                  </a:lnTo>
                  <a:lnTo>
                    <a:pt x="41" y="11"/>
                  </a:lnTo>
                  <a:lnTo>
                    <a:pt x="38" y="7"/>
                  </a:lnTo>
                  <a:lnTo>
                    <a:pt x="38" y="4"/>
                  </a:lnTo>
                  <a:lnTo>
                    <a:pt x="38" y="4"/>
                  </a:lnTo>
                  <a:lnTo>
                    <a:pt x="34" y="0"/>
                  </a:lnTo>
                  <a:lnTo>
                    <a:pt x="30" y="0"/>
                  </a:lnTo>
                  <a:lnTo>
                    <a:pt x="30" y="4"/>
                  </a:lnTo>
                  <a:lnTo>
                    <a:pt x="30" y="0"/>
                  </a:lnTo>
                  <a:lnTo>
                    <a:pt x="26" y="4"/>
                  </a:lnTo>
                  <a:lnTo>
                    <a:pt x="19" y="4"/>
                  </a:lnTo>
                  <a:lnTo>
                    <a:pt x="15" y="7"/>
                  </a:lnTo>
                  <a:lnTo>
                    <a:pt x="15" y="7"/>
                  </a:lnTo>
                  <a:lnTo>
                    <a:pt x="15" y="11"/>
                  </a:lnTo>
                  <a:lnTo>
                    <a:pt x="15" y="11"/>
                  </a:lnTo>
                  <a:lnTo>
                    <a:pt x="15" y="15"/>
                  </a:lnTo>
                  <a:lnTo>
                    <a:pt x="15" y="22"/>
                  </a:lnTo>
                  <a:lnTo>
                    <a:pt x="12" y="30"/>
                  </a:lnTo>
                  <a:lnTo>
                    <a:pt x="12" y="33"/>
                  </a:lnTo>
                  <a:lnTo>
                    <a:pt x="15" y="33"/>
                  </a:lnTo>
                  <a:lnTo>
                    <a:pt x="15" y="33"/>
                  </a:lnTo>
                  <a:lnTo>
                    <a:pt x="15" y="37"/>
                  </a:lnTo>
                  <a:lnTo>
                    <a:pt x="12" y="37"/>
                  </a:lnTo>
                  <a:lnTo>
                    <a:pt x="15" y="41"/>
                  </a:lnTo>
                  <a:lnTo>
                    <a:pt x="12" y="41"/>
                  </a:lnTo>
                  <a:lnTo>
                    <a:pt x="12" y="48"/>
                  </a:lnTo>
                  <a:lnTo>
                    <a:pt x="12" y="48"/>
                  </a:lnTo>
                  <a:lnTo>
                    <a:pt x="8" y="52"/>
                  </a:lnTo>
                  <a:lnTo>
                    <a:pt x="8" y="52"/>
                  </a:lnTo>
                  <a:lnTo>
                    <a:pt x="4" y="56"/>
                  </a:lnTo>
                  <a:lnTo>
                    <a:pt x="0" y="63"/>
                  </a:lnTo>
                  <a:lnTo>
                    <a:pt x="0" y="63"/>
                  </a:lnTo>
                  <a:lnTo>
                    <a:pt x="4" y="67"/>
                  </a:lnTo>
                  <a:lnTo>
                    <a:pt x="4" y="67"/>
                  </a:lnTo>
                  <a:lnTo>
                    <a:pt x="4" y="70"/>
                  </a:lnTo>
                  <a:lnTo>
                    <a:pt x="8" y="70"/>
                  </a:lnTo>
                  <a:lnTo>
                    <a:pt x="12" y="74"/>
                  </a:lnTo>
                  <a:lnTo>
                    <a:pt x="12" y="78"/>
                  </a:lnTo>
                  <a:lnTo>
                    <a:pt x="15" y="82"/>
                  </a:lnTo>
                  <a:lnTo>
                    <a:pt x="19" y="82"/>
                  </a:lnTo>
                  <a:lnTo>
                    <a:pt x="19" y="82"/>
                  </a:lnTo>
                  <a:lnTo>
                    <a:pt x="26" y="85"/>
                  </a:lnTo>
                  <a:lnTo>
                    <a:pt x="34" y="115"/>
                  </a:lnTo>
                  <a:lnTo>
                    <a:pt x="34" y="115"/>
                  </a:lnTo>
                  <a:close/>
                  <a:moveTo>
                    <a:pt x="49" y="59"/>
                  </a:moveTo>
                  <a:lnTo>
                    <a:pt x="49" y="59"/>
                  </a:lnTo>
                  <a:lnTo>
                    <a:pt x="52" y="59"/>
                  </a:lnTo>
                  <a:lnTo>
                    <a:pt x="56" y="59"/>
                  </a:lnTo>
                  <a:lnTo>
                    <a:pt x="52" y="63"/>
                  </a:lnTo>
                  <a:lnTo>
                    <a:pt x="49" y="59"/>
                  </a:lnTo>
                  <a:close/>
                </a:path>
              </a:pathLst>
            </a:custGeom>
            <a:grpFill/>
            <a:ln>
              <a:noFill/>
            </a:ln>
          </p:spPr>
          <p:txBody>
            <a:bodyPr vert="horz" wrap="square" lIns="91440" tIns="45720" rIns="91440" bIns="45720" numCol="1" anchor="t" anchorCtr="0" compatLnSpc="1"/>
            <a:lstStyle/>
            <a:p>
              <a:endParaRPr lang="en-US"/>
            </a:p>
          </p:txBody>
        </p:sp>
        <p:sp>
          <p:nvSpPr>
            <p:cNvPr id="115" name="Freeform 112">
              <a:extLst>
                <a:ext uri="{FF2B5EF4-FFF2-40B4-BE49-F238E27FC236}">
                  <a16:creationId xmlns="" xmlns:a16="http://schemas.microsoft.com/office/drawing/2014/main" id="{9DBFDA1F-FF0C-425B-8DD9-10352DDBAFA2}"/>
                </a:ext>
              </a:extLst>
            </p:cNvPr>
            <p:cNvSpPr/>
            <p:nvPr/>
          </p:nvSpPr>
          <p:spPr bwMode="auto">
            <a:xfrm>
              <a:off x="4116753" y="2432297"/>
              <a:ext cx="424588" cy="371837"/>
            </a:xfrm>
            <a:custGeom>
              <a:avLst/>
              <a:gdLst>
                <a:gd name="T0" fmla="*/ 326 w 330"/>
                <a:gd name="T1" fmla="*/ 219 h 289"/>
                <a:gd name="T2" fmla="*/ 318 w 330"/>
                <a:gd name="T3" fmla="*/ 207 h 289"/>
                <a:gd name="T4" fmla="*/ 304 w 330"/>
                <a:gd name="T5" fmla="*/ 207 h 289"/>
                <a:gd name="T6" fmla="*/ 300 w 330"/>
                <a:gd name="T7" fmla="*/ 200 h 289"/>
                <a:gd name="T8" fmla="*/ 296 w 330"/>
                <a:gd name="T9" fmla="*/ 193 h 289"/>
                <a:gd name="T10" fmla="*/ 289 w 330"/>
                <a:gd name="T11" fmla="*/ 178 h 289"/>
                <a:gd name="T12" fmla="*/ 289 w 330"/>
                <a:gd name="T13" fmla="*/ 174 h 289"/>
                <a:gd name="T14" fmla="*/ 296 w 330"/>
                <a:gd name="T15" fmla="*/ 167 h 289"/>
                <a:gd name="T16" fmla="*/ 296 w 330"/>
                <a:gd name="T17" fmla="*/ 152 h 289"/>
                <a:gd name="T18" fmla="*/ 293 w 330"/>
                <a:gd name="T19" fmla="*/ 137 h 289"/>
                <a:gd name="T20" fmla="*/ 289 w 330"/>
                <a:gd name="T21" fmla="*/ 118 h 289"/>
                <a:gd name="T22" fmla="*/ 289 w 330"/>
                <a:gd name="T23" fmla="*/ 111 h 289"/>
                <a:gd name="T24" fmla="*/ 274 w 330"/>
                <a:gd name="T25" fmla="*/ 78 h 289"/>
                <a:gd name="T26" fmla="*/ 267 w 330"/>
                <a:gd name="T27" fmla="*/ 70 h 289"/>
                <a:gd name="T28" fmla="*/ 259 w 330"/>
                <a:gd name="T29" fmla="*/ 63 h 289"/>
                <a:gd name="T30" fmla="*/ 255 w 330"/>
                <a:gd name="T31" fmla="*/ 59 h 289"/>
                <a:gd name="T32" fmla="*/ 263 w 330"/>
                <a:gd name="T33" fmla="*/ 48 h 289"/>
                <a:gd name="T34" fmla="*/ 267 w 330"/>
                <a:gd name="T35" fmla="*/ 37 h 289"/>
                <a:gd name="T36" fmla="*/ 270 w 330"/>
                <a:gd name="T37" fmla="*/ 33 h 289"/>
                <a:gd name="T38" fmla="*/ 267 w 330"/>
                <a:gd name="T39" fmla="*/ 29 h 289"/>
                <a:gd name="T40" fmla="*/ 270 w 330"/>
                <a:gd name="T41" fmla="*/ 11 h 289"/>
                <a:gd name="T42" fmla="*/ 270 w 330"/>
                <a:gd name="T43" fmla="*/ 3 h 289"/>
                <a:gd name="T44" fmla="*/ 263 w 330"/>
                <a:gd name="T45" fmla="*/ 3 h 289"/>
                <a:gd name="T46" fmla="*/ 248 w 330"/>
                <a:gd name="T47" fmla="*/ 0 h 289"/>
                <a:gd name="T48" fmla="*/ 241 w 330"/>
                <a:gd name="T49" fmla="*/ 3 h 289"/>
                <a:gd name="T50" fmla="*/ 233 w 330"/>
                <a:gd name="T51" fmla="*/ 0 h 289"/>
                <a:gd name="T52" fmla="*/ 226 w 330"/>
                <a:gd name="T53" fmla="*/ 7 h 289"/>
                <a:gd name="T54" fmla="*/ 218 w 330"/>
                <a:gd name="T55" fmla="*/ 7 h 289"/>
                <a:gd name="T56" fmla="*/ 207 w 330"/>
                <a:gd name="T57" fmla="*/ 3 h 289"/>
                <a:gd name="T58" fmla="*/ 200 w 330"/>
                <a:gd name="T59" fmla="*/ 3 h 289"/>
                <a:gd name="T60" fmla="*/ 193 w 330"/>
                <a:gd name="T61" fmla="*/ 3 h 289"/>
                <a:gd name="T62" fmla="*/ 185 w 330"/>
                <a:gd name="T63" fmla="*/ 7 h 289"/>
                <a:gd name="T64" fmla="*/ 174 w 330"/>
                <a:gd name="T65" fmla="*/ 7 h 289"/>
                <a:gd name="T66" fmla="*/ 159 w 330"/>
                <a:gd name="T67" fmla="*/ 7 h 289"/>
                <a:gd name="T68" fmla="*/ 144 w 330"/>
                <a:gd name="T69" fmla="*/ 15 h 289"/>
                <a:gd name="T70" fmla="*/ 141 w 330"/>
                <a:gd name="T71" fmla="*/ 22 h 289"/>
                <a:gd name="T72" fmla="*/ 133 w 330"/>
                <a:gd name="T73" fmla="*/ 22 h 289"/>
                <a:gd name="T74" fmla="*/ 126 w 330"/>
                <a:gd name="T75" fmla="*/ 22 h 289"/>
                <a:gd name="T76" fmla="*/ 118 w 330"/>
                <a:gd name="T77" fmla="*/ 29 h 289"/>
                <a:gd name="T78" fmla="*/ 107 w 330"/>
                <a:gd name="T79" fmla="*/ 33 h 289"/>
                <a:gd name="T80" fmla="*/ 111 w 330"/>
                <a:gd name="T81" fmla="*/ 40 h 289"/>
                <a:gd name="T82" fmla="*/ 111 w 330"/>
                <a:gd name="T83" fmla="*/ 48 h 289"/>
                <a:gd name="T84" fmla="*/ 115 w 330"/>
                <a:gd name="T85" fmla="*/ 66 h 289"/>
                <a:gd name="T86" fmla="*/ 118 w 330"/>
                <a:gd name="T87" fmla="*/ 74 h 289"/>
                <a:gd name="T88" fmla="*/ 126 w 330"/>
                <a:gd name="T89" fmla="*/ 78 h 289"/>
                <a:gd name="T90" fmla="*/ 122 w 330"/>
                <a:gd name="T91" fmla="*/ 85 h 289"/>
                <a:gd name="T92" fmla="*/ 93 w 330"/>
                <a:gd name="T93" fmla="*/ 92 h 289"/>
                <a:gd name="T94" fmla="*/ 89 w 330"/>
                <a:gd name="T95" fmla="*/ 104 h 289"/>
                <a:gd name="T96" fmla="*/ 59 w 330"/>
                <a:gd name="T97" fmla="*/ 122 h 289"/>
                <a:gd name="T98" fmla="*/ 33 w 330"/>
                <a:gd name="T99" fmla="*/ 130 h 289"/>
                <a:gd name="T100" fmla="*/ 15 w 330"/>
                <a:gd name="T101" fmla="*/ 133 h 289"/>
                <a:gd name="T102" fmla="*/ 0 w 330"/>
                <a:gd name="T103" fmla="*/ 144 h 289"/>
                <a:gd name="T104" fmla="*/ 0 w 330"/>
                <a:gd name="T105" fmla="*/ 159 h 289"/>
                <a:gd name="T106" fmla="*/ 59 w 330"/>
                <a:gd name="T107" fmla="*/ 196 h 289"/>
                <a:gd name="T108" fmla="*/ 170 w 330"/>
                <a:gd name="T109" fmla="*/ 270 h 289"/>
                <a:gd name="T110" fmla="*/ 185 w 330"/>
                <a:gd name="T111" fmla="*/ 274 h 289"/>
                <a:gd name="T112" fmla="*/ 193 w 330"/>
                <a:gd name="T113" fmla="*/ 278 h 289"/>
                <a:gd name="T114" fmla="*/ 193 w 330"/>
                <a:gd name="T115" fmla="*/ 289 h 289"/>
                <a:gd name="T116" fmla="*/ 211 w 330"/>
                <a:gd name="T117" fmla="*/ 289 h 289"/>
                <a:gd name="T118" fmla="*/ 237 w 330"/>
                <a:gd name="T119" fmla="*/ 282 h 289"/>
                <a:gd name="T120" fmla="*/ 330 w 330"/>
                <a:gd name="T121" fmla="*/ 222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30" h="289">
                  <a:moveTo>
                    <a:pt x="330" y="222"/>
                  </a:moveTo>
                  <a:lnTo>
                    <a:pt x="330" y="222"/>
                  </a:lnTo>
                  <a:lnTo>
                    <a:pt x="326" y="219"/>
                  </a:lnTo>
                  <a:lnTo>
                    <a:pt x="326" y="219"/>
                  </a:lnTo>
                  <a:lnTo>
                    <a:pt x="322" y="211"/>
                  </a:lnTo>
                  <a:lnTo>
                    <a:pt x="318" y="207"/>
                  </a:lnTo>
                  <a:lnTo>
                    <a:pt x="315" y="207"/>
                  </a:lnTo>
                  <a:lnTo>
                    <a:pt x="311" y="207"/>
                  </a:lnTo>
                  <a:lnTo>
                    <a:pt x="304" y="207"/>
                  </a:lnTo>
                  <a:lnTo>
                    <a:pt x="300" y="204"/>
                  </a:lnTo>
                  <a:lnTo>
                    <a:pt x="300" y="204"/>
                  </a:lnTo>
                  <a:lnTo>
                    <a:pt x="300" y="200"/>
                  </a:lnTo>
                  <a:lnTo>
                    <a:pt x="300" y="196"/>
                  </a:lnTo>
                  <a:lnTo>
                    <a:pt x="300" y="196"/>
                  </a:lnTo>
                  <a:lnTo>
                    <a:pt x="296" y="193"/>
                  </a:lnTo>
                  <a:lnTo>
                    <a:pt x="296" y="189"/>
                  </a:lnTo>
                  <a:lnTo>
                    <a:pt x="293" y="185"/>
                  </a:lnTo>
                  <a:lnTo>
                    <a:pt x="289" y="178"/>
                  </a:lnTo>
                  <a:lnTo>
                    <a:pt x="289" y="178"/>
                  </a:lnTo>
                  <a:lnTo>
                    <a:pt x="289" y="178"/>
                  </a:lnTo>
                  <a:lnTo>
                    <a:pt x="289" y="174"/>
                  </a:lnTo>
                  <a:lnTo>
                    <a:pt x="293" y="170"/>
                  </a:lnTo>
                  <a:lnTo>
                    <a:pt x="296" y="170"/>
                  </a:lnTo>
                  <a:lnTo>
                    <a:pt x="296" y="167"/>
                  </a:lnTo>
                  <a:lnTo>
                    <a:pt x="293" y="163"/>
                  </a:lnTo>
                  <a:lnTo>
                    <a:pt x="293" y="159"/>
                  </a:lnTo>
                  <a:lnTo>
                    <a:pt x="296" y="152"/>
                  </a:lnTo>
                  <a:lnTo>
                    <a:pt x="293" y="148"/>
                  </a:lnTo>
                  <a:lnTo>
                    <a:pt x="293" y="141"/>
                  </a:lnTo>
                  <a:lnTo>
                    <a:pt x="293" y="137"/>
                  </a:lnTo>
                  <a:lnTo>
                    <a:pt x="293" y="133"/>
                  </a:lnTo>
                  <a:lnTo>
                    <a:pt x="293" y="122"/>
                  </a:lnTo>
                  <a:lnTo>
                    <a:pt x="289" y="118"/>
                  </a:lnTo>
                  <a:lnTo>
                    <a:pt x="289" y="118"/>
                  </a:lnTo>
                  <a:lnTo>
                    <a:pt x="289" y="115"/>
                  </a:lnTo>
                  <a:lnTo>
                    <a:pt x="289" y="111"/>
                  </a:lnTo>
                  <a:lnTo>
                    <a:pt x="281" y="81"/>
                  </a:lnTo>
                  <a:lnTo>
                    <a:pt x="274" y="78"/>
                  </a:lnTo>
                  <a:lnTo>
                    <a:pt x="274" y="78"/>
                  </a:lnTo>
                  <a:lnTo>
                    <a:pt x="270" y="78"/>
                  </a:lnTo>
                  <a:lnTo>
                    <a:pt x="267" y="74"/>
                  </a:lnTo>
                  <a:lnTo>
                    <a:pt x="267" y="70"/>
                  </a:lnTo>
                  <a:lnTo>
                    <a:pt x="263" y="66"/>
                  </a:lnTo>
                  <a:lnTo>
                    <a:pt x="259" y="66"/>
                  </a:lnTo>
                  <a:lnTo>
                    <a:pt x="259" y="63"/>
                  </a:lnTo>
                  <a:lnTo>
                    <a:pt x="259" y="63"/>
                  </a:lnTo>
                  <a:lnTo>
                    <a:pt x="255" y="59"/>
                  </a:lnTo>
                  <a:lnTo>
                    <a:pt x="255" y="59"/>
                  </a:lnTo>
                  <a:lnTo>
                    <a:pt x="259" y="52"/>
                  </a:lnTo>
                  <a:lnTo>
                    <a:pt x="263" y="48"/>
                  </a:lnTo>
                  <a:lnTo>
                    <a:pt x="263" y="48"/>
                  </a:lnTo>
                  <a:lnTo>
                    <a:pt x="267" y="44"/>
                  </a:lnTo>
                  <a:lnTo>
                    <a:pt x="267" y="44"/>
                  </a:lnTo>
                  <a:lnTo>
                    <a:pt x="267" y="37"/>
                  </a:lnTo>
                  <a:lnTo>
                    <a:pt x="270" y="37"/>
                  </a:lnTo>
                  <a:lnTo>
                    <a:pt x="267" y="33"/>
                  </a:lnTo>
                  <a:lnTo>
                    <a:pt x="270" y="33"/>
                  </a:lnTo>
                  <a:lnTo>
                    <a:pt x="270" y="29"/>
                  </a:lnTo>
                  <a:lnTo>
                    <a:pt x="270" y="29"/>
                  </a:lnTo>
                  <a:lnTo>
                    <a:pt x="267" y="29"/>
                  </a:lnTo>
                  <a:lnTo>
                    <a:pt x="267" y="26"/>
                  </a:lnTo>
                  <a:lnTo>
                    <a:pt x="270" y="18"/>
                  </a:lnTo>
                  <a:lnTo>
                    <a:pt x="270" y="11"/>
                  </a:lnTo>
                  <a:lnTo>
                    <a:pt x="270" y="7"/>
                  </a:lnTo>
                  <a:lnTo>
                    <a:pt x="270" y="7"/>
                  </a:lnTo>
                  <a:lnTo>
                    <a:pt x="270" y="3"/>
                  </a:lnTo>
                  <a:lnTo>
                    <a:pt x="270" y="3"/>
                  </a:lnTo>
                  <a:lnTo>
                    <a:pt x="267" y="3"/>
                  </a:lnTo>
                  <a:lnTo>
                    <a:pt x="263" y="3"/>
                  </a:lnTo>
                  <a:lnTo>
                    <a:pt x="255" y="7"/>
                  </a:lnTo>
                  <a:lnTo>
                    <a:pt x="252" y="3"/>
                  </a:lnTo>
                  <a:lnTo>
                    <a:pt x="248" y="0"/>
                  </a:lnTo>
                  <a:lnTo>
                    <a:pt x="248" y="3"/>
                  </a:lnTo>
                  <a:lnTo>
                    <a:pt x="244" y="3"/>
                  </a:lnTo>
                  <a:lnTo>
                    <a:pt x="241" y="3"/>
                  </a:lnTo>
                  <a:lnTo>
                    <a:pt x="237" y="3"/>
                  </a:lnTo>
                  <a:lnTo>
                    <a:pt x="237" y="0"/>
                  </a:lnTo>
                  <a:lnTo>
                    <a:pt x="233" y="0"/>
                  </a:lnTo>
                  <a:lnTo>
                    <a:pt x="233" y="3"/>
                  </a:lnTo>
                  <a:lnTo>
                    <a:pt x="230" y="3"/>
                  </a:lnTo>
                  <a:lnTo>
                    <a:pt x="226" y="7"/>
                  </a:lnTo>
                  <a:lnTo>
                    <a:pt x="226" y="7"/>
                  </a:lnTo>
                  <a:lnTo>
                    <a:pt x="222" y="7"/>
                  </a:lnTo>
                  <a:lnTo>
                    <a:pt x="218" y="7"/>
                  </a:lnTo>
                  <a:lnTo>
                    <a:pt x="215" y="7"/>
                  </a:lnTo>
                  <a:lnTo>
                    <a:pt x="215" y="3"/>
                  </a:lnTo>
                  <a:lnTo>
                    <a:pt x="207" y="3"/>
                  </a:lnTo>
                  <a:lnTo>
                    <a:pt x="207" y="3"/>
                  </a:lnTo>
                  <a:lnTo>
                    <a:pt x="204" y="3"/>
                  </a:lnTo>
                  <a:lnTo>
                    <a:pt x="200" y="3"/>
                  </a:lnTo>
                  <a:lnTo>
                    <a:pt x="196" y="3"/>
                  </a:lnTo>
                  <a:lnTo>
                    <a:pt x="196" y="3"/>
                  </a:lnTo>
                  <a:lnTo>
                    <a:pt x="193" y="3"/>
                  </a:lnTo>
                  <a:lnTo>
                    <a:pt x="193" y="7"/>
                  </a:lnTo>
                  <a:lnTo>
                    <a:pt x="189" y="7"/>
                  </a:lnTo>
                  <a:lnTo>
                    <a:pt x="185" y="7"/>
                  </a:lnTo>
                  <a:lnTo>
                    <a:pt x="181" y="11"/>
                  </a:lnTo>
                  <a:lnTo>
                    <a:pt x="178" y="11"/>
                  </a:lnTo>
                  <a:lnTo>
                    <a:pt x="174" y="7"/>
                  </a:lnTo>
                  <a:lnTo>
                    <a:pt x="170" y="7"/>
                  </a:lnTo>
                  <a:lnTo>
                    <a:pt x="163" y="11"/>
                  </a:lnTo>
                  <a:lnTo>
                    <a:pt x="159" y="7"/>
                  </a:lnTo>
                  <a:lnTo>
                    <a:pt x="152" y="15"/>
                  </a:lnTo>
                  <a:lnTo>
                    <a:pt x="148" y="15"/>
                  </a:lnTo>
                  <a:lnTo>
                    <a:pt x="144" y="15"/>
                  </a:lnTo>
                  <a:lnTo>
                    <a:pt x="141" y="18"/>
                  </a:lnTo>
                  <a:lnTo>
                    <a:pt x="141" y="18"/>
                  </a:lnTo>
                  <a:lnTo>
                    <a:pt x="141" y="22"/>
                  </a:lnTo>
                  <a:lnTo>
                    <a:pt x="137" y="22"/>
                  </a:lnTo>
                  <a:lnTo>
                    <a:pt x="137" y="22"/>
                  </a:lnTo>
                  <a:lnTo>
                    <a:pt x="133" y="22"/>
                  </a:lnTo>
                  <a:lnTo>
                    <a:pt x="133" y="22"/>
                  </a:lnTo>
                  <a:lnTo>
                    <a:pt x="130" y="22"/>
                  </a:lnTo>
                  <a:lnTo>
                    <a:pt x="126" y="22"/>
                  </a:lnTo>
                  <a:lnTo>
                    <a:pt x="122" y="26"/>
                  </a:lnTo>
                  <a:lnTo>
                    <a:pt x="122" y="26"/>
                  </a:lnTo>
                  <a:lnTo>
                    <a:pt x="118" y="29"/>
                  </a:lnTo>
                  <a:lnTo>
                    <a:pt x="118" y="33"/>
                  </a:lnTo>
                  <a:lnTo>
                    <a:pt x="111" y="33"/>
                  </a:lnTo>
                  <a:lnTo>
                    <a:pt x="107" y="33"/>
                  </a:lnTo>
                  <a:lnTo>
                    <a:pt x="107" y="33"/>
                  </a:lnTo>
                  <a:lnTo>
                    <a:pt x="111" y="37"/>
                  </a:lnTo>
                  <a:lnTo>
                    <a:pt x="111" y="40"/>
                  </a:lnTo>
                  <a:lnTo>
                    <a:pt x="111" y="40"/>
                  </a:lnTo>
                  <a:lnTo>
                    <a:pt x="111" y="44"/>
                  </a:lnTo>
                  <a:lnTo>
                    <a:pt x="111" y="48"/>
                  </a:lnTo>
                  <a:lnTo>
                    <a:pt x="111" y="52"/>
                  </a:lnTo>
                  <a:lnTo>
                    <a:pt x="115" y="55"/>
                  </a:lnTo>
                  <a:lnTo>
                    <a:pt x="115" y="66"/>
                  </a:lnTo>
                  <a:lnTo>
                    <a:pt x="118" y="70"/>
                  </a:lnTo>
                  <a:lnTo>
                    <a:pt x="118" y="74"/>
                  </a:lnTo>
                  <a:lnTo>
                    <a:pt x="118" y="74"/>
                  </a:lnTo>
                  <a:lnTo>
                    <a:pt x="122" y="78"/>
                  </a:lnTo>
                  <a:lnTo>
                    <a:pt x="122" y="78"/>
                  </a:lnTo>
                  <a:lnTo>
                    <a:pt x="126" y="78"/>
                  </a:lnTo>
                  <a:lnTo>
                    <a:pt x="122" y="81"/>
                  </a:lnTo>
                  <a:lnTo>
                    <a:pt x="122" y="81"/>
                  </a:lnTo>
                  <a:lnTo>
                    <a:pt x="122" y="85"/>
                  </a:lnTo>
                  <a:lnTo>
                    <a:pt x="104" y="85"/>
                  </a:lnTo>
                  <a:lnTo>
                    <a:pt x="100" y="85"/>
                  </a:lnTo>
                  <a:lnTo>
                    <a:pt x="93" y="92"/>
                  </a:lnTo>
                  <a:lnTo>
                    <a:pt x="93" y="92"/>
                  </a:lnTo>
                  <a:lnTo>
                    <a:pt x="89" y="96"/>
                  </a:lnTo>
                  <a:lnTo>
                    <a:pt x="89" y="104"/>
                  </a:lnTo>
                  <a:lnTo>
                    <a:pt x="89" y="104"/>
                  </a:lnTo>
                  <a:lnTo>
                    <a:pt x="78" y="111"/>
                  </a:lnTo>
                  <a:lnTo>
                    <a:pt x="59" y="122"/>
                  </a:lnTo>
                  <a:lnTo>
                    <a:pt x="44" y="130"/>
                  </a:lnTo>
                  <a:lnTo>
                    <a:pt x="41" y="130"/>
                  </a:lnTo>
                  <a:lnTo>
                    <a:pt x="33" y="130"/>
                  </a:lnTo>
                  <a:lnTo>
                    <a:pt x="30" y="130"/>
                  </a:lnTo>
                  <a:lnTo>
                    <a:pt x="26" y="130"/>
                  </a:lnTo>
                  <a:lnTo>
                    <a:pt x="15" y="133"/>
                  </a:lnTo>
                  <a:lnTo>
                    <a:pt x="11" y="137"/>
                  </a:lnTo>
                  <a:lnTo>
                    <a:pt x="7" y="141"/>
                  </a:lnTo>
                  <a:lnTo>
                    <a:pt x="0" y="144"/>
                  </a:lnTo>
                  <a:lnTo>
                    <a:pt x="0" y="155"/>
                  </a:lnTo>
                  <a:lnTo>
                    <a:pt x="0" y="155"/>
                  </a:lnTo>
                  <a:lnTo>
                    <a:pt x="0" y="159"/>
                  </a:lnTo>
                  <a:lnTo>
                    <a:pt x="0" y="159"/>
                  </a:lnTo>
                  <a:lnTo>
                    <a:pt x="0" y="159"/>
                  </a:lnTo>
                  <a:lnTo>
                    <a:pt x="59" y="196"/>
                  </a:lnTo>
                  <a:lnTo>
                    <a:pt x="59" y="196"/>
                  </a:lnTo>
                  <a:lnTo>
                    <a:pt x="167" y="263"/>
                  </a:lnTo>
                  <a:lnTo>
                    <a:pt x="170" y="270"/>
                  </a:lnTo>
                  <a:lnTo>
                    <a:pt x="174" y="270"/>
                  </a:lnTo>
                  <a:lnTo>
                    <a:pt x="178" y="270"/>
                  </a:lnTo>
                  <a:lnTo>
                    <a:pt x="185" y="274"/>
                  </a:lnTo>
                  <a:lnTo>
                    <a:pt x="185" y="274"/>
                  </a:lnTo>
                  <a:lnTo>
                    <a:pt x="189" y="278"/>
                  </a:lnTo>
                  <a:lnTo>
                    <a:pt x="193" y="278"/>
                  </a:lnTo>
                  <a:lnTo>
                    <a:pt x="193" y="282"/>
                  </a:lnTo>
                  <a:lnTo>
                    <a:pt x="193" y="285"/>
                  </a:lnTo>
                  <a:lnTo>
                    <a:pt x="193" y="289"/>
                  </a:lnTo>
                  <a:lnTo>
                    <a:pt x="196" y="289"/>
                  </a:lnTo>
                  <a:lnTo>
                    <a:pt x="204" y="289"/>
                  </a:lnTo>
                  <a:lnTo>
                    <a:pt x="211" y="289"/>
                  </a:lnTo>
                  <a:lnTo>
                    <a:pt x="211" y="289"/>
                  </a:lnTo>
                  <a:lnTo>
                    <a:pt x="211" y="289"/>
                  </a:lnTo>
                  <a:lnTo>
                    <a:pt x="237" y="282"/>
                  </a:lnTo>
                  <a:lnTo>
                    <a:pt x="255" y="267"/>
                  </a:lnTo>
                  <a:lnTo>
                    <a:pt x="330" y="222"/>
                  </a:lnTo>
                  <a:lnTo>
                    <a:pt x="330" y="222"/>
                  </a:lnTo>
                  <a:close/>
                </a:path>
              </a:pathLst>
            </a:custGeom>
            <a:grpFill/>
            <a:ln>
              <a:noFill/>
            </a:ln>
          </p:spPr>
          <p:txBody>
            <a:bodyPr vert="horz" wrap="square" lIns="91440" tIns="45720" rIns="91440" bIns="45720" numCol="1" anchor="t" anchorCtr="0" compatLnSpc="1"/>
            <a:lstStyle/>
            <a:p>
              <a:endParaRPr lang="en-US"/>
            </a:p>
          </p:txBody>
        </p:sp>
        <p:sp>
          <p:nvSpPr>
            <p:cNvPr id="116" name="Freeform 113">
              <a:extLst>
                <a:ext uri="{FF2B5EF4-FFF2-40B4-BE49-F238E27FC236}">
                  <a16:creationId xmlns="" xmlns:a16="http://schemas.microsoft.com/office/drawing/2014/main" id="{5D408A64-3917-45E6-BC7C-53A68A02ECA2}"/>
                </a:ext>
              </a:extLst>
            </p:cNvPr>
            <p:cNvSpPr/>
            <p:nvPr/>
          </p:nvSpPr>
          <p:spPr bwMode="auto">
            <a:xfrm>
              <a:off x="4030547" y="2455455"/>
              <a:ext cx="248320" cy="176269"/>
            </a:xfrm>
            <a:custGeom>
              <a:avLst/>
              <a:gdLst>
                <a:gd name="T0" fmla="*/ 67 w 193"/>
                <a:gd name="T1" fmla="*/ 126 h 137"/>
                <a:gd name="T2" fmla="*/ 78 w 193"/>
                <a:gd name="T3" fmla="*/ 119 h 137"/>
                <a:gd name="T4" fmla="*/ 93 w 193"/>
                <a:gd name="T5" fmla="*/ 112 h 137"/>
                <a:gd name="T6" fmla="*/ 100 w 193"/>
                <a:gd name="T7" fmla="*/ 112 h 137"/>
                <a:gd name="T8" fmla="*/ 111 w 193"/>
                <a:gd name="T9" fmla="*/ 112 h 137"/>
                <a:gd name="T10" fmla="*/ 145 w 193"/>
                <a:gd name="T11" fmla="*/ 93 h 137"/>
                <a:gd name="T12" fmla="*/ 156 w 193"/>
                <a:gd name="T13" fmla="*/ 86 h 137"/>
                <a:gd name="T14" fmla="*/ 160 w 193"/>
                <a:gd name="T15" fmla="*/ 74 h 137"/>
                <a:gd name="T16" fmla="*/ 167 w 193"/>
                <a:gd name="T17" fmla="*/ 67 h 137"/>
                <a:gd name="T18" fmla="*/ 189 w 193"/>
                <a:gd name="T19" fmla="*/ 67 h 137"/>
                <a:gd name="T20" fmla="*/ 189 w 193"/>
                <a:gd name="T21" fmla="*/ 63 h 137"/>
                <a:gd name="T22" fmla="*/ 189 w 193"/>
                <a:gd name="T23" fmla="*/ 60 h 137"/>
                <a:gd name="T24" fmla="*/ 185 w 193"/>
                <a:gd name="T25" fmla="*/ 56 h 137"/>
                <a:gd name="T26" fmla="*/ 185 w 193"/>
                <a:gd name="T27" fmla="*/ 52 h 137"/>
                <a:gd name="T28" fmla="*/ 182 w 193"/>
                <a:gd name="T29" fmla="*/ 37 h 137"/>
                <a:gd name="T30" fmla="*/ 178 w 193"/>
                <a:gd name="T31" fmla="*/ 30 h 137"/>
                <a:gd name="T32" fmla="*/ 178 w 193"/>
                <a:gd name="T33" fmla="*/ 22 h 137"/>
                <a:gd name="T34" fmla="*/ 178 w 193"/>
                <a:gd name="T35" fmla="*/ 19 h 137"/>
                <a:gd name="T36" fmla="*/ 174 w 193"/>
                <a:gd name="T37" fmla="*/ 15 h 137"/>
                <a:gd name="T38" fmla="*/ 163 w 193"/>
                <a:gd name="T39" fmla="*/ 15 h 137"/>
                <a:gd name="T40" fmla="*/ 160 w 193"/>
                <a:gd name="T41" fmla="*/ 11 h 137"/>
                <a:gd name="T42" fmla="*/ 160 w 193"/>
                <a:gd name="T43" fmla="*/ 11 h 137"/>
                <a:gd name="T44" fmla="*/ 152 w 193"/>
                <a:gd name="T45" fmla="*/ 15 h 137"/>
                <a:gd name="T46" fmla="*/ 141 w 193"/>
                <a:gd name="T47" fmla="*/ 11 h 137"/>
                <a:gd name="T48" fmla="*/ 134 w 193"/>
                <a:gd name="T49" fmla="*/ 15 h 137"/>
                <a:gd name="T50" fmla="*/ 126 w 193"/>
                <a:gd name="T51" fmla="*/ 8 h 137"/>
                <a:gd name="T52" fmla="*/ 123 w 193"/>
                <a:gd name="T53" fmla="*/ 4 h 137"/>
                <a:gd name="T54" fmla="*/ 123 w 193"/>
                <a:gd name="T55" fmla="*/ 4 h 137"/>
                <a:gd name="T56" fmla="*/ 119 w 193"/>
                <a:gd name="T57" fmla="*/ 4 h 137"/>
                <a:gd name="T58" fmla="*/ 115 w 193"/>
                <a:gd name="T59" fmla="*/ 4 h 137"/>
                <a:gd name="T60" fmla="*/ 111 w 193"/>
                <a:gd name="T61" fmla="*/ 15 h 137"/>
                <a:gd name="T62" fmla="*/ 108 w 193"/>
                <a:gd name="T63" fmla="*/ 26 h 137"/>
                <a:gd name="T64" fmla="*/ 97 w 193"/>
                <a:gd name="T65" fmla="*/ 37 h 137"/>
                <a:gd name="T66" fmla="*/ 93 w 193"/>
                <a:gd name="T67" fmla="*/ 37 h 137"/>
                <a:gd name="T68" fmla="*/ 82 w 193"/>
                <a:gd name="T69" fmla="*/ 45 h 137"/>
                <a:gd name="T70" fmla="*/ 74 w 193"/>
                <a:gd name="T71" fmla="*/ 48 h 137"/>
                <a:gd name="T72" fmla="*/ 67 w 193"/>
                <a:gd name="T73" fmla="*/ 52 h 137"/>
                <a:gd name="T74" fmla="*/ 63 w 193"/>
                <a:gd name="T75" fmla="*/ 63 h 137"/>
                <a:gd name="T76" fmla="*/ 56 w 193"/>
                <a:gd name="T77" fmla="*/ 71 h 137"/>
                <a:gd name="T78" fmla="*/ 52 w 193"/>
                <a:gd name="T79" fmla="*/ 82 h 137"/>
                <a:gd name="T80" fmla="*/ 52 w 193"/>
                <a:gd name="T81" fmla="*/ 93 h 137"/>
                <a:gd name="T82" fmla="*/ 56 w 193"/>
                <a:gd name="T83" fmla="*/ 97 h 137"/>
                <a:gd name="T84" fmla="*/ 45 w 193"/>
                <a:gd name="T85" fmla="*/ 112 h 137"/>
                <a:gd name="T86" fmla="*/ 37 w 193"/>
                <a:gd name="T87" fmla="*/ 119 h 137"/>
                <a:gd name="T88" fmla="*/ 23 w 193"/>
                <a:gd name="T89" fmla="*/ 130 h 137"/>
                <a:gd name="T90" fmla="*/ 0 w 193"/>
                <a:gd name="T91" fmla="*/ 137 h 137"/>
                <a:gd name="T92" fmla="*/ 67 w 193"/>
                <a:gd name="T93" fmla="*/ 13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3" h="137">
                  <a:moveTo>
                    <a:pt x="67" y="137"/>
                  </a:moveTo>
                  <a:lnTo>
                    <a:pt x="67" y="126"/>
                  </a:lnTo>
                  <a:lnTo>
                    <a:pt x="74" y="123"/>
                  </a:lnTo>
                  <a:lnTo>
                    <a:pt x="78" y="119"/>
                  </a:lnTo>
                  <a:lnTo>
                    <a:pt x="82" y="115"/>
                  </a:lnTo>
                  <a:lnTo>
                    <a:pt x="93" y="112"/>
                  </a:lnTo>
                  <a:lnTo>
                    <a:pt x="97" y="112"/>
                  </a:lnTo>
                  <a:lnTo>
                    <a:pt x="100" y="112"/>
                  </a:lnTo>
                  <a:lnTo>
                    <a:pt x="108" y="112"/>
                  </a:lnTo>
                  <a:lnTo>
                    <a:pt x="111" y="112"/>
                  </a:lnTo>
                  <a:lnTo>
                    <a:pt x="126" y="104"/>
                  </a:lnTo>
                  <a:lnTo>
                    <a:pt x="145" y="93"/>
                  </a:lnTo>
                  <a:lnTo>
                    <a:pt x="156" y="86"/>
                  </a:lnTo>
                  <a:lnTo>
                    <a:pt x="156" y="86"/>
                  </a:lnTo>
                  <a:lnTo>
                    <a:pt x="156" y="78"/>
                  </a:lnTo>
                  <a:lnTo>
                    <a:pt x="160" y="74"/>
                  </a:lnTo>
                  <a:lnTo>
                    <a:pt x="160" y="74"/>
                  </a:lnTo>
                  <a:lnTo>
                    <a:pt x="167" y="67"/>
                  </a:lnTo>
                  <a:lnTo>
                    <a:pt x="171" y="67"/>
                  </a:lnTo>
                  <a:lnTo>
                    <a:pt x="189" y="67"/>
                  </a:lnTo>
                  <a:lnTo>
                    <a:pt x="189" y="63"/>
                  </a:lnTo>
                  <a:lnTo>
                    <a:pt x="189" y="63"/>
                  </a:lnTo>
                  <a:lnTo>
                    <a:pt x="193" y="60"/>
                  </a:lnTo>
                  <a:lnTo>
                    <a:pt x="189" y="60"/>
                  </a:lnTo>
                  <a:lnTo>
                    <a:pt x="189" y="60"/>
                  </a:lnTo>
                  <a:lnTo>
                    <a:pt x="185" y="56"/>
                  </a:lnTo>
                  <a:lnTo>
                    <a:pt x="185" y="56"/>
                  </a:lnTo>
                  <a:lnTo>
                    <a:pt x="185" y="52"/>
                  </a:lnTo>
                  <a:lnTo>
                    <a:pt x="182" y="48"/>
                  </a:lnTo>
                  <a:lnTo>
                    <a:pt x="182" y="37"/>
                  </a:lnTo>
                  <a:lnTo>
                    <a:pt x="178" y="34"/>
                  </a:lnTo>
                  <a:lnTo>
                    <a:pt x="178" y="30"/>
                  </a:lnTo>
                  <a:lnTo>
                    <a:pt x="178" y="26"/>
                  </a:lnTo>
                  <a:lnTo>
                    <a:pt x="178" y="22"/>
                  </a:lnTo>
                  <a:lnTo>
                    <a:pt x="178" y="22"/>
                  </a:lnTo>
                  <a:lnTo>
                    <a:pt x="178" y="19"/>
                  </a:lnTo>
                  <a:lnTo>
                    <a:pt x="174" y="15"/>
                  </a:lnTo>
                  <a:lnTo>
                    <a:pt x="174" y="15"/>
                  </a:lnTo>
                  <a:lnTo>
                    <a:pt x="171" y="15"/>
                  </a:lnTo>
                  <a:lnTo>
                    <a:pt x="163" y="15"/>
                  </a:lnTo>
                  <a:lnTo>
                    <a:pt x="160" y="11"/>
                  </a:lnTo>
                  <a:lnTo>
                    <a:pt x="160" y="11"/>
                  </a:lnTo>
                  <a:lnTo>
                    <a:pt x="160" y="11"/>
                  </a:lnTo>
                  <a:lnTo>
                    <a:pt x="160" y="11"/>
                  </a:lnTo>
                  <a:lnTo>
                    <a:pt x="156" y="11"/>
                  </a:lnTo>
                  <a:lnTo>
                    <a:pt x="152" y="15"/>
                  </a:lnTo>
                  <a:lnTo>
                    <a:pt x="145" y="11"/>
                  </a:lnTo>
                  <a:lnTo>
                    <a:pt x="141" y="11"/>
                  </a:lnTo>
                  <a:lnTo>
                    <a:pt x="137" y="15"/>
                  </a:lnTo>
                  <a:lnTo>
                    <a:pt x="134" y="15"/>
                  </a:lnTo>
                  <a:lnTo>
                    <a:pt x="130" y="15"/>
                  </a:lnTo>
                  <a:lnTo>
                    <a:pt x="126" y="8"/>
                  </a:lnTo>
                  <a:lnTo>
                    <a:pt x="123" y="8"/>
                  </a:lnTo>
                  <a:lnTo>
                    <a:pt x="123" y="4"/>
                  </a:lnTo>
                  <a:lnTo>
                    <a:pt x="123" y="4"/>
                  </a:lnTo>
                  <a:lnTo>
                    <a:pt x="123" y="4"/>
                  </a:lnTo>
                  <a:lnTo>
                    <a:pt x="123" y="0"/>
                  </a:lnTo>
                  <a:lnTo>
                    <a:pt x="119" y="4"/>
                  </a:lnTo>
                  <a:lnTo>
                    <a:pt x="119" y="4"/>
                  </a:lnTo>
                  <a:lnTo>
                    <a:pt x="115" y="4"/>
                  </a:lnTo>
                  <a:lnTo>
                    <a:pt x="111" y="8"/>
                  </a:lnTo>
                  <a:lnTo>
                    <a:pt x="111" y="15"/>
                  </a:lnTo>
                  <a:lnTo>
                    <a:pt x="108" y="19"/>
                  </a:lnTo>
                  <a:lnTo>
                    <a:pt x="108" y="26"/>
                  </a:lnTo>
                  <a:lnTo>
                    <a:pt x="104" y="30"/>
                  </a:lnTo>
                  <a:lnTo>
                    <a:pt x="97" y="37"/>
                  </a:lnTo>
                  <a:lnTo>
                    <a:pt x="97" y="37"/>
                  </a:lnTo>
                  <a:lnTo>
                    <a:pt x="93" y="37"/>
                  </a:lnTo>
                  <a:lnTo>
                    <a:pt x="86" y="41"/>
                  </a:lnTo>
                  <a:lnTo>
                    <a:pt x="82" y="45"/>
                  </a:lnTo>
                  <a:lnTo>
                    <a:pt x="82" y="45"/>
                  </a:lnTo>
                  <a:lnTo>
                    <a:pt x="74" y="48"/>
                  </a:lnTo>
                  <a:lnTo>
                    <a:pt x="71" y="48"/>
                  </a:lnTo>
                  <a:lnTo>
                    <a:pt x="67" y="52"/>
                  </a:lnTo>
                  <a:lnTo>
                    <a:pt x="60" y="56"/>
                  </a:lnTo>
                  <a:lnTo>
                    <a:pt x="63" y="63"/>
                  </a:lnTo>
                  <a:lnTo>
                    <a:pt x="63" y="67"/>
                  </a:lnTo>
                  <a:lnTo>
                    <a:pt x="56" y="71"/>
                  </a:lnTo>
                  <a:lnTo>
                    <a:pt x="52" y="78"/>
                  </a:lnTo>
                  <a:lnTo>
                    <a:pt x="52" y="82"/>
                  </a:lnTo>
                  <a:lnTo>
                    <a:pt x="56" y="89"/>
                  </a:lnTo>
                  <a:lnTo>
                    <a:pt x="52" y="93"/>
                  </a:lnTo>
                  <a:lnTo>
                    <a:pt x="52" y="93"/>
                  </a:lnTo>
                  <a:lnTo>
                    <a:pt x="56" y="97"/>
                  </a:lnTo>
                  <a:lnTo>
                    <a:pt x="56" y="100"/>
                  </a:lnTo>
                  <a:lnTo>
                    <a:pt x="45" y="112"/>
                  </a:lnTo>
                  <a:lnTo>
                    <a:pt x="41" y="115"/>
                  </a:lnTo>
                  <a:lnTo>
                    <a:pt x="37" y="119"/>
                  </a:lnTo>
                  <a:lnTo>
                    <a:pt x="34" y="119"/>
                  </a:lnTo>
                  <a:lnTo>
                    <a:pt x="23" y="130"/>
                  </a:lnTo>
                  <a:lnTo>
                    <a:pt x="4" y="134"/>
                  </a:lnTo>
                  <a:lnTo>
                    <a:pt x="0" y="137"/>
                  </a:lnTo>
                  <a:lnTo>
                    <a:pt x="67" y="137"/>
                  </a:lnTo>
                  <a:lnTo>
                    <a:pt x="67" y="137"/>
                  </a:lnTo>
                  <a:lnTo>
                    <a:pt x="67" y="137"/>
                  </a:lnTo>
                  <a:close/>
                </a:path>
              </a:pathLst>
            </a:custGeom>
            <a:grpFill/>
            <a:ln>
              <a:noFill/>
            </a:ln>
          </p:spPr>
          <p:txBody>
            <a:bodyPr vert="horz" wrap="square" lIns="91440" tIns="45720" rIns="91440" bIns="45720" numCol="1" anchor="t" anchorCtr="0" compatLnSpc="1"/>
            <a:lstStyle/>
            <a:p>
              <a:endParaRPr lang="en-US"/>
            </a:p>
          </p:txBody>
        </p:sp>
        <p:sp>
          <p:nvSpPr>
            <p:cNvPr id="117" name="Freeform 114">
              <a:extLst>
                <a:ext uri="{FF2B5EF4-FFF2-40B4-BE49-F238E27FC236}">
                  <a16:creationId xmlns="" xmlns:a16="http://schemas.microsoft.com/office/drawing/2014/main" id="{52616A22-8A6D-4B53-901E-77E2F855B8DB}"/>
                </a:ext>
              </a:extLst>
            </p:cNvPr>
            <p:cNvSpPr/>
            <p:nvPr/>
          </p:nvSpPr>
          <p:spPr bwMode="auto">
            <a:xfrm>
              <a:off x="3945629" y="2631723"/>
              <a:ext cx="171122" cy="129950"/>
            </a:xfrm>
            <a:custGeom>
              <a:avLst/>
              <a:gdLst>
                <a:gd name="T0" fmla="*/ 133 w 133"/>
                <a:gd name="T1" fmla="*/ 4 h 101"/>
                <a:gd name="T2" fmla="*/ 133 w 133"/>
                <a:gd name="T3" fmla="*/ 0 h 101"/>
                <a:gd name="T4" fmla="*/ 66 w 133"/>
                <a:gd name="T5" fmla="*/ 0 h 101"/>
                <a:gd name="T6" fmla="*/ 63 w 133"/>
                <a:gd name="T7" fmla="*/ 8 h 101"/>
                <a:gd name="T8" fmla="*/ 63 w 133"/>
                <a:gd name="T9" fmla="*/ 15 h 101"/>
                <a:gd name="T10" fmla="*/ 59 w 133"/>
                <a:gd name="T11" fmla="*/ 15 h 101"/>
                <a:gd name="T12" fmla="*/ 48 w 133"/>
                <a:gd name="T13" fmla="*/ 19 h 101"/>
                <a:gd name="T14" fmla="*/ 44 w 133"/>
                <a:gd name="T15" fmla="*/ 23 h 101"/>
                <a:gd name="T16" fmla="*/ 40 w 133"/>
                <a:gd name="T17" fmla="*/ 26 h 101"/>
                <a:gd name="T18" fmla="*/ 44 w 133"/>
                <a:gd name="T19" fmla="*/ 30 h 101"/>
                <a:gd name="T20" fmla="*/ 33 w 133"/>
                <a:gd name="T21" fmla="*/ 41 h 101"/>
                <a:gd name="T22" fmla="*/ 33 w 133"/>
                <a:gd name="T23" fmla="*/ 45 h 101"/>
                <a:gd name="T24" fmla="*/ 26 w 133"/>
                <a:gd name="T25" fmla="*/ 52 h 101"/>
                <a:gd name="T26" fmla="*/ 22 w 133"/>
                <a:gd name="T27" fmla="*/ 56 h 101"/>
                <a:gd name="T28" fmla="*/ 18 w 133"/>
                <a:gd name="T29" fmla="*/ 64 h 101"/>
                <a:gd name="T30" fmla="*/ 18 w 133"/>
                <a:gd name="T31" fmla="*/ 64 h 101"/>
                <a:gd name="T32" fmla="*/ 11 w 133"/>
                <a:gd name="T33" fmla="*/ 71 h 101"/>
                <a:gd name="T34" fmla="*/ 11 w 133"/>
                <a:gd name="T35" fmla="*/ 75 h 101"/>
                <a:gd name="T36" fmla="*/ 15 w 133"/>
                <a:gd name="T37" fmla="*/ 75 h 101"/>
                <a:gd name="T38" fmla="*/ 11 w 133"/>
                <a:gd name="T39" fmla="*/ 75 h 101"/>
                <a:gd name="T40" fmla="*/ 3 w 133"/>
                <a:gd name="T41" fmla="*/ 86 h 101"/>
                <a:gd name="T42" fmla="*/ 3 w 133"/>
                <a:gd name="T43" fmla="*/ 86 h 101"/>
                <a:gd name="T44" fmla="*/ 0 w 133"/>
                <a:gd name="T45" fmla="*/ 90 h 101"/>
                <a:gd name="T46" fmla="*/ 0 w 133"/>
                <a:gd name="T47" fmla="*/ 93 h 101"/>
                <a:gd name="T48" fmla="*/ 0 w 133"/>
                <a:gd name="T49" fmla="*/ 93 h 101"/>
                <a:gd name="T50" fmla="*/ 0 w 133"/>
                <a:gd name="T51" fmla="*/ 101 h 101"/>
                <a:gd name="T52" fmla="*/ 66 w 133"/>
                <a:gd name="T53" fmla="*/ 101 h 101"/>
                <a:gd name="T54" fmla="*/ 66 w 133"/>
                <a:gd name="T55" fmla="*/ 71 h 101"/>
                <a:gd name="T56" fmla="*/ 66 w 133"/>
                <a:gd name="T57" fmla="*/ 67 h 101"/>
                <a:gd name="T58" fmla="*/ 70 w 133"/>
                <a:gd name="T59" fmla="*/ 67 h 101"/>
                <a:gd name="T60" fmla="*/ 74 w 133"/>
                <a:gd name="T61" fmla="*/ 64 h 101"/>
                <a:gd name="T62" fmla="*/ 81 w 133"/>
                <a:gd name="T63" fmla="*/ 64 h 101"/>
                <a:gd name="T64" fmla="*/ 81 w 133"/>
                <a:gd name="T65" fmla="*/ 26 h 101"/>
                <a:gd name="T66" fmla="*/ 133 w 133"/>
                <a:gd name="T67" fmla="*/ 26 h 101"/>
                <a:gd name="T68" fmla="*/ 133 w 133"/>
                <a:gd name="T69" fmla="*/ 4 h 101"/>
                <a:gd name="T70" fmla="*/ 133 w 133"/>
                <a:gd name="T71"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3" h="101">
                  <a:moveTo>
                    <a:pt x="133" y="4"/>
                  </a:moveTo>
                  <a:lnTo>
                    <a:pt x="133" y="0"/>
                  </a:lnTo>
                  <a:lnTo>
                    <a:pt x="66" y="0"/>
                  </a:lnTo>
                  <a:lnTo>
                    <a:pt x="63" y="8"/>
                  </a:lnTo>
                  <a:lnTo>
                    <a:pt x="63" y="15"/>
                  </a:lnTo>
                  <a:lnTo>
                    <a:pt x="59" y="15"/>
                  </a:lnTo>
                  <a:lnTo>
                    <a:pt x="48" y="19"/>
                  </a:lnTo>
                  <a:lnTo>
                    <a:pt x="44" y="23"/>
                  </a:lnTo>
                  <a:lnTo>
                    <a:pt x="40" y="26"/>
                  </a:lnTo>
                  <a:lnTo>
                    <a:pt x="44" y="30"/>
                  </a:lnTo>
                  <a:lnTo>
                    <a:pt x="33" y="41"/>
                  </a:lnTo>
                  <a:lnTo>
                    <a:pt x="33" y="45"/>
                  </a:lnTo>
                  <a:lnTo>
                    <a:pt x="26" y="52"/>
                  </a:lnTo>
                  <a:lnTo>
                    <a:pt x="22" y="56"/>
                  </a:lnTo>
                  <a:lnTo>
                    <a:pt x="18" y="64"/>
                  </a:lnTo>
                  <a:lnTo>
                    <a:pt x="18" y="64"/>
                  </a:lnTo>
                  <a:lnTo>
                    <a:pt x="11" y="71"/>
                  </a:lnTo>
                  <a:lnTo>
                    <a:pt x="11" y="75"/>
                  </a:lnTo>
                  <a:lnTo>
                    <a:pt x="15" y="75"/>
                  </a:lnTo>
                  <a:lnTo>
                    <a:pt x="11" y="75"/>
                  </a:lnTo>
                  <a:lnTo>
                    <a:pt x="3" y="86"/>
                  </a:lnTo>
                  <a:lnTo>
                    <a:pt x="3" y="86"/>
                  </a:lnTo>
                  <a:lnTo>
                    <a:pt x="0" y="90"/>
                  </a:lnTo>
                  <a:lnTo>
                    <a:pt x="0" y="93"/>
                  </a:lnTo>
                  <a:lnTo>
                    <a:pt x="0" y="93"/>
                  </a:lnTo>
                  <a:lnTo>
                    <a:pt x="0" y="101"/>
                  </a:lnTo>
                  <a:lnTo>
                    <a:pt x="66" y="101"/>
                  </a:lnTo>
                  <a:lnTo>
                    <a:pt x="66" y="71"/>
                  </a:lnTo>
                  <a:lnTo>
                    <a:pt x="66" y="67"/>
                  </a:lnTo>
                  <a:lnTo>
                    <a:pt x="70" y="67"/>
                  </a:lnTo>
                  <a:lnTo>
                    <a:pt x="74" y="64"/>
                  </a:lnTo>
                  <a:lnTo>
                    <a:pt x="81" y="64"/>
                  </a:lnTo>
                  <a:lnTo>
                    <a:pt x="81" y="26"/>
                  </a:lnTo>
                  <a:lnTo>
                    <a:pt x="133" y="26"/>
                  </a:lnTo>
                  <a:lnTo>
                    <a:pt x="133" y="4"/>
                  </a:lnTo>
                  <a:lnTo>
                    <a:pt x="133" y="4"/>
                  </a:lnTo>
                  <a:close/>
                </a:path>
              </a:pathLst>
            </a:custGeom>
            <a:grpFill/>
            <a:ln>
              <a:noFill/>
            </a:ln>
          </p:spPr>
          <p:txBody>
            <a:bodyPr vert="horz" wrap="square" lIns="91440" tIns="45720" rIns="91440" bIns="45720" numCol="1" anchor="t" anchorCtr="0" compatLnSpc="1"/>
            <a:lstStyle/>
            <a:p>
              <a:endParaRPr lang="en-US"/>
            </a:p>
          </p:txBody>
        </p:sp>
        <p:sp>
          <p:nvSpPr>
            <p:cNvPr id="118" name="Freeform 115">
              <a:extLst>
                <a:ext uri="{FF2B5EF4-FFF2-40B4-BE49-F238E27FC236}">
                  <a16:creationId xmlns="" xmlns:a16="http://schemas.microsoft.com/office/drawing/2014/main" id="{4D9C8CBF-CE78-4E97-B655-36C6D6170552}"/>
                </a:ext>
              </a:extLst>
            </p:cNvPr>
            <p:cNvSpPr/>
            <p:nvPr/>
          </p:nvSpPr>
          <p:spPr bwMode="auto">
            <a:xfrm>
              <a:off x="3945629" y="2636870"/>
              <a:ext cx="247033" cy="253467"/>
            </a:xfrm>
            <a:custGeom>
              <a:avLst/>
              <a:gdLst>
                <a:gd name="T0" fmla="*/ 66 w 192"/>
                <a:gd name="T1" fmla="*/ 97 h 197"/>
                <a:gd name="T2" fmla="*/ 66 w 192"/>
                <a:gd name="T3" fmla="*/ 63 h 197"/>
                <a:gd name="T4" fmla="*/ 74 w 192"/>
                <a:gd name="T5" fmla="*/ 60 h 197"/>
                <a:gd name="T6" fmla="*/ 81 w 192"/>
                <a:gd name="T7" fmla="*/ 22 h 197"/>
                <a:gd name="T8" fmla="*/ 133 w 192"/>
                <a:gd name="T9" fmla="*/ 0 h 197"/>
                <a:gd name="T10" fmla="*/ 192 w 192"/>
                <a:gd name="T11" fmla="*/ 37 h 197"/>
                <a:gd name="T12" fmla="*/ 174 w 192"/>
                <a:gd name="T13" fmla="*/ 37 h 197"/>
                <a:gd name="T14" fmla="*/ 192 w 192"/>
                <a:gd name="T15" fmla="*/ 171 h 197"/>
                <a:gd name="T16" fmla="*/ 126 w 192"/>
                <a:gd name="T17" fmla="*/ 186 h 197"/>
                <a:gd name="T18" fmla="*/ 122 w 192"/>
                <a:gd name="T19" fmla="*/ 182 h 197"/>
                <a:gd name="T20" fmla="*/ 118 w 192"/>
                <a:gd name="T21" fmla="*/ 186 h 197"/>
                <a:gd name="T22" fmla="*/ 118 w 192"/>
                <a:gd name="T23" fmla="*/ 178 h 197"/>
                <a:gd name="T24" fmla="*/ 103 w 192"/>
                <a:gd name="T25" fmla="*/ 182 h 197"/>
                <a:gd name="T26" fmla="*/ 100 w 192"/>
                <a:gd name="T27" fmla="*/ 189 h 197"/>
                <a:gd name="T28" fmla="*/ 96 w 192"/>
                <a:gd name="T29" fmla="*/ 178 h 197"/>
                <a:gd name="T30" fmla="*/ 85 w 192"/>
                <a:gd name="T31" fmla="*/ 182 h 197"/>
                <a:gd name="T32" fmla="*/ 85 w 192"/>
                <a:gd name="T33" fmla="*/ 189 h 197"/>
                <a:gd name="T34" fmla="*/ 81 w 192"/>
                <a:gd name="T35" fmla="*/ 193 h 197"/>
                <a:gd name="T36" fmla="*/ 77 w 192"/>
                <a:gd name="T37" fmla="*/ 197 h 197"/>
                <a:gd name="T38" fmla="*/ 70 w 192"/>
                <a:gd name="T39" fmla="*/ 189 h 197"/>
                <a:gd name="T40" fmla="*/ 66 w 192"/>
                <a:gd name="T41" fmla="*/ 186 h 197"/>
                <a:gd name="T42" fmla="*/ 63 w 192"/>
                <a:gd name="T43" fmla="*/ 182 h 197"/>
                <a:gd name="T44" fmla="*/ 59 w 192"/>
                <a:gd name="T45" fmla="*/ 175 h 197"/>
                <a:gd name="T46" fmla="*/ 55 w 192"/>
                <a:gd name="T47" fmla="*/ 175 h 197"/>
                <a:gd name="T48" fmla="*/ 52 w 192"/>
                <a:gd name="T49" fmla="*/ 175 h 197"/>
                <a:gd name="T50" fmla="*/ 48 w 192"/>
                <a:gd name="T51" fmla="*/ 175 h 197"/>
                <a:gd name="T52" fmla="*/ 40 w 192"/>
                <a:gd name="T53" fmla="*/ 167 h 197"/>
                <a:gd name="T54" fmla="*/ 29 w 192"/>
                <a:gd name="T55" fmla="*/ 167 h 197"/>
                <a:gd name="T56" fmla="*/ 15 w 192"/>
                <a:gd name="T57" fmla="*/ 171 h 197"/>
                <a:gd name="T58" fmla="*/ 7 w 192"/>
                <a:gd name="T59" fmla="*/ 175 h 197"/>
                <a:gd name="T60" fmla="*/ 7 w 192"/>
                <a:gd name="T61" fmla="*/ 167 h 197"/>
                <a:gd name="T62" fmla="*/ 11 w 192"/>
                <a:gd name="T63" fmla="*/ 156 h 197"/>
                <a:gd name="T64" fmla="*/ 11 w 192"/>
                <a:gd name="T65" fmla="*/ 130 h 197"/>
                <a:gd name="T66" fmla="*/ 7 w 192"/>
                <a:gd name="T67" fmla="*/ 123 h 197"/>
                <a:gd name="T68" fmla="*/ 11 w 192"/>
                <a:gd name="T69" fmla="*/ 115 h 197"/>
                <a:gd name="T70" fmla="*/ 11 w 192"/>
                <a:gd name="T71" fmla="*/ 111 h 197"/>
                <a:gd name="T72" fmla="*/ 3 w 192"/>
                <a:gd name="T73" fmla="*/ 104 h 197"/>
                <a:gd name="T74" fmla="*/ 3 w 192"/>
                <a:gd name="T75" fmla="*/ 100 h 197"/>
                <a:gd name="T76" fmla="*/ 0 w 192"/>
                <a:gd name="T77" fmla="*/ 100 h 197"/>
                <a:gd name="T78" fmla="*/ 0 w 192"/>
                <a:gd name="T79" fmla="*/ 9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2" h="197">
                  <a:moveTo>
                    <a:pt x="0" y="97"/>
                  </a:moveTo>
                  <a:lnTo>
                    <a:pt x="66" y="97"/>
                  </a:lnTo>
                  <a:lnTo>
                    <a:pt x="66" y="67"/>
                  </a:lnTo>
                  <a:lnTo>
                    <a:pt x="66" y="63"/>
                  </a:lnTo>
                  <a:lnTo>
                    <a:pt x="70" y="63"/>
                  </a:lnTo>
                  <a:lnTo>
                    <a:pt x="74" y="60"/>
                  </a:lnTo>
                  <a:lnTo>
                    <a:pt x="81" y="60"/>
                  </a:lnTo>
                  <a:lnTo>
                    <a:pt x="81" y="22"/>
                  </a:lnTo>
                  <a:lnTo>
                    <a:pt x="133" y="22"/>
                  </a:lnTo>
                  <a:lnTo>
                    <a:pt x="133" y="0"/>
                  </a:lnTo>
                  <a:lnTo>
                    <a:pt x="192" y="37"/>
                  </a:lnTo>
                  <a:lnTo>
                    <a:pt x="192" y="37"/>
                  </a:lnTo>
                  <a:lnTo>
                    <a:pt x="192" y="37"/>
                  </a:lnTo>
                  <a:lnTo>
                    <a:pt x="174" y="37"/>
                  </a:lnTo>
                  <a:lnTo>
                    <a:pt x="185" y="171"/>
                  </a:lnTo>
                  <a:lnTo>
                    <a:pt x="192" y="171"/>
                  </a:lnTo>
                  <a:lnTo>
                    <a:pt x="185" y="186"/>
                  </a:lnTo>
                  <a:lnTo>
                    <a:pt x="126" y="186"/>
                  </a:lnTo>
                  <a:lnTo>
                    <a:pt x="126" y="186"/>
                  </a:lnTo>
                  <a:lnTo>
                    <a:pt x="122" y="182"/>
                  </a:lnTo>
                  <a:lnTo>
                    <a:pt x="122" y="182"/>
                  </a:lnTo>
                  <a:lnTo>
                    <a:pt x="118" y="186"/>
                  </a:lnTo>
                  <a:lnTo>
                    <a:pt x="118" y="186"/>
                  </a:lnTo>
                  <a:lnTo>
                    <a:pt x="118" y="178"/>
                  </a:lnTo>
                  <a:lnTo>
                    <a:pt x="111" y="178"/>
                  </a:lnTo>
                  <a:lnTo>
                    <a:pt x="103" y="182"/>
                  </a:lnTo>
                  <a:lnTo>
                    <a:pt x="100" y="189"/>
                  </a:lnTo>
                  <a:lnTo>
                    <a:pt x="100" y="189"/>
                  </a:lnTo>
                  <a:lnTo>
                    <a:pt x="96" y="182"/>
                  </a:lnTo>
                  <a:lnTo>
                    <a:pt x="96" y="178"/>
                  </a:lnTo>
                  <a:lnTo>
                    <a:pt x="92" y="178"/>
                  </a:lnTo>
                  <a:lnTo>
                    <a:pt x="85" y="182"/>
                  </a:lnTo>
                  <a:lnTo>
                    <a:pt x="85" y="186"/>
                  </a:lnTo>
                  <a:lnTo>
                    <a:pt x="85" y="189"/>
                  </a:lnTo>
                  <a:lnTo>
                    <a:pt x="85" y="193"/>
                  </a:lnTo>
                  <a:lnTo>
                    <a:pt x="81" y="193"/>
                  </a:lnTo>
                  <a:lnTo>
                    <a:pt x="77" y="197"/>
                  </a:lnTo>
                  <a:lnTo>
                    <a:pt x="77" y="197"/>
                  </a:lnTo>
                  <a:lnTo>
                    <a:pt x="74" y="193"/>
                  </a:lnTo>
                  <a:lnTo>
                    <a:pt x="70" y="189"/>
                  </a:lnTo>
                  <a:lnTo>
                    <a:pt x="66" y="189"/>
                  </a:lnTo>
                  <a:lnTo>
                    <a:pt x="66" y="186"/>
                  </a:lnTo>
                  <a:lnTo>
                    <a:pt x="63" y="186"/>
                  </a:lnTo>
                  <a:lnTo>
                    <a:pt x="63" y="182"/>
                  </a:lnTo>
                  <a:lnTo>
                    <a:pt x="59" y="178"/>
                  </a:lnTo>
                  <a:lnTo>
                    <a:pt x="59" y="175"/>
                  </a:lnTo>
                  <a:lnTo>
                    <a:pt x="59" y="175"/>
                  </a:lnTo>
                  <a:lnTo>
                    <a:pt x="55" y="175"/>
                  </a:lnTo>
                  <a:lnTo>
                    <a:pt x="55" y="175"/>
                  </a:lnTo>
                  <a:lnTo>
                    <a:pt x="52" y="175"/>
                  </a:lnTo>
                  <a:lnTo>
                    <a:pt x="48" y="175"/>
                  </a:lnTo>
                  <a:lnTo>
                    <a:pt x="48" y="175"/>
                  </a:lnTo>
                  <a:lnTo>
                    <a:pt x="44" y="171"/>
                  </a:lnTo>
                  <a:lnTo>
                    <a:pt x="40" y="167"/>
                  </a:lnTo>
                  <a:lnTo>
                    <a:pt x="33" y="167"/>
                  </a:lnTo>
                  <a:lnTo>
                    <a:pt x="29" y="167"/>
                  </a:lnTo>
                  <a:lnTo>
                    <a:pt x="22" y="167"/>
                  </a:lnTo>
                  <a:lnTo>
                    <a:pt x="15" y="171"/>
                  </a:lnTo>
                  <a:lnTo>
                    <a:pt x="11" y="175"/>
                  </a:lnTo>
                  <a:lnTo>
                    <a:pt x="7" y="175"/>
                  </a:lnTo>
                  <a:lnTo>
                    <a:pt x="3" y="175"/>
                  </a:lnTo>
                  <a:lnTo>
                    <a:pt x="7" y="167"/>
                  </a:lnTo>
                  <a:lnTo>
                    <a:pt x="7" y="160"/>
                  </a:lnTo>
                  <a:lnTo>
                    <a:pt x="11" y="156"/>
                  </a:lnTo>
                  <a:lnTo>
                    <a:pt x="15" y="145"/>
                  </a:lnTo>
                  <a:lnTo>
                    <a:pt x="11" y="130"/>
                  </a:lnTo>
                  <a:lnTo>
                    <a:pt x="7" y="123"/>
                  </a:lnTo>
                  <a:lnTo>
                    <a:pt x="7" y="123"/>
                  </a:lnTo>
                  <a:lnTo>
                    <a:pt x="11" y="123"/>
                  </a:lnTo>
                  <a:lnTo>
                    <a:pt x="11" y="115"/>
                  </a:lnTo>
                  <a:lnTo>
                    <a:pt x="11" y="111"/>
                  </a:lnTo>
                  <a:lnTo>
                    <a:pt x="11" y="111"/>
                  </a:lnTo>
                  <a:lnTo>
                    <a:pt x="7" y="104"/>
                  </a:lnTo>
                  <a:lnTo>
                    <a:pt x="3" y="104"/>
                  </a:lnTo>
                  <a:lnTo>
                    <a:pt x="3" y="104"/>
                  </a:lnTo>
                  <a:lnTo>
                    <a:pt x="3" y="100"/>
                  </a:lnTo>
                  <a:lnTo>
                    <a:pt x="0" y="104"/>
                  </a:lnTo>
                  <a:lnTo>
                    <a:pt x="0" y="100"/>
                  </a:lnTo>
                  <a:lnTo>
                    <a:pt x="0" y="97"/>
                  </a:lnTo>
                  <a:lnTo>
                    <a:pt x="0" y="97"/>
                  </a:lnTo>
                  <a:close/>
                </a:path>
              </a:pathLst>
            </a:custGeom>
            <a:grpFill/>
            <a:ln>
              <a:noFill/>
            </a:ln>
          </p:spPr>
          <p:txBody>
            <a:bodyPr vert="horz" wrap="square" lIns="91440" tIns="45720" rIns="91440" bIns="45720" numCol="1" anchor="t" anchorCtr="0" compatLnSpc="1"/>
            <a:lstStyle/>
            <a:p>
              <a:endParaRPr lang="en-US"/>
            </a:p>
          </p:txBody>
        </p:sp>
        <p:sp>
          <p:nvSpPr>
            <p:cNvPr id="119" name="Freeform 116">
              <a:extLst>
                <a:ext uri="{FF2B5EF4-FFF2-40B4-BE49-F238E27FC236}">
                  <a16:creationId xmlns="" xmlns:a16="http://schemas.microsoft.com/office/drawing/2014/main" id="{4F460763-64C2-4E16-8756-816456D3250A}"/>
                </a:ext>
              </a:extLst>
            </p:cNvPr>
            <p:cNvSpPr/>
            <p:nvPr/>
          </p:nvSpPr>
          <p:spPr bwMode="auto">
            <a:xfrm>
              <a:off x="4044701" y="2684476"/>
              <a:ext cx="343531" cy="292066"/>
            </a:xfrm>
            <a:custGeom>
              <a:avLst/>
              <a:gdLst>
                <a:gd name="T0" fmla="*/ 8 w 267"/>
                <a:gd name="T1" fmla="*/ 156 h 227"/>
                <a:gd name="T2" fmla="*/ 8 w 267"/>
                <a:gd name="T3" fmla="*/ 145 h 227"/>
                <a:gd name="T4" fmla="*/ 19 w 267"/>
                <a:gd name="T5" fmla="*/ 145 h 227"/>
                <a:gd name="T6" fmla="*/ 26 w 267"/>
                <a:gd name="T7" fmla="*/ 145 h 227"/>
                <a:gd name="T8" fmla="*/ 41 w 267"/>
                <a:gd name="T9" fmla="*/ 149 h 227"/>
                <a:gd name="T10" fmla="*/ 45 w 267"/>
                <a:gd name="T11" fmla="*/ 145 h 227"/>
                <a:gd name="T12" fmla="*/ 108 w 267"/>
                <a:gd name="T13" fmla="*/ 149 h 227"/>
                <a:gd name="T14" fmla="*/ 97 w 267"/>
                <a:gd name="T15" fmla="*/ 0 h 227"/>
                <a:gd name="T16" fmla="*/ 226 w 267"/>
                <a:gd name="T17" fmla="*/ 74 h 227"/>
                <a:gd name="T18" fmla="*/ 241 w 267"/>
                <a:gd name="T19" fmla="*/ 78 h 227"/>
                <a:gd name="T20" fmla="*/ 249 w 267"/>
                <a:gd name="T21" fmla="*/ 82 h 227"/>
                <a:gd name="T22" fmla="*/ 249 w 267"/>
                <a:gd name="T23" fmla="*/ 93 h 227"/>
                <a:gd name="T24" fmla="*/ 267 w 267"/>
                <a:gd name="T25" fmla="*/ 93 h 227"/>
                <a:gd name="T26" fmla="*/ 263 w 267"/>
                <a:gd name="T27" fmla="*/ 134 h 227"/>
                <a:gd name="T28" fmla="*/ 260 w 267"/>
                <a:gd name="T29" fmla="*/ 145 h 227"/>
                <a:gd name="T30" fmla="*/ 241 w 267"/>
                <a:gd name="T31" fmla="*/ 149 h 227"/>
                <a:gd name="T32" fmla="*/ 226 w 267"/>
                <a:gd name="T33" fmla="*/ 152 h 227"/>
                <a:gd name="T34" fmla="*/ 208 w 267"/>
                <a:gd name="T35" fmla="*/ 156 h 227"/>
                <a:gd name="T36" fmla="*/ 204 w 267"/>
                <a:gd name="T37" fmla="*/ 156 h 227"/>
                <a:gd name="T38" fmla="*/ 189 w 267"/>
                <a:gd name="T39" fmla="*/ 152 h 227"/>
                <a:gd name="T40" fmla="*/ 174 w 267"/>
                <a:gd name="T41" fmla="*/ 160 h 227"/>
                <a:gd name="T42" fmla="*/ 152 w 267"/>
                <a:gd name="T43" fmla="*/ 175 h 227"/>
                <a:gd name="T44" fmla="*/ 134 w 267"/>
                <a:gd name="T45" fmla="*/ 178 h 227"/>
                <a:gd name="T46" fmla="*/ 130 w 267"/>
                <a:gd name="T47" fmla="*/ 186 h 227"/>
                <a:gd name="T48" fmla="*/ 119 w 267"/>
                <a:gd name="T49" fmla="*/ 201 h 227"/>
                <a:gd name="T50" fmla="*/ 115 w 267"/>
                <a:gd name="T51" fmla="*/ 208 h 227"/>
                <a:gd name="T52" fmla="*/ 112 w 267"/>
                <a:gd name="T53" fmla="*/ 215 h 227"/>
                <a:gd name="T54" fmla="*/ 112 w 267"/>
                <a:gd name="T55" fmla="*/ 223 h 227"/>
                <a:gd name="T56" fmla="*/ 100 w 267"/>
                <a:gd name="T57" fmla="*/ 223 h 227"/>
                <a:gd name="T58" fmla="*/ 93 w 267"/>
                <a:gd name="T59" fmla="*/ 223 h 227"/>
                <a:gd name="T60" fmla="*/ 82 w 267"/>
                <a:gd name="T61" fmla="*/ 227 h 227"/>
                <a:gd name="T62" fmla="*/ 75 w 267"/>
                <a:gd name="T63" fmla="*/ 227 h 227"/>
                <a:gd name="T64" fmla="*/ 67 w 267"/>
                <a:gd name="T65" fmla="*/ 223 h 227"/>
                <a:gd name="T66" fmla="*/ 67 w 267"/>
                <a:gd name="T67" fmla="*/ 215 h 227"/>
                <a:gd name="T68" fmla="*/ 60 w 267"/>
                <a:gd name="T69" fmla="*/ 219 h 227"/>
                <a:gd name="T70" fmla="*/ 63 w 267"/>
                <a:gd name="T71" fmla="*/ 208 h 227"/>
                <a:gd name="T72" fmla="*/ 60 w 267"/>
                <a:gd name="T73" fmla="*/ 204 h 227"/>
                <a:gd name="T74" fmla="*/ 52 w 267"/>
                <a:gd name="T75" fmla="*/ 197 h 227"/>
                <a:gd name="T76" fmla="*/ 45 w 267"/>
                <a:gd name="T77" fmla="*/ 197 h 227"/>
                <a:gd name="T78" fmla="*/ 37 w 267"/>
                <a:gd name="T79" fmla="*/ 201 h 227"/>
                <a:gd name="T80" fmla="*/ 26 w 267"/>
                <a:gd name="T81" fmla="*/ 201 h 227"/>
                <a:gd name="T82" fmla="*/ 19 w 267"/>
                <a:gd name="T83" fmla="*/ 201 h 227"/>
                <a:gd name="T84" fmla="*/ 19 w 267"/>
                <a:gd name="T85" fmla="*/ 193 h 227"/>
                <a:gd name="T86" fmla="*/ 15 w 267"/>
                <a:gd name="T87" fmla="*/ 189 h 227"/>
                <a:gd name="T88" fmla="*/ 12 w 267"/>
                <a:gd name="T89" fmla="*/ 182 h 227"/>
                <a:gd name="T90" fmla="*/ 8 w 267"/>
                <a:gd name="T91" fmla="*/ 178 h 227"/>
                <a:gd name="T92" fmla="*/ 0 w 267"/>
                <a:gd name="T93" fmla="*/ 171 h 227"/>
                <a:gd name="T94" fmla="*/ 0 w 267"/>
                <a:gd name="T95" fmla="*/ 1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67" h="227">
                  <a:moveTo>
                    <a:pt x="0" y="160"/>
                  </a:moveTo>
                  <a:lnTo>
                    <a:pt x="4" y="156"/>
                  </a:lnTo>
                  <a:lnTo>
                    <a:pt x="8" y="156"/>
                  </a:lnTo>
                  <a:lnTo>
                    <a:pt x="8" y="152"/>
                  </a:lnTo>
                  <a:lnTo>
                    <a:pt x="8" y="149"/>
                  </a:lnTo>
                  <a:lnTo>
                    <a:pt x="8" y="145"/>
                  </a:lnTo>
                  <a:lnTo>
                    <a:pt x="15" y="141"/>
                  </a:lnTo>
                  <a:lnTo>
                    <a:pt x="19" y="141"/>
                  </a:lnTo>
                  <a:lnTo>
                    <a:pt x="19" y="145"/>
                  </a:lnTo>
                  <a:lnTo>
                    <a:pt x="23" y="152"/>
                  </a:lnTo>
                  <a:lnTo>
                    <a:pt x="23" y="152"/>
                  </a:lnTo>
                  <a:lnTo>
                    <a:pt x="26" y="145"/>
                  </a:lnTo>
                  <a:lnTo>
                    <a:pt x="34" y="141"/>
                  </a:lnTo>
                  <a:lnTo>
                    <a:pt x="41" y="141"/>
                  </a:lnTo>
                  <a:lnTo>
                    <a:pt x="41" y="149"/>
                  </a:lnTo>
                  <a:lnTo>
                    <a:pt x="41" y="149"/>
                  </a:lnTo>
                  <a:lnTo>
                    <a:pt x="45" y="145"/>
                  </a:lnTo>
                  <a:lnTo>
                    <a:pt x="45" y="145"/>
                  </a:lnTo>
                  <a:lnTo>
                    <a:pt x="49" y="149"/>
                  </a:lnTo>
                  <a:lnTo>
                    <a:pt x="49" y="149"/>
                  </a:lnTo>
                  <a:lnTo>
                    <a:pt x="108" y="149"/>
                  </a:lnTo>
                  <a:lnTo>
                    <a:pt x="115" y="134"/>
                  </a:lnTo>
                  <a:lnTo>
                    <a:pt x="108" y="134"/>
                  </a:lnTo>
                  <a:lnTo>
                    <a:pt x="97" y="0"/>
                  </a:lnTo>
                  <a:lnTo>
                    <a:pt x="115" y="0"/>
                  </a:lnTo>
                  <a:lnTo>
                    <a:pt x="223" y="67"/>
                  </a:lnTo>
                  <a:lnTo>
                    <a:pt x="226" y="74"/>
                  </a:lnTo>
                  <a:lnTo>
                    <a:pt x="230" y="74"/>
                  </a:lnTo>
                  <a:lnTo>
                    <a:pt x="234" y="74"/>
                  </a:lnTo>
                  <a:lnTo>
                    <a:pt x="241" y="78"/>
                  </a:lnTo>
                  <a:lnTo>
                    <a:pt x="241" y="78"/>
                  </a:lnTo>
                  <a:lnTo>
                    <a:pt x="245" y="82"/>
                  </a:lnTo>
                  <a:lnTo>
                    <a:pt x="249" y="82"/>
                  </a:lnTo>
                  <a:lnTo>
                    <a:pt x="249" y="86"/>
                  </a:lnTo>
                  <a:lnTo>
                    <a:pt x="249" y="89"/>
                  </a:lnTo>
                  <a:lnTo>
                    <a:pt x="249" y="93"/>
                  </a:lnTo>
                  <a:lnTo>
                    <a:pt x="252" y="93"/>
                  </a:lnTo>
                  <a:lnTo>
                    <a:pt x="260" y="93"/>
                  </a:lnTo>
                  <a:lnTo>
                    <a:pt x="267" y="93"/>
                  </a:lnTo>
                  <a:lnTo>
                    <a:pt x="267" y="93"/>
                  </a:lnTo>
                  <a:lnTo>
                    <a:pt x="267" y="119"/>
                  </a:lnTo>
                  <a:lnTo>
                    <a:pt x="263" y="134"/>
                  </a:lnTo>
                  <a:lnTo>
                    <a:pt x="263" y="134"/>
                  </a:lnTo>
                  <a:lnTo>
                    <a:pt x="263" y="141"/>
                  </a:lnTo>
                  <a:lnTo>
                    <a:pt x="260" y="145"/>
                  </a:lnTo>
                  <a:lnTo>
                    <a:pt x="252" y="149"/>
                  </a:lnTo>
                  <a:lnTo>
                    <a:pt x="249" y="149"/>
                  </a:lnTo>
                  <a:lnTo>
                    <a:pt x="241" y="149"/>
                  </a:lnTo>
                  <a:lnTo>
                    <a:pt x="237" y="152"/>
                  </a:lnTo>
                  <a:lnTo>
                    <a:pt x="234" y="152"/>
                  </a:lnTo>
                  <a:lnTo>
                    <a:pt x="226" y="152"/>
                  </a:lnTo>
                  <a:lnTo>
                    <a:pt x="223" y="156"/>
                  </a:lnTo>
                  <a:lnTo>
                    <a:pt x="219" y="156"/>
                  </a:lnTo>
                  <a:lnTo>
                    <a:pt x="208" y="156"/>
                  </a:lnTo>
                  <a:lnTo>
                    <a:pt x="204" y="156"/>
                  </a:lnTo>
                  <a:lnTo>
                    <a:pt x="204" y="156"/>
                  </a:lnTo>
                  <a:lnTo>
                    <a:pt x="204" y="156"/>
                  </a:lnTo>
                  <a:lnTo>
                    <a:pt x="200" y="152"/>
                  </a:lnTo>
                  <a:lnTo>
                    <a:pt x="197" y="152"/>
                  </a:lnTo>
                  <a:lnTo>
                    <a:pt x="189" y="152"/>
                  </a:lnTo>
                  <a:lnTo>
                    <a:pt x="182" y="156"/>
                  </a:lnTo>
                  <a:lnTo>
                    <a:pt x="178" y="156"/>
                  </a:lnTo>
                  <a:lnTo>
                    <a:pt x="174" y="160"/>
                  </a:lnTo>
                  <a:lnTo>
                    <a:pt x="160" y="167"/>
                  </a:lnTo>
                  <a:lnTo>
                    <a:pt x="152" y="171"/>
                  </a:lnTo>
                  <a:lnTo>
                    <a:pt x="152" y="175"/>
                  </a:lnTo>
                  <a:lnTo>
                    <a:pt x="141" y="178"/>
                  </a:lnTo>
                  <a:lnTo>
                    <a:pt x="141" y="178"/>
                  </a:lnTo>
                  <a:lnTo>
                    <a:pt x="134" y="178"/>
                  </a:lnTo>
                  <a:lnTo>
                    <a:pt x="134" y="178"/>
                  </a:lnTo>
                  <a:lnTo>
                    <a:pt x="134" y="178"/>
                  </a:lnTo>
                  <a:lnTo>
                    <a:pt x="130" y="186"/>
                  </a:lnTo>
                  <a:lnTo>
                    <a:pt x="130" y="186"/>
                  </a:lnTo>
                  <a:lnTo>
                    <a:pt x="126" y="193"/>
                  </a:lnTo>
                  <a:lnTo>
                    <a:pt x="119" y="201"/>
                  </a:lnTo>
                  <a:lnTo>
                    <a:pt x="115" y="204"/>
                  </a:lnTo>
                  <a:lnTo>
                    <a:pt x="115" y="204"/>
                  </a:lnTo>
                  <a:lnTo>
                    <a:pt x="115" y="208"/>
                  </a:lnTo>
                  <a:lnTo>
                    <a:pt x="115" y="212"/>
                  </a:lnTo>
                  <a:lnTo>
                    <a:pt x="112" y="212"/>
                  </a:lnTo>
                  <a:lnTo>
                    <a:pt x="112" y="215"/>
                  </a:lnTo>
                  <a:lnTo>
                    <a:pt x="112" y="219"/>
                  </a:lnTo>
                  <a:lnTo>
                    <a:pt x="112" y="223"/>
                  </a:lnTo>
                  <a:lnTo>
                    <a:pt x="112" y="223"/>
                  </a:lnTo>
                  <a:lnTo>
                    <a:pt x="108" y="227"/>
                  </a:lnTo>
                  <a:lnTo>
                    <a:pt x="100" y="227"/>
                  </a:lnTo>
                  <a:lnTo>
                    <a:pt x="100" y="223"/>
                  </a:lnTo>
                  <a:lnTo>
                    <a:pt x="100" y="223"/>
                  </a:lnTo>
                  <a:lnTo>
                    <a:pt x="97" y="223"/>
                  </a:lnTo>
                  <a:lnTo>
                    <a:pt x="93" y="223"/>
                  </a:lnTo>
                  <a:lnTo>
                    <a:pt x="93" y="223"/>
                  </a:lnTo>
                  <a:lnTo>
                    <a:pt x="89" y="227"/>
                  </a:lnTo>
                  <a:lnTo>
                    <a:pt x="82" y="227"/>
                  </a:lnTo>
                  <a:lnTo>
                    <a:pt x="78" y="223"/>
                  </a:lnTo>
                  <a:lnTo>
                    <a:pt x="78" y="223"/>
                  </a:lnTo>
                  <a:lnTo>
                    <a:pt x="75" y="227"/>
                  </a:lnTo>
                  <a:lnTo>
                    <a:pt x="75" y="223"/>
                  </a:lnTo>
                  <a:lnTo>
                    <a:pt x="71" y="223"/>
                  </a:lnTo>
                  <a:lnTo>
                    <a:pt x="67" y="223"/>
                  </a:lnTo>
                  <a:lnTo>
                    <a:pt x="67" y="219"/>
                  </a:lnTo>
                  <a:lnTo>
                    <a:pt x="67" y="219"/>
                  </a:lnTo>
                  <a:lnTo>
                    <a:pt x="67" y="215"/>
                  </a:lnTo>
                  <a:lnTo>
                    <a:pt x="63" y="215"/>
                  </a:lnTo>
                  <a:lnTo>
                    <a:pt x="63" y="219"/>
                  </a:lnTo>
                  <a:lnTo>
                    <a:pt x="60" y="219"/>
                  </a:lnTo>
                  <a:lnTo>
                    <a:pt x="60" y="215"/>
                  </a:lnTo>
                  <a:lnTo>
                    <a:pt x="63" y="212"/>
                  </a:lnTo>
                  <a:lnTo>
                    <a:pt x="63" y="208"/>
                  </a:lnTo>
                  <a:lnTo>
                    <a:pt x="60" y="208"/>
                  </a:lnTo>
                  <a:lnTo>
                    <a:pt x="60" y="208"/>
                  </a:lnTo>
                  <a:lnTo>
                    <a:pt x="60" y="204"/>
                  </a:lnTo>
                  <a:lnTo>
                    <a:pt x="56" y="201"/>
                  </a:lnTo>
                  <a:lnTo>
                    <a:pt x="52" y="197"/>
                  </a:lnTo>
                  <a:lnTo>
                    <a:pt x="52" y="197"/>
                  </a:lnTo>
                  <a:lnTo>
                    <a:pt x="52" y="197"/>
                  </a:lnTo>
                  <a:lnTo>
                    <a:pt x="49" y="197"/>
                  </a:lnTo>
                  <a:lnTo>
                    <a:pt x="45" y="197"/>
                  </a:lnTo>
                  <a:lnTo>
                    <a:pt x="41" y="197"/>
                  </a:lnTo>
                  <a:lnTo>
                    <a:pt x="37" y="201"/>
                  </a:lnTo>
                  <a:lnTo>
                    <a:pt x="37" y="201"/>
                  </a:lnTo>
                  <a:lnTo>
                    <a:pt x="34" y="201"/>
                  </a:lnTo>
                  <a:lnTo>
                    <a:pt x="30" y="201"/>
                  </a:lnTo>
                  <a:lnTo>
                    <a:pt x="26" y="201"/>
                  </a:lnTo>
                  <a:lnTo>
                    <a:pt x="23" y="201"/>
                  </a:lnTo>
                  <a:lnTo>
                    <a:pt x="19" y="201"/>
                  </a:lnTo>
                  <a:lnTo>
                    <a:pt x="19" y="201"/>
                  </a:lnTo>
                  <a:lnTo>
                    <a:pt x="19" y="201"/>
                  </a:lnTo>
                  <a:lnTo>
                    <a:pt x="19" y="197"/>
                  </a:lnTo>
                  <a:lnTo>
                    <a:pt x="19" y="193"/>
                  </a:lnTo>
                  <a:lnTo>
                    <a:pt x="15" y="193"/>
                  </a:lnTo>
                  <a:lnTo>
                    <a:pt x="15" y="189"/>
                  </a:lnTo>
                  <a:lnTo>
                    <a:pt x="15" y="189"/>
                  </a:lnTo>
                  <a:lnTo>
                    <a:pt x="15" y="186"/>
                  </a:lnTo>
                  <a:lnTo>
                    <a:pt x="12" y="186"/>
                  </a:lnTo>
                  <a:lnTo>
                    <a:pt x="12" y="182"/>
                  </a:lnTo>
                  <a:lnTo>
                    <a:pt x="12" y="182"/>
                  </a:lnTo>
                  <a:lnTo>
                    <a:pt x="8" y="182"/>
                  </a:lnTo>
                  <a:lnTo>
                    <a:pt x="8" y="178"/>
                  </a:lnTo>
                  <a:lnTo>
                    <a:pt x="4" y="175"/>
                  </a:lnTo>
                  <a:lnTo>
                    <a:pt x="0" y="175"/>
                  </a:lnTo>
                  <a:lnTo>
                    <a:pt x="0" y="171"/>
                  </a:lnTo>
                  <a:lnTo>
                    <a:pt x="0" y="164"/>
                  </a:lnTo>
                  <a:lnTo>
                    <a:pt x="0" y="164"/>
                  </a:lnTo>
                  <a:lnTo>
                    <a:pt x="0" y="160"/>
                  </a:lnTo>
                  <a:lnTo>
                    <a:pt x="0" y="160"/>
                  </a:lnTo>
                  <a:close/>
                </a:path>
              </a:pathLst>
            </a:custGeom>
            <a:grpFill/>
            <a:ln>
              <a:noFill/>
            </a:ln>
          </p:spPr>
          <p:txBody>
            <a:bodyPr vert="horz" wrap="square" lIns="91440" tIns="45720" rIns="91440" bIns="45720" numCol="1" anchor="t" anchorCtr="0" compatLnSpc="1"/>
            <a:lstStyle/>
            <a:p>
              <a:endParaRPr lang="en-US"/>
            </a:p>
          </p:txBody>
        </p:sp>
        <p:sp>
          <p:nvSpPr>
            <p:cNvPr id="120" name="Freeform 117">
              <a:extLst>
                <a:ext uri="{FF2B5EF4-FFF2-40B4-BE49-F238E27FC236}">
                  <a16:creationId xmlns="" xmlns:a16="http://schemas.microsoft.com/office/drawing/2014/main" id="{C7618041-3AA9-41BA-AC4F-3B8DF0E9DD48}"/>
                </a:ext>
              </a:extLst>
            </p:cNvPr>
            <p:cNvSpPr/>
            <p:nvPr/>
          </p:nvSpPr>
          <p:spPr bwMode="auto">
            <a:xfrm>
              <a:off x="4188802" y="2880044"/>
              <a:ext cx="160829" cy="105504"/>
            </a:xfrm>
            <a:custGeom>
              <a:avLst/>
              <a:gdLst>
                <a:gd name="T0" fmla="*/ 0 w 125"/>
                <a:gd name="T1" fmla="*/ 67 h 82"/>
                <a:gd name="T2" fmla="*/ 0 w 125"/>
                <a:gd name="T3" fmla="*/ 60 h 82"/>
                <a:gd name="T4" fmla="*/ 3 w 125"/>
                <a:gd name="T5" fmla="*/ 56 h 82"/>
                <a:gd name="T6" fmla="*/ 3 w 125"/>
                <a:gd name="T7" fmla="*/ 52 h 82"/>
                <a:gd name="T8" fmla="*/ 14 w 125"/>
                <a:gd name="T9" fmla="*/ 41 h 82"/>
                <a:gd name="T10" fmla="*/ 18 w 125"/>
                <a:gd name="T11" fmla="*/ 34 h 82"/>
                <a:gd name="T12" fmla="*/ 22 w 125"/>
                <a:gd name="T13" fmla="*/ 26 h 82"/>
                <a:gd name="T14" fmla="*/ 29 w 125"/>
                <a:gd name="T15" fmla="*/ 26 h 82"/>
                <a:gd name="T16" fmla="*/ 40 w 125"/>
                <a:gd name="T17" fmla="*/ 23 h 82"/>
                <a:gd name="T18" fmla="*/ 48 w 125"/>
                <a:gd name="T19" fmla="*/ 15 h 82"/>
                <a:gd name="T20" fmla="*/ 66 w 125"/>
                <a:gd name="T21" fmla="*/ 4 h 82"/>
                <a:gd name="T22" fmla="*/ 77 w 125"/>
                <a:gd name="T23" fmla="*/ 0 h 82"/>
                <a:gd name="T24" fmla="*/ 88 w 125"/>
                <a:gd name="T25" fmla="*/ 0 h 82"/>
                <a:gd name="T26" fmla="*/ 92 w 125"/>
                <a:gd name="T27" fmla="*/ 4 h 82"/>
                <a:gd name="T28" fmla="*/ 92 w 125"/>
                <a:gd name="T29" fmla="*/ 8 h 82"/>
                <a:gd name="T30" fmla="*/ 88 w 125"/>
                <a:gd name="T31" fmla="*/ 15 h 82"/>
                <a:gd name="T32" fmla="*/ 103 w 125"/>
                <a:gd name="T33" fmla="*/ 30 h 82"/>
                <a:gd name="T34" fmla="*/ 118 w 125"/>
                <a:gd name="T35" fmla="*/ 34 h 82"/>
                <a:gd name="T36" fmla="*/ 118 w 125"/>
                <a:gd name="T37" fmla="*/ 34 h 82"/>
                <a:gd name="T38" fmla="*/ 122 w 125"/>
                <a:gd name="T39" fmla="*/ 37 h 82"/>
                <a:gd name="T40" fmla="*/ 122 w 125"/>
                <a:gd name="T41" fmla="*/ 45 h 82"/>
                <a:gd name="T42" fmla="*/ 125 w 125"/>
                <a:gd name="T43" fmla="*/ 49 h 82"/>
                <a:gd name="T44" fmla="*/ 118 w 125"/>
                <a:gd name="T45" fmla="*/ 52 h 82"/>
                <a:gd name="T46" fmla="*/ 111 w 125"/>
                <a:gd name="T47" fmla="*/ 52 h 82"/>
                <a:gd name="T48" fmla="*/ 107 w 125"/>
                <a:gd name="T49" fmla="*/ 56 h 82"/>
                <a:gd name="T50" fmla="*/ 107 w 125"/>
                <a:gd name="T51" fmla="*/ 63 h 82"/>
                <a:gd name="T52" fmla="*/ 100 w 125"/>
                <a:gd name="T53" fmla="*/ 63 h 82"/>
                <a:gd name="T54" fmla="*/ 81 w 125"/>
                <a:gd name="T55" fmla="*/ 60 h 82"/>
                <a:gd name="T56" fmla="*/ 81 w 125"/>
                <a:gd name="T57" fmla="*/ 60 h 82"/>
                <a:gd name="T58" fmla="*/ 74 w 125"/>
                <a:gd name="T59" fmla="*/ 63 h 82"/>
                <a:gd name="T60" fmla="*/ 59 w 125"/>
                <a:gd name="T61" fmla="*/ 63 h 82"/>
                <a:gd name="T62" fmla="*/ 44 w 125"/>
                <a:gd name="T63" fmla="*/ 63 h 82"/>
                <a:gd name="T64" fmla="*/ 40 w 125"/>
                <a:gd name="T65" fmla="*/ 67 h 82"/>
                <a:gd name="T66" fmla="*/ 40 w 125"/>
                <a:gd name="T67" fmla="*/ 75 h 82"/>
                <a:gd name="T68" fmla="*/ 44 w 125"/>
                <a:gd name="T69" fmla="*/ 82 h 82"/>
                <a:gd name="T70" fmla="*/ 37 w 125"/>
                <a:gd name="T71" fmla="*/ 78 h 82"/>
                <a:gd name="T72" fmla="*/ 33 w 125"/>
                <a:gd name="T73" fmla="*/ 82 h 82"/>
                <a:gd name="T74" fmla="*/ 22 w 125"/>
                <a:gd name="T75" fmla="*/ 78 h 82"/>
                <a:gd name="T76" fmla="*/ 18 w 125"/>
                <a:gd name="T77" fmla="*/ 75 h 82"/>
                <a:gd name="T78" fmla="*/ 14 w 125"/>
                <a:gd name="T79" fmla="*/ 75 h 82"/>
                <a:gd name="T80" fmla="*/ 7 w 125"/>
                <a:gd name="T81" fmla="*/ 71 h 82"/>
                <a:gd name="T82" fmla="*/ 0 w 125"/>
                <a:gd name="T83" fmla="*/ 7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5" h="82">
                  <a:moveTo>
                    <a:pt x="0" y="71"/>
                  </a:moveTo>
                  <a:lnTo>
                    <a:pt x="0" y="67"/>
                  </a:lnTo>
                  <a:lnTo>
                    <a:pt x="0" y="63"/>
                  </a:lnTo>
                  <a:lnTo>
                    <a:pt x="0" y="60"/>
                  </a:lnTo>
                  <a:lnTo>
                    <a:pt x="3" y="60"/>
                  </a:lnTo>
                  <a:lnTo>
                    <a:pt x="3" y="56"/>
                  </a:lnTo>
                  <a:lnTo>
                    <a:pt x="3" y="52"/>
                  </a:lnTo>
                  <a:lnTo>
                    <a:pt x="3" y="52"/>
                  </a:lnTo>
                  <a:lnTo>
                    <a:pt x="7" y="49"/>
                  </a:lnTo>
                  <a:lnTo>
                    <a:pt x="14" y="41"/>
                  </a:lnTo>
                  <a:lnTo>
                    <a:pt x="18" y="34"/>
                  </a:lnTo>
                  <a:lnTo>
                    <a:pt x="18" y="34"/>
                  </a:lnTo>
                  <a:lnTo>
                    <a:pt x="22" y="26"/>
                  </a:lnTo>
                  <a:lnTo>
                    <a:pt x="22" y="26"/>
                  </a:lnTo>
                  <a:lnTo>
                    <a:pt x="22" y="26"/>
                  </a:lnTo>
                  <a:lnTo>
                    <a:pt x="29" y="26"/>
                  </a:lnTo>
                  <a:lnTo>
                    <a:pt x="29" y="26"/>
                  </a:lnTo>
                  <a:lnTo>
                    <a:pt x="40" y="23"/>
                  </a:lnTo>
                  <a:lnTo>
                    <a:pt x="40" y="19"/>
                  </a:lnTo>
                  <a:lnTo>
                    <a:pt x="48" y="15"/>
                  </a:lnTo>
                  <a:lnTo>
                    <a:pt x="62" y="8"/>
                  </a:lnTo>
                  <a:lnTo>
                    <a:pt x="66" y="4"/>
                  </a:lnTo>
                  <a:lnTo>
                    <a:pt x="70" y="4"/>
                  </a:lnTo>
                  <a:lnTo>
                    <a:pt x="77" y="0"/>
                  </a:lnTo>
                  <a:lnTo>
                    <a:pt x="85" y="0"/>
                  </a:lnTo>
                  <a:lnTo>
                    <a:pt x="88" y="0"/>
                  </a:lnTo>
                  <a:lnTo>
                    <a:pt x="92" y="4"/>
                  </a:lnTo>
                  <a:lnTo>
                    <a:pt x="92" y="4"/>
                  </a:lnTo>
                  <a:lnTo>
                    <a:pt x="92" y="4"/>
                  </a:lnTo>
                  <a:lnTo>
                    <a:pt x="92" y="8"/>
                  </a:lnTo>
                  <a:lnTo>
                    <a:pt x="88" y="12"/>
                  </a:lnTo>
                  <a:lnTo>
                    <a:pt x="88" y="15"/>
                  </a:lnTo>
                  <a:lnTo>
                    <a:pt x="103" y="26"/>
                  </a:lnTo>
                  <a:lnTo>
                    <a:pt x="103" y="30"/>
                  </a:lnTo>
                  <a:lnTo>
                    <a:pt x="111" y="34"/>
                  </a:lnTo>
                  <a:lnTo>
                    <a:pt x="118" y="34"/>
                  </a:lnTo>
                  <a:lnTo>
                    <a:pt x="118" y="34"/>
                  </a:lnTo>
                  <a:lnTo>
                    <a:pt x="118" y="34"/>
                  </a:lnTo>
                  <a:lnTo>
                    <a:pt x="122" y="37"/>
                  </a:lnTo>
                  <a:lnTo>
                    <a:pt x="122" y="37"/>
                  </a:lnTo>
                  <a:lnTo>
                    <a:pt x="118" y="41"/>
                  </a:lnTo>
                  <a:lnTo>
                    <a:pt x="122" y="45"/>
                  </a:lnTo>
                  <a:lnTo>
                    <a:pt x="125" y="45"/>
                  </a:lnTo>
                  <a:lnTo>
                    <a:pt x="125" y="49"/>
                  </a:lnTo>
                  <a:lnTo>
                    <a:pt x="122" y="52"/>
                  </a:lnTo>
                  <a:lnTo>
                    <a:pt x="118" y="52"/>
                  </a:lnTo>
                  <a:lnTo>
                    <a:pt x="111" y="52"/>
                  </a:lnTo>
                  <a:lnTo>
                    <a:pt x="111" y="52"/>
                  </a:lnTo>
                  <a:lnTo>
                    <a:pt x="107" y="56"/>
                  </a:lnTo>
                  <a:lnTo>
                    <a:pt x="107" y="56"/>
                  </a:lnTo>
                  <a:lnTo>
                    <a:pt x="103" y="60"/>
                  </a:lnTo>
                  <a:lnTo>
                    <a:pt x="107" y="63"/>
                  </a:lnTo>
                  <a:lnTo>
                    <a:pt x="100" y="63"/>
                  </a:lnTo>
                  <a:lnTo>
                    <a:pt x="100" y="63"/>
                  </a:lnTo>
                  <a:lnTo>
                    <a:pt x="85" y="60"/>
                  </a:lnTo>
                  <a:lnTo>
                    <a:pt x="81" y="60"/>
                  </a:lnTo>
                  <a:lnTo>
                    <a:pt x="81" y="60"/>
                  </a:lnTo>
                  <a:lnTo>
                    <a:pt x="81" y="60"/>
                  </a:lnTo>
                  <a:lnTo>
                    <a:pt x="77" y="63"/>
                  </a:lnTo>
                  <a:lnTo>
                    <a:pt x="74" y="63"/>
                  </a:lnTo>
                  <a:lnTo>
                    <a:pt x="66" y="63"/>
                  </a:lnTo>
                  <a:lnTo>
                    <a:pt x="59" y="63"/>
                  </a:lnTo>
                  <a:lnTo>
                    <a:pt x="59" y="63"/>
                  </a:lnTo>
                  <a:lnTo>
                    <a:pt x="44" y="63"/>
                  </a:lnTo>
                  <a:lnTo>
                    <a:pt x="40" y="63"/>
                  </a:lnTo>
                  <a:lnTo>
                    <a:pt x="40" y="67"/>
                  </a:lnTo>
                  <a:lnTo>
                    <a:pt x="40" y="71"/>
                  </a:lnTo>
                  <a:lnTo>
                    <a:pt x="40" y="75"/>
                  </a:lnTo>
                  <a:lnTo>
                    <a:pt x="44" y="78"/>
                  </a:lnTo>
                  <a:lnTo>
                    <a:pt x="44" y="82"/>
                  </a:lnTo>
                  <a:lnTo>
                    <a:pt x="40" y="82"/>
                  </a:lnTo>
                  <a:lnTo>
                    <a:pt x="37" y="78"/>
                  </a:lnTo>
                  <a:lnTo>
                    <a:pt x="37" y="78"/>
                  </a:lnTo>
                  <a:lnTo>
                    <a:pt x="33" y="82"/>
                  </a:lnTo>
                  <a:lnTo>
                    <a:pt x="29" y="82"/>
                  </a:lnTo>
                  <a:lnTo>
                    <a:pt x="22" y="78"/>
                  </a:lnTo>
                  <a:lnTo>
                    <a:pt x="22" y="78"/>
                  </a:lnTo>
                  <a:lnTo>
                    <a:pt x="18" y="75"/>
                  </a:lnTo>
                  <a:lnTo>
                    <a:pt x="14" y="75"/>
                  </a:lnTo>
                  <a:lnTo>
                    <a:pt x="14" y="75"/>
                  </a:lnTo>
                  <a:lnTo>
                    <a:pt x="11" y="75"/>
                  </a:lnTo>
                  <a:lnTo>
                    <a:pt x="7" y="71"/>
                  </a:lnTo>
                  <a:lnTo>
                    <a:pt x="0" y="67"/>
                  </a:lnTo>
                  <a:lnTo>
                    <a:pt x="0" y="71"/>
                  </a:lnTo>
                  <a:close/>
                </a:path>
              </a:pathLst>
            </a:custGeom>
            <a:grpFill/>
            <a:ln>
              <a:noFill/>
            </a:ln>
          </p:spPr>
          <p:txBody>
            <a:bodyPr vert="horz" wrap="square" lIns="91440" tIns="45720" rIns="91440" bIns="45720" numCol="1" anchor="t" anchorCtr="0" compatLnSpc="1"/>
            <a:lstStyle/>
            <a:p>
              <a:endParaRPr lang="en-US"/>
            </a:p>
          </p:txBody>
        </p:sp>
        <p:sp>
          <p:nvSpPr>
            <p:cNvPr id="121" name="Freeform 118">
              <a:extLst>
                <a:ext uri="{FF2B5EF4-FFF2-40B4-BE49-F238E27FC236}">
                  <a16:creationId xmlns="" xmlns:a16="http://schemas.microsoft.com/office/drawing/2014/main" id="{1BF60736-AEB7-493A-8B01-85A1CFC79935}"/>
                </a:ext>
              </a:extLst>
            </p:cNvPr>
            <p:cNvSpPr/>
            <p:nvPr/>
          </p:nvSpPr>
          <p:spPr bwMode="auto">
            <a:xfrm>
              <a:off x="3931478" y="2851738"/>
              <a:ext cx="137670" cy="91351"/>
            </a:xfrm>
            <a:custGeom>
              <a:avLst/>
              <a:gdLst>
                <a:gd name="T0" fmla="*/ 18 w 107"/>
                <a:gd name="T1" fmla="*/ 8 h 71"/>
                <a:gd name="T2" fmla="*/ 26 w 107"/>
                <a:gd name="T3" fmla="*/ 4 h 71"/>
                <a:gd name="T4" fmla="*/ 40 w 107"/>
                <a:gd name="T5" fmla="*/ 0 h 71"/>
                <a:gd name="T6" fmla="*/ 51 w 107"/>
                <a:gd name="T7" fmla="*/ 0 h 71"/>
                <a:gd name="T8" fmla="*/ 59 w 107"/>
                <a:gd name="T9" fmla="*/ 8 h 71"/>
                <a:gd name="T10" fmla="*/ 63 w 107"/>
                <a:gd name="T11" fmla="*/ 8 h 71"/>
                <a:gd name="T12" fmla="*/ 66 w 107"/>
                <a:gd name="T13" fmla="*/ 8 h 71"/>
                <a:gd name="T14" fmla="*/ 70 w 107"/>
                <a:gd name="T15" fmla="*/ 8 h 71"/>
                <a:gd name="T16" fmla="*/ 74 w 107"/>
                <a:gd name="T17" fmla="*/ 15 h 71"/>
                <a:gd name="T18" fmla="*/ 77 w 107"/>
                <a:gd name="T19" fmla="*/ 19 h 71"/>
                <a:gd name="T20" fmla="*/ 81 w 107"/>
                <a:gd name="T21" fmla="*/ 22 h 71"/>
                <a:gd name="T22" fmla="*/ 88 w 107"/>
                <a:gd name="T23" fmla="*/ 30 h 71"/>
                <a:gd name="T24" fmla="*/ 88 w 107"/>
                <a:gd name="T25" fmla="*/ 34 h 71"/>
                <a:gd name="T26" fmla="*/ 88 w 107"/>
                <a:gd name="T27" fmla="*/ 41 h 71"/>
                <a:gd name="T28" fmla="*/ 92 w 107"/>
                <a:gd name="T29" fmla="*/ 45 h 71"/>
                <a:gd name="T30" fmla="*/ 96 w 107"/>
                <a:gd name="T31" fmla="*/ 52 h 71"/>
                <a:gd name="T32" fmla="*/ 100 w 107"/>
                <a:gd name="T33" fmla="*/ 52 h 71"/>
                <a:gd name="T34" fmla="*/ 103 w 107"/>
                <a:gd name="T35" fmla="*/ 56 h 71"/>
                <a:gd name="T36" fmla="*/ 103 w 107"/>
                <a:gd name="T37" fmla="*/ 59 h 71"/>
                <a:gd name="T38" fmla="*/ 107 w 107"/>
                <a:gd name="T39" fmla="*/ 63 h 71"/>
                <a:gd name="T40" fmla="*/ 107 w 107"/>
                <a:gd name="T41" fmla="*/ 71 h 71"/>
                <a:gd name="T42" fmla="*/ 103 w 107"/>
                <a:gd name="T43" fmla="*/ 67 h 71"/>
                <a:gd name="T44" fmla="*/ 96 w 107"/>
                <a:gd name="T45" fmla="*/ 63 h 71"/>
                <a:gd name="T46" fmla="*/ 88 w 107"/>
                <a:gd name="T47" fmla="*/ 63 h 71"/>
                <a:gd name="T48" fmla="*/ 81 w 107"/>
                <a:gd name="T49" fmla="*/ 63 h 71"/>
                <a:gd name="T50" fmla="*/ 63 w 107"/>
                <a:gd name="T51" fmla="*/ 59 h 71"/>
                <a:gd name="T52" fmla="*/ 63 w 107"/>
                <a:gd name="T53" fmla="*/ 59 h 71"/>
                <a:gd name="T54" fmla="*/ 40 w 107"/>
                <a:gd name="T55" fmla="*/ 59 h 71"/>
                <a:gd name="T56" fmla="*/ 33 w 107"/>
                <a:gd name="T57" fmla="*/ 63 h 71"/>
                <a:gd name="T58" fmla="*/ 18 w 107"/>
                <a:gd name="T59" fmla="*/ 67 h 71"/>
                <a:gd name="T60" fmla="*/ 14 w 107"/>
                <a:gd name="T61" fmla="*/ 63 h 71"/>
                <a:gd name="T62" fmla="*/ 14 w 107"/>
                <a:gd name="T63" fmla="*/ 63 h 71"/>
                <a:gd name="T64" fmla="*/ 18 w 107"/>
                <a:gd name="T65" fmla="*/ 59 h 71"/>
                <a:gd name="T66" fmla="*/ 11 w 107"/>
                <a:gd name="T67" fmla="*/ 59 h 71"/>
                <a:gd name="T68" fmla="*/ 11 w 107"/>
                <a:gd name="T69" fmla="*/ 59 h 71"/>
                <a:gd name="T70" fmla="*/ 14 w 107"/>
                <a:gd name="T71" fmla="*/ 52 h 71"/>
                <a:gd name="T72" fmla="*/ 26 w 107"/>
                <a:gd name="T73" fmla="*/ 48 h 71"/>
                <a:gd name="T74" fmla="*/ 33 w 107"/>
                <a:gd name="T75" fmla="*/ 48 h 71"/>
                <a:gd name="T76" fmla="*/ 37 w 107"/>
                <a:gd name="T77" fmla="*/ 48 h 71"/>
                <a:gd name="T78" fmla="*/ 40 w 107"/>
                <a:gd name="T79" fmla="*/ 45 h 71"/>
                <a:gd name="T80" fmla="*/ 48 w 107"/>
                <a:gd name="T81" fmla="*/ 48 h 71"/>
                <a:gd name="T82" fmla="*/ 55 w 107"/>
                <a:gd name="T83" fmla="*/ 52 h 71"/>
                <a:gd name="T84" fmla="*/ 63 w 107"/>
                <a:gd name="T85" fmla="*/ 48 h 71"/>
                <a:gd name="T86" fmla="*/ 59 w 107"/>
                <a:gd name="T87" fmla="*/ 48 h 71"/>
                <a:gd name="T88" fmla="*/ 48 w 107"/>
                <a:gd name="T89" fmla="*/ 45 h 71"/>
                <a:gd name="T90" fmla="*/ 40 w 107"/>
                <a:gd name="T91" fmla="*/ 41 h 71"/>
                <a:gd name="T92" fmla="*/ 33 w 107"/>
                <a:gd name="T93" fmla="*/ 41 h 71"/>
                <a:gd name="T94" fmla="*/ 22 w 107"/>
                <a:gd name="T95" fmla="*/ 45 h 71"/>
                <a:gd name="T96" fmla="*/ 14 w 107"/>
                <a:gd name="T97" fmla="*/ 48 h 71"/>
                <a:gd name="T98" fmla="*/ 14 w 107"/>
                <a:gd name="T99" fmla="*/ 45 h 71"/>
                <a:gd name="T100" fmla="*/ 14 w 107"/>
                <a:gd name="T101" fmla="*/ 41 h 71"/>
                <a:gd name="T102" fmla="*/ 11 w 107"/>
                <a:gd name="T103" fmla="*/ 37 h 71"/>
                <a:gd name="T104" fmla="*/ 0 w 107"/>
                <a:gd name="T105" fmla="*/ 30 h 71"/>
                <a:gd name="T106" fmla="*/ 14 w 107"/>
                <a:gd name="T107" fmla="*/ 1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7" h="71">
                  <a:moveTo>
                    <a:pt x="14" y="8"/>
                  </a:moveTo>
                  <a:lnTo>
                    <a:pt x="18" y="8"/>
                  </a:lnTo>
                  <a:lnTo>
                    <a:pt x="22" y="8"/>
                  </a:lnTo>
                  <a:lnTo>
                    <a:pt x="26" y="4"/>
                  </a:lnTo>
                  <a:lnTo>
                    <a:pt x="33" y="0"/>
                  </a:lnTo>
                  <a:lnTo>
                    <a:pt x="40" y="0"/>
                  </a:lnTo>
                  <a:lnTo>
                    <a:pt x="44" y="0"/>
                  </a:lnTo>
                  <a:lnTo>
                    <a:pt x="51" y="0"/>
                  </a:lnTo>
                  <a:lnTo>
                    <a:pt x="55" y="4"/>
                  </a:lnTo>
                  <a:lnTo>
                    <a:pt x="59" y="8"/>
                  </a:lnTo>
                  <a:lnTo>
                    <a:pt x="59" y="8"/>
                  </a:lnTo>
                  <a:lnTo>
                    <a:pt x="63" y="8"/>
                  </a:lnTo>
                  <a:lnTo>
                    <a:pt x="66" y="8"/>
                  </a:lnTo>
                  <a:lnTo>
                    <a:pt x="66" y="8"/>
                  </a:lnTo>
                  <a:lnTo>
                    <a:pt x="70" y="8"/>
                  </a:lnTo>
                  <a:lnTo>
                    <a:pt x="70" y="8"/>
                  </a:lnTo>
                  <a:lnTo>
                    <a:pt x="70" y="11"/>
                  </a:lnTo>
                  <a:lnTo>
                    <a:pt x="74" y="15"/>
                  </a:lnTo>
                  <a:lnTo>
                    <a:pt x="74" y="19"/>
                  </a:lnTo>
                  <a:lnTo>
                    <a:pt x="77" y="19"/>
                  </a:lnTo>
                  <a:lnTo>
                    <a:pt x="77" y="22"/>
                  </a:lnTo>
                  <a:lnTo>
                    <a:pt x="81" y="22"/>
                  </a:lnTo>
                  <a:lnTo>
                    <a:pt x="85" y="26"/>
                  </a:lnTo>
                  <a:lnTo>
                    <a:pt x="88" y="30"/>
                  </a:lnTo>
                  <a:lnTo>
                    <a:pt x="88" y="30"/>
                  </a:lnTo>
                  <a:lnTo>
                    <a:pt x="88" y="34"/>
                  </a:lnTo>
                  <a:lnTo>
                    <a:pt x="88" y="34"/>
                  </a:lnTo>
                  <a:lnTo>
                    <a:pt x="88" y="41"/>
                  </a:lnTo>
                  <a:lnTo>
                    <a:pt x="88" y="45"/>
                  </a:lnTo>
                  <a:lnTo>
                    <a:pt x="92" y="45"/>
                  </a:lnTo>
                  <a:lnTo>
                    <a:pt x="96" y="48"/>
                  </a:lnTo>
                  <a:lnTo>
                    <a:pt x="96" y="52"/>
                  </a:lnTo>
                  <a:lnTo>
                    <a:pt x="100" y="52"/>
                  </a:lnTo>
                  <a:lnTo>
                    <a:pt x="100" y="52"/>
                  </a:lnTo>
                  <a:lnTo>
                    <a:pt x="100" y="56"/>
                  </a:lnTo>
                  <a:lnTo>
                    <a:pt x="103" y="56"/>
                  </a:lnTo>
                  <a:lnTo>
                    <a:pt x="103" y="59"/>
                  </a:lnTo>
                  <a:lnTo>
                    <a:pt x="103" y="59"/>
                  </a:lnTo>
                  <a:lnTo>
                    <a:pt x="103" y="63"/>
                  </a:lnTo>
                  <a:lnTo>
                    <a:pt x="107" y="63"/>
                  </a:lnTo>
                  <a:lnTo>
                    <a:pt x="107" y="67"/>
                  </a:lnTo>
                  <a:lnTo>
                    <a:pt x="107" y="71"/>
                  </a:lnTo>
                  <a:lnTo>
                    <a:pt x="107" y="67"/>
                  </a:lnTo>
                  <a:lnTo>
                    <a:pt x="103" y="67"/>
                  </a:lnTo>
                  <a:lnTo>
                    <a:pt x="100" y="67"/>
                  </a:lnTo>
                  <a:lnTo>
                    <a:pt x="96" y="63"/>
                  </a:lnTo>
                  <a:lnTo>
                    <a:pt x="96" y="67"/>
                  </a:lnTo>
                  <a:lnTo>
                    <a:pt x="88" y="63"/>
                  </a:lnTo>
                  <a:lnTo>
                    <a:pt x="85" y="63"/>
                  </a:lnTo>
                  <a:lnTo>
                    <a:pt x="81" y="63"/>
                  </a:lnTo>
                  <a:lnTo>
                    <a:pt x="74" y="59"/>
                  </a:lnTo>
                  <a:lnTo>
                    <a:pt x="63" y="59"/>
                  </a:lnTo>
                  <a:lnTo>
                    <a:pt x="63" y="59"/>
                  </a:lnTo>
                  <a:lnTo>
                    <a:pt x="63" y="59"/>
                  </a:lnTo>
                  <a:lnTo>
                    <a:pt x="55" y="59"/>
                  </a:lnTo>
                  <a:lnTo>
                    <a:pt x="40" y="59"/>
                  </a:lnTo>
                  <a:lnTo>
                    <a:pt x="37" y="59"/>
                  </a:lnTo>
                  <a:lnTo>
                    <a:pt x="33" y="63"/>
                  </a:lnTo>
                  <a:lnTo>
                    <a:pt x="22" y="63"/>
                  </a:lnTo>
                  <a:lnTo>
                    <a:pt x="18" y="67"/>
                  </a:lnTo>
                  <a:lnTo>
                    <a:pt x="14" y="67"/>
                  </a:lnTo>
                  <a:lnTo>
                    <a:pt x="14" y="63"/>
                  </a:lnTo>
                  <a:lnTo>
                    <a:pt x="11" y="59"/>
                  </a:lnTo>
                  <a:lnTo>
                    <a:pt x="14" y="63"/>
                  </a:lnTo>
                  <a:lnTo>
                    <a:pt x="14" y="63"/>
                  </a:lnTo>
                  <a:lnTo>
                    <a:pt x="18" y="59"/>
                  </a:lnTo>
                  <a:lnTo>
                    <a:pt x="14" y="59"/>
                  </a:lnTo>
                  <a:lnTo>
                    <a:pt x="11" y="59"/>
                  </a:lnTo>
                  <a:lnTo>
                    <a:pt x="11" y="59"/>
                  </a:lnTo>
                  <a:lnTo>
                    <a:pt x="11" y="59"/>
                  </a:lnTo>
                  <a:lnTo>
                    <a:pt x="11" y="56"/>
                  </a:lnTo>
                  <a:lnTo>
                    <a:pt x="14" y="52"/>
                  </a:lnTo>
                  <a:lnTo>
                    <a:pt x="22" y="52"/>
                  </a:lnTo>
                  <a:lnTo>
                    <a:pt x="26" y="48"/>
                  </a:lnTo>
                  <a:lnTo>
                    <a:pt x="29" y="48"/>
                  </a:lnTo>
                  <a:lnTo>
                    <a:pt x="33" y="48"/>
                  </a:lnTo>
                  <a:lnTo>
                    <a:pt x="33" y="48"/>
                  </a:lnTo>
                  <a:lnTo>
                    <a:pt x="37" y="48"/>
                  </a:lnTo>
                  <a:lnTo>
                    <a:pt x="37" y="48"/>
                  </a:lnTo>
                  <a:lnTo>
                    <a:pt x="40" y="45"/>
                  </a:lnTo>
                  <a:lnTo>
                    <a:pt x="44" y="48"/>
                  </a:lnTo>
                  <a:lnTo>
                    <a:pt x="48" y="48"/>
                  </a:lnTo>
                  <a:lnTo>
                    <a:pt x="51" y="48"/>
                  </a:lnTo>
                  <a:lnTo>
                    <a:pt x="55" y="52"/>
                  </a:lnTo>
                  <a:lnTo>
                    <a:pt x="59" y="52"/>
                  </a:lnTo>
                  <a:lnTo>
                    <a:pt x="63" y="48"/>
                  </a:lnTo>
                  <a:lnTo>
                    <a:pt x="59" y="48"/>
                  </a:lnTo>
                  <a:lnTo>
                    <a:pt x="59" y="48"/>
                  </a:lnTo>
                  <a:lnTo>
                    <a:pt x="51" y="45"/>
                  </a:lnTo>
                  <a:lnTo>
                    <a:pt x="48" y="45"/>
                  </a:lnTo>
                  <a:lnTo>
                    <a:pt x="44" y="41"/>
                  </a:lnTo>
                  <a:lnTo>
                    <a:pt x="40" y="41"/>
                  </a:lnTo>
                  <a:lnTo>
                    <a:pt x="37" y="41"/>
                  </a:lnTo>
                  <a:lnTo>
                    <a:pt x="33" y="41"/>
                  </a:lnTo>
                  <a:lnTo>
                    <a:pt x="26" y="45"/>
                  </a:lnTo>
                  <a:lnTo>
                    <a:pt x="22" y="45"/>
                  </a:lnTo>
                  <a:lnTo>
                    <a:pt x="22" y="48"/>
                  </a:lnTo>
                  <a:lnTo>
                    <a:pt x="14" y="48"/>
                  </a:lnTo>
                  <a:lnTo>
                    <a:pt x="14" y="45"/>
                  </a:lnTo>
                  <a:lnTo>
                    <a:pt x="14" y="45"/>
                  </a:lnTo>
                  <a:lnTo>
                    <a:pt x="11" y="41"/>
                  </a:lnTo>
                  <a:lnTo>
                    <a:pt x="14" y="41"/>
                  </a:lnTo>
                  <a:lnTo>
                    <a:pt x="14" y="37"/>
                  </a:lnTo>
                  <a:lnTo>
                    <a:pt x="11" y="37"/>
                  </a:lnTo>
                  <a:lnTo>
                    <a:pt x="7" y="34"/>
                  </a:lnTo>
                  <a:lnTo>
                    <a:pt x="0" y="30"/>
                  </a:lnTo>
                  <a:lnTo>
                    <a:pt x="11" y="19"/>
                  </a:lnTo>
                  <a:lnTo>
                    <a:pt x="14" y="11"/>
                  </a:lnTo>
                  <a:lnTo>
                    <a:pt x="14" y="8"/>
                  </a:lnTo>
                  <a:close/>
                </a:path>
              </a:pathLst>
            </a:custGeom>
            <a:grpFill/>
            <a:ln>
              <a:noFill/>
            </a:ln>
          </p:spPr>
          <p:txBody>
            <a:bodyPr vert="horz" wrap="square" lIns="91440" tIns="45720" rIns="91440" bIns="45720" numCol="1" anchor="t" anchorCtr="0" compatLnSpc="1"/>
            <a:lstStyle/>
            <a:p>
              <a:endParaRPr lang="en-US"/>
            </a:p>
          </p:txBody>
        </p:sp>
        <p:sp>
          <p:nvSpPr>
            <p:cNvPr id="122" name="Freeform 119">
              <a:extLst>
                <a:ext uri="{FF2B5EF4-FFF2-40B4-BE49-F238E27FC236}">
                  <a16:creationId xmlns="" xmlns:a16="http://schemas.microsoft.com/office/drawing/2014/main" id="{E61DF539-80B5-4C58-ABFF-811CAA30CB16}"/>
                </a:ext>
              </a:extLst>
            </p:cNvPr>
            <p:cNvSpPr/>
            <p:nvPr/>
          </p:nvSpPr>
          <p:spPr bwMode="auto">
            <a:xfrm>
              <a:off x="3945629" y="2904490"/>
              <a:ext cx="66905" cy="19300"/>
            </a:xfrm>
            <a:custGeom>
              <a:avLst/>
              <a:gdLst>
                <a:gd name="T0" fmla="*/ 0 w 52"/>
                <a:gd name="T1" fmla="*/ 15 h 15"/>
                <a:gd name="T2" fmla="*/ 3 w 52"/>
                <a:gd name="T3" fmla="*/ 11 h 15"/>
                <a:gd name="T4" fmla="*/ 11 w 52"/>
                <a:gd name="T5" fmla="*/ 11 h 15"/>
                <a:gd name="T6" fmla="*/ 15 w 52"/>
                <a:gd name="T7" fmla="*/ 7 h 15"/>
                <a:gd name="T8" fmla="*/ 18 w 52"/>
                <a:gd name="T9" fmla="*/ 7 h 15"/>
                <a:gd name="T10" fmla="*/ 22 w 52"/>
                <a:gd name="T11" fmla="*/ 7 h 15"/>
                <a:gd name="T12" fmla="*/ 22 w 52"/>
                <a:gd name="T13" fmla="*/ 7 h 15"/>
                <a:gd name="T14" fmla="*/ 26 w 52"/>
                <a:gd name="T15" fmla="*/ 7 h 15"/>
                <a:gd name="T16" fmla="*/ 26 w 52"/>
                <a:gd name="T17" fmla="*/ 7 h 15"/>
                <a:gd name="T18" fmla="*/ 29 w 52"/>
                <a:gd name="T19" fmla="*/ 4 h 15"/>
                <a:gd name="T20" fmla="*/ 33 w 52"/>
                <a:gd name="T21" fmla="*/ 7 h 15"/>
                <a:gd name="T22" fmla="*/ 37 w 52"/>
                <a:gd name="T23" fmla="*/ 7 h 15"/>
                <a:gd name="T24" fmla="*/ 40 w 52"/>
                <a:gd name="T25" fmla="*/ 7 h 15"/>
                <a:gd name="T26" fmla="*/ 44 w 52"/>
                <a:gd name="T27" fmla="*/ 11 h 15"/>
                <a:gd name="T28" fmla="*/ 48 w 52"/>
                <a:gd name="T29" fmla="*/ 11 h 15"/>
                <a:gd name="T30" fmla="*/ 52 w 52"/>
                <a:gd name="T31" fmla="*/ 7 h 15"/>
                <a:gd name="T32" fmla="*/ 48 w 52"/>
                <a:gd name="T33" fmla="*/ 7 h 15"/>
                <a:gd name="T34" fmla="*/ 48 w 52"/>
                <a:gd name="T35" fmla="*/ 7 h 15"/>
                <a:gd name="T36" fmla="*/ 40 w 52"/>
                <a:gd name="T37" fmla="*/ 4 h 15"/>
                <a:gd name="T38" fmla="*/ 37 w 52"/>
                <a:gd name="T39" fmla="*/ 4 h 15"/>
                <a:gd name="T40" fmla="*/ 33 w 52"/>
                <a:gd name="T41" fmla="*/ 0 h 15"/>
                <a:gd name="T42" fmla="*/ 29 w 52"/>
                <a:gd name="T43" fmla="*/ 0 h 15"/>
                <a:gd name="T44" fmla="*/ 26 w 52"/>
                <a:gd name="T45" fmla="*/ 0 h 15"/>
                <a:gd name="T46" fmla="*/ 22 w 52"/>
                <a:gd name="T47" fmla="*/ 0 h 15"/>
                <a:gd name="T48" fmla="*/ 15 w 52"/>
                <a:gd name="T49" fmla="*/ 4 h 15"/>
                <a:gd name="T50" fmla="*/ 11 w 52"/>
                <a:gd name="T51" fmla="*/ 4 h 15"/>
                <a:gd name="T52" fmla="*/ 11 w 52"/>
                <a:gd name="T53" fmla="*/ 7 h 15"/>
                <a:gd name="T54" fmla="*/ 3 w 52"/>
                <a:gd name="T55" fmla="*/ 7 h 15"/>
                <a:gd name="T56" fmla="*/ 3 w 52"/>
                <a:gd name="T57" fmla="*/ 7 h 15"/>
                <a:gd name="T58" fmla="*/ 7 w 52"/>
                <a:gd name="T59" fmla="*/ 11 h 15"/>
                <a:gd name="T60" fmla="*/ 11 w 52"/>
                <a:gd name="T61" fmla="*/ 7 h 15"/>
                <a:gd name="T62" fmla="*/ 7 w 52"/>
                <a:gd name="T63" fmla="*/ 11 h 15"/>
                <a:gd name="T64" fmla="*/ 3 w 52"/>
                <a:gd name="T65" fmla="*/ 11 h 15"/>
                <a:gd name="T66" fmla="*/ 0 w 52"/>
                <a:gd name="T67" fmla="*/ 7 h 15"/>
                <a:gd name="T68" fmla="*/ 0 w 52"/>
                <a:gd name="T69" fmla="*/ 11 h 15"/>
                <a:gd name="T70" fmla="*/ 0 w 52"/>
                <a:gd name="T71" fmla="*/ 11 h 15"/>
                <a:gd name="T72" fmla="*/ 0 w 52"/>
                <a:gd name="T73"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2" h="15">
                  <a:moveTo>
                    <a:pt x="0" y="15"/>
                  </a:moveTo>
                  <a:lnTo>
                    <a:pt x="3" y="11"/>
                  </a:lnTo>
                  <a:lnTo>
                    <a:pt x="11" y="11"/>
                  </a:lnTo>
                  <a:lnTo>
                    <a:pt x="15" y="7"/>
                  </a:lnTo>
                  <a:lnTo>
                    <a:pt x="18" y="7"/>
                  </a:lnTo>
                  <a:lnTo>
                    <a:pt x="22" y="7"/>
                  </a:lnTo>
                  <a:lnTo>
                    <a:pt x="22" y="7"/>
                  </a:lnTo>
                  <a:lnTo>
                    <a:pt x="26" y="7"/>
                  </a:lnTo>
                  <a:lnTo>
                    <a:pt x="26" y="7"/>
                  </a:lnTo>
                  <a:lnTo>
                    <a:pt x="29" y="4"/>
                  </a:lnTo>
                  <a:lnTo>
                    <a:pt x="33" y="7"/>
                  </a:lnTo>
                  <a:lnTo>
                    <a:pt x="37" y="7"/>
                  </a:lnTo>
                  <a:lnTo>
                    <a:pt x="40" y="7"/>
                  </a:lnTo>
                  <a:lnTo>
                    <a:pt x="44" y="11"/>
                  </a:lnTo>
                  <a:lnTo>
                    <a:pt x="48" y="11"/>
                  </a:lnTo>
                  <a:lnTo>
                    <a:pt x="52" y="7"/>
                  </a:lnTo>
                  <a:lnTo>
                    <a:pt x="48" y="7"/>
                  </a:lnTo>
                  <a:lnTo>
                    <a:pt x="48" y="7"/>
                  </a:lnTo>
                  <a:lnTo>
                    <a:pt x="40" y="4"/>
                  </a:lnTo>
                  <a:lnTo>
                    <a:pt x="37" y="4"/>
                  </a:lnTo>
                  <a:lnTo>
                    <a:pt x="33" y="0"/>
                  </a:lnTo>
                  <a:lnTo>
                    <a:pt x="29" y="0"/>
                  </a:lnTo>
                  <a:lnTo>
                    <a:pt x="26" y="0"/>
                  </a:lnTo>
                  <a:lnTo>
                    <a:pt x="22" y="0"/>
                  </a:lnTo>
                  <a:lnTo>
                    <a:pt x="15" y="4"/>
                  </a:lnTo>
                  <a:lnTo>
                    <a:pt x="11" y="4"/>
                  </a:lnTo>
                  <a:lnTo>
                    <a:pt x="11" y="7"/>
                  </a:lnTo>
                  <a:lnTo>
                    <a:pt x="3" y="7"/>
                  </a:lnTo>
                  <a:lnTo>
                    <a:pt x="3" y="7"/>
                  </a:lnTo>
                  <a:lnTo>
                    <a:pt x="7" y="11"/>
                  </a:lnTo>
                  <a:lnTo>
                    <a:pt x="11" y="7"/>
                  </a:lnTo>
                  <a:lnTo>
                    <a:pt x="7" y="11"/>
                  </a:lnTo>
                  <a:lnTo>
                    <a:pt x="3" y="11"/>
                  </a:lnTo>
                  <a:lnTo>
                    <a:pt x="0" y="7"/>
                  </a:lnTo>
                  <a:lnTo>
                    <a:pt x="0" y="11"/>
                  </a:lnTo>
                  <a:lnTo>
                    <a:pt x="0" y="11"/>
                  </a:lnTo>
                  <a:lnTo>
                    <a:pt x="0" y="15"/>
                  </a:lnTo>
                  <a:close/>
                </a:path>
              </a:pathLst>
            </a:custGeom>
            <a:grpFill/>
            <a:ln>
              <a:noFill/>
            </a:ln>
          </p:spPr>
          <p:txBody>
            <a:bodyPr vert="horz" wrap="square" lIns="91440" tIns="45720" rIns="91440" bIns="45720" numCol="1" anchor="t" anchorCtr="0" compatLnSpc="1"/>
            <a:lstStyle/>
            <a:p>
              <a:endParaRPr lang="en-US"/>
            </a:p>
          </p:txBody>
        </p:sp>
        <p:sp>
          <p:nvSpPr>
            <p:cNvPr id="123" name="Freeform 120">
              <a:extLst>
                <a:ext uri="{FF2B5EF4-FFF2-40B4-BE49-F238E27FC236}">
                  <a16:creationId xmlns="" xmlns:a16="http://schemas.microsoft.com/office/drawing/2014/main" id="{E519A968-CF18-43D3-AA79-CD4E7011CC48}"/>
                </a:ext>
              </a:extLst>
            </p:cNvPr>
            <p:cNvSpPr/>
            <p:nvPr/>
          </p:nvSpPr>
          <p:spPr bwMode="auto">
            <a:xfrm>
              <a:off x="3949489" y="2927649"/>
              <a:ext cx="63045" cy="33452"/>
            </a:xfrm>
            <a:custGeom>
              <a:avLst/>
              <a:gdLst>
                <a:gd name="T0" fmla="*/ 0 w 49"/>
                <a:gd name="T1" fmla="*/ 8 h 26"/>
                <a:gd name="T2" fmla="*/ 4 w 49"/>
                <a:gd name="T3" fmla="*/ 8 h 26"/>
                <a:gd name="T4" fmla="*/ 8 w 49"/>
                <a:gd name="T5" fmla="*/ 4 h 26"/>
                <a:gd name="T6" fmla="*/ 19 w 49"/>
                <a:gd name="T7" fmla="*/ 4 h 26"/>
                <a:gd name="T8" fmla="*/ 23 w 49"/>
                <a:gd name="T9" fmla="*/ 0 h 26"/>
                <a:gd name="T10" fmla="*/ 26 w 49"/>
                <a:gd name="T11" fmla="*/ 0 h 26"/>
                <a:gd name="T12" fmla="*/ 41 w 49"/>
                <a:gd name="T13" fmla="*/ 0 h 26"/>
                <a:gd name="T14" fmla="*/ 49 w 49"/>
                <a:gd name="T15" fmla="*/ 0 h 26"/>
                <a:gd name="T16" fmla="*/ 49 w 49"/>
                <a:gd name="T17" fmla="*/ 4 h 26"/>
                <a:gd name="T18" fmla="*/ 49 w 49"/>
                <a:gd name="T19" fmla="*/ 8 h 26"/>
                <a:gd name="T20" fmla="*/ 49 w 49"/>
                <a:gd name="T21" fmla="*/ 12 h 26"/>
                <a:gd name="T22" fmla="*/ 49 w 49"/>
                <a:gd name="T23" fmla="*/ 15 h 26"/>
                <a:gd name="T24" fmla="*/ 49 w 49"/>
                <a:gd name="T25" fmla="*/ 19 h 26"/>
                <a:gd name="T26" fmla="*/ 45 w 49"/>
                <a:gd name="T27" fmla="*/ 19 h 26"/>
                <a:gd name="T28" fmla="*/ 41 w 49"/>
                <a:gd name="T29" fmla="*/ 19 h 26"/>
                <a:gd name="T30" fmla="*/ 37 w 49"/>
                <a:gd name="T31" fmla="*/ 23 h 26"/>
                <a:gd name="T32" fmla="*/ 34 w 49"/>
                <a:gd name="T33" fmla="*/ 23 h 26"/>
                <a:gd name="T34" fmla="*/ 30 w 49"/>
                <a:gd name="T35" fmla="*/ 26 h 26"/>
                <a:gd name="T36" fmla="*/ 26 w 49"/>
                <a:gd name="T37" fmla="*/ 26 h 26"/>
                <a:gd name="T38" fmla="*/ 26 w 49"/>
                <a:gd name="T39" fmla="*/ 26 h 26"/>
                <a:gd name="T40" fmla="*/ 26 w 49"/>
                <a:gd name="T41" fmla="*/ 23 h 26"/>
                <a:gd name="T42" fmla="*/ 19 w 49"/>
                <a:gd name="T43" fmla="*/ 26 h 26"/>
                <a:gd name="T44" fmla="*/ 23 w 49"/>
                <a:gd name="T45" fmla="*/ 23 h 26"/>
                <a:gd name="T46" fmla="*/ 23 w 49"/>
                <a:gd name="T47" fmla="*/ 23 h 26"/>
                <a:gd name="T48" fmla="*/ 23 w 49"/>
                <a:gd name="T49" fmla="*/ 19 h 26"/>
                <a:gd name="T50" fmla="*/ 19 w 49"/>
                <a:gd name="T51" fmla="*/ 19 h 26"/>
                <a:gd name="T52" fmla="*/ 19 w 49"/>
                <a:gd name="T53" fmla="*/ 19 h 26"/>
                <a:gd name="T54" fmla="*/ 15 w 49"/>
                <a:gd name="T55" fmla="*/ 15 h 26"/>
                <a:gd name="T56" fmla="*/ 26 w 49"/>
                <a:gd name="T57" fmla="*/ 15 h 26"/>
                <a:gd name="T58" fmla="*/ 26 w 49"/>
                <a:gd name="T59" fmla="*/ 15 h 26"/>
                <a:gd name="T60" fmla="*/ 23 w 49"/>
                <a:gd name="T61" fmla="*/ 15 h 26"/>
                <a:gd name="T62" fmla="*/ 19 w 49"/>
                <a:gd name="T63" fmla="*/ 15 h 26"/>
                <a:gd name="T64" fmla="*/ 15 w 49"/>
                <a:gd name="T65" fmla="*/ 15 h 26"/>
                <a:gd name="T66" fmla="*/ 12 w 49"/>
                <a:gd name="T67" fmla="*/ 15 h 26"/>
                <a:gd name="T68" fmla="*/ 12 w 49"/>
                <a:gd name="T69" fmla="*/ 15 h 26"/>
                <a:gd name="T70" fmla="*/ 8 w 49"/>
                <a:gd name="T71" fmla="*/ 15 h 26"/>
                <a:gd name="T72" fmla="*/ 4 w 49"/>
                <a:gd name="T73" fmla="*/ 12 h 26"/>
                <a:gd name="T74" fmla="*/ 8 w 49"/>
                <a:gd name="T75" fmla="*/ 8 h 26"/>
                <a:gd name="T76" fmla="*/ 4 w 49"/>
                <a:gd name="T77" fmla="*/ 8 h 26"/>
                <a:gd name="T78" fmla="*/ 0 w 49"/>
                <a:gd name="T79" fmla="*/ 8 h 26"/>
                <a:gd name="T80" fmla="*/ 0 w 49"/>
                <a:gd name="T81" fmla="*/ 8 h 26"/>
                <a:gd name="T82" fmla="*/ 0 w 49"/>
                <a:gd name="T83" fmla="*/ 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9" h="26">
                  <a:moveTo>
                    <a:pt x="0" y="8"/>
                  </a:moveTo>
                  <a:lnTo>
                    <a:pt x="4" y="8"/>
                  </a:lnTo>
                  <a:lnTo>
                    <a:pt x="8" y="4"/>
                  </a:lnTo>
                  <a:lnTo>
                    <a:pt x="19" y="4"/>
                  </a:lnTo>
                  <a:lnTo>
                    <a:pt x="23" y="0"/>
                  </a:lnTo>
                  <a:lnTo>
                    <a:pt x="26" y="0"/>
                  </a:lnTo>
                  <a:lnTo>
                    <a:pt x="41" y="0"/>
                  </a:lnTo>
                  <a:lnTo>
                    <a:pt x="49" y="0"/>
                  </a:lnTo>
                  <a:lnTo>
                    <a:pt x="49" y="4"/>
                  </a:lnTo>
                  <a:lnTo>
                    <a:pt x="49" y="8"/>
                  </a:lnTo>
                  <a:lnTo>
                    <a:pt x="49" y="12"/>
                  </a:lnTo>
                  <a:lnTo>
                    <a:pt x="49" y="15"/>
                  </a:lnTo>
                  <a:lnTo>
                    <a:pt x="49" y="19"/>
                  </a:lnTo>
                  <a:lnTo>
                    <a:pt x="45" y="19"/>
                  </a:lnTo>
                  <a:lnTo>
                    <a:pt x="41" y="19"/>
                  </a:lnTo>
                  <a:lnTo>
                    <a:pt x="37" y="23"/>
                  </a:lnTo>
                  <a:lnTo>
                    <a:pt x="34" y="23"/>
                  </a:lnTo>
                  <a:lnTo>
                    <a:pt x="30" y="26"/>
                  </a:lnTo>
                  <a:lnTo>
                    <a:pt x="26" y="26"/>
                  </a:lnTo>
                  <a:lnTo>
                    <a:pt x="26" y="26"/>
                  </a:lnTo>
                  <a:lnTo>
                    <a:pt x="26" y="23"/>
                  </a:lnTo>
                  <a:lnTo>
                    <a:pt x="19" y="26"/>
                  </a:lnTo>
                  <a:lnTo>
                    <a:pt x="23" y="23"/>
                  </a:lnTo>
                  <a:lnTo>
                    <a:pt x="23" y="23"/>
                  </a:lnTo>
                  <a:lnTo>
                    <a:pt x="23" y="19"/>
                  </a:lnTo>
                  <a:lnTo>
                    <a:pt x="19" y="19"/>
                  </a:lnTo>
                  <a:lnTo>
                    <a:pt x="19" y="19"/>
                  </a:lnTo>
                  <a:lnTo>
                    <a:pt x="15" y="15"/>
                  </a:lnTo>
                  <a:lnTo>
                    <a:pt x="26" y="15"/>
                  </a:lnTo>
                  <a:lnTo>
                    <a:pt x="26" y="15"/>
                  </a:lnTo>
                  <a:lnTo>
                    <a:pt x="23" y="15"/>
                  </a:lnTo>
                  <a:lnTo>
                    <a:pt x="19" y="15"/>
                  </a:lnTo>
                  <a:lnTo>
                    <a:pt x="15" y="15"/>
                  </a:lnTo>
                  <a:lnTo>
                    <a:pt x="12" y="15"/>
                  </a:lnTo>
                  <a:lnTo>
                    <a:pt x="12" y="15"/>
                  </a:lnTo>
                  <a:lnTo>
                    <a:pt x="8" y="15"/>
                  </a:lnTo>
                  <a:lnTo>
                    <a:pt x="4" y="12"/>
                  </a:lnTo>
                  <a:lnTo>
                    <a:pt x="8" y="8"/>
                  </a:lnTo>
                  <a:lnTo>
                    <a:pt x="4" y="8"/>
                  </a:lnTo>
                  <a:lnTo>
                    <a:pt x="0" y="8"/>
                  </a:lnTo>
                  <a:lnTo>
                    <a:pt x="0" y="8"/>
                  </a:lnTo>
                  <a:lnTo>
                    <a:pt x="0" y="8"/>
                  </a:lnTo>
                  <a:close/>
                </a:path>
              </a:pathLst>
            </a:custGeom>
            <a:grpFill/>
            <a:ln>
              <a:noFill/>
            </a:ln>
          </p:spPr>
          <p:txBody>
            <a:bodyPr vert="horz" wrap="square" lIns="91440" tIns="45720" rIns="91440" bIns="45720" numCol="1" anchor="t" anchorCtr="0" compatLnSpc="1"/>
            <a:lstStyle/>
            <a:p>
              <a:endParaRPr lang="en-US"/>
            </a:p>
          </p:txBody>
        </p:sp>
        <p:sp>
          <p:nvSpPr>
            <p:cNvPr id="124" name="Freeform 121">
              <a:extLst>
                <a:ext uri="{FF2B5EF4-FFF2-40B4-BE49-F238E27FC236}">
                  <a16:creationId xmlns="" xmlns:a16="http://schemas.microsoft.com/office/drawing/2014/main" id="{A3EB31FD-DF37-419C-A27A-3909640AF5CB}"/>
                </a:ext>
              </a:extLst>
            </p:cNvPr>
            <p:cNvSpPr/>
            <p:nvPr/>
          </p:nvSpPr>
          <p:spPr bwMode="auto">
            <a:xfrm>
              <a:off x="3988089" y="2927649"/>
              <a:ext cx="153109" cy="133810"/>
            </a:xfrm>
            <a:custGeom>
              <a:avLst/>
              <a:gdLst>
                <a:gd name="T0" fmla="*/ 4 w 119"/>
                <a:gd name="T1" fmla="*/ 23 h 104"/>
                <a:gd name="T2" fmla="*/ 11 w 119"/>
                <a:gd name="T3" fmla="*/ 19 h 104"/>
                <a:gd name="T4" fmla="*/ 19 w 119"/>
                <a:gd name="T5" fmla="*/ 19 h 104"/>
                <a:gd name="T6" fmla="*/ 19 w 119"/>
                <a:gd name="T7" fmla="*/ 12 h 104"/>
                <a:gd name="T8" fmla="*/ 19 w 119"/>
                <a:gd name="T9" fmla="*/ 4 h 104"/>
                <a:gd name="T10" fmla="*/ 19 w 119"/>
                <a:gd name="T11" fmla="*/ 0 h 104"/>
                <a:gd name="T12" fmla="*/ 37 w 119"/>
                <a:gd name="T13" fmla="*/ 4 h 104"/>
                <a:gd name="T14" fmla="*/ 44 w 119"/>
                <a:gd name="T15" fmla="*/ 4 h 104"/>
                <a:gd name="T16" fmla="*/ 52 w 119"/>
                <a:gd name="T17" fmla="*/ 4 h 104"/>
                <a:gd name="T18" fmla="*/ 59 w 119"/>
                <a:gd name="T19" fmla="*/ 8 h 104"/>
                <a:gd name="T20" fmla="*/ 63 w 119"/>
                <a:gd name="T21" fmla="*/ 12 h 104"/>
                <a:gd name="T22" fmla="*/ 67 w 119"/>
                <a:gd name="T23" fmla="*/ 12 h 104"/>
                <a:gd name="T24" fmla="*/ 74 w 119"/>
                <a:gd name="T25" fmla="*/ 12 h 104"/>
                <a:gd name="T26" fmla="*/ 81 w 119"/>
                <a:gd name="T27" fmla="*/ 12 h 104"/>
                <a:gd name="T28" fmla="*/ 85 w 119"/>
                <a:gd name="T29" fmla="*/ 8 h 104"/>
                <a:gd name="T30" fmla="*/ 93 w 119"/>
                <a:gd name="T31" fmla="*/ 8 h 104"/>
                <a:gd name="T32" fmla="*/ 96 w 119"/>
                <a:gd name="T33" fmla="*/ 8 h 104"/>
                <a:gd name="T34" fmla="*/ 100 w 119"/>
                <a:gd name="T35" fmla="*/ 12 h 104"/>
                <a:gd name="T36" fmla="*/ 104 w 119"/>
                <a:gd name="T37" fmla="*/ 19 h 104"/>
                <a:gd name="T38" fmla="*/ 107 w 119"/>
                <a:gd name="T39" fmla="*/ 19 h 104"/>
                <a:gd name="T40" fmla="*/ 104 w 119"/>
                <a:gd name="T41" fmla="*/ 26 h 104"/>
                <a:gd name="T42" fmla="*/ 107 w 119"/>
                <a:gd name="T43" fmla="*/ 30 h 104"/>
                <a:gd name="T44" fmla="*/ 111 w 119"/>
                <a:gd name="T45" fmla="*/ 26 h 104"/>
                <a:gd name="T46" fmla="*/ 111 w 119"/>
                <a:gd name="T47" fmla="*/ 30 h 104"/>
                <a:gd name="T48" fmla="*/ 115 w 119"/>
                <a:gd name="T49" fmla="*/ 34 h 104"/>
                <a:gd name="T50" fmla="*/ 119 w 119"/>
                <a:gd name="T51" fmla="*/ 38 h 104"/>
                <a:gd name="T52" fmla="*/ 111 w 119"/>
                <a:gd name="T53" fmla="*/ 41 h 104"/>
                <a:gd name="T54" fmla="*/ 111 w 119"/>
                <a:gd name="T55" fmla="*/ 41 h 104"/>
                <a:gd name="T56" fmla="*/ 111 w 119"/>
                <a:gd name="T57" fmla="*/ 52 h 104"/>
                <a:gd name="T58" fmla="*/ 111 w 119"/>
                <a:gd name="T59" fmla="*/ 60 h 104"/>
                <a:gd name="T60" fmla="*/ 115 w 119"/>
                <a:gd name="T61" fmla="*/ 64 h 104"/>
                <a:gd name="T62" fmla="*/ 111 w 119"/>
                <a:gd name="T63" fmla="*/ 64 h 104"/>
                <a:gd name="T64" fmla="*/ 111 w 119"/>
                <a:gd name="T65" fmla="*/ 71 h 104"/>
                <a:gd name="T66" fmla="*/ 115 w 119"/>
                <a:gd name="T67" fmla="*/ 75 h 104"/>
                <a:gd name="T68" fmla="*/ 107 w 119"/>
                <a:gd name="T69" fmla="*/ 82 h 104"/>
                <a:gd name="T70" fmla="*/ 107 w 119"/>
                <a:gd name="T71" fmla="*/ 90 h 104"/>
                <a:gd name="T72" fmla="*/ 100 w 119"/>
                <a:gd name="T73" fmla="*/ 97 h 104"/>
                <a:gd name="T74" fmla="*/ 78 w 119"/>
                <a:gd name="T75" fmla="*/ 104 h 104"/>
                <a:gd name="T76" fmla="*/ 67 w 119"/>
                <a:gd name="T77" fmla="*/ 101 h 104"/>
                <a:gd name="T78" fmla="*/ 63 w 119"/>
                <a:gd name="T79" fmla="*/ 93 h 104"/>
                <a:gd name="T80" fmla="*/ 63 w 119"/>
                <a:gd name="T81" fmla="*/ 93 h 104"/>
                <a:gd name="T82" fmla="*/ 70 w 119"/>
                <a:gd name="T83" fmla="*/ 67 h 104"/>
                <a:gd name="T84" fmla="*/ 70 w 119"/>
                <a:gd name="T85" fmla="*/ 64 h 104"/>
                <a:gd name="T86" fmla="*/ 70 w 119"/>
                <a:gd name="T87" fmla="*/ 60 h 104"/>
                <a:gd name="T88" fmla="*/ 67 w 119"/>
                <a:gd name="T89" fmla="*/ 56 h 104"/>
                <a:gd name="T90" fmla="*/ 63 w 119"/>
                <a:gd name="T91" fmla="*/ 49 h 104"/>
                <a:gd name="T92" fmla="*/ 59 w 119"/>
                <a:gd name="T93" fmla="*/ 41 h 104"/>
                <a:gd name="T94" fmla="*/ 41 w 119"/>
                <a:gd name="T95" fmla="*/ 41 h 104"/>
                <a:gd name="T96" fmla="*/ 37 w 119"/>
                <a:gd name="T97" fmla="*/ 49 h 104"/>
                <a:gd name="T98" fmla="*/ 30 w 119"/>
                <a:gd name="T99" fmla="*/ 52 h 104"/>
                <a:gd name="T100" fmla="*/ 26 w 119"/>
                <a:gd name="T101" fmla="*/ 52 h 104"/>
                <a:gd name="T102" fmla="*/ 19 w 119"/>
                <a:gd name="T103" fmla="*/ 45 h 104"/>
                <a:gd name="T104" fmla="*/ 15 w 119"/>
                <a:gd name="T105" fmla="*/ 45 h 104"/>
                <a:gd name="T106" fmla="*/ 15 w 119"/>
                <a:gd name="T107" fmla="*/ 41 h 104"/>
                <a:gd name="T108" fmla="*/ 11 w 119"/>
                <a:gd name="T109" fmla="*/ 41 h 104"/>
                <a:gd name="T110" fmla="*/ 7 w 119"/>
                <a:gd name="T111" fmla="*/ 41 h 104"/>
                <a:gd name="T112" fmla="*/ 4 w 119"/>
                <a:gd name="T113" fmla="*/ 30 h 104"/>
                <a:gd name="T114" fmla="*/ 0 w 119"/>
                <a:gd name="T115" fmla="*/ 2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9" h="104">
                  <a:moveTo>
                    <a:pt x="0" y="26"/>
                  </a:moveTo>
                  <a:lnTo>
                    <a:pt x="4" y="23"/>
                  </a:lnTo>
                  <a:lnTo>
                    <a:pt x="7" y="23"/>
                  </a:lnTo>
                  <a:lnTo>
                    <a:pt x="11" y="19"/>
                  </a:lnTo>
                  <a:lnTo>
                    <a:pt x="15" y="19"/>
                  </a:lnTo>
                  <a:lnTo>
                    <a:pt x="19" y="19"/>
                  </a:lnTo>
                  <a:lnTo>
                    <a:pt x="19" y="15"/>
                  </a:lnTo>
                  <a:lnTo>
                    <a:pt x="19" y="12"/>
                  </a:lnTo>
                  <a:lnTo>
                    <a:pt x="19" y="8"/>
                  </a:lnTo>
                  <a:lnTo>
                    <a:pt x="19" y="4"/>
                  </a:lnTo>
                  <a:lnTo>
                    <a:pt x="19" y="0"/>
                  </a:lnTo>
                  <a:lnTo>
                    <a:pt x="19" y="0"/>
                  </a:lnTo>
                  <a:lnTo>
                    <a:pt x="30" y="0"/>
                  </a:lnTo>
                  <a:lnTo>
                    <a:pt x="37" y="4"/>
                  </a:lnTo>
                  <a:lnTo>
                    <a:pt x="41" y="4"/>
                  </a:lnTo>
                  <a:lnTo>
                    <a:pt x="44" y="4"/>
                  </a:lnTo>
                  <a:lnTo>
                    <a:pt x="52" y="8"/>
                  </a:lnTo>
                  <a:lnTo>
                    <a:pt x="52" y="4"/>
                  </a:lnTo>
                  <a:lnTo>
                    <a:pt x="56" y="8"/>
                  </a:lnTo>
                  <a:lnTo>
                    <a:pt x="59" y="8"/>
                  </a:lnTo>
                  <a:lnTo>
                    <a:pt x="63" y="8"/>
                  </a:lnTo>
                  <a:lnTo>
                    <a:pt x="63" y="12"/>
                  </a:lnTo>
                  <a:lnTo>
                    <a:pt x="63" y="12"/>
                  </a:lnTo>
                  <a:lnTo>
                    <a:pt x="67" y="12"/>
                  </a:lnTo>
                  <a:lnTo>
                    <a:pt x="70" y="12"/>
                  </a:lnTo>
                  <a:lnTo>
                    <a:pt x="74" y="12"/>
                  </a:lnTo>
                  <a:lnTo>
                    <a:pt x="78" y="12"/>
                  </a:lnTo>
                  <a:lnTo>
                    <a:pt x="81" y="12"/>
                  </a:lnTo>
                  <a:lnTo>
                    <a:pt x="81" y="12"/>
                  </a:lnTo>
                  <a:lnTo>
                    <a:pt x="85" y="8"/>
                  </a:lnTo>
                  <a:lnTo>
                    <a:pt x="89" y="8"/>
                  </a:lnTo>
                  <a:lnTo>
                    <a:pt x="93" y="8"/>
                  </a:lnTo>
                  <a:lnTo>
                    <a:pt x="96" y="8"/>
                  </a:lnTo>
                  <a:lnTo>
                    <a:pt x="96" y="8"/>
                  </a:lnTo>
                  <a:lnTo>
                    <a:pt x="96" y="8"/>
                  </a:lnTo>
                  <a:lnTo>
                    <a:pt x="100" y="12"/>
                  </a:lnTo>
                  <a:lnTo>
                    <a:pt x="104" y="15"/>
                  </a:lnTo>
                  <a:lnTo>
                    <a:pt x="104" y="19"/>
                  </a:lnTo>
                  <a:lnTo>
                    <a:pt x="104" y="19"/>
                  </a:lnTo>
                  <a:lnTo>
                    <a:pt x="107" y="19"/>
                  </a:lnTo>
                  <a:lnTo>
                    <a:pt x="107" y="23"/>
                  </a:lnTo>
                  <a:lnTo>
                    <a:pt x="104" y="26"/>
                  </a:lnTo>
                  <a:lnTo>
                    <a:pt x="104" y="30"/>
                  </a:lnTo>
                  <a:lnTo>
                    <a:pt x="107" y="30"/>
                  </a:lnTo>
                  <a:lnTo>
                    <a:pt x="107" y="26"/>
                  </a:lnTo>
                  <a:lnTo>
                    <a:pt x="111" y="26"/>
                  </a:lnTo>
                  <a:lnTo>
                    <a:pt x="111" y="30"/>
                  </a:lnTo>
                  <a:lnTo>
                    <a:pt x="111" y="30"/>
                  </a:lnTo>
                  <a:lnTo>
                    <a:pt x="111" y="34"/>
                  </a:lnTo>
                  <a:lnTo>
                    <a:pt x="115" y="34"/>
                  </a:lnTo>
                  <a:lnTo>
                    <a:pt x="119" y="34"/>
                  </a:lnTo>
                  <a:lnTo>
                    <a:pt x="119" y="38"/>
                  </a:lnTo>
                  <a:lnTo>
                    <a:pt x="115" y="38"/>
                  </a:lnTo>
                  <a:lnTo>
                    <a:pt x="111" y="41"/>
                  </a:lnTo>
                  <a:lnTo>
                    <a:pt x="111" y="41"/>
                  </a:lnTo>
                  <a:lnTo>
                    <a:pt x="111" y="41"/>
                  </a:lnTo>
                  <a:lnTo>
                    <a:pt x="111" y="49"/>
                  </a:lnTo>
                  <a:lnTo>
                    <a:pt x="111" y="52"/>
                  </a:lnTo>
                  <a:lnTo>
                    <a:pt x="111" y="56"/>
                  </a:lnTo>
                  <a:lnTo>
                    <a:pt x="111" y="60"/>
                  </a:lnTo>
                  <a:lnTo>
                    <a:pt x="115" y="60"/>
                  </a:lnTo>
                  <a:lnTo>
                    <a:pt x="115" y="64"/>
                  </a:lnTo>
                  <a:lnTo>
                    <a:pt x="111" y="64"/>
                  </a:lnTo>
                  <a:lnTo>
                    <a:pt x="111" y="64"/>
                  </a:lnTo>
                  <a:lnTo>
                    <a:pt x="111" y="67"/>
                  </a:lnTo>
                  <a:lnTo>
                    <a:pt x="111" y="71"/>
                  </a:lnTo>
                  <a:lnTo>
                    <a:pt x="115" y="71"/>
                  </a:lnTo>
                  <a:lnTo>
                    <a:pt x="115" y="75"/>
                  </a:lnTo>
                  <a:lnTo>
                    <a:pt x="107" y="82"/>
                  </a:lnTo>
                  <a:lnTo>
                    <a:pt x="107" y="82"/>
                  </a:lnTo>
                  <a:lnTo>
                    <a:pt x="104" y="86"/>
                  </a:lnTo>
                  <a:lnTo>
                    <a:pt x="107" y="90"/>
                  </a:lnTo>
                  <a:lnTo>
                    <a:pt x="104" y="93"/>
                  </a:lnTo>
                  <a:lnTo>
                    <a:pt x="100" y="97"/>
                  </a:lnTo>
                  <a:lnTo>
                    <a:pt x="104" y="97"/>
                  </a:lnTo>
                  <a:lnTo>
                    <a:pt x="78" y="104"/>
                  </a:lnTo>
                  <a:lnTo>
                    <a:pt x="70" y="101"/>
                  </a:lnTo>
                  <a:lnTo>
                    <a:pt x="67" y="101"/>
                  </a:lnTo>
                  <a:lnTo>
                    <a:pt x="63" y="97"/>
                  </a:lnTo>
                  <a:lnTo>
                    <a:pt x="63" y="93"/>
                  </a:lnTo>
                  <a:lnTo>
                    <a:pt x="63" y="93"/>
                  </a:lnTo>
                  <a:lnTo>
                    <a:pt x="63" y="93"/>
                  </a:lnTo>
                  <a:lnTo>
                    <a:pt x="70" y="86"/>
                  </a:lnTo>
                  <a:lnTo>
                    <a:pt x="70" y="67"/>
                  </a:lnTo>
                  <a:lnTo>
                    <a:pt x="70" y="67"/>
                  </a:lnTo>
                  <a:lnTo>
                    <a:pt x="70" y="64"/>
                  </a:lnTo>
                  <a:lnTo>
                    <a:pt x="70" y="64"/>
                  </a:lnTo>
                  <a:lnTo>
                    <a:pt x="70" y="60"/>
                  </a:lnTo>
                  <a:lnTo>
                    <a:pt x="70" y="60"/>
                  </a:lnTo>
                  <a:lnTo>
                    <a:pt x="67" y="56"/>
                  </a:lnTo>
                  <a:lnTo>
                    <a:pt x="70" y="52"/>
                  </a:lnTo>
                  <a:lnTo>
                    <a:pt x="63" y="49"/>
                  </a:lnTo>
                  <a:lnTo>
                    <a:pt x="63" y="45"/>
                  </a:lnTo>
                  <a:lnTo>
                    <a:pt x="59" y="41"/>
                  </a:lnTo>
                  <a:lnTo>
                    <a:pt x="48" y="41"/>
                  </a:lnTo>
                  <a:lnTo>
                    <a:pt x="41" y="41"/>
                  </a:lnTo>
                  <a:lnTo>
                    <a:pt x="41" y="45"/>
                  </a:lnTo>
                  <a:lnTo>
                    <a:pt x="37" y="49"/>
                  </a:lnTo>
                  <a:lnTo>
                    <a:pt x="37" y="52"/>
                  </a:lnTo>
                  <a:lnTo>
                    <a:pt x="30" y="52"/>
                  </a:lnTo>
                  <a:lnTo>
                    <a:pt x="30" y="52"/>
                  </a:lnTo>
                  <a:lnTo>
                    <a:pt x="26" y="52"/>
                  </a:lnTo>
                  <a:lnTo>
                    <a:pt x="22" y="49"/>
                  </a:lnTo>
                  <a:lnTo>
                    <a:pt x="19" y="45"/>
                  </a:lnTo>
                  <a:lnTo>
                    <a:pt x="15" y="45"/>
                  </a:lnTo>
                  <a:lnTo>
                    <a:pt x="15" y="45"/>
                  </a:lnTo>
                  <a:lnTo>
                    <a:pt x="15" y="41"/>
                  </a:lnTo>
                  <a:lnTo>
                    <a:pt x="15" y="41"/>
                  </a:lnTo>
                  <a:lnTo>
                    <a:pt x="15" y="38"/>
                  </a:lnTo>
                  <a:lnTo>
                    <a:pt x="11" y="41"/>
                  </a:lnTo>
                  <a:lnTo>
                    <a:pt x="11" y="41"/>
                  </a:lnTo>
                  <a:lnTo>
                    <a:pt x="7" y="41"/>
                  </a:lnTo>
                  <a:lnTo>
                    <a:pt x="4" y="34"/>
                  </a:lnTo>
                  <a:lnTo>
                    <a:pt x="4" y="30"/>
                  </a:lnTo>
                  <a:lnTo>
                    <a:pt x="0" y="26"/>
                  </a:lnTo>
                  <a:lnTo>
                    <a:pt x="0" y="26"/>
                  </a:lnTo>
                  <a:close/>
                </a:path>
              </a:pathLst>
            </a:custGeom>
            <a:grpFill/>
            <a:ln>
              <a:noFill/>
            </a:ln>
          </p:spPr>
          <p:txBody>
            <a:bodyPr vert="horz" wrap="square" lIns="91440" tIns="45720" rIns="91440" bIns="45720" numCol="1" anchor="t" anchorCtr="0" compatLnSpc="1"/>
            <a:lstStyle/>
            <a:p>
              <a:endParaRPr lang="en-US"/>
            </a:p>
          </p:txBody>
        </p:sp>
        <p:sp>
          <p:nvSpPr>
            <p:cNvPr id="125" name="Freeform 122">
              <a:extLst>
                <a:ext uri="{FF2B5EF4-FFF2-40B4-BE49-F238E27FC236}">
                  <a16:creationId xmlns="" xmlns:a16="http://schemas.microsoft.com/office/drawing/2014/main" id="{1DCD12E5-DFA6-4EF3-A6ED-2E58794B93FB}"/>
                </a:ext>
              </a:extLst>
            </p:cNvPr>
            <p:cNvSpPr>
              <a:spLocks noEditPoints="1"/>
            </p:cNvSpPr>
            <p:nvPr/>
          </p:nvSpPr>
          <p:spPr bwMode="auto">
            <a:xfrm>
              <a:off x="4021540" y="2980401"/>
              <a:ext cx="56612" cy="66905"/>
            </a:xfrm>
            <a:custGeom>
              <a:avLst/>
              <a:gdLst>
                <a:gd name="T0" fmla="*/ 11 w 44"/>
                <a:gd name="T1" fmla="*/ 45 h 52"/>
                <a:gd name="T2" fmla="*/ 11 w 44"/>
                <a:gd name="T3" fmla="*/ 41 h 52"/>
                <a:gd name="T4" fmla="*/ 11 w 44"/>
                <a:gd name="T5" fmla="*/ 41 h 52"/>
                <a:gd name="T6" fmla="*/ 7 w 44"/>
                <a:gd name="T7" fmla="*/ 41 h 52"/>
                <a:gd name="T8" fmla="*/ 7 w 44"/>
                <a:gd name="T9" fmla="*/ 41 h 52"/>
                <a:gd name="T10" fmla="*/ 7 w 44"/>
                <a:gd name="T11" fmla="*/ 41 h 52"/>
                <a:gd name="T12" fmla="*/ 11 w 44"/>
                <a:gd name="T13" fmla="*/ 45 h 52"/>
                <a:gd name="T14" fmla="*/ 11 w 44"/>
                <a:gd name="T15" fmla="*/ 45 h 52"/>
                <a:gd name="T16" fmla="*/ 11 w 44"/>
                <a:gd name="T17" fmla="*/ 45 h 52"/>
                <a:gd name="T18" fmla="*/ 4 w 44"/>
                <a:gd name="T19" fmla="*/ 11 h 52"/>
                <a:gd name="T20" fmla="*/ 4 w 44"/>
                <a:gd name="T21" fmla="*/ 11 h 52"/>
                <a:gd name="T22" fmla="*/ 11 w 44"/>
                <a:gd name="T23" fmla="*/ 11 h 52"/>
                <a:gd name="T24" fmla="*/ 11 w 44"/>
                <a:gd name="T25" fmla="*/ 8 h 52"/>
                <a:gd name="T26" fmla="*/ 15 w 44"/>
                <a:gd name="T27" fmla="*/ 4 h 52"/>
                <a:gd name="T28" fmla="*/ 15 w 44"/>
                <a:gd name="T29" fmla="*/ 0 h 52"/>
                <a:gd name="T30" fmla="*/ 22 w 44"/>
                <a:gd name="T31" fmla="*/ 0 h 52"/>
                <a:gd name="T32" fmla="*/ 33 w 44"/>
                <a:gd name="T33" fmla="*/ 0 h 52"/>
                <a:gd name="T34" fmla="*/ 37 w 44"/>
                <a:gd name="T35" fmla="*/ 4 h 52"/>
                <a:gd name="T36" fmla="*/ 37 w 44"/>
                <a:gd name="T37" fmla="*/ 8 h 52"/>
                <a:gd name="T38" fmla="*/ 44 w 44"/>
                <a:gd name="T39" fmla="*/ 11 h 52"/>
                <a:gd name="T40" fmla="*/ 41 w 44"/>
                <a:gd name="T41" fmla="*/ 15 h 52"/>
                <a:gd name="T42" fmla="*/ 44 w 44"/>
                <a:gd name="T43" fmla="*/ 19 h 52"/>
                <a:gd name="T44" fmla="*/ 44 w 44"/>
                <a:gd name="T45" fmla="*/ 19 h 52"/>
                <a:gd name="T46" fmla="*/ 44 w 44"/>
                <a:gd name="T47" fmla="*/ 23 h 52"/>
                <a:gd name="T48" fmla="*/ 44 w 44"/>
                <a:gd name="T49" fmla="*/ 23 h 52"/>
                <a:gd name="T50" fmla="*/ 44 w 44"/>
                <a:gd name="T51" fmla="*/ 26 h 52"/>
                <a:gd name="T52" fmla="*/ 44 w 44"/>
                <a:gd name="T53" fmla="*/ 26 h 52"/>
                <a:gd name="T54" fmla="*/ 44 w 44"/>
                <a:gd name="T55" fmla="*/ 45 h 52"/>
                <a:gd name="T56" fmla="*/ 37 w 44"/>
                <a:gd name="T57" fmla="*/ 52 h 52"/>
                <a:gd name="T58" fmla="*/ 33 w 44"/>
                <a:gd name="T59" fmla="*/ 49 h 52"/>
                <a:gd name="T60" fmla="*/ 30 w 44"/>
                <a:gd name="T61" fmla="*/ 49 h 52"/>
                <a:gd name="T62" fmla="*/ 18 w 44"/>
                <a:gd name="T63" fmla="*/ 45 h 52"/>
                <a:gd name="T64" fmla="*/ 15 w 44"/>
                <a:gd name="T65" fmla="*/ 45 h 52"/>
                <a:gd name="T66" fmla="*/ 15 w 44"/>
                <a:gd name="T67" fmla="*/ 45 h 52"/>
                <a:gd name="T68" fmla="*/ 15 w 44"/>
                <a:gd name="T69" fmla="*/ 41 h 52"/>
                <a:gd name="T70" fmla="*/ 11 w 44"/>
                <a:gd name="T71" fmla="*/ 37 h 52"/>
                <a:gd name="T72" fmla="*/ 15 w 44"/>
                <a:gd name="T73" fmla="*/ 37 h 52"/>
                <a:gd name="T74" fmla="*/ 15 w 44"/>
                <a:gd name="T75" fmla="*/ 37 h 52"/>
                <a:gd name="T76" fmla="*/ 11 w 44"/>
                <a:gd name="T77" fmla="*/ 37 h 52"/>
                <a:gd name="T78" fmla="*/ 7 w 44"/>
                <a:gd name="T79" fmla="*/ 34 h 52"/>
                <a:gd name="T80" fmla="*/ 7 w 44"/>
                <a:gd name="T81" fmla="*/ 30 h 52"/>
                <a:gd name="T82" fmla="*/ 4 w 44"/>
                <a:gd name="T83" fmla="*/ 26 h 52"/>
                <a:gd name="T84" fmla="*/ 0 w 44"/>
                <a:gd name="T85" fmla="*/ 26 h 52"/>
                <a:gd name="T86" fmla="*/ 0 w 44"/>
                <a:gd name="T87" fmla="*/ 23 h 52"/>
                <a:gd name="T88" fmla="*/ 4 w 44"/>
                <a:gd name="T89" fmla="*/ 19 h 52"/>
                <a:gd name="T90" fmla="*/ 0 w 44"/>
                <a:gd name="T91" fmla="*/ 19 h 52"/>
                <a:gd name="T92" fmla="*/ 0 w 44"/>
                <a:gd name="T93" fmla="*/ 15 h 52"/>
                <a:gd name="T94" fmla="*/ 4 w 44"/>
                <a:gd name="T95" fmla="*/ 11 h 52"/>
                <a:gd name="T96" fmla="*/ 4 w 44"/>
                <a:gd name="T97" fmla="*/ 1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 h="52">
                  <a:moveTo>
                    <a:pt x="11" y="45"/>
                  </a:moveTo>
                  <a:lnTo>
                    <a:pt x="11" y="41"/>
                  </a:lnTo>
                  <a:lnTo>
                    <a:pt x="11" y="41"/>
                  </a:lnTo>
                  <a:lnTo>
                    <a:pt x="7" y="41"/>
                  </a:lnTo>
                  <a:lnTo>
                    <a:pt x="7" y="41"/>
                  </a:lnTo>
                  <a:lnTo>
                    <a:pt x="7" y="41"/>
                  </a:lnTo>
                  <a:lnTo>
                    <a:pt x="11" y="45"/>
                  </a:lnTo>
                  <a:lnTo>
                    <a:pt x="11" y="45"/>
                  </a:lnTo>
                  <a:lnTo>
                    <a:pt x="11" y="45"/>
                  </a:lnTo>
                  <a:close/>
                  <a:moveTo>
                    <a:pt x="4" y="11"/>
                  </a:moveTo>
                  <a:lnTo>
                    <a:pt x="4" y="11"/>
                  </a:lnTo>
                  <a:lnTo>
                    <a:pt x="11" y="11"/>
                  </a:lnTo>
                  <a:lnTo>
                    <a:pt x="11" y="8"/>
                  </a:lnTo>
                  <a:lnTo>
                    <a:pt x="15" y="4"/>
                  </a:lnTo>
                  <a:lnTo>
                    <a:pt x="15" y="0"/>
                  </a:lnTo>
                  <a:lnTo>
                    <a:pt x="22" y="0"/>
                  </a:lnTo>
                  <a:lnTo>
                    <a:pt x="33" y="0"/>
                  </a:lnTo>
                  <a:lnTo>
                    <a:pt x="37" y="4"/>
                  </a:lnTo>
                  <a:lnTo>
                    <a:pt x="37" y="8"/>
                  </a:lnTo>
                  <a:lnTo>
                    <a:pt x="44" y="11"/>
                  </a:lnTo>
                  <a:lnTo>
                    <a:pt x="41" y="15"/>
                  </a:lnTo>
                  <a:lnTo>
                    <a:pt x="44" y="19"/>
                  </a:lnTo>
                  <a:lnTo>
                    <a:pt x="44" y="19"/>
                  </a:lnTo>
                  <a:lnTo>
                    <a:pt x="44" y="23"/>
                  </a:lnTo>
                  <a:lnTo>
                    <a:pt x="44" y="23"/>
                  </a:lnTo>
                  <a:lnTo>
                    <a:pt x="44" y="26"/>
                  </a:lnTo>
                  <a:lnTo>
                    <a:pt x="44" y="26"/>
                  </a:lnTo>
                  <a:lnTo>
                    <a:pt x="44" y="45"/>
                  </a:lnTo>
                  <a:lnTo>
                    <a:pt x="37" y="52"/>
                  </a:lnTo>
                  <a:lnTo>
                    <a:pt x="33" y="49"/>
                  </a:lnTo>
                  <a:lnTo>
                    <a:pt x="30" y="49"/>
                  </a:lnTo>
                  <a:lnTo>
                    <a:pt x="18" y="45"/>
                  </a:lnTo>
                  <a:lnTo>
                    <a:pt x="15" y="45"/>
                  </a:lnTo>
                  <a:lnTo>
                    <a:pt x="15" y="45"/>
                  </a:lnTo>
                  <a:lnTo>
                    <a:pt x="15" y="41"/>
                  </a:lnTo>
                  <a:lnTo>
                    <a:pt x="11" y="37"/>
                  </a:lnTo>
                  <a:lnTo>
                    <a:pt x="15" y="37"/>
                  </a:lnTo>
                  <a:lnTo>
                    <a:pt x="15" y="37"/>
                  </a:lnTo>
                  <a:lnTo>
                    <a:pt x="11" y="37"/>
                  </a:lnTo>
                  <a:lnTo>
                    <a:pt x="7" y="34"/>
                  </a:lnTo>
                  <a:lnTo>
                    <a:pt x="7" y="30"/>
                  </a:lnTo>
                  <a:lnTo>
                    <a:pt x="4" y="26"/>
                  </a:lnTo>
                  <a:lnTo>
                    <a:pt x="0" y="26"/>
                  </a:lnTo>
                  <a:lnTo>
                    <a:pt x="0" y="23"/>
                  </a:lnTo>
                  <a:lnTo>
                    <a:pt x="4" y="19"/>
                  </a:lnTo>
                  <a:lnTo>
                    <a:pt x="0" y="19"/>
                  </a:lnTo>
                  <a:lnTo>
                    <a:pt x="0" y="15"/>
                  </a:lnTo>
                  <a:lnTo>
                    <a:pt x="4" y="11"/>
                  </a:lnTo>
                  <a:lnTo>
                    <a:pt x="4" y="11"/>
                  </a:lnTo>
                  <a:close/>
                </a:path>
              </a:pathLst>
            </a:custGeom>
            <a:grpFill/>
            <a:ln>
              <a:noFill/>
            </a:ln>
          </p:spPr>
          <p:txBody>
            <a:bodyPr vert="horz" wrap="square" lIns="91440" tIns="45720" rIns="91440" bIns="45720" numCol="1" anchor="t" anchorCtr="0" compatLnSpc="1"/>
            <a:lstStyle/>
            <a:p>
              <a:endParaRPr lang="en-US"/>
            </a:p>
          </p:txBody>
        </p:sp>
        <p:sp>
          <p:nvSpPr>
            <p:cNvPr id="126" name="Freeform 123">
              <a:extLst>
                <a:ext uri="{FF2B5EF4-FFF2-40B4-BE49-F238E27FC236}">
                  <a16:creationId xmlns="" xmlns:a16="http://schemas.microsoft.com/office/drawing/2014/main" id="{C2C4F66C-6445-4F16-9A51-B0EB09DAC59B}"/>
                </a:ext>
              </a:extLst>
            </p:cNvPr>
            <p:cNvSpPr/>
            <p:nvPr/>
          </p:nvSpPr>
          <p:spPr bwMode="auto">
            <a:xfrm>
              <a:off x="4060141" y="3009994"/>
              <a:ext cx="84918" cy="81058"/>
            </a:xfrm>
            <a:custGeom>
              <a:avLst/>
              <a:gdLst>
                <a:gd name="T0" fmla="*/ 0 w 66"/>
                <a:gd name="T1" fmla="*/ 26 h 63"/>
                <a:gd name="T2" fmla="*/ 0 w 66"/>
                <a:gd name="T3" fmla="*/ 26 h 63"/>
                <a:gd name="T4" fmla="*/ 3 w 66"/>
                <a:gd name="T5" fmla="*/ 22 h 63"/>
                <a:gd name="T6" fmla="*/ 7 w 66"/>
                <a:gd name="T7" fmla="*/ 18 h 63"/>
                <a:gd name="T8" fmla="*/ 11 w 66"/>
                <a:gd name="T9" fmla="*/ 14 h 63"/>
                <a:gd name="T10" fmla="*/ 11 w 66"/>
                <a:gd name="T11" fmla="*/ 14 h 63"/>
                <a:gd name="T12" fmla="*/ 11 w 66"/>
                <a:gd name="T13" fmla="*/ 11 h 63"/>
                <a:gd name="T14" fmla="*/ 14 w 66"/>
                <a:gd name="T15" fmla="*/ 7 h 63"/>
                <a:gd name="T16" fmla="*/ 14 w 66"/>
                <a:gd name="T17" fmla="*/ 7 h 63"/>
                <a:gd name="T18" fmla="*/ 14 w 66"/>
                <a:gd name="T19" fmla="*/ 3 h 63"/>
                <a:gd name="T20" fmla="*/ 18 w 66"/>
                <a:gd name="T21" fmla="*/ 0 h 63"/>
                <a:gd name="T22" fmla="*/ 18 w 66"/>
                <a:gd name="T23" fmla="*/ 3 h 63"/>
                <a:gd name="T24" fmla="*/ 25 w 66"/>
                <a:gd name="T25" fmla="*/ 0 h 63"/>
                <a:gd name="T26" fmla="*/ 29 w 66"/>
                <a:gd name="T27" fmla="*/ 0 h 63"/>
                <a:gd name="T28" fmla="*/ 33 w 66"/>
                <a:gd name="T29" fmla="*/ 3 h 63"/>
                <a:gd name="T30" fmla="*/ 37 w 66"/>
                <a:gd name="T31" fmla="*/ 7 h 63"/>
                <a:gd name="T32" fmla="*/ 33 w 66"/>
                <a:gd name="T33" fmla="*/ 11 h 63"/>
                <a:gd name="T34" fmla="*/ 33 w 66"/>
                <a:gd name="T35" fmla="*/ 14 h 63"/>
                <a:gd name="T36" fmla="*/ 37 w 66"/>
                <a:gd name="T37" fmla="*/ 18 h 63"/>
                <a:gd name="T38" fmla="*/ 40 w 66"/>
                <a:gd name="T39" fmla="*/ 18 h 63"/>
                <a:gd name="T40" fmla="*/ 44 w 66"/>
                <a:gd name="T41" fmla="*/ 14 h 63"/>
                <a:gd name="T42" fmla="*/ 48 w 66"/>
                <a:gd name="T43" fmla="*/ 14 h 63"/>
                <a:gd name="T44" fmla="*/ 48 w 66"/>
                <a:gd name="T45" fmla="*/ 18 h 63"/>
                <a:gd name="T46" fmla="*/ 51 w 66"/>
                <a:gd name="T47" fmla="*/ 18 h 63"/>
                <a:gd name="T48" fmla="*/ 48 w 66"/>
                <a:gd name="T49" fmla="*/ 22 h 63"/>
                <a:gd name="T50" fmla="*/ 51 w 66"/>
                <a:gd name="T51" fmla="*/ 26 h 63"/>
                <a:gd name="T52" fmla="*/ 48 w 66"/>
                <a:gd name="T53" fmla="*/ 29 h 63"/>
                <a:gd name="T54" fmla="*/ 44 w 66"/>
                <a:gd name="T55" fmla="*/ 33 h 63"/>
                <a:gd name="T56" fmla="*/ 48 w 66"/>
                <a:gd name="T57" fmla="*/ 33 h 63"/>
                <a:gd name="T58" fmla="*/ 48 w 66"/>
                <a:gd name="T59" fmla="*/ 37 h 63"/>
                <a:gd name="T60" fmla="*/ 51 w 66"/>
                <a:gd name="T61" fmla="*/ 33 h 63"/>
                <a:gd name="T62" fmla="*/ 51 w 66"/>
                <a:gd name="T63" fmla="*/ 33 h 63"/>
                <a:gd name="T64" fmla="*/ 55 w 66"/>
                <a:gd name="T65" fmla="*/ 37 h 63"/>
                <a:gd name="T66" fmla="*/ 59 w 66"/>
                <a:gd name="T67" fmla="*/ 37 h 63"/>
                <a:gd name="T68" fmla="*/ 59 w 66"/>
                <a:gd name="T69" fmla="*/ 37 h 63"/>
                <a:gd name="T70" fmla="*/ 59 w 66"/>
                <a:gd name="T71" fmla="*/ 40 h 63"/>
                <a:gd name="T72" fmla="*/ 63 w 66"/>
                <a:gd name="T73" fmla="*/ 40 h 63"/>
                <a:gd name="T74" fmla="*/ 66 w 66"/>
                <a:gd name="T75" fmla="*/ 40 h 63"/>
                <a:gd name="T76" fmla="*/ 66 w 66"/>
                <a:gd name="T77" fmla="*/ 44 h 63"/>
                <a:gd name="T78" fmla="*/ 63 w 66"/>
                <a:gd name="T79" fmla="*/ 48 h 63"/>
                <a:gd name="T80" fmla="*/ 66 w 66"/>
                <a:gd name="T81" fmla="*/ 48 h 63"/>
                <a:gd name="T82" fmla="*/ 63 w 66"/>
                <a:gd name="T83" fmla="*/ 51 h 63"/>
                <a:gd name="T84" fmla="*/ 63 w 66"/>
                <a:gd name="T85" fmla="*/ 51 h 63"/>
                <a:gd name="T86" fmla="*/ 63 w 66"/>
                <a:gd name="T87" fmla="*/ 55 h 63"/>
                <a:gd name="T88" fmla="*/ 63 w 66"/>
                <a:gd name="T89" fmla="*/ 59 h 63"/>
                <a:gd name="T90" fmla="*/ 63 w 66"/>
                <a:gd name="T91" fmla="*/ 63 h 63"/>
                <a:gd name="T92" fmla="*/ 63 w 66"/>
                <a:gd name="T93" fmla="*/ 63 h 63"/>
                <a:gd name="T94" fmla="*/ 48 w 66"/>
                <a:gd name="T95" fmla="*/ 59 h 63"/>
                <a:gd name="T96" fmla="*/ 37 w 66"/>
                <a:gd name="T97" fmla="*/ 51 h 63"/>
                <a:gd name="T98" fmla="*/ 33 w 66"/>
                <a:gd name="T99" fmla="*/ 51 h 63"/>
                <a:gd name="T100" fmla="*/ 22 w 66"/>
                <a:gd name="T101" fmla="*/ 40 h 63"/>
                <a:gd name="T102" fmla="*/ 14 w 66"/>
                <a:gd name="T103" fmla="*/ 37 h 63"/>
                <a:gd name="T104" fmla="*/ 11 w 66"/>
                <a:gd name="T105" fmla="*/ 37 h 63"/>
                <a:gd name="T106" fmla="*/ 7 w 66"/>
                <a:gd name="T107" fmla="*/ 33 h 63"/>
                <a:gd name="T108" fmla="*/ 7 w 66"/>
                <a:gd name="T109" fmla="*/ 29 h 63"/>
                <a:gd name="T110" fmla="*/ 7 w 66"/>
                <a:gd name="T111" fmla="*/ 29 h 63"/>
                <a:gd name="T112" fmla="*/ 3 w 66"/>
                <a:gd name="T113" fmla="*/ 26 h 63"/>
                <a:gd name="T114" fmla="*/ 0 w 66"/>
                <a:gd name="T115" fmla="*/ 26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6" h="63">
                  <a:moveTo>
                    <a:pt x="0" y="26"/>
                  </a:moveTo>
                  <a:lnTo>
                    <a:pt x="0" y="26"/>
                  </a:lnTo>
                  <a:lnTo>
                    <a:pt x="3" y="22"/>
                  </a:lnTo>
                  <a:lnTo>
                    <a:pt x="7" y="18"/>
                  </a:lnTo>
                  <a:lnTo>
                    <a:pt x="11" y="14"/>
                  </a:lnTo>
                  <a:lnTo>
                    <a:pt x="11" y="14"/>
                  </a:lnTo>
                  <a:lnTo>
                    <a:pt x="11" y="11"/>
                  </a:lnTo>
                  <a:lnTo>
                    <a:pt x="14" y="7"/>
                  </a:lnTo>
                  <a:lnTo>
                    <a:pt x="14" y="7"/>
                  </a:lnTo>
                  <a:lnTo>
                    <a:pt x="14" y="3"/>
                  </a:lnTo>
                  <a:lnTo>
                    <a:pt x="18" y="0"/>
                  </a:lnTo>
                  <a:lnTo>
                    <a:pt x="18" y="3"/>
                  </a:lnTo>
                  <a:lnTo>
                    <a:pt x="25" y="0"/>
                  </a:lnTo>
                  <a:lnTo>
                    <a:pt x="29" y="0"/>
                  </a:lnTo>
                  <a:lnTo>
                    <a:pt x="33" y="3"/>
                  </a:lnTo>
                  <a:lnTo>
                    <a:pt x="37" y="7"/>
                  </a:lnTo>
                  <a:lnTo>
                    <a:pt x="33" y="11"/>
                  </a:lnTo>
                  <a:lnTo>
                    <a:pt x="33" y="14"/>
                  </a:lnTo>
                  <a:lnTo>
                    <a:pt x="37" y="18"/>
                  </a:lnTo>
                  <a:lnTo>
                    <a:pt x="40" y="18"/>
                  </a:lnTo>
                  <a:lnTo>
                    <a:pt x="44" y="14"/>
                  </a:lnTo>
                  <a:lnTo>
                    <a:pt x="48" y="14"/>
                  </a:lnTo>
                  <a:lnTo>
                    <a:pt x="48" y="18"/>
                  </a:lnTo>
                  <a:lnTo>
                    <a:pt x="51" y="18"/>
                  </a:lnTo>
                  <a:lnTo>
                    <a:pt x="48" y="22"/>
                  </a:lnTo>
                  <a:lnTo>
                    <a:pt x="51" y="26"/>
                  </a:lnTo>
                  <a:lnTo>
                    <a:pt x="48" y="29"/>
                  </a:lnTo>
                  <a:lnTo>
                    <a:pt x="44" y="33"/>
                  </a:lnTo>
                  <a:lnTo>
                    <a:pt x="48" y="33"/>
                  </a:lnTo>
                  <a:lnTo>
                    <a:pt x="48" y="37"/>
                  </a:lnTo>
                  <a:lnTo>
                    <a:pt x="51" y="33"/>
                  </a:lnTo>
                  <a:lnTo>
                    <a:pt x="51" y="33"/>
                  </a:lnTo>
                  <a:lnTo>
                    <a:pt x="55" y="37"/>
                  </a:lnTo>
                  <a:lnTo>
                    <a:pt x="59" y="37"/>
                  </a:lnTo>
                  <a:lnTo>
                    <a:pt x="59" y="37"/>
                  </a:lnTo>
                  <a:lnTo>
                    <a:pt x="59" y="40"/>
                  </a:lnTo>
                  <a:lnTo>
                    <a:pt x="63" y="40"/>
                  </a:lnTo>
                  <a:lnTo>
                    <a:pt x="66" y="40"/>
                  </a:lnTo>
                  <a:lnTo>
                    <a:pt x="66" y="44"/>
                  </a:lnTo>
                  <a:lnTo>
                    <a:pt x="63" y="48"/>
                  </a:lnTo>
                  <a:lnTo>
                    <a:pt x="66" y="48"/>
                  </a:lnTo>
                  <a:lnTo>
                    <a:pt x="63" y="51"/>
                  </a:lnTo>
                  <a:lnTo>
                    <a:pt x="63" y="51"/>
                  </a:lnTo>
                  <a:lnTo>
                    <a:pt x="63" y="55"/>
                  </a:lnTo>
                  <a:lnTo>
                    <a:pt x="63" y="59"/>
                  </a:lnTo>
                  <a:lnTo>
                    <a:pt x="63" y="63"/>
                  </a:lnTo>
                  <a:lnTo>
                    <a:pt x="63" y="63"/>
                  </a:lnTo>
                  <a:lnTo>
                    <a:pt x="48" y="59"/>
                  </a:lnTo>
                  <a:lnTo>
                    <a:pt x="37" y="51"/>
                  </a:lnTo>
                  <a:lnTo>
                    <a:pt x="33" y="51"/>
                  </a:lnTo>
                  <a:lnTo>
                    <a:pt x="22" y="40"/>
                  </a:lnTo>
                  <a:lnTo>
                    <a:pt x="14" y="37"/>
                  </a:lnTo>
                  <a:lnTo>
                    <a:pt x="11" y="37"/>
                  </a:lnTo>
                  <a:lnTo>
                    <a:pt x="7" y="33"/>
                  </a:lnTo>
                  <a:lnTo>
                    <a:pt x="7" y="29"/>
                  </a:lnTo>
                  <a:lnTo>
                    <a:pt x="7" y="29"/>
                  </a:lnTo>
                  <a:lnTo>
                    <a:pt x="3" y="26"/>
                  </a:lnTo>
                  <a:lnTo>
                    <a:pt x="0" y="26"/>
                  </a:lnTo>
                  <a:close/>
                </a:path>
              </a:pathLst>
            </a:custGeom>
            <a:grpFill/>
            <a:ln>
              <a:noFill/>
            </a:ln>
          </p:spPr>
          <p:txBody>
            <a:bodyPr vert="horz" wrap="square" lIns="91440" tIns="45720" rIns="91440" bIns="45720" numCol="1" anchor="t" anchorCtr="0" compatLnSpc="1"/>
            <a:lstStyle/>
            <a:p>
              <a:endParaRPr lang="en-US"/>
            </a:p>
          </p:txBody>
        </p:sp>
        <p:sp>
          <p:nvSpPr>
            <p:cNvPr id="127" name="Freeform 124">
              <a:extLst>
                <a:ext uri="{FF2B5EF4-FFF2-40B4-BE49-F238E27FC236}">
                  <a16:creationId xmlns="" xmlns:a16="http://schemas.microsoft.com/office/drawing/2014/main" id="{6C76AB96-193A-428F-A3CE-C52878A04C7B}"/>
                </a:ext>
              </a:extLst>
            </p:cNvPr>
            <p:cNvSpPr/>
            <p:nvPr/>
          </p:nvSpPr>
          <p:spPr bwMode="auto">
            <a:xfrm>
              <a:off x="4116751" y="2966247"/>
              <a:ext cx="133810" cy="128663"/>
            </a:xfrm>
            <a:custGeom>
              <a:avLst/>
              <a:gdLst>
                <a:gd name="T0" fmla="*/ 19 w 104"/>
                <a:gd name="T1" fmla="*/ 97 h 100"/>
                <a:gd name="T2" fmla="*/ 19 w 104"/>
                <a:gd name="T3" fmla="*/ 89 h 100"/>
                <a:gd name="T4" fmla="*/ 19 w 104"/>
                <a:gd name="T5" fmla="*/ 85 h 100"/>
                <a:gd name="T6" fmla="*/ 19 w 104"/>
                <a:gd name="T7" fmla="*/ 82 h 100"/>
                <a:gd name="T8" fmla="*/ 22 w 104"/>
                <a:gd name="T9" fmla="*/ 74 h 100"/>
                <a:gd name="T10" fmla="*/ 15 w 104"/>
                <a:gd name="T11" fmla="*/ 74 h 100"/>
                <a:gd name="T12" fmla="*/ 15 w 104"/>
                <a:gd name="T13" fmla="*/ 71 h 100"/>
                <a:gd name="T14" fmla="*/ 7 w 104"/>
                <a:gd name="T15" fmla="*/ 67 h 100"/>
                <a:gd name="T16" fmla="*/ 4 w 104"/>
                <a:gd name="T17" fmla="*/ 71 h 100"/>
                <a:gd name="T18" fmla="*/ 0 w 104"/>
                <a:gd name="T19" fmla="*/ 67 h 100"/>
                <a:gd name="T20" fmla="*/ 7 w 104"/>
                <a:gd name="T21" fmla="*/ 60 h 100"/>
                <a:gd name="T22" fmla="*/ 7 w 104"/>
                <a:gd name="T23" fmla="*/ 52 h 100"/>
                <a:gd name="T24" fmla="*/ 15 w 104"/>
                <a:gd name="T25" fmla="*/ 45 h 100"/>
                <a:gd name="T26" fmla="*/ 11 w 104"/>
                <a:gd name="T27" fmla="*/ 41 h 100"/>
                <a:gd name="T28" fmla="*/ 11 w 104"/>
                <a:gd name="T29" fmla="*/ 34 h 100"/>
                <a:gd name="T30" fmla="*/ 15 w 104"/>
                <a:gd name="T31" fmla="*/ 34 h 100"/>
                <a:gd name="T32" fmla="*/ 11 w 104"/>
                <a:gd name="T33" fmla="*/ 30 h 100"/>
                <a:gd name="T34" fmla="*/ 11 w 104"/>
                <a:gd name="T35" fmla="*/ 22 h 100"/>
                <a:gd name="T36" fmla="*/ 11 w 104"/>
                <a:gd name="T37" fmla="*/ 11 h 100"/>
                <a:gd name="T38" fmla="*/ 11 w 104"/>
                <a:gd name="T39" fmla="*/ 11 h 100"/>
                <a:gd name="T40" fmla="*/ 22 w 104"/>
                <a:gd name="T41" fmla="*/ 4 h 100"/>
                <a:gd name="T42" fmla="*/ 26 w 104"/>
                <a:gd name="T43" fmla="*/ 8 h 100"/>
                <a:gd name="T44" fmla="*/ 37 w 104"/>
                <a:gd name="T45" fmla="*/ 4 h 100"/>
                <a:gd name="T46" fmla="*/ 41 w 104"/>
                <a:gd name="T47" fmla="*/ 4 h 100"/>
                <a:gd name="T48" fmla="*/ 44 w 104"/>
                <a:gd name="T49" fmla="*/ 4 h 100"/>
                <a:gd name="T50" fmla="*/ 52 w 104"/>
                <a:gd name="T51" fmla="*/ 8 h 100"/>
                <a:gd name="T52" fmla="*/ 56 w 104"/>
                <a:gd name="T53" fmla="*/ 0 h 100"/>
                <a:gd name="T54" fmla="*/ 67 w 104"/>
                <a:gd name="T55" fmla="*/ 8 h 100"/>
                <a:gd name="T56" fmla="*/ 70 w 104"/>
                <a:gd name="T57" fmla="*/ 8 h 100"/>
                <a:gd name="T58" fmla="*/ 78 w 104"/>
                <a:gd name="T59" fmla="*/ 11 h 100"/>
                <a:gd name="T60" fmla="*/ 85 w 104"/>
                <a:gd name="T61" fmla="*/ 15 h 100"/>
                <a:gd name="T62" fmla="*/ 93 w 104"/>
                <a:gd name="T63" fmla="*/ 11 h 100"/>
                <a:gd name="T64" fmla="*/ 96 w 104"/>
                <a:gd name="T65" fmla="*/ 15 h 100"/>
                <a:gd name="T66" fmla="*/ 100 w 104"/>
                <a:gd name="T67" fmla="*/ 15 h 100"/>
                <a:gd name="T68" fmla="*/ 100 w 104"/>
                <a:gd name="T69" fmla="*/ 22 h 100"/>
                <a:gd name="T70" fmla="*/ 104 w 104"/>
                <a:gd name="T71" fmla="*/ 30 h 100"/>
                <a:gd name="T72" fmla="*/ 104 w 104"/>
                <a:gd name="T73" fmla="*/ 37 h 100"/>
                <a:gd name="T74" fmla="*/ 100 w 104"/>
                <a:gd name="T75" fmla="*/ 41 h 100"/>
                <a:gd name="T76" fmla="*/ 93 w 104"/>
                <a:gd name="T77" fmla="*/ 52 h 100"/>
                <a:gd name="T78" fmla="*/ 93 w 104"/>
                <a:gd name="T79" fmla="*/ 56 h 100"/>
                <a:gd name="T80" fmla="*/ 93 w 104"/>
                <a:gd name="T81" fmla="*/ 63 h 100"/>
                <a:gd name="T82" fmla="*/ 89 w 104"/>
                <a:gd name="T83" fmla="*/ 67 h 100"/>
                <a:gd name="T84" fmla="*/ 93 w 104"/>
                <a:gd name="T85" fmla="*/ 74 h 100"/>
                <a:gd name="T86" fmla="*/ 100 w 104"/>
                <a:gd name="T87" fmla="*/ 78 h 100"/>
                <a:gd name="T88" fmla="*/ 100 w 104"/>
                <a:gd name="T89" fmla="*/ 85 h 100"/>
                <a:gd name="T90" fmla="*/ 93 w 104"/>
                <a:gd name="T91" fmla="*/ 85 h 100"/>
                <a:gd name="T92" fmla="*/ 93 w 104"/>
                <a:gd name="T93" fmla="*/ 82 h 100"/>
                <a:gd name="T94" fmla="*/ 89 w 104"/>
                <a:gd name="T95" fmla="*/ 89 h 100"/>
                <a:gd name="T96" fmla="*/ 70 w 104"/>
                <a:gd name="T97" fmla="*/ 85 h 100"/>
                <a:gd name="T98" fmla="*/ 44 w 104"/>
                <a:gd name="T99" fmla="*/ 89 h 100"/>
                <a:gd name="T100" fmla="*/ 33 w 104"/>
                <a:gd name="T101" fmla="*/ 93 h 100"/>
                <a:gd name="T102" fmla="*/ 26 w 104"/>
                <a:gd name="T103" fmla="*/ 93 h 100"/>
                <a:gd name="T104" fmla="*/ 19 w 104"/>
                <a:gd name="T105" fmla="*/ 9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4" h="100">
                  <a:moveTo>
                    <a:pt x="19" y="97"/>
                  </a:moveTo>
                  <a:lnTo>
                    <a:pt x="19" y="97"/>
                  </a:lnTo>
                  <a:lnTo>
                    <a:pt x="19" y="93"/>
                  </a:lnTo>
                  <a:lnTo>
                    <a:pt x="19" y="89"/>
                  </a:lnTo>
                  <a:lnTo>
                    <a:pt x="19" y="85"/>
                  </a:lnTo>
                  <a:lnTo>
                    <a:pt x="19" y="85"/>
                  </a:lnTo>
                  <a:lnTo>
                    <a:pt x="22" y="82"/>
                  </a:lnTo>
                  <a:lnTo>
                    <a:pt x="19" y="82"/>
                  </a:lnTo>
                  <a:lnTo>
                    <a:pt x="22" y="78"/>
                  </a:lnTo>
                  <a:lnTo>
                    <a:pt x="22" y="74"/>
                  </a:lnTo>
                  <a:lnTo>
                    <a:pt x="19" y="74"/>
                  </a:lnTo>
                  <a:lnTo>
                    <a:pt x="15" y="74"/>
                  </a:lnTo>
                  <a:lnTo>
                    <a:pt x="15" y="71"/>
                  </a:lnTo>
                  <a:lnTo>
                    <a:pt x="15" y="71"/>
                  </a:lnTo>
                  <a:lnTo>
                    <a:pt x="11" y="71"/>
                  </a:lnTo>
                  <a:lnTo>
                    <a:pt x="7" y="67"/>
                  </a:lnTo>
                  <a:lnTo>
                    <a:pt x="7" y="67"/>
                  </a:lnTo>
                  <a:lnTo>
                    <a:pt x="4" y="71"/>
                  </a:lnTo>
                  <a:lnTo>
                    <a:pt x="4" y="67"/>
                  </a:lnTo>
                  <a:lnTo>
                    <a:pt x="0" y="67"/>
                  </a:lnTo>
                  <a:lnTo>
                    <a:pt x="4" y="63"/>
                  </a:lnTo>
                  <a:lnTo>
                    <a:pt x="7" y="60"/>
                  </a:lnTo>
                  <a:lnTo>
                    <a:pt x="4" y="56"/>
                  </a:lnTo>
                  <a:lnTo>
                    <a:pt x="7" y="52"/>
                  </a:lnTo>
                  <a:lnTo>
                    <a:pt x="7" y="52"/>
                  </a:lnTo>
                  <a:lnTo>
                    <a:pt x="15" y="45"/>
                  </a:lnTo>
                  <a:lnTo>
                    <a:pt x="15" y="41"/>
                  </a:lnTo>
                  <a:lnTo>
                    <a:pt x="11" y="41"/>
                  </a:lnTo>
                  <a:lnTo>
                    <a:pt x="11" y="37"/>
                  </a:lnTo>
                  <a:lnTo>
                    <a:pt x="11" y="34"/>
                  </a:lnTo>
                  <a:lnTo>
                    <a:pt x="11" y="34"/>
                  </a:lnTo>
                  <a:lnTo>
                    <a:pt x="15" y="34"/>
                  </a:lnTo>
                  <a:lnTo>
                    <a:pt x="15" y="30"/>
                  </a:lnTo>
                  <a:lnTo>
                    <a:pt x="11" y="30"/>
                  </a:lnTo>
                  <a:lnTo>
                    <a:pt x="11" y="26"/>
                  </a:lnTo>
                  <a:lnTo>
                    <a:pt x="11" y="22"/>
                  </a:lnTo>
                  <a:lnTo>
                    <a:pt x="11" y="19"/>
                  </a:lnTo>
                  <a:lnTo>
                    <a:pt x="11" y="11"/>
                  </a:lnTo>
                  <a:lnTo>
                    <a:pt x="11" y="11"/>
                  </a:lnTo>
                  <a:lnTo>
                    <a:pt x="11" y="11"/>
                  </a:lnTo>
                  <a:lnTo>
                    <a:pt x="15" y="8"/>
                  </a:lnTo>
                  <a:lnTo>
                    <a:pt x="22" y="4"/>
                  </a:lnTo>
                  <a:lnTo>
                    <a:pt x="22" y="4"/>
                  </a:lnTo>
                  <a:lnTo>
                    <a:pt x="26" y="8"/>
                  </a:lnTo>
                  <a:lnTo>
                    <a:pt x="33" y="8"/>
                  </a:lnTo>
                  <a:lnTo>
                    <a:pt x="37" y="4"/>
                  </a:lnTo>
                  <a:lnTo>
                    <a:pt x="37" y="4"/>
                  </a:lnTo>
                  <a:lnTo>
                    <a:pt x="41" y="4"/>
                  </a:lnTo>
                  <a:lnTo>
                    <a:pt x="44" y="4"/>
                  </a:lnTo>
                  <a:lnTo>
                    <a:pt x="44" y="4"/>
                  </a:lnTo>
                  <a:lnTo>
                    <a:pt x="44" y="8"/>
                  </a:lnTo>
                  <a:lnTo>
                    <a:pt x="52" y="8"/>
                  </a:lnTo>
                  <a:lnTo>
                    <a:pt x="56" y="4"/>
                  </a:lnTo>
                  <a:lnTo>
                    <a:pt x="56" y="0"/>
                  </a:lnTo>
                  <a:lnTo>
                    <a:pt x="63" y="4"/>
                  </a:lnTo>
                  <a:lnTo>
                    <a:pt x="67" y="8"/>
                  </a:lnTo>
                  <a:lnTo>
                    <a:pt x="70" y="8"/>
                  </a:lnTo>
                  <a:lnTo>
                    <a:pt x="70" y="8"/>
                  </a:lnTo>
                  <a:lnTo>
                    <a:pt x="74" y="8"/>
                  </a:lnTo>
                  <a:lnTo>
                    <a:pt x="78" y="11"/>
                  </a:lnTo>
                  <a:lnTo>
                    <a:pt x="78" y="11"/>
                  </a:lnTo>
                  <a:lnTo>
                    <a:pt x="85" y="15"/>
                  </a:lnTo>
                  <a:lnTo>
                    <a:pt x="89" y="15"/>
                  </a:lnTo>
                  <a:lnTo>
                    <a:pt x="93" y="11"/>
                  </a:lnTo>
                  <a:lnTo>
                    <a:pt x="93" y="11"/>
                  </a:lnTo>
                  <a:lnTo>
                    <a:pt x="96" y="15"/>
                  </a:lnTo>
                  <a:lnTo>
                    <a:pt x="100" y="15"/>
                  </a:lnTo>
                  <a:lnTo>
                    <a:pt x="100" y="15"/>
                  </a:lnTo>
                  <a:lnTo>
                    <a:pt x="100" y="22"/>
                  </a:lnTo>
                  <a:lnTo>
                    <a:pt x="100" y="22"/>
                  </a:lnTo>
                  <a:lnTo>
                    <a:pt x="100" y="26"/>
                  </a:lnTo>
                  <a:lnTo>
                    <a:pt x="104" y="30"/>
                  </a:lnTo>
                  <a:lnTo>
                    <a:pt x="104" y="34"/>
                  </a:lnTo>
                  <a:lnTo>
                    <a:pt x="104" y="37"/>
                  </a:lnTo>
                  <a:lnTo>
                    <a:pt x="104" y="37"/>
                  </a:lnTo>
                  <a:lnTo>
                    <a:pt x="100" y="41"/>
                  </a:lnTo>
                  <a:lnTo>
                    <a:pt x="93" y="48"/>
                  </a:lnTo>
                  <a:lnTo>
                    <a:pt x="93" y="52"/>
                  </a:lnTo>
                  <a:lnTo>
                    <a:pt x="93" y="52"/>
                  </a:lnTo>
                  <a:lnTo>
                    <a:pt x="93" y="56"/>
                  </a:lnTo>
                  <a:lnTo>
                    <a:pt x="93" y="60"/>
                  </a:lnTo>
                  <a:lnTo>
                    <a:pt x="93" y="63"/>
                  </a:lnTo>
                  <a:lnTo>
                    <a:pt x="89" y="67"/>
                  </a:lnTo>
                  <a:lnTo>
                    <a:pt x="89" y="67"/>
                  </a:lnTo>
                  <a:lnTo>
                    <a:pt x="93" y="67"/>
                  </a:lnTo>
                  <a:lnTo>
                    <a:pt x="93" y="74"/>
                  </a:lnTo>
                  <a:lnTo>
                    <a:pt x="96" y="78"/>
                  </a:lnTo>
                  <a:lnTo>
                    <a:pt x="100" y="78"/>
                  </a:lnTo>
                  <a:lnTo>
                    <a:pt x="100" y="82"/>
                  </a:lnTo>
                  <a:lnTo>
                    <a:pt x="100" y="85"/>
                  </a:lnTo>
                  <a:lnTo>
                    <a:pt x="96" y="85"/>
                  </a:lnTo>
                  <a:lnTo>
                    <a:pt x="93" y="85"/>
                  </a:lnTo>
                  <a:lnTo>
                    <a:pt x="93" y="85"/>
                  </a:lnTo>
                  <a:lnTo>
                    <a:pt x="93" y="82"/>
                  </a:lnTo>
                  <a:lnTo>
                    <a:pt x="89" y="85"/>
                  </a:lnTo>
                  <a:lnTo>
                    <a:pt x="89" y="89"/>
                  </a:lnTo>
                  <a:lnTo>
                    <a:pt x="78" y="85"/>
                  </a:lnTo>
                  <a:lnTo>
                    <a:pt x="70" y="85"/>
                  </a:lnTo>
                  <a:lnTo>
                    <a:pt x="48" y="85"/>
                  </a:lnTo>
                  <a:lnTo>
                    <a:pt x="44" y="89"/>
                  </a:lnTo>
                  <a:lnTo>
                    <a:pt x="44" y="89"/>
                  </a:lnTo>
                  <a:lnTo>
                    <a:pt x="33" y="93"/>
                  </a:lnTo>
                  <a:lnTo>
                    <a:pt x="30" y="93"/>
                  </a:lnTo>
                  <a:lnTo>
                    <a:pt x="26" y="93"/>
                  </a:lnTo>
                  <a:lnTo>
                    <a:pt x="22" y="100"/>
                  </a:lnTo>
                  <a:lnTo>
                    <a:pt x="19" y="97"/>
                  </a:lnTo>
                  <a:close/>
                </a:path>
              </a:pathLst>
            </a:custGeom>
            <a:grpFill/>
            <a:ln>
              <a:noFill/>
            </a:ln>
          </p:spPr>
          <p:txBody>
            <a:bodyPr vert="horz" wrap="square" lIns="91440" tIns="45720" rIns="91440" bIns="45720" numCol="1" anchor="t" anchorCtr="0" compatLnSpc="1"/>
            <a:lstStyle/>
            <a:p>
              <a:endParaRPr lang="en-US"/>
            </a:p>
          </p:txBody>
        </p:sp>
        <p:sp>
          <p:nvSpPr>
            <p:cNvPr id="128" name="Freeform 125">
              <a:extLst>
                <a:ext uri="{FF2B5EF4-FFF2-40B4-BE49-F238E27FC236}">
                  <a16:creationId xmlns="" xmlns:a16="http://schemas.microsoft.com/office/drawing/2014/main" id="{8BB8A968-63C2-4955-ACB1-7BEC54F7C096}"/>
                </a:ext>
              </a:extLst>
            </p:cNvPr>
            <p:cNvSpPr/>
            <p:nvPr/>
          </p:nvSpPr>
          <p:spPr bwMode="auto">
            <a:xfrm>
              <a:off x="4231263" y="2957242"/>
              <a:ext cx="90064" cy="128663"/>
            </a:xfrm>
            <a:custGeom>
              <a:avLst/>
              <a:gdLst>
                <a:gd name="T0" fmla="*/ 4 w 70"/>
                <a:gd name="T1" fmla="*/ 92 h 100"/>
                <a:gd name="T2" fmla="*/ 11 w 70"/>
                <a:gd name="T3" fmla="*/ 92 h 100"/>
                <a:gd name="T4" fmla="*/ 11 w 70"/>
                <a:gd name="T5" fmla="*/ 85 h 100"/>
                <a:gd name="T6" fmla="*/ 4 w 70"/>
                <a:gd name="T7" fmla="*/ 81 h 100"/>
                <a:gd name="T8" fmla="*/ 0 w 70"/>
                <a:gd name="T9" fmla="*/ 74 h 100"/>
                <a:gd name="T10" fmla="*/ 4 w 70"/>
                <a:gd name="T11" fmla="*/ 70 h 100"/>
                <a:gd name="T12" fmla="*/ 4 w 70"/>
                <a:gd name="T13" fmla="*/ 63 h 100"/>
                <a:gd name="T14" fmla="*/ 4 w 70"/>
                <a:gd name="T15" fmla="*/ 59 h 100"/>
                <a:gd name="T16" fmla="*/ 11 w 70"/>
                <a:gd name="T17" fmla="*/ 48 h 100"/>
                <a:gd name="T18" fmla="*/ 15 w 70"/>
                <a:gd name="T19" fmla="*/ 44 h 100"/>
                <a:gd name="T20" fmla="*/ 15 w 70"/>
                <a:gd name="T21" fmla="*/ 37 h 100"/>
                <a:gd name="T22" fmla="*/ 11 w 70"/>
                <a:gd name="T23" fmla="*/ 29 h 100"/>
                <a:gd name="T24" fmla="*/ 11 w 70"/>
                <a:gd name="T25" fmla="*/ 22 h 100"/>
                <a:gd name="T26" fmla="*/ 7 w 70"/>
                <a:gd name="T27" fmla="*/ 15 h 100"/>
                <a:gd name="T28" fmla="*/ 7 w 70"/>
                <a:gd name="T29" fmla="*/ 7 h 100"/>
                <a:gd name="T30" fmla="*/ 11 w 70"/>
                <a:gd name="T31" fmla="*/ 3 h 100"/>
                <a:gd name="T32" fmla="*/ 26 w 70"/>
                <a:gd name="T33" fmla="*/ 3 h 100"/>
                <a:gd name="T34" fmla="*/ 41 w 70"/>
                <a:gd name="T35" fmla="*/ 3 h 100"/>
                <a:gd name="T36" fmla="*/ 48 w 70"/>
                <a:gd name="T37" fmla="*/ 0 h 100"/>
                <a:gd name="T38" fmla="*/ 52 w 70"/>
                <a:gd name="T39" fmla="*/ 3 h 100"/>
                <a:gd name="T40" fmla="*/ 52 w 70"/>
                <a:gd name="T41" fmla="*/ 7 h 100"/>
                <a:gd name="T42" fmla="*/ 59 w 70"/>
                <a:gd name="T43" fmla="*/ 15 h 100"/>
                <a:gd name="T44" fmla="*/ 59 w 70"/>
                <a:gd name="T45" fmla="*/ 18 h 100"/>
                <a:gd name="T46" fmla="*/ 63 w 70"/>
                <a:gd name="T47" fmla="*/ 26 h 100"/>
                <a:gd name="T48" fmla="*/ 63 w 70"/>
                <a:gd name="T49" fmla="*/ 33 h 100"/>
                <a:gd name="T50" fmla="*/ 63 w 70"/>
                <a:gd name="T51" fmla="*/ 37 h 100"/>
                <a:gd name="T52" fmla="*/ 63 w 70"/>
                <a:gd name="T53" fmla="*/ 41 h 100"/>
                <a:gd name="T54" fmla="*/ 63 w 70"/>
                <a:gd name="T55" fmla="*/ 44 h 100"/>
                <a:gd name="T56" fmla="*/ 63 w 70"/>
                <a:gd name="T57" fmla="*/ 52 h 100"/>
                <a:gd name="T58" fmla="*/ 63 w 70"/>
                <a:gd name="T59" fmla="*/ 63 h 100"/>
                <a:gd name="T60" fmla="*/ 63 w 70"/>
                <a:gd name="T61" fmla="*/ 70 h 100"/>
                <a:gd name="T62" fmla="*/ 63 w 70"/>
                <a:gd name="T63" fmla="*/ 78 h 100"/>
                <a:gd name="T64" fmla="*/ 67 w 70"/>
                <a:gd name="T65" fmla="*/ 78 h 100"/>
                <a:gd name="T66" fmla="*/ 63 w 70"/>
                <a:gd name="T67" fmla="*/ 81 h 100"/>
                <a:gd name="T68" fmla="*/ 44 w 70"/>
                <a:gd name="T69" fmla="*/ 92 h 100"/>
                <a:gd name="T70" fmla="*/ 22 w 70"/>
                <a:gd name="T71" fmla="*/ 100 h 100"/>
                <a:gd name="T72" fmla="*/ 4 w 70"/>
                <a:gd name="T73" fmla="*/ 9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0" h="100">
                  <a:moveTo>
                    <a:pt x="4" y="92"/>
                  </a:moveTo>
                  <a:lnTo>
                    <a:pt x="4" y="92"/>
                  </a:lnTo>
                  <a:lnTo>
                    <a:pt x="7" y="92"/>
                  </a:lnTo>
                  <a:lnTo>
                    <a:pt x="11" y="92"/>
                  </a:lnTo>
                  <a:lnTo>
                    <a:pt x="11" y="89"/>
                  </a:lnTo>
                  <a:lnTo>
                    <a:pt x="11" y="85"/>
                  </a:lnTo>
                  <a:lnTo>
                    <a:pt x="7" y="85"/>
                  </a:lnTo>
                  <a:lnTo>
                    <a:pt x="4" y="81"/>
                  </a:lnTo>
                  <a:lnTo>
                    <a:pt x="4" y="74"/>
                  </a:lnTo>
                  <a:lnTo>
                    <a:pt x="0" y="74"/>
                  </a:lnTo>
                  <a:lnTo>
                    <a:pt x="0" y="74"/>
                  </a:lnTo>
                  <a:lnTo>
                    <a:pt x="4" y="70"/>
                  </a:lnTo>
                  <a:lnTo>
                    <a:pt x="4" y="67"/>
                  </a:lnTo>
                  <a:lnTo>
                    <a:pt x="4" y="63"/>
                  </a:lnTo>
                  <a:lnTo>
                    <a:pt x="4" y="59"/>
                  </a:lnTo>
                  <a:lnTo>
                    <a:pt x="4" y="59"/>
                  </a:lnTo>
                  <a:lnTo>
                    <a:pt x="4" y="55"/>
                  </a:lnTo>
                  <a:lnTo>
                    <a:pt x="11" y="48"/>
                  </a:lnTo>
                  <a:lnTo>
                    <a:pt x="15" y="44"/>
                  </a:lnTo>
                  <a:lnTo>
                    <a:pt x="15" y="44"/>
                  </a:lnTo>
                  <a:lnTo>
                    <a:pt x="15" y="41"/>
                  </a:lnTo>
                  <a:lnTo>
                    <a:pt x="15" y="37"/>
                  </a:lnTo>
                  <a:lnTo>
                    <a:pt x="11" y="33"/>
                  </a:lnTo>
                  <a:lnTo>
                    <a:pt x="11" y="29"/>
                  </a:lnTo>
                  <a:lnTo>
                    <a:pt x="11" y="29"/>
                  </a:lnTo>
                  <a:lnTo>
                    <a:pt x="11" y="22"/>
                  </a:lnTo>
                  <a:lnTo>
                    <a:pt x="11" y="18"/>
                  </a:lnTo>
                  <a:lnTo>
                    <a:pt x="7" y="15"/>
                  </a:lnTo>
                  <a:lnTo>
                    <a:pt x="7" y="11"/>
                  </a:lnTo>
                  <a:lnTo>
                    <a:pt x="7" y="7"/>
                  </a:lnTo>
                  <a:lnTo>
                    <a:pt x="7" y="3"/>
                  </a:lnTo>
                  <a:lnTo>
                    <a:pt x="11" y="3"/>
                  </a:lnTo>
                  <a:lnTo>
                    <a:pt x="26" y="3"/>
                  </a:lnTo>
                  <a:lnTo>
                    <a:pt x="26" y="3"/>
                  </a:lnTo>
                  <a:lnTo>
                    <a:pt x="33" y="3"/>
                  </a:lnTo>
                  <a:lnTo>
                    <a:pt x="41" y="3"/>
                  </a:lnTo>
                  <a:lnTo>
                    <a:pt x="44" y="3"/>
                  </a:lnTo>
                  <a:lnTo>
                    <a:pt x="48" y="0"/>
                  </a:lnTo>
                  <a:lnTo>
                    <a:pt x="48" y="0"/>
                  </a:lnTo>
                  <a:lnTo>
                    <a:pt x="52" y="3"/>
                  </a:lnTo>
                  <a:lnTo>
                    <a:pt x="52" y="7"/>
                  </a:lnTo>
                  <a:lnTo>
                    <a:pt x="52" y="7"/>
                  </a:lnTo>
                  <a:lnTo>
                    <a:pt x="55" y="11"/>
                  </a:lnTo>
                  <a:lnTo>
                    <a:pt x="59" y="15"/>
                  </a:lnTo>
                  <a:lnTo>
                    <a:pt x="59" y="15"/>
                  </a:lnTo>
                  <a:lnTo>
                    <a:pt x="59" y="18"/>
                  </a:lnTo>
                  <a:lnTo>
                    <a:pt x="59" y="26"/>
                  </a:lnTo>
                  <a:lnTo>
                    <a:pt x="63" y="26"/>
                  </a:lnTo>
                  <a:lnTo>
                    <a:pt x="63" y="26"/>
                  </a:lnTo>
                  <a:lnTo>
                    <a:pt x="63" y="33"/>
                  </a:lnTo>
                  <a:lnTo>
                    <a:pt x="63" y="33"/>
                  </a:lnTo>
                  <a:lnTo>
                    <a:pt x="63" y="37"/>
                  </a:lnTo>
                  <a:lnTo>
                    <a:pt x="63" y="37"/>
                  </a:lnTo>
                  <a:lnTo>
                    <a:pt x="63" y="41"/>
                  </a:lnTo>
                  <a:lnTo>
                    <a:pt x="63" y="41"/>
                  </a:lnTo>
                  <a:lnTo>
                    <a:pt x="63" y="44"/>
                  </a:lnTo>
                  <a:lnTo>
                    <a:pt x="63" y="48"/>
                  </a:lnTo>
                  <a:lnTo>
                    <a:pt x="63" y="52"/>
                  </a:lnTo>
                  <a:lnTo>
                    <a:pt x="67" y="59"/>
                  </a:lnTo>
                  <a:lnTo>
                    <a:pt x="63" y="63"/>
                  </a:lnTo>
                  <a:lnTo>
                    <a:pt x="63" y="67"/>
                  </a:lnTo>
                  <a:lnTo>
                    <a:pt x="63" y="70"/>
                  </a:lnTo>
                  <a:lnTo>
                    <a:pt x="63" y="74"/>
                  </a:lnTo>
                  <a:lnTo>
                    <a:pt x="63" y="78"/>
                  </a:lnTo>
                  <a:lnTo>
                    <a:pt x="67" y="78"/>
                  </a:lnTo>
                  <a:lnTo>
                    <a:pt x="67" y="78"/>
                  </a:lnTo>
                  <a:lnTo>
                    <a:pt x="70" y="81"/>
                  </a:lnTo>
                  <a:lnTo>
                    <a:pt x="63" y="81"/>
                  </a:lnTo>
                  <a:lnTo>
                    <a:pt x="52" y="85"/>
                  </a:lnTo>
                  <a:lnTo>
                    <a:pt x="44" y="92"/>
                  </a:lnTo>
                  <a:lnTo>
                    <a:pt x="33" y="92"/>
                  </a:lnTo>
                  <a:lnTo>
                    <a:pt x="22" y="100"/>
                  </a:lnTo>
                  <a:lnTo>
                    <a:pt x="15" y="96"/>
                  </a:lnTo>
                  <a:lnTo>
                    <a:pt x="4" y="96"/>
                  </a:lnTo>
                  <a:lnTo>
                    <a:pt x="4" y="92"/>
                  </a:lnTo>
                  <a:close/>
                </a:path>
              </a:pathLst>
            </a:custGeom>
            <a:grpFill/>
            <a:ln>
              <a:noFill/>
            </a:ln>
          </p:spPr>
          <p:txBody>
            <a:bodyPr vert="horz" wrap="square" lIns="91440" tIns="45720" rIns="91440" bIns="45720" numCol="1" anchor="t" anchorCtr="0" compatLnSpc="1"/>
            <a:lstStyle/>
            <a:p>
              <a:endParaRPr lang="en-US"/>
            </a:p>
          </p:txBody>
        </p:sp>
        <p:sp>
          <p:nvSpPr>
            <p:cNvPr id="129" name="Freeform 126">
              <a:extLst>
                <a:ext uri="{FF2B5EF4-FFF2-40B4-BE49-F238E27FC236}">
                  <a16:creationId xmlns="" xmlns:a16="http://schemas.microsoft.com/office/drawing/2014/main" id="{9CA16FC8-7348-45D1-902A-09226141D5F9}"/>
                </a:ext>
              </a:extLst>
            </p:cNvPr>
            <p:cNvSpPr/>
            <p:nvPr/>
          </p:nvSpPr>
          <p:spPr bwMode="auto">
            <a:xfrm>
              <a:off x="4293020" y="2957242"/>
              <a:ext cx="42459" cy="104218"/>
            </a:xfrm>
            <a:custGeom>
              <a:avLst/>
              <a:gdLst>
                <a:gd name="T0" fmla="*/ 19 w 33"/>
                <a:gd name="T1" fmla="*/ 3 h 81"/>
                <a:gd name="T2" fmla="*/ 4 w 33"/>
                <a:gd name="T3" fmla="*/ 0 h 81"/>
                <a:gd name="T4" fmla="*/ 0 w 33"/>
                <a:gd name="T5" fmla="*/ 0 h 81"/>
                <a:gd name="T6" fmla="*/ 4 w 33"/>
                <a:gd name="T7" fmla="*/ 3 h 81"/>
                <a:gd name="T8" fmla="*/ 4 w 33"/>
                <a:gd name="T9" fmla="*/ 7 h 81"/>
                <a:gd name="T10" fmla="*/ 4 w 33"/>
                <a:gd name="T11" fmla="*/ 7 h 81"/>
                <a:gd name="T12" fmla="*/ 7 w 33"/>
                <a:gd name="T13" fmla="*/ 11 h 81"/>
                <a:gd name="T14" fmla="*/ 11 w 33"/>
                <a:gd name="T15" fmla="*/ 15 h 81"/>
                <a:gd name="T16" fmla="*/ 11 w 33"/>
                <a:gd name="T17" fmla="*/ 15 h 81"/>
                <a:gd name="T18" fmla="*/ 11 w 33"/>
                <a:gd name="T19" fmla="*/ 18 h 81"/>
                <a:gd name="T20" fmla="*/ 11 w 33"/>
                <a:gd name="T21" fmla="*/ 26 h 81"/>
                <a:gd name="T22" fmla="*/ 15 w 33"/>
                <a:gd name="T23" fmla="*/ 26 h 81"/>
                <a:gd name="T24" fmla="*/ 15 w 33"/>
                <a:gd name="T25" fmla="*/ 26 h 81"/>
                <a:gd name="T26" fmla="*/ 15 w 33"/>
                <a:gd name="T27" fmla="*/ 33 h 81"/>
                <a:gd name="T28" fmla="*/ 15 w 33"/>
                <a:gd name="T29" fmla="*/ 33 h 81"/>
                <a:gd name="T30" fmla="*/ 15 w 33"/>
                <a:gd name="T31" fmla="*/ 37 h 81"/>
                <a:gd name="T32" fmla="*/ 15 w 33"/>
                <a:gd name="T33" fmla="*/ 37 h 81"/>
                <a:gd name="T34" fmla="*/ 15 w 33"/>
                <a:gd name="T35" fmla="*/ 41 h 81"/>
                <a:gd name="T36" fmla="*/ 15 w 33"/>
                <a:gd name="T37" fmla="*/ 41 h 81"/>
                <a:gd name="T38" fmla="*/ 15 w 33"/>
                <a:gd name="T39" fmla="*/ 44 h 81"/>
                <a:gd name="T40" fmla="*/ 15 w 33"/>
                <a:gd name="T41" fmla="*/ 48 h 81"/>
                <a:gd name="T42" fmla="*/ 15 w 33"/>
                <a:gd name="T43" fmla="*/ 52 h 81"/>
                <a:gd name="T44" fmla="*/ 19 w 33"/>
                <a:gd name="T45" fmla="*/ 59 h 81"/>
                <a:gd name="T46" fmla="*/ 15 w 33"/>
                <a:gd name="T47" fmla="*/ 63 h 81"/>
                <a:gd name="T48" fmla="*/ 15 w 33"/>
                <a:gd name="T49" fmla="*/ 67 h 81"/>
                <a:gd name="T50" fmla="*/ 15 w 33"/>
                <a:gd name="T51" fmla="*/ 70 h 81"/>
                <a:gd name="T52" fmla="*/ 15 w 33"/>
                <a:gd name="T53" fmla="*/ 74 h 81"/>
                <a:gd name="T54" fmla="*/ 15 w 33"/>
                <a:gd name="T55" fmla="*/ 78 h 81"/>
                <a:gd name="T56" fmla="*/ 19 w 33"/>
                <a:gd name="T57" fmla="*/ 78 h 81"/>
                <a:gd name="T58" fmla="*/ 19 w 33"/>
                <a:gd name="T59" fmla="*/ 78 h 81"/>
                <a:gd name="T60" fmla="*/ 22 w 33"/>
                <a:gd name="T61" fmla="*/ 81 h 81"/>
                <a:gd name="T62" fmla="*/ 22 w 33"/>
                <a:gd name="T63" fmla="*/ 81 h 81"/>
                <a:gd name="T64" fmla="*/ 33 w 33"/>
                <a:gd name="T65" fmla="*/ 78 h 81"/>
                <a:gd name="T66" fmla="*/ 33 w 33"/>
                <a:gd name="T67" fmla="*/ 78 h 81"/>
                <a:gd name="T68" fmla="*/ 33 w 33"/>
                <a:gd name="T69" fmla="*/ 74 h 81"/>
                <a:gd name="T70" fmla="*/ 33 w 33"/>
                <a:gd name="T71" fmla="*/ 70 h 81"/>
                <a:gd name="T72" fmla="*/ 33 w 33"/>
                <a:gd name="T73" fmla="*/ 67 h 81"/>
                <a:gd name="T74" fmla="*/ 30 w 33"/>
                <a:gd name="T75" fmla="*/ 63 h 81"/>
                <a:gd name="T76" fmla="*/ 30 w 33"/>
                <a:gd name="T77" fmla="*/ 44 h 81"/>
                <a:gd name="T78" fmla="*/ 33 w 33"/>
                <a:gd name="T79" fmla="*/ 41 h 81"/>
                <a:gd name="T80" fmla="*/ 33 w 33"/>
                <a:gd name="T81" fmla="*/ 41 h 81"/>
                <a:gd name="T82" fmla="*/ 33 w 33"/>
                <a:gd name="T83" fmla="*/ 37 h 81"/>
                <a:gd name="T84" fmla="*/ 33 w 33"/>
                <a:gd name="T85" fmla="*/ 33 h 81"/>
                <a:gd name="T86" fmla="*/ 33 w 33"/>
                <a:gd name="T87" fmla="*/ 29 h 81"/>
                <a:gd name="T88" fmla="*/ 30 w 33"/>
                <a:gd name="T89" fmla="*/ 22 h 81"/>
                <a:gd name="T90" fmla="*/ 26 w 33"/>
                <a:gd name="T91" fmla="*/ 15 h 81"/>
                <a:gd name="T92" fmla="*/ 26 w 33"/>
                <a:gd name="T93" fmla="*/ 15 h 81"/>
                <a:gd name="T94" fmla="*/ 22 w 33"/>
                <a:gd name="T95" fmla="*/ 15 h 81"/>
                <a:gd name="T96" fmla="*/ 19 w 33"/>
                <a:gd name="T97" fmla="*/ 11 h 81"/>
                <a:gd name="T98" fmla="*/ 19 w 33"/>
                <a:gd name="T99" fmla="*/ 7 h 81"/>
                <a:gd name="T100" fmla="*/ 19 w 33"/>
                <a:gd name="T101" fmla="*/ 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3" h="81">
                  <a:moveTo>
                    <a:pt x="19" y="3"/>
                  </a:moveTo>
                  <a:lnTo>
                    <a:pt x="4" y="0"/>
                  </a:lnTo>
                  <a:lnTo>
                    <a:pt x="0" y="0"/>
                  </a:lnTo>
                  <a:lnTo>
                    <a:pt x="4" y="3"/>
                  </a:lnTo>
                  <a:lnTo>
                    <a:pt x="4" y="7"/>
                  </a:lnTo>
                  <a:lnTo>
                    <a:pt x="4" y="7"/>
                  </a:lnTo>
                  <a:lnTo>
                    <a:pt x="7" y="11"/>
                  </a:lnTo>
                  <a:lnTo>
                    <a:pt x="11" y="15"/>
                  </a:lnTo>
                  <a:lnTo>
                    <a:pt x="11" y="15"/>
                  </a:lnTo>
                  <a:lnTo>
                    <a:pt x="11" y="18"/>
                  </a:lnTo>
                  <a:lnTo>
                    <a:pt x="11" y="26"/>
                  </a:lnTo>
                  <a:lnTo>
                    <a:pt x="15" y="26"/>
                  </a:lnTo>
                  <a:lnTo>
                    <a:pt x="15" y="26"/>
                  </a:lnTo>
                  <a:lnTo>
                    <a:pt x="15" y="33"/>
                  </a:lnTo>
                  <a:lnTo>
                    <a:pt x="15" y="33"/>
                  </a:lnTo>
                  <a:lnTo>
                    <a:pt x="15" y="37"/>
                  </a:lnTo>
                  <a:lnTo>
                    <a:pt x="15" y="37"/>
                  </a:lnTo>
                  <a:lnTo>
                    <a:pt x="15" y="41"/>
                  </a:lnTo>
                  <a:lnTo>
                    <a:pt x="15" y="41"/>
                  </a:lnTo>
                  <a:lnTo>
                    <a:pt x="15" y="44"/>
                  </a:lnTo>
                  <a:lnTo>
                    <a:pt x="15" y="48"/>
                  </a:lnTo>
                  <a:lnTo>
                    <a:pt x="15" y="52"/>
                  </a:lnTo>
                  <a:lnTo>
                    <a:pt x="19" y="59"/>
                  </a:lnTo>
                  <a:lnTo>
                    <a:pt x="15" y="63"/>
                  </a:lnTo>
                  <a:lnTo>
                    <a:pt x="15" y="67"/>
                  </a:lnTo>
                  <a:lnTo>
                    <a:pt x="15" y="70"/>
                  </a:lnTo>
                  <a:lnTo>
                    <a:pt x="15" y="74"/>
                  </a:lnTo>
                  <a:lnTo>
                    <a:pt x="15" y="78"/>
                  </a:lnTo>
                  <a:lnTo>
                    <a:pt x="19" y="78"/>
                  </a:lnTo>
                  <a:lnTo>
                    <a:pt x="19" y="78"/>
                  </a:lnTo>
                  <a:lnTo>
                    <a:pt x="22" y="81"/>
                  </a:lnTo>
                  <a:lnTo>
                    <a:pt x="22" y="81"/>
                  </a:lnTo>
                  <a:lnTo>
                    <a:pt x="33" y="78"/>
                  </a:lnTo>
                  <a:lnTo>
                    <a:pt x="33" y="78"/>
                  </a:lnTo>
                  <a:lnTo>
                    <a:pt x="33" y="74"/>
                  </a:lnTo>
                  <a:lnTo>
                    <a:pt x="33" y="70"/>
                  </a:lnTo>
                  <a:lnTo>
                    <a:pt x="33" y="67"/>
                  </a:lnTo>
                  <a:lnTo>
                    <a:pt x="30" y="63"/>
                  </a:lnTo>
                  <a:lnTo>
                    <a:pt x="30" y="44"/>
                  </a:lnTo>
                  <a:lnTo>
                    <a:pt x="33" y="41"/>
                  </a:lnTo>
                  <a:lnTo>
                    <a:pt x="33" y="41"/>
                  </a:lnTo>
                  <a:lnTo>
                    <a:pt x="33" y="37"/>
                  </a:lnTo>
                  <a:lnTo>
                    <a:pt x="33" y="33"/>
                  </a:lnTo>
                  <a:lnTo>
                    <a:pt x="33" y="29"/>
                  </a:lnTo>
                  <a:lnTo>
                    <a:pt x="30" y="22"/>
                  </a:lnTo>
                  <a:lnTo>
                    <a:pt x="26" y="15"/>
                  </a:lnTo>
                  <a:lnTo>
                    <a:pt x="26" y="15"/>
                  </a:lnTo>
                  <a:lnTo>
                    <a:pt x="22" y="15"/>
                  </a:lnTo>
                  <a:lnTo>
                    <a:pt x="19" y="11"/>
                  </a:lnTo>
                  <a:lnTo>
                    <a:pt x="19" y="7"/>
                  </a:lnTo>
                  <a:lnTo>
                    <a:pt x="19" y="3"/>
                  </a:lnTo>
                  <a:close/>
                </a:path>
              </a:pathLst>
            </a:custGeom>
            <a:grpFill/>
            <a:ln>
              <a:noFill/>
            </a:ln>
          </p:spPr>
          <p:txBody>
            <a:bodyPr vert="horz" wrap="square" lIns="91440" tIns="45720" rIns="91440" bIns="45720" numCol="1" anchor="t" anchorCtr="0" compatLnSpc="1"/>
            <a:lstStyle/>
            <a:p>
              <a:endParaRPr lang="en-US"/>
            </a:p>
          </p:txBody>
        </p:sp>
        <p:sp>
          <p:nvSpPr>
            <p:cNvPr id="130" name="Freeform 127">
              <a:extLst>
                <a:ext uri="{FF2B5EF4-FFF2-40B4-BE49-F238E27FC236}">
                  <a16:creationId xmlns="" xmlns:a16="http://schemas.microsoft.com/office/drawing/2014/main" id="{E36E0BD5-6C8F-461A-A3C6-7553011990ED}"/>
                </a:ext>
              </a:extLst>
            </p:cNvPr>
            <p:cNvSpPr/>
            <p:nvPr/>
          </p:nvSpPr>
          <p:spPr bwMode="auto">
            <a:xfrm>
              <a:off x="4317467" y="2932796"/>
              <a:ext cx="65619" cy="124804"/>
            </a:xfrm>
            <a:custGeom>
              <a:avLst/>
              <a:gdLst>
                <a:gd name="T0" fmla="*/ 25 w 51"/>
                <a:gd name="T1" fmla="*/ 8 h 97"/>
                <a:gd name="T2" fmla="*/ 18 w 51"/>
                <a:gd name="T3" fmla="*/ 11 h 97"/>
                <a:gd name="T4" fmla="*/ 11 w 51"/>
                <a:gd name="T5" fmla="*/ 11 h 97"/>
                <a:gd name="T6" fmla="*/ 7 w 51"/>
                <a:gd name="T7" fmla="*/ 15 h 97"/>
                <a:gd name="T8" fmla="*/ 7 w 51"/>
                <a:gd name="T9" fmla="*/ 22 h 97"/>
                <a:gd name="T10" fmla="*/ 0 w 51"/>
                <a:gd name="T11" fmla="*/ 26 h 97"/>
                <a:gd name="T12" fmla="*/ 3 w 51"/>
                <a:gd name="T13" fmla="*/ 34 h 97"/>
                <a:gd name="T14" fmla="*/ 7 w 51"/>
                <a:gd name="T15" fmla="*/ 34 h 97"/>
                <a:gd name="T16" fmla="*/ 14 w 51"/>
                <a:gd name="T17" fmla="*/ 48 h 97"/>
                <a:gd name="T18" fmla="*/ 14 w 51"/>
                <a:gd name="T19" fmla="*/ 56 h 97"/>
                <a:gd name="T20" fmla="*/ 14 w 51"/>
                <a:gd name="T21" fmla="*/ 60 h 97"/>
                <a:gd name="T22" fmla="*/ 11 w 51"/>
                <a:gd name="T23" fmla="*/ 82 h 97"/>
                <a:gd name="T24" fmla="*/ 14 w 51"/>
                <a:gd name="T25" fmla="*/ 89 h 97"/>
                <a:gd name="T26" fmla="*/ 14 w 51"/>
                <a:gd name="T27" fmla="*/ 97 h 97"/>
                <a:gd name="T28" fmla="*/ 33 w 51"/>
                <a:gd name="T29" fmla="*/ 93 h 97"/>
                <a:gd name="T30" fmla="*/ 33 w 51"/>
                <a:gd name="T31" fmla="*/ 89 h 97"/>
                <a:gd name="T32" fmla="*/ 33 w 51"/>
                <a:gd name="T33" fmla="*/ 78 h 97"/>
                <a:gd name="T34" fmla="*/ 33 w 51"/>
                <a:gd name="T35" fmla="*/ 71 h 97"/>
                <a:gd name="T36" fmla="*/ 33 w 51"/>
                <a:gd name="T37" fmla="*/ 67 h 97"/>
                <a:gd name="T38" fmla="*/ 33 w 51"/>
                <a:gd name="T39" fmla="*/ 67 h 97"/>
                <a:gd name="T40" fmla="*/ 33 w 51"/>
                <a:gd name="T41" fmla="*/ 63 h 97"/>
                <a:gd name="T42" fmla="*/ 33 w 51"/>
                <a:gd name="T43" fmla="*/ 56 h 97"/>
                <a:gd name="T44" fmla="*/ 33 w 51"/>
                <a:gd name="T45" fmla="*/ 52 h 97"/>
                <a:gd name="T46" fmla="*/ 37 w 51"/>
                <a:gd name="T47" fmla="*/ 52 h 97"/>
                <a:gd name="T48" fmla="*/ 40 w 51"/>
                <a:gd name="T49" fmla="*/ 48 h 97"/>
                <a:gd name="T50" fmla="*/ 44 w 51"/>
                <a:gd name="T51" fmla="*/ 41 h 97"/>
                <a:gd name="T52" fmla="*/ 48 w 51"/>
                <a:gd name="T53" fmla="*/ 41 h 97"/>
                <a:gd name="T54" fmla="*/ 44 w 51"/>
                <a:gd name="T55" fmla="*/ 34 h 97"/>
                <a:gd name="T56" fmla="*/ 48 w 51"/>
                <a:gd name="T57" fmla="*/ 30 h 97"/>
                <a:gd name="T58" fmla="*/ 51 w 51"/>
                <a:gd name="T59" fmla="*/ 30 h 97"/>
                <a:gd name="T60" fmla="*/ 48 w 51"/>
                <a:gd name="T61" fmla="*/ 19 h 97"/>
                <a:gd name="T62" fmla="*/ 44 w 51"/>
                <a:gd name="T63" fmla="*/ 15 h 97"/>
                <a:gd name="T64" fmla="*/ 44 w 51"/>
                <a:gd name="T65" fmla="*/ 11 h 97"/>
                <a:gd name="T66" fmla="*/ 37 w 51"/>
                <a:gd name="T67" fmla="*/ 8 h 97"/>
                <a:gd name="T68" fmla="*/ 29 w 51"/>
                <a:gd name="T69" fmla="*/ 0 h 97"/>
                <a:gd name="T70" fmla="*/ 29 w 51"/>
                <a:gd name="T71" fmla="*/ 4 h 97"/>
                <a:gd name="T72" fmla="*/ 25 w 51"/>
                <a:gd name="T73" fmla="*/ 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1" h="97">
                  <a:moveTo>
                    <a:pt x="25" y="4"/>
                  </a:moveTo>
                  <a:lnTo>
                    <a:pt x="25" y="8"/>
                  </a:lnTo>
                  <a:lnTo>
                    <a:pt x="22" y="11"/>
                  </a:lnTo>
                  <a:lnTo>
                    <a:pt x="18" y="11"/>
                  </a:lnTo>
                  <a:lnTo>
                    <a:pt x="11" y="11"/>
                  </a:lnTo>
                  <a:lnTo>
                    <a:pt x="11" y="11"/>
                  </a:lnTo>
                  <a:lnTo>
                    <a:pt x="7" y="15"/>
                  </a:lnTo>
                  <a:lnTo>
                    <a:pt x="7" y="15"/>
                  </a:lnTo>
                  <a:lnTo>
                    <a:pt x="3" y="19"/>
                  </a:lnTo>
                  <a:lnTo>
                    <a:pt x="7" y="22"/>
                  </a:lnTo>
                  <a:lnTo>
                    <a:pt x="0" y="22"/>
                  </a:lnTo>
                  <a:lnTo>
                    <a:pt x="0" y="26"/>
                  </a:lnTo>
                  <a:lnTo>
                    <a:pt x="0" y="30"/>
                  </a:lnTo>
                  <a:lnTo>
                    <a:pt x="3" y="34"/>
                  </a:lnTo>
                  <a:lnTo>
                    <a:pt x="7" y="34"/>
                  </a:lnTo>
                  <a:lnTo>
                    <a:pt x="7" y="34"/>
                  </a:lnTo>
                  <a:lnTo>
                    <a:pt x="11" y="41"/>
                  </a:lnTo>
                  <a:lnTo>
                    <a:pt x="14" y="48"/>
                  </a:lnTo>
                  <a:lnTo>
                    <a:pt x="14" y="52"/>
                  </a:lnTo>
                  <a:lnTo>
                    <a:pt x="14" y="56"/>
                  </a:lnTo>
                  <a:lnTo>
                    <a:pt x="14" y="60"/>
                  </a:lnTo>
                  <a:lnTo>
                    <a:pt x="14" y="60"/>
                  </a:lnTo>
                  <a:lnTo>
                    <a:pt x="11" y="63"/>
                  </a:lnTo>
                  <a:lnTo>
                    <a:pt x="11" y="82"/>
                  </a:lnTo>
                  <a:lnTo>
                    <a:pt x="14" y="86"/>
                  </a:lnTo>
                  <a:lnTo>
                    <a:pt x="14" y="89"/>
                  </a:lnTo>
                  <a:lnTo>
                    <a:pt x="14" y="93"/>
                  </a:lnTo>
                  <a:lnTo>
                    <a:pt x="14" y="97"/>
                  </a:lnTo>
                  <a:lnTo>
                    <a:pt x="22" y="97"/>
                  </a:lnTo>
                  <a:lnTo>
                    <a:pt x="33" y="93"/>
                  </a:lnTo>
                  <a:lnTo>
                    <a:pt x="33" y="93"/>
                  </a:lnTo>
                  <a:lnTo>
                    <a:pt x="33" y="89"/>
                  </a:lnTo>
                  <a:lnTo>
                    <a:pt x="33" y="82"/>
                  </a:lnTo>
                  <a:lnTo>
                    <a:pt x="33" y="78"/>
                  </a:lnTo>
                  <a:lnTo>
                    <a:pt x="33" y="78"/>
                  </a:lnTo>
                  <a:lnTo>
                    <a:pt x="33" y="71"/>
                  </a:lnTo>
                  <a:lnTo>
                    <a:pt x="33" y="71"/>
                  </a:lnTo>
                  <a:lnTo>
                    <a:pt x="33" y="67"/>
                  </a:lnTo>
                  <a:lnTo>
                    <a:pt x="33" y="67"/>
                  </a:lnTo>
                  <a:lnTo>
                    <a:pt x="33" y="67"/>
                  </a:lnTo>
                  <a:lnTo>
                    <a:pt x="33" y="63"/>
                  </a:lnTo>
                  <a:lnTo>
                    <a:pt x="33" y="63"/>
                  </a:lnTo>
                  <a:lnTo>
                    <a:pt x="33" y="60"/>
                  </a:lnTo>
                  <a:lnTo>
                    <a:pt x="33" y="56"/>
                  </a:lnTo>
                  <a:lnTo>
                    <a:pt x="33" y="52"/>
                  </a:lnTo>
                  <a:lnTo>
                    <a:pt x="33" y="52"/>
                  </a:lnTo>
                  <a:lnTo>
                    <a:pt x="37" y="52"/>
                  </a:lnTo>
                  <a:lnTo>
                    <a:pt x="37" y="52"/>
                  </a:lnTo>
                  <a:lnTo>
                    <a:pt x="40" y="48"/>
                  </a:lnTo>
                  <a:lnTo>
                    <a:pt x="40" y="48"/>
                  </a:lnTo>
                  <a:lnTo>
                    <a:pt x="44" y="45"/>
                  </a:lnTo>
                  <a:lnTo>
                    <a:pt x="44" y="41"/>
                  </a:lnTo>
                  <a:lnTo>
                    <a:pt x="48" y="41"/>
                  </a:lnTo>
                  <a:lnTo>
                    <a:pt x="48" y="41"/>
                  </a:lnTo>
                  <a:lnTo>
                    <a:pt x="48" y="37"/>
                  </a:lnTo>
                  <a:lnTo>
                    <a:pt x="44" y="34"/>
                  </a:lnTo>
                  <a:lnTo>
                    <a:pt x="44" y="34"/>
                  </a:lnTo>
                  <a:lnTo>
                    <a:pt x="48" y="30"/>
                  </a:lnTo>
                  <a:lnTo>
                    <a:pt x="51" y="30"/>
                  </a:lnTo>
                  <a:lnTo>
                    <a:pt x="51" y="30"/>
                  </a:lnTo>
                  <a:lnTo>
                    <a:pt x="48" y="22"/>
                  </a:lnTo>
                  <a:lnTo>
                    <a:pt x="48" y="19"/>
                  </a:lnTo>
                  <a:lnTo>
                    <a:pt x="44" y="19"/>
                  </a:lnTo>
                  <a:lnTo>
                    <a:pt x="44" y="15"/>
                  </a:lnTo>
                  <a:lnTo>
                    <a:pt x="44" y="11"/>
                  </a:lnTo>
                  <a:lnTo>
                    <a:pt x="44" y="11"/>
                  </a:lnTo>
                  <a:lnTo>
                    <a:pt x="40" y="8"/>
                  </a:lnTo>
                  <a:lnTo>
                    <a:pt x="37" y="8"/>
                  </a:lnTo>
                  <a:lnTo>
                    <a:pt x="37" y="4"/>
                  </a:lnTo>
                  <a:lnTo>
                    <a:pt x="29" y="0"/>
                  </a:lnTo>
                  <a:lnTo>
                    <a:pt x="29" y="0"/>
                  </a:lnTo>
                  <a:lnTo>
                    <a:pt x="29" y="4"/>
                  </a:lnTo>
                  <a:lnTo>
                    <a:pt x="25" y="4"/>
                  </a:lnTo>
                  <a:lnTo>
                    <a:pt x="25" y="4"/>
                  </a:lnTo>
                  <a:close/>
                </a:path>
              </a:pathLst>
            </a:custGeom>
            <a:grpFill/>
            <a:ln>
              <a:noFill/>
            </a:ln>
          </p:spPr>
          <p:txBody>
            <a:bodyPr vert="horz" wrap="square" lIns="91440" tIns="45720" rIns="91440" bIns="45720" numCol="1" anchor="t" anchorCtr="0" compatLnSpc="1"/>
            <a:lstStyle/>
            <a:p>
              <a:endParaRPr lang="en-US"/>
            </a:p>
          </p:txBody>
        </p:sp>
        <p:sp>
          <p:nvSpPr>
            <p:cNvPr id="131" name="Freeform 128">
              <a:extLst>
                <a:ext uri="{FF2B5EF4-FFF2-40B4-BE49-F238E27FC236}">
                  <a16:creationId xmlns="" xmlns:a16="http://schemas.microsoft.com/office/drawing/2014/main" id="{8137CD2B-A202-4511-9D90-3BFB19995CEF}"/>
                </a:ext>
              </a:extLst>
            </p:cNvPr>
            <p:cNvSpPr>
              <a:spLocks noEditPoints="1"/>
            </p:cNvSpPr>
            <p:nvPr/>
          </p:nvSpPr>
          <p:spPr bwMode="auto">
            <a:xfrm>
              <a:off x="4550346" y="2714068"/>
              <a:ext cx="247033" cy="319084"/>
            </a:xfrm>
            <a:custGeom>
              <a:avLst/>
              <a:gdLst>
                <a:gd name="T0" fmla="*/ 189 w 192"/>
                <a:gd name="T1" fmla="*/ 63 h 248"/>
                <a:gd name="T2" fmla="*/ 185 w 192"/>
                <a:gd name="T3" fmla="*/ 122 h 248"/>
                <a:gd name="T4" fmla="*/ 174 w 192"/>
                <a:gd name="T5" fmla="*/ 126 h 248"/>
                <a:gd name="T6" fmla="*/ 174 w 192"/>
                <a:gd name="T7" fmla="*/ 133 h 248"/>
                <a:gd name="T8" fmla="*/ 167 w 192"/>
                <a:gd name="T9" fmla="*/ 141 h 248"/>
                <a:gd name="T10" fmla="*/ 167 w 192"/>
                <a:gd name="T11" fmla="*/ 148 h 248"/>
                <a:gd name="T12" fmla="*/ 167 w 192"/>
                <a:gd name="T13" fmla="*/ 155 h 248"/>
                <a:gd name="T14" fmla="*/ 159 w 192"/>
                <a:gd name="T15" fmla="*/ 166 h 248"/>
                <a:gd name="T16" fmla="*/ 163 w 192"/>
                <a:gd name="T17" fmla="*/ 166 h 248"/>
                <a:gd name="T18" fmla="*/ 163 w 192"/>
                <a:gd name="T19" fmla="*/ 170 h 248"/>
                <a:gd name="T20" fmla="*/ 167 w 192"/>
                <a:gd name="T21" fmla="*/ 178 h 248"/>
                <a:gd name="T22" fmla="*/ 174 w 192"/>
                <a:gd name="T23" fmla="*/ 185 h 248"/>
                <a:gd name="T24" fmla="*/ 174 w 192"/>
                <a:gd name="T25" fmla="*/ 192 h 248"/>
                <a:gd name="T26" fmla="*/ 167 w 192"/>
                <a:gd name="T27" fmla="*/ 196 h 248"/>
                <a:gd name="T28" fmla="*/ 155 w 192"/>
                <a:gd name="T29" fmla="*/ 200 h 248"/>
                <a:gd name="T30" fmla="*/ 152 w 192"/>
                <a:gd name="T31" fmla="*/ 204 h 248"/>
                <a:gd name="T32" fmla="*/ 148 w 192"/>
                <a:gd name="T33" fmla="*/ 207 h 248"/>
                <a:gd name="T34" fmla="*/ 144 w 192"/>
                <a:gd name="T35" fmla="*/ 215 h 248"/>
                <a:gd name="T36" fmla="*/ 141 w 192"/>
                <a:gd name="T37" fmla="*/ 218 h 248"/>
                <a:gd name="T38" fmla="*/ 130 w 192"/>
                <a:gd name="T39" fmla="*/ 226 h 248"/>
                <a:gd name="T40" fmla="*/ 118 w 192"/>
                <a:gd name="T41" fmla="*/ 222 h 248"/>
                <a:gd name="T42" fmla="*/ 111 w 192"/>
                <a:gd name="T43" fmla="*/ 226 h 248"/>
                <a:gd name="T44" fmla="*/ 115 w 192"/>
                <a:gd name="T45" fmla="*/ 230 h 248"/>
                <a:gd name="T46" fmla="*/ 107 w 192"/>
                <a:gd name="T47" fmla="*/ 237 h 248"/>
                <a:gd name="T48" fmla="*/ 89 w 192"/>
                <a:gd name="T49" fmla="*/ 241 h 248"/>
                <a:gd name="T50" fmla="*/ 78 w 192"/>
                <a:gd name="T51" fmla="*/ 248 h 248"/>
                <a:gd name="T52" fmla="*/ 74 w 192"/>
                <a:gd name="T53" fmla="*/ 241 h 248"/>
                <a:gd name="T54" fmla="*/ 70 w 192"/>
                <a:gd name="T55" fmla="*/ 248 h 248"/>
                <a:gd name="T56" fmla="*/ 59 w 192"/>
                <a:gd name="T57" fmla="*/ 248 h 248"/>
                <a:gd name="T58" fmla="*/ 55 w 192"/>
                <a:gd name="T59" fmla="*/ 241 h 248"/>
                <a:gd name="T60" fmla="*/ 48 w 192"/>
                <a:gd name="T61" fmla="*/ 233 h 248"/>
                <a:gd name="T62" fmla="*/ 33 w 192"/>
                <a:gd name="T63" fmla="*/ 222 h 248"/>
                <a:gd name="T64" fmla="*/ 33 w 192"/>
                <a:gd name="T65" fmla="*/ 215 h 248"/>
                <a:gd name="T66" fmla="*/ 33 w 192"/>
                <a:gd name="T67" fmla="*/ 211 h 248"/>
                <a:gd name="T68" fmla="*/ 41 w 192"/>
                <a:gd name="T69" fmla="*/ 211 h 248"/>
                <a:gd name="T70" fmla="*/ 48 w 192"/>
                <a:gd name="T71" fmla="*/ 211 h 248"/>
                <a:gd name="T72" fmla="*/ 55 w 192"/>
                <a:gd name="T73" fmla="*/ 211 h 248"/>
                <a:gd name="T74" fmla="*/ 52 w 192"/>
                <a:gd name="T75" fmla="*/ 207 h 248"/>
                <a:gd name="T76" fmla="*/ 44 w 192"/>
                <a:gd name="T77" fmla="*/ 200 h 248"/>
                <a:gd name="T78" fmla="*/ 48 w 192"/>
                <a:gd name="T79" fmla="*/ 189 h 248"/>
                <a:gd name="T80" fmla="*/ 48 w 192"/>
                <a:gd name="T81" fmla="*/ 185 h 248"/>
                <a:gd name="T82" fmla="*/ 44 w 192"/>
                <a:gd name="T83" fmla="*/ 178 h 248"/>
                <a:gd name="T84" fmla="*/ 37 w 192"/>
                <a:gd name="T85" fmla="*/ 166 h 248"/>
                <a:gd name="T86" fmla="*/ 26 w 192"/>
                <a:gd name="T87" fmla="*/ 159 h 248"/>
                <a:gd name="T88" fmla="*/ 18 w 192"/>
                <a:gd name="T89" fmla="*/ 137 h 248"/>
                <a:gd name="T90" fmla="*/ 22 w 192"/>
                <a:gd name="T91" fmla="*/ 133 h 248"/>
                <a:gd name="T92" fmla="*/ 52 w 192"/>
                <a:gd name="T93" fmla="*/ 85 h 248"/>
                <a:gd name="T94" fmla="*/ 59 w 192"/>
                <a:gd name="T95" fmla="*/ 48 h 248"/>
                <a:gd name="T96" fmla="*/ 48 w 192"/>
                <a:gd name="T97" fmla="*/ 29 h 248"/>
                <a:gd name="T98" fmla="*/ 41 w 192"/>
                <a:gd name="T99" fmla="*/ 7 h 248"/>
                <a:gd name="T100" fmla="*/ 0 w 192"/>
                <a:gd name="T101" fmla="*/ 163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2" h="248">
                  <a:moveTo>
                    <a:pt x="41" y="7"/>
                  </a:moveTo>
                  <a:lnTo>
                    <a:pt x="59" y="0"/>
                  </a:lnTo>
                  <a:lnTo>
                    <a:pt x="189" y="63"/>
                  </a:lnTo>
                  <a:lnTo>
                    <a:pt x="192" y="122"/>
                  </a:lnTo>
                  <a:lnTo>
                    <a:pt x="189" y="122"/>
                  </a:lnTo>
                  <a:lnTo>
                    <a:pt x="185" y="122"/>
                  </a:lnTo>
                  <a:lnTo>
                    <a:pt x="181" y="122"/>
                  </a:lnTo>
                  <a:lnTo>
                    <a:pt x="178" y="122"/>
                  </a:lnTo>
                  <a:lnTo>
                    <a:pt x="174" y="126"/>
                  </a:lnTo>
                  <a:lnTo>
                    <a:pt x="174" y="129"/>
                  </a:lnTo>
                  <a:lnTo>
                    <a:pt x="178" y="129"/>
                  </a:lnTo>
                  <a:lnTo>
                    <a:pt x="174" y="133"/>
                  </a:lnTo>
                  <a:lnTo>
                    <a:pt x="170" y="141"/>
                  </a:lnTo>
                  <a:lnTo>
                    <a:pt x="167" y="141"/>
                  </a:lnTo>
                  <a:lnTo>
                    <a:pt x="167" y="141"/>
                  </a:lnTo>
                  <a:lnTo>
                    <a:pt x="167" y="144"/>
                  </a:lnTo>
                  <a:lnTo>
                    <a:pt x="167" y="144"/>
                  </a:lnTo>
                  <a:lnTo>
                    <a:pt x="167" y="148"/>
                  </a:lnTo>
                  <a:lnTo>
                    <a:pt x="163" y="152"/>
                  </a:lnTo>
                  <a:lnTo>
                    <a:pt x="163" y="152"/>
                  </a:lnTo>
                  <a:lnTo>
                    <a:pt x="167" y="155"/>
                  </a:lnTo>
                  <a:lnTo>
                    <a:pt x="167" y="159"/>
                  </a:lnTo>
                  <a:lnTo>
                    <a:pt x="163" y="159"/>
                  </a:lnTo>
                  <a:lnTo>
                    <a:pt x="159" y="166"/>
                  </a:lnTo>
                  <a:lnTo>
                    <a:pt x="159" y="170"/>
                  </a:lnTo>
                  <a:lnTo>
                    <a:pt x="159" y="170"/>
                  </a:lnTo>
                  <a:lnTo>
                    <a:pt x="163" y="166"/>
                  </a:lnTo>
                  <a:lnTo>
                    <a:pt x="167" y="166"/>
                  </a:lnTo>
                  <a:lnTo>
                    <a:pt x="167" y="170"/>
                  </a:lnTo>
                  <a:lnTo>
                    <a:pt x="163" y="170"/>
                  </a:lnTo>
                  <a:lnTo>
                    <a:pt x="167" y="174"/>
                  </a:lnTo>
                  <a:lnTo>
                    <a:pt x="167" y="174"/>
                  </a:lnTo>
                  <a:lnTo>
                    <a:pt x="167" y="178"/>
                  </a:lnTo>
                  <a:lnTo>
                    <a:pt x="167" y="181"/>
                  </a:lnTo>
                  <a:lnTo>
                    <a:pt x="167" y="185"/>
                  </a:lnTo>
                  <a:lnTo>
                    <a:pt x="174" y="185"/>
                  </a:lnTo>
                  <a:lnTo>
                    <a:pt x="174" y="189"/>
                  </a:lnTo>
                  <a:lnTo>
                    <a:pt x="174" y="189"/>
                  </a:lnTo>
                  <a:lnTo>
                    <a:pt x="174" y="192"/>
                  </a:lnTo>
                  <a:lnTo>
                    <a:pt x="174" y="192"/>
                  </a:lnTo>
                  <a:lnTo>
                    <a:pt x="170" y="196"/>
                  </a:lnTo>
                  <a:lnTo>
                    <a:pt x="167" y="196"/>
                  </a:lnTo>
                  <a:lnTo>
                    <a:pt x="163" y="196"/>
                  </a:lnTo>
                  <a:lnTo>
                    <a:pt x="159" y="196"/>
                  </a:lnTo>
                  <a:lnTo>
                    <a:pt x="155" y="200"/>
                  </a:lnTo>
                  <a:lnTo>
                    <a:pt x="155" y="200"/>
                  </a:lnTo>
                  <a:lnTo>
                    <a:pt x="155" y="204"/>
                  </a:lnTo>
                  <a:lnTo>
                    <a:pt x="152" y="204"/>
                  </a:lnTo>
                  <a:lnTo>
                    <a:pt x="152" y="207"/>
                  </a:lnTo>
                  <a:lnTo>
                    <a:pt x="148" y="207"/>
                  </a:lnTo>
                  <a:lnTo>
                    <a:pt x="148" y="207"/>
                  </a:lnTo>
                  <a:lnTo>
                    <a:pt x="144" y="211"/>
                  </a:lnTo>
                  <a:lnTo>
                    <a:pt x="144" y="211"/>
                  </a:lnTo>
                  <a:lnTo>
                    <a:pt x="144" y="215"/>
                  </a:lnTo>
                  <a:lnTo>
                    <a:pt x="141" y="215"/>
                  </a:lnTo>
                  <a:lnTo>
                    <a:pt x="144" y="218"/>
                  </a:lnTo>
                  <a:lnTo>
                    <a:pt x="141" y="218"/>
                  </a:lnTo>
                  <a:lnTo>
                    <a:pt x="141" y="222"/>
                  </a:lnTo>
                  <a:lnTo>
                    <a:pt x="137" y="222"/>
                  </a:lnTo>
                  <a:lnTo>
                    <a:pt x="130" y="226"/>
                  </a:lnTo>
                  <a:lnTo>
                    <a:pt x="126" y="226"/>
                  </a:lnTo>
                  <a:lnTo>
                    <a:pt x="122" y="226"/>
                  </a:lnTo>
                  <a:lnTo>
                    <a:pt x="118" y="222"/>
                  </a:lnTo>
                  <a:lnTo>
                    <a:pt x="115" y="222"/>
                  </a:lnTo>
                  <a:lnTo>
                    <a:pt x="111" y="222"/>
                  </a:lnTo>
                  <a:lnTo>
                    <a:pt x="111" y="226"/>
                  </a:lnTo>
                  <a:lnTo>
                    <a:pt x="111" y="226"/>
                  </a:lnTo>
                  <a:lnTo>
                    <a:pt x="111" y="230"/>
                  </a:lnTo>
                  <a:lnTo>
                    <a:pt x="115" y="230"/>
                  </a:lnTo>
                  <a:lnTo>
                    <a:pt x="115" y="233"/>
                  </a:lnTo>
                  <a:lnTo>
                    <a:pt x="111" y="233"/>
                  </a:lnTo>
                  <a:lnTo>
                    <a:pt x="107" y="237"/>
                  </a:lnTo>
                  <a:lnTo>
                    <a:pt x="104" y="237"/>
                  </a:lnTo>
                  <a:lnTo>
                    <a:pt x="93" y="241"/>
                  </a:lnTo>
                  <a:lnTo>
                    <a:pt x="89" y="241"/>
                  </a:lnTo>
                  <a:lnTo>
                    <a:pt x="85" y="244"/>
                  </a:lnTo>
                  <a:lnTo>
                    <a:pt x="81" y="244"/>
                  </a:lnTo>
                  <a:lnTo>
                    <a:pt x="78" y="248"/>
                  </a:lnTo>
                  <a:lnTo>
                    <a:pt x="78" y="244"/>
                  </a:lnTo>
                  <a:lnTo>
                    <a:pt x="74" y="241"/>
                  </a:lnTo>
                  <a:lnTo>
                    <a:pt x="74" y="241"/>
                  </a:lnTo>
                  <a:lnTo>
                    <a:pt x="70" y="241"/>
                  </a:lnTo>
                  <a:lnTo>
                    <a:pt x="70" y="244"/>
                  </a:lnTo>
                  <a:lnTo>
                    <a:pt x="70" y="248"/>
                  </a:lnTo>
                  <a:lnTo>
                    <a:pt x="67" y="248"/>
                  </a:lnTo>
                  <a:lnTo>
                    <a:pt x="63" y="248"/>
                  </a:lnTo>
                  <a:lnTo>
                    <a:pt x="59" y="248"/>
                  </a:lnTo>
                  <a:lnTo>
                    <a:pt x="59" y="244"/>
                  </a:lnTo>
                  <a:lnTo>
                    <a:pt x="55" y="244"/>
                  </a:lnTo>
                  <a:lnTo>
                    <a:pt x="55" y="241"/>
                  </a:lnTo>
                  <a:lnTo>
                    <a:pt x="55" y="237"/>
                  </a:lnTo>
                  <a:lnTo>
                    <a:pt x="52" y="233"/>
                  </a:lnTo>
                  <a:lnTo>
                    <a:pt x="48" y="233"/>
                  </a:lnTo>
                  <a:lnTo>
                    <a:pt x="44" y="226"/>
                  </a:lnTo>
                  <a:lnTo>
                    <a:pt x="37" y="222"/>
                  </a:lnTo>
                  <a:lnTo>
                    <a:pt x="33" y="222"/>
                  </a:lnTo>
                  <a:lnTo>
                    <a:pt x="33" y="218"/>
                  </a:lnTo>
                  <a:lnTo>
                    <a:pt x="33" y="218"/>
                  </a:lnTo>
                  <a:lnTo>
                    <a:pt x="33" y="215"/>
                  </a:lnTo>
                  <a:lnTo>
                    <a:pt x="33" y="215"/>
                  </a:lnTo>
                  <a:lnTo>
                    <a:pt x="33" y="211"/>
                  </a:lnTo>
                  <a:lnTo>
                    <a:pt x="33" y="211"/>
                  </a:lnTo>
                  <a:lnTo>
                    <a:pt x="37" y="211"/>
                  </a:lnTo>
                  <a:lnTo>
                    <a:pt x="37" y="211"/>
                  </a:lnTo>
                  <a:lnTo>
                    <a:pt x="41" y="211"/>
                  </a:lnTo>
                  <a:lnTo>
                    <a:pt x="44" y="211"/>
                  </a:lnTo>
                  <a:lnTo>
                    <a:pt x="44" y="211"/>
                  </a:lnTo>
                  <a:lnTo>
                    <a:pt x="48" y="211"/>
                  </a:lnTo>
                  <a:lnTo>
                    <a:pt x="52" y="211"/>
                  </a:lnTo>
                  <a:lnTo>
                    <a:pt x="52" y="211"/>
                  </a:lnTo>
                  <a:lnTo>
                    <a:pt x="55" y="211"/>
                  </a:lnTo>
                  <a:lnTo>
                    <a:pt x="55" y="211"/>
                  </a:lnTo>
                  <a:lnTo>
                    <a:pt x="55" y="211"/>
                  </a:lnTo>
                  <a:lnTo>
                    <a:pt x="52" y="207"/>
                  </a:lnTo>
                  <a:lnTo>
                    <a:pt x="48" y="204"/>
                  </a:lnTo>
                  <a:lnTo>
                    <a:pt x="48" y="204"/>
                  </a:lnTo>
                  <a:lnTo>
                    <a:pt x="44" y="200"/>
                  </a:lnTo>
                  <a:lnTo>
                    <a:pt x="44" y="196"/>
                  </a:lnTo>
                  <a:lnTo>
                    <a:pt x="44" y="192"/>
                  </a:lnTo>
                  <a:lnTo>
                    <a:pt x="48" y="189"/>
                  </a:lnTo>
                  <a:lnTo>
                    <a:pt x="44" y="189"/>
                  </a:lnTo>
                  <a:lnTo>
                    <a:pt x="44" y="185"/>
                  </a:lnTo>
                  <a:lnTo>
                    <a:pt x="48" y="185"/>
                  </a:lnTo>
                  <a:lnTo>
                    <a:pt x="48" y="181"/>
                  </a:lnTo>
                  <a:lnTo>
                    <a:pt x="44" y="178"/>
                  </a:lnTo>
                  <a:lnTo>
                    <a:pt x="44" y="178"/>
                  </a:lnTo>
                  <a:lnTo>
                    <a:pt x="44" y="174"/>
                  </a:lnTo>
                  <a:lnTo>
                    <a:pt x="41" y="170"/>
                  </a:lnTo>
                  <a:lnTo>
                    <a:pt x="37" y="166"/>
                  </a:lnTo>
                  <a:lnTo>
                    <a:pt x="30" y="163"/>
                  </a:lnTo>
                  <a:lnTo>
                    <a:pt x="30" y="163"/>
                  </a:lnTo>
                  <a:lnTo>
                    <a:pt x="26" y="159"/>
                  </a:lnTo>
                  <a:lnTo>
                    <a:pt x="22" y="155"/>
                  </a:lnTo>
                  <a:lnTo>
                    <a:pt x="22" y="155"/>
                  </a:lnTo>
                  <a:lnTo>
                    <a:pt x="18" y="137"/>
                  </a:lnTo>
                  <a:lnTo>
                    <a:pt x="18" y="133"/>
                  </a:lnTo>
                  <a:lnTo>
                    <a:pt x="22" y="133"/>
                  </a:lnTo>
                  <a:lnTo>
                    <a:pt x="22" y="133"/>
                  </a:lnTo>
                  <a:lnTo>
                    <a:pt x="26" y="129"/>
                  </a:lnTo>
                  <a:lnTo>
                    <a:pt x="52" y="107"/>
                  </a:lnTo>
                  <a:lnTo>
                    <a:pt x="52" y="85"/>
                  </a:lnTo>
                  <a:lnTo>
                    <a:pt x="55" y="55"/>
                  </a:lnTo>
                  <a:lnTo>
                    <a:pt x="59" y="55"/>
                  </a:lnTo>
                  <a:lnTo>
                    <a:pt x="59" y="48"/>
                  </a:lnTo>
                  <a:lnTo>
                    <a:pt x="48" y="37"/>
                  </a:lnTo>
                  <a:lnTo>
                    <a:pt x="48" y="33"/>
                  </a:lnTo>
                  <a:lnTo>
                    <a:pt x="48" y="29"/>
                  </a:lnTo>
                  <a:lnTo>
                    <a:pt x="41" y="11"/>
                  </a:lnTo>
                  <a:lnTo>
                    <a:pt x="41" y="7"/>
                  </a:lnTo>
                  <a:lnTo>
                    <a:pt x="41" y="7"/>
                  </a:lnTo>
                  <a:close/>
                  <a:moveTo>
                    <a:pt x="4" y="163"/>
                  </a:moveTo>
                  <a:lnTo>
                    <a:pt x="4" y="163"/>
                  </a:lnTo>
                  <a:lnTo>
                    <a:pt x="0" y="163"/>
                  </a:lnTo>
                  <a:lnTo>
                    <a:pt x="0" y="163"/>
                  </a:lnTo>
                  <a:lnTo>
                    <a:pt x="4" y="163"/>
                  </a:lnTo>
                  <a:close/>
                </a:path>
              </a:pathLst>
            </a:custGeom>
            <a:grpFill/>
            <a:ln>
              <a:noFill/>
            </a:ln>
          </p:spPr>
          <p:txBody>
            <a:bodyPr vert="horz" wrap="square" lIns="91440" tIns="45720" rIns="91440" bIns="45720" numCol="1" anchor="t" anchorCtr="0" compatLnSpc="1"/>
            <a:lstStyle/>
            <a:p>
              <a:endParaRPr lang="en-US"/>
            </a:p>
          </p:txBody>
        </p:sp>
        <p:sp>
          <p:nvSpPr>
            <p:cNvPr id="132" name="Freeform 129">
              <a:extLst>
                <a:ext uri="{FF2B5EF4-FFF2-40B4-BE49-F238E27FC236}">
                  <a16:creationId xmlns="" xmlns:a16="http://schemas.microsoft.com/office/drawing/2014/main" id="{E38A777D-9DA3-44FA-B91E-49E2EA6CC0A2}"/>
                </a:ext>
              </a:extLst>
            </p:cNvPr>
            <p:cNvSpPr/>
            <p:nvPr/>
          </p:nvSpPr>
          <p:spPr bwMode="auto">
            <a:xfrm>
              <a:off x="4302026" y="2717929"/>
              <a:ext cx="324231" cy="229020"/>
            </a:xfrm>
            <a:custGeom>
              <a:avLst/>
              <a:gdLst>
                <a:gd name="T0" fmla="*/ 52 w 252"/>
                <a:gd name="T1" fmla="*/ 175 h 178"/>
                <a:gd name="T2" fmla="*/ 49 w 252"/>
                <a:gd name="T3" fmla="*/ 171 h 178"/>
                <a:gd name="T4" fmla="*/ 41 w 252"/>
                <a:gd name="T5" fmla="*/ 167 h 178"/>
                <a:gd name="T6" fmla="*/ 37 w 252"/>
                <a:gd name="T7" fmla="*/ 171 h 178"/>
                <a:gd name="T8" fmla="*/ 30 w 252"/>
                <a:gd name="T9" fmla="*/ 167 h 178"/>
                <a:gd name="T10" fmla="*/ 34 w 252"/>
                <a:gd name="T11" fmla="*/ 163 h 178"/>
                <a:gd name="T12" fmla="*/ 30 w 252"/>
                <a:gd name="T13" fmla="*/ 160 h 178"/>
                <a:gd name="T14" fmla="*/ 23 w 252"/>
                <a:gd name="T15" fmla="*/ 160 h 178"/>
                <a:gd name="T16" fmla="*/ 15 w 252"/>
                <a:gd name="T17" fmla="*/ 152 h 178"/>
                <a:gd name="T18" fmla="*/ 0 w 252"/>
                <a:gd name="T19" fmla="*/ 138 h 178"/>
                <a:gd name="T20" fmla="*/ 4 w 252"/>
                <a:gd name="T21" fmla="*/ 130 h 178"/>
                <a:gd name="T22" fmla="*/ 8 w 252"/>
                <a:gd name="T23" fmla="*/ 130 h 178"/>
                <a:gd name="T24" fmla="*/ 23 w 252"/>
                <a:gd name="T25" fmla="*/ 130 h 178"/>
                <a:gd name="T26" fmla="*/ 34 w 252"/>
                <a:gd name="T27" fmla="*/ 126 h 178"/>
                <a:gd name="T28" fmla="*/ 41 w 252"/>
                <a:gd name="T29" fmla="*/ 123 h 178"/>
                <a:gd name="T30" fmla="*/ 52 w 252"/>
                <a:gd name="T31" fmla="*/ 123 h 178"/>
                <a:gd name="T32" fmla="*/ 63 w 252"/>
                <a:gd name="T33" fmla="*/ 115 h 178"/>
                <a:gd name="T34" fmla="*/ 63 w 252"/>
                <a:gd name="T35" fmla="*/ 108 h 178"/>
                <a:gd name="T36" fmla="*/ 67 w 252"/>
                <a:gd name="T37" fmla="*/ 67 h 178"/>
                <a:gd name="T38" fmla="*/ 111 w 252"/>
                <a:gd name="T39" fmla="*/ 45 h 178"/>
                <a:gd name="T40" fmla="*/ 215 w 252"/>
                <a:gd name="T41" fmla="*/ 8 h 178"/>
                <a:gd name="T42" fmla="*/ 234 w 252"/>
                <a:gd name="T43" fmla="*/ 4 h 178"/>
                <a:gd name="T44" fmla="*/ 241 w 252"/>
                <a:gd name="T45" fmla="*/ 26 h 178"/>
                <a:gd name="T46" fmla="*/ 241 w 252"/>
                <a:gd name="T47" fmla="*/ 34 h 178"/>
                <a:gd name="T48" fmla="*/ 252 w 252"/>
                <a:gd name="T49" fmla="*/ 52 h 178"/>
                <a:gd name="T50" fmla="*/ 245 w 252"/>
                <a:gd name="T51" fmla="*/ 82 h 178"/>
                <a:gd name="T52" fmla="*/ 219 w 252"/>
                <a:gd name="T53" fmla="*/ 126 h 178"/>
                <a:gd name="T54" fmla="*/ 215 w 252"/>
                <a:gd name="T55" fmla="*/ 130 h 178"/>
                <a:gd name="T56" fmla="*/ 211 w 252"/>
                <a:gd name="T57" fmla="*/ 134 h 178"/>
                <a:gd name="T58" fmla="*/ 211 w 252"/>
                <a:gd name="T59" fmla="*/ 149 h 178"/>
                <a:gd name="T60" fmla="*/ 208 w 252"/>
                <a:gd name="T61" fmla="*/ 156 h 178"/>
                <a:gd name="T62" fmla="*/ 204 w 252"/>
                <a:gd name="T63" fmla="*/ 156 h 178"/>
                <a:gd name="T64" fmla="*/ 200 w 252"/>
                <a:gd name="T65" fmla="*/ 156 h 178"/>
                <a:gd name="T66" fmla="*/ 197 w 252"/>
                <a:gd name="T67" fmla="*/ 160 h 178"/>
                <a:gd name="T68" fmla="*/ 189 w 252"/>
                <a:gd name="T69" fmla="*/ 160 h 178"/>
                <a:gd name="T70" fmla="*/ 182 w 252"/>
                <a:gd name="T71" fmla="*/ 156 h 178"/>
                <a:gd name="T72" fmla="*/ 171 w 252"/>
                <a:gd name="T73" fmla="*/ 156 h 178"/>
                <a:gd name="T74" fmla="*/ 156 w 252"/>
                <a:gd name="T75" fmla="*/ 156 h 178"/>
                <a:gd name="T76" fmla="*/ 149 w 252"/>
                <a:gd name="T77" fmla="*/ 163 h 178"/>
                <a:gd name="T78" fmla="*/ 141 w 252"/>
                <a:gd name="T79" fmla="*/ 163 h 178"/>
                <a:gd name="T80" fmla="*/ 130 w 252"/>
                <a:gd name="T81" fmla="*/ 160 h 178"/>
                <a:gd name="T82" fmla="*/ 126 w 252"/>
                <a:gd name="T83" fmla="*/ 156 h 178"/>
                <a:gd name="T84" fmla="*/ 123 w 252"/>
                <a:gd name="T85" fmla="*/ 156 h 178"/>
                <a:gd name="T86" fmla="*/ 115 w 252"/>
                <a:gd name="T87" fmla="*/ 156 h 178"/>
                <a:gd name="T88" fmla="*/ 111 w 252"/>
                <a:gd name="T89" fmla="*/ 156 h 178"/>
                <a:gd name="T90" fmla="*/ 108 w 252"/>
                <a:gd name="T91" fmla="*/ 160 h 178"/>
                <a:gd name="T92" fmla="*/ 100 w 252"/>
                <a:gd name="T93" fmla="*/ 152 h 178"/>
                <a:gd name="T94" fmla="*/ 97 w 252"/>
                <a:gd name="T95" fmla="*/ 149 h 178"/>
                <a:gd name="T96" fmla="*/ 89 w 252"/>
                <a:gd name="T97" fmla="*/ 149 h 178"/>
                <a:gd name="T98" fmla="*/ 86 w 252"/>
                <a:gd name="T99" fmla="*/ 149 h 178"/>
                <a:gd name="T100" fmla="*/ 82 w 252"/>
                <a:gd name="T101" fmla="*/ 149 h 178"/>
                <a:gd name="T102" fmla="*/ 74 w 252"/>
                <a:gd name="T103" fmla="*/ 149 h 178"/>
                <a:gd name="T104" fmla="*/ 67 w 252"/>
                <a:gd name="T105" fmla="*/ 149 h 178"/>
                <a:gd name="T106" fmla="*/ 63 w 252"/>
                <a:gd name="T107" fmla="*/ 152 h 178"/>
                <a:gd name="T108" fmla="*/ 60 w 252"/>
                <a:gd name="T109" fmla="*/ 156 h 178"/>
                <a:gd name="T110" fmla="*/ 60 w 252"/>
                <a:gd name="T111" fmla="*/ 156 h 178"/>
                <a:gd name="T112" fmla="*/ 60 w 252"/>
                <a:gd name="T113" fmla="*/ 160 h 178"/>
                <a:gd name="T114" fmla="*/ 63 w 252"/>
                <a:gd name="T115" fmla="*/ 163 h 178"/>
                <a:gd name="T116" fmla="*/ 56 w 252"/>
                <a:gd name="T117" fmla="*/ 167 h 178"/>
                <a:gd name="T118" fmla="*/ 56 w 252"/>
                <a:gd name="T119" fmla="*/ 171 h 178"/>
                <a:gd name="T120" fmla="*/ 60 w 252"/>
                <a:gd name="T121" fmla="*/ 175 h 178"/>
                <a:gd name="T122" fmla="*/ 56 w 252"/>
                <a:gd name="T123" fmla="*/ 17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2" h="178">
                  <a:moveTo>
                    <a:pt x="56" y="178"/>
                  </a:moveTo>
                  <a:lnTo>
                    <a:pt x="52" y="175"/>
                  </a:lnTo>
                  <a:lnTo>
                    <a:pt x="49" y="175"/>
                  </a:lnTo>
                  <a:lnTo>
                    <a:pt x="49" y="171"/>
                  </a:lnTo>
                  <a:lnTo>
                    <a:pt x="41" y="167"/>
                  </a:lnTo>
                  <a:lnTo>
                    <a:pt x="41" y="167"/>
                  </a:lnTo>
                  <a:lnTo>
                    <a:pt x="41" y="171"/>
                  </a:lnTo>
                  <a:lnTo>
                    <a:pt x="37" y="171"/>
                  </a:lnTo>
                  <a:lnTo>
                    <a:pt x="34" y="171"/>
                  </a:lnTo>
                  <a:lnTo>
                    <a:pt x="30" y="167"/>
                  </a:lnTo>
                  <a:lnTo>
                    <a:pt x="34" y="163"/>
                  </a:lnTo>
                  <a:lnTo>
                    <a:pt x="34" y="163"/>
                  </a:lnTo>
                  <a:lnTo>
                    <a:pt x="30" y="160"/>
                  </a:lnTo>
                  <a:lnTo>
                    <a:pt x="30" y="160"/>
                  </a:lnTo>
                  <a:lnTo>
                    <a:pt x="30" y="160"/>
                  </a:lnTo>
                  <a:lnTo>
                    <a:pt x="23" y="160"/>
                  </a:lnTo>
                  <a:lnTo>
                    <a:pt x="15" y="156"/>
                  </a:lnTo>
                  <a:lnTo>
                    <a:pt x="15" y="152"/>
                  </a:lnTo>
                  <a:lnTo>
                    <a:pt x="0" y="141"/>
                  </a:lnTo>
                  <a:lnTo>
                    <a:pt x="0" y="138"/>
                  </a:lnTo>
                  <a:lnTo>
                    <a:pt x="4" y="134"/>
                  </a:lnTo>
                  <a:lnTo>
                    <a:pt x="4" y="130"/>
                  </a:lnTo>
                  <a:lnTo>
                    <a:pt x="4" y="130"/>
                  </a:lnTo>
                  <a:lnTo>
                    <a:pt x="8" y="130"/>
                  </a:lnTo>
                  <a:lnTo>
                    <a:pt x="19" y="130"/>
                  </a:lnTo>
                  <a:lnTo>
                    <a:pt x="23" y="130"/>
                  </a:lnTo>
                  <a:lnTo>
                    <a:pt x="26" y="126"/>
                  </a:lnTo>
                  <a:lnTo>
                    <a:pt x="34" y="126"/>
                  </a:lnTo>
                  <a:lnTo>
                    <a:pt x="37" y="126"/>
                  </a:lnTo>
                  <a:lnTo>
                    <a:pt x="41" y="123"/>
                  </a:lnTo>
                  <a:lnTo>
                    <a:pt x="49" y="123"/>
                  </a:lnTo>
                  <a:lnTo>
                    <a:pt x="52" y="123"/>
                  </a:lnTo>
                  <a:lnTo>
                    <a:pt x="60" y="119"/>
                  </a:lnTo>
                  <a:lnTo>
                    <a:pt x="63" y="115"/>
                  </a:lnTo>
                  <a:lnTo>
                    <a:pt x="63" y="108"/>
                  </a:lnTo>
                  <a:lnTo>
                    <a:pt x="63" y="108"/>
                  </a:lnTo>
                  <a:lnTo>
                    <a:pt x="67" y="93"/>
                  </a:lnTo>
                  <a:lnTo>
                    <a:pt x="67" y="67"/>
                  </a:lnTo>
                  <a:lnTo>
                    <a:pt x="93" y="60"/>
                  </a:lnTo>
                  <a:lnTo>
                    <a:pt x="111" y="45"/>
                  </a:lnTo>
                  <a:lnTo>
                    <a:pt x="186" y="0"/>
                  </a:lnTo>
                  <a:lnTo>
                    <a:pt x="215" y="8"/>
                  </a:lnTo>
                  <a:lnTo>
                    <a:pt x="219" y="11"/>
                  </a:lnTo>
                  <a:lnTo>
                    <a:pt x="234" y="4"/>
                  </a:lnTo>
                  <a:lnTo>
                    <a:pt x="234" y="8"/>
                  </a:lnTo>
                  <a:lnTo>
                    <a:pt x="241" y="26"/>
                  </a:lnTo>
                  <a:lnTo>
                    <a:pt x="241" y="30"/>
                  </a:lnTo>
                  <a:lnTo>
                    <a:pt x="241" y="34"/>
                  </a:lnTo>
                  <a:lnTo>
                    <a:pt x="252" y="45"/>
                  </a:lnTo>
                  <a:lnTo>
                    <a:pt x="252" y="52"/>
                  </a:lnTo>
                  <a:lnTo>
                    <a:pt x="248" y="52"/>
                  </a:lnTo>
                  <a:lnTo>
                    <a:pt x="245" y="82"/>
                  </a:lnTo>
                  <a:lnTo>
                    <a:pt x="245" y="104"/>
                  </a:lnTo>
                  <a:lnTo>
                    <a:pt x="219" y="126"/>
                  </a:lnTo>
                  <a:lnTo>
                    <a:pt x="215" y="130"/>
                  </a:lnTo>
                  <a:lnTo>
                    <a:pt x="215" y="130"/>
                  </a:lnTo>
                  <a:lnTo>
                    <a:pt x="211" y="130"/>
                  </a:lnTo>
                  <a:lnTo>
                    <a:pt x="211" y="134"/>
                  </a:lnTo>
                  <a:lnTo>
                    <a:pt x="215" y="152"/>
                  </a:lnTo>
                  <a:lnTo>
                    <a:pt x="211" y="149"/>
                  </a:lnTo>
                  <a:lnTo>
                    <a:pt x="208" y="152"/>
                  </a:lnTo>
                  <a:lnTo>
                    <a:pt x="208" y="156"/>
                  </a:lnTo>
                  <a:lnTo>
                    <a:pt x="208" y="156"/>
                  </a:lnTo>
                  <a:lnTo>
                    <a:pt x="204" y="156"/>
                  </a:lnTo>
                  <a:lnTo>
                    <a:pt x="204" y="156"/>
                  </a:lnTo>
                  <a:lnTo>
                    <a:pt x="200" y="156"/>
                  </a:lnTo>
                  <a:lnTo>
                    <a:pt x="197" y="156"/>
                  </a:lnTo>
                  <a:lnTo>
                    <a:pt x="197" y="160"/>
                  </a:lnTo>
                  <a:lnTo>
                    <a:pt x="193" y="160"/>
                  </a:lnTo>
                  <a:lnTo>
                    <a:pt x="189" y="160"/>
                  </a:lnTo>
                  <a:lnTo>
                    <a:pt x="186" y="160"/>
                  </a:lnTo>
                  <a:lnTo>
                    <a:pt x="182" y="156"/>
                  </a:lnTo>
                  <a:lnTo>
                    <a:pt x="174" y="156"/>
                  </a:lnTo>
                  <a:lnTo>
                    <a:pt x="171" y="156"/>
                  </a:lnTo>
                  <a:lnTo>
                    <a:pt x="160" y="156"/>
                  </a:lnTo>
                  <a:lnTo>
                    <a:pt x="156" y="156"/>
                  </a:lnTo>
                  <a:lnTo>
                    <a:pt x="152" y="163"/>
                  </a:lnTo>
                  <a:lnTo>
                    <a:pt x="149" y="163"/>
                  </a:lnTo>
                  <a:lnTo>
                    <a:pt x="145" y="163"/>
                  </a:lnTo>
                  <a:lnTo>
                    <a:pt x="141" y="163"/>
                  </a:lnTo>
                  <a:lnTo>
                    <a:pt x="137" y="163"/>
                  </a:lnTo>
                  <a:lnTo>
                    <a:pt x="130" y="160"/>
                  </a:lnTo>
                  <a:lnTo>
                    <a:pt x="126" y="160"/>
                  </a:lnTo>
                  <a:lnTo>
                    <a:pt x="126" y="156"/>
                  </a:lnTo>
                  <a:lnTo>
                    <a:pt x="126" y="156"/>
                  </a:lnTo>
                  <a:lnTo>
                    <a:pt x="123" y="156"/>
                  </a:lnTo>
                  <a:lnTo>
                    <a:pt x="123" y="156"/>
                  </a:lnTo>
                  <a:lnTo>
                    <a:pt x="115" y="156"/>
                  </a:lnTo>
                  <a:lnTo>
                    <a:pt x="115" y="156"/>
                  </a:lnTo>
                  <a:lnTo>
                    <a:pt x="111" y="156"/>
                  </a:lnTo>
                  <a:lnTo>
                    <a:pt x="111" y="160"/>
                  </a:lnTo>
                  <a:lnTo>
                    <a:pt x="108" y="160"/>
                  </a:lnTo>
                  <a:lnTo>
                    <a:pt x="104" y="160"/>
                  </a:lnTo>
                  <a:lnTo>
                    <a:pt x="100" y="152"/>
                  </a:lnTo>
                  <a:lnTo>
                    <a:pt x="100" y="152"/>
                  </a:lnTo>
                  <a:lnTo>
                    <a:pt x="97" y="149"/>
                  </a:lnTo>
                  <a:lnTo>
                    <a:pt x="93" y="149"/>
                  </a:lnTo>
                  <a:lnTo>
                    <a:pt x="89" y="149"/>
                  </a:lnTo>
                  <a:lnTo>
                    <a:pt x="86" y="149"/>
                  </a:lnTo>
                  <a:lnTo>
                    <a:pt x="86" y="149"/>
                  </a:lnTo>
                  <a:lnTo>
                    <a:pt x="82" y="149"/>
                  </a:lnTo>
                  <a:lnTo>
                    <a:pt x="82" y="149"/>
                  </a:lnTo>
                  <a:lnTo>
                    <a:pt x="74" y="149"/>
                  </a:lnTo>
                  <a:lnTo>
                    <a:pt x="74" y="149"/>
                  </a:lnTo>
                  <a:lnTo>
                    <a:pt x="71" y="149"/>
                  </a:lnTo>
                  <a:lnTo>
                    <a:pt x="67" y="149"/>
                  </a:lnTo>
                  <a:lnTo>
                    <a:pt x="67" y="149"/>
                  </a:lnTo>
                  <a:lnTo>
                    <a:pt x="63" y="152"/>
                  </a:lnTo>
                  <a:lnTo>
                    <a:pt x="60" y="152"/>
                  </a:lnTo>
                  <a:lnTo>
                    <a:pt x="60" y="156"/>
                  </a:lnTo>
                  <a:lnTo>
                    <a:pt x="63" y="156"/>
                  </a:lnTo>
                  <a:lnTo>
                    <a:pt x="60" y="156"/>
                  </a:lnTo>
                  <a:lnTo>
                    <a:pt x="60" y="160"/>
                  </a:lnTo>
                  <a:lnTo>
                    <a:pt x="60" y="160"/>
                  </a:lnTo>
                  <a:lnTo>
                    <a:pt x="63" y="163"/>
                  </a:lnTo>
                  <a:lnTo>
                    <a:pt x="63" y="163"/>
                  </a:lnTo>
                  <a:lnTo>
                    <a:pt x="60" y="163"/>
                  </a:lnTo>
                  <a:lnTo>
                    <a:pt x="56" y="167"/>
                  </a:lnTo>
                  <a:lnTo>
                    <a:pt x="56" y="171"/>
                  </a:lnTo>
                  <a:lnTo>
                    <a:pt x="56" y="171"/>
                  </a:lnTo>
                  <a:lnTo>
                    <a:pt x="60" y="175"/>
                  </a:lnTo>
                  <a:lnTo>
                    <a:pt x="60" y="175"/>
                  </a:lnTo>
                  <a:lnTo>
                    <a:pt x="60" y="178"/>
                  </a:lnTo>
                  <a:lnTo>
                    <a:pt x="56" y="178"/>
                  </a:lnTo>
                  <a:close/>
                </a:path>
              </a:pathLst>
            </a:custGeom>
            <a:grpFill/>
            <a:ln>
              <a:noFill/>
            </a:ln>
          </p:spPr>
          <p:txBody>
            <a:bodyPr vert="horz" wrap="square" lIns="91440" tIns="45720" rIns="91440" bIns="45720" numCol="1" anchor="t" anchorCtr="0" compatLnSpc="1"/>
            <a:lstStyle/>
            <a:p>
              <a:endParaRPr lang="en-US"/>
            </a:p>
          </p:txBody>
        </p:sp>
        <p:sp>
          <p:nvSpPr>
            <p:cNvPr id="133" name="Freeform 130">
              <a:extLst>
                <a:ext uri="{FF2B5EF4-FFF2-40B4-BE49-F238E27FC236}">
                  <a16:creationId xmlns="" xmlns:a16="http://schemas.microsoft.com/office/drawing/2014/main" id="{692527DB-44DE-4CB4-968A-2B5247BEF265}"/>
                </a:ext>
              </a:extLst>
            </p:cNvPr>
            <p:cNvSpPr/>
            <p:nvPr/>
          </p:nvSpPr>
          <p:spPr bwMode="auto">
            <a:xfrm>
              <a:off x="4359925" y="2909636"/>
              <a:ext cx="238027" cy="185275"/>
            </a:xfrm>
            <a:custGeom>
              <a:avLst/>
              <a:gdLst>
                <a:gd name="T0" fmla="*/ 174 w 185"/>
                <a:gd name="T1" fmla="*/ 7 h 144"/>
                <a:gd name="T2" fmla="*/ 163 w 185"/>
                <a:gd name="T3" fmla="*/ 3 h 144"/>
                <a:gd name="T4" fmla="*/ 159 w 185"/>
                <a:gd name="T5" fmla="*/ 7 h 144"/>
                <a:gd name="T6" fmla="*/ 152 w 185"/>
                <a:gd name="T7" fmla="*/ 7 h 144"/>
                <a:gd name="T8" fmla="*/ 144 w 185"/>
                <a:gd name="T9" fmla="*/ 11 h 144"/>
                <a:gd name="T10" fmla="*/ 129 w 185"/>
                <a:gd name="T11" fmla="*/ 7 h 144"/>
                <a:gd name="T12" fmla="*/ 111 w 185"/>
                <a:gd name="T13" fmla="*/ 7 h 144"/>
                <a:gd name="T14" fmla="*/ 100 w 185"/>
                <a:gd name="T15" fmla="*/ 14 h 144"/>
                <a:gd name="T16" fmla="*/ 85 w 185"/>
                <a:gd name="T17" fmla="*/ 11 h 144"/>
                <a:gd name="T18" fmla="*/ 81 w 185"/>
                <a:gd name="T19" fmla="*/ 7 h 144"/>
                <a:gd name="T20" fmla="*/ 70 w 185"/>
                <a:gd name="T21" fmla="*/ 7 h 144"/>
                <a:gd name="T22" fmla="*/ 66 w 185"/>
                <a:gd name="T23" fmla="*/ 11 h 144"/>
                <a:gd name="T24" fmla="*/ 55 w 185"/>
                <a:gd name="T25" fmla="*/ 3 h 144"/>
                <a:gd name="T26" fmla="*/ 48 w 185"/>
                <a:gd name="T27" fmla="*/ 0 h 144"/>
                <a:gd name="T28" fmla="*/ 41 w 185"/>
                <a:gd name="T29" fmla="*/ 0 h 144"/>
                <a:gd name="T30" fmla="*/ 29 w 185"/>
                <a:gd name="T31" fmla="*/ 0 h 144"/>
                <a:gd name="T32" fmla="*/ 22 w 185"/>
                <a:gd name="T33" fmla="*/ 0 h 144"/>
                <a:gd name="T34" fmla="*/ 15 w 185"/>
                <a:gd name="T35" fmla="*/ 3 h 144"/>
                <a:gd name="T36" fmla="*/ 15 w 185"/>
                <a:gd name="T37" fmla="*/ 7 h 144"/>
                <a:gd name="T38" fmla="*/ 18 w 185"/>
                <a:gd name="T39" fmla="*/ 14 h 144"/>
                <a:gd name="T40" fmla="*/ 11 w 185"/>
                <a:gd name="T41" fmla="*/ 18 h 144"/>
                <a:gd name="T42" fmla="*/ 15 w 185"/>
                <a:gd name="T43" fmla="*/ 26 h 144"/>
                <a:gd name="T44" fmla="*/ 11 w 185"/>
                <a:gd name="T45" fmla="*/ 29 h 144"/>
                <a:gd name="T46" fmla="*/ 15 w 185"/>
                <a:gd name="T47" fmla="*/ 37 h 144"/>
                <a:gd name="T48" fmla="*/ 18 w 185"/>
                <a:gd name="T49" fmla="*/ 48 h 144"/>
                <a:gd name="T50" fmla="*/ 11 w 185"/>
                <a:gd name="T51" fmla="*/ 52 h 144"/>
                <a:gd name="T52" fmla="*/ 15 w 185"/>
                <a:gd name="T53" fmla="*/ 59 h 144"/>
                <a:gd name="T54" fmla="*/ 7 w 185"/>
                <a:gd name="T55" fmla="*/ 66 h 144"/>
                <a:gd name="T56" fmla="*/ 4 w 185"/>
                <a:gd name="T57" fmla="*/ 70 h 144"/>
                <a:gd name="T58" fmla="*/ 0 w 185"/>
                <a:gd name="T59" fmla="*/ 74 h 144"/>
                <a:gd name="T60" fmla="*/ 0 w 185"/>
                <a:gd name="T61" fmla="*/ 81 h 144"/>
                <a:gd name="T62" fmla="*/ 0 w 185"/>
                <a:gd name="T63" fmla="*/ 85 h 144"/>
                <a:gd name="T64" fmla="*/ 0 w 185"/>
                <a:gd name="T65" fmla="*/ 96 h 144"/>
                <a:gd name="T66" fmla="*/ 0 w 185"/>
                <a:gd name="T67" fmla="*/ 107 h 144"/>
                <a:gd name="T68" fmla="*/ 11 w 185"/>
                <a:gd name="T69" fmla="*/ 111 h 144"/>
                <a:gd name="T70" fmla="*/ 33 w 185"/>
                <a:gd name="T71" fmla="*/ 129 h 144"/>
                <a:gd name="T72" fmla="*/ 37 w 185"/>
                <a:gd name="T73" fmla="*/ 141 h 144"/>
                <a:gd name="T74" fmla="*/ 63 w 185"/>
                <a:gd name="T75" fmla="*/ 144 h 144"/>
                <a:gd name="T76" fmla="*/ 78 w 185"/>
                <a:gd name="T77" fmla="*/ 141 h 144"/>
                <a:gd name="T78" fmla="*/ 85 w 185"/>
                <a:gd name="T79" fmla="*/ 137 h 144"/>
                <a:gd name="T80" fmla="*/ 89 w 185"/>
                <a:gd name="T81" fmla="*/ 141 h 144"/>
                <a:gd name="T82" fmla="*/ 96 w 185"/>
                <a:gd name="T83" fmla="*/ 129 h 144"/>
                <a:gd name="T84" fmla="*/ 96 w 185"/>
                <a:gd name="T85" fmla="*/ 122 h 144"/>
                <a:gd name="T86" fmla="*/ 104 w 185"/>
                <a:gd name="T87" fmla="*/ 115 h 144"/>
                <a:gd name="T88" fmla="*/ 107 w 185"/>
                <a:gd name="T89" fmla="*/ 107 h 144"/>
                <a:gd name="T90" fmla="*/ 115 w 185"/>
                <a:gd name="T91" fmla="*/ 104 h 144"/>
                <a:gd name="T92" fmla="*/ 122 w 185"/>
                <a:gd name="T93" fmla="*/ 104 h 144"/>
                <a:gd name="T94" fmla="*/ 129 w 185"/>
                <a:gd name="T95" fmla="*/ 111 h 144"/>
                <a:gd name="T96" fmla="*/ 137 w 185"/>
                <a:gd name="T97" fmla="*/ 107 h 144"/>
                <a:gd name="T98" fmla="*/ 141 w 185"/>
                <a:gd name="T99" fmla="*/ 104 h 144"/>
                <a:gd name="T100" fmla="*/ 144 w 185"/>
                <a:gd name="T101" fmla="*/ 96 h 144"/>
                <a:gd name="T102" fmla="*/ 148 w 185"/>
                <a:gd name="T103" fmla="*/ 85 h 144"/>
                <a:gd name="T104" fmla="*/ 159 w 185"/>
                <a:gd name="T105" fmla="*/ 78 h 144"/>
                <a:gd name="T106" fmla="*/ 159 w 185"/>
                <a:gd name="T107" fmla="*/ 66 h 144"/>
                <a:gd name="T108" fmla="*/ 166 w 185"/>
                <a:gd name="T109" fmla="*/ 63 h 144"/>
                <a:gd name="T110" fmla="*/ 170 w 185"/>
                <a:gd name="T111" fmla="*/ 52 h 144"/>
                <a:gd name="T112" fmla="*/ 174 w 185"/>
                <a:gd name="T113" fmla="*/ 44 h 144"/>
                <a:gd name="T114" fmla="*/ 181 w 185"/>
                <a:gd name="T115" fmla="*/ 40 h 144"/>
                <a:gd name="T116" fmla="*/ 185 w 185"/>
                <a:gd name="T117" fmla="*/ 33 h 144"/>
                <a:gd name="T118" fmla="*/ 185 w 185"/>
                <a:gd name="T119" fmla="*/ 26 h 144"/>
                <a:gd name="T120" fmla="*/ 181 w 185"/>
                <a:gd name="T121" fmla="*/ 18 h 144"/>
                <a:gd name="T122" fmla="*/ 178 w 185"/>
                <a:gd name="T123" fmla="*/ 1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5" h="144">
                  <a:moveTo>
                    <a:pt x="178" y="11"/>
                  </a:moveTo>
                  <a:lnTo>
                    <a:pt x="178" y="11"/>
                  </a:lnTo>
                  <a:lnTo>
                    <a:pt x="174" y="7"/>
                  </a:lnTo>
                  <a:lnTo>
                    <a:pt x="170" y="3"/>
                  </a:lnTo>
                  <a:lnTo>
                    <a:pt x="166" y="0"/>
                  </a:lnTo>
                  <a:lnTo>
                    <a:pt x="163" y="3"/>
                  </a:lnTo>
                  <a:lnTo>
                    <a:pt x="163" y="7"/>
                  </a:lnTo>
                  <a:lnTo>
                    <a:pt x="163" y="7"/>
                  </a:lnTo>
                  <a:lnTo>
                    <a:pt x="159" y="7"/>
                  </a:lnTo>
                  <a:lnTo>
                    <a:pt x="159" y="7"/>
                  </a:lnTo>
                  <a:lnTo>
                    <a:pt x="155" y="7"/>
                  </a:lnTo>
                  <a:lnTo>
                    <a:pt x="152" y="7"/>
                  </a:lnTo>
                  <a:lnTo>
                    <a:pt x="152" y="11"/>
                  </a:lnTo>
                  <a:lnTo>
                    <a:pt x="148" y="11"/>
                  </a:lnTo>
                  <a:lnTo>
                    <a:pt x="144" y="11"/>
                  </a:lnTo>
                  <a:lnTo>
                    <a:pt x="141" y="11"/>
                  </a:lnTo>
                  <a:lnTo>
                    <a:pt x="137" y="7"/>
                  </a:lnTo>
                  <a:lnTo>
                    <a:pt x="129" y="7"/>
                  </a:lnTo>
                  <a:lnTo>
                    <a:pt x="126" y="7"/>
                  </a:lnTo>
                  <a:lnTo>
                    <a:pt x="115" y="7"/>
                  </a:lnTo>
                  <a:lnTo>
                    <a:pt x="111" y="7"/>
                  </a:lnTo>
                  <a:lnTo>
                    <a:pt x="107" y="14"/>
                  </a:lnTo>
                  <a:lnTo>
                    <a:pt x="104" y="14"/>
                  </a:lnTo>
                  <a:lnTo>
                    <a:pt x="100" y="14"/>
                  </a:lnTo>
                  <a:lnTo>
                    <a:pt x="96" y="14"/>
                  </a:lnTo>
                  <a:lnTo>
                    <a:pt x="92" y="14"/>
                  </a:lnTo>
                  <a:lnTo>
                    <a:pt x="85" y="11"/>
                  </a:lnTo>
                  <a:lnTo>
                    <a:pt x="81" y="11"/>
                  </a:lnTo>
                  <a:lnTo>
                    <a:pt x="81" y="7"/>
                  </a:lnTo>
                  <a:lnTo>
                    <a:pt x="81" y="7"/>
                  </a:lnTo>
                  <a:lnTo>
                    <a:pt x="78" y="7"/>
                  </a:lnTo>
                  <a:lnTo>
                    <a:pt x="78" y="7"/>
                  </a:lnTo>
                  <a:lnTo>
                    <a:pt x="70" y="7"/>
                  </a:lnTo>
                  <a:lnTo>
                    <a:pt x="70" y="7"/>
                  </a:lnTo>
                  <a:lnTo>
                    <a:pt x="66" y="7"/>
                  </a:lnTo>
                  <a:lnTo>
                    <a:pt x="66" y="11"/>
                  </a:lnTo>
                  <a:lnTo>
                    <a:pt x="63" y="11"/>
                  </a:lnTo>
                  <a:lnTo>
                    <a:pt x="59" y="11"/>
                  </a:lnTo>
                  <a:lnTo>
                    <a:pt x="55" y="3"/>
                  </a:lnTo>
                  <a:lnTo>
                    <a:pt x="55" y="3"/>
                  </a:lnTo>
                  <a:lnTo>
                    <a:pt x="52" y="0"/>
                  </a:lnTo>
                  <a:lnTo>
                    <a:pt x="48" y="0"/>
                  </a:lnTo>
                  <a:lnTo>
                    <a:pt x="44" y="0"/>
                  </a:lnTo>
                  <a:lnTo>
                    <a:pt x="41" y="0"/>
                  </a:lnTo>
                  <a:lnTo>
                    <a:pt x="41" y="0"/>
                  </a:lnTo>
                  <a:lnTo>
                    <a:pt x="37" y="0"/>
                  </a:lnTo>
                  <a:lnTo>
                    <a:pt x="37" y="0"/>
                  </a:lnTo>
                  <a:lnTo>
                    <a:pt x="29" y="0"/>
                  </a:lnTo>
                  <a:lnTo>
                    <a:pt x="29" y="0"/>
                  </a:lnTo>
                  <a:lnTo>
                    <a:pt x="26" y="0"/>
                  </a:lnTo>
                  <a:lnTo>
                    <a:pt x="22" y="0"/>
                  </a:lnTo>
                  <a:lnTo>
                    <a:pt x="22" y="0"/>
                  </a:lnTo>
                  <a:lnTo>
                    <a:pt x="18" y="3"/>
                  </a:lnTo>
                  <a:lnTo>
                    <a:pt x="15" y="3"/>
                  </a:lnTo>
                  <a:lnTo>
                    <a:pt x="15" y="7"/>
                  </a:lnTo>
                  <a:lnTo>
                    <a:pt x="18" y="7"/>
                  </a:lnTo>
                  <a:lnTo>
                    <a:pt x="15" y="7"/>
                  </a:lnTo>
                  <a:lnTo>
                    <a:pt x="15" y="11"/>
                  </a:lnTo>
                  <a:lnTo>
                    <a:pt x="15" y="11"/>
                  </a:lnTo>
                  <a:lnTo>
                    <a:pt x="18" y="14"/>
                  </a:lnTo>
                  <a:lnTo>
                    <a:pt x="18" y="14"/>
                  </a:lnTo>
                  <a:lnTo>
                    <a:pt x="15" y="14"/>
                  </a:lnTo>
                  <a:lnTo>
                    <a:pt x="11" y="18"/>
                  </a:lnTo>
                  <a:lnTo>
                    <a:pt x="11" y="22"/>
                  </a:lnTo>
                  <a:lnTo>
                    <a:pt x="11" y="22"/>
                  </a:lnTo>
                  <a:lnTo>
                    <a:pt x="15" y="26"/>
                  </a:lnTo>
                  <a:lnTo>
                    <a:pt x="15" y="26"/>
                  </a:lnTo>
                  <a:lnTo>
                    <a:pt x="15" y="29"/>
                  </a:lnTo>
                  <a:lnTo>
                    <a:pt x="11" y="29"/>
                  </a:lnTo>
                  <a:lnTo>
                    <a:pt x="11" y="33"/>
                  </a:lnTo>
                  <a:lnTo>
                    <a:pt x="11" y="37"/>
                  </a:lnTo>
                  <a:lnTo>
                    <a:pt x="15" y="37"/>
                  </a:lnTo>
                  <a:lnTo>
                    <a:pt x="15" y="40"/>
                  </a:lnTo>
                  <a:lnTo>
                    <a:pt x="18" y="48"/>
                  </a:lnTo>
                  <a:lnTo>
                    <a:pt x="18" y="48"/>
                  </a:lnTo>
                  <a:lnTo>
                    <a:pt x="15" y="48"/>
                  </a:lnTo>
                  <a:lnTo>
                    <a:pt x="11" y="52"/>
                  </a:lnTo>
                  <a:lnTo>
                    <a:pt x="11" y="52"/>
                  </a:lnTo>
                  <a:lnTo>
                    <a:pt x="15" y="55"/>
                  </a:lnTo>
                  <a:lnTo>
                    <a:pt x="15" y="59"/>
                  </a:lnTo>
                  <a:lnTo>
                    <a:pt x="15" y="59"/>
                  </a:lnTo>
                  <a:lnTo>
                    <a:pt x="11" y="59"/>
                  </a:lnTo>
                  <a:lnTo>
                    <a:pt x="11" y="63"/>
                  </a:lnTo>
                  <a:lnTo>
                    <a:pt x="7" y="66"/>
                  </a:lnTo>
                  <a:lnTo>
                    <a:pt x="7" y="66"/>
                  </a:lnTo>
                  <a:lnTo>
                    <a:pt x="4" y="70"/>
                  </a:lnTo>
                  <a:lnTo>
                    <a:pt x="4" y="70"/>
                  </a:lnTo>
                  <a:lnTo>
                    <a:pt x="0" y="70"/>
                  </a:lnTo>
                  <a:lnTo>
                    <a:pt x="0" y="70"/>
                  </a:lnTo>
                  <a:lnTo>
                    <a:pt x="0" y="74"/>
                  </a:lnTo>
                  <a:lnTo>
                    <a:pt x="0" y="78"/>
                  </a:lnTo>
                  <a:lnTo>
                    <a:pt x="0" y="81"/>
                  </a:lnTo>
                  <a:lnTo>
                    <a:pt x="0" y="81"/>
                  </a:lnTo>
                  <a:lnTo>
                    <a:pt x="0" y="85"/>
                  </a:lnTo>
                  <a:lnTo>
                    <a:pt x="0" y="85"/>
                  </a:lnTo>
                  <a:lnTo>
                    <a:pt x="0" y="85"/>
                  </a:lnTo>
                  <a:lnTo>
                    <a:pt x="0" y="89"/>
                  </a:lnTo>
                  <a:lnTo>
                    <a:pt x="0" y="89"/>
                  </a:lnTo>
                  <a:lnTo>
                    <a:pt x="0" y="96"/>
                  </a:lnTo>
                  <a:lnTo>
                    <a:pt x="0" y="96"/>
                  </a:lnTo>
                  <a:lnTo>
                    <a:pt x="0" y="100"/>
                  </a:lnTo>
                  <a:lnTo>
                    <a:pt x="0" y="107"/>
                  </a:lnTo>
                  <a:lnTo>
                    <a:pt x="0" y="111"/>
                  </a:lnTo>
                  <a:lnTo>
                    <a:pt x="7" y="111"/>
                  </a:lnTo>
                  <a:lnTo>
                    <a:pt x="11" y="111"/>
                  </a:lnTo>
                  <a:lnTo>
                    <a:pt x="22" y="115"/>
                  </a:lnTo>
                  <a:lnTo>
                    <a:pt x="29" y="122"/>
                  </a:lnTo>
                  <a:lnTo>
                    <a:pt x="33" y="129"/>
                  </a:lnTo>
                  <a:lnTo>
                    <a:pt x="33" y="133"/>
                  </a:lnTo>
                  <a:lnTo>
                    <a:pt x="37" y="133"/>
                  </a:lnTo>
                  <a:lnTo>
                    <a:pt x="37" y="141"/>
                  </a:lnTo>
                  <a:lnTo>
                    <a:pt x="41" y="144"/>
                  </a:lnTo>
                  <a:lnTo>
                    <a:pt x="48" y="144"/>
                  </a:lnTo>
                  <a:lnTo>
                    <a:pt x="63" y="144"/>
                  </a:lnTo>
                  <a:lnTo>
                    <a:pt x="66" y="141"/>
                  </a:lnTo>
                  <a:lnTo>
                    <a:pt x="70" y="144"/>
                  </a:lnTo>
                  <a:lnTo>
                    <a:pt x="78" y="141"/>
                  </a:lnTo>
                  <a:lnTo>
                    <a:pt x="81" y="141"/>
                  </a:lnTo>
                  <a:lnTo>
                    <a:pt x="85" y="141"/>
                  </a:lnTo>
                  <a:lnTo>
                    <a:pt x="85" y="137"/>
                  </a:lnTo>
                  <a:lnTo>
                    <a:pt x="89" y="141"/>
                  </a:lnTo>
                  <a:lnTo>
                    <a:pt x="89" y="141"/>
                  </a:lnTo>
                  <a:lnTo>
                    <a:pt x="89" y="141"/>
                  </a:lnTo>
                  <a:lnTo>
                    <a:pt x="89" y="137"/>
                  </a:lnTo>
                  <a:lnTo>
                    <a:pt x="96" y="133"/>
                  </a:lnTo>
                  <a:lnTo>
                    <a:pt x="96" y="129"/>
                  </a:lnTo>
                  <a:lnTo>
                    <a:pt x="96" y="126"/>
                  </a:lnTo>
                  <a:lnTo>
                    <a:pt x="96" y="122"/>
                  </a:lnTo>
                  <a:lnTo>
                    <a:pt x="96" y="122"/>
                  </a:lnTo>
                  <a:lnTo>
                    <a:pt x="96" y="118"/>
                  </a:lnTo>
                  <a:lnTo>
                    <a:pt x="100" y="118"/>
                  </a:lnTo>
                  <a:lnTo>
                    <a:pt x="104" y="115"/>
                  </a:lnTo>
                  <a:lnTo>
                    <a:pt x="104" y="115"/>
                  </a:lnTo>
                  <a:lnTo>
                    <a:pt x="107" y="111"/>
                  </a:lnTo>
                  <a:lnTo>
                    <a:pt x="107" y="107"/>
                  </a:lnTo>
                  <a:lnTo>
                    <a:pt x="111" y="107"/>
                  </a:lnTo>
                  <a:lnTo>
                    <a:pt x="115" y="104"/>
                  </a:lnTo>
                  <a:lnTo>
                    <a:pt x="115" y="104"/>
                  </a:lnTo>
                  <a:lnTo>
                    <a:pt x="115" y="104"/>
                  </a:lnTo>
                  <a:lnTo>
                    <a:pt x="118" y="107"/>
                  </a:lnTo>
                  <a:lnTo>
                    <a:pt x="122" y="104"/>
                  </a:lnTo>
                  <a:lnTo>
                    <a:pt x="126" y="107"/>
                  </a:lnTo>
                  <a:lnTo>
                    <a:pt x="126" y="111"/>
                  </a:lnTo>
                  <a:lnTo>
                    <a:pt x="129" y="111"/>
                  </a:lnTo>
                  <a:lnTo>
                    <a:pt x="129" y="111"/>
                  </a:lnTo>
                  <a:lnTo>
                    <a:pt x="133" y="111"/>
                  </a:lnTo>
                  <a:lnTo>
                    <a:pt x="137" y="107"/>
                  </a:lnTo>
                  <a:lnTo>
                    <a:pt x="137" y="107"/>
                  </a:lnTo>
                  <a:lnTo>
                    <a:pt x="137" y="104"/>
                  </a:lnTo>
                  <a:lnTo>
                    <a:pt x="141" y="104"/>
                  </a:lnTo>
                  <a:lnTo>
                    <a:pt x="144" y="100"/>
                  </a:lnTo>
                  <a:lnTo>
                    <a:pt x="144" y="100"/>
                  </a:lnTo>
                  <a:lnTo>
                    <a:pt x="144" y="96"/>
                  </a:lnTo>
                  <a:lnTo>
                    <a:pt x="148" y="89"/>
                  </a:lnTo>
                  <a:lnTo>
                    <a:pt x="148" y="89"/>
                  </a:lnTo>
                  <a:lnTo>
                    <a:pt x="148" y="85"/>
                  </a:lnTo>
                  <a:lnTo>
                    <a:pt x="152" y="85"/>
                  </a:lnTo>
                  <a:lnTo>
                    <a:pt x="155" y="81"/>
                  </a:lnTo>
                  <a:lnTo>
                    <a:pt x="159" y="78"/>
                  </a:lnTo>
                  <a:lnTo>
                    <a:pt x="159" y="74"/>
                  </a:lnTo>
                  <a:lnTo>
                    <a:pt x="159" y="74"/>
                  </a:lnTo>
                  <a:lnTo>
                    <a:pt x="159" y="66"/>
                  </a:lnTo>
                  <a:lnTo>
                    <a:pt x="163" y="66"/>
                  </a:lnTo>
                  <a:lnTo>
                    <a:pt x="166" y="63"/>
                  </a:lnTo>
                  <a:lnTo>
                    <a:pt x="166" y="63"/>
                  </a:lnTo>
                  <a:lnTo>
                    <a:pt x="170" y="59"/>
                  </a:lnTo>
                  <a:lnTo>
                    <a:pt x="170" y="55"/>
                  </a:lnTo>
                  <a:lnTo>
                    <a:pt x="170" y="52"/>
                  </a:lnTo>
                  <a:lnTo>
                    <a:pt x="170" y="48"/>
                  </a:lnTo>
                  <a:lnTo>
                    <a:pt x="174" y="44"/>
                  </a:lnTo>
                  <a:lnTo>
                    <a:pt x="174" y="44"/>
                  </a:lnTo>
                  <a:lnTo>
                    <a:pt x="174" y="40"/>
                  </a:lnTo>
                  <a:lnTo>
                    <a:pt x="178" y="40"/>
                  </a:lnTo>
                  <a:lnTo>
                    <a:pt x="181" y="40"/>
                  </a:lnTo>
                  <a:lnTo>
                    <a:pt x="181" y="37"/>
                  </a:lnTo>
                  <a:lnTo>
                    <a:pt x="185" y="37"/>
                  </a:lnTo>
                  <a:lnTo>
                    <a:pt x="185" y="33"/>
                  </a:lnTo>
                  <a:lnTo>
                    <a:pt x="185" y="29"/>
                  </a:lnTo>
                  <a:lnTo>
                    <a:pt x="185" y="29"/>
                  </a:lnTo>
                  <a:lnTo>
                    <a:pt x="185" y="26"/>
                  </a:lnTo>
                  <a:lnTo>
                    <a:pt x="181" y="26"/>
                  </a:lnTo>
                  <a:lnTo>
                    <a:pt x="181" y="22"/>
                  </a:lnTo>
                  <a:lnTo>
                    <a:pt x="181" y="18"/>
                  </a:lnTo>
                  <a:lnTo>
                    <a:pt x="181" y="14"/>
                  </a:lnTo>
                  <a:lnTo>
                    <a:pt x="178" y="11"/>
                  </a:lnTo>
                  <a:lnTo>
                    <a:pt x="178" y="11"/>
                  </a:lnTo>
                  <a:close/>
                </a:path>
              </a:pathLst>
            </a:custGeom>
            <a:grpFill/>
            <a:ln>
              <a:noFill/>
            </a:ln>
          </p:spPr>
          <p:txBody>
            <a:bodyPr vert="horz" wrap="square" lIns="91440" tIns="45720" rIns="91440" bIns="45720" numCol="1" anchor="t" anchorCtr="0" compatLnSpc="1"/>
            <a:lstStyle/>
            <a:p>
              <a:endParaRPr lang="en-US"/>
            </a:p>
          </p:txBody>
        </p:sp>
        <p:sp>
          <p:nvSpPr>
            <p:cNvPr id="134" name="Freeform 131">
              <a:extLst>
                <a:ext uri="{FF2B5EF4-FFF2-40B4-BE49-F238E27FC236}">
                  <a16:creationId xmlns="" xmlns:a16="http://schemas.microsoft.com/office/drawing/2014/main" id="{364DF1E0-9315-4132-BA5D-3E606621A22E}"/>
                </a:ext>
              </a:extLst>
            </p:cNvPr>
            <p:cNvSpPr/>
            <p:nvPr/>
          </p:nvSpPr>
          <p:spPr bwMode="auto">
            <a:xfrm>
              <a:off x="4430689" y="3172109"/>
              <a:ext cx="5147" cy="3860"/>
            </a:xfrm>
            <a:custGeom>
              <a:avLst/>
              <a:gdLst>
                <a:gd name="T0" fmla="*/ 0 w 4"/>
                <a:gd name="T1" fmla="*/ 3 h 3"/>
                <a:gd name="T2" fmla="*/ 0 w 4"/>
                <a:gd name="T3" fmla="*/ 0 h 3"/>
                <a:gd name="T4" fmla="*/ 0 w 4"/>
                <a:gd name="T5" fmla="*/ 0 h 3"/>
                <a:gd name="T6" fmla="*/ 4 w 4"/>
                <a:gd name="T7" fmla="*/ 0 h 3"/>
                <a:gd name="T8" fmla="*/ 4 w 4"/>
                <a:gd name="T9" fmla="*/ 3 h 3"/>
                <a:gd name="T10" fmla="*/ 0 w 4"/>
                <a:gd name="T11" fmla="*/ 3 h 3"/>
                <a:gd name="T12" fmla="*/ 0 w 4"/>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4" h="3">
                  <a:moveTo>
                    <a:pt x="0" y="3"/>
                  </a:moveTo>
                  <a:lnTo>
                    <a:pt x="0" y="0"/>
                  </a:lnTo>
                  <a:lnTo>
                    <a:pt x="0" y="0"/>
                  </a:lnTo>
                  <a:lnTo>
                    <a:pt x="4" y="0"/>
                  </a:lnTo>
                  <a:lnTo>
                    <a:pt x="4" y="3"/>
                  </a:lnTo>
                  <a:lnTo>
                    <a:pt x="0" y="3"/>
                  </a:lnTo>
                  <a:lnTo>
                    <a:pt x="0" y="3"/>
                  </a:lnTo>
                  <a:close/>
                </a:path>
              </a:pathLst>
            </a:custGeom>
            <a:grpFill/>
            <a:ln>
              <a:noFill/>
            </a:ln>
          </p:spPr>
          <p:txBody>
            <a:bodyPr vert="horz" wrap="square" lIns="91440" tIns="45720" rIns="91440" bIns="45720" numCol="1" anchor="t" anchorCtr="0" compatLnSpc="1"/>
            <a:lstStyle/>
            <a:p>
              <a:endParaRPr lang="en-US"/>
            </a:p>
          </p:txBody>
        </p:sp>
        <p:sp>
          <p:nvSpPr>
            <p:cNvPr id="135" name="Freeform 132">
              <a:extLst>
                <a:ext uri="{FF2B5EF4-FFF2-40B4-BE49-F238E27FC236}">
                  <a16:creationId xmlns="" xmlns:a16="http://schemas.microsoft.com/office/drawing/2014/main" id="{2537C592-5C5F-4135-84A2-CC6DECFE1F43}"/>
                </a:ext>
              </a:extLst>
            </p:cNvPr>
            <p:cNvSpPr/>
            <p:nvPr/>
          </p:nvSpPr>
          <p:spPr bwMode="auto">
            <a:xfrm>
              <a:off x="4469289" y="3105203"/>
              <a:ext cx="9007" cy="14153"/>
            </a:xfrm>
            <a:custGeom>
              <a:avLst/>
              <a:gdLst>
                <a:gd name="T0" fmla="*/ 0 w 7"/>
                <a:gd name="T1" fmla="*/ 7 h 11"/>
                <a:gd name="T2" fmla="*/ 0 w 7"/>
                <a:gd name="T3" fmla="*/ 3 h 11"/>
                <a:gd name="T4" fmla="*/ 4 w 7"/>
                <a:gd name="T5" fmla="*/ 3 h 11"/>
                <a:gd name="T6" fmla="*/ 4 w 7"/>
                <a:gd name="T7" fmla="*/ 0 h 11"/>
                <a:gd name="T8" fmla="*/ 7 w 7"/>
                <a:gd name="T9" fmla="*/ 0 h 11"/>
                <a:gd name="T10" fmla="*/ 7 w 7"/>
                <a:gd name="T11" fmla="*/ 0 h 11"/>
                <a:gd name="T12" fmla="*/ 7 w 7"/>
                <a:gd name="T13" fmla="*/ 3 h 11"/>
                <a:gd name="T14" fmla="*/ 7 w 7"/>
                <a:gd name="T15" fmla="*/ 11 h 11"/>
                <a:gd name="T16" fmla="*/ 4 w 7"/>
                <a:gd name="T17" fmla="*/ 7 h 11"/>
                <a:gd name="T18" fmla="*/ 0 w 7"/>
                <a:gd name="T19"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1">
                  <a:moveTo>
                    <a:pt x="0" y="7"/>
                  </a:moveTo>
                  <a:lnTo>
                    <a:pt x="0" y="3"/>
                  </a:lnTo>
                  <a:lnTo>
                    <a:pt x="4" y="3"/>
                  </a:lnTo>
                  <a:lnTo>
                    <a:pt x="4" y="0"/>
                  </a:lnTo>
                  <a:lnTo>
                    <a:pt x="7" y="0"/>
                  </a:lnTo>
                  <a:lnTo>
                    <a:pt x="7" y="0"/>
                  </a:lnTo>
                  <a:lnTo>
                    <a:pt x="7" y="3"/>
                  </a:lnTo>
                  <a:lnTo>
                    <a:pt x="7" y="11"/>
                  </a:lnTo>
                  <a:lnTo>
                    <a:pt x="4" y="7"/>
                  </a:lnTo>
                  <a:lnTo>
                    <a:pt x="0" y="7"/>
                  </a:lnTo>
                  <a:close/>
                </a:path>
              </a:pathLst>
            </a:custGeom>
            <a:grpFill/>
            <a:ln>
              <a:noFill/>
            </a:ln>
          </p:spPr>
          <p:txBody>
            <a:bodyPr vert="horz" wrap="square" lIns="91440" tIns="45720" rIns="91440" bIns="45720" numCol="1" anchor="t" anchorCtr="0" compatLnSpc="1"/>
            <a:lstStyle/>
            <a:p>
              <a:endParaRPr lang="en-US"/>
            </a:p>
          </p:txBody>
        </p:sp>
        <p:sp>
          <p:nvSpPr>
            <p:cNvPr id="136" name="Freeform 133">
              <a:extLst>
                <a:ext uri="{FF2B5EF4-FFF2-40B4-BE49-F238E27FC236}">
                  <a16:creationId xmlns="" xmlns:a16="http://schemas.microsoft.com/office/drawing/2014/main" id="{83458FEF-8479-4D89-83B2-7CFCD40E51EC}"/>
                </a:ext>
              </a:extLst>
            </p:cNvPr>
            <p:cNvSpPr/>
            <p:nvPr/>
          </p:nvSpPr>
          <p:spPr bwMode="auto">
            <a:xfrm>
              <a:off x="4474436" y="2923790"/>
              <a:ext cx="162115" cy="218727"/>
            </a:xfrm>
            <a:custGeom>
              <a:avLst/>
              <a:gdLst>
                <a:gd name="T0" fmla="*/ 7 w 126"/>
                <a:gd name="T1" fmla="*/ 122 h 170"/>
                <a:gd name="T2" fmla="*/ 7 w 126"/>
                <a:gd name="T3" fmla="*/ 111 h 170"/>
                <a:gd name="T4" fmla="*/ 11 w 126"/>
                <a:gd name="T5" fmla="*/ 107 h 170"/>
                <a:gd name="T6" fmla="*/ 18 w 126"/>
                <a:gd name="T7" fmla="*/ 100 h 170"/>
                <a:gd name="T8" fmla="*/ 26 w 126"/>
                <a:gd name="T9" fmla="*/ 93 h 170"/>
                <a:gd name="T10" fmla="*/ 29 w 126"/>
                <a:gd name="T11" fmla="*/ 96 h 170"/>
                <a:gd name="T12" fmla="*/ 37 w 126"/>
                <a:gd name="T13" fmla="*/ 100 h 170"/>
                <a:gd name="T14" fmla="*/ 44 w 126"/>
                <a:gd name="T15" fmla="*/ 100 h 170"/>
                <a:gd name="T16" fmla="*/ 48 w 126"/>
                <a:gd name="T17" fmla="*/ 93 h 170"/>
                <a:gd name="T18" fmla="*/ 55 w 126"/>
                <a:gd name="T19" fmla="*/ 89 h 170"/>
                <a:gd name="T20" fmla="*/ 59 w 126"/>
                <a:gd name="T21" fmla="*/ 78 h 170"/>
                <a:gd name="T22" fmla="*/ 66 w 126"/>
                <a:gd name="T23" fmla="*/ 70 h 170"/>
                <a:gd name="T24" fmla="*/ 70 w 126"/>
                <a:gd name="T25" fmla="*/ 63 h 170"/>
                <a:gd name="T26" fmla="*/ 77 w 126"/>
                <a:gd name="T27" fmla="*/ 52 h 170"/>
                <a:gd name="T28" fmla="*/ 81 w 126"/>
                <a:gd name="T29" fmla="*/ 44 h 170"/>
                <a:gd name="T30" fmla="*/ 85 w 126"/>
                <a:gd name="T31" fmla="*/ 33 h 170"/>
                <a:gd name="T32" fmla="*/ 89 w 126"/>
                <a:gd name="T33" fmla="*/ 29 h 170"/>
                <a:gd name="T34" fmla="*/ 96 w 126"/>
                <a:gd name="T35" fmla="*/ 26 h 170"/>
                <a:gd name="T36" fmla="*/ 96 w 126"/>
                <a:gd name="T37" fmla="*/ 18 h 170"/>
                <a:gd name="T38" fmla="*/ 92 w 126"/>
                <a:gd name="T39" fmla="*/ 11 h 170"/>
                <a:gd name="T40" fmla="*/ 89 w 126"/>
                <a:gd name="T41" fmla="*/ 0 h 170"/>
                <a:gd name="T42" fmla="*/ 103 w 126"/>
                <a:gd name="T43" fmla="*/ 11 h 170"/>
                <a:gd name="T44" fmla="*/ 107 w 126"/>
                <a:gd name="T45" fmla="*/ 18 h 170"/>
                <a:gd name="T46" fmla="*/ 103 w 126"/>
                <a:gd name="T47" fmla="*/ 26 h 170"/>
                <a:gd name="T48" fmla="*/ 103 w 126"/>
                <a:gd name="T49" fmla="*/ 33 h 170"/>
                <a:gd name="T50" fmla="*/ 107 w 126"/>
                <a:gd name="T51" fmla="*/ 41 h 170"/>
                <a:gd name="T52" fmla="*/ 114 w 126"/>
                <a:gd name="T53" fmla="*/ 48 h 170"/>
                <a:gd name="T54" fmla="*/ 111 w 126"/>
                <a:gd name="T55" fmla="*/ 48 h 170"/>
                <a:gd name="T56" fmla="*/ 103 w 126"/>
                <a:gd name="T57" fmla="*/ 48 h 170"/>
                <a:gd name="T58" fmla="*/ 96 w 126"/>
                <a:gd name="T59" fmla="*/ 48 h 170"/>
                <a:gd name="T60" fmla="*/ 92 w 126"/>
                <a:gd name="T61" fmla="*/ 52 h 170"/>
                <a:gd name="T62" fmla="*/ 92 w 126"/>
                <a:gd name="T63" fmla="*/ 55 h 170"/>
                <a:gd name="T64" fmla="*/ 103 w 126"/>
                <a:gd name="T65" fmla="*/ 63 h 170"/>
                <a:gd name="T66" fmla="*/ 114 w 126"/>
                <a:gd name="T67" fmla="*/ 74 h 170"/>
                <a:gd name="T68" fmla="*/ 114 w 126"/>
                <a:gd name="T69" fmla="*/ 85 h 170"/>
                <a:gd name="T70" fmla="*/ 107 w 126"/>
                <a:gd name="T71" fmla="*/ 96 h 170"/>
                <a:gd name="T72" fmla="*/ 100 w 126"/>
                <a:gd name="T73" fmla="*/ 104 h 170"/>
                <a:gd name="T74" fmla="*/ 100 w 126"/>
                <a:gd name="T75" fmla="*/ 111 h 170"/>
                <a:gd name="T76" fmla="*/ 100 w 126"/>
                <a:gd name="T77" fmla="*/ 122 h 170"/>
                <a:gd name="T78" fmla="*/ 107 w 126"/>
                <a:gd name="T79" fmla="*/ 133 h 170"/>
                <a:gd name="T80" fmla="*/ 114 w 126"/>
                <a:gd name="T81" fmla="*/ 144 h 170"/>
                <a:gd name="T82" fmla="*/ 126 w 126"/>
                <a:gd name="T83" fmla="*/ 152 h 170"/>
                <a:gd name="T84" fmla="*/ 126 w 126"/>
                <a:gd name="T85" fmla="*/ 159 h 170"/>
                <a:gd name="T86" fmla="*/ 126 w 126"/>
                <a:gd name="T87" fmla="*/ 163 h 170"/>
                <a:gd name="T88" fmla="*/ 122 w 126"/>
                <a:gd name="T89" fmla="*/ 170 h 170"/>
                <a:gd name="T90" fmla="*/ 122 w 126"/>
                <a:gd name="T91" fmla="*/ 170 h 170"/>
                <a:gd name="T92" fmla="*/ 118 w 126"/>
                <a:gd name="T93" fmla="*/ 170 h 170"/>
                <a:gd name="T94" fmla="*/ 111 w 126"/>
                <a:gd name="T95" fmla="*/ 167 h 170"/>
                <a:gd name="T96" fmla="*/ 107 w 126"/>
                <a:gd name="T97" fmla="*/ 170 h 170"/>
                <a:gd name="T98" fmla="*/ 100 w 126"/>
                <a:gd name="T99" fmla="*/ 167 h 170"/>
                <a:gd name="T100" fmla="*/ 96 w 126"/>
                <a:gd name="T101" fmla="*/ 167 h 170"/>
                <a:gd name="T102" fmla="*/ 74 w 126"/>
                <a:gd name="T103" fmla="*/ 163 h 170"/>
                <a:gd name="T104" fmla="*/ 66 w 126"/>
                <a:gd name="T105" fmla="*/ 163 h 170"/>
                <a:gd name="T106" fmla="*/ 63 w 126"/>
                <a:gd name="T107" fmla="*/ 163 h 170"/>
                <a:gd name="T108" fmla="*/ 55 w 126"/>
                <a:gd name="T109" fmla="*/ 163 h 170"/>
                <a:gd name="T110" fmla="*/ 48 w 126"/>
                <a:gd name="T111" fmla="*/ 163 h 170"/>
                <a:gd name="T112" fmla="*/ 44 w 126"/>
                <a:gd name="T113" fmla="*/ 167 h 170"/>
                <a:gd name="T114" fmla="*/ 22 w 126"/>
                <a:gd name="T115" fmla="*/ 167 h 170"/>
                <a:gd name="T116" fmla="*/ 18 w 126"/>
                <a:gd name="T117" fmla="*/ 163 h 170"/>
                <a:gd name="T118" fmla="*/ 18 w 126"/>
                <a:gd name="T119" fmla="*/ 148 h 170"/>
                <a:gd name="T120" fmla="*/ 18 w 126"/>
                <a:gd name="T121" fmla="*/ 137 h 170"/>
                <a:gd name="T122" fmla="*/ 7 w 126"/>
                <a:gd name="T123" fmla="*/ 137 h 170"/>
                <a:gd name="T124" fmla="*/ 0 w 126"/>
                <a:gd name="T125" fmla="*/ 13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6" h="170">
                  <a:moveTo>
                    <a:pt x="0" y="130"/>
                  </a:moveTo>
                  <a:lnTo>
                    <a:pt x="0" y="126"/>
                  </a:lnTo>
                  <a:lnTo>
                    <a:pt x="7" y="122"/>
                  </a:lnTo>
                  <a:lnTo>
                    <a:pt x="7" y="118"/>
                  </a:lnTo>
                  <a:lnTo>
                    <a:pt x="7" y="115"/>
                  </a:lnTo>
                  <a:lnTo>
                    <a:pt x="7" y="111"/>
                  </a:lnTo>
                  <a:lnTo>
                    <a:pt x="7" y="111"/>
                  </a:lnTo>
                  <a:lnTo>
                    <a:pt x="7" y="107"/>
                  </a:lnTo>
                  <a:lnTo>
                    <a:pt x="11" y="107"/>
                  </a:lnTo>
                  <a:lnTo>
                    <a:pt x="15" y="104"/>
                  </a:lnTo>
                  <a:lnTo>
                    <a:pt x="15" y="104"/>
                  </a:lnTo>
                  <a:lnTo>
                    <a:pt x="18" y="100"/>
                  </a:lnTo>
                  <a:lnTo>
                    <a:pt x="18" y="96"/>
                  </a:lnTo>
                  <a:lnTo>
                    <a:pt x="22" y="96"/>
                  </a:lnTo>
                  <a:lnTo>
                    <a:pt x="26" y="93"/>
                  </a:lnTo>
                  <a:lnTo>
                    <a:pt x="26" y="93"/>
                  </a:lnTo>
                  <a:lnTo>
                    <a:pt x="26" y="93"/>
                  </a:lnTo>
                  <a:lnTo>
                    <a:pt x="29" y="96"/>
                  </a:lnTo>
                  <a:lnTo>
                    <a:pt x="33" y="93"/>
                  </a:lnTo>
                  <a:lnTo>
                    <a:pt x="37" y="96"/>
                  </a:lnTo>
                  <a:lnTo>
                    <a:pt x="37" y="100"/>
                  </a:lnTo>
                  <a:lnTo>
                    <a:pt x="40" y="100"/>
                  </a:lnTo>
                  <a:lnTo>
                    <a:pt x="40" y="100"/>
                  </a:lnTo>
                  <a:lnTo>
                    <a:pt x="44" y="100"/>
                  </a:lnTo>
                  <a:lnTo>
                    <a:pt x="48" y="96"/>
                  </a:lnTo>
                  <a:lnTo>
                    <a:pt x="48" y="96"/>
                  </a:lnTo>
                  <a:lnTo>
                    <a:pt x="48" y="93"/>
                  </a:lnTo>
                  <a:lnTo>
                    <a:pt x="52" y="93"/>
                  </a:lnTo>
                  <a:lnTo>
                    <a:pt x="55" y="89"/>
                  </a:lnTo>
                  <a:lnTo>
                    <a:pt x="55" y="89"/>
                  </a:lnTo>
                  <a:lnTo>
                    <a:pt x="55" y="85"/>
                  </a:lnTo>
                  <a:lnTo>
                    <a:pt x="59" y="78"/>
                  </a:lnTo>
                  <a:lnTo>
                    <a:pt x="59" y="78"/>
                  </a:lnTo>
                  <a:lnTo>
                    <a:pt x="59" y="74"/>
                  </a:lnTo>
                  <a:lnTo>
                    <a:pt x="63" y="74"/>
                  </a:lnTo>
                  <a:lnTo>
                    <a:pt x="66" y="70"/>
                  </a:lnTo>
                  <a:lnTo>
                    <a:pt x="70" y="67"/>
                  </a:lnTo>
                  <a:lnTo>
                    <a:pt x="70" y="63"/>
                  </a:lnTo>
                  <a:lnTo>
                    <a:pt x="70" y="63"/>
                  </a:lnTo>
                  <a:lnTo>
                    <a:pt x="70" y="55"/>
                  </a:lnTo>
                  <a:lnTo>
                    <a:pt x="74" y="55"/>
                  </a:lnTo>
                  <a:lnTo>
                    <a:pt x="77" y="52"/>
                  </a:lnTo>
                  <a:lnTo>
                    <a:pt x="77" y="52"/>
                  </a:lnTo>
                  <a:lnTo>
                    <a:pt x="81" y="48"/>
                  </a:lnTo>
                  <a:lnTo>
                    <a:pt x="81" y="44"/>
                  </a:lnTo>
                  <a:lnTo>
                    <a:pt x="81" y="41"/>
                  </a:lnTo>
                  <a:lnTo>
                    <a:pt x="81" y="37"/>
                  </a:lnTo>
                  <a:lnTo>
                    <a:pt x="85" y="33"/>
                  </a:lnTo>
                  <a:lnTo>
                    <a:pt x="85" y="33"/>
                  </a:lnTo>
                  <a:lnTo>
                    <a:pt x="85" y="29"/>
                  </a:lnTo>
                  <a:lnTo>
                    <a:pt x="89" y="29"/>
                  </a:lnTo>
                  <a:lnTo>
                    <a:pt x="92" y="29"/>
                  </a:lnTo>
                  <a:lnTo>
                    <a:pt x="92" y="26"/>
                  </a:lnTo>
                  <a:lnTo>
                    <a:pt x="96" y="26"/>
                  </a:lnTo>
                  <a:lnTo>
                    <a:pt x="96" y="22"/>
                  </a:lnTo>
                  <a:lnTo>
                    <a:pt x="96" y="18"/>
                  </a:lnTo>
                  <a:lnTo>
                    <a:pt x="96" y="18"/>
                  </a:lnTo>
                  <a:lnTo>
                    <a:pt x="96" y="15"/>
                  </a:lnTo>
                  <a:lnTo>
                    <a:pt x="92" y="15"/>
                  </a:lnTo>
                  <a:lnTo>
                    <a:pt x="92" y="11"/>
                  </a:lnTo>
                  <a:lnTo>
                    <a:pt x="92" y="7"/>
                  </a:lnTo>
                  <a:lnTo>
                    <a:pt x="92" y="3"/>
                  </a:lnTo>
                  <a:lnTo>
                    <a:pt x="89" y="0"/>
                  </a:lnTo>
                  <a:lnTo>
                    <a:pt x="96" y="3"/>
                  </a:lnTo>
                  <a:lnTo>
                    <a:pt x="100" y="7"/>
                  </a:lnTo>
                  <a:lnTo>
                    <a:pt x="103" y="11"/>
                  </a:lnTo>
                  <a:lnTo>
                    <a:pt x="103" y="15"/>
                  </a:lnTo>
                  <a:lnTo>
                    <a:pt x="103" y="15"/>
                  </a:lnTo>
                  <a:lnTo>
                    <a:pt x="107" y="18"/>
                  </a:lnTo>
                  <a:lnTo>
                    <a:pt x="107" y="22"/>
                  </a:lnTo>
                  <a:lnTo>
                    <a:pt x="103" y="22"/>
                  </a:lnTo>
                  <a:lnTo>
                    <a:pt x="103" y="26"/>
                  </a:lnTo>
                  <a:lnTo>
                    <a:pt x="107" y="26"/>
                  </a:lnTo>
                  <a:lnTo>
                    <a:pt x="103" y="29"/>
                  </a:lnTo>
                  <a:lnTo>
                    <a:pt x="103" y="33"/>
                  </a:lnTo>
                  <a:lnTo>
                    <a:pt x="103" y="37"/>
                  </a:lnTo>
                  <a:lnTo>
                    <a:pt x="107" y="41"/>
                  </a:lnTo>
                  <a:lnTo>
                    <a:pt x="107" y="41"/>
                  </a:lnTo>
                  <a:lnTo>
                    <a:pt x="111" y="44"/>
                  </a:lnTo>
                  <a:lnTo>
                    <a:pt x="114" y="48"/>
                  </a:lnTo>
                  <a:lnTo>
                    <a:pt x="114" y="48"/>
                  </a:lnTo>
                  <a:lnTo>
                    <a:pt x="114" y="48"/>
                  </a:lnTo>
                  <a:lnTo>
                    <a:pt x="111" y="48"/>
                  </a:lnTo>
                  <a:lnTo>
                    <a:pt x="111" y="48"/>
                  </a:lnTo>
                  <a:lnTo>
                    <a:pt x="107" y="48"/>
                  </a:lnTo>
                  <a:lnTo>
                    <a:pt x="103" y="48"/>
                  </a:lnTo>
                  <a:lnTo>
                    <a:pt x="103" y="48"/>
                  </a:lnTo>
                  <a:lnTo>
                    <a:pt x="100" y="48"/>
                  </a:lnTo>
                  <a:lnTo>
                    <a:pt x="96" y="48"/>
                  </a:lnTo>
                  <a:lnTo>
                    <a:pt x="96" y="48"/>
                  </a:lnTo>
                  <a:lnTo>
                    <a:pt x="92" y="48"/>
                  </a:lnTo>
                  <a:lnTo>
                    <a:pt x="92" y="48"/>
                  </a:lnTo>
                  <a:lnTo>
                    <a:pt x="92" y="52"/>
                  </a:lnTo>
                  <a:lnTo>
                    <a:pt x="92" y="52"/>
                  </a:lnTo>
                  <a:lnTo>
                    <a:pt x="92" y="55"/>
                  </a:lnTo>
                  <a:lnTo>
                    <a:pt x="92" y="55"/>
                  </a:lnTo>
                  <a:lnTo>
                    <a:pt x="92" y="59"/>
                  </a:lnTo>
                  <a:lnTo>
                    <a:pt x="96" y="59"/>
                  </a:lnTo>
                  <a:lnTo>
                    <a:pt x="103" y="63"/>
                  </a:lnTo>
                  <a:lnTo>
                    <a:pt x="107" y="70"/>
                  </a:lnTo>
                  <a:lnTo>
                    <a:pt x="111" y="70"/>
                  </a:lnTo>
                  <a:lnTo>
                    <a:pt x="114" y="74"/>
                  </a:lnTo>
                  <a:lnTo>
                    <a:pt x="114" y="78"/>
                  </a:lnTo>
                  <a:lnTo>
                    <a:pt x="114" y="81"/>
                  </a:lnTo>
                  <a:lnTo>
                    <a:pt x="114" y="85"/>
                  </a:lnTo>
                  <a:lnTo>
                    <a:pt x="111" y="85"/>
                  </a:lnTo>
                  <a:lnTo>
                    <a:pt x="111" y="89"/>
                  </a:lnTo>
                  <a:lnTo>
                    <a:pt x="107" y="96"/>
                  </a:lnTo>
                  <a:lnTo>
                    <a:pt x="103" y="100"/>
                  </a:lnTo>
                  <a:lnTo>
                    <a:pt x="100" y="104"/>
                  </a:lnTo>
                  <a:lnTo>
                    <a:pt x="100" y="104"/>
                  </a:lnTo>
                  <a:lnTo>
                    <a:pt x="96" y="104"/>
                  </a:lnTo>
                  <a:lnTo>
                    <a:pt x="100" y="107"/>
                  </a:lnTo>
                  <a:lnTo>
                    <a:pt x="100" y="111"/>
                  </a:lnTo>
                  <a:lnTo>
                    <a:pt x="100" y="115"/>
                  </a:lnTo>
                  <a:lnTo>
                    <a:pt x="100" y="118"/>
                  </a:lnTo>
                  <a:lnTo>
                    <a:pt x="100" y="122"/>
                  </a:lnTo>
                  <a:lnTo>
                    <a:pt x="100" y="130"/>
                  </a:lnTo>
                  <a:lnTo>
                    <a:pt x="103" y="130"/>
                  </a:lnTo>
                  <a:lnTo>
                    <a:pt x="107" y="133"/>
                  </a:lnTo>
                  <a:lnTo>
                    <a:pt x="111" y="137"/>
                  </a:lnTo>
                  <a:lnTo>
                    <a:pt x="111" y="137"/>
                  </a:lnTo>
                  <a:lnTo>
                    <a:pt x="114" y="144"/>
                  </a:lnTo>
                  <a:lnTo>
                    <a:pt x="118" y="148"/>
                  </a:lnTo>
                  <a:lnTo>
                    <a:pt x="118" y="152"/>
                  </a:lnTo>
                  <a:lnTo>
                    <a:pt x="126" y="152"/>
                  </a:lnTo>
                  <a:lnTo>
                    <a:pt x="126" y="156"/>
                  </a:lnTo>
                  <a:lnTo>
                    <a:pt x="126" y="159"/>
                  </a:lnTo>
                  <a:lnTo>
                    <a:pt x="126" y="159"/>
                  </a:lnTo>
                  <a:lnTo>
                    <a:pt x="126" y="159"/>
                  </a:lnTo>
                  <a:lnTo>
                    <a:pt x="126" y="159"/>
                  </a:lnTo>
                  <a:lnTo>
                    <a:pt x="126" y="163"/>
                  </a:lnTo>
                  <a:lnTo>
                    <a:pt x="122" y="167"/>
                  </a:lnTo>
                  <a:lnTo>
                    <a:pt x="122" y="167"/>
                  </a:lnTo>
                  <a:lnTo>
                    <a:pt x="122" y="170"/>
                  </a:lnTo>
                  <a:lnTo>
                    <a:pt x="122" y="170"/>
                  </a:lnTo>
                  <a:lnTo>
                    <a:pt x="122" y="170"/>
                  </a:lnTo>
                  <a:lnTo>
                    <a:pt x="122" y="170"/>
                  </a:lnTo>
                  <a:lnTo>
                    <a:pt x="118" y="170"/>
                  </a:lnTo>
                  <a:lnTo>
                    <a:pt x="118" y="170"/>
                  </a:lnTo>
                  <a:lnTo>
                    <a:pt x="118" y="170"/>
                  </a:lnTo>
                  <a:lnTo>
                    <a:pt x="114" y="170"/>
                  </a:lnTo>
                  <a:lnTo>
                    <a:pt x="111" y="170"/>
                  </a:lnTo>
                  <a:lnTo>
                    <a:pt x="111" y="167"/>
                  </a:lnTo>
                  <a:lnTo>
                    <a:pt x="107" y="167"/>
                  </a:lnTo>
                  <a:lnTo>
                    <a:pt x="107" y="170"/>
                  </a:lnTo>
                  <a:lnTo>
                    <a:pt x="107" y="170"/>
                  </a:lnTo>
                  <a:lnTo>
                    <a:pt x="103" y="167"/>
                  </a:lnTo>
                  <a:lnTo>
                    <a:pt x="103" y="167"/>
                  </a:lnTo>
                  <a:lnTo>
                    <a:pt x="100" y="167"/>
                  </a:lnTo>
                  <a:lnTo>
                    <a:pt x="100" y="167"/>
                  </a:lnTo>
                  <a:lnTo>
                    <a:pt x="100" y="167"/>
                  </a:lnTo>
                  <a:lnTo>
                    <a:pt x="96" y="167"/>
                  </a:lnTo>
                  <a:lnTo>
                    <a:pt x="96" y="167"/>
                  </a:lnTo>
                  <a:lnTo>
                    <a:pt x="74" y="167"/>
                  </a:lnTo>
                  <a:lnTo>
                    <a:pt x="74" y="163"/>
                  </a:lnTo>
                  <a:lnTo>
                    <a:pt x="74" y="163"/>
                  </a:lnTo>
                  <a:lnTo>
                    <a:pt x="70" y="167"/>
                  </a:lnTo>
                  <a:lnTo>
                    <a:pt x="66" y="163"/>
                  </a:lnTo>
                  <a:lnTo>
                    <a:pt x="66" y="163"/>
                  </a:lnTo>
                  <a:lnTo>
                    <a:pt x="66" y="163"/>
                  </a:lnTo>
                  <a:lnTo>
                    <a:pt x="63" y="163"/>
                  </a:lnTo>
                  <a:lnTo>
                    <a:pt x="59" y="163"/>
                  </a:lnTo>
                  <a:lnTo>
                    <a:pt x="55" y="163"/>
                  </a:lnTo>
                  <a:lnTo>
                    <a:pt x="55" y="163"/>
                  </a:lnTo>
                  <a:lnTo>
                    <a:pt x="48" y="163"/>
                  </a:lnTo>
                  <a:lnTo>
                    <a:pt x="48" y="163"/>
                  </a:lnTo>
                  <a:lnTo>
                    <a:pt x="48" y="163"/>
                  </a:lnTo>
                  <a:lnTo>
                    <a:pt x="44" y="167"/>
                  </a:lnTo>
                  <a:lnTo>
                    <a:pt x="44" y="167"/>
                  </a:lnTo>
                  <a:lnTo>
                    <a:pt x="44" y="167"/>
                  </a:lnTo>
                  <a:lnTo>
                    <a:pt x="26" y="167"/>
                  </a:lnTo>
                  <a:lnTo>
                    <a:pt x="22" y="167"/>
                  </a:lnTo>
                  <a:lnTo>
                    <a:pt x="22" y="167"/>
                  </a:lnTo>
                  <a:lnTo>
                    <a:pt x="18" y="167"/>
                  </a:lnTo>
                  <a:lnTo>
                    <a:pt x="22" y="163"/>
                  </a:lnTo>
                  <a:lnTo>
                    <a:pt x="18" y="163"/>
                  </a:lnTo>
                  <a:lnTo>
                    <a:pt x="22" y="156"/>
                  </a:lnTo>
                  <a:lnTo>
                    <a:pt x="22" y="152"/>
                  </a:lnTo>
                  <a:lnTo>
                    <a:pt x="18" y="148"/>
                  </a:lnTo>
                  <a:lnTo>
                    <a:pt x="18" y="141"/>
                  </a:lnTo>
                  <a:lnTo>
                    <a:pt x="18" y="141"/>
                  </a:lnTo>
                  <a:lnTo>
                    <a:pt x="18" y="137"/>
                  </a:lnTo>
                  <a:lnTo>
                    <a:pt x="11" y="137"/>
                  </a:lnTo>
                  <a:lnTo>
                    <a:pt x="11" y="137"/>
                  </a:lnTo>
                  <a:lnTo>
                    <a:pt x="7" y="137"/>
                  </a:lnTo>
                  <a:lnTo>
                    <a:pt x="7" y="126"/>
                  </a:lnTo>
                  <a:lnTo>
                    <a:pt x="3" y="130"/>
                  </a:lnTo>
                  <a:lnTo>
                    <a:pt x="0" y="130"/>
                  </a:lnTo>
                  <a:close/>
                </a:path>
              </a:pathLst>
            </a:custGeom>
            <a:grpFill/>
            <a:ln>
              <a:noFill/>
            </a:ln>
          </p:spPr>
          <p:txBody>
            <a:bodyPr vert="horz" wrap="square" lIns="91440" tIns="45720" rIns="91440" bIns="45720" numCol="1" anchor="t" anchorCtr="0" compatLnSpc="1"/>
            <a:lstStyle/>
            <a:p>
              <a:endParaRPr lang="en-US"/>
            </a:p>
          </p:txBody>
        </p:sp>
        <p:sp>
          <p:nvSpPr>
            <p:cNvPr id="137" name="Freeform 134">
              <a:extLst>
                <a:ext uri="{FF2B5EF4-FFF2-40B4-BE49-F238E27FC236}">
                  <a16:creationId xmlns="" xmlns:a16="http://schemas.microsoft.com/office/drawing/2014/main" id="{55295748-CFFB-4205-BB30-522328B8962E}"/>
                </a:ext>
              </a:extLst>
            </p:cNvPr>
            <p:cNvSpPr/>
            <p:nvPr/>
          </p:nvSpPr>
          <p:spPr bwMode="auto">
            <a:xfrm>
              <a:off x="4478295" y="3133509"/>
              <a:ext cx="119657" cy="119657"/>
            </a:xfrm>
            <a:custGeom>
              <a:avLst/>
              <a:gdLst>
                <a:gd name="T0" fmla="*/ 41 w 93"/>
                <a:gd name="T1" fmla="*/ 4 h 93"/>
                <a:gd name="T2" fmla="*/ 45 w 93"/>
                <a:gd name="T3" fmla="*/ 0 h 93"/>
                <a:gd name="T4" fmla="*/ 52 w 93"/>
                <a:gd name="T5" fmla="*/ 0 h 93"/>
                <a:gd name="T6" fmla="*/ 56 w 93"/>
                <a:gd name="T7" fmla="*/ 0 h 93"/>
                <a:gd name="T8" fmla="*/ 63 w 93"/>
                <a:gd name="T9" fmla="*/ 0 h 93"/>
                <a:gd name="T10" fmla="*/ 63 w 93"/>
                <a:gd name="T11" fmla="*/ 0 h 93"/>
                <a:gd name="T12" fmla="*/ 71 w 93"/>
                <a:gd name="T13" fmla="*/ 0 h 93"/>
                <a:gd name="T14" fmla="*/ 71 w 93"/>
                <a:gd name="T15" fmla="*/ 4 h 93"/>
                <a:gd name="T16" fmla="*/ 71 w 93"/>
                <a:gd name="T17" fmla="*/ 7 h 93"/>
                <a:gd name="T18" fmla="*/ 71 w 93"/>
                <a:gd name="T19" fmla="*/ 11 h 93"/>
                <a:gd name="T20" fmla="*/ 71 w 93"/>
                <a:gd name="T21" fmla="*/ 15 h 93"/>
                <a:gd name="T22" fmla="*/ 74 w 93"/>
                <a:gd name="T23" fmla="*/ 15 h 93"/>
                <a:gd name="T24" fmla="*/ 82 w 93"/>
                <a:gd name="T25" fmla="*/ 15 h 93"/>
                <a:gd name="T26" fmla="*/ 89 w 93"/>
                <a:gd name="T27" fmla="*/ 15 h 93"/>
                <a:gd name="T28" fmla="*/ 93 w 93"/>
                <a:gd name="T29" fmla="*/ 19 h 93"/>
                <a:gd name="T30" fmla="*/ 93 w 93"/>
                <a:gd name="T31" fmla="*/ 22 h 93"/>
                <a:gd name="T32" fmla="*/ 89 w 93"/>
                <a:gd name="T33" fmla="*/ 26 h 93"/>
                <a:gd name="T34" fmla="*/ 86 w 93"/>
                <a:gd name="T35" fmla="*/ 30 h 93"/>
                <a:gd name="T36" fmla="*/ 86 w 93"/>
                <a:gd name="T37" fmla="*/ 33 h 93"/>
                <a:gd name="T38" fmla="*/ 86 w 93"/>
                <a:gd name="T39" fmla="*/ 33 h 93"/>
                <a:gd name="T40" fmla="*/ 82 w 93"/>
                <a:gd name="T41" fmla="*/ 37 h 93"/>
                <a:gd name="T42" fmla="*/ 86 w 93"/>
                <a:gd name="T43" fmla="*/ 41 h 93"/>
                <a:gd name="T44" fmla="*/ 89 w 93"/>
                <a:gd name="T45" fmla="*/ 41 h 93"/>
                <a:gd name="T46" fmla="*/ 89 w 93"/>
                <a:gd name="T47" fmla="*/ 45 h 93"/>
                <a:gd name="T48" fmla="*/ 93 w 93"/>
                <a:gd name="T49" fmla="*/ 48 h 93"/>
                <a:gd name="T50" fmla="*/ 86 w 93"/>
                <a:gd name="T51" fmla="*/ 67 h 93"/>
                <a:gd name="T52" fmla="*/ 86 w 93"/>
                <a:gd name="T53" fmla="*/ 70 h 93"/>
                <a:gd name="T54" fmla="*/ 86 w 93"/>
                <a:gd name="T55" fmla="*/ 70 h 93"/>
                <a:gd name="T56" fmla="*/ 78 w 93"/>
                <a:gd name="T57" fmla="*/ 67 h 93"/>
                <a:gd name="T58" fmla="*/ 74 w 93"/>
                <a:gd name="T59" fmla="*/ 70 h 93"/>
                <a:gd name="T60" fmla="*/ 67 w 93"/>
                <a:gd name="T61" fmla="*/ 67 h 93"/>
                <a:gd name="T62" fmla="*/ 63 w 93"/>
                <a:gd name="T63" fmla="*/ 63 h 93"/>
                <a:gd name="T64" fmla="*/ 60 w 93"/>
                <a:gd name="T65" fmla="*/ 67 h 93"/>
                <a:gd name="T66" fmla="*/ 56 w 93"/>
                <a:gd name="T67" fmla="*/ 70 h 93"/>
                <a:gd name="T68" fmla="*/ 52 w 93"/>
                <a:gd name="T69" fmla="*/ 70 h 93"/>
                <a:gd name="T70" fmla="*/ 45 w 93"/>
                <a:gd name="T71" fmla="*/ 70 h 93"/>
                <a:gd name="T72" fmla="*/ 41 w 93"/>
                <a:gd name="T73" fmla="*/ 74 h 93"/>
                <a:gd name="T74" fmla="*/ 41 w 93"/>
                <a:gd name="T75" fmla="*/ 78 h 93"/>
                <a:gd name="T76" fmla="*/ 49 w 93"/>
                <a:gd name="T77" fmla="*/ 78 h 93"/>
                <a:gd name="T78" fmla="*/ 52 w 93"/>
                <a:gd name="T79" fmla="*/ 78 h 93"/>
                <a:gd name="T80" fmla="*/ 52 w 93"/>
                <a:gd name="T81" fmla="*/ 89 h 93"/>
                <a:gd name="T82" fmla="*/ 45 w 93"/>
                <a:gd name="T83" fmla="*/ 85 h 93"/>
                <a:gd name="T84" fmla="*/ 41 w 93"/>
                <a:gd name="T85" fmla="*/ 89 h 93"/>
                <a:gd name="T86" fmla="*/ 41 w 93"/>
                <a:gd name="T87" fmla="*/ 89 h 93"/>
                <a:gd name="T88" fmla="*/ 37 w 93"/>
                <a:gd name="T89" fmla="*/ 93 h 93"/>
                <a:gd name="T90" fmla="*/ 34 w 93"/>
                <a:gd name="T91" fmla="*/ 89 h 93"/>
                <a:gd name="T92" fmla="*/ 26 w 93"/>
                <a:gd name="T93" fmla="*/ 82 h 93"/>
                <a:gd name="T94" fmla="*/ 15 w 93"/>
                <a:gd name="T95" fmla="*/ 74 h 93"/>
                <a:gd name="T96" fmla="*/ 12 w 93"/>
                <a:gd name="T97" fmla="*/ 70 h 93"/>
                <a:gd name="T98" fmla="*/ 8 w 93"/>
                <a:gd name="T99" fmla="*/ 63 h 93"/>
                <a:gd name="T100" fmla="*/ 4 w 93"/>
                <a:gd name="T101" fmla="*/ 56 h 93"/>
                <a:gd name="T102" fmla="*/ 4 w 93"/>
                <a:gd name="T103" fmla="*/ 52 h 93"/>
                <a:gd name="T104" fmla="*/ 0 w 93"/>
                <a:gd name="T105" fmla="*/ 45 h 93"/>
                <a:gd name="T106" fmla="*/ 8 w 93"/>
                <a:gd name="T107" fmla="*/ 45 h 93"/>
                <a:gd name="T108" fmla="*/ 8 w 93"/>
                <a:gd name="T109" fmla="*/ 30 h 93"/>
                <a:gd name="T110" fmla="*/ 15 w 93"/>
                <a:gd name="T111" fmla="*/ 30 h 93"/>
                <a:gd name="T112" fmla="*/ 8 w 93"/>
                <a:gd name="T113" fmla="*/ 26 h 93"/>
                <a:gd name="T114" fmla="*/ 12 w 93"/>
                <a:gd name="T115" fmla="*/ 22 h 93"/>
                <a:gd name="T116" fmla="*/ 15 w 93"/>
                <a:gd name="T117" fmla="*/ 19 h 93"/>
                <a:gd name="T118" fmla="*/ 19 w 93"/>
                <a:gd name="T119" fmla="*/ 22 h 93"/>
                <a:gd name="T120" fmla="*/ 41 w 93"/>
                <a:gd name="T121" fmla="*/ 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3" h="93">
                  <a:moveTo>
                    <a:pt x="41" y="4"/>
                  </a:moveTo>
                  <a:lnTo>
                    <a:pt x="41" y="4"/>
                  </a:lnTo>
                  <a:lnTo>
                    <a:pt x="45" y="0"/>
                  </a:lnTo>
                  <a:lnTo>
                    <a:pt x="45" y="0"/>
                  </a:lnTo>
                  <a:lnTo>
                    <a:pt x="45" y="0"/>
                  </a:lnTo>
                  <a:lnTo>
                    <a:pt x="52" y="0"/>
                  </a:lnTo>
                  <a:lnTo>
                    <a:pt x="52" y="0"/>
                  </a:lnTo>
                  <a:lnTo>
                    <a:pt x="56" y="0"/>
                  </a:lnTo>
                  <a:lnTo>
                    <a:pt x="60" y="0"/>
                  </a:lnTo>
                  <a:lnTo>
                    <a:pt x="63" y="0"/>
                  </a:lnTo>
                  <a:lnTo>
                    <a:pt x="63" y="0"/>
                  </a:lnTo>
                  <a:lnTo>
                    <a:pt x="63" y="0"/>
                  </a:lnTo>
                  <a:lnTo>
                    <a:pt x="67" y="4"/>
                  </a:lnTo>
                  <a:lnTo>
                    <a:pt x="71" y="0"/>
                  </a:lnTo>
                  <a:lnTo>
                    <a:pt x="71" y="0"/>
                  </a:lnTo>
                  <a:lnTo>
                    <a:pt x="71" y="4"/>
                  </a:lnTo>
                  <a:lnTo>
                    <a:pt x="71" y="4"/>
                  </a:lnTo>
                  <a:lnTo>
                    <a:pt x="71" y="7"/>
                  </a:lnTo>
                  <a:lnTo>
                    <a:pt x="71" y="7"/>
                  </a:lnTo>
                  <a:lnTo>
                    <a:pt x="71" y="11"/>
                  </a:lnTo>
                  <a:lnTo>
                    <a:pt x="71" y="15"/>
                  </a:lnTo>
                  <a:lnTo>
                    <a:pt x="71" y="15"/>
                  </a:lnTo>
                  <a:lnTo>
                    <a:pt x="74" y="19"/>
                  </a:lnTo>
                  <a:lnTo>
                    <a:pt x="74" y="15"/>
                  </a:lnTo>
                  <a:lnTo>
                    <a:pt x="78" y="15"/>
                  </a:lnTo>
                  <a:lnTo>
                    <a:pt x="82" y="15"/>
                  </a:lnTo>
                  <a:lnTo>
                    <a:pt x="86" y="15"/>
                  </a:lnTo>
                  <a:lnTo>
                    <a:pt x="89" y="15"/>
                  </a:lnTo>
                  <a:lnTo>
                    <a:pt x="93" y="15"/>
                  </a:lnTo>
                  <a:lnTo>
                    <a:pt x="93" y="19"/>
                  </a:lnTo>
                  <a:lnTo>
                    <a:pt x="93" y="22"/>
                  </a:lnTo>
                  <a:lnTo>
                    <a:pt x="93" y="22"/>
                  </a:lnTo>
                  <a:lnTo>
                    <a:pt x="93" y="26"/>
                  </a:lnTo>
                  <a:lnTo>
                    <a:pt x="89" y="26"/>
                  </a:lnTo>
                  <a:lnTo>
                    <a:pt x="86" y="30"/>
                  </a:lnTo>
                  <a:lnTo>
                    <a:pt x="86" y="30"/>
                  </a:lnTo>
                  <a:lnTo>
                    <a:pt x="86" y="33"/>
                  </a:lnTo>
                  <a:lnTo>
                    <a:pt x="86" y="33"/>
                  </a:lnTo>
                  <a:lnTo>
                    <a:pt x="86" y="33"/>
                  </a:lnTo>
                  <a:lnTo>
                    <a:pt x="86" y="33"/>
                  </a:lnTo>
                  <a:lnTo>
                    <a:pt x="82" y="37"/>
                  </a:lnTo>
                  <a:lnTo>
                    <a:pt x="82" y="37"/>
                  </a:lnTo>
                  <a:lnTo>
                    <a:pt x="86" y="37"/>
                  </a:lnTo>
                  <a:lnTo>
                    <a:pt x="86" y="41"/>
                  </a:lnTo>
                  <a:lnTo>
                    <a:pt x="86" y="41"/>
                  </a:lnTo>
                  <a:lnTo>
                    <a:pt x="89" y="41"/>
                  </a:lnTo>
                  <a:lnTo>
                    <a:pt x="89" y="45"/>
                  </a:lnTo>
                  <a:lnTo>
                    <a:pt x="89" y="45"/>
                  </a:lnTo>
                  <a:lnTo>
                    <a:pt x="93" y="45"/>
                  </a:lnTo>
                  <a:lnTo>
                    <a:pt x="93" y="48"/>
                  </a:lnTo>
                  <a:lnTo>
                    <a:pt x="89" y="56"/>
                  </a:lnTo>
                  <a:lnTo>
                    <a:pt x="86" y="67"/>
                  </a:lnTo>
                  <a:lnTo>
                    <a:pt x="89" y="70"/>
                  </a:lnTo>
                  <a:lnTo>
                    <a:pt x="86" y="70"/>
                  </a:lnTo>
                  <a:lnTo>
                    <a:pt x="86" y="70"/>
                  </a:lnTo>
                  <a:lnTo>
                    <a:pt x="86" y="70"/>
                  </a:lnTo>
                  <a:lnTo>
                    <a:pt x="82" y="67"/>
                  </a:lnTo>
                  <a:lnTo>
                    <a:pt x="78" y="67"/>
                  </a:lnTo>
                  <a:lnTo>
                    <a:pt x="74" y="70"/>
                  </a:lnTo>
                  <a:lnTo>
                    <a:pt x="74" y="70"/>
                  </a:lnTo>
                  <a:lnTo>
                    <a:pt x="71" y="70"/>
                  </a:lnTo>
                  <a:lnTo>
                    <a:pt x="67" y="67"/>
                  </a:lnTo>
                  <a:lnTo>
                    <a:pt x="67" y="63"/>
                  </a:lnTo>
                  <a:lnTo>
                    <a:pt x="63" y="63"/>
                  </a:lnTo>
                  <a:lnTo>
                    <a:pt x="60" y="63"/>
                  </a:lnTo>
                  <a:lnTo>
                    <a:pt x="60" y="67"/>
                  </a:lnTo>
                  <a:lnTo>
                    <a:pt x="60" y="70"/>
                  </a:lnTo>
                  <a:lnTo>
                    <a:pt x="56" y="70"/>
                  </a:lnTo>
                  <a:lnTo>
                    <a:pt x="52" y="70"/>
                  </a:lnTo>
                  <a:lnTo>
                    <a:pt x="52" y="70"/>
                  </a:lnTo>
                  <a:lnTo>
                    <a:pt x="49" y="74"/>
                  </a:lnTo>
                  <a:lnTo>
                    <a:pt x="45" y="70"/>
                  </a:lnTo>
                  <a:lnTo>
                    <a:pt x="45" y="70"/>
                  </a:lnTo>
                  <a:lnTo>
                    <a:pt x="41" y="74"/>
                  </a:lnTo>
                  <a:lnTo>
                    <a:pt x="41" y="74"/>
                  </a:lnTo>
                  <a:lnTo>
                    <a:pt x="41" y="78"/>
                  </a:lnTo>
                  <a:lnTo>
                    <a:pt x="45" y="78"/>
                  </a:lnTo>
                  <a:lnTo>
                    <a:pt x="49" y="78"/>
                  </a:lnTo>
                  <a:lnTo>
                    <a:pt x="49" y="78"/>
                  </a:lnTo>
                  <a:lnTo>
                    <a:pt x="52" y="78"/>
                  </a:lnTo>
                  <a:lnTo>
                    <a:pt x="52" y="85"/>
                  </a:lnTo>
                  <a:lnTo>
                    <a:pt x="52" y="89"/>
                  </a:lnTo>
                  <a:lnTo>
                    <a:pt x="49" y="85"/>
                  </a:lnTo>
                  <a:lnTo>
                    <a:pt x="45" y="85"/>
                  </a:lnTo>
                  <a:lnTo>
                    <a:pt x="45" y="89"/>
                  </a:lnTo>
                  <a:lnTo>
                    <a:pt x="41" y="89"/>
                  </a:lnTo>
                  <a:lnTo>
                    <a:pt x="41" y="89"/>
                  </a:lnTo>
                  <a:lnTo>
                    <a:pt x="41" y="89"/>
                  </a:lnTo>
                  <a:lnTo>
                    <a:pt x="37" y="93"/>
                  </a:lnTo>
                  <a:lnTo>
                    <a:pt x="37" y="93"/>
                  </a:lnTo>
                  <a:lnTo>
                    <a:pt x="34" y="93"/>
                  </a:lnTo>
                  <a:lnTo>
                    <a:pt x="34" y="89"/>
                  </a:lnTo>
                  <a:lnTo>
                    <a:pt x="26" y="85"/>
                  </a:lnTo>
                  <a:lnTo>
                    <a:pt x="26" y="82"/>
                  </a:lnTo>
                  <a:lnTo>
                    <a:pt x="19" y="78"/>
                  </a:lnTo>
                  <a:lnTo>
                    <a:pt x="15" y="74"/>
                  </a:lnTo>
                  <a:lnTo>
                    <a:pt x="15" y="74"/>
                  </a:lnTo>
                  <a:lnTo>
                    <a:pt x="12" y="70"/>
                  </a:lnTo>
                  <a:lnTo>
                    <a:pt x="8" y="67"/>
                  </a:lnTo>
                  <a:lnTo>
                    <a:pt x="8" y="63"/>
                  </a:lnTo>
                  <a:lnTo>
                    <a:pt x="8" y="59"/>
                  </a:lnTo>
                  <a:lnTo>
                    <a:pt x="4" y="56"/>
                  </a:lnTo>
                  <a:lnTo>
                    <a:pt x="4" y="52"/>
                  </a:lnTo>
                  <a:lnTo>
                    <a:pt x="4" y="52"/>
                  </a:lnTo>
                  <a:lnTo>
                    <a:pt x="0" y="45"/>
                  </a:lnTo>
                  <a:lnTo>
                    <a:pt x="0" y="45"/>
                  </a:lnTo>
                  <a:lnTo>
                    <a:pt x="4" y="45"/>
                  </a:lnTo>
                  <a:lnTo>
                    <a:pt x="8" y="45"/>
                  </a:lnTo>
                  <a:lnTo>
                    <a:pt x="8" y="33"/>
                  </a:lnTo>
                  <a:lnTo>
                    <a:pt x="8" y="30"/>
                  </a:lnTo>
                  <a:lnTo>
                    <a:pt x="8" y="33"/>
                  </a:lnTo>
                  <a:lnTo>
                    <a:pt x="15" y="30"/>
                  </a:lnTo>
                  <a:lnTo>
                    <a:pt x="12" y="30"/>
                  </a:lnTo>
                  <a:lnTo>
                    <a:pt x="8" y="26"/>
                  </a:lnTo>
                  <a:lnTo>
                    <a:pt x="12" y="26"/>
                  </a:lnTo>
                  <a:lnTo>
                    <a:pt x="12" y="22"/>
                  </a:lnTo>
                  <a:lnTo>
                    <a:pt x="15" y="22"/>
                  </a:lnTo>
                  <a:lnTo>
                    <a:pt x="15" y="19"/>
                  </a:lnTo>
                  <a:lnTo>
                    <a:pt x="19" y="19"/>
                  </a:lnTo>
                  <a:lnTo>
                    <a:pt x="19" y="22"/>
                  </a:lnTo>
                  <a:lnTo>
                    <a:pt x="41" y="22"/>
                  </a:lnTo>
                  <a:lnTo>
                    <a:pt x="41" y="4"/>
                  </a:lnTo>
                  <a:close/>
                </a:path>
              </a:pathLst>
            </a:custGeom>
            <a:grpFill/>
            <a:ln>
              <a:noFill/>
            </a:ln>
          </p:spPr>
          <p:txBody>
            <a:bodyPr vert="horz" wrap="square" lIns="91440" tIns="45720" rIns="91440" bIns="45720" numCol="1" anchor="t" anchorCtr="0" compatLnSpc="1"/>
            <a:lstStyle/>
            <a:p>
              <a:endParaRPr lang="en-US"/>
            </a:p>
          </p:txBody>
        </p:sp>
        <p:sp>
          <p:nvSpPr>
            <p:cNvPr id="138" name="Freeform 135">
              <a:extLst>
                <a:ext uri="{FF2B5EF4-FFF2-40B4-BE49-F238E27FC236}">
                  <a16:creationId xmlns="" xmlns:a16="http://schemas.microsoft.com/office/drawing/2014/main" id="{D883CEC3-D128-41F8-A8CC-A4AB8D9C3E0A}"/>
                </a:ext>
              </a:extLst>
            </p:cNvPr>
            <p:cNvSpPr/>
            <p:nvPr/>
          </p:nvSpPr>
          <p:spPr bwMode="auto">
            <a:xfrm>
              <a:off x="4488588" y="3138657"/>
              <a:ext cx="42459" cy="23159"/>
            </a:xfrm>
            <a:custGeom>
              <a:avLst/>
              <a:gdLst>
                <a:gd name="T0" fmla="*/ 4 w 33"/>
                <a:gd name="T1" fmla="*/ 18 h 18"/>
                <a:gd name="T2" fmla="*/ 7 w 33"/>
                <a:gd name="T3" fmla="*/ 18 h 18"/>
                <a:gd name="T4" fmla="*/ 7 w 33"/>
                <a:gd name="T5" fmla="*/ 15 h 18"/>
                <a:gd name="T6" fmla="*/ 11 w 33"/>
                <a:gd name="T7" fmla="*/ 15 h 18"/>
                <a:gd name="T8" fmla="*/ 11 w 33"/>
                <a:gd name="T9" fmla="*/ 18 h 18"/>
                <a:gd name="T10" fmla="*/ 33 w 33"/>
                <a:gd name="T11" fmla="*/ 18 h 18"/>
                <a:gd name="T12" fmla="*/ 33 w 33"/>
                <a:gd name="T13" fmla="*/ 0 h 18"/>
                <a:gd name="T14" fmla="*/ 15 w 33"/>
                <a:gd name="T15" fmla="*/ 0 h 18"/>
                <a:gd name="T16" fmla="*/ 11 w 33"/>
                <a:gd name="T17" fmla="*/ 0 h 18"/>
                <a:gd name="T18" fmla="*/ 11 w 33"/>
                <a:gd name="T19" fmla="*/ 0 h 18"/>
                <a:gd name="T20" fmla="*/ 7 w 33"/>
                <a:gd name="T21" fmla="*/ 0 h 18"/>
                <a:gd name="T22" fmla="*/ 7 w 33"/>
                <a:gd name="T23" fmla="*/ 0 h 18"/>
                <a:gd name="T24" fmla="*/ 11 w 33"/>
                <a:gd name="T25" fmla="*/ 3 h 18"/>
                <a:gd name="T26" fmla="*/ 4 w 33"/>
                <a:gd name="T27" fmla="*/ 7 h 18"/>
                <a:gd name="T28" fmla="*/ 0 w 33"/>
                <a:gd name="T29" fmla="*/ 15 h 18"/>
                <a:gd name="T30" fmla="*/ 4 w 33"/>
                <a:gd name="T31" fmla="*/ 15 h 18"/>
                <a:gd name="T32" fmla="*/ 4 w 33"/>
                <a:gd name="T33"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18">
                  <a:moveTo>
                    <a:pt x="4" y="18"/>
                  </a:moveTo>
                  <a:lnTo>
                    <a:pt x="7" y="18"/>
                  </a:lnTo>
                  <a:lnTo>
                    <a:pt x="7" y="15"/>
                  </a:lnTo>
                  <a:lnTo>
                    <a:pt x="11" y="15"/>
                  </a:lnTo>
                  <a:lnTo>
                    <a:pt x="11" y="18"/>
                  </a:lnTo>
                  <a:lnTo>
                    <a:pt x="33" y="18"/>
                  </a:lnTo>
                  <a:lnTo>
                    <a:pt x="33" y="0"/>
                  </a:lnTo>
                  <a:lnTo>
                    <a:pt x="15" y="0"/>
                  </a:lnTo>
                  <a:lnTo>
                    <a:pt x="11" y="0"/>
                  </a:lnTo>
                  <a:lnTo>
                    <a:pt x="11" y="0"/>
                  </a:lnTo>
                  <a:lnTo>
                    <a:pt x="7" y="0"/>
                  </a:lnTo>
                  <a:lnTo>
                    <a:pt x="7" y="0"/>
                  </a:lnTo>
                  <a:lnTo>
                    <a:pt x="11" y="3"/>
                  </a:lnTo>
                  <a:lnTo>
                    <a:pt x="4" y="7"/>
                  </a:lnTo>
                  <a:lnTo>
                    <a:pt x="0" y="15"/>
                  </a:lnTo>
                  <a:lnTo>
                    <a:pt x="4" y="15"/>
                  </a:lnTo>
                  <a:lnTo>
                    <a:pt x="4" y="18"/>
                  </a:lnTo>
                  <a:close/>
                </a:path>
              </a:pathLst>
            </a:custGeom>
            <a:grpFill/>
            <a:ln>
              <a:noFill/>
            </a:ln>
          </p:spPr>
          <p:txBody>
            <a:bodyPr vert="horz" wrap="square" lIns="91440" tIns="45720" rIns="91440" bIns="45720" numCol="1" anchor="t" anchorCtr="0" compatLnSpc="1"/>
            <a:lstStyle/>
            <a:p>
              <a:endParaRPr lang="en-US"/>
            </a:p>
          </p:txBody>
        </p:sp>
        <p:sp>
          <p:nvSpPr>
            <p:cNvPr id="139" name="Freeform 136">
              <a:extLst>
                <a:ext uri="{FF2B5EF4-FFF2-40B4-BE49-F238E27FC236}">
                  <a16:creationId xmlns="" xmlns:a16="http://schemas.microsoft.com/office/drawing/2014/main" id="{E5F2935D-9572-4EEA-8394-6AD7E3395647}"/>
                </a:ext>
              </a:extLst>
            </p:cNvPr>
            <p:cNvSpPr/>
            <p:nvPr/>
          </p:nvSpPr>
          <p:spPr bwMode="auto">
            <a:xfrm>
              <a:off x="4525901" y="3105204"/>
              <a:ext cx="162115" cy="171122"/>
            </a:xfrm>
            <a:custGeom>
              <a:avLst/>
              <a:gdLst>
                <a:gd name="T0" fmla="*/ 4 w 126"/>
                <a:gd name="T1" fmla="*/ 111 h 133"/>
                <a:gd name="T2" fmla="*/ 8 w 126"/>
                <a:gd name="T3" fmla="*/ 107 h 133"/>
                <a:gd name="T4" fmla="*/ 15 w 126"/>
                <a:gd name="T5" fmla="*/ 107 h 133"/>
                <a:gd name="T6" fmla="*/ 12 w 126"/>
                <a:gd name="T7" fmla="*/ 100 h 133"/>
                <a:gd name="T8" fmla="*/ 4 w 126"/>
                <a:gd name="T9" fmla="*/ 96 h 133"/>
                <a:gd name="T10" fmla="*/ 8 w 126"/>
                <a:gd name="T11" fmla="*/ 92 h 133"/>
                <a:gd name="T12" fmla="*/ 15 w 126"/>
                <a:gd name="T13" fmla="*/ 92 h 133"/>
                <a:gd name="T14" fmla="*/ 23 w 126"/>
                <a:gd name="T15" fmla="*/ 89 h 133"/>
                <a:gd name="T16" fmla="*/ 30 w 126"/>
                <a:gd name="T17" fmla="*/ 85 h 133"/>
                <a:gd name="T18" fmla="*/ 37 w 126"/>
                <a:gd name="T19" fmla="*/ 92 h 133"/>
                <a:gd name="T20" fmla="*/ 45 w 126"/>
                <a:gd name="T21" fmla="*/ 89 h 133"/>
                <a:gd name="T22" fmla="*/ 49 w 126"/>
                <a:gd name="T23" fmla="*/ 92 h 133"/>
                <a:gd name="T24" fmla="*/ 52 w 126"/>
                <a:gd name="T25" fmla="*/ 78 h 133"/>
                <a:gd name="T26" fmla="*/ 52 w 126"/>
                <a:gd name="T27" fmla="*/ 67 h 133"/>
                <a:gd name="T28" fmla="*/ 49 w 126"/>
                <a:gd name="T29" fmla="*/ 63 h 133"/>
                <a:gd name="T30" fmla="*/ 45 w 126"/>
                <a:gd name="T31" fmla="*/ 59 h 133"/>
                <a:gd name="T32" fmla="*/ 49 w 126"/>
                <a:gd name="T33" fmla="*/ 55 h 133"/>
                <a:gd name="T34" fmla="*/ 49 w 126"/>
                <a:gd name="T35" fmla="*/ 52 h 133"/>
                <a:gd name="T36" fmla="*/ 56 w 126"/>
                <a:gd name="T37" fmla="*/ 48 h 133"/>
                <a:gd name="T38" fmla="*/ 56 w 126"/>
                <a:gd name="T39" fmla="*/ 41 h 133"/>
                <a:gd name="T40" fmla="*/ 49 w 126"/>
                <a:gd name="T41" fmla="*/ 37 h 133"/>
                <a:gd name="T42" fmla="*/ 37 w 126"/>
                <a:gd name="T43" fmla="*/ 37 h 133"/>
                <a:gd name="T44" fmla="*/ 34 w 126"/>
                <a:gd name="T45" fmla="*/ 37 h 133"/>
                <a:gd name="T46" fmla="*/ 34 w 126"/>
                <a:gd name="T47" fmla="*/ 29 h 133"/>
                <a:gd name="T48" fmla="*/ 56 w 126"/>
                <a:gd name="T49" fmla="*/ 26 h 133"/>
                <a:gd name="T50" fmla="*/ 60 w 126"/>
                <a:gd name="T51" fmla="*/ 26 h 133"/>
                <a:gd name="T52" fmla="*/ 67 w 126"/>
                <a:gd name="T53" fmla="*/ 29 h 133"/>
                <a:gd name="T54" fmla="*/ 71 w 126"/>
                <a:gd name="T55" fmla="*/ 26 h 133"/>
                <a:gd name="T56" fmla="*/ 78 w 126"/>
                <a:gd name="T57" fmla="*/ 29 h 133"/>
                <a:gd name="T58" fmla="*/ 82 w 126"/>
                <a:gd name="T59" fmla="*/ 29 h 133"/>
                <a:gd name="T60" fmla="*/ 82 w 126"/>
                <a:gd name="T61" fmla="*/ 29 h 133"/>
                <a:gd name="T62" fmla="*/ 86 w 126"/>
                <a:gd name="T63" fmla="*/ 22 h 133"/>
                <a:gd name="T64" fmla="*/ 97 w 126"/>
                <a:gd name="T65" fmla="*/ 3 h 133"/>
                <a:gd name="T66" fmla="*/ 108 w 126"/>
                <a:gd name="T67" fmla="*/ 0 h 133"/>
                <a:gd name="T68" fmla="*/ 115 w 126"/>
                <a:gd name="T69" fmla="*/ 0 h 133"/>
                <a:gd name="T70" fmla="*/ 123 w 126"/>
                <a:gd name="T71" fmla="*/ 3 h 133"/>
                <a:gd name="T72" fmla="*/ 126 w 126"/>
                <a:gd name="T73" fmla="*/ 3 h 133"/>
                <a:gd name="T74" fmla="*/ 123 w 126"/>
                <a:gd name="T75" fmla="*/ 11 h 133"/>
                <a:gd name="T76" fmla="*/ 119 w 126"/>
                <a:gd name="T77" fmla="*/ 29 h 133"/>
                <a:gd name="T78" fmla="*/ 115 w 126"/>
                <a:gd name="T79" fmla="*/ 37 h 133"/>
                <a:gd name="T80" fmla="*/ 112 w 126"/>
                <a:gd name="T81" fmla="*/ 48 h 133"/>
                <a:gd name="T82" fmla="*/ 112 w 126"/>
                <a:gd name="T83" fmla="*/ 55 h 133"/>
                <a:gd name="T84" fmla="*/ 104 w 126"/>
                <a:gd name="T85" fmla="*/ 70 h 133"/>
                <a:gd name="T86" fmla="*/ 97 w 126"/>
                <a:gd name="T87" fmla="*/ 74 h 133"/>
                <a:gd name="T88" fmla="*/ 89 w 126"/>
                <a:gd name="T89" fmla="*/ 85 h 133"/>
                <a:gd name="T90" fmla="*/ 82 w 126"/>
                <a:gd name="T91" fmla="*/ 96 h 133"/>
                <a:gd name="T92" fmla="*/ 82 w 126"/>
                <a:gd name="T93" fmla="*/ 107 h 133"/>
                <a:gd name="T94" fmla="*/ 78 w 126"/>
                <a:gd name="T95" fmla="*/ 115 h 133"/>
                <a:gd name="T96" fmla="*/ 67 w 126"/>
                <a:gd name="T97" fmla="*/ 126 h 133"/>
                <a:gd name="T98" fmla="*/ 56 w 126"/>
                <a:gd name="T99" fmla="*/ 130 h 133"/>
                <a:gd name="T100" fmla="*/ 56 w 126"/>
                <a:gd name="T101" fmla="*/ 122 h 133"/>
                <a:gd name="T102" fmla="*/ 49 w 126"/>
                <a:gd name="T103" fmla="*/ 126 h 133"/>
                <a:gd name="T104" fmla="*/ 45 w 126"/>
                <a:gd name="T105" fmla="*/ 126 h 133"/>
                <a:gd name="T106" fmla="*/ 37 w 126"/>
                <a:gd name="T107" fmla="*/ 130 h 133"/>
                <a:gd name="T108" fmla="*/ 34 w 126"/>
                <a:gd name="T109" fmla="*/ 126 h 133"/>
                <a:gd name="T110" fmla="*/ 30 w 126"/>
                <a:gd name="T111" fmla="*/ 122 h 133"/>
                <a:gd name="T112" fmla="*/ 26 w 126"/>
                <a:gd name="T113" fmla="*/ 126 h 133"/>
                <a:gd name="T114" fmla="*/ 19 w 126"/>
                <a:gd name="T115" fmla="*/ 130 h 133"/>
                <a:gd name="T116" fmla="*/ 15 w 126"/>
                <a:gd name="T117" fmla="*/ 133 h 133"/>
                <a:gd name="T118" fmla="*/ 12 w 126"/>
                <a:gd name="T119" fmla="*/ 126 h 133"/>
                <a:gd name="T120" fmla="*/ 4 w 126"/>
                <a:gd name="T121" fmla="*/ 118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133">
                  <a:moveTo>
                    <a:pt x="0" y="115"/>
                  </a:moveTo>
                  <a:lnTo>
                    <a:pt x="4" y="111"/>
                  </a:lnTo>
                  <a:lnTo>
                    <a:pt x="4" y="111"/>
                  </a:lnTo>
                  <a:lnTo>
                    <a:pt x="4" y="111"/>
                  </a:lnTo>
                  <a:lnTo>
                    <a:pt x="8" y="111"/>
                  </a:lnTo>
                  <a:lnTo>
                    <a:pt x="8" y="107"/>
                  </a:lnTo>
                  <a:lnTo>
                    <a:pt x="12" y="107"/>
                  </a:lnTo>
                  <a:lnTo>
                    <a:pt x="15" y="111"/>
                  </a:lnTo>
                  <a:lnTo>
                    <a:pt x="15" y="107"/>
                  </a:lnTo>
                  <a:lnTo>
                    <a:pt x="15" y="100"/>
                  </a:lnTo>
                  <a:lnTo>
                    <a:pt x="12" y="100"/>
                  </a:lnTo>
                  <a:lnTo>
                    <a:pt x="12" y="100"/>
                  </a:lnTo>
                  <a:lnTo>
                    <a:pt x="8" y="100"/>
                  </a:lnTo>
                  <a:lnTo>
                    <a:pt x="4" y="100"/>
                  </a:lnTo>
                  <a:lnTo>
                    <a:pt x="4" y="96"/>
                  </a:lnTo>
                  <a:lnTo>
                    <a:pt x="4" y="96"/>
                  </a:lnTo>
                  <a:lnTo>
                    <a:pt x="8" y="92"/>
                  </a:lnTo>
                  <a:lnTo>
                    <a:pt x="8" y="92"/>
                  </a:lnTo>
                  <a:lnTo>
                    <a:pt x="12" y="96"/>
                  </a:lnTo>
                  <a:lnTo>
                    <a:pt x="15" y="92"/>
                  </a:lnTo>
                  <a:lnTo>
                    <a:pt x="15" y="92"/>
                  </a:lnTo>
                  <a:lnTo>
                    <a:pt x="19" y="92"/>
                  </a:lnTo>
                  <a:lnTo>
                    <a:pt x="23" y="92"/>
                  </a:lnTo>
                  <a:lnTo>
                    <a:pt x="23" y="89"/>
                  </a:lnTo>
                  <a:lnTo>
                    <a:pt x="23" y="85"/>
                  </a:lnTo>
                  <a:lnTo>
                    <a:pt x="26" y="85"/>
                  </a:lnTo>
                  <a:lnTo>
                    <a:pt x="30" y="85"/>
                  </a:lnTo>
                  <a:lnTo>
                    <a:pt x="30" y="89"/>
                  </a:lnTo>
                  <a:lnTo>
                    <a:pt x="34" y="92"/>
                  </a:lnTo>
                  <a:lnTo>
                    <a:pt x="37" y="92"/>
                  </a:lnTo>
                  <a:lnTo>
                    <a:pt x="37" y="92"/>
                  </a:lnTo>
                  <a:lnTo>
                    <a:pt x="41" y="89"/>
                  </a:lnTo>
                  <a:lnTo>
                    <a:pt x="45" y="89"/>
                  </a:lnTo>
                  <a:lnTo>
                    <a:pt x="49" y="92"/>
                  </a:lnTo>
                  <a:lnTo>
                    <a:pt x="49" y="92"/>
                  </a:lnTo>
                  <a:lnTo>
                    <a:pt x="49" y="92"/>
                  </a:lnTo>
                  <a:lnTo>
                    <a:pt x="52" y="92"/>
                  </a:lnTo>
                  <a:lnTo>
                    <a:pt x="49" y="89"/>
                  </a:lnTo>
                  <a:lnTo>
                    <a:pt x="52" y="78"/>
                  </a:lnTo>
                  <a:lnTo>
                    <a:pt x="56" y="70"/>
                  </a:lnTo>
                  <a:lnTo>
                    <a:pt x="56" y="67"/>
                  </a:lnTo>
                  <a:lnTo>
                    <a:pt x="52" y="67"/>
                  </a:lnTo>
                  <a:lnTo>
                    <a:pt x="52" y="67"/>
                  </a:lnTo>
                  <a:lnTo>
                    <a:pt x="52" y="63"/>
                  </a:lnTo>
                  <a:lnTo>
                    <a:pt x="49" y="63"/>
                  </a:lnTo>
                  <a:lnTo>
                    <a:pt x="49" y="63"/>
                  </a:lnTo>
                  <a:lnTo>
                    <a:pt x="49" y="59"/>
                  </a:lnTo>
                  <a:lnTo>
                    <a:pt x="45" y="59"/>
                  </a:lnTo>
                  <a:lnTo>
                    <a:pt x="45" y="59"/>
                  </a:lnTo>
                  <a:lnTo>
                    <a:pt x="49" y="55"/>
                  </a:lnTo>
                  <a:lnTo>
                    <a:pt x="49" y="55"/>
                  </a:lnTo>
                  <a:lnTo>
                    <a:pt x="49" y="55"/>
                  </a:lnTo>
                  <a:lnTo>
                    <a:pt x="49" y="55"/>
                  </a:lnTo>
                  <a:lnTo>
                    <a:pt x="49" y="52"/>
                  </a:lnTo>
                  <a:lnTo>
                    <a:pt x="49" y="52"/>
                  </a:lnTo>
                  <a:lnTo>
                    <a:pt x="52" y="48"/>
                  </a:lnTo>
                  <a:lnTo>
                    <a:pt x="56" y="48"/>
                  </a:lnTo>
                  <a:lnTo>
                    <a:pt x="56" y="44"/>
                  </a:lnTo>
                  <a:lnTo>
                    <a:pt x="56" y="44"/>
                  </a:lnTo>
                  <a:lnTo>
                    <a:pt x="56" y="41"/>
                  </a:lnTo>
                  <a:lnTo>
                    <a:pt x="56" y="37"/>
                  </a:lnTo>
                  <a:lnTo>
                    <a:pt x="52" y="37"/>
                  </a:lnTo>
                  <a:lnTo>
                    <a:pt x="49" y="37"/>
                  </a:lnTo>
                  <a:lnTo>
                    <a:pt x="45" y="37"/>
                  </a:lnTo>
                  <a:lnTo>
                    <a:pt x="41" y="37"/>
                  </a:lnTo>
                  <a:lnTo>
                    <a:pt x="37" y="37"/>
                  </a:lnTo>
                  <a:lnTo>
                    <a:pt x="37" y="41"/>
                  </a:lnTo>
                  <a:lnTo>
                    <a:pt x="34" y="37"/>
                  </a:lnTo>
                  <a:lnTo>
                    <a:pt x="34" y="37"/>
                  </a:lnTo>
                  <a:lnTo>
                    <a:pt x="34" y="33"/>
                  </a:lnTo>
                  <a:lnTo>
                    <a:pt x="34" y="29"/>
                  </a:lnTo>
                  <a:lnTo>
                    <a:pt x="34" y="29"/>
                  </a:lnTo>
                  <a:lnTo>
                    <a:pt x="34" y="26"/>
                  </a:lnTo>
                  <a:lnTo>
                    <a:pt x="56" y="26"/>
                  </a:lnTo>
                  <a:lnTo>
                    <a:pt x="56" y="26"/>
                  </a:lnTo>
                  <a:lnTo>
                    <a:pt x="60" y="26"/>
                  </a:lnTo>
                  <a:lnTo>
                    <a:pt x="60" y="26"/>
                  </a:lnTo>
                  <a:lnTo>
                    <a:pt x="60" y="26"/>
                  </a:lnTo>
                  <a:lnTo>
                    <a:pt x="63" y="26"/>
                  </a:lnTo>
                  <a:lnTo>
                    <a:pt x="63" y="26"/>
                  </a:lnTo>
                  <a:lnTo>
                    <a:pt x="67" y="29"/>
                  </a:lnTo>
                  <a:lnTo>
                    <a:pt x="67" y="29"/>
                  </a:lnTo>
                  <a:lnTo>
                    <a:pt x="67" y="26"/>
                  </a:lnTo>
                  <a:lnTo>
                    <a:pt x="71" y="26"/>
                  </a:lnTo>
                  <a:lnTo>
                    <a:pt x="71" y="29"/>
                  </a:lnTo>
                  <a:lnTo>
                    <a:pt x="74" y="29"/>
                  </a:lnTo>
                  <a:lnTo>
                    <a:pt x="78" y="29"/>
                  </a:lnTo>
                  <a:lnTo>
                    <a:pt x="78" y="29"/>
                  </a:lnTo>
                  <a:lnTo>
                    <a:pt x="78" y="29"/>
                  </a:lnTo>
                  <a:lnTo>
                    <a:pt x="82" y="29"/>
                  </a:lnTo>
                  <a:lnTo>
                    <a:pt x="82" y="29"/>
                  </a:lnTo>
                  <a:lnTo>
                    <a:pt x="82" y="29"/>
                  </a:lnTo>
                  <a:lnTo>
                    <a:pt x="82" y="29"/>
                  </a:lnTo>
                  <a:lnTo>
                    <a:pt x="82" y="26"/>
                  </a:lnTo>
                  <a:lnTo>
                    <a:pt x="82" y="26"/>
                  </a:lnTo>
                  <a:lnTo>
                    <a:pt x="86" y="22"/>
                  </a:lnTo>
                  <a:lnTo>
                    <a:pt x="86" y="18"/>
                  </a:lnTo>
                  <a:lnTo>
                    <a:pt x="93" y="7"/>
                  </a:lnTo>
                  <a:lnTo>
                    <a:pt x="97" y="3"/>
                  </a:lnTo>
                  <a:lnTo>
                    <a:pt x="100" y="3"/>
                  </a:lnTo>
                  <a:lnTo>
                    <a:pt x="100" y="3"/>
                  </a:lnTo>
                  <a:lnTo>
                    <a:pt x="108" y="0"/>
                  </a:lnTo>
                  <a:lnTo>
                    <a:pt x="112" y="0"/>
                  </a:lnTo>
                  <a:lnTo>
                    <a:pt x="112" y="0"/>
                  </a:lnTo>
                  <a:lnTo>
                    <a:pt x="115" y="0"/>
                  </a:lnTo>
                  <a:lnTo>
                    <a:pt x="119" y="0"/>
                  </a:lnTo>
                  <a:lnTo>
                    <a:pt x="119" y="0"/>
                  </a:lnTo>
                  <a:lnTo>
                    <a:pt x="123" y="3"/>
                  </a:lnTo>
                  <a:lnTo>
                    <a:pt x="123" y="0"/>
                  </a:lnTo>
                  <a:lnTo>
                    <a:pt x="126" y="0"/>
                  </a:lnTo>
                  <a:lnTo>
                    <a:pt x="126" y="3"/>
                  </a:lnTo>
                  <a:lnTo>
                    <a:pt x="126" y="3"/>
                  </a:lnTo>
                  <a:lnTo>
                    <a:pt x="126" y="11"/>
                  </a:lnTo>
                  <a:lnTo>
                    <a:pt x="123" y="11"/>
                  </a:lnTo>
                  <a:lnTo>
                    <a:pt x="123" y="15"/>
                  </a:lnTo>
                  <a:lnTo>
                    <a:pt x="115" y="22"/>
                  </a:lnTo>
                  <a:lnTo>
                    <a:pt x="119" y="29"/>
                  </a:lnTo>
                  <a:lnTo>
                    <a:pt x="115" y="33"/>
                  </a:lnTo>
                  <a:lnTo>
                    <a:pt x="115" y="33"/>
                  </a:lnTo>
                  <a:lnTo>
                    <a:pt x="115" y="37"/>
                  </a:lnTo>
                  <a:lnTo>
                    <a:pt x="112" y="41"/>
                  </a:lnTo>
                  <a:lnTo>
                    <a:pt x="115" y="44"/>
                  </a:lnTo>
                  <a:lnTo>
                    <a:pt x="112" y="48"/>
                  </a:lnTo>
                  <a:lnTo>
                    <a:pt x="115" y="48"/>
                  </a:lnTo>
                  <a:lnTo>
                    <a:pt x="112" y="52"/>
                  </a:lnTo>
                  <a:lnTo>
                    <a:pt x="112" y="55"/>
                  </a:lnTo>
                  <a:lnTo>
                    <a:pt x="108" y="59"/>
                  </a:lnTo>
                  <a:lnTo>
                    <a:pt x="108" y="63"/>
                  </a:lnTo>
                  <a:lnTo>
                    <a:pt x="104" y="70"/>
                  </a:lnTo>
                  <a:lnTo>
                    <a:pt x="100" y="74"/>
                  </a:lnTo>
                  <a:lnTo>
                    <a:pt x="97" y="74"/>
                  </a:lnTo>
                  <a:lnTo>
                    <a:pt x="97" y="74"/>
                  </a:lnTo>
                  <a:lnTo>
                    <a:pt x="93" y="78"/>
                  </a:lnTo>
                  <a:lnTo>
                    <a:pt x="89" y="81"/>
                  </a:lnTo>
                  <a:lnTo>
                    <a:pt x="89" y="85"/>
                  </a:lnTo>
                  <a:lnTo>
                    <a:pt x="86" y="89"/>
                  </a:lnTo>
                  <a:lnTo>
                    <a:pt x="82" y="92"/>
                  </a:lnTo>
                  <a:lnTo>
                    <a:pt x="82" y="96"/>
                  </a:lnTo>
                  <a:lnTo>
                    <a:pt x="82" y="96"/>
                  </a:lnTo>
                  <a:lnTo>
                    <a:pt x="82" y="104"/>
                  </a:lnTo>
                  <a:lnTo>
                    <a:pt x="82" y="107"/>
                  </a:lnTo>
                  <a:lnTo>
                    <a:pt x="82" y="111"/>
                  </a:lnTo>
                  <a:lnTo>
                    <a:pt x="78" y="115"/>
                  </a:lnTo>
                  <a:lnTo>
                    <a:pt x="78" y="115"/>
                  </a:lnTo>
                  <a:lnTo>
                    <a:pt x="74" y="118"/>
                  </a:lnTo>
                  <a:lnTo>
                    <a:pt x="74" y="118"/>
                  </a:lnTo>
                  <a:lnTo>
                    <a:pt x="67" y="126"/>
                  </a:lnTo>
                  <a:lnTo>
                    <a:pt x="63" y="130"/>
                  </a:lnTo>
                  <a:lnTo>
                    <a:pt x="60" y="130"/>
                  </a:lnTo>
                  <a:lnTo>
                    <a:pt x="56" y="130"/>
                  </a:lnTo>
                  <a:lnTo>
                    <a:pt x="56" y="126"/>
                  </a:lnTo>
                  <a:lnTo>
                    <a:pt x="52" y="126"/>
                  </a:lnTo>
                  <a:lnTo>
                    <a:pt x="56" y="122"/>
                  </a:lnTo>
                  <a:lnTo>
                    <a:pt x="56" y="122"/>
                  </a:lnTo>
                  <a:lnTo>
                    <a:pt x="52" y="122"/>
                  </a:lnTo>
                  <a:lnTo>
                    <a:pt x="49" y="126"/>
                  </a:lnTo>
                  <a:lnTo>
                    <a:pt x="45" y="126"/>
                  </a:lnTo>
                  <a:lnTo>
                    <a:pt x="45" y="126"/>
                  </a:lnTo>
                  <a:lnTo>
                    <a:pt x="45" y="126"/>
                  </a:lnTo>
                  <a:lnTo>
                    <a:pt x="41" y="130"/>
                  </a:lnTo>
                  <a:lnTo>
                    <a:pt x="37" y="130"/>
                  </a:lnTo>
                  <a:lnTo>
                    <a:pt x="37" y="130"/>
                  </a:lnTo>
                  <a:lnTo>
                    <a:pt x="37" y="126"/>
                  </a:lnTo>
                  <a:lnTo>
                    <a:pt x="34" y="126"/>
                  </a:lnTo>
                  <a:lnTo>
                    <a:pt x="34" y="126"/>
                  </a:lnTo>
                  <a:lnTo>
                    <a:pt x="34" y="130"/>
                  </a:lnTo>
                  <a:lnTo>
                    <a:pt x="34" y="126"/>
                  </a:lnTo>
                  <a:lnTo>
                    <a:pt x="30" y="122"/>
                  </a:lnTo>
                  <a:lnTo>
                    <a:pt x="30" y="122"/>
                  </a:lnTo>
                  <a:lnTo>
                    <a:pt x="26" y="122"/>
                  </a:lnTo>
                  <a:lnTo>
                    <a:pt x="26" y="126"/>
                  </a:lnTo>
                  <a:lnTo>
                    <a:pt x="23" y="126"/>
                  </a:lnTo>
                  <a:lnTo>
                    <a:pt x="23" y="126"/>
                  </a:lnTo>
                  <a:lnTo>
                    <a:pt x="19" y="130"/>
                  </a:lnTo>
                  <a:lnTo>
                    <a:pt x="19" y="130"/>
                  </a:lnTo>
                  <a:lnTo>
                    <a:pt x="15" y="133"/>
                  </a:lnTo>
                  <a:lnTo>
                    <a:pt x="15" y="133"/>
                  </a:lnTo>
                  <a:lnTo>
                    <a:pt x="12" y="130"/>
                  </a:lnTo>
                  <a:lnTo>
                    <a:pt x="12" y="130"/>
                  </a:lnTo>
                  <a:lnTo>
                    <a:pt x="12" y="126"/>
                  </a:lnTo>
                  <a:lnTo>
                    <a:pt x="12" y="122"/>
                  </a:lnTo>
                  <a:lnTo>
                    <a:pt x="4" y="118"/>
                  </a:lnTo>
                  <a:lnTo>
                    <a:pt x="4" y="118"/>
                  </a:lnTo>
                  <a:lnTo>
                    <a:pt x="0" y="115"/>
                  </a:lnTo>
                  <a:close/>
                </a:path>
              </a:pathLst>
            </a:custGeom>
            <a:grpFill/>
            <a:ln>
              <a:noFill/>
            </a:ln>
          </p:spPr>
          <p:txBody>
            <a:bodyPr vert="horz" wrap="square" lIns="91440" tIns="45720" rIns="91440" bIns="45720" numCol="1" anchor="t" anchorCtr="0" compatLnSpc="1"/>
            <a:lstStyle/>
            <a:p>
              <a:endParaRPr lang="en-US"/>
            </a:p>
          </p:txBody>
        </p:sp>
        <p:sp>
          <p:nvSpPr>
            <p:cNvPr id="140" name="Freeform 137">
              <a:extLst>
                <a:ext uri="{FF2B5EF4-FFF2-40B4-BE49-F238E27FC236}">
                  <a16:creationId xmlns="" xmlns:a16="http://schemas.microsoft.com/office/drawing/2014/main" id="{CB71EB8B-6910-4A63-9FDC-B51CBB3B017E}"/>
                </a:ext>
              </a:extLst>
            </p:cNvPr>
            <p:cNvSpPr/>
            <p:nvPr/>
          </p:nvSpPr>
          <p:spPr bwMode="auto">
            <a:xfrm>
              <a:off x="4545201" y="3262173"/>
              <a:ext cx="24446" cy="28306"/>
            </a:xfrm>
            <a:custGeom>
              <a:avLst/>
              <a:gdLst>
                <a:gd name="T0" fmla="*/ 19 w 19"/>
                <a:gd name="T1" fmla="*/ 8 h 22"/>
                <a:gd name="T2" fmla="*/ 19 w 19"/>
                <a:gd name="T3" fmla="*/ 4 h 22"/>
                <a:gd name="T4" fmla="*/ 15 w 19"/>
                <a:gd name="T5" fmla="*/ 0 h 22"/>
                <a:gd name="T6" fmla="*/ 15 w 19"/>
                <a:gd name="T7" fmla="*/ 0 h 22"/>
                <a:gd name="T8" fmla="*/ 11 w 19"/>
                <a:gd name="T9" fmla="*/ 0 h 22"/>
                <a:gd name="T10" fmla="*/ 11 w 19"/>
                <a:gd name="T11" fmla="*/ 4 h 22"/>
                <a:gd name="T12" fmla="*/ 8 w 19"/>
                <a:gd name="T13" fmla="*/ 4 h 22"/>
                <a:gd name="T14" fmla="*/ 8 w 19"/>
                <a:gd name="T15" fmla="*/ 4 h 22"/>
                <a:gd name="T16" fmla="*/ 4 w 19"/>
                <a:gd name="T17" fmla="*/ 8 h 22"/>
                <a:gd name="T18" fmla="*/ 4 w 19"/>
                <a:gd name="T19" fmla="*/ 8 h 22"/>
                <a:gd name="T20" fmla="*/ 0 w 19"/>
                <a:gd name="T21" fmla="*/ 11 h 22"/>
                <a:gd name="T22" fmla="*/ 0 w 19"/>
                <a:gd name="T23" fmla="*/ 11 h 22"/>
                <a:gd name="T24" fmla="*/ 0 w 19"/>
                <a:gd name="T25" fmla="*/ 11 h 22"/>
                <a:gd name="T26" fmla="*/ 4 w 19"/>
                <a:gd name="T27" fmla="*/ 19 h 22"/>
                <a:gd name="T28" fmla="*/ 0 w 19"/>
                <a:gd name="T29" fmla="*/ 19 h 22"/>
                <a:gd name="T30" fmla="*/ 0 w 19"/>
                <a:gd name="T31" fmla="*/ 22 h 22"/>
                <a:gd name="T32" fmla="*/ 4 w 19"/>
                <a:gd name="T33" fmla="*/ 19 h 22"/>
                <a:gd name="T34" fmla="*/ 8 w 19"/>
                <a:gd name="T35" fmla="*/ 19 h 22"/>
                <a:gd name="T36" fmla="*/ 11 w 19"/>
                <a:gd name="T37" fmla="*/ 19 h 22"/>
                <a:gd name="T38" fmla="*/ 8 w 19"/>
                <a:gd name="T39" fmla="*/ 11 h 22"/>
                <a:gd name="T40" fmla="*/ 11 w 19"/>
                <a:gd name="T41" fmla="*/ 11 h 22"/>
                <a:gd name="T42" fmla="*/ 15 w 19"/>
                <a:gd name="T43" fmla="*/ 8 h 22"/>
                <a:gd name="T44" fmla="*/ 19 w 19"/>
                <a:gd name="T45" fmla="*/ 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 h="22">
                  <a:moveTo>
                    <a:pt x="19" y="8"/>
                  </a:moveTo>
                  <a:lnTo>
                    <a:pt x="19" y="4"/>
                  </a:lnTo>
                  <a:lnTo>
                    <a:pt x="15" y="0"/>
                  </a:lnTo>
                  <a:lnTo>
                    <a:pt x="15" y="0"/>
                  </a:lnTo>
                  <a:lnTo>
                    <a:pt x="11" y="0"/>
                  </a:lnTo>
                  <a:lnTo>
                    <a:pt x="11" y="4"/>
                  </a:lnTo>
                  <a:lnTo>
                    <a:pt x="8" y="4"/>
                  </a:lnTo>
                  <a:lnTo>
                    <a:pt x="8" y="4"/>
                  </a:lnTo>
                  <a:lnTo>
                    <a:pt x="4" y="8"/>
                  </a:lnTo>
                  <a:lnTo>
                    <a:pt x="4" y="8"/>
                  </a:lnTo>
                  <a:lnTo>
                    <a:pt x="0" y="11"/>
                  </a:lnTo>
                  <a:lnTo>
                    <a:pt x="0" y="11"/>
                  </a:lnTo>
                  <a:lnTo>
                    <a:pt x="0" y="11"/>
                  </a:lnTo>
                  <a:lnTo>
                    <a:pt x="4" y="19"/>
                  </a:lnTo>
                  <a:lnTo>
                    <a:pt x="0" y="19"/>
                  </a:lnTo>
                  <a:lnTo>
                    <a:pt x="0" y="22"/>
                  </a:lnTo>
                  <a:lnTo>
                    <a:pt x="4" y="19"/>
                  </a:lnTo>
                  <a:lnTo>
                    <a:pt x="8" y="19"/>
                  </a:lnTo>
                  <a:lnTo>
                    <a:pt x="11" y="19"/>
                  </a:lnTo>
                  <a:lnTo>
                    <a:pt x="8" y="11"/>
                  </a:lnTo>
                  <a:lnTo>
                    <a:pt x="11" y="11"/>
                  </a:lnTo>
                  <a:lnTo>
                    <a:pt x="15" y="8"/>
                  </a:lnTo>
                  <a:lnTo>
                    <a:pt x="19" y="8"/>
                  </a:lnTo>
                  <a:close/>
                </a:path>
              </a:pathLst>
            </a:custGeom>
            <a:grpFill/>
            <a:ln>
              <a:noFill/>
            </a:ln>
          </p:spPr>
          <p:txBody>
            <a:bodyPr vert="horz" wrap="square" lIns="91440" tIns="45720" rIns="91440" bIns="45720" numCol="1" anchor="t" anchorCtr="0" compatLnSpc="1"/>
            <a:lstStyle/>
            <a:p>
              <a:endParaRPr lang="en-US"/>
            </a:p>
          </p:txBody>
        </p:sp>
        <p:sp>
          <p:nvSpPr>
            <p:cNvPr id="141" name="Freeform 138">
              <a:extLst>
                <a:ext uri="{FF2B5EF4-FFF2-40B4-BE49-F238E27FC236}">
                  <a16:creationId xmlns="" xmlns:a16="http://schemas.microsoft.com/office/drawing/2014/main" id="{C2EEFC89-6E58-4972-9320-464E0B2DB21F}"/>
                </a:ext>
              </a:extLst>
            </p:cNvPr>
            <p:cNvSpPr/>
            <p:nvPr/>
          </p:nvSpPr>
          <p:spPr bwMode="auto">
            <a:xfrm>
              <a:off x="4911889" y="3195268"/>
              <a:ext cx="238027" cy="220014"/>
            </a:xfrm>
            <a:custGeom>
              <a:avLst/>
              <a:gdLst>
                <a:gd name="T0" fmla="*/ 23 w 185"/>
                <a:gd name="T1" fmla="*/ 4 h 171"/>
                <a:gd name="T2" fmla="*/ 78 w 185"/>
                <a:gd name="T3" fmla="*/ 0 h 171"/>
                <a:gd name="T4" fmla="*/ 141 w 185"/>
                <a:gd name="T5" fmla="*/ 37 h 171"/>
                <a:gd name="T6" fmla="*/ 163 w 185"/>
                <a:gd name="T7" fmla="*/ 56 h 171"/>
                <a:gd name="T8" fmla="*/ 163 w 185"/>
                <a:gd name="T9" fmla="*/ 60 h 171"/>
                <a:gd name="T10" fmla="*/ 156 w 185"/>
                <a:gd name="T11" fmla="*/ 74 h 171"/>
                <a:gd name="T12" fmla="*/ 163 w 185"/>
                <a:gd name="T13" fmla="*/ 86 h 171"/>
                <a:gd name="T14" fmla="*/ 167 w 185"/>
                <a:gd name="T15" fmla="*/ 93 h 171"/>
                <a:gd name="T16" fmla="*/ 163 w 185"/>
                <a:gd name="T17" fmla="*/ 97 h 171"/>
                <a:gd name="T18" fmla="*/ 167 w 185"/>
                <a:gd name="T19" fmla="*/ 108 h 171"/>
                <a:gd name="T20" fmla="*/ 167 w 185"/>
                <a:gd name="T21" fmla="*/ 119 h 171"/>
                <a:gd name="T22" fmla="*/ 167 w 185"/>
                <a:gd name="T23" fmla="*/ 123 h 171"/>
                <a:gd name="T24" fmla="*/ 171 w 185"/>
                <a:gd name="T25" fmla="*/ 126 h 171"/>
                <a:gd name="T26" fmla="*/ 174 w 185"/>
                <a:gd name="T27" fmla="*/ 141 h 171"/>
                <a:gd name="T28" fmla="*/ 185 w 185"/>
                <a:gd name="T29" fmla="*/ 145 h 171"/>
                <a:gd name="T30" fmla="*/ 182 w 185"/>
                <a:gd name="T31" fmla="*/ 145 h 171"/>
                <a:gd name="T32" fmla="*/ 174 w 185"/>
                <a:gd name="T33" fmla="*/ 149 h 171"/>
                <a:gd name="T34" fmla="*/ 167 w 185"/>
                <a:gd name="T35" fmla="*/ 152 h 171"/>
                <a:gd name="T36" fmla="*/ 160 w 185"/>
                <a:gd name="T37" fmla="*/ 152 h 171"/>
                <a:gd name="T38" fmla="*/ 148 w 185"/>
                <a:gd name="T39" fmla="*/ 156 h 171"/>
                <a:gd name="T40" fmla="*/ 141 w 185"/>
                <a:gd name="T41" fmla="*/ 156 h 171"/>
                <a:gd name="T42" fmla="*/ 141 w 185"/>
                <a:gd name="T43" fmla="*/ 160 h 171"/>
                <a:gd name="T44" fmla="*/ 130 w 185"/>
                <a:gd name="T45" fmla="*/ 160 h 171"/>
                <a:gd name="T46" fmla="*/ 126 w 185"/>
                <a:gd name="T47" fmla="*/ 160 h 171"/>
                <a:gd name="T48" fmla="*/ 119 w 185"/>
                <a:gd name="T49" fmla="*/ 163 h 171"/>
                <a:gd name="T50" fmla="*/ 111 w 185"/>
                <a:gd name="T51" fmla="*/ 160 h 171"/>
                <a:gd name="T52" fmla="*/ 108 w 185"/>
                <a:gd name="T53" fmla="*/ 160 h 171"/>
                <a:gd name="T54" fmla="*/ 104 w 185"/>
                <a:gd name="T55" fmla="*/ 160 h 171"/>
                <a:gd name="T56" fmla="*/ 82 w 185"/>
                <a:gd name="T57" fmla="*/ 171 h 171"/>
                <a:gd name="T58" fmla="*/ 74 w 185"/>
                <a:gd name="T59" fmla="*/ 134 h 171"/>
                <a:gd name="T60" fmla="*/ 71 w 185"/>
                <a:gd name="T61" fmla="*/ 130 h 171"/>
                <a:gd name="T62" fmla="*/ 67 w 185"/>
                <a:gd name="T63" fmla="*/ 130 h 171"/>
                <a:gd name="T64" fmla="*/ 63 w 185"/>
                <a:gd name="T65" fmla="*/ 130 h 171"/>
                <a:gd name="T66" fmla="*/ 60 w 185"/>
                <a:gd name="T67" fmla="*/ 126 h 171"/>
                <a:gd name="T68" fmla="*/ 56 w 185"/>
                <a:gd name="T69" fmla="*/ 123 h 171"/>
                <a:gd name="T70" fmla="*/ 52 w 185"/>
                <a:gd name="T71" fmla="*/ 119 h 171"/>
                <a:gd name="T72" fmla="*/ 37 w 185"/>
                <a:gd name="T73" fmla="*/ 119 h 171"/>
                <a:gd name="T74" fmla="*/ 34 w 185"/>
                <a:gd name="T75" fmla="*/ 112 h 171"/>
                <a:gd name="T76" fmla="*/ 26 w 185"/>
                <a:gd name="T77" fmla="*/ 112 h 171"/>
                <a:gd name="T78" fmla="*/ 8 w 185"/>
                <a:gd name="T79" fmla="*/ 86 h 171"/>
                <a:gd name="T80" fmla="*/ 8 w 185"/>
                <a:gd name="T81" fmla="*/ 52 h 171"/>
                <a:gd name="T82" fmla="*/ 23 w 185"/>
                <a:gd name="T83" fmla="*/ 45 h 171"/>
                <a:gd name="T84" fmla="*/ 26 w 185"/>
                <a:gd name="T85" fmla="*/ 37 h 171"/>
                <a:gd name="T86" fmla="*/ 26 w 185"/>
                <a:gd name="T87" fmla="*/ 34 h 171"/>
                <a:gd name="T88" fmla="*/ 23 w 185"/>
                <a:gd name="T89" fmla="*/ 26 h 171"/>
                <a:gd name="T90" fmla="*/ 23 w 185"/>
                <a:gd name="T91" fmla="*/ 26 h 171"/>
                <a:gd name="T92" fmla="*/ 26 w 185"/>
                <a:gd name="T93" fmla="*/ 22 h 171"/>
                <a:gd name="T94" fmla="*/ 26 w 185"/>
                <a:gd name="T95" fmla="*/ 15 h 171"/>
                <a:gd name="T96" fmla="*/ 26 w 185"/>
                <a:gd name="T97" fmla="*/ 8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85" h="171">
                  <a:moveTo>
                    <a:pt x="23" y="4"/>
                  </a:moveTo>
                  <a:lnTo>
                    <a:pt x="23" y="4"/>
                  </a:lnTo>
                  <a:lnTo>
                    <a:pt x="23" y="4"/>
                  </a:lnTo>
                  <a:lnTo>
                    <a:pt x="26" y="0"/>
                  </a:lnTo>
                  <a:lnTo>
                    <a:pt x="45" y="0"/>
                  </a:lnTo>
                  <a:lnTo>
                    <a:pt x="78" y="0"/>
                  </a:lnTo>
                  <a:lnTo>
                    <a:pt x="137" y="34"/>
                  </a:lnTo>
                  <a:lnTo>
                    <a:pt x="141" y="37"/>
                  </a:lnTo>
                  <a:lnTo>
                    <a:pt x="141" y="37"/>
                  </a:lnTo>
                  <a:lnTo>
                    <a:pt x="141" y="41"/>
                  </a:lnTo>
                  <a:lnTo>
                    <a:pt x="145" y="41"/>
                  </a:lnTo>
                  <a:lnTo>
                    <a:pt x="163" y="56"/>
                  </a:lnTo>
                  <a:lnTo>
                    <a:pt x="163" y="56"/>
                  </a:lnTo>
                  <a:lnTo>
                    <a:pt x="163" y="56"/>
                  </a:lnTo>
                  <a:lnTo>
                    <a:pt x="163" y="60"/>
                  </a:lnTo>
                  <a:lnTo>
                    <a:pt x="163" y="60"/>
                  </a:lnTo>
                  <a:lnTo>
                    <a:pt x="160" y="71"/>
                  </a:lnTo>
                  <a:lnTo>
                    <a:pt x="156" y="74"/>
                  </a:lnTo>
                  <a:lnTo>
                    <a:pt x="156" y="78"/>
                  </a:lnTo>
                  <a:lnTo>
                    <a:pt x="163" y="82"/>
                  </a:lnTo>
                  <a:lnTo>
                    <a:pt x="163" y="86"/>
                  </a:lnTo>
                  <a:lnTo>
                    <a:pt x="167" y="86"/>
                  </a:lnTo>
                  <a:lnTo>
                    <a:pt x="171" y="93"/>
                  </a:lnTo>
                  <a:lnTo>
                    <a:pt x="167" y="93"/>
                  </a:lnTo>
                  <a:lnTo>
                    <a:pt x="167" y="93"/>
                  </a:lnTo>
                  <a:lnTo>
                    <a:pt x="163" y="93"/>
                  </a:lnTo>
                  <a:lnTo>
                    <a:pt x="163" y="97"/>
                  </a:lnTo>
                  <a:lnTo>
                    <a:pt x="163" y="104"/>
                  </a:lnTo>
                  <a:lnTo>
                    <a:pt x="167" y="104"/>
                  </a:lnTo>
                  <a:lnTo>
                    <a:pt x="167" y="108"/>
                  </a:lnTo>
                  <a:lnTo>
                    <a:pt x="163" y="112"/>
                  </a:lnTo>
                  <a:lnTo>
                    <a:pt x="163" y="115"/>
                  </a:lnTo>
                  <a:lnTo>
                    <a:pt x="167" y="119"/>
                  </a:lnTo>
                  <a:lnTo>
                    <a:pt x="167" y="119"/>
                  </a:lnTo>
                  <a:lnTo>
                    <a:pt x="167" y="119"/>
                  </a:lnTo>
                  <a:lnTo>
                    <a:pt x="167" y="123"/>
                  </a:lnTo>
                  <a:lnTo>
                    <a:pt x="171" y="123"/>
                  </a:lnTo>
                  <a:lnTo>
                    <a:pt x="167" y="126"/>
                  </a:lnTo>
                  <a:lnTo>
                    <a:pt x="171" y="126"/>
                  </a:lnTo>
                  <a:lnTo>
                    <a:pt x="171" y="134"/>
                  </a:lnTo>
                  <a:lnTo>
                    <a:pt x="171" y="134"/>
                  </a:lnTo>
                  <a:lnTo>
                    <a:pt x="174" y="141"/>
                  </a:lnTo>
                  <a:lnTo>
                    <a:pt x="182" y="141"/>
                  </a:lnTo>
                  <a:lnTo>
                    <a:pt x="185" y="141"/>
                  </a:lnTo>
                  <a:lnTo>
                    <a:pt x="185" y="145"/>
                  </a:lnTo>
                  <a:lnTo>
                    <a:pt x="185" y="145"/>
                  </a:lnTo>
                  <a:lnTo>
                    <a:pt x="185" y="145"/>
                  </a:lnTo>
                  <a:lnTo>
                    <a:pt x="182" y="145"/>
                  </a:lnTo>
                  <a:lnTo>
                    <a:pt x="178" y="145"/>
                  </a:lnTo>
                  <a:lnTo>
                    <a:pt x="178" y="149"/>
                  </a:lnTo>
                  <a:lnTo>
                    <a:pt x="174" y="149"/>
                  </a:lnTo>
                  <a:lnTo>
                    <a:pt x="171" y="149"/>
                  </a:lnTo>
                  <a:lnTo>
                    <a:pt x="171" y="152"/>
                  </a:lnTo>
                  <a:lnTo>
                    <a:pt x="167" y="152"/>
                  </a:lnTo>
                  <a:lnTo>
                    <a:pt x="163" y="152"/>
                  </a:lnTo>
                  <a:lnTo>
                    <a:pt x="163" y="156"/>
                  </a:lnTo>
                  <a:lnTo>
                    <a:pt x="160" y="152"/>
                  </a:lnTo>
                  <a:lnTo>
                    <a:pt x="152" y="156"/>
                  </a:lnTo>
                  <a:lnTo>
                    <a:pt x="152" y="156"/>
                  </a:lnTo>
                  <a:lnTo>
                    <a:pt x="148" y="156"/>
                  </a:lnTo>
                  <a:lnTo>
                    <a:pt x="145" y="156"/>
                  </a:lnTo>
                  <a:lnTo>
                    <a:pt x="145" y="156"/>
                  </a:lnTo>
                  <a:lnTo>
                    <a:pt x="141" y="156"/>
                  </a:lnTo>
                  <a:lnTo>
                    <a:pt x="141" y="156"/>
                  </a:lnTo>
                  <a:lnTo>
                    <a:pt x="141" y="160"/>
                  </a:lnTo>
                  <a:lnTo>
                    <a:pt x="141" y="160"/>
                  </a:lnTo>
                  <a:lnTo>
                    <a:pt x="134" y="160"/>
                  </a:lnTo>
                  <a:lnTo>
                    <a:pt x="130" y="163"/>
                  </a:lnTo>
                  <a:lnTo>
                    <a:pt x="130" y="160"/>
                  </a:lnTo>
                  <a:lnTo>
                    <a:pt x="126" y="160"/>
                  </a:lnTo>
                  <a:lnTo>
                    <a:pt x="126" y="160"/>
                  </a:lnTo>
                  <a:lnTo>
                    <a:pt x="126" y="160"/>
                  </a:lnTo>
                  <a:lnTo>
                    <a:pt x="123" y="160"/>
                  </a:lnTo>
                  <a:lnTo>
                    <a:pt x="123" y="160"/>
                  </a:lnTo>
                  <a:lnTo>
                    <a:pt x="119" y="163"/>
                  </a:lnTo>
                  <a:lnTo>
                    <a:pt x="115" y="163"/>
                  </a:lnTo>
                  <a:lnTo>
                    <a:pt x="115" y="163"/>
                  </a:lnTo>
                  <a:lnTo>
                    <a:pt x="111" y="160"/>
                  </a:lnTo>
                  <a:lnTo>
                    <a:pt x="111" y="160"/>
                  </a:lnTo>
                  <a:lnTo>
                    <a:pt x="108" y="160"/>
                  </a:lnTo>
                  <a:lnTo>
                    <a:pt x="108" y="160"/>
                  </a:lnTo>
                  <a:lnTo>
                    <a:pt x="108" y="156"/>
                  </a:lnTo>
                  <a:lnTo>
                    <a:pt x="104" y="156"/>
                  </a:lnTo>
                  <a:lnTo>
                    <a:pt x="104" y="160"/>
                  </a:lnTo>
                  <a:lnTo>
                    <a:pt x="100" y="160"/>
                  </a:lnTo>
                  <a:lnTo>
                    <a:pt x="86" y="160"/>
                  </a:lnTo>
                  <a:lnTo>
                    <a:pt x="82" y="171"/>
                  </a:lnTo>
                  <a:lnTo>
                    <a:pt x="82" y="145"/>
                  </a:lnTo>
                  <a:lnTo>
                    <a:pt x="82" y="141"/>
                  </a:lnTo>
                  <a:lnTo>
                    <a:pt x="74" y="134"/>
                  </a:lnTo>
                  <a:lnTo>
                    <a:pt x="74" y="134"/>
                  </a:lnTo>
                  <a:lnTo>
                    <a:pt x="71" y="130"/>
                  </a:lnTo>
                  <a:lnTo>
                    <a:pt x="71" y="130"/>
                  </a:lnTo>
                  <a:lnTo>
                    <a:pt x="71" y="130"/>
                  </a:lnTo>
                  <a:lnTo>
                    <a:pt x="71" y="130"/>
                  </a:lnTo>
                  <a:lnTo>
                    <a:pt x="67" y="130"/>
                  </a:lnTo>
                  <a:lnTo>
                    <a:pt x="67" y="130"/>
                  </a:lnTo>
                  <a:lnTo>
                    <a:pt x="67" y="130"/>
                  </a:lnTo>
                  <a:lnTo>
                    <a:pt x="63" y="130"/>
                  </a:lnTo>
                  <a:lnTo>
                    <a:pt x="63" y="126"/>
                  </a:lnTo>
                  <a:lnTo>
                    <a:pt x="60" y="126"/>
                  </a:lnTo>
                  <a:lnTo>
                    <a:pt x="60" y="126"/>
                  </a:lnTo>
                  <a:lnTo>
                    <a:pt x="60" y="126"/>
                  </a:lnTo>
                  <a:lnTo>
                    <a:pt x="60" y="126"/>
                  </a:lnTo>
                  <a:lnTo>
                    <a:pt x="56" y="123"/>
                  </a:lnTo>
                  <a:lnTo>
                    <a:pt x="56" y="123"/>
                  </a:lnTo>
                  <a:lnTo>
                    <a:pt x="52" y="123"/>
                  </a:lnTo>
                  <a:lnTo>
                    <a:pt x="52" y="119"/>
                  </a:lnTo>
                  <a:lnTo>
                    <a:pt x="48" y="119"/>
                  </a:lnTo>
                  <a:lnTo>
                    <a:pt x="41" y="119"/>
                  </a:lnTo>
                  <a:lnTo>
                    <a:pt x="37" y="119"/>
                  </a:lnTo>
                  <a:lnTo>
                    <a:pt x="37" y="115"/>
                  </a:lnTo>
                  <a:lnTo>
                    <a:pt x="37" y="115"/>
                  </a:lnTo>
                  <a:lnTo>
                    <a:pt x="34" y="112"/>
                  </a:lnTo>
                  <a:lnTo>
                    <a:pt x="34" y="112"/>
                  </a:lnTo>
                  <a:lnTo>
                    <a:pt x="30" y="112"/>
                  </a:lnTo>
                  <a:lnTo>
                    <a:pt x="26" y="112"/>
                  </a:lnTo>
                  <a:lnTo>
                    <a:pt x="23" y="112"/>
                  </a:lnTo>
                  <a:lnTo>
                    <a:pt x="19" y="97"/>
                  </a:lnTo>
                  <a:lnTo>
                    <a:pt x="8" y="86"/>
                  </a:lnTo>
                  <a:lnTo>
                    <a:pt x="4" y="67"/>
                  </a:lnTo>
                  <a:lnTo>
                    <a:pt x="0" y="52"/>
                  </a:lnTo>
                  <a:lnTo>
                    <a:pt x="8" y="52"/>
                  </a:lnTo>
                  <a:lnTo>
                    <a:pt x="15" y="52"/>
                  </a:lnTo>
                  <a:lnTo>
                    <a:pt x="15" y="48"/>
                  </a:lnTo>
                  <a:lnTo>
                    <a:pt x="23" y="45"/>
                  </a:lnTo>
                  <a:lnTo>
                    <a:pt x="23" y="45"/>
                  </a:lnTo>
                  <a:lnTo>
                    <a:pt x="26" y="41"/>
                  </a:lnTo>
                  <a:lnTo>
                    <a:pt x="26" y="37"/>
                  </a:lnTo>
                  <a:lnTo>
                    <a:pt x="30" y="37"/>
                  </a:lnTo>
                  <a:lnTo>
                    <a:pt x="26" y="34"/>
                  </a:lnTo>
                  <a:lnTo>
                    <a:pt x="26" y="34"/>
                  </a:lnTo>
                  <a:lnTo>
                    <a:pt x="26" y="30"/>
                  </a:lnTo>
                  <a:lnTo>
                    <a:pt x="23" y="30"/>
                  </a:lnTo>
                  <a:lnTo>
                    <a:pt x="23" y="26"/>
                  </a:lnTo>
                  <a:lnTo>
                    <a:pt x="23" y="26"/>
                  </a:lnTo>
                  <a:lnTo>
                    <a:pt x="23" y="22"/>
                  </a:lnTo>
                  <a:lnTo>
                    <a:pt x="23" y="26"/>
                  </a:lnTo>
                  <a:lnTo>
                    <a:pt x="23" y="26"/>
                  </a:lnTo>
                  <a:lnTo>
                    <a:pt x="26" y="22"/>
                  </a:lnTo>
                  <a:lnTo>
                    <a:pt x="26" y="22"/>
                  </a:lnTo>
                  <a:lnTo>
                    <a:pt x="26" y="22"/>
                  </a:lnTo>
                  <a:lnTo>
                    <a:pt x="30" y="19"/>
                  </a:lnTo>
                  <a:lnTo>
                    <a:pt x="26" y="15"/>
                  </a:lnTo>
                  <a:lnTo>
                    <a:pt x="26" y="11"/>
                  </a:lnTo>
                  <a:lnTo>
                    <a:pt x="26" y="11"/>
                  </a:lnTo>
                  <a:lnTo>
                    <a:pt x="26" y="8"/>
                  </a:lnTo>
                  <a:lnTo>
                    <a:pt x="23" y="8"/>
                  </a:lnTo>
                  <a:lnTo>
                    <a:pt x="23" y="4"/>
                  </a:lnTo>
                  <a:close/>
                </a:path>
              </a:pathLst>
            </a:custGeom>
            <a:grpFill/>
            <a:ln>
              <a:noFill/>
            </a:ln>
          </p:spPr>
          <p:txBody>
            <a:bodyPr vert="horz" wrap="square" lIns="91440" tIns="45720" rIns="91440" bIns="45720" numCol="1" anchor="t" anchorCtr="0" compatLnSpc="1"/>
            <a:lstStyle/>
            <a:p>
              <a:endParaRPr lang="en-US"/>
            </a:p>
          </p:txBody>
        </p:sp>
        <p:sp>
          <p:nvSpPr>
            <p:cNvPr id="142" name="Freeform 139">
              <a:extLst>
                <a:ext uri="{FF2B5EF4-FFF2-40B4-BE49-F238E27FC236}">
                  <a16:creationId xmlns="" xmlns:a16="http://schemas.microsoft.com/office/drawing/2014/main" id="{2571C3A6-E51B-4E18-9A7E-99D441819A59}"/>
                </a:ext>
              </a:extLst>
            </p:cNvPr>
            <p:cNvSpPr/>
            <p:nvPr/>
          </p:nvSpPr>
          <p:spPr bwMode="auto">
            <a:xfrm>
              <a:off x="4908029" y="3200415"/>
              <a:ext cx="42459" cy="33452"/>
            </a:xfrm>
            <a:custGeom>
              <a:avLst/>
              <a:gdLst>
                <a:gd name="T0" fmla="*/ 7 w 33"/>
                <a:gd name="T1" fmla="*/ 4 h 26"/>
                <a:gd name="T2" fmla="*/ 7 w 33"/>
                <a:gd name="T3" fmla="*/ 4 h 26"/>
                <a:gd name="T4" fmla="*/ 11 w 33"/>
                <a:gd name="T5" fmla="*/ 4 h 26"/>
                <a:gd name="T6" fmla="*/ 14 w 33"/>
                <a:gd name="T7" fmla="*/ 0 h 26"/>
                <a:gd name="T8" fmla="*/ 14 w 33"/>
                <a:gd name="T9" fmla="*/ 0 h 26"/>
                <a:gd name="T10" fmla="*/ 18 w 33"/>
                <a:gd name="T11" fmla="*/ 4 h 26"/>
                <a:gd name="T12" fmla="*/ 18 w 33"/>
                <a:gd name="T13" fmla="*/ 4 h 26"/>
                <a:gd name="T14" fmla="*/ 22 w 33"/>
                <a:gd name="T15" fmla="*/ 0 h 26"/>
                <a:gd name="T16" fmla="*/ 22 w 33"/>
                <a:gd name="T17" fmla="*/ 0 h 26"/>
                <a:gd name="T18" fmla="*/ 22 w 33"/>
                <a:gd name="T19" fmla="*/ 0 h 26"/>
                <a:gd name="T20" fmla="*/ 26 w 33"/>
                <a:gd name="T21" fmla="*/ 4 h 26"/>
                <a:gd name="T22" fmla="*/ 29 w 33"/>
                <a:gd name="T23" fmla="*/ 4 h 26"/>
                <a:gd name="T24" fmla="*/ 29 w 33"/>
                <a:gd name="T25" fmla="*/ 7 h 26"/>
                <a:gd name="T26" fmla="*/ 29 w 33"/>
                <a:gd name="T27" fmla="*/ 7 h 26"/>
                <a:gd name="T28" fmla="*/ 29 w 33"/>
                <a:gd name="T29" fmla="*/ 11 h 26"/>
                <a:gd name="T30" fmla="*/ 33 w 33"/>
                <a:gd name="T31" fmla="*/ 15 h 26"/>
                <a:gd name="T32" fmla="*/ 29 w 33"/>
                <a:gd name="T33" fmla="*/ 18 h 26"/>
                <a:gd name="T34" fmla="*/ 29 w 33"/>
                <a:gd name="T35" fmla="*/ 18 h 26"/>
                <a:gd name="T36" fmla="*/ 29 w 33"/>
                <a:gd name="T37" fmla="*/ 18 h 26"/>
                <a:gd name="T38" fmla="*/ 26 w 33"/>
                <a:gd name="T39" fmla="*/ 22 h 26"/>
                <a:gd name="T40" fmla="*/ 26 w 33"/>
                <a:gd name="T41" fmla="*/ 22 h 26"/>
                <a:gd name="T42" fmla="*/ 26 w 33"/>
                <a:gd name="T43" fmla="*/ 18 h 26"/>
                <a:gd name="T44" fmla="*/ 26 w 33"/>
                <a:gd name="T45" fmla="*/ 18 h 26"/>
                <a:gd name="T46" fmla="*/ 22 w 33"/>
                <a:gd name="T47" fmla="*/ 18 h 26"/>
                <a:gd name="T48" fmla="*/ 22 w 33"/>
                <a:gd name="T49" fmla="*/ 15 h 26"/>
                <a:gd name="T50" fmla="*/ 18 w 33"/>
                <a:gd name="T51" fmla="*/ 15 h 26"/>
                <a:gd name="T52" fmla="*/ 18 w 33"/>
                <a:gd name="T53" fmla="*/ 15 h 26"/>
                <a:gd name="T54" fmla="*/ 18 w 33"/>
                <a:gd name="T55" fmla="*/ 15 h 26"/>
                <a:gd name="T56" fmla="*/ 18 w 33"/>
                <a:gd name="T57" fmla="*/ 18 h 26"/>
                <a:gd name="T58" fmla="*/ 14 w 33"/>
                <a:gd name="T59" fmla="*/ 22 h 26"/>
                <a:gd name="T60" fmla="*/ 14 w 33"/>
                <a:gd name="T61" fmla="*/ 22 h 26"/>
                <a:gd name="T62" fmla="*/ 11 w 33"/>
                <a:gd name="T63" fmla="*/ 26 h 26"/>
                <a:gd name="T64" fmla="*/ 11 w 33"/>
                <a:gd name="T65" fmla="*/ 22 h 26"/>
                <a:gd name="T66" fmla="*/ 11 w 33"/>
                <a:gd name="T67" fmla="*/ 22 h 26"/>
                <a:gd name="T68" fmla="*/ 7 w 33"/>
                <a:gd name="T69" fmla="*/ 26 h 26"/>
                <a:gd name="T70" fmla="*/ 7 w 33"/>
                <a:gd name="T71" fmla="*/ 22 h 26"/>
                <a:gd name="T72" fmla="*/ 3 w 33"/>
                <a:gd name="T73" fmla="*/ 22 h 26"/>
                <a:gd name="T74" fmla="*/ 3 w 33"/>
                <a:gd name="T75" fmla="*/ 18 h 26"/>
                <a:gd name="T76" fmla="*/ 0 w 33"/>
                <a:gd name="T77" fmla="*/ 18 h 26"/>
                <a:gd name="T78" fmla="*/ 0 w 33"/>
                <a:gd name="T79" fmla="*/ 22 h 26"/>
                <a:gd name="T80" fmla="*/ 0 w 33"/>
                <a:gd name="T81" fmla="*/ 18 h 26"/>
                <a:gd name="T82" fmla="*/ 0 w 33"/>
                <a:gd name="T83" fmla="*/ 7 h 26"/>
                <a:gd name="T84" fmla="*/ 3 w 33"/>
                <a:gd name="T85" fmla="*/ 7 h 26"/>
                <a:gd name="T86" fmla="*/ 7 w 33"/>
                <a:gd name="T87" fmla="*/ 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 h="26">
                  <a:moveTo>
                    <a:pt x="7" y="4"/>
                  </a:moveTo>
                  <a:lnTo>
                    <a:pt x="7" y="4"/>
                  </a:lnTo>
                  <a:lnTo>
                    <a:pt x="11" y="4"/>
                  </a:lnTo>
                  <a:lnTo>
                    <a:pt x="14" y="0"/>
                  </a:lnTo>
                  <a:lnTo>
                    <a:pt x="14" y="0"/>
                  </a:lnTo>
                  <a:lnTo>
                    <a:pt x="18" y="4"/>
                  </a:lnTo>
                  <a:lnTo>
                    <a:pt x="18" y="4"/>
                  </a:lnTo>
                  <a:lnTo>
                    <a:pt x="22" y="0"/>
                  </a:lnTo>
                  <a:lnTo>
                    <a:pt x="22" y="0"/>
                  </a:lnTo>
                  <a:lnTo>
                    <a:pt x="22" y="0"/>
                  </a:lnTo>
                  <a:lnTo>
                    <a:pt x="26" y="4"/>
                  </a:lnTo>
                  <a:lnTo>
                    <a:pt x="29" y="4"/>
                  </a:lnTo>
                  <a:lnTo>
                    <a:pt x="29" y="7"/>
                  </a:lnTo>
                  <a:lnTo>
                    <a:pt x="29" y="7"/>
                  </a:lnTo>
                  <a:lnTo>
                    <a:pt x="29" y="11"/>
                  </a:lnTo>
                  <a:lnTo>
                    <a:pt x="33" y="15"/>
                  </a:lnTo>
                  <a:lnTo>
                    <a:pt x="29" y="18"/>
                  </a:lnTo>
                  <a:lnTo>
                    <a:pt x="29" y="18"/>
                  </a:lnTo>
                  <a:lnTo>
                    <a:pt x="29" y="18"/>
                  </a:lnTo>
                  <a:lnTo>
                    <a:pt x="26" y="22"/>
                  </a:lnTo>
                  <a:lnTo>
                    <a:pt x="26" y="22"/>
                  </a:lnTo>
                  <a:lnTo>
                    <a:pt x="26" y="18"/>
                  </a:lnTo>
                  <a:lnTo>
                    <a:pt x="26" y="18"/>
                  </a:lnTo>
                  <a:lnTo>
                    <a:pt x="22" y="18"/>
                  </a:lnTo>
                  <a:lnTo>
                    <a:pt x="22" y="15"/>
                  </a:lnTo>
                  <a:lnTo>
                    <a:pt x="18" y="15"/>
                  </a:lnTo>
                  <a:lnTo>
                    <a:pt x="18" y="15"/>
                  </a:lnTo>
                  <a:lnTo>
                    <a:pt x="18" y="15"/>
                  </a:lnTo>
                  <a:lnTo>
                    <a:pt x="18" y="18"/>
                  </a:lnTo>
                  <a:lnTo>
                    <a:pt x="14" y="22"/>
                  </a:lnTo>
                  <a:lnTo>
                    <a:pt x="14" y="22"/>
                  </a:lnTo>
                  <a:lnTo>
                    <a:pt x="11" y="26"/>
                  </a:lnTo>
                  <a:lnTo>
                    <a:pt x="11" y="22"/>
                  </a:lnTo>
                  <a:lnTo>
                    <a:pt x="11" y="22"/>
                  </a:lnTo>
                  <a:lnTo>
                    <a:pt x="7" y="26"/>
                  </a:lnTo>
                  <a:lnTo>
                    <a:pt x="7" y="22"/>
                  </a:lnTo>
                  <a:lnTo>
                    <a:pt x="3" y="22"/>
                  </a:lnTo>
                  <a:lnTo>
                    <a:pt x="3" y="18"/>
                  </a:lnTo>
                  <a:lnTo>
                    <a:pt x="0" y="18"/>
                  </a:lnTo>
                  <a:lnTo>
                    <a:pt x="0" y="22"/>
                  </a:lnTo>
                  <a:lnTo>
                    <a:pt x="0" y="18"/>
                  </a:lnTo>
                  <a:lnTo>
                    <a:pt x="0" y="7"/>
                  </a:lnTo>
                  <a:lnTo>
                    <a:pt x="3" y="7"/>
                  </a:lnTo>
                  <a:lnTo>
                    <a:pt x="7" y="4"/>
                  </a:lnTo>
                  <a:close/>
                </a:path>
              </a:pathLst>
            </a:custGeom>
            <a:grpFill/>
            <a:ln>
              <a:noFill/>
            </a:ln>
          </p:spPr>
          <p:txBody>
            <a:bodyPr vert="horz" wrap="square" lIns="91440" tIns="45720" rIns="91440" bIns="45720" numCol="1" anchor="t" anchorCtr="0" compatLnSpc="1"/>
            <a:lstStyle/>
            <a:p>
              <a:endParaRPr lang="en-US"/>
            </a:p>
          </p:txBody>
        </p:sp>
        <p:sp>
          <p:nvSpPr>
            <p:cNvPr id="143" name="Freeform 140">
              <a:extLst>
                <a:ext uri="{FF2B5EF4-FFF2-40B4-BE49-F238E27FC236}">
                  <a16:creationId xmlns="" xmlns:a16="http://schemas.microsoft.com/office/drawing/2014/main" id="{12C6C42C-2630-4FDC-AFE8-1AD1CC5C8BA1}"/>
                </a:ext>
              </a:extLst>
            </p:cNvPr>
            <p:cNvSpPr/>
            <p:nvPr/>
          </p:nvSpPr>
          <p:spPr bwMode="auto">
            <a:xfrm>
              <a:off x="4908029" y="3219715"/>
              <a:ext cx="42459" cy="42459"/>
            </a:xfrm>
            <a:custGeom>
              <a:avLst/>
              <a:gdLst>
                <a:gd name="T0" fmla="*/ 3 w 33"/>
                <a:gd name="T1" fmla="*/ 33 h 33"/>
                <a:gd name="T2" fmla="*/ 11 w 33"/>
                <a:gd name="T3" fmla="*/ 33 h 33"/>
                <a:gd name="T4" fmla="*/ 18 w 33"/>
                <a:gd name="T5" fmla="*/ 33 h 33"/>
                <a:gd name="T6" fmla="*/ 18 w 33"/>
                <a:gd name="T7" fmla="*/ 29 h 33"/>
                <a:gd name="T8" fmla="*/ 26 w 33"/>
                <a:gd name="T9" fmla="*/ 26 h 33"/>
                <a:gd name="T10" fmla="*/ 26 w 33"/>
                <a:gd name="T11" fmla="*/ 26 h 33"/>
                <a:gd name="T12" fmla="*/ 29 w 33"/>
                <a:gd name="T13" fmla="*/ 22 h 33"/>
                <a:gd name="T14" fmla="*/ 29 w 33"/>
                <a:gd name="T15" fmla="*/ 18 h 33"/>
                <a:gd name="T16" fmla="*/ 33 w 33"/>
                <a:gd name="T17" fmla="*/ 18 h 33"/>
                <a:gd name="T18" fmla="*/ 29 w 33"/>
                <a:gd name="T19" fmla="*/ 15 h 33"/>
                <a:gd name="T20" fmla="*/ 29 w 33"/>
                <a:gd name="T21" fmla="*/ 15 h 33"/>
                <a:gd name="T22" fmla="*/ 29 w 33"/>
                <a:gd name="T23" fmla="*/ 11 h 33"/>
                <a:gd name="T24" fmla="*/ 26 w 33"/>
                <a:gd name="T25" fmla="*/ 11 h 33"/>
                <a:gd name="T26" fmla="*/ 26 w 33"/>
                <a:gd name="T27" fmla="*/ 7 h 33"/>
                <a:gd name="T28" fmla="*/ 26 w 33"/>
                <a:gd name="T29" fmla="*/ 7 h 33"/>
                <a:gd name="T30" fmla="*/ 26 w 33"/>
                <a:gd name="T31" fmla="*/ 3 h 33"/>
                <a:gd name="T32" fmla="*/ 22 w 33"/>
                <a:gd name="T33" fmla="*/ 3 h 33"/>
                <a:gd name="T34" fmla="*/ 22 w 33"/>
                <a:gd name="T35" fmla="*/ 0 h 33"/>
                <a:gd name="T36" fmla="*/ 18 w 33"/>
                <a:gd name="T37" fmla="*/ 0 h 33"/>
                <a:gd name="T38" fmla="*/ 18 w 33"/>
                <a:gd name="T39" fmla="*/ 0 h 33"/>
                <a:gd name="T40" fmla="*/ 18 w 33"/>
                <a:gd name="T41" fmla="*/ 0 h 33"/>
                <a:gd name="T42" fmla="*/ 18 w 33"/>
                <a:gd name="T43" fmla="*/ 3 h 33"/>
                <a:gd name="T44" fmla="*/ 14 w 33"/>
                <a:gd name="T45" fmla="*/ 7 h 33"/>
                <a:gd name="T46" fmla="*/ 14 w 33"/>
                <a:gd name="T47" fmla="*/ 7 h 33"/>
                <a:gd name="T48" fmla="*/ 11 w 33"/>
                <a:gd name="T49" fmla="*/ 11 h 33"/>
                <a:gd name="T50" fmla="*/ 11 w 33"/>
                <a:gd name="T51" fmla="*/ 7 h 33"/>
                <a:gd name="T52" fmla="*/ 11 w 33"/>
                <a:gd name="T53" fmla="*/ 7 h 33"/>
                <a:gd name="T54" fmla="*/ 7 w 33"/>
                <a:gd name="T55" fmla="*/ 11 h 33"/>
                <a:gd name="T56" fmla="*/ 7 w 33"/>
                <a:gd name="T57" fmla="*/ 7 h 33"/>
                <a:gd name="T58" fmla="*/ 3 w 33"/>
                <a:gd name="T59" fmla="*/ 7 h 33"/>
                <a:gd name="T60" fmla="*/ 3 w 33"/>
                <a:gd name="T61" fmla="*/ 3 h 33"/>
                <a:gd name="T62" fmla="*/ 0 w 33"/>
                <a:gd name="T63" fmla="*/ 3 h 33"/>
                <a:gd name="T64" fmla="*/ 0 w 33"/>
                <a:gd name="T65" fmla="*/ 7 h 33"/>
                <a:gd name="T66" fmla="*/ 0 w 33"/>
                <a:gd name="T67" fmla="*/ 7 h 33"/>
                <a:gd name="T68" fmla="*/ 0 w 33"/>
                <a:gd name="T69" fmla="*/ 11 h 33"/>
                <a:gd name="T70" fmla="*/ 0 w 33"/>
                <a:gd name="T71" fmla="*/ 15 h 33"/>
                <a:gd name="T72" fmla="*/ 0 w 33"/>
                <a:gd name="T73" fmla="*/ 18 h 33"/>
                <a:gd name="T74" fmla="*/ 3 w 33"/>
                <a:gd name="T75"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3" h="33">
                  <a:moveTo>
                    <a:pt x="3" y="33"/>
                  </a:moveTo>
                  <a:lnTo>
                    <a:pt x="11" y="33"/>
                  </a:lnTo>
                  <a:lnTo>
                    <a:pt x="18" y="33"/>
                  </a:lnTo>
                  <a:lnTo>
                    <a:pt x="18" y="29"/>
                  </a:lnTo>
                  <a:lnTo>
                    <a:pt x="26" y="26"/>
                  </a:lnTo>
                  <a:lnTo>
                    <a:pt x="26" y="26"/>
                  </a:lnTo>
                  <a:lnTo>
                    <a:pt x="29" y="22"/>
                  </a:lnTo>
                  <a:lnTo>
                    <a:pt x="29" y="18"/>
                  </a:lnTo>
                  <a:lnTo>
                    <a:pt x="33" y="18"/>
                  </a:lnTo>
                  <a:lnTo>
                    <a:pt x="29" y="15"/>
                  </a:lnTo>
                  <a:lnTo>
                    <a:pt x="29" y="15"/>
                  </a:lnTo>
                  <a:lnTo>
                    <a:pt x="29" y="11"/>
                  </a:lnTo>
                  <a:lnTo>
                    <a:pt x="26" y="11"/>
                  </a:lnTo>
                  <a:lnTo>
                    <a:pt x="26" y="7"/>
                  </a:lnTo>
                  <a:lnTo>
                    <a:pt x="26" y="7"/>
                  </a:lnTo>
                  <a:lnTo>
                    <a:pt x="26" y="3"/>
                  </a:lnTo>
                  <a:lnTo>
                    <a:pt x="22" y="3"/>
                  </a:lnTo>
                  <a:lnTo>
                    <a:pt x="22" y="0"/>
                  </a:lnTo>
                  <a:lnTo>
                    <a:pt x="18" y="0"/>
                  </a:lnTo>
                  <a:lnTo>
                    <a:pt x="18" y="0"/>
                  </a:lnTo>
                  <a:lnTo>
                    <a:pt x="18" y="0"/>
                  </a:lnTo>
                  <a:lnTo>
                    <a:pt x="18" y="3"/>
                  </a:lnTo>
                  <a:lnTo>
                    <a:pt x="14" y="7"/>
                  </a:lnTo>
                  <a:lnTo>
                    <a:pt x="14" y="7"/>
                  </a:lnTo>
                  <a:lnTo>
                    <a:pt x="11" y="11"/>
                  </a:lnTo>
                  <a:lnTo>
                    <a:pt x="11" y="7"/>
                  </a:lnTo>
                  <a:lnTo>
                    <a:pt x="11" y="7"/>
                  </a:lnTo>
                  <a:lnTo>
                    <a:pt x="7" y="11"/>
                  </a:lnTo>
                  <a:lnTo>
                    <a:pt x="7" y="7"/>
                  </a:lnTo>
                  <a:lnTo>
                    <a:pt x="3" y="7"/>
                  </a:lnTo>
                  <a:lnTo>
                    <a:pt x="3" y="3"/>
                  </a:lnTo>
                  <a:lnTo>
                    <a:pt x="0" y="3"/>
                  </a:lnTo>
                  <a:lnTo>
                    <a:pt x="0" y="7"/>
                  </a:lnTo>
                  <a:lnTo>
                    <a:pt x="0" y="7"/>
                  </a:lnTo>
                  <a:lnTo>
                    <a:pt x="0" y="11"/>
                  </a:lnTo>
                  <a:lnTo>
                    <a:pt x="0" y="15"/>
                  </a:lnTo>
                  <a:lnTo>
                    <a:pt x="0" y="18"/>
                  </a:lnTo>
                  <a:lnTo>
                    <a:pt x="3" y="33"/>
                  </a:lnTo>
                  <a:close/>
                </a:path>
              </a:pathLst>
            </a:custGeom>
            <a:grpFill/>
            <a:ln>
              <a:noFill/>
            </a:ln>
          </p:spPr>
          <p:txBody>
            <a:bodyPr vert="horz" wrap="square" lIns="91440" tIns="45720" rIns="91440" bIns="45720" numCol="1" anchor="t" anchorCtr="0" compatLnSpc="1"/>
            <a:lstStyle/>
            <a:p>
              <a:endParaRPr lang="en-US"/>
            </a:p>
          </p:txBody>
        </p:sp>
        <p:sp>
          <p:nvSpPr>
            <p:cNvPr id="144" name="Freeform 141">
              <a:extLst>
                <a:ext uri="{FF2B5EF4-FFF2-40B4-BE49-F238E27FC236}">
                  <a16:creationId xmlns="" xmlns:a16="http://schemas.microsoft.com/office/drawing/2014/main" id="{C33C2183-B146-4474-808D-1203AE4693C5}"/>
                </a:ext>
              </a:extLst>
            </p:cNvPr>
            <p:cNvSpPr/>
            <p:nvPr/>
          </p:nvSpPr>
          <p:spPr bwMode="auto">
            <a:xfrm>
              <a:off x="4545201" y="3075612"/>
              <a:ext cx="405289" cy="362830"/>
            </a:xfrm>
            <a:custGeom>
              <a:avLst/>
              <a:gdLst>
                <a:gd name="T0" fmla="*/ 11 w 315"/>
                <a:gd name="T1" fmla="*/ 156 h 282"/>
                <a:gd name="T2" fmla="*/ 22 w 315"/>
                <a:gd name="T3" fmla="*/ 153 h 282"/>
                <a:gd name="T4" fmla="*/ 37 w 315"/>
                <a:gd name="T5" fmla="*/ 145 h 282"/>
                <a:gd name="T6" fmla="*/ 45 w 315"/>
                <a:gd name="T7" fmla="*/ 153 h 282"/>
                <a:gd name="T8" fmla="*/ 63 w 315"/>
                <a:gd name="T9" fmla="*/ 138 h 282"/>
                <a:gd name="T10" fmla="*/ 67 w 315"/>
                <a:gd name="T11" fmla="*/ 115 h 282"/>
                <a:gd name="T12" fmla="*/ 82 w 315"/>
                <a:gd name="T13" fmla="*/ 97 h 282"/>
                <a:gd name="T14" fmla="*/ 97 w 315"/>
                <a:gd name="T15" fmla="*/ 75 h 282"/>
                <a:gd name="T16" fmla="*/ 100 w 315"/>
                <a:gd name="T17" fmla="*/ 56 h 282"/>
                <a:gd name="T18" fmla="*/ 111 w 315"/>
                <a:gd name="T19" fmla="*/ 34 h 282"/>
                <a:gd name="T20" fmla="*/ 111 w 315"/>
                <a:gd name="T21" fmla="*/ 15 h 282"/>
                <a:gd name="T22" fmla="*/ 115 w 315"/>
                <a:gd name="T23" fmla="*/ 8 h 282"/>
                <a:gd name="T24" fmla="*/ 126 w 315"/>
                <a:gd name="T25" fmla="*/ 4 h 282"/>
                <a:gd name="T26" fmla="*/ 141 w 315"/>
                <a:gd name="T27" fmla="*/ 12 h 282"/>
                <a:gd name="T28" fmla="*/ 159 w 315"/>
                <a:gd name="T29" fmla="*/ 15 h 282"/>
                <a:gd name="T30" fmla="*/ 171 w 315"/>
                <a:gd name="T31" fmla="*/ 15 h 282"/>
                <a:gd name="T32" fmla="*/ 185 w 315"/>
                <a:gd name="T33" fmla="*/ 8 h 282"/>
                <a:gd name="T34" fmla="*/ 208 w 315"/>
                <a:gd name="T35" fmla="*/ 4 h 282"/>
                <a:gd name="T36" fmla="*/ 215 w 315"/>
                <a:gd name="T37" fmla="*/ 4 h 282"/>
                <a:gd name="T38" fmla="*/ 222 w 315"/>
                <a:gd name="T39" fmla="*/ 0 h 282"/>
                <a:gd name="T40" fmla="*/ 237 w 315"/>
                <a:gd name="T41" fmla="*/ 4 h 282"/>
                <a:gd name="T42" fmla="*/ 256 w 315"/>
                <a:gd name="T43" fmla="*/ 4 h 282"/>
                <a:gd name="T44" fmla="*/ 271 w 315"/>
                <a:gd name="T45" fmla="*/ 15 h 282"/>
                <a:gd name="T46" fmla="*/ 282 w 315"/>
                <a:gd name="T47" fmla="*/ 12 h 282"/>
                <a:gd name="T48" fmla="*/ 293 w 315"/>
                <a:gd name="T49" fmla="*/ 8 h 282"/>
                <a:gd name="T50" fmla="*/ 308 w 315"/>
                <a:gd name="T51" fmla="*/ 19 h 282"/>
                <a:gd name="T52" fmla="*/ 315 w 315"/>
                <a:gd name="T53" fmla="*/ 26 h 282"/>
                <a:gd name="T54" fmla="*/ 311 w 315"/>
                <a:gd name="T55" fmla="*/ 45 h 282"/>
                <a:gd name="T56" fmla="*/ 300 w 315"/>
                <a:gd name="T57" fmla="*/ 67 h 282"/>
                <a:gd name="T58" fmla="*/ 289 w 315"/>
                <a:gd name="T59" fmla="*/ 101 h 282"/>
                <a:gd name="T60" fmla="*/ 282 w 315"/>
                <a:gd name="T61" fmla="*/ 127 h 282"/>
                <a:gd name="T62" fmla="*/ 304 w 315"/>
                <a:gd name="T63" fmla="*/ 201 h 282"/>
                <a:gd name="T64" fmla="*/ 274 w 315"/>
                <a:gd name="T65" fmla="*/ 227 h 282"/>
                <a:gd name="T66" fmla="*/ 274 w 315"/>
                <a:gd name="T67" fmla="*/ 238 h 282"/>
                <a:gd name="T68" fmla="*/ 271 w 315"/>
                <a:gd name="T69" fmla="*/ 256 h 282"/>
                <a:gd name="T70" fmla="*/ 285 w 315"/>
                <a:gd name="T71" fmla="*/ 268 h 282"/>
                <a:gd name="T72" fmla="*/ 289 w 315"/>
                <a:gd name="T73" fmla="*/ 282 h 282"/>
                <a:gd name="T74" fmla="*/ 278 w 315"/>
                <a:gd name="T75" fmla="*/ 282 h 282"/>
                <a:gd name="T76" fmla="*/ 256 w 315"/>
                <a:gd name="T77" fmla="*/ 264 h 282"/>
                <a:gd name="T78" fmla="*/ 245 w 315"/>
                <a:gd name="T79" fmla="*/ 253 h 282"/>
                <a:gd name="T80" fmla="*/ 234 w 315"/>
                <a:gd name="T81" fmla="*/ 260 h 282"/>
                <a:gd name="T82" fmla="*/ 219 w 315"/>
                <a:gd name="T83" fmla="*/ 256 h 282"/>
                <a:gd name="T84" fmla="*/ 211 w 315"/>
                <a:gd name="T85" fmla="*/ 249 h 282"/>
                <a:gd name="T86" fmla="*/ 204 w 315"/>
                <a:gd name="T87" fmla="*/ 253 h 282"/>
                <a:gd name="T88" fmla="*/ 196 w 315"/>
                <a:gd name="T89" fmla="*/ 245 h 282"/>
                <a:gd name="T90" fmla="*/ 182 w 315"/>
                <a:gd name="T91" fmla="*/ 249 h 282"/>
                <a:gd name="T92" fmla="*/ 171 w 315"/>
                <a:gd name="T93" fmla="*/ 249 h 282"/>
                <a:gd name="T94" fmla="*/ 167 w 315"/>
                <a:gd name="T95" fmla="*/ 242 h 282"/>
                <a:gd name="T96" fmla="*/ 163 w 315"/>
                <a:gd name="T97" fmla="*/ 230 h 282"/>
                <a:gd name="T98" fmla="*/ 163 w 315"/>
                <a:gd name="T99" fmla="*/ 223 h 282"/>
                <a:gd name="T100" fmla="*/ 159 w 315"/>
                <a:gd name="T101" fmla="*/ 208 h 282"/>
                <a:gd name="T102" fmla="*/ 159 w 315"/>
                <a:gd name="T103" fmla="*/ 197 h 282"/>
                <a:gd name="T104" fmla="*/ 141 w 315"/>
                <a:gd name="T105" fmla="*/ 186 h 282"/>
                <a:gd name="T106" fmla="*/ 122 w 315"/>
                <a:gd name="T107" fmla="*/ 190 h 282"/>
                <a:gd name="T108" fmla="*/ 104 w 315"/>
                <a:gd name="T109" fmla="*/ 201 h 282"/>
                <a:gd name="T110" fmla="*/ 85 w 315"/>
                <a:gd name="T111" fmla="*/ 193 h 282"/>
                <a:gd name="T112" fmla="*/ 82 w 315"/>
                <a:gd name="T113" fmla="*/ 182 h 282"/>
                <a:gd name="T114" fmla="*/ 78 w 315"/>
                <a:gd name="T115" fmla="*/ 171 h 282"/>
                <a:gd name="T116" fmla="*/ 37 w 315"/>
                <a:gd name="T117" fmla="*/ 167 h 282"/>
                <a:gd name="T118" fmla="*/ 19 w 315"/>
                <a:gd name="T119" fmla="*/ 167 h 282"/>
                <a:gd name="T120" fmla="*/ 11 w 315"/>
                <a:gd name="T121" fmla="*/ 171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5" h="282">
                  <a:moveTo>
                    <a:pt x="0" y="167"/>
                  </a:moveTo>
                  <a:lnTo>
                    <a:pt x="4" y="164"/>
                  </a:lnTo>
                  <a:lnTo>
                    <a:pt x="8" y="164"/>
                  </a:lnTo>
                  <a:lnTo>
                    <a:pt x="11" y="164"/>
                  </a:lnTo>
                  <a:lnTo>
                    <a:pt x="8" y="156"/>
                  </a:lnTo>
                  <a:lnTo>
                    <a:pt x="11" y="156"/>
                  </a:lnTo>
                  <a:lnTo>
                    <a:pt x="15" y="153"/>
                  </a:lnTo>
                  <a:lnTo>
                    <a:pt x="19" y="149"/>
                  </a:lnTo>
                  <a:lnTo>
                    <a:pt x="19" y="149"/>
                  </a:lnTo>
                  <a:lnTo>
                    <a:pt x="22" y="149"/>
                  </a:lnTo>
                  <a:lnTo>
                    <a:pt x="22" y="153"/>
                  </a:lnTo>
                  <a:lnTo>
                    <a:pt x="22" y="153"/>
                  </a:lnTo>
                  <a:lnTo>
                    <a:pt x="26" y="153"/>
                  </a:lnTo>
                  <a:lnTo>
                    <a:pt x="30" y="149"/>
                  </a:lnTo>
                  <a:lnTo>
                    <a:pt x="30" y="149"/>
                  </a:lnTo>
                  <a:lnTo>
                    <a:pt x="30" y="149"/>
                  </a:lnTo>
                  <a:lnTo>
                    <a:pt x="34" y="149"/>
                  </a:lnTo>
                  <a:lnTo>
                    <a:pt x="37" y="145"/>
                  </a:lnTo>
                  <a:lnTo>
                    <a:pt x="41" y="145"/>
                  </a:lnTo>
                  <a:lnTo>
                    <a:pt x="41" y="145"/>
                  </a:lnTo>
                  <a:lnTo>
                    <a:pt x="37" y="149"/>
                  </a:lnTo>
                  <a:lnTo>
                    <a:pt x="41" y="149"/>
                  </a:lnTo>
                  <a:lnTo>
                    <a:pt x="41" y="153"/>
                  </a:lnTo>
                  <a:lnTo>
                    <a:pt x="45" y="153"/>
                  </a:lnTo>
                  <a:lnTo>
                    <a:pt x="48" y="153"/>
                  </a:lnTo>
                  <a:lnTo>
                    <a:pt x="52" y="149"/>
                  </a:lnTo>
                  <a:lnTo>
                    <a:pt x="59" y="141"/>
                  </a:lnTo>
                  <a:lnTo>
                    <a:pt x="59" y="141"/>
                  </a:lnTo>
                  <a:lnTo>
                    <a:pt x="63" y="138"/>
                  </a:lnTo>
                  <a:lnTo>
                    <a:pt x="63" y="138"/>
                  </a:lnTo>
                  <a:lnTo>
                    <a:pt x="67" y="134"/>
                  </a:lnTo>
                  <a:lnTo>
                    <a:pt x="67" y="130"/>
                  </a:lnTo>
                  <a:lnTo>
                    <a:pt x="67" y="127"/>
                  </a:lnTo>
                  <a:lnTo>
                    <a:pt x="67" y="119"/>
                  </a:lnTo>
                  <a:lnTo>
                    <a:pt x="67" y="119"/>
                  </a:lnTo>
                  <a:lnTo>
                    <a:pt x="67" y="115"/>
                  </a:lnTo>
                  <a:lnTo>
                    <a:pt x="71" y="112"/>
                  </a:lnTo>
                  <a:lnTo>
                    <a:pt x="74" y="108"/>
                  </a:lnTo>
                  <a:lnTo>
                    <a:pt x="74" y="104"/>
                  </a:lnTo>
                  <a:lnTo>
                    <a:pt x="78" y="101"/>
                  </a:lnTo>
                  <a:lnTo>
                    <a:pt x="82" y="97"/>
                  </a:lnTo>
                  <a:lnTo>
                    <a:pt x="82" y="97"/>
                  </a:lnTo>
                  <a:lnTo>
                    <a:pt x="85" y="97"/>
                  </a:lnTo>
                  <a:lnTo>
                    <a:pt x="89" y="93"/>
                  </a:lnTo>
                  <a:lnTo>
                    <a:pt x="93" y="86"/>
                  </a:lnTo>
                  <a:lnTo>
                    <a:pt x="93" y="82"/>
                  </a:lnTo>
                  <a:lnTo>
                    <a:pt x="97" y="78"/>
                  </a:lnTo>
                  <a:lnTo>
                    <a:pt x="97" y="75"/>
                  </a:lnTo>
                  <a:lnTo>
                    <a:pt x="100" y="71"/>
                  </a:lnTo>
                  <a:lnTo>
                    <a:pt x="97" y="71"/>
                  </a:lnTo>
                  <a:lnTo>
                    <a:pt x="100" y="67"/>
                  </a:lnTo>
                  <a:lnTo>
                    <a:pt x="97" y="64"/>
                  </a:lnTo>
                  <a:lnTo>
                    <a:pt x="100" y="60"/>
                  </a:lnTo>
                  <a:lnTo>
                    <a:pt x="100" y="56"/>
                  </a:lnTo>
                  <a:lnTo>
                    <a:pt x="100" y="56"/>
                  </a:lnTo>
                  <a:lnTo>
                    <a:pt x="104" y="52"/>
                  </a:lnTo>
                  <a:lnTo>
                    <a:pt x="100" y="45"/>
                  </a:lnTo>
                  <a:lnTo>
                    <a:pt x="108" y="38"/>
                  </a:lnTo>
                  <a:lnTo>
                    <a:pt x="108" y="34"/>
                  </a:lnTo>
                  <a:lnTo>
                    <a:pt x="111" y="34"/>
                  </a:lnTo>
                  <a:lnTo>
                    <a:pt x="111" y="26"/>
                  </a:lnTo>
                  <a:lnTo>
                    <a:pt x="111" y="26"/>
                  </a:lnTo>
                  <a:lnTo>
                    <a:pt x="111" y="23"/>
                  </a:lnTo>
                  <a:lnTo>
                    <a:pt x="111" y="19"/>
                  </a:lnTo>
                  <a:lnTo>
                    <a:pt x="111" y="19"/>
                  </a:lnTo>
                  <a:lnTo>
                    <a:pt x="111" y="15"/>
                  </a:lnTo>
                  <a:lnTo>
                    <a:pt x="111" y="12"/>
                  </a:lnTo>
                  <a:lnTo>
                    <a:pt x="111" y="12"/>
                  </a:lnTo>
                  <a:lnTo>
                    <a:pt x="115" y="12"/>
                  </a:lnTo>
                  <a:lnTo>
                    <a:pt x="115" y="12"/>
                  </a:lnTo>
                  <a:lnTo>
                    <a:pt x="115" y="8"/>
                  </a:lnTo>
                  <a:lnTo>
                    <a:pt x="115" y="8"/>
                  </a:lnTo>
                  <a:lnTo>
                    <a:pt x="115" y="4"/>
                  </a:lnTo>
                  <a:lnTo>
                    <a:pt x="119" y="4"/>
                  </a:lnTo>
                  <a:lnTo>
                    <a:pt x="122" y="4"/>
                  </a:lnTo>
                  <a:lnTo>
                    <a:pt x="122" y="4"/>
                  </a:lnTo>
                  <a:lnTo>
                    <a:pt x="122" y="4"/>
                  </a:lnTo>
                  <a:lnTo>
                    <a:pt x="126" y="4"/>
                  </a:lnTo>
                  <a:lnTo>
                    <a:pt x="130" y="4"/>
                  </a:lnTo>
                  <a:lnTo>
                    <a:pt x="130" y="4"/>
                  </a:lnTo>
                  <a:lnTo>
                    <a:pt x="134" y="8"/>
                  </a:lnTo>
                  <a:lnTo>
                    <a:pt x="137" y="8"/>
                  </a:lnTo>
                  <a:lnTo>
                    <a:pt x="141" y="12"/>
                  </a:lnTo>
                  <a:lnTo>
                    <a:pt x="141" y="12"/>
                  </a:lnTo>
                  <a:lnTo>
                    <a:pt x="145" y="12"/>
                  </a:lnTo>
                  <a:lnTo>
                    <a:pt x="148" y="15"/>
                  </a:lnTo>
                  <a:lnTo>
                    <a:pt x="152" y="15"/>
                  </a:lnTo>
                  <a:lnTo>
                    <a:pt x="156" y="15"/>
                  </a:lnTo>
                  <a:lnTo>
                    <a:pt x="159" y="15"/>
                  </a:lnTo>
                  <a:lnTo>
                    <a:pt x="159" y="15"/>
                  </a:lnTo>
                  <a:lnTo>
                    <a:pt x="163" y="15"/>
                  </a:lnTo>
                  <a:lnTo>
                    <a:pt x="167" y="15"/>
                  </a:lnTo>
                  <a:lnTo>
                    <a:pt x="167" y="15"/>
                  </a:lnTo>
                  <a:lnTo>
                    <a:pt x="171" y="15"/>
                  </a:lnTo>
                  <a:lnTo>
                    <a:pt x="174" y="15"/>
                  </a:lnTo>
                  <a:lnTo>
                    <a:pt x="171" y="15"/>
                  </a:lnTo>
                  <a:lnTo>
                    <a:pt x="171" y="12"/>
                  </a:lnTo>
                  <a:lnTo>
                    <a:pt x="174" y="8"/>
                  </a:lnTo>
                  <a:lnTo>
                    <a:pt x="174" y="8"/>
                  </a:lnTo>
                  <a:lnTo>
                    <a:pt x="178" y="8"/>
                  </a:lnTo>
                  <a:lnTo>
                    <a:pt x="182" y="8"/>
                  </a:lnTo>
                  <a:lnTo>
                    <a:pt x="185" y="8"/>
                  </a:lnTo>
                  <a:lnTo>
                    <a:pt x="185" y="8"/>
                  </a:lnTo>
                  <a:lnTo>
                    <a:pt x="193" y="8"/>
                  </a:lnTo>
                  <a:lnTo>
                    <a:pt x="193" y="8"/>
                  </a:lnTo>
                  <a:lnTo>
                    <a:pt x="196" y="4"/>
                  </a:lnTo>
                  <a:lnTo>
                    <a:pt x="204" y="4"/>
                  </a:lnTo>
                  <a:lnTo>
                    <a:pt x="208" y="4"/>
                  </a:lnTo>
                  <a:lnTo>
                    <a:pt x="208" y="4"/>
                  </a:lnTo>
                  <a:lnTo>
                    <a:pt x="208" y="4"/>
                  </a:lnTo>
                  <a:lnTo>
                    <a:pt x="208" y="4"/>
                  </a:lnTo>
                  <a:lnTo>
                    <a:pt x="211" y="4"/>
                  </a:lnTo>
                  <a:lnTo>
                    <a:pt x="211" y="4"/>
                  </a:lnTo>
                  <a:lnTo>
                    <a:pt x="215" y="4"/>
                  </a:lnTo>
                  <a:lnTo>
                    <a:pt x="219" y="4"/>
                  </a:lnTo>
                  <a:lnTo>
                    <a:pt x="219" y="4"/>
                  </a:lnTo>
                  <a:lnTo>
                    <a:pt x="222" y="0"/>
                  </a:lnTo>
                  <a:lnTo>
                    <a:pt x="222" y="0"/>
                  </a:lnTo>
                  <a:lnTo>
                    <a:pt x="222" y="0"/>
                  </a:lnTo>
                  <a:lnTo>
                    <a:pt x="222" y="0"/>
                  </a:lnTo>
                  <a:lnTo>
                    <a:pt x="226" y="0"/>
                  </a:lnTo>
                  <a:lnTo>
                    <a:pt x="230" y="0"/>
                  </a:lnTo>
                  <a:lnTo>
                    <a:pt x="230" y="0"/>
                  </a:lnTo>
                  <a:lnTo>
                    <a:pt x="234" y="0"/>
                  </a:lnTo>
                  <a:lnTo>
                    <a:pt x="234" y="0"/>
                  </a:lnTo>
                  <a:lnTo>
                    <a:pt x="237" y="4"/>
                  </a:lnTo>
                  <a:lnTo>
                    <a:pt x="245" y="4"/>
                  </a:lnTo>
                  <a:lnTo>
                    <a:pt x="245" y="4"/>
                  </a:lnTo>
                  <a:lnTo>
                    <a:pt x="248" y="0"/>
                  </a:lnTo>
                  <a:lnTo>
                    <a:pt x="252" y="0"/>
                  </a:lnTo>
                  <a:lnTo>
                    <a:pt x="256" y="4"/>
                  </a:lnTo>
                  <a:lnTo>
                    <a:pt x="256" y="4"/>
                  </a:lnTo>
                  <a:lnTo>
                    <a:pt x="259" y="8"/>
                  </a:lnTo>
                  <a:lnTo>
                    <a:pt x="259" y="8"/>
                  </a:lnTo>
                  <a:lnTo>
                    <a:pt x="263" y="8"/>
                  </a:lnTo>
                  <a:lnTo>
                    <a:pt x="263" y="12"/>
                  </a:lnTo>
                  <a:lnTo>
                    <a:pt x="267" y="12"/>
                  </a:lnTo>
                  <a:lnTo>
                    <a:pt x="271" y="15"/>
                  </a:lnTo>
                  <a:lnTo>
                    <a:pt x="271" y="15"/>
                  </a:lnTo>
                  <a:lnTo>
                    <a:pt x="274" y="12"/>
                  </a:lnTo>
                  <a:lnTo>
                    <a:pt x="274" y="12"/>
                  </a:lnTo>
                  <a:lnTo>
                    <a:pt x="278" y="12"/>
                  </a:lnTo>
                  <a:lnTo>
                    <a:pt x="282" y="12"/>
                  </a:lnTo>
                  <a:lnTo>
                    <a:pt x="282" y="12"/>
                  </a:lnTo>
                  <a:lnTo>
                    <a:pt x="282" y="12"/>
                  </a:lnTo>
                  <a:lnTo>
                    <a:pt x="285" y="12"/>
                  </a:lnTo>
                  <a:lnTo>
                    <a:pt x="289" y="8"/>
                  </a:lnTo>
                  <a:lnTo>
                    <a:pt x="289" y="8"/>
                  </a:lnTo>
                  <a:lnTo>
                    <a:pt x="293" y="8"/>
                  </a:lnTo>
                  <a:lnTo>
                    <a:pt x="293" y="8"/>
                  </a:lnTo>
                  <a:lnTo>
                    <a:pt x="296" y="12"/>
                  </a:lnTo>
                  <a:lnTo>
                    <a:pt x="300" y="15"/>
                  </a:lnTo>
                  <a:lnTo>
                    <a:pt x="300" y="15"/>
                  </a:lnTo>
                  <a:lnTo>
                    <a:pt x="304" y="15"/>
                  </a:lnTo>
                  <a:lnTo>
                    <a:pt x="304" y="19"/>
                  </a:lnTo>
                  <a:lnTo>
                    <a:pt x="308" y="19"/>
                  </a:lnTo>
                  <a:lnTo>
                    <a:pt x="308" y="23"/>
                  </a:lnTo>
                  <a:lnTo>
                    <a:pt x="308" y="23"/>
                  </a:lnTo>
                  <a:lnTo>
                    <a:pt x="308" y="26"/>
                  </a:lnTo>
                  <a:lnTo>
                    <a:pt x="311" y="26"/>
                  </a:lnTo>
                  <a:lnTo>
                    <a:pt x="315" y="26"/>
                  </a:lnTo>
                  <a:lnTo>
                    <a:pt x="315" y="26"/>
                  </a:lnTo>
                  <a:lnTo>
                    <a:pt x="315" y="30"/>
                  </a:lnTo>
                  <a:lnTo>
                    <a:pt x="311" y="30"/>
                  </a:lnTo>
                  <a:lnTo>
                    <a:pt x="311" y="34"/>
                  </a:lnTo>
                  <a:lnTo>
                    <a:pt x="311" y="41"/>
                  </a:lnTo>
                  <a:lnTo>
                    <a:pt x="311" y="45"/>
                  </a:lnTo>
                  <a:lnTo>
                    <a:pt x="311" y="45"/>
                  </a:lnTo>
                  <a:lnTo>
                    <a:pt x="315" y="49"/>
                  </a:lnTo>
                  <a:lnTo>
                    <a:pt x="315" y="49"/>
                  </a:lnTo>
                  <a:lnTo>
                    <a:pt x="315" y="52"/>
                  </a:lnTo>
                  <a:lnTo>
                    <a:pt x="308" y="60"/>
                  </a:lnTo>
                  <a:lnTo>
                    <a:pt x="300" y="67"/>
                  </a:lnTo>
                  <a:lnTo>
                    <a:pt x="300" y="67"/>
                  </a:lnTo>
                  <a:lnTo>
                    <a:pt x="293" y="78"/>
                  </a:lnTo>
                  <a:lnTo>
                    <a:pt x="293" y="82"/>
                  </a:lnTo>
                  <a:lnTo>
                    <a:pt x="293" y="86"/>
                  </a:lnTo>
                  <a:lnTo>
                    <a:pt x="293" y="90"/>
                  </a:lnTo>
                  <a:lnTo>
                    <a:pt x="289" y="97"/>
                  </a:lnTo>
                  <a:lnTo>
                    <a:pt x="289" y="101"/>
                  </a:lnTo>
                  <a:lnTo>
                    <a:pt x="285" y="104"/>
                  </a:lnTo>
                  <a:lnTo>
                    <a:pt x="282" y="104"/>
                  </a:lnTo>
                  <a:lnTo>
                    <a:pt x="282" y="115"/>
                  </a:lnTo>
                  <a:lnTo>
                    <a:pt x="282" y="119"/>
                  </a:lnTo>
                  <a:lnTo>
                    <a:pt x="282" y="123"/>
                  </a:lnTo>
                  <a:lnTo>
                    <a:pt x="282" y="127"/>
                  </a:lnTo>
                  <a:lnTo>
                    <a:pt x="282" y="130"/>
                  </a:lnTo>
                  <a:lnTo>
                    <a:pt x="289" y="160"/>
                  </a:lnTo>
                  <a:lnTo>
                    <a:pt x="293" y="179"/>
                  </a:lnTo>
                  <a:lnTo>
                    <a:pt x="304" y="190"/>
                  </a:lnTo>
                  <a:lnTo>
                    <a:pt x="308" y="205"/>
                  </a:lnTo>
                  <a:lnTo>
                    <a:pt x="304" y="201"/>
                  </a:lnTo>
                  <a:lnTo>
                    <a:pt x="278" y="208"/>
                  </a:lnTo>
                  <a:lnTo>
                    <a:pt x="271" y="219"/>
                  </a:lnTo>
                  <a:lnTo>
                    <a:pt x="271" y="223"/>
                  </a:lnTo>
                  <a:lnTo>
                    <a:pt x="274" y="223"/>
                  </a:lnTo>
                  <a:lnTo>
                    <a:pt x="274" y="227"/>
                  </a:lnTo>
                  <a:lnTo>
                    <a:pt x="274" y="227"/>
                  </a:lnTo>
                  <a:lnTo>
                    <a:pt x="274" y="227"/>
                  </a:lnTo>
                  <a:lnTo>
                    <a:pt x="274" y="230"/>
                  </a:lnTo>
                  <a:lnTo>
                    <a:pt x="274" y="230"/>
                  </a:lnTo>
                  <a:lnTo>
                    <a:pt x="274" y="234"/>
                  </a:lnTo>
                  <a:lnTo>
                    <a:pt x="274" y="238"/>
                  </a:lnTo>
                  <a:lnTo>
                    <a:pt x="274" y="238"/>
                  </a:lnTo>
                  <a:lnTo>
                    <a:pt x="274" y="238"/>
                  </a:lnTo>
                  <a:lnTo>
                    <a:pt x="271" y="242"/>
                  </a:lnTo>
                  <a:lnTo>
                    <a:pt x="271" y="242"/>
                  </a:lnTo>
                  <a:lnTo>
                    <a:pt x="271" y="245"/>
                  </a:lnTo>
                  <a:lnTo>
                    <a:pt x="271" y="253"/>
                  </a:lnTo>
                  <a:lnTo>
                    <a:pt x="271" y="256"/>
                  </a:lnTo>
                  <a:lnTo>
                    <a:pt x="271" y="260"/>
                  </a:lnTo>
                  <a:lnTo>
                    <a:pt x="274" y="264"/>
                  </a:lnTo>
                  <a:lnTo>
                    <a:pt x="278" y="264"/>
                  </a:lnTo>
                  <a:lnTo>
                    <a:pt x="278" y="268"/>
                  </a:lnTo>
                  <a:lnTo>
                    <a:pt x="285" y="268"/>
                  </a:lnTo>
                  <a:lnTo>
                    <a:pt x="285" y="268"/>
                  </a:lnTo>
                  <a:lnTo>
                    <a:pt x="285" y="264"/>
                  </a:lnTo>
                  <a:lnTo>
                    <a:pt x="285" y="264"/>
                  </a:lnTo>
                  <a:lnTo>
                    <a:pt x="289" y="264"/>
                  </a:lnTo>
                  <a:lnTo>
                    <a:pt x="289" y="264"/>
                  </a:lnTo>
                  <a:lnTo>
                    <a:pt x="293" y="279"/>
                  </a:lnTo>
                  <a:lnTo>
                    <a:pt x="289" y="282"/>
                  </a:lnTo>
                  <a:lnTo>
                    <a:pt x="289" y="282"/>
                  </a:lnTo>
                  <a:lnTo>
                    <a:pt x="289" y="279"/>
                  </a:lnTo>
                  <a:lnTo>
                    <a:pt x="285" y="279"/>
                  </a:lnTo>
                  <a:lnTo>
                    <a:pt x="285" y="279"/>
                  </a:lnTo>
                  <a:lnTo>
                    <a:pt x="282" y="282"/>
                  </a:lnTo>
                  <a:lnTo>
                    <a:pt x="278" y="282"/>
                  </a:lnTo>
                  <a:lnTo>
                    <a:pt x="274" y="279"/>
                  </a:lnTo>
                  <a:lnTo>
                    <a:pt x="271" y="275"/>
                  </a:lnTo>
                  <a:lnTo>
                    <a:pt x="271" y="271"/>
                  </a:lnTo>
                  <a:lnTo>
                    <a:pt x="267" y="268"/>
                  </a:lnTo>
                  <a:lnTo>
                    <a:pt x="263" y="268"/>
                  </a:lnTo>
                  <a:lnTo>
                    <a:pt x="256" y="264"/>
                  </a:lnTo>
                  <a:lnTo>
                    <a:pt x="252" y="264"/>
                  </a:lnTo>
                  <a:lnTo>
                    <a:pt x="252" y="260"/>
                  </a:lnTo>
                  <a:lnTo>
                    <a:pt x="248" y="256"/>
                  </a:lnTo>
                  <a:lnTo>
                    <a:pt x="248" y="253"/>
                  </a:lnTo>
                  <a:lnTo>
                    <a:pt x="248" y="253"/>
                  </a:lnTo>
                  <a:lnTo>
                    <a:pt x="245" y="253"/>
                  </a:lnTo>
                  <a:lnTo>
                    <a:pt x="245" y="253"/>
                  </a:lnTo>
                  <a:lnTo>
                    <a:pt x="241" y="256"/>
                  </a:lnTo>
                  <a:lnTo>
                    <a:pt x="241" y="260"/>
                  </a:lnTo>
                  <a:lnTo>
                    <a:pt x="237" y="260"/>
                  </a:lnTo>
                  <a:lnTo>
                    <a:pt x="234" y="260"/>
                  </a:lnTo>
                  <a:lnTo>
                    <a:pt x="234" y="260"/>
                  </a:lnTo>
                  <a:lnTo>
                    <a:pt x="230" y="260"/>
                  </a:lnTo>
                  <a:lnTo>
                    <a:pt x="226" y="260"/>
                  </a:lnTo>
                  <a:lnTo>
                    <a:pt x="222" y="256"/>
                  </a:lnTo>
                  <a:lnTo>
                    <a:pt x="222" y="256"/>
                  </a:lnTo>
                  <a:lnTo>
                    <a:pt x="219" y="256"/>
                  </a:lnTo>
                  <a:lnTo>
                    <a:pt x="219" y="256"/>
                  </a:lnTo>
                  <a:lnTo>
                    <a:pt x="219" y="253"/>
                  </a:lnTo>
                  <a:lnTo>
                    <a:pt x="219" y="253"/>
                  </a:lnTo>
                  <a:lnTo>
                    <a:pt x="215" y="249"/>
                  </a:lnTo>
                  <a:lnTo>
                    <a:pt x="215" y="249"/>
                  </a:lnTo>
                  <a:lnTo>
                    <a:pt x="215" y="249"/>
                  </a:lnTo>
                  <a:lnTo>
                    <a:pt x="211" y="249"/>
                  </a:lnTo>
                  <a:lnTo>
                    <a:pt x="211" y="249"/>
                  </a:lnTo>
                  <a:lnTo>
                    <a:pt x="208" y="249"/>
                  </a:lnTo>
                  <a:lnTo>
                    <a:pt x="204" y="249"/>
                  </a:lnTo>
                  <a:lnTo>
                    <a:pt x="204" y="253"/>
                  </a:lnTo>
                  <a:lnTo>
                    <a:pt x="204" y="253"/>
                  </a:lnTo>
                  <a:lnTo>
                    <a:pt x="204" y="253"/>
                  </a:lnTo>
                  <a:lnTo>
                    <a:pt x="200" y="249"/>
                  </a:lnTo>
                  <a:lnTo>
                    <a:pt x="200" y="249"/>
                  </a:lnTo>
                  <a:lnTo>
                    <a:pt x="200" y="245"/>
                  </a:lnTo>
                  <a:lnTo>
                    <a:pt x="196" y="245"/>
                  </a:lnTo>
                  <a:lnTo>
                    <a:pt x="196" y="245"/>
                  </a:lnTo>
                  <a:lnTo>
                    <a:pt x="196" y="245"/>
                  </a:lnTo>
                  <a:lnTo>
                    <a:pt x="193" y="245"/>
                  </a:lnTo>
                  <a:lnTo>
                    <a:pt x="189" y="245"/>
                  </a:lnTo>
                  <a:lnTo>
                    <a:pt x="185" y="249"/>
                  </a:lnTo>
                  <a:lnTo>
                    <a:pt x="185" y="249"/>
                  </a:lnTo>
                  <a:lnTo>
                    <a:pt x="182" y="249"/>
                  </a:lnTo>
                  <a:lnTo>
                    <a:pt x="182" y="249"/>
                  </a:lnTo>
                  <a:lnTo>
                    <a:pt x="178" y="249"/>
                  </a:lnTo>
                  <a:lnTo>
                    <a:pt x="174" y="249"/>
                  </a:lnTo>
                  <a:lnTo>
                    <a:pt x="174" y="245"/>
                  </a:lnTo>
                  <a:lnTo>
                    <a:pt x="171" y="245"/>
                  </a:lnTo>
                  <a:lnTo>
                    <a:pt x="171" y="245"/>
                  </a:lnTo>
                  <a:lnTo>
                    <a:pt x="171" y="249"/>
                  </a:lnTo>
                  <a:lnTo>
                    <a:pt x="171" y="249"/>
                  </a:lnTo>
                  <a:lnTo>
                    <a:pt x="167" y="249"/>
                  </a:lnTo>
                  <a:lnTo>
                    <a:pt x="167" y="249"/>
                  </a:lnTo>
                  <a:lnTo>
                    <a:pt x="167" y="245"/>
                  </a:lnTo>
                  <a:lnTo>
                    <a:pt x="167" y="245"/>
                  </a:lnTo>
                  <a:lnTo>
                    <a:pt x="167" y="242"/>
                  </a:lnTo>
                  <a:lnTo>
                    <a:pt x="167" y="242"/>
                  </a:lnTo>
                  <a:lnTo>
                    <a:pt x="167" y="238"/>
                  </a:lnTo>
                  <a:lnTo>
                    <a:pt x="167" y="238"/>
                  </a:lnTo>
                  <a:lnTo>
                    <a:pt x="167" y="234"/>
                  </a:lnTo>
                  <a:lnTo>
                    <a:pt x="167" y="234"/>
                  </a:lnTo>
                  <a:lnTo>
                    <a:pt x="163" y="230"/>
                  </a:lnTo>
                  <a:lnTo>
                    <a:pt x="163" y="230"/>
                  </a:lnTo>
                  <a:lnTo>
                    <a:pt x="167" y="227"/>
                  </a:lnTo>
                  <a:lnTo>
                    <a:pt x="163" y="227"/>
                  </a:lnTo>
                  <a:lnTo>
                    <a:pt x="163" y="227"/>
                  </a:lnTo>
                  <a:lnTo>
                    <a:pt x="163" y="223"/>
                  </a:lnTo>
                  <a:lnTo>
                    <a:pt x="163" y="223"/>
                  </a:lnTo>
                  <a:lnTo>
                    <a:pt x="163" y="223"/>
                  </a:lnTo>
                  <a:lnTo>
                    <a:pt x="159" y="219"/>
                  </a:lnTo>
                  <a:lnTo>
                    <a:pt x="159" y="219"/>
                  </a:lnTo>
                  <a:lnTo>
                    <a:pt x="159" y="216"/>
                  </a:lnTo>
                  <a:lnTo>
                    <a:pt x="159" y="216"/>
                  </a:lnTo>
                  <a:lnTo>
                    <a:pt x="159" y="208"/>
                  </a:lnTo>
                  <a:lnTo>
                    <a:pt x="159" y="208"/>
                  </a:lnTo>
                  <a:lnTo>
                    <a:pt x="159" y="205"/>
                  </a:lnTo>
                  <a:lnTo>
                    <a:pt x="159" y="205"/>
                  </a:lnTo>
                  <a:lnTo>
                    <a:pt x="159" y="205"/>
                  </a:lnTo>
                  <a:lnTo>
                    <a:pt x="159" y="201"/>
                  </a:lnTo>
                  <a:lnTo>
                    <a:pt x="159" y="197"/>
                  </a:lnTo>
                  <a:lnTo>
                    <a:pt x="159" y="197"/>
                  </a:lnTo>
                  <a:lnTo>
                    <a:pt x="159" y="193"/>
                  </a:lnTo>
                  <a:lnTo>
                    <a:pt x="159" y="190"/>
                  </a:lnTo>
                  <a:lnTo>
                    <a:pt x="159" y="190"/>
                  </a:lnTo>
                  <a:lnTo>
                    <a:pt x="141" y="190"/>
                  </a:lnTo>
                  <a:lnTo>
                    <a:pt x="141" y="186"/>
                  </a:lnTo>
                  <a:lnTo>
                    <a:pt x="141" y="186"/>
                  </a:lnTo>
                  <a:lnTo>
                    <a:pt x="141" y="182"/>
                  </a:lnTo>
                  <a:lnTo>
                    <a:pt x="137" y="182"/>
                  </a:lnTo>
                  <a:lnTo>
                    <a:pt x="137" y="186"/>
                  </a:lnTo>
                  <a:lnTo>
                    <a:pt x="122" y="186"/>
                  </a:lnTo>
                  <a:lnTo>
                    <a:pt x="122" y="190"/>
                  </a:lnTo>
                  <a:lnTo>
                    <a:pt x="119" y="190"/>
                  </a:lnTo>
                  <a:lnTo>
                    <a:pt x="119" y="193"/>
                  </a:lnTo>
                  <a:lnTo>
                    <a:pt x="119" y="193"/>
                  </a:lnTo>
                  <a:lnTo>
                    <a:pt x="119" y="197"/>
                  </a:lnTo>
                  <a:lnTo>
                    <a:pt x="108" y="201"/>
                  </a:lnTo>
                  <a:lnTo>
                    <a:pt x="104" y="201"/>
                  </a:lnTo>
                  <a:lnTo>
                    <a:pt x="100" y="201"/>
                  </a:lnTo>
                  <a:lnTo>
                    <a:pt x="97" y="201"/>
                  </a:lnTo>
                  <a:lnTo>
                    <a:pt x="93" y="201"/>
                  </a:lnTo>
                  <a:lnTo>
                    <a:pt x="89" y="201"/>
                  </a:lnTo>
                  <a:lnTo>
                    <a:pt x="89" y="201"/>
                  </a:lnTo>
                  <a:lnTo>
                    <a:pt x="85" y="193"/>
                  </a:lnTo>
                  <a:lnTo>
                    <a:pt x="85" y="193"/>
                  </a:lnTo>
                  <a:lnTo>
                    <a:pt x="82" y="190"/>
                  </a:lnTo>
                  <a:lnTo>
                    <a:pt x="82" y="190"/>
                  </a:lnTo>
                  <a:lnTo>
                    <a:pt x="82" y="186"/>
                  </a:lnTo>
                  <a:lnTo>
                    <a:pt x="82" y="186"/>
                  </a:lnTo>
                  <a:lnTo>
                    <a:pt x="82" y="182"/>
                  </a:lnTo>
                  <a:lnTo>
                    <a:pt x="78" y="179"/>
                  </a:lnTo>
                  <a:lnTo>
                    <a:pt x="78" y="179"/>
                  </a:lnTo>
                  <a:lnTo>
                    <a:pt x="78" y="175"/>
                  </a:lnTo>
                  <a:lnTo>
                    <a:pt x="78" y="175"/>
                  </a:lnTo>
                  <a:lnTo>
                    <a:pt x="78" y="171"/>
                  </a:lnTo>
                  <a:lnTo>
                    <a:pt x="78" y="171"/>
                  </a:lnTo>
                  <a:lnTo>
                    <a:pt x="78" y="171"/>
                  </a:lnTo>
                  <a:lnTo>
                    <a:pt x="78" y="167"/>
                  </a:lnTo>
                  <a:lnTo>
                    <a:pt x="59" y="167"/>
                  </a:lnTo>
                  <a:lnTo>
                    <a:pt x="48" y="167"/>
                  </a:lnTo>
                  <a:lnTo>
                    <a:pt x="41" y="167"/>
                  </a:lnTo>
                  <a:lnTo>
                    <a:pt x="37" y="167"/>
                  </a:lnTo>
                  <a:lnTo>
                    <a:pt x="34" y="167"/>
                  </a:lnTo>
                  <a:lnTo>
                    <a:pt x="30" y="167"/>
                  </a:lnTo>
                  <a:lnTo>
                    <a:pt x="26" y="167"/>
                  </a:lnTo>
                  <a:lnTo>
                    <a:pt x="22" y="167"/>
                  </a:lnTo>
                  <a:lnTo>
                    <a:pt x="22" y="167"/>
                  </a:lnTo>
                  <a:lnTo>
                    <a:pt x="19" y="167"/>
                  </a:lnTo>
                  <a:lnTo>
                    <a:pt x="15" y="167"/>
                  </a:lnTo>
                  <a:lnTo>
                    <a:pt x="11" y="167"/>
                  </a:lnTo>
                  <a:lnTo>
                    <a:pt x="11" y="171"/>
                  </a:lnTo>
                  <a:lnTo>
                    <a:pt x="11" y="171"/>
                  </a:lnTo>
                  <a:lnTo>
                    <a:pt x="11" y="171"/>
                  </a:lnTo>
                  <a:lnTo>
                    <a:pt x="11" y="171"/>
                  </a:lnTo>
                  <a:lnTo>
                    <a:pt x="8" y="171"/>
                  </a:lnTo>
                  <a:lnTo>
                    <a:pt x="8" y="171"/>
                  </a:lnTo>
                  <a:lnTo>
                    <a:pt x="8" y="167"/>
                  </a:lnTo>
                  <a:lnTo>
                    <a:pt x="4" y="167"/>
                  </a:lnTo>
                  <a:lnTo>
                    <a:pt x="0" y="167"/>
                  </a:lnTo>
                  <a:close/>
                </a:path>
              </a:pathLst>
            </a:custGeom>
            <a:grpFill/>
            <a:ln>
              <a:noFill/>
            </a:ln>
          </p:spPr>
          <p:txBody>
            <a:bodyPr vert="horz" wrap="square" lIns="91440" tIns="45720" rIns="91440" bIns="45720" numCol="1" anchor="t" anchorCtr="0" compatLnSpc="1"/>
            <a:lstStyle/>
            <a:p>
              <a:endParaRPr lang="en-US"/>
            </a:p>
          </p:txBody>
        </p:sp>
        <p:sp>
          <p:nvSpPr>
            <p:cNvPr id="145" name="Freeform 142">
              <a:extLst>
                <a:ext uri="{FF2B5EF4-FFF2-40B4-BE49-F238E27FC236}">
                  <a16:creationId xmlns="" xmlns:a16="http://schemas.microsoft.com/office/drawing/2014/main" id="{E750D0C2-C629-4533-B90F-ADBF8A760A9A}"/>
                </a:ext>
              </a:extLst>
            </p:cNvPr>
            <p:cNvSpPr/>
            <p:nvPr/>
          </p:nvSpPr>
          <p:spPr bwMode="auto">
            <a:xfrm>
              <a:off x="4983940" y="3357384"/>
              <a:ext cx="66905" cy="153109"/>
            </a:xfrm>
            <a:custGeom>
              <a:avLst/>
              <a:gdLst>
                <a:gd name="T0" fmla="*/ 4 w 52"/>
                <a:gd name="T1" fmla="*/ 0 h 119"/>
                <a:gd name="T2" fmla="*/ 7 w 52"/>
                <a:gd name="T3" fmla="*/ 4 h 119"/>
                <a:gd name="T4" fmla="*/ 11 w 52"/>
                <a:gd name="T5" fmla="*/ 4 h 119"/>
                <a:gd name="T6" fmla="*/ 15 w 52"/>
                <a:gd name="T7" fmla="*/ 4 h 119"/>
                <a:gd name="T8" fmla="*/ 15 w 52"/>
                <a:gd name="T9" fmla="*/ 4 h 119"/>
                <a:gd name="T10" fmla="*/ 18 w 52"/>
                <a:gd name="T11" fmla="*/ 8 h 119"/>
                <a:gd name="T12" fmla="*/ 26 w 52"/>
                <a:gd name="T13" fmla="*/ 15 h 119"/>
                <a:gd name="T14" fmla="*/ 26 w 52"/>
                <a:gd name="T15" fmla="*/ 45 h 119"/>
                <a:gd name="T16" fmla="*/ 26 w 52"/>
                <a:gd name="T17" fmla="*/ 60 h 119"/>
                <a:gd name="T18" fmla="*/ 33 w 52"/>
                <a:gd name="T19" fmla="*/ 63 h 119"/>
                <a:gd name="T20" fmla="*/ 37 w 52"/>
                <a:gd name="T21" fmla="*/ 67 h 119"/>
                <a:gd name="T22" fmla="*/ 44 w 52"/>
                <a:gd name="T23" fmla="*/ 75 h 119"/>
                <a:gd name="T24" fmla="*/ 48 w 52"/>
                <a:gd name="T25" fmla="*/ 82 h 119"/>
                <a:gd name="T26" fmla="*/ 52 w 52"/>
                <a:gd name="T27" fmla="*/ 86 h 119"/>
                <a:gd name="T28" fmla="*/ 48 w 52"/>
                <a:gd name="T29" fmla="*/ 89 h 119"/>
                <a:gd name="T30" fmla="*/ 44 w 52"/>
                <a:gd name="T31" fmla="*/ 89 h 119"/>
                <a:gd name="T32" fmla="*/ 44 w 52"/>
                <a:gd name="T33" fmla="*/ 93 h 119"/>
                <a:gd name="T34" fmla="*/ 48 w 52"/>
                <a:gd name="T35" fmla="*/ 100 h 119"/>
                <a:gd name="T36" fmla="*/ 44 w 52"/>
                <a:gd name="T37" fmla="*/ 104 h 119"/>
                <a:gd name="T38" fmla="*/ 41 w 52"/>
                <a:gd name="T39" fmla="*/ 108 h 119"/>
                <a:gd name="T40" fmla="*/ 37 w 52"/>
                <a:gd name="T41" fmla="*/ 115 h 119"/>
                <a:gd name="T42" fmla="*/ 37 w 52"/>
                <a:gd name="T43" fmla="*/ 119 h 119"/>
                <a:gd name="T44" fmla="*/ 33 w 52"/>
                <a:gd name="T45" fmla="*/ 119 h 119"/>
                <a:gd name="T46" fmla="*/ 33 w 52"/>
                <a:gd name="T47" fmla="*/ 115 h 119"/>
                <a:gd name="T48" fmla="*/ 30 w 52"/>
                <a:gd name="T49" fmla="*/ 112 h 119"/>
                <a:gd name="T50" fmla="*/ 22 w 52"/>
                <a:gd name="T51" fmla="*/ 108 h 119"/>
                <a:gd name="T52" fmla="*/ 22 w 52"/>
                <a:gd name="T53" fmla="*/ 100 h 119"/>
                <a:gd name="T54" fmla="*/ 22 w 52"/>
                <a:gd name="T55" fmla="*/ 97 h 119"/>
                <a:gd name="T56" fmla="*/ 26 w 52"/>
                <a:gd name="T57" fmla="*/ 89 h 119"/>
                <a:gd name="T58" fmla="*/ 30 w 52"/>
                <a:gd name="T59" fmla="*/ 82 h 119"/>
                <a:gd name="T60" fmla="*/ 22 w 52"/>
                <a:gd name="T61" fmla="*/ 78 h 119"/>
                <a:gd name="T62" fmla="*/ 18 w 52"/>
                <a:gd name="T63" fmla="*/ 78 h 119"/>
                <a:gd name="T64" fmla="*/ 15 w 52"/>
                <a:gd name="T65" fmla="*/ 78 h 119"/>
                <a:gd name="T66" fmla="*/ 11 w 52"/>
                <a:gd name="T67" fmla="*/ 78 h 119"/>
                <a:gd name="T68" fmla="*/ 7 w 52"/>
                <a:gd name="T69" fmla="*/ 75 h 119"/>
                <a:gd name="T70" fmla="*/ 4 w 52"/>
                <a:gd name="T71" fmla="*/ 75 h 119"/>
                <a:gd name="T72" fmla="*/ 0 w 52"/>
                <a:gd name="T73" fmla="*/ 67 h 119"/>
                <a:gd name="T74" fmla="*/ 0 w 52"/>
                <a:gd name="T75" fmla="*/ 63 h 119"/>
                <a:gd name="T76" fmla="*/ 4 w 52"/>
                <a:gd name="T77" fmla="*/ 60 h 119"/>
                <a:gd name="T78" fmla="*/ 4 w 52"/>
                <a:gd name="T79" fmla="*/ 56 h 119"/>
                <a:gd name="T80" fmla="*/ 4 w 52"/>
                <a:gd name="T81" fmla="*/ 56 h 119"/>
                <a:gd name="T82" fmla="*/ 7 w 52"/>
                <a:gd name="T83" fmla="*/ 52 h 119"/>
                <a:gd name="T84" fmla="*/ 11 w 52"/>
                <a:gd name="T85" fmla="*/ 49 h 119"/>
                <a:gd name="T86" fmla="*/ 11 w 52"/>
                <a:gd name="T87" fmla="*/ 49 h 119"/>
                <a:gd name="T88" fmla="*/ 11 w 52"/>
                <a:gd name="T89" fmla="*/ 45 h 119"/>
                <a:gd name="T90" fmla="*/ 11 w 52"/>
                <a:gd name="T91" fmla="*/ 41 h 119"/>
                <a:gd name="T92" fmla="*/ 7 w 52"/>
                <a:gd name="T93" fmla="*/ 37 h 119"/>
                <a:gd name="T94" fmla="*/ 11 w 52"/>
                <a:gd name="T95" fmla="*/ 34 h 119"/>
                <a:gd name="T96" fmla="*/ 7 w 52"/>
                <a:gd name="T97" fmla="*/ 30 h 119"/>
                <a:gd name="T98" fmla="*/ 11 w 52"/>
                <a:gd name="T99" fmla="*/ 23 h 119"/>
                <a:gd name="T100" fmla="*/ 15 w 52"/>
                <a:gd name="T101" fmla="*/ 23 h 119"/>
                <a:gd name="T102" fmla="*/ 11 w 52"/>
                <a:gd name="T103" fmla="*/ 15 h 119"/>
                <a:gd name="T104" fmla="*/ 7 w 52"/>
                <a:gd name="T105" fmla="*/ 11 h 119"/>
                <a:gd name="T106" fmla="*/ 11 w 52"/>
                <a:gd name="T107" fmla="*/ 8 h 119"/>
                <a:gd name="T108" fmla="*/ 7 w 52"/>
                <a:gd name="T109" fmla="*/ 8 h 119"/>
                <a:gd name="T110" fmla="*/ 4 w 52"/>
                <a:gd name="T111" fmla="*/ 4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2" h="119">
                  <a:moveTo>
                    <a:pt x="4" y="0"/>
                  </a:moveTo>
                  <a:lnTo>
                    <a:pt x="4" y="0"/>
                  </a:lnTo>
                  <a:lnTo>
                    <a:pt x="7" y="0"/>
                  </a:lnTo>
                  <a:lnTo>
                    <a:pt x="7" y="4"/>
                  </a:lnTo>
                  <a:lnTo>
                    <a:pt x="11" y="4"/>
                  </a:lnTo>
                  <a:lnTo>
                    <a:pt x="11" y="4"/>
                  </a:lnTo>
                  <a:lnTo>
                    <a:pt x="11" y="4"/>
                  </a:lnTo>
                  <a:lnTo>
                    <a:pt x="15" y="4"/>
                  </a:lnTo>
                  <a:lnTo>
                    <a:pt x="15" y="4"/>
                  </a:lnTo>
                  <a:lnTo>
                    <a:pt x="15" y="4"/>
                  </a:lnTo>
                  <a:lnTo>
                    <a:pt x="15" y="4"/>
                  </a:lnTo>
                  <a:lnTo>
                    <a:pt x="18" y="8"/>
                  </a:lnTo>
                  <a:lnTo>
                    <a:pt x="18" y="8"/>
                  </a:lnTo>
                  <a:lnTo>
                    <a:pt x="26" y="15"/>
                  </a:lnTo>
                  <a:lnTo>
                    <a:pt x="26" y="19"/>
                  </a:lnTo>
                  <a:lnTo>
                    <a:pt x="26" y="45"/>
                  </a:lnTo>
                  <a:lnTo>
                    <a:pt x="26" y="49"/>
                  </a:lnTo>
                  <a:lnTo>
                    <a:pt x="26" y="60"/>
                  </a:lnTo>
                  <a:lnTo>
                    <a:pt x="33" y="63"/>
                  </a:lnTo>
                  <a:lnTo>
                    <a:pt x="33" y="63"/>
                  </a:lnTo>
                  <a:lnTo>
                    <a:pt x="37" y="67"/>
                  </a:lnTo>
                  <a:lnTo>
                    <a:pt x="37" y="67"/>
                  </a:lnTo>
                  <a:lnTo>
                    <a:pt x="44" y="71"/>
                  </a:lnTo>
                  <a:lnTo>
                    <a:pt x="44" y="75"/>
                  </a:lnTo>
                  <a:lnTo>
                    <a:pt x="48" y="78"/>
                  </a:lnTo>
                  <a:lnTo>
                    <a:pt x="48" y="82"/>
                  </a:lnTo>
                  <a:lnTo>
                    <a:pt x="52" y="86"/>
                  </a:lnTo>
                  <a:lnTo>
                    <a:pt x="52" y="86"/>
                  </a:lnTo>
                  <a:lnTo>
                    <a:pt x="48" y="86"/>
                  </a:lnTo>
                  <a:lnTo>
                    <a:pt x="48" y="89"/>
                  </a:lnTo>
                  <a:lnTo>
                    <a:pt x="48" y="89"/>
                  </a:lnTo>
                  <a:lnTo>
                    <a:pt x="44" y="89"/>
                  </a:lnTo>
                  <a:lnTo>
                    <a:pt x="48" y="89"/>
                  </a:lnTo>
                  <a:lnTo>
                    <a:pt x="44" y="93"/>
                  </a:lnTo>
                  <a:lnTo>
                    <a:pt x="48" y="93"/>
                  </a:lnTo>
                  <a:lnTo>
                    <a:pt x="48" y="100"/>
                  </a:lnTo>
                  <a:lnTo>
                    <a:pt x="48" y="100"/>
                  </a:lnTo>
                  <a:lnTo>
                    <a:pt x="44" y="104"/>
                  </a:lnTo>
                  <a:lnTo>
                    <a:pt x="41" y="104"/>
                  </a:lnTo>
                  <a:lnTo>
                    <a:pt x="41" y="108"/>
                  </a:lnTo>
                  <a:lnTo>
                    <a:pt x="41" y="112"/>
                  </a:lnTo>
                  <a:lnTo>
                    <a:pt x="37" y="115"/>
                  </a:lnTo>
                  <a:lnTo>
                    <a:pt x="37" y="119"/>
                  </a:lnTo>
                  <a:lnTo>
                    <a:pt x="37" y="119"/>
                  </a:lnTo>
                  <a:lnTo>
                    <a:pt x="33" y="119"/>
                  </a:lnTo>
                  <a:lnTo>
                    <a:pt x="33" y="119"/>
                  </a:lnTo>
                  <a:lnTo>
                    <a:pt x="33" y="115"/>
                  </a:lnTo>
                  <a:lnTo>
                    <a:pt x="33" y="115"/>
                  </a:lnTo>
                  <a:lnTo>
                    <a:pt x="30" y="112"/>
                  </a:lnTo>
                  <a:lnTo>
                    <a:pt x="30" y="112"/>
                  </a:lnTo>
                  <a:lnTo>
                    <a:pt x="26" y="108"/>
                  </a:lnTo>
                  <a:lnTo>
                    <a:pt x="22" y="108"/>
                  </a:lnTo>
                  <a:lnTo>
                    <a:pt x="22" y="104"/>
                  </a:lnTo>
                  <a:lnTo>
                    <a:pt x="22" y="100"/>
                  </a:lnTo>
                  <a:lnTo>
                    <a:pt x="22" y="97"/>
                  </a:lnTo>
                  <a:lnTo>
                    <a:pt x="22" y="97"/>
                  </a:lnTo>
                  <a:lnTo>
                    <a:pt x="22" y="93"/>
                  </a:lnTo>
                  <a:lnTo>
                    <a:pt x="26" y="89"/>
                  </a:lnTo>
                  <a:lnTo>
                    <a:pt x="30" y="86"/>
                  </a:lnTo>
                  <a:lnTo>
                    <a:pt x="30" y="82"/>
                  </a:lnTo>
                  <a:lnTo>
                    <a:pt x="26" y="78"/>
                  </a:lnTo>
                  <a:lnTo>
                    <a:pt x="22" y="78"/>
                  </a:lnTo>
                  <a:lnTo>
                    <a:pt x="18" y="78"/>
                  </a:lnTo>
                  <a:lnTo>
                    <a:pt x="18" y="78"/>
                  </a:lnTo>
                  <a:lnTo>
                    <a:pt x="15" y="78"/>
                  </a:lnTo>
                  <a:lnTo>
                    <a:pt x="15" y="78"/>
                  </a:lnTo>
                  <a:lnTo>
                    <a:pt x="11" y="78"/>
                  </a:lnTo>
                  <a:lnTo>
                    <a:pt x="11" y="78"/>
                  </a:lnTo>
                  <a:lnTo>
                    <a:pt x="11" y="75"/>
                  </a:lnTo>
                  <a:lnTo>
                    <a:pt x="7" y="75"/>
                  </a:lnTo>
                  <a:lnTo>
                    <a:pt x="7" y="71"/>
                  </a:lnTo>
                  <a:lnTo>
                    <a:pt x="4" y="75"/>
                  </a:lnTo>
                  <a:lnTo>
                    <a:pt x="4" y="71"/>
                  </a:lnTo>
                  <a:lnTo>
                    <a:pt x="0" y="67"/>
                  </a:lnTo>
                  <a:lnTo>
                    <a:pt x="0" y="67"/>
                  </a:lnTo>
                  <a:lnTo>
                    <a:pt x="0" y="63"/>
                  </a:lnTo>
                  <a:lnTo>
                    <a:pt x="0" y="63"/>
                  </a:lnTo>
                  <a:lnTo>
                    <a:pt x="4" y="60"/>
                  </a:lnTo>
                  <a:lnTo>
                    <a:pt x="4" y="60"/>
                  </a:lnTo>
                  <a:lnTo>
                    <a:pt x="4" y="56"/>
                  </a:lnTo>
                  <a:lnTo>
                    <a:pt x="4" y="56"/>
                  </a:lnTo>
                  <a:lnTo>
                    <a:pt x="4" y="56"/>
                  </a:lnTo>
                  <a:lnTo>
                    <a:pt x="4" y="52"/>
                  </a:lnTo>
                  <a:lnTo>
                    <a:pt x="7" y="52"/>
                  </a:lnTo>
                  <a:lnTo>
                    <a:pt x="11" y="49"/>
                  </a:lnTo>
                  <a:lnTo>
                    <a:pt x="11" y="49"/>
                  </a:lnTo>
                  <a:lnTo>
                    <a:pt x="11" y="49"/>
                  </a:lnTo>
                  <a:lnTo>
                    <a:pt x="11" y="49"/>
                  </a:lnTo>
                  <a:lnTo>
                    <a:pt x="11" y="45"/>
                  </a:lnTo>
                  <a:lnTo>
                    <a:pt x="11" y="45"/>
                  </a:lnTo>
                  <a:lnTo>
                    <a:pt x="7" y="41"/>
                  </a:lnTo>
                  <a:lnTo>
                    <a:pt x="11" y="41"/>
                  </a:lnTo>
                  <a:lnTo>
                    <a:pt x="11" y="41"/>
                  </a:lnTo>
                  <a:lnTo>
                    <a:pt x="7" y="37"/>
                  </a:lnTo>
                  <a:lnTo>
                    <a:pt x="11" y="37"/>
                  </a:lnTo>
                  <a:lnTo>
                    <a:pt x="11" y="34"/>
                  </a:lnTo>
                  <a:lnTo>
                    <a:pt x="11" y="34"/>
                  </a:lnTo>
                  <a:lnTo>
                    <a:pt x="7" y="30"/>
                  </a:lnTo>
                  <a:lnTo>
                    <a:pt x="7" y="26"/>
                  </a:lnTo>
                  <a:lnTo>
                    <a:pt x="11" y="23"/>
                  </a:lnTo>
                  <a:lnTo>
                    <a:pt x="11" y="23"/>
                  </a:lnTo>
                  <a:lnTo>
                    <a:pt x="15" y="23"/>
                  </a:lnTo>
                  <a:lnTo>
                    <a:pt x="15" y="19"/>
                  </a:lnTo>
                  <a:lnTo>
                    <a:pt x="11" y="15"/>
                  </a:lnTo>
                  <a:lnTo>
                    <a:pt x="11" y="15"/>
                  </a:lnTo>
                  <a:lnTo>
                    <a:pt x="7" y="11"/>
                  </a:lnTo>
                  <a:lnTo>
                    <a:pt x="11" y="8"/>
                  </a:lnTo>
                  <a:lnTo>
                    <a:pt x="11" y="8"/>
                  </a:lnTo>
                  <a:lnTo>
                    <a:pt x="7" y="8"/>
                  </a:lnTo>
                  <a:lnTo>
                    <a:pt x="7" y="8"/>
                  </a:lnTo>
                  <a:lnTo>
                    <a:pt x="7" y="4"/>
                  </a:lnTo>
                  <a:lnTo>
                    <a:pt x="4" y="4"/>
                  </a:lnTo>
                  <a:lnTo>
                    <a:pt x="4" y="0"/>
                  </a:lnTo>
                  <a:close/>
                </a:path>
              </a:pathLst>
            </a:custGeom>
            <a:grpFill/>
            <a:ln>
              <a:noFill/>
            </a:ln>
          </p:spPr>
          <p:txBody>
            <a:bodyPr vert="horz" wrap="square" lIns="91440" tIns="45720" rIns="91440" bIns="45720" numCol="1" anchor="t" anchorCtr="0" compatLnSpc="1"/>
            <a:lstStyle/>
            <a:p>
              <a:endParaRPr lang="en-US"/>
            </a:p>
          </p:txBody>
        </p:sp>
        <p:sp>
          <p:nvSpPr>
            <p:cNvPr id="146" name="Freeform 143">
              <a:extLst>
                <a:ext uri="{FF2B5EF4-FFF2-40B4-BE49-F238E27FC236}">
                  <a16:creationId xmlns="" xmlns:a16="http://schemas.microsoft.com/office/drawing/2014/main" id="{25A9BFD5-049D-4A49-9A64-8715D9ACD15B}"/>
                </a:ext>
              </a:extLst>
            </p:cNvPr>
            <p:cNvSpPr/>
            <p:nvPr/>
          </p:nvSpPr>
          <p:spPr bwMode="auto">
            <a:xfrm>
              <a:off x="4749773" y="3334224"/>
              <a:ext cx="253467" cy="195568"/>
            </a:xfrm>
            <a:custGeom>
              <a:avLst/>
              <a:gdLst>
                <a:gd name="T0" fmla="*/ 41 w 197"/>
                <a:gd name="T1" fmla="*/ 48 h 152"/>
                <a:gd name="T2" fmla="*/ 45 w 197"/>
                <a:gd name="T3" fmla="*/ 52 h 152"/>
                <a:gd name="T4" fmla="*/ 52 w 197"/>
                <a:gd name="T5" fmla="*/ 48 h 152"/>
                <a:gd name="T6" fmla="*/ 60 w 197"/>
                <a:gd name="T7" fmla="*/ 52 h 152"/>
                <a:gd name="T8" fmla="*/ 63 w 197"/>
                <a:gd name="T9" fmla="*/ 55 h 152"/>
                <a:gd name="T10" fmla="*/ 75 w 197"/>
                <a:gd name="T11" fmla="*/ 59 h 152"/>
                <a:gd name="T12" fmla="*/ 82 w 197"/>
                <a:gd name="T13" fmla="*/ 55 h 152"/>
                <a:gd name="T14" fmla="*/ 89 w 197"/>
                <a:gd name="T15" fmla="*/ 52 h 152"/>
                <a:gd name="T16" fmla="*/ 97 w 197"/>
                <a:gd name="T17" fmla="*/ 63 h 152"/>
                <a:gd name="T18" fmla="*/ 112 w 197"/>
                <a:gd name="T19" fmla="*/ 74 h 152"/>
                <a:gd name="T20" fmla="*/ 126 w 197"/>
                <a:gd name="T21" fmla="*/ 78 h 152"/>
                <a:gd name="T22" fmla="*/ 130 w 197"/>
                <a:gd name="T23" fmla="*/ 81 h 152"/>
                <a:gd name="T24" fmla="*/ 126 w 197"/>
                <a:gd name="T25" fmla="*/ 63 h 152"/>
                <a:gd name="T26" fmla="*/ 119 w 197"/>
                <a:gd name="T27" fmla="*/ 67 h 152"/>
                <a:gd name="T28" fmla="*/ 112 w 197"/>
                <a:gd name="T29" fmla="*/ 55 h 152"/>
                <a:gd name="T30" fmla="*/ 112 w 197"/>
                <a:gd name="T31" fmla="*/ 41 h 152"/>
                <a:gd name="T32" fmla="*/ 115 w 197"/>
                <a:gd name="T33" fmla="*/ 33 h 152"/>
                <a:gd name="T34" fmla="*/ 115 w 197"/>
                <a:gd name="T35" fmla="*/ 26 h 152"/>
                <a:gd name="T36" fmla="*/ 112 w 197"/>
                <a:gd name="T37" fmla="*/ 18 h 152"/>
                <a:gd name="T38" fmla="*/ 156 w 197"/>
                <a:gd name="T39" fmla="*/ 4 h 152"/>
                <a:gd name="T40" fmla="*/ 163 w 197"/>
                <a:gd name="T41" fmla="*/ 7 h 152"/>
                <a:gd name="T42" fmla="*/ 178 w 197"/>
                <a:gd name="T43" fmla="*/ 11 h 152"/>
                <a:gd name="T44" fmla="*/ 186 w 197"/>
                <a:gd name="T45" fmla="*/ 18 h 152"/>
                <a:gd name="T46" fmla="*/ 189 w 197"/>
                <a:gd name="T47" fmla="*/ 26 h 152"/>
                <a:gd name="T48" fmla="*/ 189 w 197"/>
                <a:gd name="T49" fmla="*/ 29 h 152"/>
                <a:gd name="T50" fmla="*/ 197 w 197"/>
                <a:gd name="T51" fmla="*/ 41 h 152"/>
                <a:gd name="T52" fmla="*/ 189 w 197"/>
                <a:gd name="T53" fmla="*/ 48 h 152"/>
                <a:gd name="T54" fmla="*/ 189 w 197"/>
                <a:gd name="T55" fmla="*/ 55 h 152"/>
                <a:gd name="T56" fmla="*/ 193 w 197"/>
                <a:gd name="T57" fmla="*/ 63 h 152"/>
                <a:gd name="T58" fmla="*/ 193 w 197"/>
                <a:gd name="T59" fmla="*/ 67 h 152"/>
                <a:gd name="T60" fmla="*/ 186 w 197"/>
                <a:gd name="T61" fmla="*/ 74 h 152"/>
                <a:gd name="T62" fmla="*/ 186 w 197"/>
                <a:gd name="T63" fmla="*/ 78 h 152"/>
                <a:gd name="T64" fmla="*/ 182 w 197"/>
                <a:gd name="T65" fmla="*/ 85 h 152"/>
                <a:gd name="T66" fmla="*/ 182 w 197"/>
                <a:gd name="T67" fmla="*/ 93 h 152"/>
                <a:gd name="T68" fmla="*/ 149 w 197"/>
                <a:gd name="T69" fmla="*/ 104 h 152"/>
                <a:gd name="T70" fmla="*/ 141 w 197"/>
                <a:gd name="T71" fmla="*/ 115 h 152"/>
                <a:gd name="T72" fmla="*/ 134 w 197"/>
                <a:gd name="T73" fmla="*/ 115 h 152"/>
                <a:gd name="T74" fmla="*/ 123 w 197"/>
                <a:gd name="T75" fmla="*/ 115 h 152"/>
                <a:gd name="T76" fmla="*/ 115 w 197"/>
                <a:gd name="T77" fmla="*/ 122 h 152"/>
                <a:gd name="T78" fmla="*/ 112 w 197"/>
                <a:gd name="T79" fmla="*/ 126 h 152"/>
                <a:gd name="T80" fmla="*/ 86 w 197"/>
                <a:gd name="T81" fmla="*/ 148 h 152"/>
                <a:gd name="T82" fmla="*/ 75 w 197"/>
                <a:gd name="T83" fmla="*/ 148 h 152"/>
                <a:gd name="T84" fmla="*/ 67 w 197"/>
                <a:gd name="T85" fmla="*/ 148 h 152"/>
                <a:gd name="T86" fmla="*/ 60 w 197"/>
                <a:gd name="T87" fmla="*/ 148 h 152"/>
                <a:gd name="T88" fmla="*/ 49 w 197"/>
                <a:gd name="T89" fmla="*/ 144 h 152"/>
                <a:gd name="T90" fmla="*/ 45 w 197"/>
                <a:gd name="T91" fmla="*/ 141 h 152"/>
                <a:gd name="T92" fmla="*/ 23 w 197"/>
                <a:gd name="T93" fmla="*/ 144 h 152"/>
                <a:gd name="T94" fmla="*/ 15 w 197"/>
                <a:gd name="T95" fmla="*/ 137 h 152"/>
                <a:gd name="T96" fmla="*/ 8 w 197"/>
                <a:gd name="T97" fmla="*/ 130 h 152"/>
                <a:gd name="T98" fmla="*/ 0 w 197"/>
                <a:gd name="T99" fmla="*/ 122 h 152"/>
                <a:gd name="T100" fmla="*/ 37 w 197"/>
                <a:gd name="T101" fmla="*/ 70 h 152"/>
                <a:gd name="T102" fmla="*/ 37 w 197"/>
                <a:gd name="T103" fmla="*/ 59 h 152"/>
                <a:gd name="T104" fmla="*/ 37 w 197"/>
                <a:gd name="T105" fmla="*/ 44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7" h="152">
                  <a:moveTo>
                    <a:pt x="37" y="44"/>
                  </a:moveTo>
                  <a:lnTo>
                    <a:pt x="37" y="44"/>
                  </a:lnTo>
                  <a:lnTo>
                    <a:pt x="41" y="44"/>
                  </a:lnTo>
                  <a:lnTo>
                    <a:pt x="41" y="48"/>
                  </a:lnTo>
                  <a:lnTo>
                    <a:pt x="41" y="48"/>
                  </a:lnTo>
                  <a:lnTo>
                    <a:pt x="45" y="52"/>
                  </a:lnTo>
                  <a:lnTo>
                    <a:pt x="45" y="52"/>
                  </a:lnTo>
                  <a:lnTo>
                    <a:pt x="45" y="52"/>
                  </a:lnTo>
                  <a:lnTo>
                    <a:pt x="45" y="48"/>
                  </a:lnTo>
                  <a:lnTo>
                    <a:pt x="49" y="48"/>
                  </a:lnTo>
                  <a:lnTo>
                    <a:pt x="52" y="48"/>
                  </a:lnTo>
                  <a:lnTo>
                    <a:pt x="52" y="48"/>
                  </a:lnTo>
                  <a:lnTo>
                    <a:pt x="56" y="48"/>
                  </a:lnTo>
                  <a:lnTo>
                    <a:pt x="56" y="48"/>
                  </a:lnTo>
                  <a:lnTo>
                    <a:pt x="56" y="48"/>
                  </a:lnTo>
                  <a:lnTo>
                    <a:pt x="60" y="52"/>
                  </a:lnTo>
                  <a:lnTo>
                    <a:pt x="60" y="52"/>
                  </a:lnTo>
                  <a:lnTo>
                    <a:pt x="60" y="55"/>
                  </a:lnTo>
                  <a:lnTo>
                    <a:pt x="60" y="55"/>
                  </a:lnTo>
                  <a:lnTo>
                    <a:pt x="63" y="55"/>
                  </a:lnTo>
                  <a:lnTo>
                    <a:pt x="63" y="55"/>
                  </a:lnTo>
                  <a:lnTo>
                    <a:pt x="67" y="59"/>
                  </a:lnTo>
                  <a:lnTo>
                    <a:pt x="71" y="59"/>
                  </a:lnTo>
                  <a:lnTo>
                    <a:pt x="75" y="59"/>
                  </a:lnTo>
                  <a:lnTo>
                    <a:pt x="75" y="59"/>
                  </a:lnTo>
                  <a:lnTo>
                    <a:pt x="78" y="59"/>
                  </a:lnTo>
                  <a:lnTo>
                    <a:pt x="82" y="59"/>
                  </a:lnTo>
                  <a:lnTo>
                    <a:pt x="82" y="55"/>
                  </a:lnTo>
                  <a:lnTo>
                    <a:pt x="86" y="52"/>
                  </a:lnTo>
                  <a:lnTo>
                    <a:pt x="86" y="52"/>
                  </a:lnTo>
                  <a:lnTo>
                    <a:pt x="89" y="52"/>
                  </a:lnTo>
                  <a:lnTo>
                    <a:pt x="89" y="52"/>
                  </a:lnTo>
                  <a:lnTo>
                    <a:pt x="89" y="55"/>
                  </a:lnTo>
                  <a:lnTo>
                    <a:pt x="93" y="59"/>
                  </a:lnTo>
                  <a:lnTo>
                    <a:pt x="93" y="63"/>
                  </a:lnTo>
                  <a:lnTo>
                    <a:pt x="97" y="63"/>
                  </a:lnTo>
                  <a:lnTo>
                    <a:pt x="104" y="67"/>
                  </a:lnTo>
                  <a:lnTo>
                    <a:pt x="108" y="67"/>
                  </a:lnTo>
                  <a:lnTo>
                    <a:pt x="112" y="70"/>
                  </a:lnTo>
                  <a:lnTo>
                    <a:pt x="112" y="74"/>
                  </a:lnTo>
                  <a:lnTo>
                    <a:pt x="115" y="78"/>
                  </a:lnTo>
                  <a:lnTo>
                    <a:pt x="119" y="81"/>
                  </a:lnTo>
                  <a:lnTo>
                    <a:pt x="123" y="81"/>
                  </a:lnTo>
                  <a:lnTo>
                    <a:pt x="126" y="78"/>
                  </a:lnTo>
                  <a:lnTo>
                    <a:pt x="126" y="78"/>
                  </a:lnTo>
                  <a:lnTo>
                    <a:pt x="130" y="78"/>
                  </a:lnTo>
                  <a:lnTo>
                    <a:pt x="130" y="81"/>
                  </a:lnTo>
                  <a:lnTo>
                    <a:pt x="130" y="81"/>
                  </a:lnTo>
                  <a:lnTo>
                    <a:pt x="134" y="78"/>
                  </a:lnTo>
                  <a:lnTo>
                    <a:pt x="130" y="63"/>
                  </a:lnTo>
                  <a:lnTo>
                    <a:pt x="130" y="63"/>
                  </a:lnTo>
                  <a:lnTo>
                    <a:pt x="126" y="63"/>
                  </a:lnTo>
                  <a:lnTo>
                    <a:pt x="126" y="63"/>
                  </a:lnTo>
                  <a:lnTo>
                    <a:pt x="126" y="67"/>
                  </a:lnTo>
                  <a:lnTo>
                    <a:pt x="126" y="67"/>
                  </a:lnTo>
                  <a:lnTo>
                    <a:pt x="119" y="67"/>
                  </a:lnTo>
                  <a:lnTo>
                    <a:pt x="119" y="63"/>
                  </a:lnTo>
                  <a:lnTo>
                    <a:pt x="115" y="63"/>
                  </a:lnTo>
                  <a:lnTo>
                    <a:pt x="112" y="59"/>
                  </a:lnTo>
                  <a:lnTo>
                    <a:pt x="112" y="55"/>
                  </a:lnTo>
                  <a:lnTo>
                    <a:pt x="112" y="52"/>
                  </a:lnTo>
                  <a:lnTo>
                    <a:pt x="112" y="44"/>
                  </a:lnTo>
                  <a:lnTo>
                    <a:pt x="112" y="41"/>
                  </a:lnTo>
                  <a:lnTo>
                    <a:pt x="112" y="41"/>
                  </a:lnTo>
                  <a:lnTo>
                    <a:pt x="115" y="37"/>
                  </a:lnTo>
                  <a:lnTo>
                    <a:pt x="115" y="37"/>
                  </a:lnTo>
                  <a:lnTo>
                    <a:pt x="115" y="37"/>
                  </a:lnTo>
                  <a:lnTo>
                    <a:pt x="115" y="33"/>
                  </a:lnTo>
                  <a:lnTo>
                    <a:pt x="115" y="29"/>
                  </a:lnTo>
                  <a:lnTo>
                    <a:pt x="115" y="29"/>
                  </a:lnTo>
                  <a:lnTo>
                    <a:pt x="115" y="26"/>
                  </a:lnTo>
                  <a:lnTo>
                    <a:pt x="115" y="26"/>
                  </a:lnTo>
                  <a:lnTo>
                    <a:pt x="115" y="26"/>
                  </a:lnTo>
                  <a:lnTo>
                    <a:pt x="115" y="22"/>
                  </a:lnTo>
                  <a:lnTo>
                    <a:pt x="112" y="22"/>
                  </a:lnTo>
                  <a:lnTo>
                    <a:pt x="112" y="18"/>
                  </a:lnTo>
                  <a:lnTo>
                    <a:pt x="119" y="7"/>
                  </a:lnTo>
                  <a:lnTo>
                    <a:pt x="145" y="0"/>
                  </a:lnTo>
                  <a:lnTo>
                    <a:pt x="152" y="4"/>
                  </a:lnTo>
                  <a:lnTo>
                    <a:pt x="156" y="4"/>
                  </a:lnTo>
                  <a:lnTo>
                    <a:pt x="160" y="4"/>
                  </a:lnTo>
                  <a:lnTo>
                    <a:pt x="160" y="4"/>
                  </a:lnTo>
                  <a:lnTo>
                    <a:pt x="163" y="7"/>
                  </a:lnTo>
                  <a:lnTo>
                    <a:pt x="163" y="7"/>
                  </a:lnTo>
                  <a:lnTo>
                    <a:pt x="163" y="11"/>
                  </a:lnTo>
                  <a:lnTo>
                    <a:pt x="167" y="11"/>
                  </a:lnTo>
                  <a:lnTo>
                    <a:pt x="174" y="11"/>
                  </a:lnTo>
                  <a:lnTo>
                    <a:pt x="178" y="11"/>
                  </a:lnTo>
                  <a:lnTo>
                    <a:pt x="178" y="15"/>
                  </a:lnTo>
                  <a:lnTo>
                    <a:pt x="182" y="15"/>
                  </a:lnTo>
                  <a:lnTo>
                    <a:pt x="182" y="15"/>
                  </a:lnTo>
                  <a:lnTo>
                    <a:pt x="186" y="18"/>
                  </a:lnTo>
                  <a:lnTo>
                    <a:pt x="186" y="18"/>
                  </a:lnTo>
                  <a:lnTo>
                    <a:pt x="186" y="22"/>
                  </a:lnTo>
                  <a:lnTo>
                    <a:pt x="189" y="22"/>
                  </a:lnTo>
                  <a:lnTo>
                    <a:pt x="189" y="26"/>
                  </a:lnTo>
                  <a:lnTo>
                    <a:pt x="189" y="26"/>
                  </a:lnTo>
                  <a:lnTo>
                    <a:pt x="193" y="26"/>
                  </a:lnTo>
                  <a:lnTo>
                    <a:pt x="193" y="26"/>
                  </a:lnTo>
                  <a:lnTo>
                    <a:pt x="189" y="29"/>
                  </a:lnTo>
                  <a:lnTo>
                    <a:pt x="193" y="33"/>
                  </a:lnTo>
                  <a:lnTo>
                    <a:pt x="193" y="33"/>
                  </a:lnTo>
                  <a:lnTo>
                    <a:pt x="197" y="37"/>
                  </a:lnTo>
                  <a:lnTo>
                    <a:pt x="197" y="41"/>
                  </a:lnTo>
                  <a:lnTo>
                    <a:pt x="193" y="41"/>
                  </a:lnTo>
                  <a:lnTo>
                    <a:pt x="193" y="41"/>
                  </a:lnTo>
                  <a:lnTo>
                    <a:pt x="189" y="44"/>
                  </a:lnTo>
                  <a:lnTo>
                    <a:pt x="189" y="48"/>
                  </a:lnTo>
                  <a:lnTo>
                    <a:pt x="193" y="52"/>
                  </a:lnTo>
                  <a:lnTo>
                    <a:pt x="193" y="52"/>
                  </a:lnTo>
                  <a:lnTo>
                    <a:pt x="193" y="55"/>
                  </a:lnTo>
                  <a:lnTo>
                    <a:pt x="189" y="55"/>
                  </a:lnTo>
                  <a:lnTo>
                    <a:pt x="193" y="59"/>
                  </a:lnTo>
                  <a:lnTo>
                    <a:pt x="193" y="59"/>
                  </a:lnTo>
                  <a:lnTo>
                    <a:pt x="189" y="59"/>
                  </a:lnTo>
                  <a:lnTo>
                    <a:pt x="193" y="63"/>
                  </a:lnTo>
                  <a:lnTo>
                    <a:pt x="193" y="63"/>
                  </a:lnTo>
                  <a:lnTo>
                    <a:pt x="193" y="67"/>
                  </a:lnTo>
                  <a:lnTo>
                    <a:pt x="193" y="67"/>
                  </a:lnTo>
                  <a:lnTo>
                    <a:pt x="193" y="67"/>
                  </a:lnTo>
                  <a:lnTo>
                    <a:pt x="193" y="67"/>
                  </a:lnTo>
                  <a:lnTo>
                    <a:pt x="189" y="70"/>
                  </a:lnTo>
                  <a:lnTo>
                    <a:pt x="186" y="70"/>
                  </a:lnTo>
                  <a:lnTo>
                    <a:pt x="186" y="74"/>
                  </a:lnTo>
                  <a:lnTo>
                    <a:pt x="186" y="74"/>
                  </a:lnTo>
                  <a:lnTo>
                    <a:pt x="186" y="74"/>
                  </a:lnTo>
                  <a:lnTo>
                    <a:pt x="186" y="78"/>
                  </a:lnTo>
                  <a:lnTo>
                    <a:pt x="186" y="78"/>
                  </a:lnTo>
                  <a:lnTo>
                    <a:pt x="182" y="81"/>
                  </a:lnTo>
                  <a:lnTo>
                    <a:pt x="182" y="81"/>
                  </a:lnTo>
                  <a:lnTo>
                    <a:pt x="182" y="85"/>
                  </a:lnTo>
                  <a:lnTo>
                    <a:pt x="182" y="85"/>
                  </a:lnTo>
                  <a:lnTo>
                    <a:pt x="186" y="89"/>
                  </a:lnTo>
                  <a:lnTo>
                    <a:pt x="186" y="93"/>
                  </a:lnTo>
                  <a:lnTo>
                    <a:pt x="186" y="93"/>
                  </a:lnTo>
                  <a:lnTo>
                    <a:pt x="182" y="93"/>
                  </a:lnTo>
                  <a:lnTo>
                    <a:pt x="171" y="96"/>
                  </a:lnTo>
                  <a:lnTo>
                    <a:pt x="167" y="96"/>
                  </a:lnTo>
                  <a:lnTo>
                    <a:pt x="152" y="104"/>
                  </a:lnTo>
                  <a:lnTo>
                    <a:pt x="149" y="104"/>
                  </a:lnTo>
                  <a:lnTo>
                    <a:pt x="141" y="107"/>
                  </a:lnTo>
                  <a:lnTo>
                    <a:pt x="141" y="107"/>
                  </a:lnTo>
                  <a:lnTo>
                    <a:pt x="141" y="111"/>
                  </a:lnTo>
                  <a:lnTo>
                    <a:pt x="141" y="115"/>
                  </a:lnTo>
                  <a:lnTo>
                    <a:pt x="141" y="115"/>
                  </a:lnTo>
                  <a:lnTo>
                    <a:pt x="137" y="115"/>
                  </a:lnTo>
                  <a:lnTo>
                    <a:pt x="134" y="115"/>
                  </a:lnTo>
                  <a:lnTo>
                    <a:pt x="134" y="115"/>
                  </a:lnTo>
                  <a:lnTo>
                    <a:pt x="134" y="115"/>
                  </a:lnTo>
                  <a:lnTo>
                    <a:pt x="130" y="115"/>
                  </a:lnTo>
                  <a:lnTo>
                    <a:pt x="126" y="115"/>
                  </a:lnTo>
                  <a:lnTo>
                    <a:pt x="123" y="115"/>
                  </a:lnTo>
                  <a:lnTo>
                    <a:pt x="119" y="115"/>
                  </a:lnTo>
                  <a:lnTo>
                    <a:pt x="115" y="118"/>
                  </a:lnTo>
                  <a:lnTo>
                    <a:pt x="115" y="122"/>
                  </a:lnTo>
                  <a:lnTo>
                    <a:pt x="115" y="122"/>
                  </a:lnTo>
                  <a:lnTo>
                    <a:pt x="115" y="122"/>
                  </a:lnTo>
                  <a:lnTo>
                    <a:pt x="115" y="126"/>
                  </a:lnTo>
                  <a:lnTo>
                    <a:pt x="115" y="126"/>
                  </a:lnTo>
                  <a:lnTo>
                    <a:pt x="112" y="126"/>
                  </a:lnTo>
                  <a:lnTo>
                    <a:pt x="108" y="130"/>
                  </a:lnTo>
                  <a:lnTo>
                    <a:pt x="97" y="133"/>
                  </a:lnTo>
                  <a:lnTo>
                    <a:pt x="89" y="144"/>
                  </a:lnTo>
                  <a:lnTo>
                    <a:pt x="86" y="148"/>
                  </a:lnTo>
                  <a:lnTo>
                    <a:pt x="82" y="152"/>
                  </a:lnTo>
                  <a:lnTo>
                    <a:pt x="78" y="152"/>
                  </a:lnTo>
                  <a:lnTo>
                    <a:pt x="75" y="148"/>
                  </a:lnTo>
                  <a:lnTo>
                    <a:pt x="75" y="148"/>
                  </a:lnTo>
                  <a:lnTo>
                    <a:pt x="75" y="148"/>
                  </a:lnTo>
                  <a:lnTo>
                    <a:pt x="75" y="148"/>
                  </a:lnTo>
                  <a:lnTo>
                    <a:pt x="71" y="148"/>
                  </a:lnTo>
                  <a:lnTo>
                    <a:pt x="67" y="148"/>
                  </a:lnTo>
                  <a:lnTo>
                    <a:pt x="63" y="148"/>
                  </a:lnTo>
                  <a:lnTo>
                    <a:pt x="63" y="148"/>
                  </a:lnTo>
                  <a:lnTo>
                    <a:pt x="60" y="148"/>
                  </a:lnTo>
                  <a:lnTo>
                    <a:pt x="60" y="148"/>
                  </a:lnTo>
                  <a:lnTo>
                    <a:pt x="56" y="148"/>
                  </a:lnTo>
                  <a:lnTo>
                    <a:pt x="52" y="148"/>
                  </a:lnTo>
                  <a:lnTo>
                    <a:pt x="52" y="144"/>
                  </a:lnTo>
                  <a:lnTo>
                    <a:pt x="49" y="144"/>
                  </a:lnTo>
                  <a:lnTo>
                    <a:pt x="49" y="144"/>
                  </a:lnTo>
                  <a:lnTo>
                    <a:pt x="49" y="144"/>
                  </a:lnTo>
                  <a:lnTo>
                    <a:pt x="45" y="141"/>
                  </a:lnTo>
                  <a:lnTo>
                    <a:pt x="45" y="141"/>
                  </a:lnTo>
                  <a:lnTo>
                    <a:pt x="45" y="141"/>
                  </a:lnTo>
                  <a:lnTo>
                    <a:pt x="41" y="144"/>
                  </a:lnTo>
                  <a:lnTo>
                    <a:pt x="37" y="141"/>
                  </a:lnTo>
                  <a:lnTo>
                    <a:pt x="23" y="144"/>
                  </a:lnTo>
                  <a:lnTo>
                    <a:pt x="23" y="144"/>
                  </a:lnTo>
                  <a:lnTo>
                    <a:pt x="19" y="141"/>
                  </a:lnTo>
                  <a:lnTo>
                    <a:pt x="19" y="141"/>
                  </a:lnTo>
                  <a:lnTo>
                    <a:pt x="15" y="137"/>
                  </a:lnTo>
                  <a:lnTo>
                    <a:pt x="15" y="137"/>
                  </a:lnTo>
                  <a:lnTo>
                    <a:pt x="12" y="137"/>
                  </a:lnTo>
                  <a:lnTo>
                    <a:pt x="8" y="133"/>
                  </a:lnTo>
                  <a:lnTo>
                    <a:pt x="8" y="130"/>
                  </a:lnTo>
                  <a:lnTo>
                    <a:pt x="4" y="130"/>
                  </a:lnTo>
                  <a:lnTo>
                    <a:pt x="4" y="130"/>
                  </a:lnTo>
                  <a:lnTo>
                    <a:pt x="0" y="126"/>
                  </a:lnTo>
                  <a:lnTo>
                    <a:pt x="0" y="122"/>
                  </a:lnTo>
                  <a:lnTo>
                    <a:pt x="0" y="74"/>
                  </a:lnTo>
                  <a:lnTo>
                    <a:pt x="37" y="74"/>
                  </a:lnTo>
                  <a:lnTo>
                    <a:pt x="37" y="74"/>
                  </a:lnTo>
                  <a:lnTo>
                    <a:pt x="37" y="70"/>
                  </a:lnTo>
                  <a:lnTo>
                    <a:pt x="37" y="67"/>
                  </a:lnTo>
                  <a:lnTo>
                    <a:pt x="37" y="67"/>
                  </a:lnTo>
                  <a:lnTo>
                    <a:pt x="37" y="63"/>
                  </a:lnTo>
                  <a:lnTo>
                    <a:pt x="37" y="59"/>
                  </a:lnTo>
                  <a:lnTo>
                    <a:pt x="37" y="52"/>
                  </a:lnTo>
                  <a:lnTo>
                    <a:pt x="34" y="48"/>
                  </a:lnTo>
                  <a:lnTo>
                    <a:pt x="37" y="48"/>
                  </a:lnTo>
                  <a:lnTo>
                    <a:pt x="37" y="44"/>
                  </a:lnTo>
                  <a:lnTo>
                    <a:pt x="37" y="44"/>
                  </a:lnTo>
                  <a:close/>
                </a:path>
              </a:pathLst>
            </a:custGeom>
            <a:grpFill/>
            <a:ln>
              <a:noFill/>
            </a:ln>
          </p:spPr>
          <p:txBody>
            <a:bodyPr vert="horz" wrap="square" lIns="91440" tIns="45720" rIns="91440" bIns="45720" numCol="1" anchor="t" anchorCtr="0" compatLnSpc="1"/>
            <a:lstStyle/>
            <a:p>
              <a:endParaRPr lang="en-US"/>
            </a:p>
          </p:txBody>
        </p:sp>
        <p:sp>
          <p:nvSpPr>
            <p:cNvPr id="147" name="Freeform 144">
              <a:extLst>
                <a:ext uri="{FF2B5EF4-FFF2-40B4-BE49-F238E27FC236}">
                  <a16:creationId xmlns="" xmlns:a16="http://schemas.microsoft.com/office/drawing/2014/main" id="{273B0786-3C66-49B6-B8F4-48B31EA49BD8}"/>
                </a:ext>
              </a:extLst>
            </p:cNvPr>
            <p:cNvSpPr/>
            <p:nvPr/>
          </p:nvSpPr>
          <p:spPr bwMode="auto">
            <a:xfrm>
              <a:off x="4531048" y="3290478"/>
              <a:ext cx="266333" cy="239313"/>
            </a:xfrm>
            <a:custGeom>
              <a:avLst/>
              <a:gdLst>
                <a:gd name="T0" fmla="*/ 189 w 207"/>
                <a:gd name="T1" fmla="*/ 175 h 186"/>
                <a:gd name="T2" fmla="*/ 178 w 207"/>
                <a:gd name="T3" fmla="*/ 167 h 186"/>
                <a:gd name="T4" fmla="*/ 170 w 207"/>
                <a:gd name="T5" fmla="*/ 160 h 186"/>
                <a:gd name="T6" fmla="*/ 207 w 207"/>
                <a:gd name="T7" fmla="*/ 108 h 186"/>
                <a:gd name="T8" fmla="*/ 207 w 207"/>
                <a:gd name="T9" fmla="*/ 97 h 186"/>
                <a:gd name="T10" fmla="*/ 207 w 207"/>
                <a:gd name="T11" fmla="*/ 82 h 186"/>
                <a:gd name="T12" fmla="*/ 200 w 207"/>
                <a:gd name="T13" fmla="*/ 78 h 186"/>
                <a:gd name="T14" fmla="*/ 193 w 207"/>
                <a:gd name="T15" fmla="*/ 82 h 186"/>
                <a:gd name="T16" fmla="*/ 182 w 207"/>
                <a:gd name="T17" fmla="*/ 78 h 186"/>
                <a:gd name="T18" fmla="*/ 178 w 207"/>
                <a:gd name="T19" fmla="*/ 82 h 186"/>
                <a:gd name="T20" fmla="*/ 178 w 207"/>
                <a:gd name="T21" fmla="*/ 75 h 186"/>
                <a:gd name="T22" fmla="*/ 178 w 207"/>
                <a:gd name="T23" fmla="*/ 67 h 186"/>
                <a:gd name="T24" fmla="*/ 178 w 207"/>
                <a:gd name="T25" fmla="*/ 60 h 186"/>
                <a:gd name="T26" fmla="*/ 174 w 207"/>
                <a:gd name="T27" fmla="*/ 56 h 186"/>
                <a:gd name="T28" fmla="*/ 170 w 207"/>
                <a:gd name="T29" fmla="*/ 49 h 186"/>
                <a:gd name="T30" fmla="*/ 170 w 207"/>
                <a:gd name="T31" fmla="*/ 38 h 186"/>
                <a:gd name="T32" fmla="*/ 170 w 207"/>
                <a:gd name="T33" fmla="*/ 30 h 186"/>
                <a:gd name="T34" fmla="*/ 170 w 207"/>
                <a:gd name="T35" fmla="*/ 23 h 186"/>
                <a:gd name="T36" fmla="*/ 152 w 207"/>
                <a:gd name="T37" fmla="*/ 15 h 186"/>
                <a:gd name="T38" fmla="*/ 133 w 207"/>
                <a:gd name="T39" fmla="*/ 23 h 186"/>
                <a:gd name="T40" fmla="*/ 130 w 207"/>
                <a:gd name="T41" fmla="*/ 30 h 186"/>
                <a:gd name="T42" fmla="*/ 108 w 207"/>
                <a:gd name="T43" fmla="*/ 34 h 186"/>
                <a:gd name="T44" fmla="*/ 96 w 207"/>
                <a:gd name="T45" fmla="*/ 26 h 186"/>
                <a:gd name="T46" fmla="*/ 93 w 207"/>
                <a:gd name="T47" fmla="*/ 19 h 186"/>
                <a:gd name="T48" fmla="*/ 89 w 207"/>
                <a:gd name="T49" fmla="*/ 12 h 186"/>
                <a:gd name="T50" fmla="*/ 89 w 207"/>
                <a:gd name="T51" fmla="*/ 4 h 186"/>
                <a:gd name="T52" fmla="*/ 59 w 207"/>
                <a:gd name="T53" fmla="*/ 0 h 186"/>
                <a:gd name="T54" fmla="*/ 41 w 207"/>
                <a:gd name="T55" fmla="*/ 0 h 186"/>
                <a:gd name="T56" fmla="*/ 30 w 207"/>
                <a:gd name="T57" fmla="*/ 0 h 186"/>
                <a:gd name="T58" fmla="*/ 22 w 207"/>
                <a:gd name="T59" fmla="*/ 4 h 186"/>
                <a:gd name="T60" fmla="*/ 15 w 207"/>
                <a:gd name="T61" fmla="*/ 4 h 186"/>
                <a:gd name="T62" fmla="*/ 26 w 207"/>
                <a:gd name="T63" fmla="*/ 30 h 186"/>
                <a:gd name="T64" fmla="*/ 30 w 207"/>
                <a:gd name="T65" fmla="*/ 49 h 186"/>
                <a:gd name="T66" fmla="*/ 37 w 207"/>
                <a:gd name="T67" fmla="*/ 71 h 186"/>
                <a:gd name="T68" fmla="*/ 33 w 207"/>
                <a:gd name="T69" fmla="*/ 101 h 186"/>
                <a:gd name="T70" fmla="*/ 15 w 207"/>
                <a:gd name="T71" fmla="*/ 115 h 186"/>
                <a:gd name="T72" fmla="*/ 8 w 207"/>
                <a:gd name="T73" fmla="*/ 141 h 186"/>
                <a:gd name="T74" fmla="*/ 4 w 207"/>
                <a:gd name="T75" fmla="*/ 160 h 186"/>
                <a:gd name="T76" fmla="*/ 0 w 207"/>
                <a:gd name="T77" fmla="*/ 175 h 186"/>
                <a:gd name="T78" fmla="*/ 8 w 207"/>
                <a:gd name="T79" fmla="*/ 171 h 186"/>
                <a:gd name="T80" fmla="*/ 15 w 207"/>
                <a:gd name="T81" fmla="*/ 171 h 186"/>
                <a:gd name="T82" fmla="*/ 26 w 207"/>
                <a:gd name="T83" fmla="*/ 167 h 186"/>
                <a:gd name="T84" fmla="*/ 30 w 207"/>
                <a:gd name="T85" fmla="*/ 167 h 186"/>
                <a:gd name="T86" fmla="*/ 33 w 207"/>
                <a:gd name="T87" fmla="*/ 171 h 186"/>
                <a:gd name="T88" fmla="*/ 45 w 207"/>
                <a:gd name="T89" fmla="*/ 175 h 186"/>
                <a:gd name="T90" fmla="*/ 111 w 207"/>
                <a:gd name="T91" fmla="*/ 175 h 186"/>
                <a:gd name="T92" fmla="*/ 119 w 207"/>
                <a:gd name="T93" fmla="*/ 178 h 186"/>
                <a:gd name="T94" fmla="*/ 126 w 207"/>
                <a:gd name="T95" fmla="*/ 182 h 186"/>
                <a:gd name="T96" fmla="*/ 137 w 207"/>
                <a:gd name="T97" fmla="*/ 182 h 186"/>
                <a:gd name="T98" fmla="*/ 145 w 207"/>
                <a:gd name="T99" fmla="*/ 182 h 186"/>
                <a:gd name="T100" fmla="*/ 156 w 207"/>
                <a:gd name="T101" fmla="*/ 186 h 186"/>
                <a:gd name="T102" fmla="*/ 159 w 207"/>
                <a:gd name="T103" fmla="*/ 182 h 186"/>
                <a:gd name="T104" fmla="*/ 163 w 207"/>
                <a:gd name="T105" fmla="*/ 186 h 186"/>
                <a:gd name="T106" fmla="*/ 193 w 207"/>
                <a:gd name="T107" fmla="*/ 17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7" h="186">
                  <a:moveTo>
                    <a:pt x="193" y="178"/>
                  </a:moveTo>
                  <a:lnTo>
                    <a:pt x="193" y="178"/>
                  </a:lnTo>
                  <a:lnTo>
                    <a:pt x="189" y="175"/>
                  </a:lnTo>
                  <a:lnTo>
                    <a:pt x="189" y="175"/>
                  </a:lnTo>
                  <a:lnTo>
                    <a:pt x="185" y="171"/>
                  </a:lnTo>
                  <a:lnTo>
                    <a:pt x="185" y="171"/>
                  </a:lnTo>
                  <a:lnTo>
                    <a:pt x="182" y="171"/>
                  </a:lnTo>
                  <a:lnTo>
                    <a:pt x="178" y="167"/>
                  </a:lnTo>
                  <a:lnTo>
                    <a:pt x="178" y="164"/>
                  </a:lnTo>
                  <a:lnTo>
                    <a:pt x="174" y="164"/>
                  </a:lnTo>
                  <a:lnTo>
                    <a:pt x="174" y="164"/>
                  </a:lnTo>
                  <a:lnTo>
                    <a:pt x="170" y="160"/>
                  </a:lnTo>
                  <a:lnTo>
                    <a:pt x="170" y="156"/>
                  </a:lnTo>
                  <a:lnTo>
                    <a:pt x="170" y="108"/>
                  </a:lnTo>
                  <a:lnTo>
                    <a:pt x="207" y="108"/>
                  </a:lnTo>
                  <a:lnTo>
                    <a:pt x="207" y="108"/>
                  </a:lnTo>
                  <a:lnTo>
                    <a:pt x="207" y="104"/>
                  </a:lnTo>
                  <a:lnTo>
                    <a:pt x="207" y="101"/>
                  </a:lnTo>
                  <a:lnTo>
                    <a:pt x="207" y="101"/>
                  </a:lnTo>
                  <a:lnTo>
                    <a:pt x="207" y="97"/>
                  </a:lnTo>
                  <a:lnTo>
                    <a:pt x="207" y="93"/>
                  </a:lnTo>
                  <a:lnTo>
                    <a:pt x="207" y="86"/>
                  </a:lnTo>
                  <a:lnTo>
                    <a:pt x="204" y="82"/>
                  </a:lnTo>
                  <a:lnTo>
                    <a:pt x="207" y="82"/>
                  </a:lnTo>
                  <a:lnTo>
                    <a:pt x="207" y="78"/>
                  </a:lnTo>
                  <a:lnTo>
                    <a:pt x="207" y="78"/>
                  </a:lnTo>
                  <a:lnTo>
                    <a:pt x="204" y="78"/>
                  </a:lnTo>
                  <a:lnTo>
                    <a:pt x="200" y="78"/>
                  </a:lnTo>
                  <a:lnTo>
                    <a:pt x="196" y="82"/>
                  </a:lnTo>
                  <a:lnTo>
                    <a:pt x="196" y="82"/>
                  </a:lnTo>
                  <a:lnTo>
                    <a:pt x="193" y="82"/>
                  </a:lnTo>
                  <a:lnTo>
                    <a:pt x="193" y="82"/>
                  </a:lnTo>
                  <a:lnTo>
                    <a:pt x="189" y="82"/>
                  </a:lnTo>
                  <a:lnTo>
                    <a:pt x="185" y="82"/>
                  </a:lnTo>
                  <a:lnTo>
                    <a:pt x="185" y="78"/>
                  </a:lnTo>
                  <a:lnTo>
                    <a:pt x="182" y="78"/>
                  </a:lnTo>
                  <a:lnTo>
                    <a:pt x="182" y="78"/>
                  </a:lnTo>
                  <a:lnTo>
                    <a:pt x="182" y="82"/>
                  </a:lnTo>
                  <a:lnTo>
                    <a:pt x="182" y="82"/>
                  </a:lnTo>
                  <a:lnTo>
                    <a:pt x="178" y="82"/>
                  </a:lnTo>
                  <a:lnTo>
                    <a:pt x="178" y="82"/>
                  </a:lnTo>
                  <a:lnTo>
                    <a:pt x="178" y="78"/>
                  </a:lnTo>
                  <a:lnTo>
                    <a:pt x="178" y="78"/>
                  </a:lnTo>
                  <a:lnTo>
                    <a:pt x="178" y="75"/>
                  </a:lnTo>
                  <a:lnTo>
                    <a:pt x="178" y="75"/>
                  </a:lnTo>
                  <a:lnTo>
                    <a:pt x="178" y="71"/>
                  </a:lnTo>
                  <a:lnTo>
                    <a:pt x="178" y="71"/>
                  </a:lnTo>
                  <a:lnTo>
                    <a:pt x="178" y="67"/>
                  </a:lnTo>
                  <a:lnTo>
                    <a:pt x="178" y="67"/>
                  </a:lnTo>
                  <a:lnTo>
                    <a:pt x="174" y="63"/>
                  </a:lnTo>
                  <a:lnTo>
                    <a:pt x="174" y="63"/>
                  </a:lnTo>
                  <a:lnTo>
                    <a:pt x="178" y="60"/>
                  </a:lnTo>
                  <a:lnTo>
                    <a:pt x="174" y="60"/>
                  </a:lnTo>
                  <a:lnTo>
                    <a:pt x="174" y="60"/>
                  </a:lnTo>
                  <a:lnTo>
                    <a:pt x="174" y="56"/>
                  </a:lnTo>
                  <a:lnTo>
                    <a:pt x="174" y="56"/>
                  </a:lnTo>
                  <a:lnTo>
                    <a:pt x="174" y="56"/>
                  </a:lnTo>
                  <a:lnTo>
                    <a:pt x="170" y="52"/>
                  </a:lnTo>
                  <a:lnTo>
                    <a:pt x="170" y="52"/>
                  </a:lnTo>
                  <a:lnTo>
                    <a:pt x="170" y="49"/>
                  </a:lnTo>
                  <a:lnTo>
                    <a:pt x="170" y="49"/>
                  </a:lnTo>
                  <a:lnTo>
                    <a:pt x="170" y="41"/>
                  </a:lnTo>
                  <a:lnTo>
                    <a:pt x="170" y="41"/>
                  </a:lnTo>
                  <a:lnTo>
                    <a:pt x="170" y="38"/>
                  </a:lnTo>
                  <a:lnTo>
                    <a:pt x="170" y="38"/>
                  </a:lnTo>
                  <a:lnTo>
                    <a:pt x="170" y="38"/>
                  </a:lnTo>
                  <a:lnTo>
                    <a:pt x="170" y="34"/>
                  </a:lnTo>
                  <a:lnTo>
                    <a:pt x="170" y="30"/>
                  </a:lnTo>
                  <a:lnTo>
                    <a:pt x="170" y="30"/>
                  </a:lnTo>
                  <a:lnTo>
                    <a:pt x="170" y="26"/>
                  </a:lnTo>
                  <a:lnTo>
                    <a:pt x="170" y="23"/>
                  </a:lnTo>
                  <a:lnTo>
                    <a:pt x="170" y="23"/>
                  </a:lnTo>
                  <a:lnTo>
                    <a:pt x="152" y="23"/>
                  </a:lnTo>
                  <a:lnTo>
                    <a:pt x="152" y="19"/>
                  </a:lnTo>
                  <a:lnTo>
                    <a:pt x="152" y="19"/>
                  </a:lnTo>
                  <a:lnTo>
                    <a:pt x="152" y="15"/>
                  </a:lnTo>
                  <a:lnTo>
                    <a:pt x="148" y="15"/>
                  </a:lnTo>
                  <a:lnTo>
                    <a:pt x="148" y="19"/>
                  </a:lnTo>
                  <a:lnTo>
                    <a:pt x="133" y="19"/>
                  </a:lnTo>
                  <a:lnTo>
                    <a:pt x="133" y="23"/>
                  </a:lnTo>
                  <a:lnTo>
                    <a:pt x="130" y="23"/>
                  </a:lnTo>
                  <a:lnTo>
                    <a:pt x="130" y="26"/>
                  </a:lnTo>
                  <a:lnTo>
                    <a:pt x="130" y="26"/>
                  </a:lnTo>
                  <a:lnTo>
                    <a:pt x="130" y="30"/>
                  </a:lnTo>
                  <a:lnTo>
                    <a:pt x="119" y="34"/>
                  </a:lnTo>
                  <a:lnTo>
                    <a:pt x="115" y="34"/>
                  </a:lnTo>
                  <a:lnTo>
                    <a:pt x="111" y="34"/>
                  </a:lnTo>
                  <a:lnTo>
                    <a:pt x="108" y="34"/>
                  </a:lnTo>
                  <a:lnTo>
                    <a:pt x="104" y="34"/>
                  </a:lnTo>
                  <a:lnTo>
                    <a:pt x="100" y="34"/>
                  </a:lnTo>
                  <a:lnTo>
                    <a:pt x="100" y="34"/>
                  </a:lnTo>
                  <a:lnTo>
                    <a:pt x="96" y="26"/>
                  </a:lnTo>
                  <a:lnTo>
                    <a:pt x="96" y="26"/>
                  </a:lnTo>
                  <a:lnTo>
                    <a:pt x="93" y="23"/>
                  </a:lnTo>
                  <a:lnTo>
                    <a:pt x="93" y="23"/>
                  </a:lnTo>
                  <a:lnTo>
                    <a:pt x="93" y="19"/>
                  </a:lnTo>
                  <a:lnTo>
                    <a:pt x="93" y="19"/>
                  </a:lnTo>
                  <a:lnTo>
                    <a:pt x="93" y="15"/>
                  </a:lnTo>
                  <a:lnTo>
                    <a:pt x="89" y="12"/>
                  </a:lnTo>
                  <a:lnTo>
                    <a:pt x="89" y="12"/>
                  </a:lnTo>
                  <a:lnTo>
                    <a:pt x="89" y="8"/>
                  </a:lnTo>
                  <a:lnTo>
                    <a:pt x="89" y="8"/>
                  </a:lnTo>
                  <a:lnTo>
                    <a:pt x="89" y="4"/>
                  </a:lnTo>
                  <a:lnTo>
                    <a:pt x="89" y="4"/>
                  </a:lnTo>
                  <a:lnTo>
                    <a:pt x="89" y="4"/>
                  </a:lnTo>
                  <a:lnTo>
                    <a:pt x="89" y="0"/>
                  </a:lnTo>
                  <a:lnTo>
                    <a:pt x="70" y="0"/>
                  </a:lnTo>
                  <a:lnTo>
                    <a:pt x="59" y="0"/>
                  </a:lnTo>
                  <a:lnTo>
                    <a:pt x="52" y="0"/>
                  </a:lnTo>
                  <a:lnTo>
                    <a:pt x="48" y="0"/>
                  </a:lnTo>
                  <a:lnTo>
                    <a:pt x="45" y="0"/>
                  </a:lnTo>
                  <a:lnTo>
                    <a:pt x="41" y="0"/>
                  </a:lnTo>
                  <a:lnTo>
                    <a:pt x="37" y="0"/>
                  </a:lnTo>
                  <a:lnTo>
                    <a:pt x="33" y="0"/>
                  </a:lnTo>
                  <a:lnTo>
                    <a:pt x="33" y="0"/>
                  </a:lnTo>
                  <a:lnTo>
                    <a:pt x="30" y="0"/>
                  </a:lnTo>
                  <a:lnTo>
                    <a:pt x="26" y="0"/>
                  </a:lnTo>
                  <a:lnTo>
                    <a:pt x="22" y="0"/>
                  </a:lnTo>
                  <a:lnTo>
                    <a:pt x="22" y="4"/>
                  </a:lnTo>
                  <a:lnTo>
                    <a:pt x="22" y="4"/>
                  </a:lnTo>
                  <a:lnTo>
                    <a:pt x="22" y="4"/>
                  </a:lnTo>
                  <a:lnTo>
                    <a:pt x="22" y="4"/>
                  </a:lnTo>
                  <a:lnTo>
                    <a:pt x="19" y="4"/>
                  </a:lnTo>
                  <a:lnTo>
                    <a:pt x="15" y="4"/>
                  </a:lnTo>
                  <a:lnTo>
                    <a:pt x="19" y="8"/>
                  </a:lnTo>
                  <a:lnTo>
                    <a:pt x="19" y="12"/>
                  </a:lnTo>
                  <a:lnTo>
                    <a:pt x="26" y="19"/>
                  </a:lnTo>
                  <a:lnTo>
                    <a:pt x="26" y="30"/>
                  </a:lnTo>
                  <a:lnTo>
                    <a:pt x="33" y="38"/>
                  </a:lnTo>
                  <a:lnTo>
                    <a:pt x="30" y="41"/>
                  </a:lnTo>
                  <a:lnTo>
                    <a:pt x="26" y="49"/>
                  </a:lnTo>
                  <a:lnTo>
                    <a:pt x="30" y="49"/>
                  </a:lnTo>
                  <a:lnTo>
                    <a:pt x="30" y="56"/>
                  </a:lnTo>
                  <a:lnTo>
                    <a:pt x="30" y="60"/>
                  </a:lnTo>
                  <a:lnTo>
                    <a:pt x="30" y="63"/>
                  </a:lnTo>
                  <a:lnTo>
                    <a:pt x="37" y="71"/>
                  </a:lnTo>
                  <a:lnTo>
                    <a:pt x="37" y="75"/>
                  </a:lnTo>
                  <a:lnTo>
                    <a:pt x="41" y="78"/>
                  </a:lnTo>
                  <a:lnTo>
                    <a:pt x="41" y="89"/>
                  </a:lnTo>
                  <a:lnTo>
                    <a:pt x="33" y="101"/>
                  </a:lnTo>
                  <a:lnTo>
                    <a:pt x="30" y="101"/>
                  </a:lnTo>
                  <a:lnTo>
                    <a:pt x="22" y="104"/>
                  </a:lnTo>
                  <a:lnTo>
                    <a:pt x="22" y="108"/>
                  </a:lnTo>
                  <a:lnTo>
                    <a:pt x="15" y="115"/>
                  </a:lnTo>
                  <a:lnTo>
                    <a:pt x="15" y="123"/>
                  </a:lnTo>
                  <a:lnTo>
                    <a:pt x="11" y="123"/>
                  </a:lnTo>
                  <a:lnTo>
                    <a:pt x="11" y="134"/>
                  </a:lnTo>
                  <a:lnTo>
                    <a:pt x="8" y="141"/>
                  </a:lnTo>
                  <a:lnTo>
                    <a:pt x="8" y="145"/>
                  </a:lnTo>
                  <a:lnTo>
                    <a:pt x="4" y="149"/>
                  </a:lnTo>
                  <a:lnTo>
                    <a:pt x="4" y="156"/>
                  </a:lnTo>
                  <a:lnTo>
                    <a:pt x="4" y="160"/>
                  </a:lnTo>
                  <a:lnTo>
                    <a:pt x="4" y="167"/>
                  </a:lnTo>
                  <a:lnTo>
                    <a:pt x="0" y="171"/>
                  </a:lnTo>
                  <a:lnTo>
                    <a:pt x="0" y="175"/>
                  </a:lnTo>
                  <a:lnTo>
                    <a:pt x="0" y="175"/>
                  </a:lnTo>
                  <a:lnTo>
                    <a:pt x="4" y="175"/>
                  </a:lnTo>
                  <a:lnTo>
                    <a:pt x="4" y="175"/>
                  </a:lnTo>
                  <a:lnTo>
                    <a:pt x="8" y="175"/>
                  </a:lnTo>
                  <a:lnTo>
                    <a:pt x="8" y="171"/>
                  </a:lnTo>
                  <a:lnTo>
                    <a:pt x="8" y="171"/>
                  </a:lnTo>
                  <a:lnTo>
                    <a:pt x="11" y="171"/>
                  </a:lnTo>
                  <a:lnTo>
                    <a:pt x="15" y="175"/>
                  </a:lnTo>
                  <a:lnTo>
                    <a:pt x="15" y="171"/>
                  </a:lnTo>
                  <a:lnTo>
                    <a:pt x="15" y="171"/>
                  </a:lnTo>
                  <a:lnTo>
                    <a:pt x="22" y="167"/>
                  </a:lnTo>
                  <a:lnTo>
                    <a:pt x="22" y="167"/>
                  </a:lnTo>
                  <a:lnTo>
                    <a:pt x="26" y="167"/>
                  </a:lnTo>
                  <a:lnTo>
                    <a:pt x="26" y="167"/>
                  </a:lnTo>
                  <a:lnTo>
                    <a:pt x="26" y="167"/>
                  </a:lnTo>
                  <a:lnTo>
                    <a:pt x="30" y="167"/>
                  </a:lnTo>
                  <a:lnTo>
                    <a:pt x="30" y="167"/>
                  </a:lnTo>
                  <a:lnTo>
                    <a:pt x="30" y="171"/>
                  </a:lnTo>
                  <a:lnTo>
                    <a:pt x="33" y="171"/>
                  </a:lnTo>
                  <a:lnTo>
                    <a:pt x="33" y="171"/>
                  </a:lnTo>
                  <a:lnTo>
                    <a:pt x="33" y="171"/>
                  </a:lnTo>
                  <a:lnTo>
                    <a:pt x="37" y="175"/>
                  </a:lnTo>
                  <a:lnTo>
                    <a:pt x="41" y="175"/>
                  </a:lnTo>
                  <a:lnTo>
                    <a:pt x="45" y="175"/>
                  </a:lnTo>
                  <a:lnTo>
                    <a:pt x="45" y="175"/>
                  </a:lnTo>
                  <a:lnTo>
                    <a:pt x="48" y="175"/>
                  </a:lnTo>
                  <a:lnTo>
                    <a:pt x="48" y="175"/>
                  </a:lnTo>
                  <a:lnTo>
                    <a:pt x="48" y="175"/>
                  </a:lnTo>
                  <a:lnTo>
                    <a:pt x="111" y="175"/>
                  </a:lnTo>
                  <a:lnTo>
                    <a:pt x="111" y="175"/>
                  </a:lnTo>
                  <a:lnTo>
                    <a:pt x="115" y="178"/>
                  </a:lnTo>
                  <a:lnTo>
                    <a:pt x="115" y="178"/>
                  </a:lnTo>
                  <a:lnTo>
                    <a:pt x="119" y="178"/>
                  </a:lnTo>
                  <a:lnTo>
                    <a:pt x="122" y="182"/>
                  </a:lnTo>
                  <a:lnTo>
                    <a:pt x="122" y="182"/>
                  </a:lnTo>
                  <a:lnTo>
                    <a:pt x="126" y="182"/>
                  </a:lnTo>
                  <a:lnTo>
                    <a:pt x="126" y="182"/>
                  </a:lnTo>
                  <a:lnTo>
                    <a:pt x="130" y="182"/>
                  </a:lnTo>
                  <a:lnTo>
                    <a:pt x="130" y="182"/>
                  </a:lnTo>
                  <a:lnTo>
                    <a:pt x="133" y="182"/>
                  </a:lnTo>
                  <a:lnTo>
                    <a:pt x="137" y="182"/>
                  </a:lnTo>
                  <a:lnTo>
                    <a:pt x="141" y="182"/>
                  </a:lnTo>
                  <a:lnTo>
                    <a:pt x="141" y="178"/>
                  </a:lnTo>
                  <a:lnTo>
                    <a:pt x="141" y="182"/>
                  </a:lnTo>
                  <a:lnTo>
                    <a:pt x="145" y="182"/>
                  </a:lnTo>
                  <a:lnTo>
                    <a:pt x="148" y="182"/>
                  </a:lnTo>
                  <a:lnTo>
                    <a:pt x="148" y="186"/>
                  </a:lnTo>
                  <a:lnTo>
                    <a:pt x="152" y="186"/>
                  </a:lnTo>
                  <a:lnTo>
                    <a:pt x="156" y="186"/>
                  </a:lnTo>
                  <a:lnTo>
                    <a:pt x="156" y="182"/>
                  </a:lnTo>
                  <a:lnTo>
                    <a:pt x="156" y="182"/>
                  </a:lnTo>
                  <a:lnTo>
                    <a:pt x="159" y="182"/>
                  </a:lnTo>
                  <a:lnTo>
                    <a:pt x="159" y="182"/>
                  </a:lnTo>
                  <a:lnTo>
                    <a:pt x="159" y="182"/>
                  </a:lnTo>
                  <a:lnTo>
                    <a:pt x="163" y="186"/>
                  </a:lnTo>
                  <a:lnTo>
                    <a:pt x="163" y="186"/>
                  </a:lnTo>
                  <a:lnTo>
                    <a:pt x="163" y="186"/>
                  </a:lnTo>
                  <a:lnTo>
                    <a:pt x="167" y="186"/>
                  </a:lnTo>
                  <a:lnTo>
                    <a:pt x="167" y="186"/>
                  </a:lnTo>
                  <a:lnTo>
                    <a:pt x="167" y="186"/>
                  </a:lnTo>
                  <a:lnTo>
                    <a:pt x="193" y="178"/>
                  </a:lnTo>
                  <a:close/>
                </a:path>
              </a:pathLst>
            </a:custGeom>
            <a:grpFill/>
            <a:ln>
              <a:noFill/>
            </a:ln>
          </p:spPr>
          <p:txBody>
            <a:bodyPr vert="horz" wrap="square" lIns="91440" tIns="45720" rIns="91440" bIns="45720" numCol="1" anchor="t" anchorCtr="0" compatLnSpc="1"/>
            <a:lstStyle/>
            <a:p>
              <a:endParaRPr lang="en-US"/>
            </a:p>
          </p:txBody>
        </p:sp>
        <p:sp>
          <p:nvSpPr>
            <p:cNvPr id="148" name="Freeform 145">
              <a:extLst>
                <a:ext uri="{FF2B5EF4-FFF2-40B4-BE49-F238E27FC236}">
                  <a16:creationId xmlns="" xmlns:a16="http://schemas.microsoft.com/office/drawing/2014/main" id="{E67862A4-10B3-4C92-B370-089900E90BF7}"/>
                </a:ext>
              </a:extLst>
            </p:cNvPr>
            <p:cNvSpPr/>
            <p:nvPr/>
          </p:nvSpPr>
          <p:spPr bwMode="auto">
            <a:xfrm>
              <a:off x="4816680" y="3482187"/>
              <a:ext cx="167262" cy="133810"/>
            </a:xfrm>
            <a:custGeom>
              <a:avLst/>
              <a:gdLst>
                <a:gd name="T0" fmla="*/ 8 w 130"/>
                <a:gd name="T1" fmla="*/ 33 h 104"/>
                <a:gd name="T2" fmla="*/ 11 w 130"/>
                <a:gd name="T3" fmla="*/ 33 h 104"/>
                <a:gd name="T4" fmla="*/ 23 w 130"/>
                <a:gd name="T5" fmla="*/ 33 h 104"/>
                <a:gd name="T6" fmla="*/ 23 w 130"/>
                <a:gd name="T7" fmla="*/ 33 h 104"/>
                <a:gd name="T8" fmla="*/ 34 w 130"/>
                <a:gd name="T9" fmla="*/ 33 h 104"/>
                <a:gd name="T10" fmla="*/ 56 w 130"/>
                <a:gd name="T11" fmla="*/ 15 h 104"/>
                <a:gd name="T12" fmla="*/ 63 w 130"/>
                <a:gd name="T13" fmla="*/ 11 h 104"/>
                <a:gd name="T14" fmla="*/ 63 w 130"/>
                <a:gd name="T15" fmla="*/ 7 h 104"/>
                <a:gd name="T16" fmla="*/ 71 w 130"/>
                <a:gd name="T17" fmla="*/ 0 h 104"/>
                <a:gd name="T18" fmla="*/ 82 w 130"/>
                <a:gd name="T19" fmla="*/ 0 h 104"/>
                <a:gd name="T20" fmla="*/ 85 w 130"/>
                <a:gd name="T21" fmla="*/ 0 h 104"/>
                <a:gd name="T22" fmla="*/ 89 w 130"/>
                <a:gd name="T23" fmla="*/ 3 h 104"/>
                <a:gd name="T24" fmla="*/ 97 w 130"/>
                <a:gd name="T25" fmla="*/ 7 h 104"/>
                <a:gd name="T26" fmla="*/ 104 w 130"/>
                <a:gd name="T27" fmla="*/ 7 h 104"/>
                <a:gd name="T28" fmla="*/ 115 w 130"/>
                <a:gd name="T29" fmla="*/ 11 h 104"/>
                <a:gd name="T30" fmla="*/ 126 w 130"/>
                <a:gd name="T31" fmla="*/ 18 h 104"/>
                <a:gd name="T32" fmla="*/ 130 w 130"/>
                <a:gd name="T33" fmla="*/ 22 h 104"/>
                <a:gd name="T34" fmla="*/ 130 w 130"/>
                <a:gd name="T35" fmla="*/ 29 h 104"/>
                <a:gd name="T36" fmla="*/ 126 w 130"/>
                <a:gd name="T37" fmla="*/ 37 h 104"/>
                <a:gd name="T38" fmla="*/ 130 w 130"/>
                <a:gd name="T39" fmla="*/ 41 h 104"/>
                <a:gd name="T40" fmla="*/ 126 w 130"/>
                <a:gd name="T41" fmla="*/ 48 h 104"/>
                <a:gd name="T42" fmla="*/ 122 w 130"/>
                <a:gd name="T43" fmla="*/ 52 h 104"/>
                <a:gd name="T44" fmla="*/ 126 w 130"/>
                <a:gd name="T45" fmla="*/ 59 h 104"/>
                <a:gd name="T46" fmla="*/ 126 w 130"/>
                <a:gd name="T47" fmla="*/ 63 h 104"/>
                <a:gd name="T48" fmla="*/ 122 w 130"/>
                <a:gd name="T49" fmla="*/ 70 h 104"/>
                <a:gd name="T50" fmla="*/ 119 w 130"/>
                <a:gd name="T51" fmla="*/ 74 h 104"/>
                <a:gd name="T52" fmla="*/ 119 w 130"/>
                <a:gd name="T53" fmla="*/ 85 h 104"/>
                <a:gd name="T54" fmla="*/ 97 w 130"/>
                <a:gd name="T55" fmla="*/ 104 h 104"/>
                <a:gd name="T56" fmla="*/ 85 w 130"/>
                <a:gd name="T57" fmla="*/ 104 h 104"/>
                <a:gd name="T58" fmla="*/ 78 w 130"/>
                <a:gd name="T59" fmla="*/ 100 h 104"/>
                <a:gd name="T60" fmla="*/ 67 w 130"/>
                <a:gd name="T61" fmla="*/ 100 h 104"/>
                <a:gd name="T62" fmla="*/ 63 w 130"/>
                <a:gd name="T63" fmla="*/ 96 h 104"/>
                <a:gd name="T64" fmla="*/ 56 w 130"/>
                <a:gd name="T65" fmla="*/ 93 h 104"/>
                <a:gd name="T66" fmla="*/ 48 w 130"/>
                <a:gd name="T67" fmla="*/ 93 h 104"/>
                <a:gd name="T68" fmla="*/ 41 w 130"/>
                <a:gd name="T69" fmla="*/ 85 h 104"/>
                <a:gd name="T70" fmla="*/ 37 w 130"/>
                <a:gd name="T71" fmla="*/ 78 h 104"/>
                <a:gd name="T72" fmla="*/ 34 w 130"/>
                <a:gd name="T73" fmla="*/ 74 h 104"/>
                <a:gd name="T74" fmla="*/ 34 w 130"/>
                <a:gd name="T75" fmla="*/ 70 h 104"/>
                <a:gd name="T76" fmla="*/ 26 w 130"/>
                <a:gd name="T77" fmla="*/ 67 h 104"/>
                <a:gd name="T78" fmla="*/ 19 w 130"/>
                <a:gd name="T79" fmla="*/ 55 h 104"/>
                <a:gd name="T80" fmla="*/ 15 w 130"/>
                <a:gd name="T81" fmla="*/ 52 h 104"/>
                <a:gd name="T82" fmla="*/ 11 w 130"/>
                <a:gd name="T83" fmla="*/ 44 h 104"/>
                <a:gd name="T84" fmla="*/ 8 w 130"/>
                <a:gd name="T85" fmla="*/ 41 h 104"/>
                <a:gd name="T86" fmla="*/ 0 w 130"/>
                <a:gd name="T87" fmla="*/ 37 h 104"/>
                <a:gd name="T88" fmla="*/ 0 w 130"/>
                <a:gd name="T89" fmla="*/ 33 h 104"/>
                <a:gd name="T90" fmla="*/ 0 w 130"/>
                <a:gd name="T91" fmla="*/ 3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0" h="104">
                  <a:moveTo>
                    <a:pt x="0" y="33"/>
                  </a:moveTo>
                  <a:lnTo>
                    <a:pt x="4" y="33"/>
                  </a:lnTo>
                  <a:lnTo>
                    <a:pt x="8" y="33"/>
                  </a:lnTo>
                  <a:lnTo>
                    <a:pt x="8" y="33"/>
                  </a:lnTo>
                  <a:lnTo>
                    <a:pt x="11" y="33"/>
                  </a:lnTo>
                  <a:lnTo>
                    <a:pt x="11" y="33"/>
                  </a:lnTo>
                  <a:lnTo>
                    <a:pt x="15" y="33"/>
                  </a:lnTo>
                  <a:lnTo>
                    <a:pt x="19" y="33"/>
                  </a:lnTo>
                  <a:lnTo>
                    <a:pt x="23" y="33"/>
                  </a:lnTo>
                  <a:lnTo>
                    <a:pt x="23" y="33"/>
                  </a:lnTo>
                  <a:lnTo>
                    <a:pt x="23" y="33"/>
                  </a:lnTo>
                  <a:lnTo>
                    <a:pt x="23" y="33"/>
                  </a:lnTo>
                  <a:lnTo>
                    <a:pt x="26" y="37"/>
                  </a:lnTo>
                  <a:lnTo>
                    <a:pt x="30" y="37"/>
                  </a:lnTo>
                  <a:lnTo>
                    <a:pt x="34" y="33"/>
                  </a:lnTo>
                  <a:lnTo>
                    <a:pt x="37" y="29"/>
                  </a:lnTo>
                  <a:lnTo>
                    <a:pt x="45" y="18"/>
                  </a:lnTo>
                  <a:lnTo>
                    <a:pt x="56" y="15"/>
                  </a:lnTo>
                  <a:lnTo>
                    <a:pt x="60" y="11"/>
                  </a:lnTo>
                  <a:lnTo>
                    <a:pt x="63" y="11"/>
                  </a:lnTo>
                  <a:lnTo>
                    <a:pt x="63" y="11"/>
                  </a:lnTo>
                  <a:lnTo>
                    <a:pt x="63" y="7"/>
                  </a:lnTo>
                  <a:lnTo>
                    <a:pt x="63" y="7"/>
                  </a:lnTo>
                  <a:lnTo>
                    <a:pt x="63" y="7"/>
                  </a:lnTo>
                  <a:lnTo>
                    <a:pt x="63" y="3"/>
                  </a:lnTo>
                  <a:lnTo>
                    <a:pt x="67" y="0"/>
                  </a:lnTo>
                  <a:lnTo>
                    <a:pt x="71" y="0"/>
                  </a:lnTo>
                  <a:lnTo>
                    <a:pt x="74" y="0"/>
                  </a:lnTo>
                  <a:lnTo>
                    <a:pt x="78" y="0"/>
                  </a:lnTo>
                  <a:lnTo>
                    <a:pt x="82" y="0"/>
                  </a:lnTo>
                  <a:lnTo>
                    <a:pt x="82" y="0"/>
                  </a:lnTo>
                  <a:lnTo>
                    <a:pt x="82" y="0"/>
                  </a:lnTo>
                  <a:lnTo>
                    <a:pt x="85" y="0"/>
                  </a:lnTo>
                  <a:lnTo>
                    <a:pt x="89" y="0"/>
                  </a:lnTo>
                  <a:lnTo>
                    <a:pt x="89" y="0"/>
                  </a:lnTo>
                  <a:lnTo>
                    <a:pt x="89" y="3"/>
                  </a:lnTo>
                  <a:lnTo>
                    <a:pt x="97" y="3"/>
                  </a:lnTo>
                  <a:lnTo>
                    <a:pt x="97" y="3"/>
                  </a:lnTo>
                  <a:lnTo>
                    <a:pt x="97" y="7"/>
                  </a:lnTo>
                  <a:lnTo>
                    <a:pt x="100" y="7"/>
                  </a:lnTo>
                  <a:lnTo>
                    <a:pt x="100" y="3"/>
                  </a:lnTo>
                  <a:lnTo>
                    <a:pt x="104" y="7"/>
                  </a:lnTo>
                  <a:lnTo>
                    <a:pt x="111" y="7"/>
                  </a:lnTo>
                  <a:lnTo>
                    <a:pt x="111" y="11"/>
                  </a:lnTo>
                  <a:lnTo>
                    <a:pt x="115" y="11"/>
                  </a:lnTo>
                  <a:lnTo>
                    <a:pt x="122" y="11"/>
                  </a:lnTo>
                  <a:lnTo>
                    <a:pt x="122" y="15"/>
                  </a:lnTo>
                  <a:lnTo>
                    <a:pt x="126" y="18"/>
                  </a:lnTo>
                  <a:lnTo>
                    <a:pt x="130" y="18"/>
                  </a:lnTo>
                  <a:lnTo>
                    <a:pt x="130" y="18"/>
                  </a:lnTo>
                  <a:lnTo>
                    <a:pt x="130" y="22"/>
                  </a:lnTo>
                  <a:lnTo>
                    <a:pt x="130" y="26"/>
                  </a:lnTo>
                  <a:lnTo>
                    <a:pt x="130" y="26"/>
                  </a:lnTo>
                  <a:lnTo>
                    <a:pt x="130" y="29"/>
                  </a:lnTo>
                  <a:lnTo>
                    <a:pt x="130" y="29"/>
                  </a:lnTo>
                  <a:lnTo>
                    <a:pt x="126" y="33"/>
                  </a:lnTo>
                  <a:lnTo>
                    <a:pt x="126" y="37"/>
                  </a:lnTo>
                  <a:lnTo>
                    <a:pt x="126" y="41"/>
                  </a:lnTo>
                  <a:lnTo>
                    <a:pt x="126" y="41"/>
                  </a:lnTo>
                  <a:lnTo>
                    <a:pt x="130" y="41"/>
                  </a:lnTo>
                  <a:lnTo>
                    <a:pt x="126" y="41"/>
                  </a:lnTo>
                  <a:lnTo>
                    <a:pt x="126" y="44"/>
                  </a:lnTo>
                  <a:lnTo>
                    <a:pt x="126" y="48"/>
                  </a:lnTo>
                  <a:lnTo>
                    <a:pt x="126" y="48"/>
                  </a:lnTo>
                  <a:lnTo>
                    <a:pt x="122" y="52"/>
                  </a:lnTo>
                  <a:lnTo>
                    <a:pt x="122" y="52"/>
                  </a:lnTo>
                  <a:lnTo>
                    <a:pt x="126" y="55"/>
                  </a:lnTo>
                  <a:lnTo>
                    <a:pt x="126" y="55"/>
                  </a:lnTo>
                  <a:lnTo>
                    <a:pt x="126" y="59"/>
                  </a:lnTo>
                  <a:lnTo>
                    <a:pt x="126" y="59"/>
                  </a:lnTo>
                  <a:lnTo>
                    <a:pt x="126" y="63"/>
                  </a:lnTo>
                  <a:lnTo>
                    <a:pt x="126" y="63"/>
                  </a:lnTo>
                  <a:lnTo>
                    <a:pt x="126" y="67"/>
                  </a:lnTo>
                  <a:lnTo>
                    <a:pt x="122" y="70"/>
                  </a:lnTo>
                  <a:lnTo>
                    <a:pt x="122" y="70"/>
                  </a:lnTo>
                  <a:lnTo>
                    <a:pt x="119" y="70"/>
                  </a:lnTo>
                  <a:lnTo>
                    <a:pt x="119" y="74"/>
                  </a:lnTo>
                  <a:lnTo>
                    <a:pt x="119" y="74"/>
                  </a:lnTo>
                  <a:lnTo>
                    <a:pt x="119" y="78"/>
                  </a:lnTo>
                  <a:lnTo>
                    <a:pt x="119" y="81"/>
                  </a:lnTo>
                  <a:lnTo>
                    <a:pt x="119" y="85"/>
                  </a:lnTo>
                  <a:lnTo>
                    <a:pt x="119" y="89"/>
                  </a:lnTo>
                  <a:lnTo>
                    <a:pt x="100" y="104"/>
                  </a:lnTo>
                  <a:lnTo>
                    <a:pt x="97" y="104"/>
                  </a:lnTo>
                  <a:lnTo>
                    <a:pt x="89" y="100"/>
                  </a:lnTo>
                  <a:lnTo>
                    <a:pt x="85" y="104"/>
                  </a:lnTo>
                  <a:lnTo>
                    <a:pt x="85" y="104"/>
                  </a:lnTo>
                  <a:lnTo>
                    <a:pt x="82" y="104"/>
                  </a:lnTo>
                  <a:lnTo>
                    <a:pt x="78" y="100"/>
                  </a:lnTo>
                  <a:lnTo>
                    <a:pt x="78" y="100"/>
                  </a:lnTo>
                  <a:lnTo>
                    <a:pt x="74" y="100"/>
                  </a:lnTo>
                  <a:lnTo>
                    <a:pt x="71" y="100"/>
                  </a:lnTo>
                  <a:lnTo>
                    <a:pt x="67" y="100"/>
                  </a:lnTo>
                  <a:lnTo>
                    <a:pt x="63" y="96"/>
                  </a:lnTo>
                  <a:lnTo>
                    <a:pt x="63" y="96"/>
                  </a:lnTo>
                  <a:lnTo>
                    <a:pt x="63" y="96"/>
                  </a:lnTo>
                  <a:lnTo>
                    <a:pt x="63" y="93"/>
                  </a:lnTo>
                  <a:lnTo>
                    <a:pt x="60" y="93"/>
                  </a:lnTo>
                  <a:lnTo>
                    <a:pt x="56" y="93"/>
                  </a:lnTo>
                  <a:lnTo>
                    <a:pt x="56" y="93"/>
                  </a:lnTo>
                  <a:lnTo>
                    <a:pt x="52" y="89"/>
                  </a:lnTo>
                  <a:lnTo>
                    <a:pt x="48" y="93"/>
                  </a:lnTo>
                  <a:lnTo>
                    <a:pt x="45" y="89"/>
                  </a:lnTo>
                  <a:lnTo>
                    <a:pt x="45" y="89"/>
                  </a:lnTo>
                  <a:lnTo>
                    <a:pt x="41" y="85"/>
                  </a:lnTo>
                  <a:lnTo>
                    <a:pt x="37" y="81"/>
                  </a:lnTo>
                  <a:lnTo>
                    <a:pt x="37" y="81"/>
                  </a:lnTo>
                  <a:lnTo>
                    <a:pt x="37" y="78"/>
                  </a:lnTo>
                  <a:lnTo>
                    <a:pt x="37" y="74"/>
                  </a:lnTo>
                  <a:lnTo>
                    <a:pt x="37" y="74"/>
                  </a:lnTo>
                  <a:lnTo>
                    <a:pt x="34" y="74"/>
                  </a:lnTo>
                  <a:lnTo>
                    <a:pt x="34" y="70"/>
                  </a:lnTo>
                  <a:lnTo>
                    <a:pt x="34" y="70"/>
                  </a:lnTo>
                  <a:lnTo>
                    <a:pt x="34" y="70"/>
                  </a:lnTo>
                  <a:lnTo>
                    <a:pt x="30" y="67"/>
                  </a:lnTo>
                  <a:lnTo>
                    <a:pt x="30" y="67"/>
                  </a:lnTo>
                  <a:lnTo>
                    <a:pt x="26" y="67"/>
                  </a:lnTo>
                  <a:lnTo>
                    <a:pt x="23" y="63"/>
                  </a:lnTo>
                  <a:lnTo>
                    <a:pt x="19" y="55"/>
                  </a:lnTo>
                  <a:lnTo>
                    <a:pt x="19" y="55"/>
                  </a:lnTo>
                  <a:lnTo>
                    <a:pt x="15" y="55"/>
                  </a:lnTo>
                  <a:lnTo>
                    <a:pt x="15" y="52"/>
                  </a:lnTo>
                  <a:lnTo>
                    <a:pt x="15" y="52"/>
                  </a:lnTo>
                  <a:lnTo>
                    <a:pt x="11" y="48"/>
                  </a:lnTo>
                  <a:lnTo>
                    <a:pt x="11" y="48"/>
                  </a:lnTo>
                  <a:lnTo>
                    <a:pt x="11" y="44"/>
                  </a:lnTo>
                  <a:lnTo>
                    <a:pt x="8" y="44"/>
                  </a:lnTo>
                  <a:lnTo>
                    <a:pt x="8" y="44"/>
                  </a:lnTo>
                  <a:lnTo>
                    <a:pt x="8" y="41"/>
                  </a:lnTo>
                  <a:lnTo>
                    <a:pt x="4" y="41"/>
                  </a:lnTo>
                  <a:lnTo>
                    <a:pt x="4" y="37"/>
                  </a:lnTo>
                  <a:lnTo>
                    <a:pt x="0" y="37"/>
                  </a:lnTo>
                  <a:lnTo>
                    <a:pt x="0" y="37"/>
                  </a:lnTo>
                  <a:lnTo>
                    <a:pt x="0" y="33"/>
                  </a:lnTo>
                  <a:lnTo>
                    <a:pt x="0" y="33"/>
                  </a:lnTo>
                  <a:lnTo>
                    <a:pt x="0" y="33"/>
                  </a:lnTo>
                  <a:lnTo>
                    <a:pt x="0" y="33"/>
                  </a:lnTo>
                  <a:lnTo>
                    <a:pt x="0" y="33"/>
                  </a:lnTo>
                  <a:close/>
                </a:path>
              </a:pathLst>
            </a:custGeom>
            <a:grpFill/>
            <a:ln>
              <a:noFill/>
            </a:ln>
          </p:spPr>
          <p:txBody>
            <a:bodyPr vert="horz" wrap="square" lIns="91440" tIns="45720" rIns="91440" bIns="45720" numCol="1" anchor="t" anchorCtr="0" compatLnSpc="1"/>
            <a:lstStyle/>
            <a:p>
              <a:endParaRPr lang="en-US"/>
            </a:p>
          </p:txBody>
        </p:sp>
        <p:sp>
          <p:nvSpPr>
            <p:cNvPr id="149" name="Freeform 146">
              <a:extLst>
                <a:ext uri="{FF2B5EF4-FFF2-40B4-BE49-F238E27FC236}">
                  <a16:creationId xmlns="" xmlns:a16="http://schemas.microsoft.com/office/drawing/2014/main" id="{C37719BF-DA98-4C81-801F-344623388C48}"/>
                </a:ext>
              </a:extLst>
            </p:cNvPr>
            <p:cNvSpPr/>
            <p:nvPr/>
          </p:nvSpPr>
          <p:spPr bwMode="auto">
            <a:xfrm>
              <a:off x="4702168" y="3524645"/>
              <a:ext cx="200714" cy="176269"/>
            </a:xfrm>
            <a:custGeom>
              <a:avLst/>
              <a:gdLst>
                <a:gd name="T0" fmla="*/ 89 w 156"/>
                <a:gd name="T1" fmla="*/ 0 h 137"/>
                <a:gd name="T2" fmla="*/ 93 w 156"/>
                <a:gd name="T3" fmla="*/ 4 h 137"/>
                <a:gd name="T4" fmla="*/ 97 w 156"/>
                <a:gd name="T5" fmla="*/ 11 h 137"/>
                <a:gd name="T6" fmla="*/ 100 w 156"/>
                <a:gd name="T7" fmla="*/ 15 h 137"/>
                <a:gd name="T8" fmla="*/ 104 w 156"/>
                <a:gd name="T9" fmla="*/ 19 h 137"/>
                <a:gd name="T10" fmla="*/ 108 w 156"/>
                <a:gd name="T11" fmla="*/ 22 h 137"/>
                <a:gd name="T12" fmla="*/ 119 w 156"/>
                <a:gd name="T13" fmla="*/ 34 h 137"/>
                <a:gd name="T14" fmla="*/ 123 w 156"/>
                <a:gd name="T15" fmla="*/ 37 h 137"/>
                <a:gd name="T16" fmla="*/ 126 w 156"/>
                <a:gd name="T17" fmla="*/ 41 h 137"/>
                <a:gd name="T18" fmla="*/ 126 w 156"/>
                <a:gd name="T19" fmla="*/ 48 h 137"/>
                <a:gd name="T20" fmla="*/ 134 w 156"/>
                <a:gd name="T21" fmla="*/ 56 h 137"/>
                <a:gd name="T22" fmla="*/ 141 w 156"/>
                <a:gd name="T23" fmla="*/ 56 h 137"/>
                <a:gd name="T24" fmla="*/ 149 w 156"/>
                <a:gd name="T25" fmla="*/ 60 h 137"/>
                <a:gd name="T26" fmla="*/ 152 w 156"/>
                <a:gd name="T27" fmla="*/ 63 h 137"/>
                <a:gd name="T28" fmla="*/ 152 w 156"/>
                <a:gd name="T29" fmla="*/ 67 h 137"/>
                <a:gd name="T30" fmla="*/ 149 w 156"/>
                <a:gd name="T31" fmla="*/ 67 h 137"/>
                <a:gd name="T32" fmla="*/ 145 w 156"/>
                <a:gd name="T33" fmla="*/ 74 h 137"/>
                <a:gd name="T34" fmla="*/ 137 w 156"/>
                <a:gd name="T35" fmla="*/ 74 h 137"/>
                <a:gd name="T36" fmla="*/ 130 w 156"/>
                <a:gd name="T37" fmla="*/ 78 h 137"/>
                <a:gd name="T38" fmla="*/ 126 w 156"/>
                <a:gd name="T39" fmla="*/ 82 h 137"/>
                <a:gd name="T40" fmla="*/ 119 w 156"/>
                <a:gd name="T41" fmla="*/ 85 h 137"/>
                <a:gd name="T42" fmla="*/ 112 w 156"/>
                <a:gd name="T43" fmla="*/ 93 h 137"/>
                <a:gd name="T44" fmla="*/ 112 w 156"/>
                <a:gd name="T45" fmla="*/ 97 h 137"/>
                <a:gd name="T46" fmla="*/ 108 w 156"/>
                <a:gd name="T47" fmla="*/ 100 h 137"/>
                <a:gd name="T48" fmla="*/ 104 w 156"/>
                <a:gd name="T49" fmla="*/ 104 h 137"/>
                <a:gd name="T50" fmla="*/ 97 w 156"/>
                <a:gd name="T51" fmla="*/ 108 h 137"/>
                <a:gd name="T52" fmla="*/ 93 w 156"/>
                <a:gd name="T53" fmla="*/ 115 h 137"/>
                <a:gd name="T54" fmla="*/ 93 w 156"/>
                <a:gd name="T55" fmla="*/ 123 h 137"/>
                <a:gd name="T56" fmla="*/ 86 w 156"/>
                <a:gd name="T57" fmla="*/ 123 h 137"/>
                <a:gd name="T58" fmla="*/ 74 w 156"/>
                <a:gd name="T59" fmla="*/ 123 h 137"/>
                <a:gd name="T60" fmla="*/ 63 w 156"/>
                <a:gd name="T61" fmla="*/ 119 h 137"/>
                <a:gd name="T62" fmla="*/ 56 w 156"/>
                <a:gd name="T63" fmla="*/ 115 h 137"/>
                <a:gd name="T64" fmla="*/ 45 w 156"/>
                <a:gd name="T65" fmla="*/ 126 h 137"/>
                <a:gd name="T66" fmla="*/ 34 w 156"/>
                <a:gd name="T67" fmla="*/ 134 h 137"/>
                <a:gd name="T68" fmla="*/ 26 w 156"/>
                <a:gd name="T69" fmla="*/ 137 h 137"/>
                <a:gd name="T70" fmla="*/ 15 w 156"/>
                <a:gd name="T71" fmla="*/ 137 h 137"/>
                <a:gd name="T72" fmla="*/ 12 w 156"/>
                <a:gd name="T73" fmla="*/ 130 h 137"/>
                <a:gd name="T74" fmla="*/ 8 w 156"/>
                <a:gd name="T75" fmla="*/ 115 h 137"/>
                <a:gd name="T76" fmla="*/ 0 w 156"/>
                <a:gd name="T77" fmla="*/ 111 h 137"/>
                <a:gd name="T78" fmla="*/ 19 w 156"/>
                <a:gd name="T79" fmla="*/ 63 h 137"/>
                <a:gd name="T80" fmla="*/ 49 w 156"/>
                <a:gd name="T81" fmla="*/ 8 h 137"/>
                <a:gd name="T82" fmla="*/ 56 w 156"/>
                <a:gd name="T83" fmla="*/ 4 h 137"/>
                <a:gd name="T84" fmla="*/ 60 w 156"/>
                <a:gd name="T85" fmla="*/ 8 h 137"/>
                <a:gd name="T86" fmla="*/ 60 w 156"/>
                <a:gd name="T87" fmla="*/ 11 h 137"/>
                <a:gd name="T88" fmla="*/ 74 w 156"/>
                <a:gd name="T89" fmla="*/ 0 h 137"/>
                <a:gd name="T90" fmla="*/ 78 w 156"/>
                <a:gd name="T91" fmla="*/ 4 h 137"/>
                <a:gd name="T92" fmla="*/ 89 w 156"/>
                <a:gd name="T93"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6" h="137">
                  <a:moveTo>
                    <a:pt x="89" y="0"/>
                  </a:moveTo>
                  <a:lnTo>
                    <a:pt x="89" y="0"/>
                  </a:lnTo>
                  <a:lnTo>
                    <a:pt x="89" y="0"/>
                  </a:lnTo>
                  <a:lnTo>
                    <a:pt x="89" y="4"/>
                  </a:lnTo>
                  <a:lnTo>
                    <a:pt x="89" y="4"/>
                  </a:lnTo>
                  <a:lnTo>
                    <a:pt x="93" y="4"/>
                  </a:lnTo>
                  <a:lnTo>
                    <a:pt x="93" y="8"/>
                  </a:lnTo>
                  <a:lnTo>
                    <a:pt x="97" y="8"/>
                  </a:lnTo>
                  <a:lnTo>
                    <a:pt x="97" y="11"/>
                  </a:lnTo>
                  <a:lnTo>
                    <a:pt x="97" y="11"/>
                  </a:lnTo>
                  <a:lnTo>
                    <a:pt x="100" y="11"/>
                  </a:lnTo>
                  <a:lnTo>
                    <a:pt x="100" y="15"/>
                  </a:lnTo>
                  <a:lnTo>
                    <a:pt x="100" y="15"/>
                  </a:lnTo>
                  <a:lnTo>
                    <a:pt x="104" y="19"/>
                  </a:lnTo>
                  <a:lnTo>
                    <a:pt x="104" y="19"/>
                  </a:lnTo>
                  <a:lnTo>
                    <a:pt x="104" y="22"/>
                  </a:lnTo>
                  <a:lnTo>
                    <a:pt x="108" y="22"/>
                  </a:lnTo>
                  <a:lnTo>
                    <a:pt x="108" y="22"/>
                  </a:lnTo>
                  <a:lnTo>
                    <a:pt x="112" y="30"/>
                  </a:lnTo>
                  <a:lnTo>
                    <a:pt x="115" y="34"/>
                  </a:lnTo>
                  <a:lnTo>
                    <a:pt x="119" y="34"/>
                  </a:lnTo>
                  <a:lnTo>
                    <a:pt x="119" y="34"/>
                  </a:lnTo>
                  <a:lnTo>
                    <a:pt x="123" y="37"/>
                  </a:lnTo>
                  <a:lnTo>
                    <a:pt x="123" y="37"/>
                  </a:lnTo>
                  <a:lnTo>
                    <a:pt x="123" y="37"/>
                  </a:lnTo>
                  <a:lnTo>
                    <a:pt x="123" y="41"/>
                  </a:lnTo>
                  <a:lnTo>
                    <a:pt x="126" y="41"/>
                  </a:lnTo>
                  <a:lnTo>
                    <a:pt x="126" y="41"/>
                  </a:lnTo>
                  <a:lnTo>
                    <a:pt x="126" y="45"/>
                  </a:lnTo>
                  <a:lnTo>
                    <a:pt x="126" y="48"/>
                  </a:lnTo>
                  <a:lnTo>
                    <a:pt x="126" y="48"/>
                  </a:lnTo>
                  <a:lnTo>
                    <a:pt x="130" y="52"/>
                  </a:lnTo>
                  <a:lnTo>
                    <a:pt x="134" y="56"/>
                  </a:lnTo>
                  <a:lnTo>
                    <a:pt x="134" y="56"/>
                  </a:lnTo>
                  <a:lnTo>
                    <a:pt x="137" y="60"/>
                  </a:lnTo>
                  <a:lnTo>
                    <a:pt x="141" y="56"/>
                  </a:lnTo>
                  <a:lnTo>
                    <a:pt x="145" y="60"/>
                  </a:lnTo>
                  <a:lnTo>
                    <a:pt x="145" y="60"/>
                  </a:lnTo>
                  <a:lnTo>
                    <a:pt x="149" y="60"/>
                  </a:lnTo>
                  <a:lnTo>
                    <a:pt x="152" y="60"/>
                  </a:lnTo>
                  <a:lnTo>
                    <a:pt x="152" y="63"/>
                  </a:lnTo>
                  <a:lnTo>
                    <a:pt x="152" y="63"/>
                  </a:lnTo>
                  <a:lnTo>
                    <a:pt x="152" y="63"/>
                  </a:lnTo>
                  <a:lnTo>
                    <a:pt x="156" y="67"/>
                  </a:lnTo>
                  <a:lnTo>
                    <a:pt x="152" y="67"/>
                  </a:lnTo>
                  <a:lnTo>
                    <a:pt x="152" y="67"/>
                  </a:lnTo>
                  <a:lnTo>
                    <a:pt x="149" y="67"/>
                  </a:lnTo>
                  <a:lnTo>
                    <a:pt x="149" y="67"/>
                  </a:lnTo>
                  <a:lnTo>
                    <a:pt x="149" y="71"/>
                  </a:lnTo>
                  <a:lnTo>
                    <a:pt x="145" y="71"/>
                  </a:lnTo>
                  <a:lnTo>
                    <a:pt x="145" y="74"/>
                  </a:lnTo>
                  <a:lnTo>
                    <a:pt x="141" y="74"/>
                  </a:lnTo>
                  <a:lnTo>
                    <a:pt x="137" y="74"/>
                  </a:lnTo>
                  <a:lnTo>
                    <a:pt x="137" y="74"/>
                  </a:lnTo>
                  <a:lnTo>
                    <a:pt x="137" y="74"/>
                  </a:lnTo>
                  <a:lnTo>
                    <a:pt x="134" y="74"/>
                  </a:lnTo>
                  <a:lnTo>
                    <a:pt x="130" y="78"/>
                  </a:lnTo>
                  <a:lnTo>
                    <a:pt x="126" y="78"/>
                  </a:lnTo>
                  <a:lnTo>
                    <a:pt x="126" y="82"/>
                  </a:lnTo>
                  <a:lnTo>
                    <a:pt x="126" y="82"/>
                  </a:lnTo>
                  <a:lnTo>
                    <a:pt x="123" y="82"/>
                  </a:lnTo>
                  <a:lnTo>
                    <a:pt x="123" y="85"/>
                  </a:lnTo>
                  <a:lnTo>
                    <a:pt x="119" y="85"/>
                  </a:lnTo>
                  <a:lnTo>
                    <a:pt x="119" y="85"/>
                  </a:lnTo>
                  <a:lnTo>
                    <a:pt x="112" y="89"/>
                  </a:lnTo>
                  <a:lnTo>
                    <a:pt x="112" y="93"/>
                  </a:lnTo>
                  <a:lnTo>
                    <a:pt x="115" y="97"/>
                  </a:lnTo>
                  <a:lnTo>
                    <a:pt x="115" y="97"/>
                  </a:lnTo>
                  <a:lnTo>
                    <a:pt x="112" y="97"/>
                  </a:lnTo>
                  <a:lnTo>
                    <a:pt x="112" y="100"/>
                  </a:lnTo>
                  <a:lnTo>
                    <a:pt x="108" y="100"/>
                  </a:lnTo>
                  <a:lnTo>
                    <a:pt x="108" y="100"/>
                  </a:lnTo>
                  <a:lnTo>
                    <a:pt x="104" y="104"/>
                  </a:lnTo>
                  <a:lnTo>
                    <a:pt x="104" y="104"/>
                  </a:lnTo>
                  <a:lnTo>
                    <a:pt x="104" y="104"/>
                  </a:lnTo>
                  <a:lnTo>
                    <a:pt x="100" y="108"/>
                  </a:lnTo>
                  <a:lnTo>
                    <a:pt x="100" y="108"/>
                  </a:lnTo>
                  <a:lnTo>
                    <a:pt x="97" y="108"/>
                  </a:lnTo>
                  <a:lnTo>
                    <a:pt x="93" y="111"/>
                  </a:lnTo>
                  <a:lnTo>
                    <a:pt x="93" y="115"/>
                  </a:lnTo>
                  <a:lnTo>
                    <a:pt x="93" y="115"/>
                  </a:lnTo>
                  <a:lnTo>
                    <a:pt x="93" y="119"/>
                  </a:lnTo>
                  <a:lnTo>
                    <a:pt x="93" y="119"/>
                  </a:lnTo>
                  <a:lnTo>
                    <a:pt x="93" y="123"/>
                  </a:lnTo>
                  <a:lnTo>
                    <a:pt x="89" y="123"/>
                  </a:lnTo>
                  <a:lnTo>
                    <a:pt x="86" y="123"/>
                  </a:lnTo>
                  <a:lnTo>
                    <a:pt x="86" y="123"/>
                  </a:lnTo>
                  <a:lnTo>
                    <a:pt x="82" y="123"/>
                  </a:lnTo>
                  <a:lnTo>
                    <a:pt x="78" y="123"/>
                  </a:lnTo>
                  <a:lnTo>
                    <a:pt x="74" y="123"/>
                  </a:lnTo>
                  <a:lnTo>
                    <a:pt x="74" y="123"/>
                  </a:lnTo>
                  <a:lnTo>
                    <a:pt x="71" y="123"/>
                  </a:lnTo>
                  <a:lnTo>
                    <a:pt x="63" y="119"/>
                  </a:lnTo>
                  <a:lnTo>
                    <a:pt x="63" y="119"/>
                  </a:lnTo>
                  <a:lnTo>
                    <a:pt x="60" y="115"/>
                  </a:lnTo>
                  <a:lnTo>
                    <a:pt x="56" y="115"/>
                  </a:lnTo>
                  <a:lnTo>
                    <a:pt x="52" y="115"/>
                  </a:lnTo>
                  <a:lnTo>
                    <a:pt x="49" y="119"/>
                  </a:lnTo>
                  <a:lnTo>
                    <a:pt x="45" y="126"/>
                  </a:lnTo>
                  <a:lnTo>
                    <a:pt x="41" y="130"/>
                  </a:lnTo>
                  <a:lnTo>
                    <a:pt x="37" y="130"/>
                  </a:lnTo>
                  <a:lnTo>
                    <a:pt x="34" y="134"/>
                  </a:lnTo>
                  <a:lnTo>
                    <a:pt x="30" y="134"/>
                  </a:lnTo>
                  <a:lnTo>
                    <a:pt x="26" y="137"/>
                  </a:lnTo>
                  <a:lnTo>
                    <a:pt x="26" y="137"/>
                  </a:lnTo>
                  <a:lnTo>
                    <a:pt x="23" y="137"/>
                  </a:lnTo>
                  <a:lnTo>
                    <a:pt x="19" y="137"/>
                  </a:lnTo>
                  <a:lnTo>
                    <a:pt x="15" y="137"/>
                  </a:lnTo>
                  <a:lnTo>
                    <a:pt x="12" y="137"/>
                  </a:lnTo>
                  <a:lnTo>
                    <a:pt x="12" y="134"/>
                  </a:lnTo>
                  <a:lnTo>
                    <a:pt x="12" y="130"/>
                  </a:lnTo>
                  <a:lnTo>
                    <a:pt x="12" y="126"/>
                  </a:lnTo>
                  <a:lnTo>
                    <a:pt x="8" y="119"/>
                  </a:lnTo>
                  <a:lnTo>
                    <a:pt x="8" y="115"/>
                  </a:lnTo>
                  <a:lnTo>
                    <a:pt x="0" y="111"/>
                  </a:lnTo>
                  <a:lnTo>
                    <a:pt x="0" y="111"/>
                  </a:lnTo>
                  <a:lnTo>
                    <a:pt x="0" y="111"/>
                  </a:lnTo>
                  <a:lnTo>
                    <a:pt x="0" y="108"/>
                  </a:lnTo>
                  <a:lnTo>
                    <a:pt x="4" y="63"/>
                  </a:lnTo>
                  <a:lnTo>
                    <a:pt x="19" y="63"/>
                  </a:lnTo>
                  <a:lnTo>
                    <a:pt x="23" y="8"/>
                  </a:lnTo>
                  <a:lnTo>
                    <a:pt x="34" y="8"/>
                  </a:lnTo>
                  <a:lnTo>
                    <a:pt x="49" y="8"/>
                  </a:lnTo>
                  <a:lnTo>
                    <a:pt x="56" y="4"/>
                  </a:lnTo>
                  <a:lnTo>
                    <a:pt x="56" y="4"/>
                  </a:lnTo>
                  <a:lnTo>
                    <a:pt x="56" y="4"/>
                  </a:lnTo>
                  <a:lnTo>
                    <a:pt x="60" y="4"/>
                  </a:lnTo>
                  <a:lnTo>
                    <a:pt x="60" y="8"/>
                  </a:lnTo>
                  <a:lnTo>
                    <a:pt x="60" y="8"/>
                  </a:lnTo>
                  <a:lnTo>
                    <a:pt x="60" y="8"/>
                  </a:lnTo>
                  <a:lnTo>
                    <a:pt x="60" y="11"/>
                  </a:lnTo>
                  <a:lnTo>
                    <a:pt x="60" y="11"/>
                  </a:lnTo>
                  <a:lnTo>
                    <a:pt x="67" y="8"/>
                  </a:lnTo>
                  <a:lnTo>
                    <a:pt x="71" y="4"/>
                  </a:lnTo>
                  <a:lnTo>
                    <a:pt x="74" y="0"/>
                  </a:lnTo>
                  <a:lnTo>
                    <a:pt x="74" y="0"/>
                  </a:lnTo>
                  <a:lnTo>
                    <a:pt x="78" y="4"/>
                  </a:lnTo>
                  <a:lnTo>
                    <a:pt x="78" y="4"/>
                  </a:lnTo>
                  <a:lnTo>
                    <a:pt x="82" y="0"/>
                  </a:lnTo>
                  <a:lnTo>
                    <a:pt x="86" y="0"/>
                  </a:lnTo>
                  <a:lnTo>
                    <a:pt x="89" y="0"/>
                  </a:lnTo>
                  <a:lnTo>
                    <a:pt x="89" y="0"/>
                  </a:lnTo>
                  <a:lnTo>
                    <a:pt x="89" y="0"/>
                  </a:lnTo>
                  <a:close/>
                </a:path>
              </a:pathLst>
            </a:custGeom>
            <a:grpFill/>
            <a:ln>
              <a:noFill/>
            </a:ln>
          </p:spPr>
          <p:txBody>
            <a:bodyPr vert="horz" wrap="square" lIns="91440" tIns="45720" rIns="91440" bIns="45720" numCol="1" anchor="t" anchorCtr="0" compatLnSpc="1"/>
            <a:lstStyle/>
            <a:p>
              <a:endParaRPr lang="en-US"/>
            </a:p>
          </p:txBody>
        </p:sp>
        <p:sp>
          <p:nvSpPr>
            <p:cNvPr id="150" name="Freeform 147">
              <a:extLst>
                <a:ext uri="{FF2B5EF4-FFF2-40B4-BE49-F238E27FC236}">
                  <a16:creationId xmlns="" xmlns:a16="http://schemas.microsoft.com/office/drawing/2014/main" id="{DFD0B4CE-A600-4195-AF2E-E508B83DA807}"/>
                </a:ext>
              </a:extLst>
            </p:cNvPr>
            <p:cNvSpPr/>
            <p:nvPr/>
          </p:nvSpPr>
          <p:spPr bwMode="auto">
            <a:xfrm>
              <a:off x="4531048" y="3505347"/>
              <a:ext cx="285632" cy="244460"/>
            </a:xfrm>
            <a:custGeom>
              <a:avLst/>
              <a:gdLst>
                <a:gd name="T0" fmla="*/ 137 w 222"/>
                <a:gd name="T1" fmla="*/ 78 h 190"/>
                <a:gd name="T2" fmla="*/ 167 w 222"/>
                <a:gd name="T3" fmla="*/ 23 h 190"/>
                <a:gd name="T4" fmla="*/ 189 w 222"/>
                <a:gd name="T5" fmla="*/ 19 h 190"/>
                <a:gd name="T6" fmla="*/ 193 w 222"/>
                <a:gd name="T7" fmla="*/ 23 h 190"/>
                <a:gd name="T8" fmla="*/ 193 w 222"/>
                <a:gd name="T9" fmla="*/ 26 h 190"/>
                <a:gd name="T10" fmla="*/ 204 w 222"/>
                <a:gd name="T11" fmla="*/ 19 h 190"/>
                <a:gd name="T12" fmla="*/ 211 w 222"/>
                <a:gd name="T13" fmla="*/ 19 h 190"/>
                <a:gd name="T14" fmla="*/ 219 w 222"/>
                <a:gd name="T15" fmla="*/ 15 h 190"/>
                <a:gd name="T16" fmla="*/ 219 w 222"/>
                <a:gd name="T17" fmla="*/ 11 h 190"/>
                <a:gd name="T18" fmla="*/ 215 w 222"/>
                <a:gd name="T19" fmla="*/ 8 h 190"/>
                <a:gd name="T20" fmla="*/ 211 w 222"/>
                <a:gd name="T21" fmla="*/ 11 h 190"/>
                <a:gd name="T22" fmla="*/ 167 w 222"/>
                <a:gd name="T23" fmla="*/ 19 h 190"/>
                <a:gd name="T24" fmla="*/ 163 w 222"/>
                <a:gd name="T25" fmla="*/ 19 h 190"/>
                <a:gd name="T26" fmla="*/ 159 w 222"/>
                <a:gd name="T27" fmla="*/ 15 h 190"/>
                <a:gd name="T28" fmla="*/ 156 w 222"/>
                <a:gd name="T29" fmla="*/ 15 h 190"/>
                <a:gd name="T30" fmla="*/ 148 w 222"/>
                <a:gd name="T31" fmla="*/ 19 h 190"/>
                <a:gd name="T32" fmla="*/ 141 w 222"/>
                <a:gd name="T33" fmla="*/ 15 h 190"/>
                <a:gd name="T34" fmla="*/ 137 w 222"/>
                <a:gd name="T35" fmla="*/ 15 h 190"/>
                <a:gd name="T36" fmla="*/ 130 w 222"/>
                <a:gd name="T37" fmla="*/ 15 h 190"/>
                <a:gd name="T38" fmla="*/ 122 w 222"/>
                <a:gd name="T39" fmla="*/ 15 h 190"/>
                <a:gd name="T40" fmla="*/ 115 w 222"/>
                <a:gd name="T41" fmla="*/ 11 h 190"/>
                <a:gd name="T42" fmla="*/ 111 w 222"/>
                <a:gd name="T43" fmla="*/ 8 h 190"/>
                <a:gd name="T44" fmla="*/ 48 w 222"/>
                <a:gd name="T45" fmla="*/ 8 h 190"/>
                <a:gd name="T46" fmla="*/ 41 w 222"/>
                <a:gd name="T47" fmla="*/ 8 h 190"/>
                <a:gd name="T48" fmla="*/ 33 w 222"/>
                <a:gd name="T49" fmla="*/ 4 h 190"/>
                <a:gd name="T50" fmla="*/ 30 w 222"/>
                <a:gd name="T51" fmla="*/ 0 h 190"/>
                <a:gd name="T52" fmla="*/ 26 w 222"/>
                <a:gd name="T53" fmla="*/ 0 h 190"/>
                <a:gd name="T54" fmla="*/ 22 w 222"/>
                <a:gd name="T55" fmla="*/ 0 h 190"/>
                <a:gd name="T56" fmla="*/ 15 w 222"/>
                <a:gd name="T57" fmla="*/ 8 h 190"/>
                <a:gd name="T58" fmla="*/ 8 w 222"/>
                <a:gd name="T59" fmla="*/ 4 h 190"/>
                <a:gd name="T60" fmla="*/ 4 w 222"/>
                <a:gd name="T61" fmla="*/ 8 h 190"/>
                <a:gd name="T62" fmla="*/ 4 w 222"/>
                <a:gd name="T63" fmla="*/ 19 h 190"/>
                <a:gd name="T64" fmla="*/ 26 w 222"/>
                <a:gd name="T65" fmla="*/ 52 h 190"/>
                <a:gd name="T66" fmla="*/ 33 w 222"/>
                <a:gd name="T67" fmla="*/ 75 h 190"/>
                <a:gd name="T68" fmla="*/ 41 w 222"/>
                <a:gd name="T69" fmla="*/ 93 h 190"/>
                <a:gd name="T70" fmla="*/ 48 w 222"/>
                <a:gd name="T71" fmla="*/ 123 h 190"/>
                <a:gd name="T72" fmla="*/ 48 w 222"/>
                <a:gd name="T73" fmla="*/ 134 h 190"/>
                <a:gd name="T74" fmla="*/ 52 w 222"/>
                <a:gd name="T75" fmla="*/ 145 h 190"/>
                <a:gd name="T76" fmla="*/ 52 w 222"/>
                <a:gd name="T77" fmla="*/ 152 h 190"/>
                <a:gd name="T78" fmla="*/ 59 w 222"/>
                <a:gd name="T79" fmla="*/ 167 h 190"/>
                <a:gd name="T80" fmla="*/ 67 w 222"/>
                <a:gd name="T81" fmla="*/ 178 h 190"/>
                <a:gd name="T82" fmla="*/ 78 w 222"/>
                <a:gd name="T83" fmla="*/ 178 h 190"/>
                <a:gd name="T84" fmla="*/ 82 w 222"/>
                <a:gd name="T85" fmla="*/ 175 h 190"/>
                <a:gd name="T86" fmla="*/ 89 w 222"/>
                <a:gd name="T87" fmla="*/ 175 h 190"/>
                <a:gd name="T88" fmla="*/ 96 w 222"/>
                <a:gd name="T89" fmla="*/ 186 h 190"/>
                <a:gd name="T90" fmla="*/ 104 w 222"/>
                <a:gd name="T91" fmla="*/ 186 h 190"/>
                <a:gd name="T92" fmla="*/ 111 w 222"/>
                <a:gd name="T93" fmla="*/ 186 h 190"/>
                <a:gd name="T94" fmla="*/ 115 w 222"/>
                <a:gd name="T95" fmla="*/ 190 h 190"/>
                <a:gd name="T96" fmla="*/ 119 w 222"/>
                <a:gd name="T97" fmla="*/ 182 h 190"/>
                <a:gd name="T98" fmla="*/ 130 w 222"/>
                <a:gd name="T99" fmla="*/ 178 h 190"/>
                <a:gd name="T100" fmla="*/ 133 w 222"/>
                <a:gd name="T101" fmla="*/ 126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22" h="190">
                  <a:moveTo>
                    <a:pt x="133" y="126"/>
                  </a:moveTo>
                  <a:lnTo>
                    <a:pt x="133" y="123"/>
                  </a:lnTo>
                  <a:lnTo>
                    <a:pt x="137" y="78"/>
                  </a:lnTo>
                  <a:lnTo>
                    <a:pt x="152" y="78"/>
                  </a:lnTo>
                  <a:lnTo>
                    <a:pt x="156" y="23"/>
                  </a:lnTo>
                  <a:lnTo>
                    <a:pt x="167" y="23"/>
                  </a:lnTo>
                  <a:lnTo>
                    <a:pt x="182" y="23"/>
                  </a:lnTo>
                  <a:lnTo>
                    <a:pt x="189" y="19"/>
                  </a:lnTo>
                  <a:lnTo>
                    <a:pt x="189" y="19"/>
                  </a:lnTo>
                  <a:lnTo>
                    <a:pt x="189" y="19"/>
                  </a:lnTo>
                  <a:lnTo>
                    <a:pt x="193" y="19"/>
                  </a:lnTo>
                  <a:lnTo>
                    <a:pt x="193" y="23"/>
                  </a:lnTo>
                  <a:lnTo>
                    <a:pt x="193" y="23"/>
                  </a:lnTo>
                  <a:lnTo>
                    <a:pt x="193" y="23"/>
                  </a:lnTo>
                  <a:lnTo>
                    <a:pt x="193" y="26"/>
                  </a:lnTo>
                  <a:lnTo>
                    <a:pt x="193" y="26"/>
                  </a:lnTo>
                  <a:lnTo>
                    <a:pt x="200" y="23"/>
                  </a:lnTo>
                  <a:lnTo>
                    <a:pt x="204" y="19"/>
                  </a:lnTo>
                  <a:lnTo>
                    <a:pt x="207" y="15"/>
                  </a:lnTo>
                  <a:lnTo>
                    <a:pt x="207" y="15"/>
                  </a:lnTo>
                  <a:lnTo>
                    <a:pt x="211" y="19"/>
                  </a:lnTo>
                  <a:lnTo>
                    <a:pt x="211" y="19"/>
                  </a:lnTo>
                  <a:lnTo>
                    <a:pt x="215" y="15"/>
                  </a:lnTo>
                  <a:lnTo>
                    <a:pt x="219" y="15"/>
                  </a:lnTo>
                  <a:lnTo>
                    <a:pt x="222" y="15"/>
                  </a:lnTo>
                  <a:lnTo>
                    <a:pt x="222" y="11"/>
                  </a:lnTo>
                  <a:lnTo>
                    <a:pt x="219" y="11"/>
                  </a:lnTo>
                  <a:lnTo>
                    <a:pt x="219" y="11"/>
                  </a:lnTo>
                  <a:lnTo>
                    <a:pt x="219" y="11"/>
                  </a:lnTo>
                  <a:lnTo>
                    <a:pt x="215" y="8"/>
                  </a:lnTo>
                  <a:lnTo>
                    <a:pt x="215" y="8"/>
                  </a:lnTo>
                  <a:lnTo>
                    <a:pt x="215" y="8"/>
                  </a:lnTo>
                  <a:lnTo>
                    <a:pt x="211" y="11"/>
                  </a:lnTo>
                  <a:lnTo>
                    <a:pt x="207" y="8"/>
                  </a:lnTo>
                  <a:lnTo>
                    <a:pt x="167" y="19"/>
                  </a:lnTo>
                  <a:lnTo>
                    <a:pt x="167" y="19"/>
                  </a:lnTo>
                  <a:lnTo>
                    <a:pt x="167" y="19"/>
                  </a:lnTo>
                  <a:lnTo>
                    <a:pt x="163" y="19"/>
                  </a:lnTo>
                  <a:lnTo>
                    <a:pt x="163" y="19"/>
                  </a:lnTo>
                  <a:lnTo>
                    <a:pt x="163" y="19"/>
                  </a:lnTo>
                  <a:lnTo>
                    <a:pt x="159" y="15"/>
                  </a:lnTo>
                  <a:lnTo>
                    <a:pt x="159" y="15"/>
                  </a:lnTo>
                  <a:lnTo>
                    <a:pt x="159" y="15"/>
                  </a:lnTo>
                  <a:lnTo>
                    <a:pt x="156" y="15"/>
                  </a:lnTo>
                  <a:lnTo>
                    <a:pt x="156" y="15"/>
                  </a:lnTo>
                  <a:lnTo>
                    <a:pt x="156" y="19"/>
                  </a:lnTo>
                  <a:lnTo>
                    <a:pt x="152" y="19"/>
                  </a:lnTo>
                  <a:lnTo>
                    <a:pt x="148" y="19"/>
                  </a:lnTo>
                  <a:lnTo>
                    <a:pt x="148" y="15"/>
                  </a:lnTo>
                  <a:lnTo>
                    <a:pt x="145" y="15"/>
                  </a:lnTo>
                  <a:lnTo>
                    <a:pt x="141" y="15"/>
                  </a:lnTo>
                  <a:lnTo>
                    <a:pt x="141" y="11"/>
                  </a:lnTo>
                  <a:lnTo>
                    <a:pt x="141" y="15"/>
                  </a:lnTo>
                  <a:lnTo>
                    <a:pt x="137" y="15"/>
                  </a:lnTo>
                  <a:lnTo>
                    <a:pt x="133" y="15"/>
                  </a:lnTo>
                  <a:lnTo>
                    <a:pt x="130" y="15"/>
                  </a:lnTo>
                  <a:lnTo>
                    <a:pt x="130" y="15"/>
                  </a:lnTo>
                  <a:lnTo>
                    <a:pt x="126" y="15"/>
                  </a:lnTo>
                  <a:lnTo>
                    <a:pt x="126" y="15"/>
                  </a:lnTo>
                  <a:lnTo>
                    <a:pt x="122" y="15"/>
                  </a:lnTo>
                  <a:lnTo>
                    <a:pt x="122" y="15"/>
                  </a:lnTo>
                  <a:lnTo>
                    <a:pt x="119" y="11"/>
                  </a:lnTo>
                  <a:lnTo>
                    <a:pt x="115" y="11"/>
                  </a:lnTo>
                  <a:lnTo>
                    <a:pt x="115" y="11"/>
                  </a:lnTo>
                  <a:lnTo>
                    <a:pt x="111" y="8"/>
                  </a:lnTo>
                  <a:lnTo>
                    <a:pt x="111" y="8"/>
                  </a:lnTo>
                  <a:lnTo>
                    <a:pt x="48" y="8"/>
                  </a:lnTo>
                  <a:lnTo>
                    <a:pt x="48" y="8"/>
                  </a:lnTo>
                  <a:lnTo>
                    <a:pt x="48" y="8"/>
                  </a:lnTo>
                  <a:lnTo>
                    <a:pt x="45" y="8"/>
                  </a:lnTo>
                  <a:lnTo>
                    <a:pt x="45" y="8"/>
                  </a:lnTo>
                  <a:lnTo>
                    <a:pt x="41" y="8"/>
                  </a:lnTo>
                  <a:lnTo>
                    <a:pt x="37" y="8"/>
                  </a:lnTo>
                  <a:lnTo>
                    <a:pt x="33" y="4"/>
                  </a:lnTo>
                  <a:lnTo>
                    <a:pt x="33" y="4"/>
                  </a:lnTo>
                  <a:lnTo>
                    <a:pt x="33" y="4"/>
                  </a:lnTo>
                  <a:lnTo>
                    <a:pt x="30" y="4"/>
                  </a:lnTo>
                  <a:lnTo>
                    <a:pt x="30" y="0"/>
                  </a:lnTo>
                  <a:lnTo>
                    <a:pt x="30" y="0"/>
                  </a:lnTo>
                  <a:lnTo>
                    <a:pt x="26" y="0"/>
                  </a:lnTo>
                  <a:lnTo>
                    <a:pt x="26" y="0"/>
                  </a:lnTo>
                  <a:lnTo>
                    <a:pt x="26" y="0"/>
                  </a:lnTo>
                  <a:lnTo>
                    <a:pt x="22" y="0"/>
                  </a:lnTo>
                  <a:lnTo>
                    <a:pt x="22" y="0"/>
                  </a:lnTo>
                  <a:lnTo>
                    <a:pt x="15" y="4"/>
                  </a:lnTo>
                  <a:lnTo>
                    <a:pt x="15" y="4"/>
                  </a:lnTo>
                  <a:lnTo>
                    <a:pt x="15" y="8"/>
                  </a:lnTo>
                  <a:lnTo>
                    <a:pt x="11" y="4"/>
                  </a:lnTo>
                  <a:lnTo>
                    <a:pt x="8" y="4"/>
                  </a:lnTo>
                  <a:lnTo>
                    <a:pt x="8" y="4"/>
                  </a:lnTo>
                  <a:lnTo>
                    <a:pt x="8" y="8"/>
                  </a:lnTo>
                  <a:lnTo>
                    <a:pt x="4" y="8"/>
                  </a:lnTo>
                  <a:lnTo>
                    <a:pt x="4" y="8"/>
                  </a:lnTo>
                  <a:lnTo>
                    <a:pt x="0" y="8"/>
                  </a:lnTo>
                  <a:lnTo>
                    <a:pt x="0" y="8"/>
                  </a:lnTo>
                  <a:lnTo>
                    <a:pt x="4" y="19"/>
                  </a:lnTo>
                  <a:lnTo>
                    <a:pt x="11" y="30"/>
                  </a:lnTo>
                  <a:lnTo>
                    <a:pt x="19" y="37"/>
                  </a:lnTo>
                  <a:lnTo>
                    <a:pt x="26" y="52"/>
                  </a:lnTo>
                  <a:lnTo>
                    <a:pt x="26" y="60"/>
                  </a:lnTo>
                  <a:lnTo>
                    <a:pt x="33" y="71"/>
                  </a:lnTo>
                  <a:lnTo>
                    <a:pt x="33" y="75"/>
                  </a:lnTo>
                  <a:lnTo>
                    <a:pt x="45" y="86"/>
                  </a:lnTo>
                  <a:lnTo>
                    <a:pt x="45" y="93"/>
                  </a:lnTo>
                  <a:lnTo>
                    <a:pt x="41" y="93"/>
                  </a:lnTo>
                  <a:lnTo>
                    <a:pt x="45" y="100"/>
                  </a:lnTo>
                  <a:lnTo>
                    <a:pt x="45" y="112"/>
                  </a:lnTo>
                  <a:lnTo>
                    <a:pt x="48" y="123"/>
                  </a:lnTo>
                  <a:lnTo>
                    <a:pt x="48" y="130"/>
                  </a:lnTo>
                  <a:lnTo>
                    <a:pt x="52" y="134"/>
                  </a:lnTo>
                  <a:lnTo>
                    <a:pt x="48" y="134"/>
                  </a:lnTo>
                  <a:lnTo>
                    <a:pt x="52" y="138"/>
                  </a:lnTo>
                  <a:lnTo>
                    <a:pt x="52" y="145"/>
                  </a:lnTo>
                  <a:lnTo>
                    <a:pt x="52" y="145"/>
                  </a:lnTo>
                  <a:lnTo>
                    <a:pt x="56" y="149"/>
                  </a:lnTo>
                  <a:lnTo>
                    <a:pt x="52" y="149"/>
                  </a:lnTo>
                  <a:lnTo>
                    <a:pt x="52" y="152"/>
                  </a:lnTo>
                  <a:lnTo>
                    <a:pt x="56" y="156"/>
                  </a:lnTo>
                  <a:lnTo>
                    <a:pt x="56" y="164"/>
                  </a:lnTo>
                  <a:lnTo>
                    <a:pt x="59" y="167"/>
                  </a:lnTo>
                  <a:lnTo>
                    <a:pt x="63" y="171"/>
                  </a:lnTo>
                  <a:lnTo>
                    <a:pt x="67" y="175"/>
                  </a:lnTo>
                  <a:lnTo>
                    <a:pt x="67" y="178"/>
                  </a:lnTo>
                  <a:lnTo>
                    <a:pt x="74" y="182"/>
                  </a:lnTo>
                  <a:lnTo>
                    <a:pt x="78" y="182"/>
                  </a:lnTo>
                  <a:lnTo>
                    <a:pt x="78" y="178"/>
                  </a:lnTo>
                  <a:lnTo>
                    <a:pt x="78" y="178"/>
                  </a:lnTo>
                  <a:lnTo>
                    <a:pt x="78" y="178"/>
                  </a:lnTo>
                  <a:lnTo>
                    <a:pt x="82" y="175"/>
                  </a:lnTo>
                  <a:lnTo>
                    <a:pt x="85" y="175"/>
                  </a:lnTo>
                  <a:lnTo>
                    <a:pt x="85" y="175"/>
                  </a:lnTo>
                  <a:lnTo>
                    <a:pt x="89" y="175"/>
                  </a:lnTo>
                  <a:lnTo>
                    <a:pt x="89" y="178"/>
                  </a:lnTo>
                  <a:lnTo>
                    <a:pt x="89" y="186"/>
                  </a:lnTo>
                  <a:lnTo>
                    <a:pt x="96" y="186"/>
                  </a:lnTo>
                  <a:lnTo>
                    <a:pt x="100" y="186"/>
                  </a:lnTo>
                  <a:lnTo>
                    <a:pt x="100" y="186"/>
                  </a:lnTo>
                  <a:lnTo>
                    <a:pt x="104" y="186"/>
                  </a:lnTo>
                  <a:lnTo>
                    <a:pt x="108" y="186"/>
                  </a:lnTo>
                  <a:lnTo>
                    <a:pt x="108" y="186"/>
                  </a:lnTo>
                  <a:lnTo>
                    <a:pt x="111" y="186"/>
                  </a:lnTo>
                  <a:lnTo>
                    <a:pt x="111" y="190"/>
                  </a:lnTo>
                  <a:lnTo>
                    <a:pt x="115" y="190"/>
                  </a:lnTo>
                  <a:lnTo>
                    <a:pt x="115" y="190"/>
                  </a:lnTo>
                  <a:lnTo>
                    <a:pt x="115" y="186"/>
                  </a:lnTo>
                  <a:lnTo>
                    <a:pt x="119" y="182"/>
                  </a:lnTo>
                  <a:lnTo>
                    <a:pt x="119" y="182"/>
                  </a:lnTo>
                  <a:lnTo>
                    <a:pt x="122" y="182"/>
                  </a:lnTo>
                  <a:lnTo>
                    <a:pt x="126" y="178"/>
                  </a:lnTo>
                  <a:lnTo>
                    <a:pt x="130" y="178"/>
                  </a:lnTo>
                  <a:lnTo>
                    <a:pt x="133" y="178"/>
                  </a:lnTo>
                  <a:lnTo>
                    <a:pt x="133" y="126"/>
                  </a:lnTo>
                  <a:lnTo>
                    <a:pt x="133" y="126"/>
                  </a:lnTo>
                  <a:close/>
                </a:path>
              </a:pathLst>
            </a:custGeom>
            <a:grpFill/>
            <a:ln>
              <a:noFill/>
            </a:ln>
          </p:spPr>
          <p:txBody>
            <a:bodyPr vert="horz" wrap="square" lIns="91440" tIns="45720" rIns="91440" bIns="45720" numCol="1" anchor="t" anchorCtr="0" compatLnSpc="1"/>
            <a:lstStyle/>
            <a:p>
              <a:endParaRPr lang="en-US"/>
            </a:p>
          </p:txBody>
        </p:sp>
        <p:sp>
          <p:nvSpPr>
            <p:cNvPr id="151" name="Freeform 148">
              <a:extLst>
                <a:ext uri="{FF2B5EF4-FFF2-40B4-BE49-F238E27FC236}">
                  <a16:creationId xmlns="" xmlns:a16="http://schemas.microsoft.com/office/drawing/2014/main" id="{82035484-932C-48AA-8866-2AB2CCC9E325}"/>
                </a:ext>
              </a:extLst>
            </p:cNvPr>
            <p:cNvSpPr/>
            <p:nvPr/>
          </p:nvSpPr>
          <p:spPr bwMode="auto">
            <a:xfrm>
              <a:off x="5450989" y="3586403"/>
              <a:ext cx="14153" cy="10293"/>
            </a:xfrm>
            <a:custGeom>
              <a:avLst/>
              <a:gdLst>
                <a:gd name="T0" fmla="*/ 0 w 11"/>
                <a:gd name="T1" fmla="*/ 0 h 8"/>
                <a:gd name="T2" fmla="*/ 0 w 11"/>
                <a:gd name="T3" fmla="*/ 4 h 8"/>
                <a:gd name="T4" fmla="*/ 3 w 11"/>
                <a:gd name="T5" fmla="*/ 8 h 8"/>
                <a:gd name="T6" fmla="*/ 3 w 11"/>
                <a:gd name="T7" fmla="*/ 8 h 8"/>
                <a:gd name="T8" fmla="*/ 11 w 11"/>
                <a:gd name="T9" fmla="*/ 4 h 8"/>
                <a:gd name="T10" fmla="*/ 7 w 11"/>
                <a:gd name="T11" fmla="*/ 4 h 8"/>
                <a:gd name="T12" fmla="*/ 7 w 11"/>
                <a:gd name="T13" fmla="*/ 0 h 8"/>
                <a:gd name="T14" fmla="*/ 3 w 11"/>
                <a:gd name="T15" fmla="*/ 0 h 8"/>
                <a:gd name="T16" fmla="*/ 0 w 11"/>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8">
                  <a:moveTo>
                    <a:pt x="0" y="0"/>
                  </a:moveTo>
                  <a:lnTo>
                    <a:pt x="0" y="4"/>
                  </a:lnTo>
                  <a:lnTo>
                    <a:pt x="3" y="8"/>
                  </a:lnTo>
                  <a:lnTo>
                    <a:pt x="3" y="8"/>
                  </a:lnTo>
                  <a:lnTo>
                    <a:pt x="11" y="4"/>
                  </a:lnTo>
                  <a:lnTo>
                    <a:pt x="7" y="4"/>
                  </a:lnTo>
                  <a:lnTo>
                    <a:pt x="7" y="0"/>
                  </a:lnTo>
                  <a:lnTo>
                    <a:pt x="3" y="0"/>
                  </a:lnTo>
                  <a:lnTo>
                    <a:pt x="0" y="0"/>
                  </a:lnTo>
                  <a:close/>
                </a:path>
              </a:pathLst>
            </a:custGeom>
            <a:grpFill/>
            <a:ln>
              <a:noFill/>
            </a:ln>
          </p:spPr>
          <p:txBody>
            <a:bodyPr vert="horz" wrap="square" lIns="91440" tIns="45720" rIns="91440" bIns="45720" numCol="1" anchor="t" anchorCtr="0" compatLnSpc="1"/>
            <a:lstStyle/>
            <a:p>
              <a:endParaRPr lang="en-US"/>
            </a:p>
          </p:txBody>
        </p:sp>
        <p:sp>
          <p:nvSpPr>
            <p:cNvPr id="152" name="Freeform 149">
              <a:extLst>
                <a:ext uri="{FF2B5EF4-FFF2-40B4-BE49-F238E27FC236}">
                  <a16:creationId xmlns="" xmlns:a16="http://schemas.microsoft.com/office/drawing/2014/main" id="{0946D272-F88E-432C-9E64-3687B7A9286C}"/>
                </a:ext>
              </a:extLst>
            </p:cNvPr>
            <p:cNvSpPr>
              <a:spLocks noEditPoints="1"/>
            </p:cNvSpPr>
            <p:nvPr/>
          </p:nvSpPr>
          <p:spPr bwMode="auto">
            <a:xfrm>
              <a:off x="5188516" y="3410136"/>
              <a:ext cx="162115" cy="272766"/>
            </a:xfrm>
            <a:custGeom>
              <a:avLst/>
              <a:gdLst>
                <a:gd name="T0" fmla="*/ 37 w 126"/>
                <a:gd name="T1" fmla="*/ 208 h 212"/>
                <a:gd name="T2" fmla="*/ 59 w 126"/>
                <a:gd name="T3" fmla="*/ 204 h 212"/>
                <a:gd name="T4" fmla="*/ 67 w 126"/>
                <a:gd name="T5" fmla="*/ 193 h 212"/>
                <a:gd name="T6" fmla="*/ 70 w 126"/>
                <a:gd name="T7" fmla="*/ 182 h 212"/>
                <a:gd name="T8" fmla="*/ 74 w 126"/>
                <a:gd name="T9" fmla="*/ 174 h 212"/>
                <a:gd name="T10" fmla="*/ 85 w 126"/>
                <a:gd name="T11" fmla="*/ 152 h 212"/>
                <a:gd name="T12" fmla="*/ 96 w 126"/>
                <a:gd name="T13" fmla="*/ 123 h 212"/>
                <a:gd name="T14" fmla="*/ 104 w 126"/>
                <a:gd name="T15" fmla="*/ 104 h 212"/>
                <a:gd name="T16" fmla="*/ 111 w 126"/>
                <a:gd name="T17" fmla="*/ 85 h 212"/>
                <a:gd name="T18" fmla="*/ 111 w 126"/>
                <a:gd name="T19" fmla="*/ 71 h 212"/>
                <a:gd name="T20" fmla="*/ 115 w 126"/>
                <a:gd name="T21" fmla="*/ 63 h 212"/>
                <a:gd name="T22" fmla="*/ 115 w 126"/>
                <a:gd name="T23" fmla="*/ 52 h 212"/>
                <a:gd name="T24" fmla="*/ 122 w 126"/>
                <a:gd name="T25" fmla="*/ 59 h 212"/>
                <a:gd name="T26" fmla="*/ 126 w 126"/>
                <a:gd name="T27" fmla="*/ 52 h 212"/>
                <a:gd name="T28" fmla="*/ 122 w 126"/>
                <a:gd name="T29" fmla="*/ 41 h 212"/>
                <a:gd name="T30" fmla="*/ 122 w 126"/>
                <a:gd name="T31" fmla="*/ 34 h 212"/>
                <a:gd name="T32" fmla="*/ 119 w 126"/>
                <a:gd name="T33" fmla="*/ 11 h 212"/>
                <a:gd name="T34" fmla="*/ 111 w 126"/>
                <a:gd name="T35" fmla="*/ 8 h 212"/>
                <a:gd name="T36" fmla="*/ 107 w 126"/>
                <a:gd name="T37" fmla="*/ 4 h 212"/>
                <a:gd name="T38" fmla="*/ 104 w 126"/>
                <a:gd name="T39" fmla="*/ 8 h 212"/>
                <a:gd name="T40" fmla="*/ 104 w 126"/>
                <a:gd name="T41" fmla="*/ 15 h 212"/>
                <a:gd name="T42" fmla="*/ 96 w 126"/>
                <a:gd name="T43" fmla="*/ 26 h 212"/>
                <a:gd name="T44" fmla="*/ 93 w 126"/>
                <a:gd name="T45" fmla="*/ 26 h 212"/>
                <a:gd name="T46" fmla="*/ 93 w 126"/>
                <a:gd name="T47" fmla="*/ 34 h 212"/>
                <a:gd name="T48" fmla="*/ 85 w 126"/>
                <a:gd name="T49" fmla="*/ 37 h 212"/>
                <a:gd name="T50" fmla="*/ 89 w 126"/>
                <a:gd name="T51" fmla="*/ 41 h 212"/>
                <a:gd name="T52" fmla="*/ 78 w 126"/>
                <a:gd name="T53" fmla="*/ 48 h 212"/>
                <a:gd name="T54" fmla="*/ 74 w 126"/>
                <a:gd name="T55" fmla="*/ 45 h 212"/>
                <a:gd name="T56" fmla="*/ 74 w 126"/>
                <a:gd name="T57" fmla="*/ 52 h 212"/>
                <a:gd name="T58" fmla="*/ 70 w 126"/>
                <a:gd name="T59" fmla="*/ 56 h 212"/>
                <a:gd name="T60" fmla="*/ 70 w 126"/>
                <a:gd name="T61" fmla="*/ 48 h 212"/>
                <a:gd name="T62" fmla="*/ 63 w 126"/>
                <a:gd name="T63" fmla="*/ 63 h 212"/>
                <a:gd name="T64" fmla="*/ 59 w 126"/>
                <a:gd name="T65" fmla="*/ 56 h 212"/>
                <a:gd name="T66" fmla="*/ 48 w 126"/>
                <a:gd name="T67" fmla="*/ 59 h 212"/>
                <a:gd name="T68" fmla="*/ 45 w 126"/>
                <a:gd name="T69" fmla="*/ 59 h 212"/>
                <a:gd name="T70" fmla="*/ 33 w 126"/>
                <a:gd name="T71" fmla="*/ 67 h 212"/>
                <a:gd name="T72" fmla="*/ 26 w 126"/>
                <a:gd name="T73" fmla="*/ 67 h 212"/>
                <a:gd name="T74" fmla="*/ 19 w 126"/>
                <a:gd name="T75" fmla="*/ 82 h 212"/>
                <a:gd name="T76" fmla="*/ 19 w 126"/>
                <a:gd name="T77" fmla="*/ 93 h 212"/>
                <a:gd name="T78" fmla="*/ 26 w 126"/>
                <a:gd name="T79" fmla="*/ 111 h 212"/>
                <a:gd name="T80" fmla="*/ 22 w 126"/>
                <a:gd name="T81" fmla="*/ 123 h 212"/>
                <a:gd name="T82" fmla="*/ 15 w 126"/>
                <a:gd name="T83" fmla="*/ 134 h 212"/>
                <a:gd name="T84" fmla="*/ 8 w 126"/>
                <a:gd name="T85" fmla="*/ 141 h 212"/>
                <a:gd name="T86" fmla="*/ 4 w 126"/>
                <a:gd name="T87" fmla="*/ 156 h 212"/>
                <a:gd name="T88" fmla="*/ 8 w 126"/>
                <a:gd name="T89" fmla="*/ 171 h 212"/>
                <a:gd name="T90" fmla="*/ 11 w 126"/>
                <a:gd name="T91" fmla="*/ 174 h 212"/>
                <a:gd name="T92" fmla="*/ 8 w 126"/>
                <a:gd name="T93" fmla="*/ 186 h 212"/>
                <a:gd name="T94" fmla="*/ 8 w 126"/>
                <a:gd name="T95" fmla="*/ 197 h 212"/>
                <a:gd name="T96" fmla="*/ 15 w 126"/>
                <a:gd name="T97" fmla="*/ 204 h 212"/>
                <a:gd name="T98" fmla="*/ 26 w 126"/>
                <a:gd name="T99" fmla="*/ 208 h 212"/>
                <a:gd name="T100" fmla="*/ 26 w 126"/>
                <a:gd name="T101" fmla="*/ 212 h 212"/>
                <a:gd name="T102" fmla="*/ 100 w 126"/>
                <a:gd name="T103" fmla="*/ 11 h 212"/>
                <a:gd name="T104" fmla="*/ 100 w 126"/>
                <a:gd name="T105" fmla="*/ 19 h 212"/>
                <a:gd name="T106" fmla="*/ 100 w 126"/>
                <a:gd name="T107" fmla="*/ 19 h 212"/>
                <a:gd name="T108" fmla="*/ 96 w 126"/>
                <a:gd name="T109" fmla="*/ 19 h 212"/>
                <a:gd name="T110" fmla="*/ 93 w 126"/>
                <a:gd name="T111" fmla="*/ 19 h 212"/>
                <a:gd name="T112" fmla="*/ 115 w 126"/>
                <a:gd name="T113" fmla="*/ 74 h 212"/>
                <a:gd name="T114" fmla="*/ 119 w 126"/>
                <a:gd name="T115" fmla="*/ 74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6" h="212">
                  <a:moveTo>
                    <a:pt x="26" y="212"/>
                  </a:moveTo>
                  <a:lnTo>
                    <a:pt x="30" y="212"/>
                  </a:lnTo>
                  <a:lnTo>
                    <a:pt x="33" y="212"/>
                  </a:lnTo>
                  <a:lnTo>
                    <a:pt x="37" y="208"/>
                  </a:lnTo>
                  <a:lnTo>
                    <a:pt x="41" y="204"/>
                  </a:lnTo>
                  <a:lnTo>
                    <a:pt x="52" y="204"/>
                  </a:lnTo>
                  <a:lnTo>
                    <a:pt x="56" y="204"/>
                  </a:lnTo>
                  <a:lnTo>
                    <a:pt x="59" y="204"/>
                  </a:lnTo>
                  <a:lnTo>
                    <a:pt x="59" y="200"/>
                  </a:lnTo>
                  <a:lnTo>
                    <a:pt x="63" y="200"/>
                  </a:lnTo>
                  <a:lnTo>
                    <a:pt x="67" y="197"/>
                  </a:lnTo>
                  <a:lnTo>
                    <a:pt x="67" y="193"/>
                  </a:lnTo>
                  <a:lnTo>
                    <a:pt x="67" y="189"/>
                  </a:lnTo>
                  <a:lnTo>
                    <a:pt x="70" y="186"/>
                  </a:lnTo>
                  <a:lnTo>
                    <a:pt x="70" y="182"/>
                  </a:lnTo>
                  <a:lnTo>
                    <a:pt x="70" y="182"/>
                  </a:lnTo>
                  <a:lnTo>
                    <a:pt x="70" y="182"/>
                  </a:lnTo>
                  <a:lnTo>
                    <a:pt x="74" y="174"/>
                  </a:lnTo>
                  <a:lnTo>
                    <a:pt x="74" y="174"/>
                  </a:lnTo>
                  <a:lnTo>
                    <a:pt x="74" y="174"/>
                  </a:lnTo>
                  <a:lnTo>
                    <a:pt x="78" y="171"/>
                  </a:lnTo>
                  <a:lnTo>
                    <a:pt x="82" y="160"/>
                  </a:lnTo>
                  <a:lnTo>
                    <a:pt x="82" y="156"/>
                  </a:lnTo>
                  <a:lnTo>
                    <a:pt x="85" y="152"/>
                  </a:lnTo>
                  <a:lnTo>
                    <a:pt x="85" y="145"/>
                  </a:lnTo>
                  <a:lnTo>
                    <a:pt x="89" y="137"/>
                  </a:lnTo>
                  <a:lnTo>
                    <a:pt x="93" y="126"/>
                  </a:lnTo>
                  <a:lnTo>
                    <a:pt x="96" y="123"/>
                  </a:lnTo>
                  <a:lnTo>
                    <a:pt x="96" y="119"/>
                  </a:lnTo>
                  <a:lnTo>
                    <a:pt x="100" y="111"/>
                  </a:lnTo>
                  <a:lnTo>
                    <a:pt x="100" y="111"/>
                  </a:lnTo>
                  <a:lnTo>
                    <a:pt x="104" y="104"/>
                  </a:lnTo>
                  <a:lnTo>
                    <a:pt x="107" y="97"/>
                  </a:lnTo>
                  <a:lnTo>
                    <a:pt x="107" y="89"/>
                  </a:lnTo>
                  <a:lnTo>
                    <a:pt x="111" y="89"/>
                  </a:lnTo>
                  <a:lnTo>
                    <a:pt x="111" y="85"/>
                  </a:lnTo>
                  <a:lnTo>
                    <a:pt x="107" y="82"/>
                  </a:lnTo>
                  <a:lnTo>
                    <a:pt x="111" y="78"/>
                  </a:lnTo>
                  <a:lnTo>
                    <a:pt x="115" y="74"/>
                  </a:lnTo>
                  <a:lnTo>
                    <a:pt x="111" y="71"/>
                  </a:lnTo>
                  <a:lnTo>
                    <a:pt x="115" y="71"/>
                  </a:lnTo>
                  <a:lnTo>
                    <a:pt x="115" y="67"/>
                  </a:lnTo>
                  <a:lnTo>
                    <a:pt x="115" y="63"/>
                  </a:lnTo>
                  <a:lnTo>
                    <a:pt x="115" y="63"/>
                  </a:lnTo>
                  <a:lnTo>
                    <a:pt x="115" y="59"/>
                  </a:lnTo>
                  <a:lnTo>
                    <a:pt x="115" y="59"/>
                  </a:lnTo>
                  <a:lnTo>
                    <a:pt x="115" y="56"/>
                  </a:lnTo>
                  <a:lnTo>
                    <a:pt x="115" y="52"/>
                  </a:lnTo>
                  <a:lnTo>
                    <a:pt x="119" y="56"/>
                  </a:lnTo>
                  <a:lnTo>
                    <a:pt x="119" y="56"/>
                  </a:lnTo>
                  <a:lnTo>
                    <a:pt x="122" y="59"/>
                  </a:lnTo>
                  <a:lnTo>
                    <a:pt x="122" y="59"/>
                  </a:lnTo>
                  <a:lnTo>
                    <a:pt x="122" y="59"/>
                  </a:lnTo>
                  <a:lnTo>
                    <a:pt x="122" y="56"/>
                  </a:lnTo>
                  <a:lnTo>
                    <a:pt x="126" y="56"/>
                  </a:lnTo>
                  <a:lnTo>
                    <a:pt x="126" y="52"/>
                  </a:lnTo>
                  <a:lnTo>
                    <a:pt x="126" y="52"/>
                  </a:lnTo>
                  <a:lnTo>
                    <a:pt x="126" y="48"/>
                  </a:lnTo>
                  <a:lnTo>
                    <a:pt x="122" y="45"/>
                  </a:lnTo>
                  <a:lnTo>
                    <a:pt x="122" y="41"/>
                  </a:lnTo>
                  <a:lnTo>
                    <a:pt x="122" y="41"/>
                  </a:lnTo>
                  <a:lnTo>
                    <a:pt x="122" y="37"/>
                  </a:lnTo>
                  <a:lnTo>
                    <a:pt x="122" y="34"/>
                  </a:lnTo>
                  <a:lnTo>
                    <a:pt x="122" y="34"/>
                  </a:lnTo>
                  <a:lnTo>
                    <a:pt x="122" y="26"/>
                  </a:lnTo>
                  <a:lnTo>
                    <a:pt x="122" y="22"/>
                  </a:lnTo>
                  <a:lnTo>
                    <a:pt x="122" y="15"/>
                  </a:lnTo>
                  <a:lnTo>
                    <a:pt x="119" y="11"/>
                  </a:lnTo>
                  <a:lnTo>
                    <a:pt x="119" y="15"/>
                  </a:lnTo>
                  <a:lnTo>
                    <a:pt x="115" y="11"/>
                  </a:lnTo>
                  <a:lnTo>
                    <a:pt x="115" y="8"/>
                  </a:lnTo>
                  <a:lnTo>
                    <a:pt x="111" y="8"/>
                  </a:lnTo>
                  <a:lnTo>
                    <a:pt x="115" y="4"/>
                  </a:lnTo>
                  <a:lnTo>
                    <a:pt x="111" y="0"/>
                  </a:lnTo>
                  <a:lnTo>
                    <a:pt x="107" y="4"/>
                  </a:lnTo>
                  <a:lnTo>
                    <a:pt x="107" y="4"/>
                  </a:lnTo>
                  <a:lnTo>
                    <a:pt x="107" y="8"/>
                  </a:lnTo>
                  <a:lnTo>
                    <a:pt x="104" y="4"/>
                  </a:lnTo>
                  <a:lnTo>
                    <a:pt x="100" y="4"/>
                  </a:lnTo>
                  <a:lnTo>
                    <a:pt x="104" y="8"/>
                  </a:lnTo>
                  <a:lnTo>
                    <a:pt x="104" y="11"/>
                  </a:lnTo>
                  <a:lnTo>
                    <a:pt x="107" y="11"/>
                  </a:lnTo>
                  <a:lnTo>
                    <a:pt x="107" y="15"/>
                  </a:lnTo>
                  <a:lnTo>
                    <a:pt x="104" y="15"/>
                  </a:lnTo>
                  <a:lnTo>
                    <a:pt x="104" y="22"/>
                  </a:lnTo>
                  <a:lnTo>
                    <a:pt x="100" y="22"/>
                  </a:lnTo>
                  <a:lnTo>
                    <a:pt x="100" y="22"/>
                  </a:lnTo>
                  <a:lnTo>
                    <a:pt x="96" y="26"/>
                  </a:lnTo>
                  <a:lnTo>
                    <a:pt x="96" y="30"/>
                  </a:lnTo>
                  <a:lnTo>
                    <a:pt x="93" y="30"/>
                  </a:lnTo>
                  <a:lnTo>
                    <a:pt x="93" y="30"/>
                  </a:lnTo>
                  <a:lnTo>
                    <a:pt x="93" y="26"/>
                  </a:lnTo>
                  <a:lnTo>
                    <a:pt x="89" y="26"/>
                  </a:lnTo>
                  <a:lnTo>
                    <a:pt x="89" y="26"/>
                  </a:lnTo>
                  <a:lnTo>
                    <a:pt x="89" y="30"/>
                  </a:lnTo>
                  <a:lnTo>
                    <a:pt x="93" y="34"/>
                  </a:lnTo>
                  <a:lnTo>
                    <a:pt x="93" y="34"/>
                  </a:lnTo>
                  <a:lnTo>
                    <a:pt x="89" y="34"/>
                  </a:lnTo>
                  <a:lnTo>
                    <a:pt x="89" y="34"/>
                  </a:lnTo>
                  <a:lnTo>
                    <a:pt x="85" y="37"/>
                  </a:lnTo>
                  <a:lnTo>
                    <a:pt x="85" y="37"/>
                  </a:lnTo>
                  <a:lnTo>
                    <a:pt x="89" y="41"/>
                  </a:lnTo>
                  <a:lnTo>
                    <a:pt x="89" y="41"/>
                  </a:lnTo>
                  <a:lnTo>
                    <a:pt x="89" y="41"/>
                  </a:lnTo>
                  <a:lnTo>
                    <a:pt x="85" y="41"/>
                  </a:lnTo>
                  <a:lnTo>
                    <a:pt x="85" y="41"/>
                  </a:lnTo>
                  <a:lnTo>
                    <a:pt x="85" y="45"/>
                  </a:lnTo>
                  <a:lnTo>
                    <a:pt x="78" y="48"/>
                  </a:lnTo>
                  <a:lnTo>
                    <a:pt x="78" y="45"/>
                  </a:lnTo>
                  <a:lnTo>
                    <a:pt x="82" y="45"/>
                  </a:lnTo>
                  <a:lnTo>
                    <a:pt x="78" y="41"/>
                  </a:lnTo>
                  <a:lnTo>
                    <a:pt x="74" y="45"/>
                  </a:lnTo>
                  <a:lnTo>
                    <a:pt x="78" y="45"/>
                  </a:lnTo>
                  <a:lnTo>
                    <a:pt x="78" y="45"/>
                  </a:lnTo>
                  <a:lnTo>
                    <a:pt x="74" y="48"/>
                  </a:lnTo>
                  <a:lnTo>
                    <a:pt x="74" y="52"/>
                  </a:lnTo>
                  <a:lnTo>
                    <a:pt x="78" y="52"/>
                  </a:lnTo>
                  <a:lnTo>
                    <a:pt x="78" y="52"/>
                  </a:lnTo>
                  <a:lnTo>
                    <a:pt x="74" y="52"/>
                  </a:lnTo>
                  <a:lnTo>
                    <a:pt x="70" y="56"/>
                  </a:lnTo>
                  <a:lnTo>
                    <a:pt x="70" y="52"/>
                  </a:lnTo>
                  <a:lnTo>
                    <a:pt x="70" y="52"/>
                  </a:lnTo>
                  <a:lnTo>
                    <a:pt x="70" y="52"/>
                  </a:lnTo>
                  <a:lnTo>
                    <a:pt x="70" y="48"/>
                  </a:lnTo>
                  <a:lnTo>
                    <a:pt x="63" y="56"/>
                  </a:lnTo>
                  <a:lnTo>
                    <a:pt x="63" y="59"/>
                  </a:lnTo>
                  <a:lnTo>
                    <a:pt x="63" y="59"/>
                  </a:lnTo>
                  <a:lnTo>
                    <a:pt x="63" y="63"/>
                  </a:lnTo>
                  <a:lnTo>
                    <a:pt x="59" y="59"/>
                  </a:lnTo>
                  <a:lnTo>
                    <a:pt x="59" y="59"/>
                  </a:lnTo>
                  <a:lnTo>
                    <a:pt x="59" y="56"/>
                  </a:lnTo>
                  <a:lnTo>
                    <a:pt x="59" y="56"/>
                  </a:lnTo>
                  <a:lnTo>
                    <a:pt x="56" y="59"/>
                  </a:lnTo>
                  <a:lnTo>
                    <a:pt x="48" y="56"/>
                  </a:lnTo>
                  <a:lnTo>
                    <a:pt x="48" y="59"/>
                  </a:lnTo>
                  <a:lnTo>
                    <a:pt x="48" y="59"/>
                  </a:lnTo>
                  <a:lnTo>
                    <a:pt x="48" y="63"/>
                  </a:lnTo>
                  <a:lnTo>
                    <a:pt x="48" y="63"/>
                  </a:lnTo>
                  <a:lnTo>
                    <a:pt x="45" y="63"/>
                  </a:lnTo>
                  <a:lnTo>
                    <a:pt x="45" y="59"/>
                  </a:lnTo>
                  <a:lnTo>
                    <a:pt x="45" y="59"/>
                  </a:lnTo>
                  <a:lnTo>
                    <a:pt x="41" y="63"/>
                  </a:lnTo>
                  <a:lnTo>
                    <a:pt x="41" y="59"/>
                  </a:lnTo>
                  <a:lnTo>
                    <a:pt x="33" y="67"/>
                  </a:lnTo>
                  <a:lnTo>
                    <a:pt x="33" y="67"/>
                  </a:lnTo>
                  <a:lnTo>
                    <a:pt x="30" y="63"/>
                  </a:lnTo>
                  <a:lnTo>
                    <a:pt x="26" y="63"/>
                  </a:lnTo>
                  <a:lnTo>
                    <a:pt x="26" y="67"/>
                  </a:lnTo>
                  <a:lnTo>
                    <a:pt x="26" y="71"/>
                  </a:lnTo>
                  <a:lnTo>
                    <a:pt x="22" y="78"/>
                  </a:lnTo>
                  <a:lnTo>
                    <a:pt x="22" y="78"/>
                  </a:lnTo>
                  <a:lnTo>
                    <a:pt x="19" y="82"/>
                  </a:lnTo>
                  <a:lnTo>
                    <a:pt x="19" y="85"/>
                  </a:lnTo>
                  <a:lnTo>
                    <a:pt x="19" y="89"/>
                  </a:lnTo>
                  <a:lnTo>
                    <a:pt x="19" y="89"/>
                  </a:lnTo>
                  <a:lnTo>
                    <a:pt x="19" y="93"/>
                  </a:lnTo>
                  <a:lnTo>
                    <a:pt x="19" y="97"/>
                  </a:lnTo>
                  <a:lnTo>
                    <a:pt x="22" y="108"/>
                  </a:lnTo>
                  <a:lnTo>
                    <a:pt x="22" y="108"/>
                  </a:lnTo>
                  <a:lnTo>
                    <a:pt x="26" y="111"/>
                  </a:lnTo>
                  <a:lnTo>
                    <a:pt x="26" y="111"/>
                  </a:lnTo>
                  <a:lnTo>
                    <a:pt x="26" y="115"/>
                  </a:lnTo>
                  <a:lnTo>
                    <a:pt x="26" y="115"/>
                  </a:lnTo>
                  <a:lnTo>
                    <a:pt x="22" y="123"/>
                  </a:lnTo>
                  <a:lnTo>
                    <a:pt x="19" y="126"/>
                  </a:lnTo>
                  <a:lnTo>
                    <a:pt x="19" y="130"/>
                  </a:lnTo>
                  <a:lnTo>
                    <a:pt x="19" y="130"/>
                  </a:lnTo>
                  <a:lnTo>
                    <a:pt x="15" y="134"/>
                  </a:lnTo>
                  <a:lnTo>
                    <a:pt x="15" y="134"/>
                  </a:lnTo>
                  <a:lnTo>
                    <a:pt x="15" y="141"/>
                  </a:lnTo>
                  <a:lnTo>
                    <a:pt x="11" y="141"/>
                  </a:lnTo>
                  <a:lnTo>
                    <a:pt x="8" y="141"/>
                  </a:lnTo>
                  <a:lnTo>
                    <a:pt x="4" y="145"/>
                  </a:lnTo>
                  <a:lnTo>
                    <a:pt x="4" y="149"/>
                  </a:lnTo>
                  <a:lnTo>
                    <a:pt x="0" y="152"/>
                  </a:lnTo>
                  <a:lnTo>
                    <a:pt x="4" y="156"/>
                  </a:lnTo>
                  <a:lnTo>
                    <a:pt x="0" y="160"/>
                  </a:lnTo>
                  <a:lnTo>
                    <a:pt x="4" y="160"/>
                  </a:lnTo>
                  <a:lnTo>
                    <a:pt x="4" y="167"/>
                  </a:lnTo>
                  <a:lnTo>
                    <a:pt x="8" y="171"/>
                  </a:lnTo>
                  <a:lnTo>
                    <a:pt x="8" y="174"/>
                  </a:lnTo>
                  <a:lnTo>
                    <a:pt x="8" y="174"/>
                  </a:lnTo>
                  <a:lnTo>
                    <a:pt x="8" y="178"/>
                  </a:lnTo>
                  <a:lnTo>
                    <a:pt x="11" y="174"/>
                  </a:lnTo>
                  <a:lnTo>
                    <a:pt x="8" y="178"/>
                  </a:lnTo>
                  <a:lnTo>
                    <a:pt x="4" y="178"/>
                  </a:lnTo>
                  <a:lnTo>
                    <a:pt x="4" y="182"/>
                  </a:lnTo>
                  <a:lnTo>
                    <a:pt x="8" y="186"/>
                  </a:lnTo>
                  <a:lnTo>
                    <a:pt x="4" y="193"/>
                  </a:lnTo>
                  <a:lnTo>
                    <a:pt x="8" y="193"/>
                  </a:lnTo>
                  <a:lnTo>
                    <a:pt x="8" y="197"/>
                  </a:lnTo>
                  <a:lnTo>
                    <a:pt x="8" y="197"/>
                  </a:lnTo>
                  <a:lnTo>
                    <a:pt x="11" y="200"/>
                  </a:lnTo>
                  <a:lnTo>
                    <a:pt x="11" y="200"/>
                  </a:lnTo>
                  <a:lnTo>
                    <a:pt x="15" y="204"/>
                  </a:lnTo>
                  <a:lnTo>
                    <a:pt x="15" y="204"/>
                  </a:lnTo>
                  <a:lnTo>
                    <a:pt x="19" y="204"/>
                  </a:lnTo>
                  <a:lnTo>
                    <a:pt x="19" y="204"/>
                  </a:lnTo>
                  <a:lnTo>
                    <a:pt x="22" y="204"/>
                  </a:lnTo>
                  <a:lnTo>
                    <a:pt x="26" y="208"/>
                  </a:lnTo>
                  <a:lnTo>
                    <a:pt x="26" y="208"/>
                  </a:lnTo>
                  <a:lnTo>
                    <a:pt x="26" y="212"/>
                  </a:lnTo>
                  <a:lnTo>
                    <a:pt x="26" y="212"/>
                  </a:lnTo>
                  <a:lnTo>
                    <a:pt x="26" y="212"/>
                  </a:lnTo>
                  <a:close/>
                  <a:moveTo>
                    <a:pt x="100" y="15"/>
                  </a:moveTo>
                  <a:lnTo>
                    <a:pt x="100" y="15"/>
                  </a:lnTo>
                  <a:lnTo>
                    <a:pt x="100" y="11"/>
                  </a:lnTo>
                  <a:lnTo>
                    <a:pt x="100" y="11"/>
                  </a:lnTo>
                  <a:lnTo>
                    <a:pt x="100" y="15"/>
                  </a:lnTo>
                  <a:lnTo>
                    <a:pt x="100" y="15"/>
                  </a:lnTo>
                  <a:close/>
                  <a:moveTo>
                    <a:pt x="100" y="19"/>
                  </a:moveTo>
                  <a:lnTo>
                    <a:pt x="100" y="19"/>
                  </a:lnTo>
                  <a:lnTo>
                    <a:pt x="100" y="19"/>
                  </a:lnTo>
                  <a:lnTo>
                    <a:pt x="100" y="22"/>
                  </a:lnTo>
                  <a:lnTo>
                    <a:pt x="100" y="19"/>
                  </a:lnTo>
                  <a:lnTo>
                    <a:pt x="100" y="19"/>
                  </a:lnTo>
                  <a:close/>
                  <a:moveTo>
                    <a:pt x="93" y="19"/>
                  </a:moveTo>
                  <a:lnTo>
                    <a:pt x="93" y="19"/>
                  </a:lnTo>
                  <a:lnTo>
                    <a:pt x="93" y="19"/>
                  </a:lnTo>
                  <a:lnTo>
                    <a:pt x="96" y="19"/>
                  </a:lnTo>
                  <a:lnTo>
                    <a:pt x="96" y="22"/>
                  </a:lnTo>
                  <a:lnTo>
                    <a:pt x="93" y="22"/>
                  </a:lnTo>
                  <a:lnTo>
                    <a:pt x="93" y="22"/>
                  </a:lnTo>
                  <a:lnTo>
                    <a:pt x="93" y="19"/>
                  </a:lnTo>
                  <a:lnTo>
                    <a:pt x="93" y="19"/>
                  </a:lnTo>
                  <a:close/>
                  <a:moveTo>
                    <a:pt x="115" y="78"/>
                  </a:moveTo>
                  <a:lnTo>
                    <a:pt x="115" y="78"/>
                  </a:lnTo>
                  <a:lnTo>
                    <a:pt x="115" y="74"/>
                  </a:lnTo>
                  <a:lnTo>
                    <a:pt x="115" y="74"/>
                  </a:lnTo>
                  <a:lnTo>
                    <a:pt x="119" y="74"/>
                  </a:lnTo>
                  <a:lnTo>
                    <a:pt x="119" y="71"/>
                  </a:lnTo>
                  <a:lnTo>
                    <a:pt x="119" y="74"/>
                  </a:lnTo>
                  <a:lnTo>
                    <a:pt x="119" y="74"/>
                  </a:lnTo>
                  <a:lnTo>
                    <a:pt x="115" y="78"/>
                  </a:lnTo>
                  <a:close/>
                </a:path>
              </a:pathLst>
            </a:custGeom>
            <a:grpFill/>
            <a:ln>
              <a:noFill/>
            </a:ln>
          </p:spPr>
          <p:txBody>
            <a:bodyPr vert="horz" wrap="square" lIns="91440" tIns="45720" rIns="91440" bIns="45720" numCol="1" anchor="t" anchorCtr="0" compatLnSpc="1"/>
            <a:lstStyle/>
            <a:p>
              <a:endParaRPr lang="en-US"/>
            </a:p>
          </p:txBody>
        </p:sp>
        <p:sp>
          <p:nvSpPr>
            <p:cNvPr id="153" name="Freeform 150">
              <a:extLst>
                <a:ext uri="{FF2B5EF4-FFF2-40B4-BE49-F238E27FC236}">
                  <a16:creationId xmlns="" xmlns:a16="http://schemas.microsoft.com/office/drawing/2014/main" id="{F2A57A91-A0F7-406B-B6E7-0D97D1BDA33E}"/>
                </a:ext>
              </a:extLst>
            </p:cNvPr>
            <p:cNvSpPr/>
            <p:nvPr/>
          </p:nvSpPr>
          <p:spPr bwMode="auto">
            <a:xfrm>
              <a:off x="4931190" y="3381830"/>
              <a:ext cx="218727" cy="319084"/>
            </a:xfrm>
            <a:custGeom>
              <a:avLst/>
              <a:gdLst>
                <a:gd name="T0" fmla="*/ 30 w 170"/>
                <a:gd name="T1" fmla="*/ 156 h 248"/>
                <a:gd name="T2" fmla="*/ 33 w 170"/>
                <a:gd name="T3" fmla="*/ 148 h 248"/>
                <a:gd name="T4" fmla="*/ 37 w 170"/>
                <a:gd name="T5" fmla="*/ 137 h 248"/>
                <a:gd name="T6" fmla="*/ 37 w 170"/>
                <a:gd name="T7" fmla="*/ 126 h 248"/>
                <a:gd name="T8" fmla="*/ 37 w 170"/>
                <a:gd name="T9" fmla="*/ 119 h 248"/>
                <a:gd name="T10" fmla="*/ 41 w 170"/>
                <a:gd name="T11" fmla="*/ 107 h 248"/>
                <a:gd name="T12" fmla="*/ 41 w 170"/>
                <a:gd name="T13" fmla="*/ 96 h 248"/>
                <a:gd name="T14" fmla="*/ 22 w 170"/>
                <a:gd name="T15" fmla="*/ 89 h 248"/>
                <a:gd name="T16" fmla="*/ 8 w 170"/>
                <a:gd name="T17" fmla="*/ 85 h 248"/>
                <a:gd name="T18" fmla="*/ 0 w 170"/>
                <a:gd name="T19" fmla="*/ 70 h 248"/>
                <a:gd name="T20" fmla="*/ 30 w 170"/>
                <a:gd name="T21" fmla="*/ 59 h 248"/>
                <a:gd name="T22" fmla="*/ 52 w 170"/>
                <a:gd name="T23" fmla="*/ 56 h 248"/>
                <a:gd name="T24" fmla="*/ 59 w 170"/>
                <a:gd name="T25" fmla="*/ 59 h 248"/>
                <a:gd name="T26" fmla="*/ 71 w 170"/>
                <a:gd name="T27" fmla="*/ 67 h 248"/>
                <a:gd name="T28" fmla="*/ 63 w 170"/>
                <a:gd name="T29" fmla="*/ 81 h 248"/>
                <a:gd name="T30" fmla="*/ 71 w 170"/>
                <a:gd name="T31" fmla="*/ 93 h 248"/>
                <a:gd name="T32" fmla="*/ 78 w 170"/>
                <a:gd name="T33" fmla="*/ 100 h 248"/>
                <a:gd name="T34" fmla="*/ 82 w 170"/>
                <a:gd name="T35" fmla="*/ 85 h 248"/>
                <a:gd name="T36" fmla="*/ 85 w 170"/>
                <a:gd name="T37" fmla="*/ 74 h 248"/>
                <a:gd name="T38" fmla="*/ 89 w 170"/>
                <a:gd name="T39" fmla="*/ 67 h 248"/>
                <a:gd name="T40" fmla="*/ 85 w 170"/>
                <a:gd name="T41" fmla="*/ 56 h 248"/>
                <a:gd name="T42" fmla="*/ 74 w 170"/>
                <a:gd name="T43" fmla="*/ 44 h 248"/>
                <a:gd name="T44" fmla="*/ 89 w 170"/>
                <a:gd name="T45" fmla="*/ 15 h 248"/>
                <a:gd name="T46" fmla="*/ 96 w 170"/>
                <a:gd name="T47" fmla="*/ 15 h 248"/>
                <a:gd name="T48" fmla="*/ 108 w 170"/>
                <a:gd name="T49" fmla="*/ 15 h 248"/>
                <a:gd name="T50" fmla="*/ 115 w 170"/>
                <a:gd name="T51" fmla="*/ 15 h 248"/>
                <a:gd name="T52" fmla="*/ 126 w 170"/>
                <a:gd name="T53" fmla="*/ 11 h 248"/>
                <a:gd name="T54" fmla="*/ 137 w 170"/>
                <a:gd name="T55" fmla="*/ 11 h 248"/>
                <a:gd name="T56" fmla="*/ 152 w 170"/>
                <a:gd name="T57" fmla="*/ 7 h 248"/>
                <a:gd name="T58" fmla="*/ 163 w 170"/>
                <a:gd name="T59" fmla="*/ 0 h 248"/>
                <a:gd name="T60" fmla="*/ 170 w 170"/>
                <a:gd name="T61" fmla="*/ 4 h 248"/>
                <a:gd name="T62" fmla="*/ 167 w 170"/>
                <a:gd name="T63" fmla="*/ 15 h 248"/>
                <a:gd name="T64" fmla="*/ 167 w 170"/>
                <a:gd name="T65" fmla="*/ 26 h 248"/>
                <a:gd name="T66" fmla="*/ 167 w 170"/>
                <a:gd name="T67" fmla="*/ 37 h 248"/>
                <a:gd name="T68" fmla="*/ 163 w 170"/>
                <a:gd name="T69" fmla="*/ 56 h 248"/>
                <a:gd name="T70" fmla="*/ 170 w 170"/>
                <a:gd name="T71" fmla="*/ 63 h 248"/>
                <a:gd name="T72" fmla="*/ 163 w 170"/>
                <a:gd name="T73" fmla="*/ 67 h 248"/>
                <a:gd name="T74" fmla="*/ 163 w 170"/>
                <a:gd name="T75" fmla="*/ 74 h 248"/>
                <a:gd name="T76" fmla="*/ 156 w 170"/>
                <a:gd name="T77" fmla="*/ 85 h 248"/>
                <a:gd name="T78" fmla="*/ 141 w 170"/>
                <a:gd name="T79" fmla="*/ 96 h 248"/>
                <a:gd name="T80" fmla="*/ 111 w 170"/>
                <a:gd name="T81" fmla="*/ 107 h 248"/>
                <a:gd name="T82" fmla="*/ 104 w 170"/>
                <a:gd name="T83" fmla="*/ 111 h 248"/>
                <a:gd name="T84" fmla="*/ 93 w 170"/>
                <a:gd name="T85" fmla="*/ 122 h 248"/>
                <a:gd name="T86" fmla="*/ 78 w 170"/>
                <a:gd name="T87" fmla="*/ 133 h 248"/>
                <a:gd name="T88" fmla="*/ 67 w 170"/>
                <a:gd name="T89" fmla="*/ 137 h 248"/>
                <a:gd name="T90" fmla="*/ 67 w 170"/>
                <a:gd name="T91" fmla="*/ 145 h 248"/>
                <a:gd name="T92" fmla="*/ 67 w 170"/>
                <a:gd name="T93" fmla="*/ 159 h 248"/>
                <a:gd name="T94" fmla="*/ 71 w 170"/>
                <a:gd name="T95" fmla="*/ 178 h 248"/>
                <a:gd name="T96" fmla="*/ 78 w 170"/>
                <a:gd name="T97" fmla="*/ 178 h 248"/>
                <a:gd name="T98" fmla="*/ 74 w 170"/>
                <a:gd name="T99" fmla="*/ 189 h 248"/>
                <a:gd name="T100" fmla="*/ 71 w 170"/>
                <a:gd name="T101" fmla="*/ 200 h 248"/>
                <a:gd name="T102" fmla="*/ 71 w 170"/>
                <a:gd name="T103" fmla="*/ 211 h 248"/>
                <a:gd name="T104" fmla="*/ 30 w 170"/>
                <a:gd name="T105" fmla="*/ 230 h 248"/>
                <a:gd name="T106" fmla="*/ 22 w 170"/>
                <a:gd name="T107" fmla="*/ 237 h 248"/>
                <a:gd name="T108" fmla="*/ 30 w 170"/>
                <a:gd name="T109" fmla="*/ 241 h 248"/>
                <a:gd name="T110" fmla="*/ 30 w 170"/>
                <a:gd name="T111" fmla="*/ 248 h 248"/>
                <a:gd name="T112" fmla="*/ 19 w 170"/>
                <a:gd name="T113" fmla="*/ 248 h 248"/>
                <a:gd name="T114" fmla="*/ 15 w 170"/>
                <a:gd name="T115" fmla="*/ 237 h 248"/>
                <a:gd name="T116" fmla="*/ 15 w 170"/>
                <a:gd name="T117" fmla="*/ 222 h 248"/>
                <a:gd name="T118" fmla="*/ 15 w 170"/>
                <a:gd name="T119" fmla="*/ 200 h 248"/>
                <a:gd name="T120" fmla="*/ 11 w 170"/>
                <a:gd name="T121" fmla="*/ 182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0" h="248">
                  <a:moveTo>
                    <a:pt x="11" y="182"/>
                  </a:moveTo>
                  <a:lnTo>
                    <a:pt x="30" y="167"/>
                  </a:lnTo>
                  <a:lnTo>
                    <a:pt x="30" y="163"/>
                  </a:lnTo>
                  <a:lnTo>
                    <a:pt x="30" y="159"/>
                  </a:lnTo>
                  <a:lnTo>
                    <a:pt x="30" y="156"/>
                  </a:lnTo>
                  <a:lnTo>
                    <a:pt x="30" y="152"/>
                  </a:lnTo>
                  <a:lnTo>
                    <a:pt x="30" y="152"/>
                  </a:lnTo>
                  <a:lnTo>
                    <a:pt x="30" y="148"/>
                  </a:lnTo>
                  <a:lnTo>
                    <a:pt x="33" y="148"/>
                  </a:lnTo>
                  <a:lnTo>
                    <a:pt x="33" y="148"/>
                  </a:lnTo>
                  <a:lnTo>
                    <a:pt x="37" y="145"/>
                  </a:lnTo>
                  <a:lnTo>
                    <a:pt x="37" y="141"/>
                  </a:lnTo>
                  <a:lnTo>
                    <a:pt x="37" y="141"/>
                  </a:lnTo>
                  <a:lnTo>
                    <a:pt x="37" y="137"/>
                  </a:lnTo>
                  <a:lnTo>
                    <a:pt x="37" y="137"/>
                  </a:lnTo>
                  <a:lnTo>
                    <a:pt x="37" y="133"/>
                  </a:lnTo>
                  <a:lnTo>
                    <a:pt x="37" y="133"/>
                  </a:lnTo>
                  <a:lnTo>
                    <a:pt x="33" y="130"/>
                  </a:lnTo>
                  <a:lnTo>
                    <a:pt x="33" y="130"/>
                  </a:lnTo>
                  <a:lnTo>
                    <a:pt x="37" y="126"/>
                  </a:lnTo>
                  <a:lnTo>
                    <a:pt x="37" y="126"/>
                  </a:lnTo>
                  <a:lnTo>
                    <a:pt x="37" y="122"/>
                  </a:lnTo>
                  <a:lnTo>
                    <a:pt x="37" y="119"/>
                  </a:lnTo>
                  <a:lnTo>
                    <a:pt x="41" y="119"/>
                  </a:lnTo>
                  <a:lnTo>
                    <a:pt x="37" y="119"/>
                  </a:lnTo>
                  <a:lnTo>
                    <a:pt x="37" y="119"/>
                  </a:lnTo>
                  <a:lnTo>
                    <a:pt x="37" y="115"/>
                  </a:lnTo>
                  <a:lnTo>
                    <a:pt x="37" y="111"/>
                  </a:lnTo>
                  <a:lnTo>
                    <a:pt x="41" y="107"/>
                  </a:lnTo>
                  <a:lnTo>
                    <a:pt x="41" y="107"/>
                  </a:lnTo>
                  <a:lnTo>
                    <a:pt x="41" y="104"/>
                  </a:lnTo>
                  <a:lnTo>
                    <a:pt x="41" y="104"/>
                  </a:lnTo>
                  <a:lnTo>
                    <a:pt x="41" y="100"/>
                  </a:lnTo>
                  <a:lnTo>
                    <a:pt x="41" y="96"/>
                  </a:lnTo>
                  <a:lnTo>
                    <a:pt x="41" y="96"/>
                  </a:lnTo>
                  <a:lnTo>
                    <a:pt x="37" y="96"/>
                  </a:lnTo>
                  <a:lnTo>
                    <a:pt x="33" y="93"/>
                  </a:lnTo>
                  <a:lnTo>
                    <a:pt x="33" y="89"/>
                  </a:lnTo>
                  <a:lnTo>
                    <a:pt x="26" y="89"/>
                  </a:lnTo>
                  <a:lnTo>
                    <a:pt x="22" y="89"/>
                  </a:lnTo>
                  <a:lnTo>
                    <a:pt x="22" y="85"/>
                  </a:lnTo>
                  <a:lnTo>
                    <a:pt x="15" y="85"/>
                  </a:lnTo>
                  <a:lnTo>
                    <a:pt x="11" y="81"/>
                  </a:lnTo>
                  <a:lnTo>
                    <a:pt x="11" y="85"/>
                  </a:lnTo>
                  <a:lnTo>
                    <a:pt x="8" y="85"/>
                  </a:lnTo>
                  <a:lnTo>
                    <a:pt x="8" y="81"/>
                  </a:lnTo>
                  <a:lnTo>
                    <a:pt x="8" y="81"/>
                  </a:lnTo>
                  <a:lnTo>
                    <a:pt x="0" y="81"/>
                  </a:lnTo>
                  <a:lnTo>
                    <a:pt x="0" y="74"/>
                  </a:lnTo>
                  <a:lnTo>
                    <a:pt x="0" y="70"/>
                  </a:lnTo>
                  <a:lnTo>
                    <a:pt x="0" y="70"/>
                  </a:lnTo>
                  <a:lnTo>
                    <a:pt x="8" y="67"/>
                  </a:lnTo>
                  <a:lnTo>
                    <a:pt x="11" y="67"/>
                  </a:lnTo>
                  <a:lnTo>
                    <a:pt x="26" y="59"/>
                  </a:lnTo>
                  <a:lnTo>
                    <a:pt x="30" y="59"/>
                  </a:lnTo>
                  <a:lnTo>
                    <a:pt x="41" y="56"/>
                  </a:lnTo>
                  <a:lnTo>
                    <a:pt x="45" y="56"/>
                  </a:lnTo>
                  <a:lnTo>
                    <a:pt x="48" y="52"/>
                  </a:lnTo>
                  <a:lnTo>
                    <a:pt x="48" y="56"/>
                  </a:lnTo>
                  <a:lnTo>
                    <a:pt x="52" y="56"/>
                  </a:lnTo>
                  <a:lnTo>
                    <a:pt x="52" y="59"/>
                  </a:lnTo>
                  <a:lnTo>
                    <a:pt x="52" y="59"/>
                  </a:lnTo>
                  <a:lnTo>
                    <a:pt x="56" y="59"/>
                  </a:lnTo>
                  <a:lnTo>
                    <a:pt x="56" y="59"/>
                  </a:lnTo>
                  <a:lnTo>
                    <a:pt x="59" y="59"/>
                  </a:lnTo>
                  <a:lnTo>
                    <a:pt x="59" y="59"/>
                  </a:lnTo>
                  <a:lnTo>
                    <a:pt x="63" y="59"/>
                  </a:lnTo>
                  <a:lnTo>
                    <a:pt x="67" y="59"/>
                  </a:lnTo>
                  <a:lnTo>
                    <a:pt x="71" y="63"/>
                  </a:lnTo>
                  <a:lnTo>
                    <a:pt x="71" y="67"/>
                  </a:lnTo>
                  <a:lnTo>
                    <a:pt x="67" y="70"/>
                  </a:lnTo>
                  <a:lnTo>
                    <a:pt x="63" y="74"/>
                  </a:lnTo>
                  <a:lnTo>
                    <a:pt x="63" y="78"/>
                  </a:lnTo>
                  <a:lnTo>
                    <a:pt x="63" y="78"/>
                  </a:lnTo>
                  <a:lnTo>
                    <a:pt x="63" y="81"/>
                  </a:lnTo>
                  <a:lnTo>
                    <a:pt x="63" y="85"/>
                  </a:lnTo>
                  <a:lnTo>
                    <a:pt x="63" y="89"/>
                  </a:lnTo>
                  <a:lnTo>
                    <a:pt x="67" y="89"/>
                  </a:lnTo>
                  <a:lnTo>
                    <a:pt x="71" y="93"/>
                  </a:lnTo>
                  <a:lnTo>
                    <a:pt x="71" y="93"/>
                  </a:lnTo>
                  <a:lnTo>
                    <a:pt x="74" y="96"/>
                  </a:lnTo>
                  <a:lnTo>
                    <a:pt x="74" y="96"/>
                  </a:lnTo>
                  <a:lnTo>
                    <a:pt x="74" y="100"/>
                  </a:lnTo>
                  <a:lnTo>
                    <a:pt x="74" y="100"/>
                  </a:lnTo>
                  <a:lnTo>
                    <a:pt x="78" y="100"/>
                  </a:lnTo>
                  <a:lnTo>
                    <a:pt x="78" y="100"/>
                  </a:lnTo>
                  <a:lnTo>
                    <a:pt x="78" y="96"/>
                  </a:lnTo>
                  <a:lnTo>
                    <a:pt x="82" y="93"/>
                  </a:lnTo>
                  <a:lnTo>
                    <a:pt x="82" y="89"/>
                  </a:lnTo>
                  <a:lnTo>
                    <a:pt x="82" y="85"/>
                  </a:lnTo>
                  <a:lnTo>
                    <a:pt x="85" y="85"/>
                  </a:lnTo>
                  <a:lnTo>
                    <a:pt x="89" y="81"/>
                  </a:lnTo>
                  <a:lnTo>
                    <a:pt x="89" y="81"/>
                  </a:lnTo>
                  <a:lnTo>
                    <a:pt x="89" y="74"/>
                  </a:lnTo>
                  <a:lnTo>
                    <a:pt x="85" y="74"/>
                  </a:lnTo>
                  <a:lnTo>
                    <a:pt x="89" y="70"/>
                  </a:lnTo>
                  <a:lnTo>
                    <a:pt x="85" y="70"/>
                  </a:lnTo>
                  <a:lnTo>
                    <a:pt x="89" y="70"/>
                  </a:lnTo>
                  <a:lnTo>
                    <a:pt x="89" y="70"/>
                  </a:lnTo>
                  <a:lnTo>
                    <a:pt x="89" y="67"/>
                  </a:lnTo>
                  <a:lnTo>
                    <a:pt x="93" y="67"/>
                  </a:lnTo>
                  <a:lnTo>
                    <a:pt x="93" y="67"/>
                  </a:lnTo>
                  <a:lnTo>
                    <a:pt x="89" y="63"/>
                  </a:lnTo>
                  <a:lnTo>
                    <a:pt x="89" y="59"/>
                  </a:lnTo>
                  <a:lnTo>
                    <a:pt x="85" y="56"/>
                  </a:lnTo>
                  <a:lnTo>
                    <a:pt x="85" y="52"/>
                  </a:lnTo>
                  <a:lnTo>
                    <a:pt x="78" y="48"/>
                  </a:lnTo>
                  <a:lnTo>
                    <a:pt x="78" y="48"/>
                  </a:lnTo>
                  <a:lnTo>
                    <a:pt x="74" y="44"/>
                  </a:lnTo>
                  <a:lnTo>
                    <a:pt x="74" y="44"/>
                  </a:lnTo>
                  <a:lnTo>
                    <a:pt x="67" y="41"/>
                  </a:lnTo>
                  <a:lnTo>
                    <a:pt x="67" y="30"/>
                  </a:lnTo>
                  <a:lnTo>
                    <a:pt x="71" y="15"/>
                  </a:lnTo>
                  <a:lnTo>
                    <a:pt x="85" y="15"/>
                  </a:lnTo>
                  <a:lnTo>
                    <a:pt x="89" y="15"/>
                  </a:lnTo>
                  <a:lnTo>
                    <a:pt x="89" y="11"/>
                  </a:lnTo>
                  <a:lnTo>
                    <a:pt x="93" y="11"/>
                  </a:lnTo>
                  <a:lnTo>
                    <a:pt x="93" y="15"/>
                  </a:lnTo>
                  <a:lnTo>
                    <a:pt x="93" y="15"/>
                  </a:lnTo>
                  <a:lnTo>
                    <a:pt x="96" y="15"/>
                  </a:lnTo>
                  <a:lnTo>
                    <a:pt x="96" y="15"/>
                  </a:lnTo>
                  <a:lnTo>
                    <a:pt x="100" y="18"/>
                  </a:lnTo>
                  <a:lnTo>
                    <a:pt x="100" y="18"/>
                  </a:lnTo>
                  <a:lnTo>
                    <a:pt x="104" y="18"/>
                  </a:lnTo>
                  <a:lnTo>
                    <a:pt x="108" y="15"/>
                  </a:lnTo>
                  <a:lnTo>
                    <a:pt x="108" y="15"/>
                  </a:lnTo>
                  <a:lnTo>
                    <a:pt x="111" y="15"/>
                  </a:lnTo>
                  <a:lnTo>
                    <a:pt x="111" y="15"/>
                  </a:lnTo>
                  <a:lnTo>
                    <a:pt x="111" y="15"/>
                  </a:lnTo>
                  <a:lnTo>
                    <a:pt x="115" y="15"/>
                  </a:lnTo>
                  <a:lnTo>
                    <a:pt x="115" y="18"/>
                  </a:lnTo>
                  <a:lnTo>
                    <a:pt x="119" y="15"/>
                  </a:lnTo>
                  <a:lnTo>
                    <a:pt x="126" y="15"/>
                  </a:lnTo>
                  <a:lnTo>
                    <a:pt x="126" y="15"/>
                  </a:lnTo>
                  <a:lnTo>
                    <a:pt x="126" y="11"/>
                  </a:lnTo>
                  <a:lnTo>
                    <a:pt x="126" y="11"/>
                  </a:lnTo>
                  <a:lnTo>
                    <a:pt x="130" y="11"/>
                  </a:lnTo>
                  <a:lnTo>
                    <a:pt x="130" y="11"/>
                  </a:lnTo>
                  <a:lnTo>
                    <a:pt x="133" y="11"/>
                  </a:lnTo>
                  <a:lnTo>
                    <a:pt x="137" y="11"/>
                  </a:lnTo>
                  <a:lnTo>
                    <a:pt x="137" y="11"/>
                  </a:lnTo>
                  <a:lnTo>
                    <a:pt x="145" y="7"/>
                  </a:lnTo>
                  <a:lnTo>
                    <a:pt x="148" y="11"/>
                  </a:lnTo>
                  <a:lnTo>
                    <a:pt x="148" y="7"/>
                  </a:lnTo>
                  <a:lnTo>
                    <a:pt x="152" y="7"/>
                  </a:lnTo>
                  <a:lnTo>
                    <a:pt x="156" y="7"/>
                  </a:lnTo>
                  <a:lnTo>
                    <a:pt x="156" y="4"/>
                  </a:lnTo>
                  <a:lnTo>
                    <a:pt x="159" y="4"/>
                  </a:lnTo>
                  <a:lnTo>
                    <a:pt x="163" y="4"/>
                  </a:lnTo>
                  <a:lnTo>
                    <a:pt x="163" y="0"/>
                  </a:lnTo>
                  <a:lnTo>
                    <a:pt x="167" y="0"/>
                  </a:lnTo>
                  <a:lnTo>
                    <a:pt x="170" y="0"/>
                  </a:lnTo>
                  <a:lnTo>
                    <a:pt x="170" y="0"/>
                  </a:lnTo>
                  <a:lnTo>
                    <a:pt x="170" y="0"/>
                  </a:lnTo>
                  <a:lnTo>
                    <a:pt x="170" y="4"/>
                  </a:lnTo>
                  <a:lnTo>
                    <a:pt x="170" y="7"/>
                  </a:lnTo>
                  <a:lnTo>
                    <a:pt x="170" y="7"/>
                  </a:lnTo>
                  <a:lnTo>
                    <a:pt x="167" y="11"/>
                  </a:lnTo>
                  <a:lnTo>
                    <a:pt x="167" y="11"/>
                  </a:lnTo>
                  <a:lnTo>
                    <a:pt x="167" y="15"/>
                  </a:lnTo>
                  <a:lnTo>
                    <a:pt x="167" y="15"/>
                  </a:lnTo>
                  <a:lnTo>
                    <a:pt x="167" y="15"/>
                  </a:lnTo>
                  <a:lnTo>
                    <a:pt x="167" y="22"/>
                  </a:lnTo>
                  <a:lnTo>
                    <a:pt x="167" y="22"/>
                  </a:lnTo>
                  <a:lnTo>
                    <a:pt x="167" y="26"/>
                  </a:lnTo>
                  <a:lnTo>
                    <a:pt x="167" y="30"/>
                  </a:lnTo>
                  <a:lnTo>
                    <a:pt x="167" y="30"/>
                  </a:lnTo>
                  <a:lnTo>
                    <a:pt x="167" y="33"/>
                  </a:lnTo>
                  <a:lnTo>
                    <a:pt x="167" y="33"/>
                  </a:lnTo>
                  <a:lnTo>
                    <a:pt x="167" y="37"/>
                  </a:lnTo>
                  <a:lnTo>
                    <a:pt x="167" y="44"/>
                  </a:lnTo>
                  <a:lnTo>
                    <a:pt x="167" y="44"/>
                  </a:lnTo>
                  <a:lnTo>
                    <a:pt x="167" y="48"/>
                  </a:lnTo>
                  <a:lnTo>
                    <a:pt x="167" y="56"/>
                  </a:lnTo>
                  <a:lnTo>
                    <a:pt x="163" y="56"/>
                  </a:lnTo>
                  <a:lnTo>
                    <a:pt x="163" y="56"/>
                  </a:lnTo>
                  <a:lnTo>
                    <a:pt x="163" y="56"/>
                  </a:lnTo>
                  <a:lnTo>
                    <a:pt x="167" y="56"/>
                  </a:lnTo>
                  <a:lnTo>
                    <a:pt x="170" y="56"/>
                  </a:lnTo>
                  <a:lnTo>
                    <a:pt x="170" y="63"/>
                  </a:lnTo>
                  <a:lnTo>
                    <a:pt x="167" y="67"/>
                  </a:lnTo>
                  <a:lnTo>
                    <a:pt x="167" y="67"/>
                  </a:lnTo>
                  <a:lnTo>
                    <a:pt x="167" y="67"/>
                  </a:lnTo>
                  <a:lnTo>
                    <a:pt x="167" y="67"/>
                  </a:lnTo>
                  <a:lnTo>
                    <a:pt x="163" y="67"/>
                  </a:lnTo>
                  <a:lnTo>
                    <a:pt x="163" y="70"/>
                  </a:lnTo>
                  <a:lnTo>
                    <a:pt x="163" y="70"/>
                  </a:lnTo>
                  <a:lnTo>
                    <a:pt x="163" y="70"/>
                  </a:lnTo>
                  <a:lnTo>
                    <a:pt x="167" y="70"/>
                  </a:lnTo>
                  <a:lnTo>
                    <a:pt x="163" y="74"/>
                  </a:lnTo>
                  <a:lnTo>
                    <a:pt x="163" y="78"/>
                  </a:lnTo>
                  <a:lnTo>
                    <a:pt x="163" y="78"/>
                  </a:lnTo>
                  <a:lnTo>
                    <a:pt x="159" y="81"/>
                  </a:lnTo>
                  <a:lnTo>
                    <a:pt x="159" y="81"/>
                  </a:lnTo>
                  <a:lnTo>
                    <a:pt x="156" y="85"/>
                  </a:lnTo>
                  <a:lnTo>
                    <a:pt x="152" y="85"/>
                  </a:lnTo>
                  <a:lnTo>
                    <a:pt x="152" y="89"/>
                  </a:lnTo>
                  <a:lnTo>
                    <a:pt x="141" y="96"/>
                  </a:lnTo>
                  <a:lnTo>
                    <a:pt x="141" y="96"/>
                  </a:lnTo>
                  <a:lnTo>
                    <a:pt x="141" y="96"/>
                  </a:lnTo>
                  <a:lnTo>
                    <a:pt x="130" y="104"/>
                  </a:lnTo>
                  <a:lnTo>
                    <a:pt x="126" y="100"/>
                  </a:lnTo>
                  <a:lnTo>
                    <a:pt x="126" y="104"/>
                  </a:lnTo>
                  <a:lnTo>
                    <a:pt x="119" y="104"/>
                  </a:lnTo>
                  <a:lnTo>
                    <a:pt x="111" y="107"/>
                  </a:lnTo>
                  <a:lnTo>
                    <a:pt x="111" y="107"/>
                  </a:lnTo>
                  <a:lnTo>
                    <a:pt x="111" y="107"/>
                  </a:lnTo>
                  <a:lnTo>
                    <a:pt x="108" y="115"/>
                  </a:lnTo>
                  <a:lnTo>
                    <a:pt x="104" y="115"/>
                  </a:lnTo>
                  <a:lnTo>
                    <a:pt x="104" y="111"/>
                  </a:lnTo>
                  <a:lnTo>
                    <a:pt x="104" y="115"/>
                  </a:lnTo>
                  <a:lnTo>
                    <a:pt x="100" y="115"/>
                  </a:lnTo>
                  <a:lnTo>
                    <a:pt x="100" y="119"/>
                  </a:lnTo>
                  <a:lnTo>
                    <a:pt x="93" y="122"/>
                  </a:lnTo>
                  <a:lnTo>
                    <a:pt x="93" y="122"/>
                  </a:lnTo>
                  <a:lnTo>
                    <a:pt x="93" y="126"/>
                  </a:lnTo>
                  <a:lnTo>
                    <a:pt x="93" y="126"/>
                  </a:lnTo>
                  <a:lnTo>
                    <a:pt x="93" y="126"/>
                  </a:lnTo>
                  <a:lnTo>
                    <a:pt x="89" y="126"/>
                  </a:lnTo>
                  <a:lnTo>
                    <a:pt x="78" y="133"/>
                  </a:lnTo>
                  <a:lnTo>
                    <a:pt x="78" y="137"/>
                  </a:lnTo>
                  <a:lnTo>
                    <a:pt x="78" y="137"/>
                  </a:lnTo>
                  <a:lnTo>
                    <a:pt x="71" y="137"/>
                  </a:lnTo>
                  <a:lnTo>
                    <a:pt x="71" y="141"/>
                  </a:lnTo>
                  <a:lnTo>
                    <a:pt x="67" y="137"/>
                  </a:lnTo>
                  <a:lnTo>
                    <a:pt x="67" y="137"/>
                  </a:lnTo>
                  <a:lnTo>
                    <a:pt x="67" y="141"/>
                  </a:lnTo>
                  <a:lnTo>
                    <a:pt x="67" y="141"/>
                  </a:lnTo>
                  <a:lnTo>
                    <a:pt x="67" y="145"/>
                  </a:lnTo>
                  <a:lnTo>
                    <a:pt x="67" y="145"/>
                  </a:lnTo>
                  <a:lnTo>
                    <a:pt x="67" y="148"/>
                  </a:lnTo>
                  <a:lnTo>
                    <a:pt x="63" y="148"/>
                  </a:lnTo>
                  <a:lnTo>
                    <a:pt x="71" y="156"/>
                  </a:lnTo>
                  <a:lnTo>
                    <a:pt x="71" y="159"/>
                  </a:lnTo>
                  <a:lnTo>
                    <a:pt x="67" y="159"/>
                  </a:lnTo>
                  <a:lnTo>
                    <a:pt x="71" y="159"/>
                  </a:lnTo>
                  <a:lnTo>
                    <a:pt x="71" y="163"/>
                  </a:lnTo>
                  <a:lnTo>
                    <a:pt x="71" y="167"/>
                  </a:lnTo>
                  <a:lnTo>
                    <a:pt x="74" y="171"/>
                  </a:lnTo>
                  <a:lnTo>
                    <a:pt x="71" y="178"/>
                  </a:lnTo>
                  <a:lnTo>
                    <a:pt x="74" y="182"/>
                  </a:lnTo>
                  <a:lnTo>
                    <a:pt x="74" y="182"/>
                  </a:lnTo>
                  <a:lnTo>
                    <a:pt x="74" y="178"/>
                  </a:lnTo>
                  <a:lnTo>
                    <a:pt x="74" y="174"/>
                  </a:lnTo>
                  <a:lnTo>
                    <a:pt x="78" y="178"/>
                  </a:lnTo>
                  <a:lnTo>
                    <a:pt x="78" y="178"/>
                  </a:lnTo>
                  <a:lnTo>
                    <a:pt x="78" y="182"/>
                  </a:lnTo>
                  <a:lnTo>
                    <a:pt x="74" y="185"/>
                  </a:lnTo>
                  <a:lnTo>
                    <a:pt x="74" y="189"/>
                  </a:lnTo>
                  <a:lnTo>
                    <a:pt x="74" y="189"/>
                  </a:lnTo>
                  <a:lnTo>
                    <a:pt x="74" y="193"/>
                  </a:lnTo>
                  <a:lnTo>
                    <a:pt x="74" y="196"/>
                  </a:lnTo>
                  <a:lnTo>
                    <a:pt x="74" y="196"/>
                  </a:lnTo>
                  <a:lnTo>
                    <a:pt x="71" y="200"/>
                  </a:lnTo>
                  <a:lnTo>
                    <a:pt x="71" y="200"/>
                  </a:lnTo>
                  <a:lnTo>
                    <a:pt x="71" y="204"/>
                  </a:lnTo>
                  <a:lnTo>
                    <a:pt x="74" y="200"/>
                  </a:lnTo>
                  <a:lnTo>
                    <a:pt x="74" y="204"/>
                  </a:lnTo>
                  <a:lnTo>
                    <a:pt x="74" y="208"/>
                  </a:lnTo>
                  <a:lnTo>
                    <a:pt x="71" y="211"/>
                  </a:lnTo>
                  <a:lnTo>
                    <a:pt x="67" y="215"/>
                  </a:lnTo>
                  <a:lnTo>
                    <a:pt x="56" y="219"/>
                  </a:lnTo>
                  <a:lnTo>
                    <a:pt x="41" y="222"/>
                  </a:lnTo>
                  <a:lnTo>
                    <a:pt x="37" y="226"/>
                  </a:lnTo>
                  <a:lnTo>
                    <a:pt x="30" y="230"/>
                  </a:lnTo>
                  <a:lnTo>
                    <a:pt x="30" y="230"/>
                  </a:lnTo>
                  <a:lnTo>
                    <a:pt x="30" y="234"/>
                  </a:lnTo>
                  <a:lnTo>
                    <a:pt x="26" y="237"/>
                  </a:lnTo>
                  <a:lnTo>
                    <a:pt x="26" y="237"/>
                  </a:lnTo>
                  <a:lnTo>
                    <a:pt x="22" y="237"/>
                  </a:lnTo>
                  <a:lnTo>
                    <a:pt x="22" y="237"/>
                  </a:lnTo>
                  <a:lnTo>
                    <a:pt x="26" y="241"/>
                  </a:lnTo>
                  <a:lnTo>
                    <a:pt x="26" y="241"/>
                  </a:lnTo>
                  <a:lnTo>
                    <a:pt x="26" y="241"/>
                  </a:lnTo>
                  <a:lnTo>
                    <a:pt x="30" y="241"/>
                  </a:lnTo>
                  <a:lnTo>
                    <a:pt x="30" y="241"/>
                  </a:lnTo>
                  <a:lnTo>
                    <a:pt x="30" y="237"/>
                  </a:lnTo>
                  <a:lnTo>
                    <a:pt x="30" y="241"/>
                  </a:lnTo>
                  <a:lnTo>
                    <a:pt x="30" y="245"/>
                  </a:lnTo>
                  <a:lnTo>
                    <a:pt x="30" y="248"/>
                  </a:lnTo>
                  <a:lnTo>
                    <a:pt x="30" y="248"/>
                  </a:lnTo>
                  <a:lnTo>
                    <a:pt x="26" y="248"/>
                  </a:lnTo>
                  <a:lnTo>
                    <a:pt x="19" y="248"/>
                  </a:lnTo>
                  <a:lnTo>
                    <a:pt x="19" y="248"/>
                  </a:lnTo>
                  <a:lnTo>
                    <a:pt x="19" y="248"/>
                  </a:lnTo>
                  <a:lnTo>
                    <a:pt x="19" y="245"/>
                  </a:lnTo>
                  <a:lnTo>
                    <a:pt x="19" y="245"/>
                  </a:lnTo>
                  <a:lnTo>
                    <a:pt x="19" y="241"/>
                  </a:lnTo>
                  <a:lnTo>
                    <a:pt x="19" y="241"/>
                  </a:lnTo>
                  <a:lnTo>
                    <a:pt x="15" y="237"/>
                  </a:lnTo>
                  <a:lnTo>
                    <a:pt x="15" y="237"/>
                  </a:lnTo>
                  <a:lnTo>
                    <a:pt x="15" y="237"/>
                  </a:lnTo>
                  <a:lnTo>
                    <a:pt x="15" y="234"/>
                  </a:lnTo>
                  <a:lnTo>
                    <a:pt x="15" y="226"/>
                  </a:lnTo>
                  <a:lnTo>
                    <a:pt x="15" y="222"/>
                  </a:lnTo>
                  <a:lnTo>
                    <a:pt x="15" y="211"/>
                  </a:lnTo>
                  <a:lnTo>
                    <a:pt x="15" y="208"/>
                  </a:lnTo>
                  <a:lnTo>
                    <a:pt x="15" y="204"/>
                  </a:lnTo>
                  <a:lnTo>
                    <a:pt x="15" y="204"/>
                  </a:lnTo>
                  <a:lnTo>
                    <a:pt x="15" y="200"/>
                  </a:lnTo>
                  <a:lnTo>
                    <a:pt x="15" y="196"/>
                  </a:lnTo>
                  <a:lnTo>
                    <a:pt x="11" y="193"/>
                  </a:lnTo>
                  <a:lnTo>
                    <a:pt x="11" y="185"/>
                  </a:lnTo>
                  <a:lnTo>
                    <a:pt x="11" y="182"/>
                  </a:lnTo>
                  <a:lnTo>
                    <a:pt x="11" y="182"/>
                  </a:lnTo>
                  <a:close/>
                </a:path>
              </a:pathLst>
            </a:custGeom>
            <a:grpFill/>
            <a:ln>
              <a:noFill/>
            </a:ln>
          </p:spPr>
          <p:txBody>
            <a:bodyPr vert="horz" wrap="square" lIns="91440" tIns="45720" rIns="91440" bIns="45720" numCol="1" anchor="t" anchorCtr="0" compatLnSpc="1"/>
            <a:lstStyle/>
            <a:p>
              <a:endParaRPr lang="en-US"/>
            </a:p>
          </p:txBody>
        </p:sp>
        <p:sp>
          <p:nvSpPr>
            <p:cNvPr id="154" name="Freeform 151">
              <a:extLst>
                <a:ext uri="{FF2B5EF4-FFF2-40B4-BE49-F238E27FC236}">
                  <a16:creationId xmlns="" xmlns:a16="http://schemas.microsoft.com/office/drawing/2014/main" id="{2D1AE1F1-DCC2-4F11-98C0-417FA8846101}"/>
                </a:ext>
              </a:extLst>
            </p:cNvPr>
            <p:cNvSpPr/>
            <p:nvPr/>
          </p:nvSpPr>
          <p:spPr bwMode="auto">
            <a:xfrm>
              <a:off x="4926044" y="3682902"/>
              <a:ext cx="29593" cy="28306"/>
            </a:xfrm>
            <a:custGeom>
              <a:avLst/>
              <a:gdLst>
                <a:gd name="T0" fmla="*/ 19 w 23"/>
                <a:gd name="T1" fmla="*/ 3 h 22"/>
                <a:gd name="T2" fmla="*/ 19 w 23"/>
                <a:gd name="T3" fmla="*/ 3 h 22"/>
                <a:gd name="T4" fmla="*/ 19 w 23"/>
                <a:gd name="T5" fmla="*/ 3 h 22"/>
                <a:gd name="T6" fmla="*/ 23 w 23"/>
                <a:gd name="T7" fmla="*/ 7 h 22"/>
                <a:gd name="T8" fmla="*/ 23 w 23"/>
                <a:gd name="T9" fmla="*/ 7 h 22"/>
                <a:gd name="T10" fmla="*/ 23 w 23"/>
                <a:gd name="T11" fmla="*/ 11 h 22"/>
                <a:gd name="T12" fmla="*/ 23 w 23"/>
                <a:gd name="T13" fmla="*/ 11 h 22"/>
                <a:gd name="T14" fmla="*/ 23 w 23"/>
                <a:gd name="T15" fmla="*/ 14 h 22"/>
                <a:gd name="T16" fmla="*/ 23 w 23"/>
                <a:gd name="T17" fmla="*/ 14 h 22"/>
                <a:gd name="T18" fmla="*/ 23 w 23"/>
                <a:gd name="T19" fmla="*/ 14 h 22"/>
                <a:gd name="T20" fmla="*/ 19 w 23"/>
                <a:gd name="T21" fmla="*/ 14 h 22"/>
                <a:gd name="T22" fmla="*/ 19 w 23"/>
                <a:gd name="T23" fmla="*/ 18 h 22"/>
                <a:gd name="T24" fmla="*/ 19 w 23"/>
                <a:gd name="T25" fmla="*/ 22 h 22"/>
                <a:gd name="T26" fmla="*/ 15 w 23"/>
                <a:gd name="T27" fmla="*/ 22 h 22"/>
                <a:gd name="T28" fmla="*/ 12 w 23"/>
                <a:gd name="T29" fmla="*/ 22 h 22"/>
                <a:gd name="T30" fmla="*/ 4 w 23"/>
                <a:gd name="T31" fmla="*/ 18 h 22"/>
                <a:gd name="T32" fmla="*/ 4 w 23"/>
                <a:gd name="T33" fmla="*/ 14 h 22"/>
                <a:gd name="T34" fmla="*/ 0 w 23"/>
                <a:gd name="T35" fmla="*/ 14 h 22"/>
                <a:gd name="T36" fmla="*/ 0 w 23"/>
                <a:gd name="T37" fmla="*/ 11 h 22"/>
                <a:gd name="T38" fmla="*/ 0 w 23"/>
                <a:gd name="T39" fmla="*/ 7 h 22"/>
                <a:gd name="T40" fmla="*/ 4 w 23"/>
                <a:gd name="T41" fmla="*/ 3 h 22"/>
                <a:gd name="T42" fmla="*/ 8 w 23"/>
                <a:gd name="T43" fmla="*/ 0 h 22"/>
                <a:gd name="T44" fmla="*/ 8 w 23"/>
                <a:gd name="T45" fmla="*/ 0 h 22"/>
                <a:gd name="T46" fmla="*/ 12 w 23"/>
                <a:gd name="T47" fmla="*/ 0 h 22"/>
                <a:gd name="T48" fmla="*/ 15 w 23"/>
                <a:gd name="T49" fmla="*/ 3 h 22"/>
                <a:gd name="T50" fmla="*/ 19 w 23"/>
                <a:gd name="T51" fmla="*/ 3 h 22"/>
                <a:gd name="T52" fmla="*/ 19 w 23"/>
                <a:gd name="T53"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 h="22">
                  <a:moveTo>
                    <a:pt x="19" y="3"/>
                  </a:moveTo>
                  <a:lnTo>
                    <a:pt x="19" y="3"/>
                  </a:lnTo>
                  <a:lnTo>
                    <a:pt x="19" y="3"/>
                  </a:lnTo>
                  <a:lnTo>
                    <a:pt x="23" y="7"/>
                  </a:lnTo>
                  <a:lnTo>
                    <a:pt x="23" y="7"/>
                  </a:lnTo>
                  <a:lnTo>
                    <a:pt x="23" y="11"/>
                  </a:lnTo>
                  <a:lnTo>
                    <a:pt x="23" y="11"/>
                  </a:lnTo>
                  <a:lnTo>
                    <a:pt x="23" y="14"/>
                  </a:lnTo>
                  <a:lnTo>
                    <a:pt x="23" y="14"/>
                  </a:lnTo>
                  <a:lnTo>
                    <a:pt x="23" y="14"/>
                  </a:lnTo>
                  <a:lnTo>
                    <a:pt x="19" y="14"/>
                  </a:lnTo>
                  <a:lnTo>
                    <a:pt x="19" y="18"/>
                  </a:lnTo>
                  <a:lnTo>
                    <a:pt x="19" y="22"/>
                  </a:lnTo>
                  <a:lnTo>
                    <a:pt x="15" y="22"/>
                  </a:lnTo>
                  <a:lnTo>
                    <a:pt x="12" y="22"/>
                  </a:lnTo>
                  <a:lnTo>
                    <a:pt x="4" y="18"/>
                  </a:lnTo>
                  <a:lnTo>
                    <a:pt x="4" y="14"/>
                  </a:lnTo>
                  <a:lnTo>
                    <a:pt x="0" y="14"/>
                  </a:lnTo>
                  <a:lnTo>
                    <a:pt x="0" y="11"/>
                  </a:lnTo>
                  <a:lnTo>
                    <a:pt x="0" y="7"/>
                  </a:lnTo>
                  <a:lnTo>
                    <a:pt x="4" y="3"/>
                  </a:lnTo>
                  <a:lnTo>
                    <a:pt x="8" y="0"/>
                  </a:lnTo>
                  <a:lnTo>
                    <a:pt x="8" y="0"/>
                  </a:lnTo>
                  <a:lnTo>
                    <a:pt x="12" y="0"/>
                  </a:lnTo>
                  <a:lnTo>
                    <a:pt x="15" y="3"/>
                  </a:lnTo>
                  <a:lnTo>
                    <a:pt x="19" y="3"/>
                  </a:lnTo>
                  <a:lnTo>
                    <a:pt x="19" y="3"/>
                  </a:lnTo>
                  <a:close/>
                </a:path>
              </a:pathLst>
            </a:custGeom>
            <a:grpFill/>
            <a:ln>
              <a:noFill/>
            </a:ln>
          </p:spPr>
          <p:txBody>
            <a:bodyPr vert="horz" wrap="square" lIns="91440" tIns="45720" rIns="91440" bIns="45720" numCol="1" anchor="t" anchorCtr="0" compatLnSpc="1"/>
            <a:lstStyle/>
            <a:p>
              <a:endParaRPr lang="en-US"/>
            </a:p>
          </p:txBody>
        </p:sp>
        <p:sp>
          <p:nvSpPr>
            <p:cNvPr id="155" name="Freeform 152">
              <a:extLst>
                <a:ext uri="{FF2B5EF4-FFF2-40B4-BE49-F238E27FC236}">
                  <a16:creationId xmlns="" xmlns:a16="http://schemas.microsoft.com/office/drawing/2014/main" id="{2CB3B69A-C8B0-4524-AD8E-36953542673B}"/>
                </a:ext>
              </a:extLst>
            </p:cNvPr>
            <p:cNvSpPr>
              <a:spLocks noEditPoints="1"/>
            </p:cNvSpPr>
            <p:nvPr/>
          </p:nvSpPr>
          <p:spPr bwMode="auto">
            <a:xfrm>
              <a:off x="4626258" y="3610850"/>
              <a:ext cx="343531" cy="262473"/>
            </a:xfrm>
            <a:custGeom>
              <a:avLst/>
              <a:gdLst>
                <a:gd name="T0" fmla="*/ 4 w 267"/>
                <a:gd name="T1" fmla="*/ 96 h 204"/>
                <a:gd name="T2" fmla="*/ 15 w 267"/>
                <a:gd name="T3" fmla="*/ 96 h 204"/>
                <a:gd name="T4" fmla="*/ 30 w 267"/>
                <a:gd name="T5" fmla="*/ 104 h 204"/>
                <a:gd name="T6" fmla="*/ 41 w 267"/>
                <a:gd name="T7" fmla="*/ 108 h 204"/>
                <a:gd name="T8" fmla="*/ 48 w 267"/>
                <a:gd name="T9" fmla="*/ 100 h 204"/>
                <a:gd name="T10" fmla="*/ 67 w 267"/>
                <a:gd name="T11" fmla="*/ 48 h 204"/>
                <a:gd name="T12" fmla="*/ 71 w 267"/>
                <a:gd name="T13" fmla="*/ 70 h 204"/>
                <a:gd name="T14" fmla="*/ 85 w 267"/>
                <a:gd name="T15" fmla="*/ 70 h 204"/>
                <a:gd name="T16" fmla="*/ 104 w 267"/>
                <a:gd name="T17" fmla="*/ 59 h 204"/>
                <a:gd name="T18" fmla="*/ 122 w 267"/>
                <a:gd name="T19" fmla="*/ 52 h 204"/>
                <a:gd name="T20" fmla="*/ 137 w 267"/>
                <a:gd name="T21" fmla="*/ 56 h 204"/>
                <a:gd name="T22" fmla="*/ 152 w 267"/>
                <a:gd name="T23" fmla="*/ 56 h 204"/>
                <a:gd name="T24" fmla="*/ 152 w 267"/>
                <a:gd name="T25" fmla="*/ 44 h 204"/>
                <a:gd name="T26" fmla="*/ 163 w 267"/>
                <a:gd name="T27" fmla="*/ 37 h 204"/>
                <a:gd name="T28" fmla="*/ 171 w 267"/>
                <a:gd name="T29" fmla="*/ 30 h 204"/>
                <a:gd name="T30" fmla="*/ 178 w 267"/>
                <a:gd name="T31" fmla="*/ 18 h 204"/>
                <a:gd name="T32" fmla="*/ 185 w 267"/>
                <a:gd name="T33" fmla="*/ 15 h 204"/>
                <a:gd name="T34" fmla="*/ 196 w 267"/>
                <a:gd name="T35" fmla="*/ 7 h 204"/>
                <a:gd name="T36" fmla="*/ 208 w 267"/>
                <a:gd name="T37" fmla="*/ 4 h 204"/>
                <a:gd name="T38" fmla="*/ 219 w 267"/>
                <a:gd name="T39" fmla="*/ 0 h 204"/>
                <a:gd name="T40" fmla="*/ 233 w 267"/>
                <a:gd name="T41" fmla="*/ 4 h 204"/>
                <a:gd name="T42" fmla="*/ 248 w 267"/>
                <a:gd name="T43" fmla="*/ 7 h 204"/>
                <a:gd name="T44" fmla="*/ 252 w 267"/>
                <a:gd name="T45" fmla="*/ 26 h 204"/>
                <a:gd name="T46" fmla="*/ 252 w 267"/>
                <a:gd name="T47" fmla="*/ 56 h 204"/>
                <a:gd name="T48" fmla="*/ 241 w 267"/>
                <a:gd name="T49" fmla="*/ 56 h 204"/>
                <a:gd name="T50" fmla="*/ 237 w 267"/>
                <a:gd name="T51" fmla="*/ 70 h 204"/>
                <a:gd name="T52" fmla="*/ 252 w 267"/>
                <a:gd name="T53" fmla="*/ 74 h 204"/>
                <a:gd name="T54" fmla="*/ 267 w 267"/>
                <a:gd name="T55" fmla="*/ 70 h 204"/>
                <a:gd name="T56" fmla="*/ 263 w 267"/>
                <a:gd name="T57" fmla="*/ 85 h 204"/>
                <a:gd name="T58" fmla="*/ 252 w 267"/>
                <a:gd name="T59" fmla="*/ 104 h 204"/>
                <a:gd name="T60" fmla="*/ 241 w 267"/>
                <a:gd name="T61" fmla="*/ 111 h 204"/>
                <a:gd name="T62" fmla="*/ 230 w 267"/>
                <a:gd name="T63" fmla="*/ 122 h 204"/>
                <a:gd name="T64" fmla="*/ 211 w 267"/>
                <a:gd name="T65" fmla="*/ 148 h 204"/>
                <a:gd name="T66" fmla="*/ 185 w 267"/>
                <a:gd name="T67" fmla="*/ 167 h 204"/>
                <a:gd name="T68" fmla="*/ 167 w 267"/>
                <a:gd name="T69" fmla="*/ 182 h 204"/>
                <a:gd name="T70" fmla="*/ 152 w 267"/>
                <a:gd name="T71" fmla="*/ 185 h 204"/>
                <a:gd name="T72" fmla="*/ 141 w 267"/>
                <a:gd name="T73" fmla="*/ 193 h 204"/>
                <a:gd name="T74" fmla="*/ 130 w 267"/>
                <a:gd name="T75" fmla="*/ 193 h 204"/>
                <a:gd name="T76" fmla="*/ 104 w 267"/>
                <a:gd name="T77" fmla="*/ 193 h 204"/>
                <a:gd name="T78" fmla="*/ 89 w 267"/>
                <a:gd name="T79" fmla="*/ 193 h 204"/>
                <a:gd name="T80" fmla="*/ 82 w 267"/>
                <a:gd name="T81" fmla="*/ 197 h 204"/>
                <a:gd name="T82" fmla="*/ 63 w 267"/>
                <a:gd name="T83" fmla="*/ 197 h 204"/>
                <a:gd name="T84" fmla="*/ 52 w 267"/>
                <a:gd name="T85" fmla="*/ 204 h 204"/>
                <a:gd name="T86" fmla="*/ 37 w 267"/>
                <a:gd name="T87" fmla="*/ 197 h 204"/>
                <a:gd name="T88" fmla="*/ 30 w 267"/>
                <a:gd name="T89" fmla="*/ 193 h 204"/>
                <a:gd name="T90" fmla="*/ 26 w 267"/>
                <a:gd name="T91" fmla="*/ 189 h 204"/>
                <a:gd name="T92" fmla="*/ 19 w 267"/>
                <a:gd name="T93" fmla="*/ 171 h 204"/>
                <a:gd name="T94" fmla="*/ 26 w 267"/>
                <a:gd name="T95" fmla="*/ 167 h 204"/>
                <a:gd name="T96" fmla="*/ 19 w 267"/>
                <a:gd name="T97" fmla="*/ 145 h 204"/>
                <a:gd name="T98" fmla="*/ 8 w 267"/>
                <a:gd name="T99" fmla="*/ 108 h 204"/>
                <a:gd name="T100" fmla="*/ 174 w 267"/>
                <a:gd name="T101" fmla="*/ 130 h 204"/>
                <a:gd name="T102" fmla="*/ 185 w 267"/>
                <a:gd name="T103" fmla="*/ 133 h 204"/>
                <a:gd name="T104" fmla="*/ 196 w 267"/>
                <a:gd name="T105" fmla="*/ 126 h 204"/>
                <a:gd name="T106" fmla="*/ 200 w 267"/>
                <a:gd name="T107" fmla="*/ 119 h 204"/>
                <a:gd name="T108" fmla="*/ 200 w 267"/>
                <a:gd name="T109" fmla="*/ 104 h 204"/>
                <a:gd name="T110" fmla="*/ 193 w 267"/>
                <a:gd name="T111" fmla="*/ 100 h 204"/>
                <a:gd name="T112" fmla="*/ 178 w 267"/>
                <a:gd name="T113" fmla="*/ 108 h 204"/>
                <a:gd name="T114" fmla="*/ 174 w 267"/>
                <a:gd name="T115" fmla="*/ 12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7" h="204">
                  <a:moveTo>
                    <a:pt x="0" y="100"/>
                  </a:moveTo>
                  <a:lnTo>
                    <a:pt x="4" y="100"/>
                  </a:lnTo>
                  <a:lnTo>
                    <a:pt x="4" y="96"/>
                  </a:lnTo>
                  <a:lnTo>
                    <a:pt x="4" y="96"/>
                  </a:lnTo>
                  <a:lnTo>
                    <a:pt x="4" y="96"/>
                  </a:lnTo>
                  <a:lnTo>
                    <a:pt x="8" y="93"/>
                  </a:lnTo>
                  <a:lnTo>
                    <a:pt x="11" y="93"/>
                  </a:lnTo>
                  <a:lnTo>
                    <a:pt x="11" y="93"/>
                  </a:lnTo>
                  <a:lnTo>
                    <a:pt x="15" y="93"/>
                  </a:lnTo>
                  <a:lnTo>
                    <a:pt x="15" y="96"/>
                  </a:lnTo>
                  <a:lnTo>
                    <a:pt x="15" y="104"/>
                  </a:lnTo>
                  <a:lnTo>
                    <a:pt x="22" y="104"/>
                  </a:lnTo>
                  <a:lnTo>
                    <a:pt x="26" y="104"/>
                  </a:lnTo>
                  <a:lnTo>
                    <a:pt x="26" y="104"/>
                  </a:lnTo>
                  <a:lnTo>
                    <a:pt x="30" y="104"/>
                  </a:lnTo>
                  <a:lnTo>
                    <a:pt x="34" y="104"/>
                  </a:lnTo>
                  <a:lnTo>
                    <a:pt x="34" y="104"/>
                  </a:lnTo>
                  <a:lnTo>
                    <a:pt x="37" y="104"/>
                  </a:lnTo>
                  <a:lnTo>
                    <a:pt x="37" y="108"/>
                  </a:lnTo>
                  <a:lnTo>
                    <a:pt x="41" y="108"/>
                  </a:lnTo>
                  <a:lnTo>
                    <a:pt x="41" y="108"/>
                  </a:lnTo>
                  <a:lnTo>
                    <a:pt x="41" y="104"/>
                  </a:lnTo>
                  <a:lnTo>
                    <a:pt x="45" y="100"/>
                  </a:lnTo>
                  <a:lnTo>
                    <a:pt x="45" y="100"/>
                  </a:lnTo>
                  <a:lnTo>
                    <a:pt x="48" y="100"/>
                  </a:lnTo>
                  <a:lnTo>
                    <a:pt x="52" y="96"/>
                  </a:lnTo>
                  <a:lnTo>
                    <a:pt x="56" y="96"/>
                  </a:lnTo>
                  <a:lnTo>
                    <a:pt x="59" y="96"/>
                  </a:lnTo>
                  <a:lnTo>
                    <a:pt x="59" y="44"/>
                  </a:lnTo>
                  <a:lnTo>
                    <a:pt x="67" y="48"/>
                  </a:lnTo>
                  <a:lnTo>
                    <a:pt x="67" y="52"/>
                  </a:lnTo>
                  <a:lnTo>
                    <a:pt x="71" y="59"/>
                  </a:lnTo>
                  <a:lnTo>
                    <a:pt x="71" y="63"/>
                  </a:lnTo>
                  <a:lnTo>
                    <a:pt x="71" y="67"/>
                  </a:lnTo>
                  <a:lnTo>
                    <a:pt x="71" y="70"/>
                  </a:lnTo>
                  <a:lnTo>
                    <a:pt x="74" y="70"/>
                  </a:lnTo>
                  <a:lnTo>
                    <a:pt x="78" y="70"/>
                  </a:lnTo>
                  <a:lnTo>
                    <a:pt x="82" y="70"/>
                  </a:lnTo>
                  <a:lnTo>
                    <a:pt x="85" y="70"/>
                  </a:lnTo>
                  <a:lnTo>
                    <a:pt x="85" y="70"/>
                  </a:lnTo>
                  <a:lnTo>
                    <a:pt x="89" y="67"/>
                  </a:lnTo>
                  <a:lnTo>
                    <a:pt x="93" y="67"/>
                  </a:lnTo>
                  <a:lnTo>
                    <a:pt x="96" y="63"/>
                  </a:lnTo>
                  <a:lnTo>
                    <a:pt x="100" y="63"/>
                  </a:lnTo>
                  <a:lnTo>
                    <a:pt x="104" y="59"/>
                  </a:lnTo>
                  <a:lnTo>
                    <a:pt x="108" y="52"/>
                  </a:lnTo>
                  <a:lnTo>
                    <a:pt x="111" y="48"/>
                  </a:lnTo>
                  <a:lnTo>
                    <a:pt x="115" y="48"/>
                  </a:lnTo>
                  <a:lnTo>
                    <a:pt x="119" y="48"/>
                  </a:lnTo>
                  <a:lnTo>
                    <a:pt x="122" y="52"/>
                  </a:lnTo>
                  <a:lnTo>
                    <a:pt x="122" y="52"/>
                  </a:lnTo>
                  <a:lnTo>
                    <a:pt x="130" y="56"/>
                  </a:lnTo>
                  <a:lnTo>
                    <a:pt x="133" y="56"/>
                  </a:lnTo>
                  <a:lnTo>
                    <a:pt x="133" y="56"/>
                  </a:lnTo>
                  <a:lnTo>
                    <a:pt x="137" y="56"/>
                  </a:lnTo>
                  <a:lnTo>
                    <a:pt x="141" y="56"/>
                  </a:lnTo>
                  <a:lnTo>
                    <a:pt x="145" y="56"/>
                  </a:lnTo>
                  <a:lnTo>
                    <a:pt x="145" y="56"/>
                  </a:lnTo>
                  <a:lnTo>
                    <a:pt x="148" y="56"/>
                  </a:lnTo>
                  <a:lnTo>
                    <a:pt x="152" y="56"/>
                  </a:lnTo>
                  <a:lnTo>
                    <a:pt x="152" y="52"/>
                  </a:lnTo>
                  <a:lnTo>
                    <a:pt x="152" y="52"/>
                  </a:lnTo>
                  <a:lnTo>
                    <a:pt x="152" y="48"/>
                  </a:lnTo>
                  <a:lnTo>
                    <a:pt x="152" y="48"/>
                  </a:lnTo>
                  <a:lnTo>
                    <a:pt x="152" y="44"/>
                  </a:lnTo>
                  <a:lnTo>
                    <a:pt x="156" y="41"/>
                  </a:lnTo>
                  <a:lnTo>
                    <a:pt x="159" y="41"/>
                  </a:lnTo>
                  <a:lnTo>
                    <a:pt x="159" y="41"/>
                  </a:lnTo>
                  <a:lnTo>
                    <a:pt x="163" y="37"/>
                  </a:lnTo>
                  <a:lnTo>
                    <a:pt x="163" y="37"/>
                  </a:lnTo>
                  <a:lnTo>
                    <a:pt x="163" y="37"/>
                  </a:lnTo>
                  <a:lnTo>
                    <a:pt x="167" y="33"/>
                  </a:lnTo>
                  <a:lnTo>
                    <a:pt x="167" y="33"/>
                  </a:lnTo>
                  <a:lnTo>
                    <a:pt x="171" y="33"/>
                  </a:lnTo>
                  <a:lnTo>
                    <a:pt x="171" y="30"/>
                  </a:lnTo>
                  <a:lnTo>
                    <a:pt x="174" y="30"/>
                  </a:lnTo>
                  <a:lnTo>
                    <a:pt x="174" y="30"/>
                  </a:lnTo>
                  <a:lnTo>
                    <a:pt x="171" y="26"/>
                  </a:lnTo>
                  <a:lnTo>
                    <a:pt x="171" y="22"/>
                  </a:lnTo>
                  <a:lnTo>
                    <a:pt x="178" y="18"/>
                  </a:lnTo>
                  <a:lnTo>
                    <a:pt x="178" y="18"/>
                  </a:lnTo>
                  <a:lnTo>
                    <a:pt x="182" y="18"/>
                  </a:lnTo>
                  <a:lnTo>
                    <a:pt x="182" y="15"/>
                  </a:lnTo>
                  <a:lnTo>
                    <a:pt x="185" y="15"/>
                  </a:lnTo>
                  <a:lnTo>
                    <a:pt x="185" y="15"/>
                  </a:lnTo>
                  <a:lnTo>
                    <a:pt x="185" y="11"/>
                  </a:lnTo>
                  <a:lnTo>
                    <a:pt x="189" y="11"/>
                  </a:lnTo>
                  <a:lnTo>
                    <a:pt x="193" y="7"/>
                  </a:lnTo>
                  <a:lnTo>
                    <a:pt x="196" y="7"/>
                  </a:lnTo>
                  <a:lnTo>
                    <a:pt x="196" y="7"/>
                  </a:lnTo>
                  <a:lnTo>
                    <a:pt x="196" y="7"/>
                  </a:lnTo>
                  <a:lnTo>
                    <a:pt x="200" y="7"/>
                  </a:lnTo>
                  <a:lnTo>
                    <a:pt x="204" y="7"/>
                  </a:lnTo>
                  <a:lnTo>
                    <a:pt x="204" y="4"/>
                  </a:lnTo>
                  <a:lnTo>
                    <a:pt x="208" y="4"/>
                  </a:lnTo>
                  <a:lnTo>
                    <a:pt x="208" y="0"/>
                  </a:lnTo>
                  <a:lnTo>
                    <a:pt x="208" y="0"/>
                  </a:lnTo>
                  <a:lnTo>
                    <a:pt x="211" y="0"/>
                  </a:lnTo>
                  <a:lnTo>
                    <a:pt x="211" y="0"/>
                  </a:lnTo>
                  <a:lnTo>
                    <a:pt x="219" y="0"/>
                  </a:lnTo>
                  <a:lnTo>
                    <a:pt x="222" y="0"/>
                  </a:lnTo>
                  <a:lnTo>
                    <a:pt x="226" y="0"/>
                  </a:lnTo>
                  <a:lnTo>
                    <a:pt x="226" y="0"/>
                  </a:lnTo>
                  <a:lnTo>
                    <a:pt x="230" y="4"/>
                  </a:lnTo>
                  <a:lnTo>
                    <a:pt x="233" y="4"/>
                  </a:lnTo>
                  <a:lnTo>
                    <a:pt x="233" y="4"/>
                  </a:lnTo>
                  <a:lnTo>
                    <a:pt x="237" y="0"/>
                  </a:lnTo>
                  <a:lnTo>
                    <a:pt x="245" y="4"/>
                  </a:lnTo>
                  <a:lnTo>
                    <a:pt x="248" y="4"/>
                  </a:lnTo>
                  <a:lnTo>
                    <a:pt x="248" y="7"/>
                  </a:lnTo>
                  <a:lnTo>
                    <a:pt x="248" y="15"/>
                  </a:lnTo>
                  <a:lnTo>
                    <a:pt x="252" y="18"/>
                  </a:lnTo>
                  <a:lnTo>
                    <a:pt x="252" y="22"/>
                  </a:lnTo>
                  <a:lnTo>
                    <a:pt x="252" y="26"/>
                  </a:lnTo>
                  <a:lnTo>
                    <a:pt x="252" y="26"/>
                  </a:lnTo>
                  <a:lnTo>
                    <a:pt x="252" y="30"/>
                  </a:lnTo>
                  <a:lnTo>
                    <a:pt x="252" y="33"/>
                  </a:lnTo>
                  <a:lnTo>
                    <a:pt x="252" y="44"/>
                  </a:lnTo>
                  <a:lnTo>
                    <a:pt x="252" y="48"/>
                  </a:lnTo>
                  <a:lnTo>
                    <a:pt x="252" y="56"/>
                  </a:lnTo>
                  <a:lnTo>
                    <a:pt x="252" y="59"/>
                  </a:lnTo>
                  <a:lnTo>
                    <a:pt x="248" y="59"/>
                  </a:lnTo>
                  <a:lnTo>
                    <a:pt x="245" y="56"/>
                  </a:lnTo>
                  <a:lnTo>
                    <a:pt x="241" y="56"/>
                  </a:lnTo>
                  <a:lnTo>
                    <a:pt x="241" y="56"/>
                  </a:lnTo>
                  <a:lnTo>
                    <a:pt x="237" y="59"/>
                  </a:lnTo>
                  <a:lnTo>
                    <a:pt x="233" y="63"/>
                  </a:lnTo>
                  <a:lnTo>
                    <a:pt x="233" y="67"/>
                  </a:lnTo>
                  <a:lnTo>
                    <a:pt x="233" y="70"/>
                  </a:lnTo>
                  <a:lnTo>
                    <a:pt x="237" y="70"/>
                  </a:lnTo>
                  <a:lnTo>
                    <a:pt x="237" y="74"/>
                  </a:lnTo>
                  <a:lnTo>
                    <a:pt x="245" y="78"/>
                  </a:lnTo>
                  <a:lnTo>
                    <a:pt x="248" y="78"/>
                  </a:lnTo>
                  <a:lnTo>
                    <a:pt x="252" y="78"/>
                  </a:lnTo>
                  <a:lnTo>
                    <a:pt x="252" y="74"/>
                  </a:lnTo>
                  <a:lnTo>
                    <a:pt x="252" y="70"/>
                  </a:lnTo>
                  <a:lnTo>
                    <a:pt x="256" y="70"/>
                  </a:lnTo>
                  <a:lnTo>
                    <a:pt x="256" y="70"/>
                  </a:lnTo>
                  <a:lnTo>
                    <a:pt x="263" y="70"/>
                  </a:lnTo>
                  <a:lnTo>
                    <a:pt x="267" y="70"/>
                  </a:lnTo>
                  <a:lnTo>
                    <a:pt x="267" y="70"/>
                  </a:lnTo>
                  <a:lnTo>
                    <a:pt x="263" y="74"/>
                  </a:lnTo>
                  <a:lnTo>
                    <a:pt x="267" y="74"/>
                  </a:lnTo>
                  <a:lnTo>
                    <a:pt x="263" y="82"/>
                  </a:lnTo>
                  <a:lnTo>
                    <a:pt x="263" y="85"/>
                  </a:lnTo>
                  <a:lnTo>
                    <a:pt x="259" y="89"/>
                  </a:lnTo>
                  <a:lnTo>
                    <a:pt x="259" y="96"/>
                  </a:lnTo>
                  <a:lnTo>
                    <a:pt x="256" y="96"/>
                  </a:lnTo>
                  <a:lnTo>
                    <a:pt x="256" y="100"/>
                  </a:lnTo>
                  <a:lnTo>
                    <a:pt x="252" y="104"/>
                  </a:lnTo>
                  <a:lnTo>
                    <a:pt x="248" y="104"/>
                  </a:lnTo>
                  <a:lnTo>
                    <a:pt x="248" y="108"/>
                  </a:lnTo>
                  <a:lnTo>
                    <a:pt x="245" y="108"/>
                  </a:lnTo>
                  <a:lnTo>
                    <a:pt x="245" y="111"/>
                  </a:lnTo>
                  <a:lnTo>
                    <a:pt x="241" y="111"/>
                  </a:lnTo>
                  <a:lnTo>
                    <a:pt x="237" y="115"/>
                  </a:lnTo>
                  <a:lnTo>
                    <a:pt x="233" y="119"/>
                  </a:lnTo>
                  <a:lnTo>
                    <a:pt x="233" y="119"/>
                  </a:lnTo>
                  <a:lnTo>
                    <a:pt x="233" y="122"/>
                  </a:lnTo>
                  <a:lnTo>
                    <a:pt x="230" y="122"/>
                  </a:lnTo>
                  <a:lnTo>
                    <a:pt x="226" y="126"/>
                  </a:lnTo>
                  <a:lnTo>
                    <a:pt x="219" y="137"/>
                  </a:lnTo>
                  <a:lnTo>
                    <a:pt x="215" y="141"/>
                  </a:lnTo>
                  <a:lnTo>
                    <a:pt x="215" y="148"/>
                  </a:lnTo>
                  <a:lnTo>
                    <a:pt x="211" y="148"/>
                  </a:lnTo>
                  <a:lnTo>
                    <a:pt x="208" y="152"/>
                  </a:lnTo>
                  <a:lnTo>
                    <a:pt x="208" y="152"/>
                  </a:lnTo>
                  <a:lnTo>
                    <a:pt x="204" y="152"/>
                  </a:lnTo>
                  <a:lnTo>
                    <a:pt x="189" y="167"/>
                  </a:lnTo>
                  <a:lnTo>
                    <a:pt x="185" y="167"/>
                  </a:lnTo>
                  <a:lnTo>
                    <a:pt x="185" y="171"/>
                  </a:lnTo>
                  <a:lnTo>
                    <a:pt x="185" y="171"/>
                  </a:lnTo>
                  <a:lnTo>
                    <a:pt x="171" y="178"/>
                  </a:lnTo>
                  <a:lnTo>
                    <a:pt x="171" y="182"/>
                  </a:lnTo>
                  <a:lnTo>
                    <a:pt x="167" y="182"/>
                  </a:lnTo>
                  <a:lnTo>
                    <a:pt x="167" y="182"/>
                  </a:lnTo>
                  <a:lnTo>
                    <a:pt x="159" y="185"/>
                  </a:lnTo>
                  <a:lnTo>
                    <a:pt x="156" y="185"/>
                  </a:lnTo>
                  <a:lnTo>
                    <a:pt x="152" y="185"/>
                  </a:lnTo>
                  <a:lnTo>
                    <a:pt x="152" y="185"/>
                  </a:lnTo>
                  <a:lnTo>
                    <a:pt x="145" y="185"/>
                  </a:lnTo>
                  <a:lnTo>
                    <a:pt x="141" y="185"/>
                  </a:lnTo>
                  <a:lnTo>
                    <a:pt x="141" y="189"/>
                  </a:lnTo>
                  <a:lnTo>
                    <a:pt x="141" y="193"/>
                  </a:lnTo>
                  <a:lnTo>
                    <a:pt x="141" y="193"/>
                  </a:lnTo>
                  <a:lnTo>
                    <a:pt x="137" y="193"/>
                  </a:lnTo>
                  <a:lnTo>
                    <a:pt x="133" y="189"/>
                  </a:lnTo>
                  <a:lnTo>
                    <a:pt x="130" y="189"/>
                  </a:lnTo>
                  <a:lnTo>
                    <a:pt x="126" y="193"/>
                  </a:lnTo>
                  <a:lnTo>
                    <a:pt x="130" y="193"/>
                  </a:lnTo>
                  <a:lnTo>
                    <a:pt x="126" y="197"/>
                  </a:lnTo>
                  <a:lnTo>
                    <a:pt x="119" y="193"/>
                  </a:lnTo>
                  <a:lnTo>
                    <a:pt x="119" y="193"/>
                  </a:lnTo>
                  <a:lnTo>
                    <a:pt x="111" y="189"/>
                  </a:lnTo>
                  <a:lnTo>
                    <a:pt x="104" y="193"/>
                  </a:lnTo>
                  <a:lnTo>
                    <a:pt x="104" y="193"/>
                  </a:lnTo>
                  <a:lnTo>
                    <a:pt x="104" y="193"/>
                  </a:lnTo>
                  <a:lnTo>
                    <a:pt x="100" y="193"/>
                  </a:lnTo>
                  <a:lnTo>
                    <a:pt x="89" y="193"/>
                  </a:lnTo>
                  <a:lnTo>
                    <a:pt x="89" y="193"/>
                  </a:lnTo>
                  <a:lnTo>
                    <a:pt x="85" y="197"/>
                  </a:lnTo>
                  <a:lnTo>
                    <a:pt x="85" y="193"/>
                  </a:lnTo>
                  <a:lnTo>
                    <a:pt x="82" y="193"/>
                  </a:lnTo>
                  <a:lnTo>
                    <a:pt x="82" y="197"/>
                  </a:lnTo>
                  <a:lnTo>
                    <a:pt x="82" y="197"/>
                  </a:lnTo>
                  <a:lnTo>
                    <a:pt x="74" y="197"/>
                  </a:lnTo>
                  <a:lnTo>
                    <a:pt x="74" y="197"/>
                  </a:lnTo>
                  <a:lnTo>
                    <a:pt x="67" y="197"/>
                  </a:lnTo>
                  <a:lnTo>
                    <a:pt x="63" y="197"/>
                  </a:lnTo>
                  <a:lnTo>
                    <a:pt x="63" y="197"/>
                  </a:lnTo>
                  <a:lnTo>
                    <a:pt x="59" y="197"/>
                  </a:lnTo>
                  <a:lnTo>
                    <a:pt x="56" y="200"/>
                  </a:lnTo>
                  <a:lnTo>
                    <a:pt x="52" y="200"/>
                  </a:lnTo>
                  <a:lnTo>
                    <a:pt x="52" y="204"/>
                  </a:lnTo>
                  <a:lnTo>
                    <a:pt x="52" y="204"/>
                  </a:lnTo>
                  <a:lnTo>
                    <a:pt x="48" y="204"/>
                  </a:lnTo>
                  <a:lnTo>
                    <a:pt x="41" y="200"/>
                  </a:lnTo>
                  <a:lnTo>
                    <a:pt x="41" y="200"/>
                  </a:lnTo>
                  <a:lnTo>
                    <a:pt x="37" y="197"/>
                  </a:lnTo>
                  <a:lnTo>
                    <a:pt x="37" y="197"/>
                  </a:lnTo>
                  <a:lnTo>
                    <a:pt x="34" y="197"/>
                  </a:lnTo>
                  <a:lnTo>
                    <a:pt x="34" y="197"/>
                  </a:lnTo>
                  <a:lnTo>
                    <a:pt x="34" y="197"/>
                  </a:lnTo>
                  <a:lnTo>
                    <a:pt x="34" y="193"/>
                  </a:lnTo>
                  <a:lnTo>
                    <a:pt x="30" y="193"/>
                  </a:lnTo>
                  <a:lnTo>
                    <a:pt x="26" y="193"/>
                  </a:lnTo>
                  <a:lnTo>
                    <a:pt x="26" y="197"/>
                  </a:lnTo>
                  <a:lnTo>
                    <a:pt x="22" y="197"/>
                  </a:lnTo>
                  <a:lnTo>
                    <a:pt x="22" y="193"/>
                  </a:lnTo>
                  <a:lnTo>
                    <a:pt x="26" y="189"/>
                  </a:lnTo>
                  <a:lnTo>
                    <a:pt x="22" y="185"/>
                  </a:lnTo>
                  <a:lnTo>
                    <a:pt x="26" y="182"/>
                  </a:lnTo>
                  <a:lnTo>
                    <a:pt x="22" y="178"/>
                  </a:lnTo>
                  <a:lnTo>
                    <a:pt x="22" y="174"/>
                  </a:lnTo>
                  <a:lnTo>
                    <a:pt x="19" y="171"/>
                  </a:lnTo>
                  <a:lnTo>
                    <a:pt x="19" y="167"/>
                  </a:lnTo>
                  <a:lnTo>
                    <a:pt x="19" y="167"/>
                  </a:lnTo>
                  <a:lnTo>
                    <a:pt x="22" y="167"/>
                  </a:lnTo>
                  <a:lnTo>
                    <a:pt x="22" y="167"/>
                  </a:lnTo>
                  <a:lnTo>
                    <a:pt x="26" y="167"/>
                  </a:lnTo>
                  <a:lnTo>
                    <a:pt x="26" y="163"/>
                  </a:lnTo>
                  <a:lnTo>
                    <a:pt x="22" y="156"/>
                  </a:lnTo>
                  <a:lnTo>
                    <a:pt x="26" y="156"/>
                  </a:lnTo>
                  <a:lnTo>
                    <a:pt x="19" y="148"/>
                  </a:lnTo>
                  <a:lnTo>
                    <a:pt x="19" y="145"/>
                  </a:lnTo>
                  <a:lnTo>
                    <a:pt x="15" y="137"/>
                  </a:lnTo>
                  <a:lnTo>
                    <a:pt x="11" y="130"/>
                  </a:lnTo>
                  <a:lnTo>
                    <a:pt x="8" y="122"/>
                  </a:lnTo>
                  <a:lnTo>
                    <a:pt x="11" y="119"/>
                  </a:lnTo>
                  <a:lnTo>
                    <a:pt x="8" y="108"/>
                  </a:lnTo>
                  <a:lnTo>
                    <a:pt x="0" y="104"/>
                  </a:lnTo>
                  <a:lnTo>
                    <a:pt x="0" y="100"/>
                  </a:lnTo>
                  <a:lnTo>
                    <a:pt x="0" y="100"/>
                  </a:lnTo>
                  <a:lnTo>
                    <a:pt x="0" y="100"/>
                  </a:lnTo>
                  <a:close/>
                  <a:moveTo>
                    <a:pt x="174" y="130"/>
                  </a:moveTo>
                  <a:lnTo>
                    <a:pt x="178" y="130"/>
                  </a:lnTo>
                  <a:lnTo>
                    <a:pt x="178" y="133"/>
                  </a:lnTo>
                  <a:lnTo>
                    <a:pt x="182" y="133"/>
                  </a:lnTo>
                  <a:lnTo>
                    <a:pt x="185" y="133"/>
                  </a:lnTo>
                  <a:lnTo>
                    <a:pt x="185" y="133"/>
                  </a:lnTo>
                  <a:lnTo>
                    <a:pt x="189" y="130"/>
                  </a:lnTo>
                  <a:lnTo>
                    <a:pt x="189" y="126"/>
                  </a:lnTo>
                  <a:lnTo>
                    <a:pt x="193" y="126"/>
                  </a:lnTo>
                  <a:lnTo>
                    <a:pt x="193" y="126"/>
                  </a:lnTo>
                  <a:lnTo>
                    <a:pt x="196" y="126"/>
                  </a:lnTo>
                  <a:lnTo>
                    <a:pt x="200" y="126"/>
                  </a:lnTo>
                  <a:lnTo>
                    <a:pt x="204" y="122"/>
                  </a:lnTo>
                  <a:lnTo>
                    <a:pt x="204" y="122"/>
                  </a:lnTo>
                  <a:lnTo>
                    <a:pt x="200" y="119"/>
                  </a:lnTo>
                  <a:lnTo>
                    <a:pt x="200" y="119"/>
                  </a:lnTo>
                  <a:lnTo>
                    <a:pt x="204" y="119"/>
                  </a:lnTo>
                  <a:lnTo>
                    <a:pt x="208" y="115"/>
                  </a:lnTo>
                  <a:lnTo>
                    <a:pt x="208" y="111"/>
                  </a:lnTo>
                  <a:lnTo>
                    <a:pt x="204" y="104"/>
                  </a:lnTo>
                  <a:lnTo>
                    <a:pt x="200" y="104"/>
                  </a:lnTo>
                  <a:lnTo>
                    <a:pt x="196" y="104"/>
                  </a:lnTo>
                  <a:lnTo>
                    <a:pt x="196" y="104"/>
                  </a:lnTo>
                  <a:lnTo>
                    <a:pt x="196" y="104"/>
                  </a:lnTo>
                  <a:lnTo>
                    <a:pt x="193" y="100"/>
                  </a:lnTo>
                  <a:lnTo>
                    <a:pt x="193" y="100"/>
                  </a:lnTo>
                  <a:lnTo>
                    <a:pt x="189" y="104"/>
                  </a:lnTo>
                  <a:lnTo>
                    <a:pt x="189" y="104"/>
                  </a:lnTo>
                  <a:lnTo>
                    <a:pt x="185" y="104"/>
                  </a:lnTo>
                  <a:lnTo>
                    <a:pt x="182" y="108"/>
                  </a:lnTo>
                  <a:lnTo>
                    <a:pt x="178" y="108"/>
                  </a:lnTo>
                  <a:lnTo>
                    <a:pt x="174" y="115"/>
                  </a:lnTo>
                  <a:lnTo>
                    <a:pt x="171" y="115"/>
                  </a:lnTo>
                  <a:lnTo>
                    <a:pt x="171" y="119"/>
                  </a:lnTo>
                  <a:lnTo>
                    <a:pt x="171" y="119"/>
                  </a:lnTo>
                  <a:lnTo>
                    <a:pt x="174" y="122"/>
                  </a:lnTo>
                  <a:lnTo>
                    <a:pt x="174" y="122"/>
                  </a:lnTo>
                  <a:lnTo>
                    <a:pt x="174" y="126"/>
                  </a:lnTo>
                  <a:lnTo>
                    <a:pt x="174" y="130"/>
                  </a:lnTo>
                  <a:close/>
                </a:path>
              </a:pathLst>
            </a:custGeom>
            <a:grpFill/>
            <a:ln>
              <a:noFill/>
            </a:ln>
          </p:spPr>
          <p:txBody>
            <a:bodyPr vert="horz" wrap="square" lIns="91440" tIns="45720" rIns="91440" bIns="45720" numCol="1" anchor="t" anchorCtr="0" compatLnSpc="1"/>
            <a:lstStyle/>
            <a:p>
              <a:endParaRPr lang="en-US"/>
            </a:p>
          </p:txBody>
        </p:sp>
        <p:sp>
          <p:nvSpPr>
            <p:cNvPr id="156" name="Freeform 153">
              <a:extLst>
                <a:ext uri="{FF2B5EF4-FFF2-40B4-BE49-F238E27FC236}">
                  <a16:creationId xmlns="" xmlns:a16="http://schemas.microsoft.com/office/drawing/2014/main" id="{EAA819EF-5CD8-493D-BF66-9BB5ED73564D}"/>
                </a:ext>
              </a:extLst>
            </p:cNvPr>
            <p:cNvSpPr/>
            <p:nvPr/>
          </p:nvSpPr>
          <p:spPr bwMode="auto">
            <a:xfrm>
              <a:off x="4846271" y="3739514"/>
              <a:ext cx="47606" cy="42459"/>
            </a:xfrm>
            <a:custGeom>
              <a:avLst/>
              <a:gdLst>
                <a:gd name="T0" fmla="*/ 3 w 37"/>
                <a:gd name="T1" fmla="*/ 30 h 33"/>
                <a:gd name="T2" fmla="*/ 3 w 37"/>
                <a:gd name="T3" fmla="*/ 26 h 33"/>
                <a:gd name="T4" fmla="*/ 3 w 37"/>
                <a:gd name="T5" fmla="*/ 22 h 33"/>
                <a:gd name="T6" fmla="*/ 3 w 37"/>
                <a:gd name="T7" fmla="*/ 22 h 33"/>
                <a:gd name="T8" fmla="*/ 0 w 37"/>
                <a:gd name="T9" fmla="*/ 19 h 33"/>
                <a:gd name="T10" fmla="*/ 0 w 37"/>
                <a:gd name="T11" fmla="*/ 19 h 33"/>
                <a:gd name="T12" fmla="*/ 0 w 37"/>
                <a:gd name="T13" fmla="*/ 15 h 33"/>
                <a:gd name="T14" fmla="*/ 3 w 37"/>
                <a:gd name="T15" fmla="*/ 15 h 33"/>
                <a:gd name="T16" fmla="*/ 7 w 37"/>
                <a:gd name="T17" fmla="*/ 8 h 33"/>
                <a:gd name="T18" fmla="*/ 11 w 37"/>
                <a:gd name="T19" fmla="*/ 8 h 33"/>
                <a:gd name="T20" fmla="*/ 14 w 37"/>
                <a:gd name="T21" fmla="*/ 4 h 33"/>
                <a:gd name="T22" fmla="*/ 18 w 37"/>
                <a:gd name="T23" fmla="*/ 4 h 33"/>
                <a:gd name="T24" fmla="*/ 18 w 37"/>
                <a:gd name="T25" fmla="*/ 4 h 33"/>
                <a:gd name="T26" fmla="*/ 22 w 37"/>
                <a:gd name="T27" fmla="*/ 0 h 33"/>
                <a:gd name="T28" fmla="*/ 22 w 37"/>
                <a:gd name="T29" fmla="*/ 0 h 33"/>
                <a:gd name="T30" fmla="*/ 25 w 37"/>
                <a:gd name="T31" fmla="*/ 4 h 33"/>
                <a:gd name="T32" fmla="*/ 25 w 37"/>
                <a:gd name="T33" fmla="*/ 4 h 33"/>
                <a:gd name="T34" fmla="*/ 25 w 37"/>
                <a:gd name="T35" fmla="*/ 4 h 33"/>
                <a:gd name="T36" fmla="*/ 29 w 37"/>
                <a:gd name="T37" fmla="*/ 4 h 33"/>
                <a:gd name="T38" fmla="*/ 33 w 37"/>
                <a:gd name="T39" fmla="*/ 4 h 33"/>
                <a:gd name="T40" fmla="*/ 37 w 37"/>
                <a:gd name="T41" fmla="*/ 11 h 33"/>
                <a:gd name="T42" fmla="*/ 37 w 37"/>
                <a:gd name="T43" fmla="*/ 15 h 33"/>
                <a:gd name="T44" fmla="*/ 33 w 37"/>
                <a:gd name="T45" fmla="*/ 19 h 33"/>
                <a:gd name="T46" fmla="*/ 29 w 37"/>
                <a:gd name="T47" fmla="*/ 19 h 33"/>
                <a:gd name="T48" fmla="*/ 29 w 37"/>
                <a:gd name="T49" fmla="*/ 19 h 33"/>
                <a:gd name="T50" fmla="*/ 33 w 37"/>
                <a:gd name="T51" fmla="*/ 22 h 33"/>
                <a:gd name="T52" fmla="*/ 33 w 37"/>
                <a:gd name="T53" fmla="*/ 22 h 33"/>
                <a:gd name="T54" fmla="*/ 29 w 37"/>
                <a:gd name="T55" fmla="*/ 26 h 33"/>
                <a:gd name="T56" fmla="*/ 25 w 37"/>
                <a:gd name="T57" fmla="*/ 26 h 33"/>
                <a:gd name="T58" fmla="*/ 22 w 37"/>
                <a:gd name="T59" fmla="*/ 26 h 33"/>
                <a:gd name="T60" fmla="*/ 22 w 37"/>
                <a:gd name="T61" fmla="*/ 26 h 33"/>
                <a:gd name="T62" fmla="*/ 18 w 37"/>
                <a:gd name="T63" fmla="*/ 26 h 33"/>
                <a:gd name="T64" fmla="*/ 18 w 37"/>
                <a:gd name="T65" fmla="*/ 30 h 33"/>
                <a:gd name="T66" fmla="*/ 14 w 37"/>
                <a:gd name="T67" fmla="*/ 33 h 33"/>
                <a:gd name="T68" fmla="*/ 14 w 37"/>
                <a:gd name="T69" fmla="*/ 33 h 33"/>
                <a:gd name="T70" fmla="*/ 11 w 37"/>
                <a:gd name="T71" fmla="*/ 33 h 33"/>
                <a:gd name="T72" fmla="*/ 7 w 37"/>
                <a:gd name="T73" fmla="*/ 33 h 33"/>
                <a:gd name="T74" fmla="*/ 7 w 37"/>
                <a:gd name="T75" fmla="*/ 30 h 33"/>
                <a:gd name="T76" fmla="*/ 3 w 37"/>
                <a:gd name="T77" fmla="*/ 3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7" h="33">
                  <a:moveTo>
                    <a:pt x="3" y="30"/>
                  </a:moveTo>
                  <a:lnTo>
                    <a:pt x="3" y="26"/>
                  </a:lnTo>
                  <a:lnTo>
                    <a:pt x="3" y="22"/>
                  </a:lnTo>
                  <a:lnTo>
                    <a:pt x="3" y="22"/>
                  </a:lnTo>
                  <a:lnTo>
                    <a:pt x="0" y="19"/>
                  </a:lnTo>
                  <a:lnTo>
                    <a:pt x="0" y="19"/>
                  </a:lnTo>
                  <a:lnTo>
                    <a:pt x="0" y="15"/>
                  </a:lnTo>
                  <a:lnTo>
                    <a:pt x="3" y="15"/>
                  </a:lnTo>
                  <a:lnTo>
                    <a:pt x="7" y="8"/>
                  </a:lnTo>
                  <a:lnTo>
                    <a:pt x="11" y="8"/>
                  </a:lnTo>
                  <a:lnTo>
                    <a:pt x="14" y="4"/>
                  </a:lnTo>
                  <a:lnTo>
                    <a:pt x="18" y="4"/>
                  </a:lnTo>
                  <a:lnTo>
                    <a:pt x="18" y="4"/>
                  </a:lnTo>
                  <a:lnTo>
                    <a:pt x="22" y="0"/>
                  </a:lnTo>
                  <a:lnTo>
                    <a:pt x="22" y="0"/>
                  </a:lnTo>
                  <a:lnTo>
                    <a:pt x="25" y="4"/>
                  </a:lnTo>
                  <a:lnTo>
                    <a:pt x="25" y="4"/>
                  </a:lnTo>
                  <a:lnTo>
                    <a:pt x="25" y="4"/>
                  </a:lnTo>
                  <a:lnTo>
                    <a:pt x="29" y="4"/>
                  </a:lnTo>
                  <a:lnTo>
                    <a:pt x="33" y="4"/>
                  </a:lnTo>
                  <a:lnTo>
                    <a:pt x="37" y="11"/>
                  </a:lnTo>
                  <a:lnTo>
                    <a:pt x="37" y="15"/>
                  </a:lnTo>
                  <a:lnTo>
                    <a:pt x="33" y="19"/>
                  </a:lnTo>
                  <a:lnTo>
                    <a:pt x="29" y="19"/>
                  </a:lnTo>
                  <a:lnTo>
                    <a:pt x="29" y="19"/>
                  </a:lnTo>
                  <a:lnTo>
                    <a:pt x="33" y="22"/>
                  </a:lnTo>
                  <a:lnTo>
                    <a:pt x="33" y="22"/>
                  </a:lnTo>
                  <a:lnTo>
                    <a:pt x="29" y="26"/>
                  </a:lnTo>
                  <a:lnTo>
                    <a:pt x="25" y="26"/>
                  </a:lnTo>
                  <a:lnTo>
                    <a:pt x="22" y="26"/>
                  </a:lnTo>
                  <a:lnTo>
                    <a:pt x="22" y="26"/>
                  </a:lnTo>
                  <a:lnTo>
                    <a:pt x="18" y="26"/>
                  </a:lnTo>
                  <a:lnTo>
                    <a:pt x="18" y="30"/>
                  </a:lnTo>
                  <a:lnTo>
                    <a:pt x="14" y="33"/>
                  </a:lnTo>
                  <a:lnTo>
                    <a:pt x="14" y="33"/>
                  </a:lnTo>
                  <a:lnTo>
                    <a:pt x="11" y="33"/>
                  </a:lnTo>
                  <a:lnTo>
                    <a:pt x="7" y="33"/>
                  </a:lnTo>
                  <a:lnTo>
                    <a:pt x="7" y="30"/>
                  </a:lnTo>
                  <a:lnTo>
                    <a:pt x="3" y="30"/>
                  </a:lnTo>
                  <a:close/>
                </a:path>
              </a:pathLst>
            </a:custGeom>
            <a:grpFill/>
            <a:ln>
              <a:noFill/>
            </a:ln>
          </p:spPr>
          <p:txBody>
            <a:bodyPr vert="horz" wrap="square" lIns="91440" tIns="45720" rIns="91440" bIns="45720" numCol="1" anchor="t" anchorCtr="0" compatLnSpc="1"/>
            <a:lstStyle/>
            <a:p>
              <a:endParaRPr lang="en-US"/>
            </a:p>
          </p:txBody>
        </p:sp>
        <p:sp>
          <p:nvSpPr>
            <p:cNvPr id="157" name="Freeform 154">
              <a:extLst>
                <a:ext uri="{FF2B5EF4-FFF2-40B4-BE49-F238E27FC236}">
                  <a16:creationId xmlns="" xmlns:a16="http://schemas.microsoft.com/office/drawing/2014/main" id="{80431F22-FED5-464A-98CE-96BCFAEA0623}"/>
                </a:ext>
              </a:extLst>
            </p:cNvPr>
            <p:cNvSpPr>
              <a:spLocks noEditPoints="1"/>
            </p:cNvSpPr>
            <p:nvPr/>
          </p:nvSpPr>
          <p:spPr bwMode="auto">
            <a:xfrm>
              <a:off x="6646269" y="3386976"/>
              <a:ext cx="862043" cy="829877"/>
            </a:xfrm>
            <a:custGeom>
              <a:avLst/>
              <a:gdLst>
                <a:gd name="T0" fmla="*/ 179 w 181"/>
                <a:gd name="T1" fmla="*/ 73 h 174"/>
                <a:gd name="T2" fmla="*/ 154 w 181"/>
                <a:gd name="T3" fmla="*/ 37 h 174"/>
                <a:gd name="T4" fmla="*/ 123 w 181"/>
                <a:gd name="T5" fmla="*/ 29 h 174"/>
                <a:gd name="T6" fmla="*/ 111 w 181"/>
                <a:gd name="T7" fmla="*/ 16 h 174"/>
                <a:gd name="T8" fmla="*/ 112 w 181"/>
                <a:gd name="T9" fmla="*/ 17 h 174"/>
                <a:gd name="T10" fmla="*/ 110 w 181"/>
                <a:gd name="T11" fmla="*/ 7 h 174"/>
                <a:gd name="T12" fmla="*/ 86 w 181"/>
                <a:gd name="T13" fmla="*/ 4 h 174"/>
                <a:gd name="T14" fmla="*/ 86 w 181"/>
                <a:gd name="T15" fmla="*/ 4 h 174"/>
                <a:gd name="T16" fmla="*/ 58 w 181"/>
                <a:gd name="T17" fmla="*/ 22 h 174"/>
                <a:gd name="T18" fmla="*/ 1 w 181"/>
                <a:gd name="T19" fmla="*/ 65 h 174"/>
                <a:gd name="T20" fmla="*/ 98 w 181"/>
                <a:gd name="T21" fmla="*/ 124 h 174"/>
                <a:gd name="T22" fmla="*/ 133 w 181"/>
                <a:gd name="T23" fmla="*/ 144 h 174"/>
                <a:gd name="T24" fmla="*/ 122 w 181"/>
                <a:gd name="T25" fmla="*/ 154 h 174"/>
                <a:gd name="T26" fmla="*/ 137 w 181"/>
                <a:gd name="T27" fmla="*/ 150 h 174"/>
                <a:gd name="T28" fmla="*/ 132 w 181"/>
                <a:gd name="T29" fmla="*/ 168 h 174"/>
                <a:gd name="T30" fmla="*/ 120 w 181"/>
                <a:gd name="T31" fmla="*/ 167 h 174"/>
                <a:gd name="T32" fmla="*/ 123 w 181"/>
                <a:gd name="T33" fmla="*/ 156 h 174"/>
                <a:gd name="T34" fmla="*/ 135 w 181"/>
                <a:gd name="T35" fmla="*/ 157 h 174"/>
                <a:gd name="T36" fmla="*/ 130 w 181"/>
                <a:gd name="T37" fmla="*/ 169 h 174"/>
                <a:gd name="T38" fmla="*/ 125 w 181"/>
                <a:gd name="T39" fmla="*/ 173 h 174"/>
                <a:gd name="T40" fmla="*/ 9 w 181"/>
                <a:gd name="T41" fmla="*/ 115 h 174"/>
                <a:gd name="T42" fmla="*/ 22 w 181"/>
                <a:gd name="T43" fmla="*/ 111 h 174"/>
                <a:gd name="T44" fmla="*/ 38 w 181"/>
                <a:gd name="T45" fmla="*/ 110 h 174"/>
                <a:gd name="T46" fmla="*/ 58 w 181"/>
                <a:gd name="T47" fmla="*/ 102 h 174"/>
                <a:gd name="T48" fmla="*/ 83 w 181"/>
                <a:gd name="T49" fmla="*/ 102 h 174"/>
                <a:gd name="T50" fmla="*/ 91 w 181"/>
                <a:gd name="T51" fmla="*/ 115 h 174"/>
                <a:gd name="T52" fmla="*/ 99 w 181"/>
                <a:gd name="T53" fmla="*/ 111 h 174"/>
                <a:gd name="T54" fmla="*/ 100 w 181"/>
                <a:gd name="T55" fmla="*/ 116 h 174"/>
                <a:gd name="T56" fmla="*/ 102 w 181"/>
                <a:gd name="T57" fmla="*/ 123 h 174"/>
                <a:gd name="T58" fmla="*/ 106 w 181"/>
                <a:gd name="T59" fmla="*/ 133 h 174"/>
                <a:gd name="T60" fmla="*/ 120 w 181"/>
                <a:gd name="T61" fmla="*/ 143 h 174"/>
                <a:gd name="T62" fmla="*/ 130 w 181"/>
                <a:gd name="T63" fmla="*/ 141 h 174"/>
                <a:gd name="T64" fmla="*/ 139 w 181"/>
                <a:gd name="T65" fmla="*/ 140 h 174"/>
                <a:gd name="T66" fmla="*/ 153 w 181"/>
                <a:gd name="T67" fmla="*/ 129 h 174"/>
                <a:gd name="T68" fmla="*/ 167 w 181"/>
                <a:gd name="T69" fmla="*/ 110 h 174"/>
                <a:gd name="T70" fmla="*/ 176 w 181"/>
                <a:gd name="T71" fmla="*/ 92 h 174"/>
                <a:gd name="T72" fmla="*/ 178 w 181"/>
                <a:gd name="T73" fmla="*/ 71 h 174"/>
                <a:gd name="T74" fmla="*/ 170 w 181"/>
                <a:gd name="T75" fmla="*/ 59 h 174"/>
                <a:gd name="T76" fmla="*/ 166 w 181"/>
                <a:gd name="T77" fmla="*/ 53 h 174"/>
                <a:gd name="T78" fmla="*/ 159 w 181"/>
                <a:gd name="T79" fmla="*/ 43 h 174"/>
                <a:gd name="T80" fmla="*/ 152 w 181"/>
                <a:gd name="T81" fmla="*/ 31 h 174"/>
                <a:gd name="T82" fmla="*/ 146 w 181"/>
                <a:gd name="T83" fmla="*/ 18 h 174"/>
                <a:gd name="T84" fmla="*/ 141 w 181"/>
                <a:gd name="T85" fmla="*/ 5 h 174"/>
                <a:gd name="T86" fmla="*/ 135 w 181"/>
                <a:gd name="T87" fmla="*/ 13 h 174"/>
                <a:gd name="T88" fmla="*/ 130 w 181"/>
                <a:gd name="T89" fmla="*/ 33 h 174"/>
                <a:gd name="T90" fmla="*/ 113 w 181"/>
                <a:gd name="T91" fmla="*/ 25 h 174"/>
                <a:gd name="T92" fmla="*/ 110 w 181"/>
                <a:gd name="T93" fmla="*/ 13 h 174"/>
                <a:gd name="T94" fmla="*/ 112 w 181"/>
                <a:gd name="T95" fmla="*/ 9 h 174"/>
                <a:gd name="T96" fmla="*/ 105 w 181"/>
                <a:gd name="T97" fmla="*/ 7 h 174"/>
                <a:gd name="T98" fmla="*/ 93 w 181"/>
                <a:gd name="T99" fmla="*/ 4 h 174"/>
                <a:gd name="T100" fmla="*/ 88 w 181"/>
                <a:gd name="T101" fmla="*/ 9 h 174"/>
                <a:gd name="T102" fmla="*/ 82 w 181"/>
                <a:gd name="T103" fmla="*/ 15 h 174"/>
                <a:gd name="T104" fmla="*/ 79 w 181"/>
                <a:gd name="T105" fmla="*/ 20 h 174"/>
                <a:gd name="T106" fmla="*/ 74 w 181"/>
                <a:gd name="T107" fmla="*/ 22 h 174"/>
                <a:gd name="T108" fmla="*/ 65 w 181"/>
                <a:gd name="T109" fmla="*/ 17 h 174"/>
                <a:gd name="T110" fmla="*/ 60 w 181"/>
                <a:gd name="T111" fmla="*/ 22 h 174"/>
                <a:gd name="T112" fmla="*/ 56 w 181"/>
                <a:gd name="T113" fmla="*/ 27 h 174"/>
                <a:gd name="T114" fmla="*/ 51 w 181"/>
                <a:gd name="T115" fmla="*/ 28 h 174"/>
                <a:gd name="T116" fmla="*/ 43 w 181"/>
                <a:gd name="T117" fmla="*/ 37 h 174"/>
                <a:gd name="T118" fmla="*/ 21 w 181"/>
                <a:gd name="T119" fmla="*/ 45 h 174"/>
                <a:gd name="T120" fmla="*/ 7 w 181"/>
                <a:gd name="T121" fmla="*/ 52 h 174"/>
                <a:gd name="T122" fmla="*/ 4 w 181"/>
                <a:gd name="T123" fmla="*/ 69 h 174"/>
                <a:gd name="T124" fmla="*/ 7 w 181"/>
                <a:gd name="T125" fmla="*/ 92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1" h="174">
                  <a:moveTo>
                    <a:pt x="178" y="83"/>
                  </a:moveTo>
                  <a:cubicBezTo>
                    <a:pt x="179" y="81"/>
                    <a:pt x="179" y="81"/>
                    <a:pt x="179" y="81"/>
                  </a:cubicBezTo>
                  <a:cubicBezTo>
                    <a:pt x="179" y="82"/>
                    <a:pt x="179" y="82"/>
                    <a:pt x="179" y="82"/>
                  </a:cubicBezTo>
                  <a:cubicBezTo>
                    <a:pt x="178" y="83"/>
                    <a:pt x="178" y="83"/>
                    <a:pt x="178" y="83"/>
                  </a:cubicBezTo>
                  <a:close/>
                  <a:moveTo>
                    <a:pt x="179" y="73"/>
                  </a:moveTo>
                  <a:cubicBezTo>
                    <a:pt x="178" y="72"/>
                    <a:pt x="178" y="72"/>
                    <a:pt x="178" y="72"/>
                  </a:cubicBezTo>
                  <a:cubicBezTo>
                    <a:pt x="179" y="71"/>
                    <a:pt x="179" y="71"/>
                    <a:pt x="179" y="71"/>
                  </a:cubicBezTo>
                  <a:cubicBezTo>
                    <a:pt x="179" y="70"/>
                    <a:pt x="179" y="70"/>
                    <a:pt x="179" y="70"/>
                  </a:cubicBezTo>
                  <a:cubicBezTo>
                    <a:pt x="179" y="69"/>
                    <a:pt x="179" y="69"/>
                    <a:pt x="179" y="69"/>
                  </a:cubicBezTo>
                  <a:cubicBezTo>
                    <a:pt x="180" y="68"/>
                    <a:pt x="180" y="68"/>
                    <a:pt x="180" y="68"/>
                  </a:cubicBezTo>
                  <a:cubicBezTo>
                    <a:pt x="180" y="68"/>
                    <a:pt x="180" y="68"/>
                    <a:pt x="180" y="68"/>
                  </a:cubicBezTo>
                  <a:cubicBezTo>
                    <a:pt x="180" y="67"/>
                    <a:pt x="180" y="67"/>
                    <a:pt x="180" y="67"/>
                  </a:cubicBezTo>
                  <a:cubicBezTo>
                    <a:pt x="180" y="67"/>
                    <a:pt x="180" y="67"/>
                    <a:pt x="180" y="67"/>
                  </a:cubicBezTo>
                  <a:cubicBezTo>
                    <a:pt x="181" y="68"/>
                    <a:pt x="181" y="68"/>
                    <a:pt x="181" y="68"/>
                  </a:cubicBezTo>
                  <a:cubicBezTo>
                    <a:pt x="180" y="69"/>
                    <a:pt x="180" y="69"/>
                    <a:pt x="180" y="69"/>
                  </a:cubicBezTo>
                  <a:cubicBezTo>
                    <a:pt x="179" y="71"/>
                    <a:pt x="179" y="71"/>
                    <a:pt x="179" y="71"/>
                  </a:cubicBezTo>
                  <a:cubicBezTo>
                    <a:pt x="179" y="72"/>
                    <a:pt x="179" y="72"/>
                    <a:pt x="179" y="72"/>
                  </a:cubicBezTo>
                  <a:cubicBezTo>
                    <a:pt x="179" y="73"/>
                    <a:pt x="179" y="73"/>
                    <a:pt x="179" y="73"/>
                  </a:cubicBezTo>
                  <a:cubicBezTo>
                    <a:pt x="179" y="73"/>
                    <a:pt x="179" y="73"/>
                    <a:pt x="179" y="73"/>
                  </a:cubicBezTo>
                  <a:close/>
                  <a:moveTo>
                    <a:pt x="171" y="61"/>
                  </a:moveTo>
                  <a:cubicBezTo>
                    <a:pt x="172" y="62"/>
                    <a:pt x="172" y="62"/>
                    <a:pt x="172" y="62"/>
                  </a:cubicBezTo>
                  <a:cubicBezTo>
                    <a:pt x="173" y="63"/>
                    <a:pt x="173" y="63"/>
                    <a:pt x="173" y="63"/>
                  </a:cubicBezTo>
                  <a:cubicBezTo>
                    <a:pt x="173" y="62"/>
                    <a:pt x="173" y="62"/>
                    <a:pt x="173" y="62"/>
                  </a:cubicBezTo>
                  <a:cubicBezTo>
                    <a:pt x="173" y="62"/>
                    <a:pt x="173" y="62"/>
                    <a:pt x="173" y="62"/>
                  </a:cubicBezTo>
                  <a:cubicBezTo>
                    <a:pt x="173" y="61"/>
                    <a:pt x="173" y="61"/>
                    <a:pt x="173" y="61"/>
                  </a:cubicBezTo>
                  <a:cubicBezTo>
                    <a:pt x="172" y="61"/>
                    <a:pt x="172" y="61"/>
                    <a:pt x="172" y="61"/>
                  </a:cubicBezTo>
                  <a:cubicBezTo>
                    <a:pt x="172" y="61"/>
                    <a:pt x="172" y="61"/>
                    <a:pt x="172" y="61"/>
                  </a:cubicBezTo>
                  <a:cubicBezTo>
                    <a:pt x="171" y="61"/>
                    <a:pt x="171" y="61"/>
                    <a:pt x="171" y="61"/>
                  </a:cubicBezTo>
                  <a:close/>
                  <a:moveTo>
                    <a:pt x="170" y="55"/>
                  </a:moveTo>
                  <a:cubicBezTo>
                    <a:pt x="170" y="55"/>
                    <a:pt x="170" y="55"/>
                    <a:pt x="170" y="55"/>
                  </a:cubicBezTo>
                  <a:cubicBezTo>
                    <a:pt x="170" y="55"/>
                    <a:pt x="170" y="55"/>
                    <a:pt x="170" y="55"/>
                  </a:cubicBezTo>
                  <a:cubicBezTo>
                    <a:pt x="170" y="55"/>
                    <a:pt x="170" y="55"/>
                    <a:pt x="170" y="55"/>
                  </a:cubicBezTo>
                  <a:close/>
                  <a:moveTo>
                    <a:pt x="153" y="38"/>
                  </a:moveTo>
                  <a:cubicBezTo>
                    <a:pt x="154" y="37"/>
                    <a:pt x="154" y="37"/>
                    <a:pt x="154" y="37"/>
                  </a:cubicBezTo>
                  <a:cubicBezTo>
                    <a:pt x="153" y="36"/>
                    <a:pt x="153" y="36"/>
                    <a:pt x="153" y="36"/>
                  </a:cubicBezTo>
                  <a:cubicBezTo>
                    <a:pt x="154" y="36"/>
                    <a:pt x="154" y="36"/>
                    <a:pt x="154" y="36"/>
                  </a:cubicBezTo>
                  <a:cubicBezTo>
                    <a:pt x="154" y="36"/>
                    <a:pt x="154" y="36"/>
                    <a:pt x="154" y="36"/>
                  </a:cubicBezTo>
                  <a:cubicBezTo>
                    <a:pt x="154" y="37"/>
                    <a:pt x="154" y="37"/>
                    <a:pt x="154" y="37"/>
                  </a:cubicBezTo>
                  <a:cubicBezTo>
                    <a:pt x="154" y="38"/>
                    <a:pt x="154" y="38"/>
                    <a:pt x="154" y="38"/>
                  </a:cubicBezTo>
                  <a:cubicBezTo>
                    <a:pt x="153" y="38"/>
                    <a:pt x="153" y="38"/>
                    <a:pt x="153" y="38"/>
                  </a:cubicBezTo>
                  <a:close/>
                  <a:moveTo>
                    <a:pt x="139" y="0"/>
                  </a:moveTo>
                  <a:cubicBezTo>
                    <a:pt x="139" y="0"/>
                    <a:pt x="139" y="0"/>
                    <a:pt x="139" y="0"/>
                  </a:cubicBezTo>
                  <a:cubicBezTo>
                    <a:pt x="139" y="0"/>
                    <a:pt x="139" y="0"/>
                    <a:pt x="139" y="0"/>
                  </a:cubicBezTo>
                  <a:cubicBezTo>
                    <a:pt x="139" y="0"/>
                    <a:pt x="139" y="0"/>
                    <a:pt x="139" y="0"/>
                  </a:cubicBezTo>
                  <a:close/>
                  <a:moveTo>
                    <a:pt x="138" y="2"/>
                  </a:moveTo>
                  <a:cubicBezTo>
                    <a:pt x="138" y="3"/>
                    <a:pt x="138" y="3"/>
                    <a:pt x="138" y="3"/>
                  </a:cubicBezTo>
                  <a:cubicBezTo>
                    <a:pt x="139" y="2"/>
                    <a:pt x="139" y="2"/>
                    <a:pt x="139" y="2"/>
                  </a:cubicBezTo>
                  <a:cubicBezTo>
                    <a:pt x="139" y="2"/>
                    <a:pt x="139" y="2"/>
                    <a:pt x="139" y="2"/>
                  </a:cubicBezTo>
                  <a:cubicBezTo>
                    <a:pt x="139" y="2"/>
                    <a:pt x="139" y="2"/>
                    <a:pt x="139" y="2"/>
                  </a:cubicBezTo>
                  <a:cubicBezTo>
                    <a:pt x="138" y="2"/>
                    <a:pt x="138" y="2"/>
                    <a:pt x="138" y="2"/>
                  </a:cubicBezTo>
                  <a:close/>
                  <a:moveTo>
                    <a:pt x="124" y="30"/>
                  </a:moveTo>
                  <a:cubicBezTo>
                    <a:pt x="124" y="31"/>
                    <a:pt x="124" y="31"/>
                    <a:pt x="124" y="31"/>
                  </a:cubicBezTo>
                  <a:cubicBezTo>
                    <a:pt x="125" y="31"/>
                    <a:pt x="125" y="31"/>
                    <a:pt x="125" y="31"/>
                  </a:cubicBezTo>
                  <a:cubicBezTo>
                    <a:pt x="125" y="30"/>
                    <a:pt x="125" y="30"/>
                    <a:pt x="125" y="30"/>
                  </a:cubicBezTo>
                  <a:cubicBezTo>
                    <a:pt x="124" y="30"/>
                    <a:pt x="124" y="30"/>
                    <a:pt x="124" y="30"/>
                  </a:cubicBezTo>
                  <a:close/>
                  <a:moveTo>
                    <a:pt x="123" y="29"/>
                  </a:moveTo>
                  <a:cubicBezTo>
                    <a:pt x="123" y="29"/>
                    <a:pt x="123" y="29"/>
                    <a:pt x="123" y="29"/>
                  </a:cubicBezTo>
                  <a:cubicBezTo>
                    <a:pt x="124" y="29"/>
                    <a:pt x="124" y="29"/>
                    <a:pt x="124" y="29"/>
                  </a:cubicBezTo>
                  <a:cubicBezTo>
                    <a:pt x="124" y="28"/>
                    <a:pt x="124" y="28"/>
                    <a:pt x="124" y="28"/>
                  </a:cubicBezTo>
                  <a:cubicBezTo>
                    <a:pt x="125" y="28"/>
                    <a:pt x="125" y="28"/>
                    <a:pt x="125" y="28"/>
                  </a:cubicBezTo>
                  <a:cubicBezTo>
                    <a:pt x="125" y="28"/>
                    <a:pt x="125" y="28"/>
                    <a:pt x="125" y="28"/>
                  </a:cubicBezTo>
                  <a:cubicBezTo>
                    <a:pt x="124" y="28"/>
                    <a:pt x="124" y="28"/>
                    <a:pt x="124" y="28"/>
                  </a:cubicBezTo>
                  <a:cubicBezTo>
                    <a:pt x="123" y="28"/>
                    <a:pt x="123" y="28"/>
                    <a:pt x="123" y="28"/>
                  </a:cubicBezTo>
                  <a:cubicBezTo>
                    <a:pt x="123" y="28"/>
                    <a:pt x="123" y="29"/>
                    <a:pt x="123" y="29"/>
                  </a:cubicBezTo>
                  <a:close/>
                  <a:moveTo>
                    <a:pt x="114" y="25"/>
                  </a:moveTo>
                  <a:cubicBezTo>
                    <a:pt x="114" y="24"/>
                    <a:pt x="114" y="24"/>
                    <a:pt x="114" y="24"/>
                  </a:cubicBezTo>
                  <a:cubicBezTo>
                    <a:pt x="114" y="24"/>
                    <a:pt x="114" y="24"/>
                    <a:pt x="114" y="24"/>
                  </a:cubicBezTo>
                  <a:cubicBezTo>
                    <a:pt x="114" y="24"/>
                    <a:pt x="114" y="24"/>
                    <a:pt x="114" y="24"/>
                  </a:cubicBezTo>
                  <a:cubicBezTo>
                    <a:pt x="114" y="25"/>
                    <a:pt x="114" y="25"/>
                    <a:pt x="114" y="25"/>
                  </a:cubicBezTo>
                  <a:close/>
                  <a:moveTo>
                    <a:pt x="111" y="16"/>
                  </a:moveTo>
                  <a:cubicBezTo>
                    <a:pt x="111" y="16"/>
                    <a:pt x="111" y="16"/>
                    <a:pt x="111" y="16"/>
                  </a:cubicBezTo>
                  <a:cubicBezTo>
                    <a:pt x="111" y="16"/>
                    <a:pt x="111" y="16"/>
                    <a:pt x="111" y="16"/>
                  </a:cubicBezTo>
                  <a:cubicBezTo>
                    <a:pt x="111" y="16"/>
                    <a:pt x="111" y="16"/>
                    <a:pt x="111" y="16"/>
                  </a:cubicBezTo>
                  <a:cubicBezTo>
                    <a:pt x="111" y="15"/>
                    <a:pt x="111" y="15"/>
                    <a:pt x="111" y="15"/>
                  </a:cubicBezTo>
                  <a:cubicBezTo>
                    <a:pt x="112" y="16"/>
                    <a:pt x="112" y="16"/>
                    <a:pt x="112" y="16"/>
                  </a:cubicBezTo>
                  <a:cubicBezTo>
                    <a:pt x="111" y="16"/>
                    <a:pt x="111" y="16"/>
                    <a:pt x="111" y="16"/>
                  </a:cubicBezTo>
                  <a:close/>
                  <a:moveTo>
                    <a:pt x="112" y="17"/>
                  </a:moveTo>
                  <a:cubicBezTo>
                    <a:pt x="112" y="18"/>
                    <a:pt x="112" y="18"/>
                    <a:pt x="112" y="18"/>
                  </a:cubicBezTo>
                  <a:cubicBezTo>
                    <a:pt x="112" y="18"/>
                    <a:pt x="112" y="18"/>
                    <a:pt x="112" y="18"/>
                  </a:cubicBezTo>
                  <a:cubicBezTo>
                    <a:pt x="113" y="17"/>
                    <a:pt x="113" y="17"/>
                    <a:pt x="113" y="17"/>
                  </a:cubicBezTo>
                  <a:cubicBezTo>
                    <a:pt x="114" y="18"/>
                    <a:pt x="114" y="18"/>
                    <a:pt x="114" y="18"/>
                  </a:cubicBezTo>
                  <a:cubicBezTo>
                    <a:pt x="114" y="17"/>
                    <a:pt x="114" y="17"/>
                    <a:pt x="114" y="17"/>
                  </a:cubicBezTo>
                  <a:cubicBezTo>
                    <a:pt x="114" y="17"/>
                    <a:pt x="114" y="17"/>
                    <a:pt x="114" y="17"/>
                  </a:cubicBezTo>
                  <a:cubicBezTo>
                    <a:pt x="113" y="17"/>
                    <a:pt x="113" y="17"/>
                    <a:pt x="113" y="17"/>
                  </a:cubicBezTo>
                  <a:cubicBezTo>
                    <a:pt x="113" y="17"/>
                    <a:pt x="113" y="17"/>
                    <a:pt x="113" y="17"/>
                  </a:cubicBezTo>
                  <a:cubicBezTo>
                    <a:pt x="114" y="16"/>
                    <a:pt x="114" y="16"/>
                    <a:pt x="114" y="16"/>
                  </a:cubicBezTo>
                  <a:cubicBezTo>
                    <a:pt x="114" y="16"/>
                    <a:pt x="114" y="16"/>
                    <a:pt x="114" y="16"/>
                  </a:cubicBezTo>
                  <a:cubicBezTo>
                    <a:pt x="113" y="16"/>
                    <a:pt x="113" y="16"/>
                    <a:pt x="113" y="16"/>
                  </a:cubicBezTo>
                  <a:cubicBezTo>
                    <a:pt x="113" y="15"/>
                    <a:pt x="113" y="15"/>
                    <a:pt x="113" y="15"/>
                  </a:cubicBezTo>
                  <a:cubicBezTo>
                    <a:pt x="113" y="16"/>
                    <a:pt x="113" y="16"/>
                    <a:pt x="113" y="16"/>
                  </a:cubicBezTo>
                  <a:cubicBezTo>
                    <a:pt x="113" y="16"/>
                    <a:pt x="113" y="16"/>
                    <a:pt x="113" y="16"/>
                  </a:cubicBezTo>
                  <a:cubicBezTo>
                    <a:pt x="112" y="16"/>
                    <a:pt x="112" y="16"/>
                    <a:pt x="112" y="16"/>
                  </a:cubicBezTo>
                  <a:cubicBezTo>
                    <a:pt x="112" y="16"/>
                    <a:pt x="112" y="16"/>
                    <a:pt x="112" y="16"/>
                  </a:cubicBezTo>
                  <a:cubicBezTo>
                    <a:pt x="112" y="16"/>
                    <a:pt x="112" y="16"/>
                    <a:pt x="112" y="16"/>
                  </a:cubicBezTo>
                  <a:cubicBezTo>
                    <a:pt x="112" y="17"/>
                    <a:pt x="112" y="17"/>
                    <a:pt x="112" y="17"/>
                  </a:cubicBezTo>
                  <a:close/>
                  <a:moveTo>
                    <a:pt x="113" y="5"/>
                  </a:moveTo>
                  <a:cubicBezTo>
                    <a:pt x="113" y="5"/>
                    <a:pt x="113" y="5"/>
                    <a:pt x="113" y="5"/>
                  </a:cubicBezTo>
                  <a:cubicBezTo>
                    <a:pt x="114" y="5"/>
                    <a:pt x="114" y="5"/>
                    <a:pt x="114" y="5"/>
                  </a:cubicBezTo>
                  <a:cubicBezTo>
                    <a:pt x="114" y="4"/>
                    <a:pt x="114" y="4"/>
                    <a:pt x="114" y="4"/>
                  </a:cubicBezTo>
                  <a:cubicBezTo>
                    <a:pt x="114" y="4"/>
                    <a:pt x="114" y="4"/>
                    <a:pt x="114" y="4"/>
                  </a:cubicBezTo>
                  <a:cubicBezTo>
                    <a:pt x="113" y="4"/>
                    <a:pt x="113" y="4"/>
                    <a:pt x="113" y="4"/>
                  </a:cubicBezTo>
                  <a:cubicBezTo>
                    <a:pt x="113" y="5"/>
                    <a:pt x="113" y="5"/>
                    <a:pt x="113" y="5"/>
                  </a:cubicBezTo>
                  <a:close/>
                  <a:moveTo>
                    <a:pt x="112" y="6"/>
                  </a:moveTo>
                  <a:cubicBezTo>
                    <a:pt x="112" y="6"/>
                    <a:pt x="112" y="6"/>
                    <a:pt x="112" y="6"/>
                  </a:cubicBezTo>
                  <a:cubicBezTo>
                    <a:pt x="112" y="5"/>
                    <a:pt x="112" y="5"/>
                    <a:pt x="112" y="5"/>
                  </a:cubicBezTo>
                  <a:cubicBezTo>
                    <a:pt x="112" y="6"/>
                    <a:pt x="112" y="6"/>
                    <a:pt x="112" y="6"/>
                  </a:cubicBezTo>
                  <a:close/>
                  <a:moveTo>
                    <a:pt x="111" y="6"/>
                  </a:moveTo>
                  <a:cubicBezTo>
                    <a:pt x="111" y="6"/>
                    <a:pt x="111" y="6"/>
                    <a:pt x="111" y="6"/>
                  </a:cubicBezTo>
                  <a:cubicBezTo>
                    <a:pt x="112" y="6"/>
                    <a:pt x="112" y="6"/>
                    <a:pt x="112" y="6"/>
                  </a:cubicBezTo>
                  <a:cubicBezTo>
                    <a:pt x="111" y="6"/>
                    <a:pt x="111" y="6"/>
                    <a:pt x="111" y="6"/>
                  </a:cubicBezTo>
                  <a:close/>
                  <a:moveTo>
                    <a:pt x="110" y="7"/>
                  </a:moveTo>
                  <a:cubicBezTo>
                    <a:pt x="110" y="7"/>
                    <a:pt x="110" y="7"/>
                    <a:pt x="110" y="7"/>
                  </a:cubicBezTo>
                  <a:cubicBezTo>
                    <a:pt x="110" y="6"/>
                    <a:pt x="110" y="6"/>
                    <a:pt x="110" y="6"/>
                  </a:cubicBezTo>
                  <a:cubicBezTo>
                    <a:pt x="110" y="7"/>
                    <a:pt x="110" y="7"/>
                    <a:pt x="110" y="7"/>
                  </a:cubicBezTo>
                  <a:close/>
                  <a:moveTo>
                    <a:pt x="108" y="8"/>
                  </a:moveTo>
                  <a:cubicBezTo>
                    <a:pt x="108" y="7"/>
                    <a:pt x="108" y="7"/>
                    <a:pt x="108" y="7"/>
                  </a:cubicBezTo>
                  <a:cubicBezTo>
                    <a:pt x="109" y="7"/>
                    <a:pt x="109" y="7"/>
                    <a:pt x="109" y="7"/>
                  </a:cubicBezTo>
                  <a:cubicBezTo>
                    <a:pt x="110" y="7"/>
                    <a:pt x="110" y="7"/>
                    <a:pt x="110" y="7"/>
                  </a:cubicBezTo>
                  <a:cubicBezTo>
                    <a:pt x="110" y="7"/>
                    <a:pt x="110" y="7"/>
                    <a:pt x="110" y="7"/>
                  </a:cubicBezTo>
                  <a:cubicBezTo>
                    <a:pt x="109" y="7"/>
                    <a:pt x="109" y="7"/>
                    <a:pt x="109" y="7"/>
                  </a:cubicBezTo>
                  <a:cubicBezTo>
                    <a:pt x="108" y="8"/>
                    <a:pt x="108" y="8"/>
                    <a:pt x="108" y="8"/>
                  </a:cubicBezTo>
                  <a:close/>
                  <a:moveTo>
                    <a:pt x="107" y="8"/>
                  </a:moveTo>
                  <a:cubicBezTo>
                    <a:pt x="107" y="8"/>
                    <a:pt x="107" y="8"/>
                    <a:pt x="107" y="8"/>
                  </a:cubicBezTo>
                  <a:cubicBezTo>
                    <a:pt x="108" y="8"/>
                    <a:pt x="108" y="8"/>
                    <a:pt x="108" y="8"/>
                  </a:cubicBezTo>
                  <a:cubicBezTo>
                    <a:pt x="108" y="8"/>
                    <a:pt x="108" y="8"/>
                    <a:pt x="108" y="8"/>
                  </a:cubicBezTo>
                  <a:cubicBezTo>
                    <a:pt x="107" y="8"/>
                    <a:pt x="107" y="8"/>
                    <a:pt x="107" y="8"/>
                  </a:cubicBezTo>
                  <a:close/>
                  <a:moveTo>
                    <a:pt x="96" y="5"/>
                  </a:moveTo>
                  <a:cubicBezTo>
                    <a:pt x="95" y="4"/>
                    <a:pt x="95" y="4"/>
                    <a:pt x="95" y="4"/>
                  </a:cubicBezTo>
                  <a:cubicBezTo>
                    <a:pt x="95" y="4"/>
                    <a:pt x="95" y="4"/>
                    <a:pt x="95" y="4"/>
                  </a:cubicBezTo>
                  <a:cubicBezTo>
                    <a:pt x="96" y="3"/>
                    <a:pt x="96" y="3"/>
                    <a:pt x="96" y="3"/>
                  </a:cubicBezTo>
                  <a:cubicBezTo>
                    <a:pt x="96" y="4"/>
                    <a:pt x="96" y="4"/>
                    <a:pt x="96" y="4"/>
                  </a:cubicBezTo>
                  <a:cubicBezTo>
                    <a:pt x="96" y="5"/>
                    <a:pt x="96" y="5"/>
                    <a:pt x="96" y="5"/>
                  </a:cubicBezTo>
                  <a:close/>
                  <a:moveTo>
                    <a:pt x="86" y="4"/>
                  </a:moveTo>
                  <a:cubicBezTo>
                    <a:pt x="86" y="5"/>
                    <a:pt x="86" y="5"/>
                    <a:pt x="86" y="5"/>
                  </a:cubicBezTo>
                  <a:cubicBezTo>
                    <a:pt x="87" y="6"/>
                    <a:pt x="87" y="6"/>
                    <a:pt x="87" y="6"/>
                  </a:cubicBezTo>
                  <a:cubicBezTo>
                    <a:pt x="87" y="7"/>
                    <a:pt x="87" y="7"/>
                    <a:pt x="87" y="7"/>
                  </a:cubicBezTo>
                  <a:cubicBezTo>
                    <a:pt x="89" y="7"/>
                    <a:pt x="89" y="7"/>
                    <a:pt x="89" y="7"/>
                  </a:cubicBezTo>
                  <a:cubicBezTo>
                    <a:pt x="90" y="6"/>
                    <a:pt x="90" y="6"/>
                    <a:pt x="90" y="6"/>
                  </a:cubicBezTo>
                  <a:cubicBezTo>
                    <a:pt x="90" y="6"/>
                    <a:pt x="90" y="6"/>
                    <a:pt x="90" y="6"/>
                  </a:cubicBezTo>
                  <a:cubicBezTo>
                    <a:pt x="91" y="6"/>
                    <a:pt x="91" y="6"/>
                    <a:pt x="91" y="6"/>
                  </a:cubicBezTo>
                  <a:cubicBezTo>
                    <a:pt x="91" y="5"/>
                    <a:pt x="91" y="5"/>
                    <a:pt x="91" y="5"/>
                  </a:cubicBezTo>
                  <a:cubicBezTo>
                    <a:pt x="91" y="5"/>
                    <a:pt x="91" y="5"/>
                    <a:pt x="91" y="5"/>
                  </a:cubicBezTo>
                  <a:cubicBezTo>
                    <a:pt x="90" y="4"/>
                    <a:pt x="90" y="4"/>
                    <a:pt x="90" y="4"/>
                  </a:cubicBezTo>
                  <a:cubicBezTo>
                    <a:pt x="90" y="4"/>
                    <a:pt x="90" y="4"/>
                    <a:pt x="90" y="4"/>
                  </a:cubicBezTo>
                  <a:cubicBezTo>
                    <a:pt x="89" y="5"/>
                    <a:pt x="89" y="5"/>
                    <a:pt x="89" y="5"/>
                  </a:cubicBezTo>
                  <a:cubicBezTo>
                    <a:pt x="88" y="5"/>
                    <a:pt x="88" y="5"/>
                    <a:pt x="88" y="5"/>
                  </a:cubicBezTo>
                  <a:cubicBezTo>
                    <a:pt x="88" y="5"/>
                    <a:pt x="88" y="5"/>
                    <a:pt x="88" y="5"/>
                  </a:cubicBezTo>
                  <a:cubicBezTo>
                    <a:pt x="87" y="5"/>
                    <a:pt x="87" y="5"/>
                    <a:pt x="87" y="5"/>
                  </a:cubicBezTo>
                  <a:cubicBezTo>
                    <a:pt x="87" y="5"/>
                    <a:pt x="87" y="5"/>
                    <a:pt x="87" y="5"/>
                  </a:cubicBezTo>
                  <a:cubicBezTo>
                    <a:pt x="87" y="5"/>
                    <a:pt x="87" y="5"/>
                    <a:pt x="87" y="5"/>
                  </a:cubicBezTo>
                  <a:cubicBezTo>
                    <a:pt x="86" y="4"/>
                    <a:pt x="86" y="4"/>
                    <a:pt x="86" y="4"/>
                  </a:cubicBezTo>
                  <a:cubicBezTo>
                    <a:pt x="86" y="4"/>
                    <a:pt x="86" y="4"/>
                    <a:pt x="86" y="4"/>
                  </a:cubicBezTo>
                  <a:cubicBezTo>
                    <a:pt x="86" y="4"/>
                    <a:pt x="86" y="4"/>
                    <a:pt x="86" y="4"/>
                  </a:cubicBezTo>
                  <a:close/>
                  <a:moveTo>
                    <a:pt x="86" y="5"/>
                  </a:moveTo>
                  <a:cubicBezTo>
                    <a:pt x="86" y="6"/>
                    <a:pt x="86" y="6"/>
                    <a:pt x="86" y="6"/>
                  </a:cubicBezTo>
                  <a:cubicBezTo>
                    <a:pt x="87" y="6"/>
                    <a:pt x="87" y="6"/>
                    <a:pt x="87" y="6"/>
                  </a:cubicBezTo>
                  <a:cubicBezTo>
                    <a:pt x="87" y="7"/>
                    <a:pt x="87" y="7"/>
                    <a:pt x="87" y="7"/>
                  </a:cubicBezTo>
                  <a:cubicBezTo>
                    <a:pt x="86" y="6"/>
                    <a:pt x="86" y="6"/>
                    <a:pt x="86" y="6"/>
                  </a:cubicBezTo>
                  <a:cubicBezTo>
                    <a:pt x="85" y="6"/>
                    <a:pt x="85" y="6"/>
                    <a:pt x="85" y="6"/>
                  </a:cubicBezTo>
                  <a:cubicBezTo>
                    <a:pt x="85" y="6"/>
                    <a:pt x="85" y="6"/>
                    <a:pt x="85" y="6"/>
                  </a:cubicBezTo>
                  <a:cubicBezTo>
                    <a:pt x="85" y="6"/>
                    <a:pt x="85" y="6"/>
                    <a:pt x="85" y="6"/>
                  </a:cubicBezTo>
                  <a:cubicBezTo>
                    <a:pt x="85" y="6"/>
                    <a:pt x="85" y="6"/>
                    <a:pt x="85" y="6"/>
                  </a:cubicBezTo>
                  <a:cubicBezTo>
                    <a:pt x="85" y="6"/>
                    <a:pt x="85" y="6"/>
                    <a:pt x="85" y="6"/>
                  </a:cubicBezTo>
                  <a:cubicBezTo>
                    <a:pt x="85" y="6"/>
                    <a:pt x="85" y="6"/>
                    <a:pt x="85" y="6"/>
                  </a:cubicBezTo>
                  <a:cubicBezTo>
                    <a:pt x="85" y="5"/>
                    <a:pt x="85" y="5"/>
                    <a:pt x="85" y="5"/>
                  </a:cubicBezTo>
                  <a:cubicBezTo>
                    <a:pt x="85" y="5"/>
                    <a:pt x="85" y="5"/>
                    <a:pt x="85" y="5"/>
                  </a:cubicBezTo>
                  <a:cubicBezTo>
                    <a:pt x="85" y="5"/>
                    <a:pt x="85" y="5"/>
                    <a:pt x="85" y="5"/>
                  </a:cubicBezTo>
                  <a:cubicBezTo>
                    <a:pt x="86" y="5"/>
                    <a:pt x="86" y="5"/>
                    <a:pt x="86" y="5"/>
                  </a:cubicBezTo>
                  <a:close/>
                  <a:moveTo>
                    <a:pt x="57" y="22"/>
                  </a:moveTo>
                  <a:cubicBezTo>
                    <a:pt x="58" y="22"/>
                    <a:pt x="58" y="22"/>
                    <a:pt x="58" y="22"/>
                  </a:cubicBezTo>
                  <a:cubicBezTo>
                    <a:pt x="58" y="22"/>
                    <a:pt x="58" y="22"/>
                    <a:pt x="58" y="22"/>
                  </a:cubicBezTo>
                  <a:cubicBezTo>
                    <a:pt x="58" y="21"/>
                    <a:pt x="58" y="21"/>
                    <a:pt x="58" y="21"/>
                  </a:cubicBezTo>
                  <a:cubicBezTo>
                    <a:pt x="58" y="21"/>
                    <a:pt x="57" y="22"/>
                    <a:pt x="57" y="22"/>
                  </a:cubicBezTo>
                  <a:close/>
                  <a:moveTo>
                    <a:pt x="57" y="25"/>
                  </a:moveTo>
                  <a:cubicBezTo>
                    <a:pt x="57" y="24"/>
                    <a:pt x="57" y="24"/>
                    <a:pt x="57" y="24"/>
                  </a:cubicBezTo>
                  <a:cubicBezTo>
                    <a:pt x="57" y="23"/>
                    <a:pt x="57" y="23"/>
                    <a:pt x="57" y="23"/>
                  </a:cubicBezTo>
                  <a:cubicBezTo>
                    <a:pt x="57" y="24"/>
                    <a:pt x="57" y="24"/>
                    <a:pt x="57" y="24"/>
                  </a:cubicBezTo>
                  <a:cubicBezTo>
                    <a:pt x="57" y="25"/>
                    <a:pt x="57" y="25"/>
                    <a:pt x="57" y="25"/>
                  </a:cubicBezTo>
                  <a:close/>
                  <a:moveTo>
                    <a:pt x="61" y="19"/>
                  </a:moveTo>
                  <a:cubicBezTo>
                    <a:pt x="61" y="19"/>
                    <a:pt x="61" y="19"/>
                    <a:pt x="61" y="19"/>
                  </a:cubicBezTo>
                  <a:cubicBezTo>
                    <a:pt x="61" y="18"/>
                    <a:pt x="61" y="18"/>
                    <a:pt x="61" y="18"/>
                  </a:cubicBezTo>
                  <a:cubicBezTo>
                    <a:pt x="61" y="18"/>
                    <a:pt x="61" y="18"/>
                    <a:pt x="61" y="18"/>
                  </a:cubicBezTo>
                  <a:cubicBezTo>
                    <a:pt x="61" y="19"/>
                    <a:pt x="61" y="19"/>
                    <a:pt x="61" y="19"/>
                  </a:cubicBezTo>
                  <a:close/>
                  <a:moveTo>
                    <a:pt x="14" y="46"/>
                  </a:moveTo>
                  <a:cubicBezTo>
                    <a:pt x="14" y="46"/>
                    <a:pt x="14" y="46"/>
                    <a:pt x="14" y="46"/>
                  </a:cubicBezTo>
                  <a:cubicBezTo>
                    <a:pt x="15" y="45"/>
                    <a:pt x="15" y="45"/>
                    <a:pt x="15" y="45"/>
                  </a:cubicBezTo>
                  <a:cubicBezTo>
                    <a:pt x="15" y="46"/>
                    <a:pt x="15" y="46"/>
                    <a:pt x="15" y="46"/>
                  </a:cubicBezTo>
                  <a:cubicBezTo>
                    <a:pt x="14" y="46"/>
                    <a:pt x="14" y="46"/>
                    <a:pt x="14" y="46"/>
                  </a:cubicBezTo>
                  <a:close/>
                  <a:moveTo>
                    <a:pt x="1" y="67"/>
                  </a:moveTo>
                  <a:cubicBezTo>
                    <a:pt x="1" y="65"/>
                    <a:pt x="1" y="65"/>
                    <a:pt x="1" y="65"/>
                  </a:cubicBezTo>
                  <a:cubicBezTo>
                    <a:pt x="1" y="66"/>
                    <a:pt x="1" y="66"/>
                    <a:pt x="1" y="66"/>
                  </a:cubicBezTo>
                  <a:cubicBezTo>
                    <a:pt x="1" y="66"/>
                    <a:pt x="1" y="67"/>
                    <a:pt x="1" y="67"/>
                  </a:cubicBezTo>
                  <a:close/>
                  <a:moveTo>
                    <a:pt x="1" y="70"/>
                  </a:moveTo>
                  <a:cubicBezTo>
                    <a:pt x="0" y="69"/>
                    <a:pt x="0" y="69"/>
                    <a:pt x="0" y="69"/>
                  </a:cubicBezTo>
                  <a:cubicBezTo>
                    <a:pt x="1" y="68"/>
                    <a:pt x="1" y="68"/>
                    <a:pt x="1" y="68"/>
                  </a:cubicBezTo>
                  <a:cubicBezTo>
                    <a:pt x="1" y="69"/>
                    <a:pt x="1" y="69"/>
                    <a:pt x="1" y="69"/>
                  </a:cubicBezTo>
                  <a:cubicBezTo>
                    <a:pt x="1" y="70"/>
                    <a:pt x="1" y="70"/>
                    <a:pt x="1" y="70"/>
                  </a:cubicBezTo>
                  <a:close/>
                  <a:moveTo>
                    <a:pt x="99" y="122"/>
                  </a:moveTo>
                  <a:cubicBezTo>
                    <a:pt x="99" y="123"/>
                    <a:pt x="99" y="123"/>
                    <a:pt x="99" y="123"/>
                  </a:cubicBezTo>
                  <a:cubicBezTo>
                    <a:pt x="99" y="123"/>
                    <a:pt x="99" y="123"/>
                    <a:pt x="99" y="123"/>
                  </a:cubicBezTo>
                  <a:cubicBezTo>
                    <a:pt x="100" y="123"/>
                    <a:pt x="100" y="123"/>
                    <a:pt x="100" y="123"/>
                  </a:cubicBezTo>
                  <a:cubicBezTo>
                    <a:pt x="99" y="124"/>
                    <a:pt x="99" y="124"/>
                    <a:pt x="99" y="124"/>
                  </a:cubicBezTo>
                  <a:cubicBezTo>
                    <a:pt x="100" y="124"/>
                    <a:pt x="100" y="124"/>
                    <a:pt x="100" y="124"/>
                  </a:cubicBezTo>
                  <a:cubicBezTo>
                    <a:pt x="101" y="123"/>
                    <a:pt x="101" y="123"/>
                    <a:pt x="101" y="123"/>
                  </a:cubicBezTo>
                  <a:cubicBezTo>
                    <a:pt x="101" y="124"/>
                    <a:pt x="101" y="124"/>
                    <a:pt x="101" y="124"/>
                  </a:cubicBezTo>
                  <a:cubicBezTo>
                    <a:pt x="101" y="124"/>
                    <a:pt x="101" y="124"/>
                    <a:pt x="101" y="124"/>
                  </a:cubicBezTo>
                  <a:cubicBezTo>
                    <a:pt x="99" y="124"/>
                    <a:pt x="99" y="124"/>
                    <a:pt x="99" y="124"/>
                  </a:cubicBezTo>
                  <a:cubicBezTo>
                    <a:pt x="99" y="124"/>
                    <a:pt x="99" y="124"/>
                    <a:pt x="99" y="124"/>
                  </a:cubicBezTo>
                  <a:cubicBezTo>
                    <a:pt x="98" y="124"/>
                    <a:pt x="98" y="124"/>
                    <a:pt x="98" y="124"/>
                  </a:cubicBezTo>
                  <a:cubicBezTo>
                    <a:pt x="98" y="125"/>
                    <a:pt x="98" y="125"/>
                    <a:pt x="98" y="125"/>
                  </a:cubicBezTo>
                  <a:cubicBezTo>
                    <a:pt x="98" y="125"/>
                    <a:pt x="98" y="125"/>
                    <a:pt x="98" y="125"/>
                  </a:cubicBezTo>
                  <a:cubicBezTo>
                    <a:pt x="98" y="124"/>
                    <a:pt x="98" y="124"/>
                    <a:pt x="98" y="124"/>
                  </a:cubicBezTo>
                  <a:cubicBezTo>
                    <a:pt x="97" y="124"/>
                    <a:pt x="97" y="124"/>
                    <a:pt x="97" y="124"/>
                  </a:cubicBezTo>
                  <a:cubicBezTo>
                    <a:pt x="96" y="124"/>
                    <a:pt x="96" y="124"/>
                    <a:pt x="96" y="124"/>
                  </a:cubicBezTo>
                  <a:cubicBezTo>
                    <a:pt x="96" y="124"/>
                    <a:pt x="96" y="124"/>
                    <a:pt x="96" y="124"/>
                  </a:cubicBezTo>
                  <a:cubicBezTo>
                    <a:pt x="95" y="124"/>
                    <a:pt x="95" y="124"/>
                    <a:pt x="95" y="124"/>
                  </a:cubicBezTo>
                  <a:cubicBezTo>
                    <a:pt x="94" y="124"/>
                    <a:pt x="94" y="124"/>
                    <a:pt x="94" y="124"/>
                  </a:cubicBezTo>
                  <a:cubicBezTo>
                    <a:pt x="94" y="123"/>
                    <a:pt x="94" y="123"/>
                    <a:pt x="94" y="123"/>
                  </a:cubicBezTo>
                  <a:cubicBezTo>
                    <a:pt x="95" y="123"/>
                    <a:pt x="95" y="123"/>
                    <a:pt x="95" y="123"/>
                  </a:cubicBezTo>
                  <a:cubicBezTo>
                    <a:pt x="98" y="122"/>
                    <a:pt x="98" y="122"/>
                    <a:pt x="98" y="122"/>
                  </a:cubicBezTo>
                  <a:cubicBezTo>
                    <a:pt x="98" y="122"/>
                    <a:pt x="98" y="122"/>
                    <a:pt x="98" y="122"/>
                  </a:cubicBezTo>
                  <a:cubicBezTo>
                    <a:pt x="99" y="122"/>
                    <a:pt x="99" y="122"/>
                    <a:pt x="99" y="122"/>
                  </a:cubicBezTo>
                  <a:close/>
                  <a:moveTo>
                    <a:pt x="128" y="141"/>
                  </a:moveTo>
                  <a:cubicBezTo>
                    <a:pt x="129" y="141"/>
                    <a:pt x="129" y="141"/>
                    <a:pt x="129" y="141"/>
                  </a:cubicBezTo>
                  <a:cubicBezTo>
                    <a:pt x="129" y="141"/>
                    <a:pt x="129" y="141"/>
                    <a:pt x="129" y="141"/>
                  </a:cubicBezTo>
                  <a:cubicBezTo>
                    <a:pt x="129" y="142"/>
                    <a:pt x="129" y="142"/>
                    <a:pt x="129" y="142"/>
                  </a:cubicBezTo>
                  <a:cubicBezTo>
                    <a:pt x="128" y="141"/>
                    <a:pt x="128" y="141"/>
                    <a:pt x="128" y="141"/>
                  </a:cubicBezTo>
                  <a:close/>
                  <a:moveTo>
                    <a:pt x="133" y="144"/>
                  </a:moveTo>
                  <a:cubicBezTo>
                    <a:pt x="133" y="144"/>
                    <a:pt x="133" y="144"/>
                    <a:pt x="133" y="144"/>
                  </a:cubicBezTo>
                  <a:cubicBezTo>
                    <a:pt x="133" y="144"/>
                    <a:pt x="133" y="144"/>
                    <a:pt x="133" y="144"/>
                  </a:cubicBezTo>
                  <a:cubicBezTo>
                    <a:pt x="133" y="144"/>
                    <a:pt x="133" y="144"/>
                    <a:pt x="133" y="144"/>
                  </a:cubicBezTo>
                  <a:close/>
                  <a:moveTo>
                    <a:pt x="122" y="155"/>
                  </a:moveTo>
                  <a:cubicBezTo>
                    <a:pt x="122" y="155"/>
                    <a:pt x="122" y="155"/>
                    <a:pt x="122" y="155"/>
                  </a:cubicBezTo>
                  <a:cubicBezTo>
                    <a:pt x="123" y="155"/>
                    <a:pt x="123" y="155"/>
                    <a:pt x="123" y="155"/>
                  </a:cubicBezTo>
                  <a:cubicBezTo>
                    <a:pt x="123" y="155"/>
                    <a:pt x="123" y="155"/>
                    <a:pt x="123" y="155"/>
                  </a:cubicBezTo>
                  <a:cubicBezTo>
                    <a:pt x="123" y="154"/>
                    <a:pt x="123" y="154"/>
                    <a:pt x="123" y="154"/>
                  </a:cubicBezTo>
                  <a:cubicBezTo>
                    <a:pt x="122" y="155"/>
                    <a:pt x="122" y="155"/>
                    <a:pt x="122" y="155"/>
                  </a:cubicBezTo>
                  <a:close/>
                  <a:moveTo>
                    <a:pt x="122" y="153"/>
                  </a:moveTo>
                  <a:cubicBezTo>
                    <a:pt x="122" y="154"/>
                    <a:pt x="122" y="154"/>
                    <a:pt x="122" y="154"/>
                  </a:cubicBezTo>
                  <a:cubicBezTo>
                    <a:pt x="123" y="154"/>
                    <a:pt x="123" y="154"/>
                    <a:pt x="123" y="154"/>
                  </a:cubicBezTo>
                  <a:cubicBezTo>
                    <a:pt x="123" y="153"/>
                    <a:pt x="123" y="153"/>
                    <a:pt x="123" y="153"/>
                  </a:cubicBezTo>
                  <a:cubicBezTo>
                    <a:pt x="122" y="153"/>
                    <a:pt x="122" y="153"/>
                    <a:pt x="122" y="153"/>
                  </a:cubicBezTo>
                  <a:close/>
                  <a:moveTo>
                    <a:pt x="122" y="154"/>
                  </a:moveTo>
                  <a:cubicBezTo>
                    <a:pt x="121" y="154"/>
                    <a:pt x="121" y="154"/>
                    <a:pt x="121" y="154"/>
                  </a:cubicBezTo>
                  <a:cubicBezTo>
                    <a:pt x="121" y="153"/>
                    <a:pt x="121" y="153"/>
                    <a:pt x="121" y="153"/>
                  </a:cubicBezTo>
                  <a:cubicBezTo>
                    <a:pt x="122" y="153"/>
                    <a:pt x="122" y="153"/>
                    <a:pt x="122" y="153"/>
                  </a:cubicBezTo>
                  <a:cubicBezTo>
                    <a:pt x="122" y="154"/>
                    <a:pt x="122" y="154"/>
                    <a:pt x="122" y="154"/>
                  </a:cubicBezTo>
                  <a:cubicBezTo>
                    <a:pt x="122" y="154"/>
                    <a:pt x="122" y="154"/>
                    <a:pt x="122" y="154"/>
                  </a:cubicBezTo>
                  <a:close/>
                  <a:moveTo>
                    <a:pt x="119" y="151"/>
                  </a:moveTo>
                  <a:cubicBezTo>
                    <a:pt x="119" y="151"/>
                    <a:pt x="119" y="151"/>
                    <a:pt x="119" y="151"/>
                  </a:cubicBezTo>
                  <a:cubicBezTo>
                    <a:pt x="119" y="150"/>
                    <a:pt x="119" y="150"/>
                    <a:pt x="119" y="150"/>
                  </a:cubicBezTo>
                  <a:cubicBezTo>
                    <a:pt x="119" y="149"/>
                    <a:pt x="119" y="149"/>
                    <a:pt x="119" y="149"/>
                  </a:cubicBezTo>
                  <a:cubicBezTo>
                    <a:pt x="119" y="149"/>
                    <a:pt x="119" y="149"/>
                    <a:pt x="119" y="149"/>
                  </a:cubicBezTo>
                  <a:cubicBezTo>
                    <a:pt x="120" y="148"/>
                    <a:pt x="120" y="148"/>
                    <a:pt x="120" y="148"/>
                  </a:cubicBezTo>
                  <a:cubicBezTo>
                    <a:pt x="120" y="148"/>
                    <a:pt x="120" y="148"/>
                    <a:pt x="120" y="148"/>
                  </a:cubicBezTo>
                  <a:cubicBezTo>
                    <a:pt x="121" y="148"/>
                    <a:pt x="121" y="148"/>
                    <a:pt x="121" y="148"/>
                  </a:cubicBezTo>
                  <a:cubicBezTo>
                    <a:pt x="121" y="149"/>
                    <a:pt x="121" y="149"/>
                    <a:pt x="121" y="149"/>
                  </a:cubicBezTo>
                  <a:cubicBezTo>
                    <a:pt x="121" y="150"/>
                    <a:pt x="121" y="150"/>
                    <a:pt x="121" y="150"/>
                  </a:cubicBezTo>
                  <a:cubicBezTo>
                    <a:pt x="120" y="150"/>
                    <a:pt x="120" y="150"/>
                    <a:pt x="120" y="150"/>
                  </a:cubicBezTo>
                  <a:cubicBezTo>
                    <a:pt x="120" y="151"/>
                    <a:pt x="120" y="151"/>
                    <a:pt x="120" y="151"/>
                  </a:cubicBezTo>
                  <a:cubicBezTo>
                    <a:pt x="119" y="151"/>
                    <a:pt x="119" y="151"/>
                    <a:pt x="119" y="151"/>
                  </a:cubicBezTo>
                  <a:cubicBezTo>
                    <a:pt x="119" y="151"/>
                    <a:pt x="119" y="151"/>
                    <a:pt x="119" y="151"/>
                  </a:cubicBezTo>
                  <a:close/>
                  <a:moveTo>
                    <a:pt x="136" y="153"/>
                  </a:moveTo>
                  <a:cubicBezTo>
                    <a:pt x="138" y="152"/>
                    <a:pt x="138" y="152"/>
                    <a:pt x="138" y="152"/>
                  </a:cubicBezTo>
                  <a:cubicBezTo>
                    <a:pt x="138" y="152"/>
                    <a:pt x="138" y="152"/>
                    <a:pt x="138" y="152"/>
                  </a:cubicBezTo>
                  <a:cubicBezTo>
                    <a:pt x="137" y="150"/>
                    <a:pt x="137" y="150"/>
                    <a:pt x="137" y="150"/>
                  </a:cubicBezTo>
                  <a:cubicBezTo>
                    <a:pt x="136" y="151"/>
                    <a:pt x="136" y="151"/>
                    <a:pt x="136" y="151"/>
                  </a:cubicBezTo>
                  <a:cubicBezTo>
                    <a:pt x="136" y="151"/>
                    <a:pt x="136" y="151"/>
                    <a:pt x="136" y="151"/>
                  </a:cubicBezTo>
                  <a:cubicBezTo>
                    <a:pt x="136" y="152"/>
                    <a:pt x="136" y="152"/>
                    <a:pt x="136" y="152"/>
                  </a:cubicBezTo>
                  <a:cubicBezTo>
                    <a:pt x="136" y="153"/>
                    <a:pt x="136" y="153"/>
                    <a:pt x="136" y="153"/>
                  </a:cubicBezTo>
                  <a:cubicBezTo>
                    <a:pt x="136" y="153"/>
                    <a:pt x="136" y="153"/>
                    <a:pt x="136" y="153"/>
                  </a:cubicBezTo>
                  <a:close/>
                  <a:moveTo>
                    <a:pt x="136" y="154"/>
                  </a:moveTo>
                  <a:cubicBezTo>
                    <a:pt x="136" y="155"/>
                    <a:pt x="136" y="155"/>
                    <a:pt x="136" y="155"/>
                  </a:cubicBezTo>
                  <a:cubicBezTo>
                    <a:pt x="137" y="155"/>
                    <a:pt x="137" y="155"/>
                    <a:pt x="137" y="155"/>
                  </a:cubicBezTo>
                  <a:cubicBezTo>
                    <a:pt x="138" y="155"/>
                    <a:pt x="138" y="155"/>
                    <a:pt x="138" y="155"/>
                  </a:cubicBezTo>
                  <a:cubicBezTo>
                    <a:pt x="138" y="154"/>
                    <a:pt x="138" y="154"/>
                    <a:pt x="138" y="154"/>
                  </a:cubicBezTo>
                  <a:cubicBezTo>
                    <a:pt x="137" y="154"/>
                    <a:pt x="137" y="154"/>
                    <a:pt x="137" y="154"/>
                  </a:cubicBezTo>
                  <a:cubicBezTo>
                    <a:pt x="136" y="154"/>
                    <a:pt x="136" y="154"/>
                    <a:pt x="136" y="154"/>
                  </a:cubicBezTo>
                  <a:cubicBezTo>
                    <a:pt x="136" y="154"/>
                    <a:pt x="136" y="154"/>
                    <a:pt x="136" y="154"/>
                  </a:cubicBezTo>
                  <a:close/>
                  <a:moveTo>
                    <a:pt x="136" y="156"/>
                  </a:moveTo>
                  <a:cubicBezTo>
                    <a:pt x="136" y="156"/>
                    <a:pt x="136" y="156"/>
                    <a:pt x="136" y="156"/>
                  </a:cubicBezTo>
                  <a:cubicBezTo>
                    <a:pt x="137" y="155"/>
                    <a:pt x="137" y="155"/>
                    <a:pt x="137" y="155"/>
                  </a:cubicBezTo>
                  <a:cubicBezTo>
                    <a:pt x="136" y="156"/>
                    <a:pt x="136" y="156"/>
                    <a:pt x="136" y="156"/>
                  </a:cubicBezTo>
                  <a:close/>
                  <a:moveTo>
                    <a:pt x="132" y="169"/>
                  </a:moveTo>
                  <a:cubicBezTo>
                    <a:pt x="132" y="168"/>
                    <a:pt x="132" y="168"/>
                    <a:pt x="132" y="168"/>
                  </a:cubicBezTo>
                  <a:cubicBezTo>
                    <a:pt x="132" y="169"/>
                    <a:pt x="132" y="169"/>
                    <a:pt x="132" y="169"/>
                  </a:cubicBezTo>
                  <a:cubicBezTo>
                    <a:pt x="132" y="169"/>
                    <a:pt x="132" y="169"/>
                    <a:pt x="132" y="169"/>
                  </a:cubicBezTo>
                  <a:close/>
                  <a:moveTo>
                    <a:pt x="127" y="174"/>
                  </a:moveTo>
                  <a:cubicBezTo>
                    <a:pt x="126" y="173"/>
                    <a:pt x="126" y="173"/>
                    <a:pt x="126" y="173"/>
                  </a:cubicBezTo>
                  <a:cubicBezTo>
                    <a:pt x="127" y="172"/>
                    <a:pt x="127" y="172"/>
                    <a:pt x="127" y="172"/>
                  </a:cubicBezTo>
                  <a:cubicBezTo>
                    <a:pt x="127" y="172"/>
                    <a:pt x="127" y="172"/>
                    <a:pt x="127" y="172"/>
                  </a:cubicBezTo>
                  <a:cubicBezTo>
                    <a:pt x="127" y="172"/>
                    <a:pt x="127" y="172"/>
                    <a:pt x="127" y="172"/>
                  </a:cubicBezTo>
                  <a:cubicBezTo>
                    <a:pt x="127" y="172"/>
                    <a:pt x="127" y="172"/>
                    <a:pt x="127" y="172"/>
                  </a:cubicBezTo>
                  <a:cubicBezTo>
                    <a:pt x="127" y="172"/>
                    <a:pt x="127" y="172"/>
                    <a:pt x="127" y="172"/>
                  </a:cubicBezTo>
                  <a:cubicBezTo>
                    <a:pt x="127" y="174"/>
                    <a:pt x="127" y="174"/>
                    <a:pt x="127" y="174"/>
                  </a:cubicBezTo>
                  <a:close/>
                  <a:moveTo>
                    <a:pt x="121" y="173"/>
                  </a:moveTo>
                  <a:cubicBezTo>
                    <a:pt x="121" y="172"/>
                    <a:pt x="121" y="172"/>
                    <a:pt x="121" y="172"/>
                  </a:cubicBezTo>
                  <a:cubicBezTo>
                    <a:pt x="121" y="172"/>
                    <a:pt x="121" y="172"/>
                    <a:pt x="121" y="172"/>
                  </a:cubicBezTo>
                  <a:cubicBezTo>
                    <a:pt x="120" y="172"/>
                    <a:pt x="120" y="172"/>
                    <a:pt x="120" y="172"/>
                  </a:cubicBezTo>
                  <a:cubicBezTo>
                    <a:pt x="120" y="171"/>
                    <a:pt x="120" y="171"/>
                    <a:pt x="120" y="171"/>
                  </a:cubicBezTo>
                  <a:cubicBezTo>
                    <a:pt x="120" y="170"/>
                    <a:pt x="120" y="170"/>
                    <a:pt x="120" y="170"/>
                  </a:cubicBezTo>
                  <a:cubicBezTo>
                    <a:pt x="120" y="170"/>
                    <a:pt x="120" y="170"/>
                    <a:pt x="120" y="170"/>
                  </a:cubicBezTo>
                  <a:cubicBezTo>
                    <a:pt x="120" y="168"/>
                    <a:pt x="120" y="168"/>
                    <a:pt x="120" y="168"/>
                  </a:cubicBezTo>
                  <a:cubicBezTo>
                    <a:pt x="120" y="167"/>
                    <a:pt x="120" y="167"/>
                    <a:pt x="120" y="167"/>
                  </a:cubicBezTo>
                  <a:cubicBezTo>
                    <a:pt x="120" y="167"/>
                    <a:pt x="120" y="167"/>
                    <a:pt x="120" y="167"/>
                  </a:cubicBezTo>
                  <a:cubicBezTo>
                    <a:pt x="119" y="165"/>
                    <a:pt x="119" y="165"/>
                    <a:pt x="119" y="165"/>
                  </a:cubicBezTo>
                  <a:cubicBezTo>
                    <a:pt x="120" y="165"/>
                    <a:pt x="120" y="165"/>
                    <a:pt x="120" y="165"/>
                  </a:cubicBezTo>
                  <a:cubicBezTo>
                    <a:pt x="121" y="165"/>
                    <a:pt x="121" y="165"/>
                    <a:pt x="121" y="165"/>
                  </a:cubicBezTo>
                  <a:cubicBezTo>
                    <a:pt x="122" y="165"/>
                    <a:pt x="122" y="165"/>
                    <a:pt x="122" y="165"/>
                  </a:cubicBezTo>
                  <a:cubicBezTo>
                    <a:pt x="121" y="165"/>
                    <a:pt x="121" y="165"/>
                    <a:pt x="121" y="165"/>
                  </a:cubicBezTo>
                  <a:cubicBezTo>
                    <a:pt x="121" y="164"/>
                    <a:pt x="121" y="164"/>
                    <a:pt x="121" y="164"/>
                  </a:cubicBezTo>
                  <a:cubicBezTo>
                    <a:pt x="120" y="164"/>
                    <a:pt x="120" y="164"/>
                    <a:pt x="120" y="164"/>
                  </a:cubicBezTo>
                  <a:cubicBezTo>
                    <a:pt x="121" y="163"/>
                    <a:pt x="121" y="163"/>
                    <a:pt x="121" y="163"/>
                  </a:cubicBezTo>
                  <a:cubicBezTo>
                    <a:pt x="120" y="161"/>
                    <a:pt x="120" y="161"/>
                    <a:pt x="120" y="161"/>
                  </a:cubicBezTo>
                  <a:cubicBezTo>
                    <a:pt x="120" y="160"/>
                    <a:pt x="120" y="160"/>
                    <a:pt x="120" y="160"/>
                  </a:cubicBezTo>
                  <a:cubicBezTo>
                    <a:pt x="120" y="159"/>
                    <a:pt x="120" y="159"/>
                    <a:pt x="120" y="159"/>
                  </a:cubicBezTo>
                  <a:cubicBezTo>
                    <a:pt x="120" y="157"/>
                    <a:pt x="120" y="157"/>
                    <a:pt x="120" y="157"/>
                  </a:cubicBezTo>
                  <a:cubicBezTo>
                    <a:pt x="120" y="156"/>
                    <a:pt x="120" y="156"/>
                    <a:pt x="120" y="156"/>
                  </a:cubicBezTo>
                  <a:cubicBezTo>
                    <a:pt x="120" y="156"/>
                    <a:pt x="120" y="156"/>
                    <a:pt x="120" y="156"/>
                  </a:cubicBezTo>
                  <a:cubicBezTo>
                    <a:pt x="121" y="155"/>
                    <a:pt x="121" y="155"/>
                    <a:pt x="121" y="155"/>
                  </a:cubicBezTo>
                  <a:cubicBezTo>
                    <a:pt x="121" y="155"/>
                    <a:pt x="121" y="155"/>
                    <a:pt x="121" y="155"/>
                  </a:cubicBezTo>
                  <a:cubicBezTo>
                    <a:pt x="122" y="155"/>
                    <a:pt x="122" y="155"/>
                    <a:pt x="122" y="155"/>
                  </a:cubicBezTo>
                  <a:cubicBezTo>
                    <a:pt x="123" y="156"/>
                    <a:pt x="123" y="156"/>
                    <a:pt x="123" y="156"/>
                  </a:cubicBezTo>
                  <a:cubicBezTo>
                    <a:pt x="123" y="156"/>
                    <a:pt x="123" y="156"/>
                    <a:pt x="123" y="156"/>
                  </a:cubicBezTo>
                  <a:cubicBezTo>
                    <a:pt x="123" y="156"/>
                    <a:pt x="123" y="156"/>
                    <a:pt x="123" y="156"/>
                  </a:cubicBezTo>
                  <a:cubicBezTo>
                    <a:pt x="124" y="155"/>
                    <a:pt x="124" y="155"/>
                    <a:pt x="124" y="155"/>
                  </a:cubicBezTo>
                  <a:cubicBezTo>
                    <a:pt x="124" y="156"/>
                    <a:pt x="124" y="156"/>
                    <a:pt x="124" y="156"/>
                  </a:cubicBezTo>
                  <a:cubicBezTo>
                    <a:pt x="125" y="157"/>
                    <a:pt x="125" y="157"/>
                    <a:pt x="125" y="157"/>
                  </a:cubicBezTo>
                  <a:cubicBezTo>
                    <a:pt x="126" y="158"/>
                    <a:pt x="126" y="158"/>
                    <a:pt x="126" y="158"/>
                  </a:cubicBezTo>
                  <a:cubicBezTo>
                    <a:pt x="127" y="159"/>
                    <a:pt x="127" y="159"/>
                    <a:pt x="127" y="159"/>
                  </a:cubicBezTo>
                  <a:cubicBezTo>
                    <a:pt x="128" y="158"/>
                    <a:pt x="128" y="158"/>
                    <a:pt x="128" y="158"/>
                  </a:cubicBezTo>
                  <a:cubicBezTo>
                    <a:pt x="129" y="158"/>
                    <a:pt x="129" y="158"/>
                    <a:pt x="129" y="158"/>
                  </a:cubicBezTo>
                  <a:cubicBezTo>
                    <a:pt x="129" y="159"/>
                    <a:pt x="129" y="159"/>
                    <a:pt x="129" y="159"/>
                  </a:cubicBezTo>
                  <a:cubicBezTo>
                    <a:pt x="129" y="158"/>
                    <a:pt x="129" y="158"/>
                    <a:pt x="129" y="158"/>
                  </a:cubicBezTo>
                  <a:cubicBezTo>
                    <a:pt x="130" y="158"/>
                    <a:pt x="130" y="158"/>
                    <a:pt x="130" y="158"/>
                  </a:cubicBezTo>
                  <a:cubicBezTo>
                    <a:pt x="133" y="158"/>
                    <a:pt x="133" y="158"/>
                    <a:pt x="133" y="158"/>
                  </a:cubicBezTo>
                  <a:cubicBezTo>
                    <a:pt x="133" y="158"/>
                    <a:pt x="133" y="158"/>
                    <a:pt x="133" y="158"/>
                  </a:cubicBezTo>
                  <a:cubicBezTo>
                    <a:pt x="134" y="157"/>
                    <a:pt x="134" y="157"/>
                    <a:pt x="134" y="157"/>
                  </a:cubicBezTo>
                  <a:cubicBezTo>
                    <a:pt x="134" y="157"/>
                    <a:pt x="134" y="157"/>
                    <a:pt x="134" y="157"/>
                  </a:cubicBezTo>
                  <a:cubicBezTo>
                    <a:pt x="134" y="157"/>
                    <a:pt x="134" y="157"/>
                    <a:pt x="134" y="157"/>
                  </a:cubicBezTo>
                  <a:cubicBezTo>
                    <a:pt x="135" y="157"/>
                    <a:pt x="135" y="157"/>
                    <a:pt x="135" y="157"/>
                  </a:cubicBezTo>
                  <a:cubicBezTo>
                    <a:pt x="135" y="157"/>
                    <a:pt x="135" y="157"/>
                    <a:pt x="135" y="157"/>
                  </a:cubicBezTo>
                  <a:cubicBezTo>
                    <a:pt x="136" y="157"/>
                    <a:pt x="136" y="157"/>
                    <a:pt x="136" y="157"/>
                  </a:cubicBezTo>
                  <a:cubicBezTo>
                    <a:pt x="136" y="158"/>
                    <a:pt x="136" y="158"/>
                    <a:pt x="136" y="158"/>
                  </a:cubicBezTo>
                  <a:cubicBezTo>
                    <a:pt x="136" y="160"/>
                    <a:pt x="136" y="160"/>
                    <a:pt x="136" y="160"/>
                  </a:cubicBezTo>
                  <a:cubicBezTo>
                    <a:pt x="135" y="161"/>
                    <a:pt x="135" y="161"/>
                    <a:pt x="135" y="161"/>
                  </a:cubicBezTo>
                  <a:cubicBezTo>
                    <a:pt x="135" y="163"/>
                    <a:pt x="135" y="163"/>
                    <a:pt x="135" y="163"/>
                  </a:cubicBezTo>
                  <a:cubicBezTo>
                    <a:pt x="134" y="163"/>
                    <a:pt x="134" y="163"/>
                    <a:pt x="134" y="163"/>
                  </a:cubicBezTo>
                  <a:cubicBezTo>
                    <a:pt x="134" y="164"/>
                    <a:pt x="134" y="164"/>
                    <a:pt x="134" y="164"/>
                  </a:cubicBezTo>
                  <a:cubicBezTo>
                    <a:pt x="134" y="165"/>
                    <a:pt x="134" y="165"/>
                    <a:pt x="134" y="165"/>
                  </a:cubicBezTo>
                  <a:cubicBezTo>
                    <a:pt x="134" y="165"/>
                    <a:pt x="134" y="165"/>
                    <a:pt x="134" y="165"/>
                  </a:cubicBezTo>
                  <a:cubicBezTo>
                    <a:pt x="134" y="166"/>
                    <a:pt x="134" y="166"/>
                    <a:pt x="134" y="166"/>
                  </a:cubicBezTo>
                  <a:cubicBezTo>
                    <a:pt x="134" y="166"/>
                    <a:pt x="134" y="166"/>
                    <a:pt x="134" y="166"/>
                  </a:cubicBezTo>
                  <a:cubicBezTo>
                    <a:pt x="133" y="165"/>
                    <a:pt x="133" y="165"/>
                    <a:pt x="133" y="165"/>
                  </a:cubicBezTo>
                  <a:cubicBezTo>
                    <a:pt x="133" y="165"/>
                    <a:pt x="133" y="165"/>
                    <a:pt x="133" y="165"/>
                  </a:cubicBezTo>
                  <a:cubicBezTo>
                    <a:pt x="132" y="166"/>
                    <a:pt x="132" y="166"/>
                    <a:pt x="132" y="166"/>
                  </a:cubicBezTo>
                  <a:cubicBezTo>
                    <a:pt x="132" y="167"/>
                    <a:pt x="132" y="167"/>
                    <a:pt x="132" y="167"/>
                  </a:cubicBezTo>
                  <a:cubicBezTo>
                    <a:pt x="132" y="168"/>
                    <a:pt x="132" y="168"/>
                    <a:pt x="132" y="168"/>
                  </a:cubicBezTo>
                  <a:cubicBezTo>
                    <a:pt x="131" y="168"/>
                    <a:pt x="131" y="168"/>
                    <a:pt x="131" y="168"/>
                  </a:cubicBezTo>
                  <a:cubicBezTo>
                    <a:pt x="131" y="169"/>
                    <a:pt x="131" y="169"/>
                    <a:pt x="131" y="169"/>
                  </a:cubicBezTo>
                  <a:cubicBezTo>
                    <a:pt x="130" y="169"/>
                    <a:pt x="130" y="169"/>
                    <a:pt x="130" y="169"/>
                  </a:cubicBezTo>
                  <a:cubicBezTo>
                    <a:pt x="131" y="170"/>
                    <a:pt x="131" y="170"/>
                    <a:pt x="131" y="170"/>
                  </a:cubicBezTo>
                  <a:cubicBezTo>
                    <a:pt x="131" y="170"/>
                    <a:pt x="131" y="170"/>
                    <a:pt x="131" y="170"/>
                  </a:cubicBezTo>
                  <a:cubicBezTo>
                    <a:pt x="130" y="172"/>
                    <a:pt x="130" y="172"/>
                    <a:pt x="130" y="172"/>
                  </a:cubicBezTo>
                  <a:cubicBezTo>
                    <a:pt x="130" y="172"/>
                    <a:pt x="130" y="172"/>
                    <a:pt x="130" y="172"/>
                  </a:cubicBezTo>
                  <a:cubicBezTo>
                    <a:pt x="129" y="172"/>
                    <a:pt x="129" y="172"/>
                    <a:pt x="129" y="172"/>
                  </a:cubicBezTo>
                  <a:cubicBezTo>
                    <a:pt x="129" y="171"/>
                    <a:pt x="129" y="171"/>
                    <a:pt x="129" y="171"/>
                  </a:cubicBezTo>
                  <a:cubicBezTo>
                    <a:pt x="130" y="171"/>
                    <a:pt x="130" y="171"/>
                    <a:pt x="130" y="171"/>
                  </a:cubicBezTo>
                  <a:cubicBezTo>
                    <a:pt x="130" y="170"/>
                    <a:pt x="130" y="170"/>
                    <a:pt x="130" y="170"/>
                  </a:cubicBezTo>
                  <a:cubicBezTo>
                    <a:pt x="130" y="170"/>
                    <a:pt x="130" y="170"/>
                    <a:pt x="130" y="170"/>
                  </a:cubicBezTo>
                  <a:cubicBezTo>
                    <a:pt x="129" y="170"/>
                    <a:pt x="129" y="170"/>
                    <a:pt x="129" y="170"/>
                  </a:cubicBezTo>
                  <a:cubicBezTo>
                    <a:pt x="128" y="171"/>
                    <a:pt x="128" y="171"/>
                    <a:pt x="128" y="171"/>
                  </a:cubicBezTo>
                  <a:cubicBezTo>
                    <a:pt x="128" y="171"/>
                    <a:pt x="128" y="171"/>
                    <a:pt x="128" y="171"/>
                  </a:cubicBezTo>
                  <a:cubicBezTo>
                    <a:pt x="128" y="170"/>
                    <a:pt x="128" y="170"/>
                    <a:pt x="128" y="170"/>
                  </a:cubicBezTo>
                  <a:cubicBezTo>
                    <a:pt x="127" y="171"/>
                    <a:pt x="127" y="171"/>
                    <a:pt x="127" y="171"/>
                  </a:cubicBezTo>
                  <a:cubicBezTo>
                    <a:pt x="127" y="171"/>
                    <a:pt x="127" y="171"/>
                    <a:pt x="127" y="171"/>
                  </a:cubicBezTo>
                  <a:cubicBezTo>
                    <a:pt x="126" y="172"/>
                    <a:pt x="126" y="172"/>
                    <a:pt x="126" y="172"/>
                  </a:cubicBezTo>
                  <a:cubicBezTo>
                    <a:pt x="126" y="171"/>
                    <a:pt x="126" y="171"/>
                    <a:pt x="126" y="171"/>
                  </a:cubicBezTo>
                  <a:cubicBezTo>
                    <a:pt x="125" y="172"/>
                    <a:pt x="125" y="172"/>
                    <a:pt x="125" y="172"/>
                  </a:cubicBezTo>
                  <a:cubicBezTo>
                    <a:pt x="125" y="173"/>
                    <a:pt x="125" y="173"/>
                    <a:pt x="125" y="173"/>
                  </a:cubicBezTo>
                  <a:cubicBezTo>
                    <a:pt x="124" y="174"/>
                    <a:pt x="124" y="174"/>
                    <a:pt x="124" y="174"/>
                  </a:cubicBezTo>
                  <a:cubicBezTo>
                    <a:pt x="124" y="174"/>
                    <a:pt x="124" y="174"/>
                    <a:pt x="124" y="174"/>
                  </a:cubicBezTo>
                  <a:cubicBezTo>
                    <a:pt x="123" y="174"/>
                    <a:pt x="123" y="174"/>
                    <a:pt x="123" y="174"/>
                  </a:cubicBezTo>
                  <a:cubicBezTo>
                    <a:pt x="123" y="173"/>
                    <a:pt x="123" y="173"/>
                    <a:pt x="123" y="173"/>
                  </a:cubicBezTo>
                  <a:cubicBezTo>
                    <a:pt x="123" y="174"/>
                    <a:pt x="123" y="174"/>
                    <a:pt x="123" y="174"/>
                  </a:cubicBezTo>
                  <a:cubicBezTo>
                    <a:pt x="122" y="173"/>
                    <a:pt x="122" y="173"/>
                    <a:pt x="122" y="173"/>
                  </a:cubicBezTo>
                  <a:cubicBezTo>
                    <a:pt x="121" y="173"/>
                    <a:pt x="121" y="173"/>
                    <a:pt x="121" y="173"/>
                  </a:cubicBezTo>
                  <a:cubicBezTo>
                    <a:pt x="121" y="173"/>
                    <a:pt x="121" y="173"/>
                    <a:pt x="121" y="173"/>
                  </a:cubicBezTo>
                  <a:close/>
                  <a:moveTo>
                    <a:pt x="2" y="110"/>
                  </a:moveTo>
                  <a:cubicBezTo>
                    <a:pt x="3" y="111"/>
                    <a:pt x="3" y="111"/>
                    <a:pt x="3" y="111"/>
                  </a:cubicBezTo>
                  <a:cubicBezTo>
                    <a:pt x="4" y="111"/>
                    <a:pt x="4" y="111"/>
                    <a:pt x="4" y="111"/>
                  </a:cubicBezTo>
                  <a:cubicBezTo>
                    <a:pt x="6" y="113"/>
                    <a:pt x="6" y="113"/>
                    <a:pt x="6" y="113"/>
                  </a:cubicBezTo>
                  <a:cubicBezTo>
                    <a:pt x="6" y="113"/>
                    <a:pt x="6" y="113"/>
                    <a:pt x="6" y="113"/>
                  </a:cubicBezTo>
                  <a:cubicBezTo>
                    <a:pt x="6" y="114"/>
                    <a:pt x="6" y="114"/>
                    <a:pt x="6" y="114"/>
                  </a:cubicBezTo>
                  <a:cubicBezTo>
                    <a:pt x="7" y="114"/>
                    <a:pt x="7" y="114"/>
                    <a:pt x="7" y="114"/>
                  </a:cubicBezTo>
                  <a:cubicBezTo>
                    <a:pt x="7" y="114"/>
                    <a:pt x="7" y="114"/>
                    <a:pt x="7" y="114"/>
                  </a:cubicBezTo>
                  <a:cubicBezTo>
                    <a:pt x="9" y="114"/>
                    <a:pt x="9" y="114"/>
                    <a:pt x="9" y="114"/>
                  </a:cubicBezTo>
                  <a:cubicBezTo>
                    <a:pt x="9" y="114"/>
                    <a:pt x="9" y="114"/>
                    <a:pt x="9" y="114"/>
                  </a:cubicBezTo>
                  <a:cubicBezTo>
                    <a:pt x="9" y="115"/>
                    <a:pt x="9" y="115"/>
                    <a:pt x="9" y="115"/>
                  </a:cubicBezTo>
                  <a:cubicBezTo>
                    <a:pt x="10" y="115"/>
                    <a:pt x="10" y="115"/>
                    <a:pt x="10" y="115"/>
                  </a:cubicBezTo>
                  <a:cubicBezTo>
                    <a:pt x="11" y="115"/>
                    <a:pt x="11" y="115"/>
                    <a:pt x="11" y="115"/>
                  </a:cubicBezTo>
                  <a:cubicBezTo>
                    <a:pt x="12" y="115"/>
                    <a:pt x="12" y="115"/>
                    <a:pt x="12" y="115"/>
                  </a:cubicBezTo>
                  <a:cubicBezTo>
                    <a:pt x="12" y="115"/>
                    <a:pt x="12" y="115"/>
                    <a:pt x="12" y="115"/>
                  </a:cubicBezTo>
                  <a:cubicBezTo>
                    <a:pt x="13" y="115"/>
                    <a:pt x="13" y="115"/>
                    <a:pt x="13" y="115"/>
                  </a:cubicBezTo>
                  <a:cubicBezTo>
                    <a:pt x="14" y="115"/>
                    <a:pt x="14" y="115"/>
                    <a:pt x="14" y="115"/>
                  </a:cubicBezTo>
                  <a:cubicBezTo>
                    <a:pt x="15" y="115"/>
                    <a:pt x="15" y="115"/>
                    <a:pt x="15" y="115"/>
                  </a:cubicBezTo>
                  <a:cubicBezTo>
                    <a:pt x="15" y="114"/>
                    <a:pt x="15" y="114"/>
                    <a:pt x="15" y="114"/>
                  </a:cubicBezTo>
                  <a:cubicBezTo>
                    <a:pt x="16" y="114"/>
                    <a:pt x="16" y="114"/>
                    <a:pt x="16" y="114"/>
                  </a:cubicBezTo>
                  <a:cubicBezTo>
                    <a:pt x="16" y="113"/>
                    <a:pt x="16" y="113"/>
                    <a:pt x="16" y="113"/>
                  </a:cubicBezTo>
                  <a:cubicBezTo>
                    <a:pt x="18" y="113"/>
                    <a:pt x="18" y="113"/>
                    <a:pt x="18" y="113"/>
                  </a:cubicBezTo>
                  <a:cubicBezTo>
                    <a:pt x="18" y="113"/>
                    <a:pt x="18" y="113"/>
                    <a:pt x="18" y="113"/>
                  </a:cubicBezTo>
                  <a:cubicBezTo>
                    <a:pt x="19" y="112"/>
                    <a:pt x="19" y="112"/>
                    <a:pt x="19" y="112"/>
                  </a:cubicBezTo>
                  <a:cubicBezTo>
                    <a:pt x="19" y="112"/>
                    <a:pt x="19" y="112"/>
                    <a:pt x="19" y="112"/>
                  </a:cubicBezTo>
                  <a:cubicBezTo>
                    <a:pt x="20" y="113"/>
                    <a:pt x="20" y="113"/>
                    <a:pt x="20" y="113"/>
                  </a:cubicBezTo>
                  <a:cubicBezTo>
                    <a:pt x="21" y="112"/>
                    <a:pt x="21" y="112"/>
                    <a:pt x="21" y="112"/>
                  </a:cubicBezTo>
                  <a:cubicBezTo>
                    <a:pt x="21" y="112"/>
                    <a:pt x="21" y="112"/>
                    <a:pt x="21" y="112"/>
                  </a:cubicBezTo>
                  <a:cubicBezTo>
                    <a:pt x="21" y="112"/>
                    <a:pt x="21" y="112"/>
                    <a:pt x="21" y="112"/>
                  </a:cubicBezTo>
                  <a:cubicBezTo>
                    <a:pt x="22" y="111"/>
                    <a:pt x="22" y="111"/>
                    <a:pt x="22" y="111"/>
                  </a:cubicBezTo>
                  <a:cubicBezTo>
                    <a:pt x="24" y="109"/>
                    <a:pt x="24" y="109"/>
                    <a:pt x="24" y="109"/>
                  </a:cubicBezTo>
                  <a:cubicBezTo>
                    <a:pt x="25" y="110"/>
                    <a:pt x="25" y="110"/>
                    <a:pt x="25" y="110"/>
                  </a:cubicBezTo>
                  <a:cubicBezTo>
                    <a:pt x="26" y="110"/>
                    <a:pt x="26" y="110"/>
                    <a:pt x="26" y="110"/>
                  </a:cubicBezTo>
                  <a:cubicBezTo>
                    <a:pt x="26" y="109"/>
                    <a:pt x="26" y="109"/>
                    <a:pt x="26" y="109"/>
                  </a:cubicBezTo>
                  <a:cubicBezTo>
                    <a:pt x="29" y="109"/>
                    <a:pt x="29" y="109"/>
                    <a:pt x="29" y="109"/>
                  </a:cubicBezTo>
                  <a:cubicBezTo>
                    <a:pt x="29" y="109"/>
                    <a:pt x="29" y="109"/>
                    <a:pt x="29" y="109"/>
                  </a:cubicBezTo>
                  <a:cubicBezTo>
                    <a:pt x="31" y="109"/>
                    <a:pt x="31" y="109"/>
                    <a:pt x="31" y="109"/>
                  </a:cubicBezTo>
                  <a:cubicBezTo>
                    <a:pt x="31" y="109"/>
                    <a:pt x="31" y="109"/>
                    <a:pt x="31" y="109"/>
                  </a:cubicBezTo>
                  <a:cubicBezTo>
                    <a:pt x="32" y="109"/>
                    <a:pt x="32" y="109"/>
                    <a:pt x="32" y="109"/>
                  </a:cubicBezTo>
                  <a:cubicBezTo>
                    <a:pt x="33" y="109"/>
                    <a:pt x="33" y="109"/>
                    <a:pt x="33" y="109"/>
                  </a:cubicBezTo>
                  <a:cubicBezTo>
                    <a:pt x="33" y="110"/>
                    <a:pt x="33" y="110"/>
                    <a:pt x="33" y="110"/>
                  </a:cubicBezTo>
                  <a:cubicBezTo>
                    <a:pt x="34" y="110"/>
                    <a:pt x="34" y="110"/>
                    <a:pt x="34" y="110"/>
                  </a:cubicBezTo>
                  <a:cubicBezTo>
                    <a:pt x="34" y="110"/>
                    <a:pt x="34" y="110"/>
                    <a:pt x="34" y="110"/>
                  </a:cubicBezTo>
                  <a:cubicBezTo>
                    <a:pt x="35" y="110"/>
                    <a:pt x="35" y="110"/>
                    <a:pt x="35" y="110"/>
                  </a:cubicBezTo>
                  <a:cubicBezTo>
                    <a:pt x="35" y="110"/>
                    <a:pt x="35" y="110"/>
                    <a:pt x="35" y="110"/>
                  </a:cubicBezTo>
                  <a:cubicBezTo>
                    <a:pt x="37" y="110"/>
                    <a:pt x="37" y="110"/>
                    <a:pt x="37" y="110"/>
                  </a:cubicBezTo>
                  <a:cubicBezTo>
                    <a:pt x="37" y="110"/>
                    <a:pt x="37" y="110"/>
                    <a:pt x="37" y="110"/>
                  </a:cubicBezTo>
                  <a:cubicBezTo>
                    <a:pt x="37" y="110"/>
                    <a:pt x="37" y="110"/>
                    <a:pt x="37" y="110"/>
                  </a:cubicBezTo>
                  <a:cubicBezTo>
                    <a:pt x="38" y="110"/>
                    <a:pt x="38" y="110"/>
                    <a:pt x="38" y="110"/>
                  </a:cubicBezTo>
                  <a:cubicBezTo>
                    <a:pt x="39" y="110"/>
                    <a:pt x="39" y="110"/>
                    <a:pt x="39" y="110"/>
                  </a:cubicBezTo>
                  <a:cubicBezTo>
                    <a:pt x="40" y="109"/>
                    <a:pt x="40" y="109"/>
                    <a:pt x="40" y="109"/>
                  </a:cubicBezTo>
                  <a:cubicBezTo>
                    <a:pt x="41" y="108"/>
                    <a:pt x="41" y="108"/>
                    <a:pt x="41" y="108"/>
                  </a:cubicBezTo>
                  <a:cubicBezTo>
                    <a:pt x="41" y="108"/>
                    <a:pt x="41" y="108"/>
                    <a:pt x="41" y="108"/>
                  </a:cubicBezTo>
                  <a:cubicBezTo>
                    <a:pt x="42" y="107"/>
                    <a:pt x="42" y="107"/>
                    <a:pt x="42" y="107"/>
                  </a:cubicBezTo>
                  <a:cubicBezTo>
                    <a:pt x="43" y="106"/>
                    <a:pt x="43" y="106"/>
                    <a:pt x="43" y="106"/>
                  </a:cubicBezTo>
                  <a:cubicBezTo>
                    <a:pt x="44" y="105"/>
                    <a:pt x="44" y="105"/>
                    <a:pt x="44" y="105"/>
                  </a:cubicBezTo>
                  <a:cubicBezTo>
                    <a:pt x="45" y="105"/>
                    <a:pt x="45" y="105"/>
                    <a:pt x="45" y="105"/>
                  </a:cubicBezTo>
                  <a:cubicBezTo>
                    <a:pt x="46" y="105"/>
                    <a:pt x="46" y="105"/>
                    <a:pt x="46" y="105"/>
                  </a:cubicBezTo>
                  <a:cubicBezTo>
                    <a:pt x="47" y="104"/>
                    <a:pt x="47" y="104"/>
                    <a:pt x="47" y="104"/>
                  </a:cubicBezTo>
                  <a:cubicBezTo>
                    <a:pt x="50" y="103"/>
                    <a:pt x="50" y="103"/>
                    <a:pt x="50" y="103"/>
                  </a:cubicBezTo>
                  <a:cubicBezTo>
                    <a:pt x="51" y="102"/>
                    <a:pt x="51" y="102"/>
                    <a:pt x="51" y="102"/>
                  </a:cubicBezTo>
                  <a:cubicBezTo>
                    <a:pt x="52" y="102"/>
                    <a:pt x="52" y="102"/>
                    <a:pt x="52" y="102"/>
                  </a:cubicBezTo>
                  <a:cubicBezTo>
                    <a:pt x="53" y="102"/>
                    <a:pt x="53" y="102"/>
                    <a:pt x="53" y="102"/>
                  </a:cubicBezTo>
                  <a:cubicBezTo>
                    <a:pt x="53" y="102"/>
                    <a:pt x="53" y="102"/>
                    <a:pt x="53" y="102"/>
                  </a:cubicBezTo>
                  <a:cubicBezTo>
                    <a:pt x="55" y="102"/>
                    <a:pt x="55" y="102"/>
                    <a:pt x="55" y="102"/>
                  </a:cubicBezTo>
                  <a:cubicBezTo>
                    <a:pt x="56" y="102"/>
                    <a:pt x="56" y="102"/>
                    <a:pt x="56" y="102"/>
                  </a:cubicBezTo>
                  <a:cubicBezTo>
                    <a:pt x="57" y="102"/>
                    <a:pt x="57" y="102"/>
                    <a:pt x="57" y="102"/>
                  </a:cubicBezTo>
                  <a:cubicBezTo>
                    <a:pt x="58" y="102"/>
                    <a:pt x="58" y="102"/>
                    <a:pt x="58" y="102"/>
                  </a:cubicBezTo>
                  <a:cubicBezTo>
                    <a:pt x="61" y="101"/>
                    <a:pt x="61" y="101"/>
                    <a:pt x="61" y="101"/>
                  </a:cubicBezTo>
                  <a:cubicBezTo>
                    <a:pt x="62" y="101"/>
                    <a:pt x="62" y="101"/>
                    <a:pt x="62" y="101"/>
                  </a:cubicBezTo>
                  <a:cubicBezTo>
                    <a:pt x="63" y="100"/>
                    <a:pt x="63" y="100"/>
                    <a:pt x="63" y="100"/>
                  </a:cubicBezTo>
                  <a:cubicBezTo>
                    <a:pt x="64" y="100"/>
                    <a:pt x="64" y="100"/>
                    <a:pt x="64" y="100"/>
                  </a:cubicBezTo>
                  <a:cubicBezTo>
                    <a:pt x="65" y="99"/>
                    <a:pt x="65" y="99"/>
                    <a:pt x="65" y="99"/>
                  </a:cubicBezTo>
                  <a:cubicBezTo>
                    <a:pt x="67" y="99"/>
                    <a:pt x="67" y="99"/>
                    <a:pt x="67" y="99"/>
                  </a:cubicBezTo>
                  <a:cubicBezTo>
                    <a:pt x="72" y="99"/>
                    <a:pt x="72" y="99"/>
                    <a:pt x="72" y="99"/>
                  </a:cubicBezTo>
                  <a:cubicBezTo>
                    <a:pt x="74" y="99"/>
                    <a:pt x="74" y="99"/>
                    <a:pt x="74" y="99"/>
                  </a:cubicBezTo>
                  <a:cubicBezTo>
                    <a:pt x="75" y="99"/>
                    <a:pt x="75" y="99"/>
                    <a:pt x="75" y="99"/>
                  </a:cubicBezTo>
                  <a:cubicBezTo>
                    <a:pt x="76" y="99"/>
                    <a:pt x="76" y="99"/>
                    <a:pt x="76" y="99"/>
                  </a:cubicBezTo>
                  <a:cubicBezTo>
                    <a:pt x="77" y="99"/>
                    <a:pt x="77" y="99"/>
                    <a:pt x="77" y="99"/>
                  </a:cubicBezTo>
                  <a:cubicBezTo>
                    <a:pt x="78" y="100"/>
                    <a:pt x="78" y="100"/>
                    <a:pt x="78" y="100"/>
                  </a:cubicBezTo>
                  <a:cubicBezTo>
                    <a:pt x="79" y="102"/>
                    <a:pt x="79" y="102"/>
                    <a:pt x="79" y="102"/>
                  </a:cubicBezTo>
                  <a:cubicBezTo>
                    <a:pt x="80" y="102"/>
                    <a:pt x="80" y="102"/>
                    <a:pt x="80" y="102"/>
                  </a:cubicBezTo>
                  <a:cubicBezTo>
                    <a:pt x="81" y="102"/>
                    <a:pt x="81" y="102"/>
                    <a:pt x="81" y="102"/>
                  </a:cubicBezTo>
                  <a:cubicBezTo>
                    <a:pt x="81" y="101"/>
                    <a:pt x="81" y="101"/>
                    <a:pt x="81" y="101"/>
                  </a:cubicBezTo>
                  <a:cubicBezTo>
                    <a:pt x="82" y="102"/>
                    <a:pt x="82" y="102"/>
                    <a:pt x="82" y="102"/>
                  </a:cubicBezTo>
                  <a:cubicBezTo>
                    <a:pt x="82" y="102"/>
                    <a:pt x="82" y="102"/>
                    <a:pt x="82" y="102"/>
                  </a:cubicBezTo>
                  <a:cubicBezTo>
                    <a:pt x="83" y="102"/>
                    <a:pt x="83" y="102"/>
                    <a:pt x="83" y="102"/>
                  </a:cubicBezTo>
                  <a:cubicBezTo>
                    <a:pt x="84" y="103"/>
                    <a:pt x="84" y="103"/>
                    <a:pt x="84" y="103"/>
                  </a:cubicBezTo>
                  <a:cubicBezTo>
                    <a:pt x="85" y="103"/>
                    <a:pt x="85" y="103"/>
                    <a:pt x="85" y="103"/>
                  </a:cubicBezTo>
                  <a:cubicBezTo>
                    <a:pt x="86" y="103"/>
                    <a:pt x="86" y="103"/>
                    <a:pt x="86" y="103"/>
                  </a:cubicBezTo>
                  <a:cubicBezTo>
                    <a:pt x="88" y="104"/>
                    <a:pt x="88" y="104"/>
                    <a:pt x="88" y="104"/>
                  </a:cubicBezTo>
                  <a:cubicBezTo>
                    <a:pt x="87" y="105"/>
                    <a:pt x="87" y="105"/>
                    <a:pt x="87" y="105"/>
                  </a:cubicBezTo>
                  <a:cubicBezTo>
                    <a:pt x="88" y="105"/>
                    <a:pt x="88" y="105"/>
                    <a:pt x="88" y="105"/>
                  </a:cubicBezTo>
                  <a:cubicBezTo>
                    <a:pt x="89" y="105"/>
                    <a:pt x="89" y="105"/>
                    <a:pt x="89" y="105"/>
                  </a:cubicBezTo>
                  <a:cubicBezTo>
                    <a:pt x="88" y="106"/>
                    <a:pt x="88" y="106"/>
                    <a:pt x="88" y="106"/>
                  </a:cubicBezTo>
                  <a:cubicBezTo>
                    <a:pt x="88" y="106"/>
                    <a:pt x="88" y="106"/>
                    <a:pt x="88" y="106"/>
                  </a:cubicBezTo>
                  <a:cubicBezTo>
                    <a:pt x="88" y="107"/>
                    <a:pt x="88" y="107"/>
                    <a:pt x="88" y="107"/>
                  </a:cubicBezTo>
                  <a:cubicBezTo>
                    <a:pt x="88" y="108"/>
                    <a:pt x="88" y="108"/>
                    <a:pt x="88" y="108"/>
                  </a:cubicBezTo>
                  <a:cubicBezTo>
                    <a:pt x="89" y="108"/>
                    <a:pt x="89" y="108"/>
                    <a:pt x="89" y="108"/>
                  </a:cubicBezTo>
                  <a:cubicBezTo>
                    <a:pt x="90" y="109"/>
                    <a:pt x="90" y="109"/>
                    <a:pt x="90" y="109"/>
                  </a:cubicBezTo>
                  <a:cubicBezTo>
                    <a:pt x="90" y="110"/>
                    <a:pt x="90" y="110"/>
                    <a:pt x="90" y="110"/>
                  </a:cubicBezTo>
                  <a:cubicBezTo>
                    <a:pt x="90" y="111"/>
                    <a:pt x="90" y="111"/>
                    <a:pt x="90" y="111"/>
                  </a:cubicBezTo>
                  <a:cubicBezTo>
                    <a:pt x="91" y="113"/>
                    <a:pt x="91" y="113"/>
                    <a:pt x="91" y="113"/>
                  </a:cubicBezTo>
                  <a:cubicBezTo>
                    <a:pt x="91" y="114"/>
                    <a:pt x="91" y="114"/>
                    <a:pt x="91" y="114"/>
                  </a:cubicBezTo>
                  <a:cubicBezTo>
                    <a:pt x="91" y="114"/>
                    <a:pt x="91" y="114"/>
                    <a:pt x="91" y="114"/>
                  </a:cubicBezTo>
                  <a:cubicBezTo>
                    <a:pt x="91" y="115"/>
                    <a:pt x="91" y="115"/>
                    <a:pt x="91" y="115"/>
                  </a:cubicBezTo>
                  <a:cubicBezTo>
                    <a:pt x="91" y="116"/>
                    <a:pt x="91" y="116"/>
                    <a:pt x="91" y="116"/>
                  </a:cubicBezTo>
                  <a:cubicBezTo>
                    <a:pt x="90" y="116"/>
                    <a:pt x="90" y="116"/>
                    <a:pt x="90" y="116"/>
                  </a:cubicBezTo>
                  <a:cubicBezTo>
                    <a:pt x="90" y="116"/>
                    <a:pt x="90" y="116"/>
                    <a:pt x="90" y="116"/>
                  </a:cubicBezTo>
                  <a:cubicBezTo>
                    <a:pt x="91" y="117"/>
                    <a:pt x="91" y="117"/>
                    <a:pt x="91" y="117"/>
                  </a:cubicBezTo>
                  <a:cubicBezTo>
                    <a:pt x="91" y="117"/>
                    <a:pt x="91" y="117"/>
                    <a:pt x="91" y="117"/>
                  </a:cubicBezTo>
                  <a:cubicBezTo>
                    <a:pt x="92" y="118"/>
                    <a:pt x="92" y="118"/>
                    <a:pt x="92" y="118"/>
                  </a:cubicBezTo>
                  <a:cubicBezTo>
                    <a:pt x="92" y="118"/>
                    <a:pt x="92" y="118"/>
                    <a:pt x="92" y="118"/>
                  </a:cubicBezTo>
                  <a:cubicBezTo>
                    <a:pt x="93" y="118"/>
                    <a:pt x="93" y="118"/>
                    <a:pt x="93" y="118"/>
                  </a:cubicBezTo>
                  <a:cubicBezTo>
                    <a:pt x="93" y="117"/>
                    <a:pt x="93" y="117"/>
                    <a:pt x="93" y="117"/>
                  </a:cubicBezTo>
                  <a:cubicBezTo>
                    <a:pt x="93" y="117"/>
                    <a:pt x="93" y="117"/>
                    <a:pt x="93" y="117"/>
                  </a:cubicBezTo>
                  <a:cubicBezTo>
                    <a:pt x="93" y="116"/>
                    <a:pt x="93" y="116"/>
                    <a:pt x="93" y="116"/>
                  </a:cubicBezTo>
                  <a:cubicBezTo>
                    <a:pt x="94" y="116"/>
                    <a:pt x="94" y="116"/>
                    <a:pt x="94" y="116"/>
                  </a:cubicBezTo>
                  <a:cubicBezTo>
                    <a:pt x="94" y="115"/>
                    <a:pt x="94" y="115"/>
                    <a:pt x="94" y="115"/>
                  </a:cubicBezTo>
                  <a:cubicBezTo>
                    <a:pt x="95" y="115"/>
                    <a:pt x="95" y="115"/>
                    <a:pt x="95" y="115"/>
                  </a:cubicBezTo>
                  <a:cubicBezTo>
                    <a:pt x="95" y="114"/>
                    <a:pt x="95" y="114"/>
                    <a:pt x="95" y="114"/>
                  </a:cubicBezTo>
                  <a:cubicBezTo>
                    <a:pt x="96" y="114"/>
                    <a:pt x="96" y="114"/>
                    <a:pt x="96" y="114"/>
                  </a:cubicBezTo>
                  <a:cubicBezTo>
                    <a:pt x="97" y="113"/>
                    <a:pt x="97" y="113"/>
                    <a:pt x="97" y="113"/>
                  </a:cubicBezTo>
                  <a:cubicBezTo>
                    <a:pt x="98" y="112"/>
                    <a:pt x="98" y="112"/>
                    <a:pt x="98" y="112"/>
                  </a:cubicBezTo>
                  <a:cubicBezTo>
                    <a:pt x="99" y="111"/>
                    <a:pt x="99" y="111"/>
                    <a:pt x="99" y="111"/>
                  </a:cubicBezTo>
                  <a:cubicBezTo>
                    <a:pt x="99" y="111"/>
                    <a:pt x="99" y="111"/>
                    <a:pt x="99" y="111"/>
                  </a:cubicBezTo>
                  <a:cubicBezTo>
                    <a:pt x="100" y="111"/>
                    <a:pt x="100" y="111"/>
                    <a:pt x="100" y="111"/>
                  </a:cubicBezTo>
                  <a:cubicBezTo>
                    <a:pt x="101" y="110"/>
                    <a:pt x="101" y="110"/>
                    <a:pt x="101" y="110"/>
                  </a:cubicBezTo>
                  <a:cubicBezTo>
                    <a:pt x="102" y="108"/>
                    <a:pt x="102" y="108"/>
                    <a:pt x="102" y="108"/>
                  </a:cubicBezTo>
                  <a:cubicBezTo>
                    <a:pt x="103" y="108"/>
                    <a:pt x="103" y="108"/>
                    <a:pt x="103" y="108"/>
                  </a:cubicBezTo>
                  <a:cubicBezTo>
                    <a:pt x="104" y="107"/>
                    <a:pt x="104" y="107"/>
                    <a:pt x="104" y="107"/>
                  </a:cubicBezTo>
                  <a:cubicBezTo>
                    <a:pt x="103" y="106"/>
                    <a:pt x="103" y="106"/>
                    <a:pt x="103" y="106"/>
                  </a:cubicBezTo>
                  <a:cubicBezTo>
                    <a:pt x="104" y="105"/>
                    <a:pt x="104" y="105"/>
                    <a:pt x="104" y="105"/>
                  </a:cubicBezTo>
                  <a:cubicBezTo>
                    <a:pt x="104" y="106"/>
                    <a:pt x="104" y="106"/>
                    <a:pt x="104" y="106"/>
                  </a:cubicBezTo>
                  <a:cubicBezTo>
                    <a:pt x="104" y="107"/>
                    <a:pt x="104" y="107"/>
                    <a:pt x="104" y="107"/>
                  </a:cubicBezTo>
                  <a:cubicBezTo>
                    <a:pt x="104" y="108"/>
                    <a:pt x="104" y="108"/>
                    <a:pt x="104" y="108"/>
                  </a:cubicBezTo>
                  <a:cubicBezTo>
                    <a:pt x="104" y="109"/>
                    <a:pt x="104" y="109"/>
                    <a:pt x="104" y="109"/>
                  </a:cubicBezTo>
                  <a:cubicBezTo>
                    <a:pt x="103" y="111"/>
                    <a:pt x="103" y="111"/>
                    <a:pt x="103" y="111"/>
                  </a:cubicBezTo>
                  <a:cubicBezTo>
                    <a:pt x="102" y="112"/>
                    <a:pt x="102" y="112"/>
                    <a:pt x="102" y="112"/>
                  </a:cubicBezTo>
                  <a:cubicBezTo>
                    <a:pt x="101" y="113"/>
                    <a:pt x="101" y="113"/>
                    <a:pt x="101" y="113"/>
                  </a:cubicBezTo>
                  <a:cubicBezTo>
                    <a:pt x="101" y="114"/>
                    <a:pt x="101" y="114"/>
                    <a:pt x="101" y="114"/>
                  </a:cubicBezTo>
                  <a:cubicBezTo>
                    <a:pt x="101" y="115"/>
                    <a:pt x="101" y="115"/>
                    <a:pt x="101" y="115"/>
                  </a:cubicBezTo>
                  <a:cubicBezTo>
                    <a:pt x="100" y="116"/>
                    <a:pt x="100" y="116"/>
                    <a:pt x="100" y="116"/>
                  </a:cubicBezTo>
                  <a:cubicBezTo>
                    <a:pt x="100" y="116"/>
                    <a:pt x="100" y="116"/>
                    <a:pt x="100" y="116"/>
                  </a:cubicBezTo>
                  <a:cubicBezTo>
                    <a:pt x="99" y="118"/>
                    <a:pt x="99" y="118"/>
                    <a:pt x="99" y="118"/>
                  </a:cubicBezTo>
                  <a:cubicBezTo>
                    <a:pt x="97" y="118"/>
                    <a:pt x="97" y="118"/>
                    <a:pt x="97" y="118"/>
                  </a:cubicBezTo>
                  <a:cubicBezTo>
                    <a:pt x="97" y="119"/>
                    <a:pt x="97" y="119"/>
                    <a:pt x="97" y="119"/>
                  </a:cubicBezTo>
                  <a:cubicBezTo>
                    <a:pt x="96" y="120"/>
                    <a:pt x="96" y="120"/>
                    <a:pt x="96" y="120"/>
                  </a:cubicBezTo>
                  <a:cubicBezTo>
                    <a:pt x="96" y="120"/>
                    <a:pt x="96" y="120"/>
                    <a:pt x="96" y="120"/>
                  </a:cubicBezTo>
                  <a:cubicBezTo>
                    <a:pt x="98" y="120"/>
                    <a:pt x="98" y="120"/>
                    <a:pt x="98" y="120"/>
                  </a:cubicBezTo>
                  <a:cubicBezTo>
                    <a:pt x="99" y="120"/>
                    <a:pt x="99" y="120"/>
                    <a:pt x="99" y="120"/>
                  </a:cubicBezTo>
                  <a:cubicBezTo>
                    <a:pt x="100" y="120"/>
                    <a:pt x="100" y="120"/>
                    <a:pt x="100" y="120"/>
                  </a:cubicBezTo>
                  <a:cubicBezTo>
                    <a:pt x="102" y="118"/>
                    <a:pt x="102" y="118"/>
                    <a:pt x="102" y="118"/>
                  </a:cubicBezTo>
                  <a:cubicBezTo>
                    <a:pt x="102" y="116"/>
                    <a:pt x="102" y="116"/>
                    <a:pt x="102" y="116"/>
                  </a:cubicBezTo>
                  <a:cubicBezTo>
                    <a:pt x="103" y="115"/>
                    <a:pt x="103" y="115"/>
                    <a:pt x="103" y="115"/>
                  </a:cubicBezTo>
                  <a:cubicBezTo>
                    <a:pt x="104" y="115"/>
                    <a:pt x="104" y="115"/>
                    <a:pt x="104" y="115"/>
                  </a:cubicBezTo>
                  <a:cubicBezTo>
                    <a:pt x="104" y="117"/>
                    <a:pt x="104" y="117"/>
                    <a:pt x="104" y="117"/>
                  </a:cubicBezTo>
                  <a:cubicBezTo>
                    <a:pt x="104" y="118"/>
                    <a:pt x="104" y="118"/>
                    <a:pt x="104" y="118"/>
                  </a:cubicBezTo>
                  <a:cubicBezTo>
                    <a:pt x="104" y="118"/>
                    <a:pt x="104" y="118"/>
                    <a:pt x="104" y="118"/>
                  </a:cubicBezTo>
                  <a:cubicBezTo>
                    <a:pt x="104" y="120"/>
                    <a:pt x="104" y="120"/>
                    <a:pt x="104" y="120"/>
                  </a:cubicBezTo>
                  <a:cubicBezTo>
                    <a:pt x="103" y="122"/>
                    <a:pt x="103" y="122"/>
                    <a:pt x="103" y="122"/>
                  </a:cubicBezTo>
                  <a:cubicBezTo>
                    <a:pt x="101" y="122"/>
                    <a:pt x="101" y="122"/>
                    <a:pt x="101" y="122"/>
                  </a:cubicBezTo>
                  <a:cubicBezTo>
                    <a:pt x="102" y="123"/>
                    <a:pt x="102" y="123"/>
                    <a:pt x="102" y="123"/>
                  </a:cubicBezTo>
                  <a:cubicBezTo>
                    <a:pt x="103" y="123"/>
                    <a:pt x="103" y="123"/>
                    <a:pt x="103" y="123"/>
                  </a:cubicBezTo>
                  <a:cubicBezTo>
                    <a:pt x="104" y="123"/>
                    <a:pt x="104" y="123"/>
                    <a:pt x="104" y="123"/>
                  </a:cubicBezTo>
                  <a:cubicBezTo>
                    <a:pt x="104" y="122"/>
                    <a:pt x="104" y="122"/>
                    <a:pt x="104" y="122"/>
                  </a:cubicBezTo>
                  <a:cubicBezTo>
                    <a:pt x="105" y="122"/>
                    <a:pt x="105" y="122"/>
                    <a:pt x="105" y="122"/>
                  </a:cubicBezTo>
                  <a:cubicBezTo>
                    <a:pt x="106" y="121"/>
                    <a:pt x="106" y="121"/>
                    <a:pt x="106" y="121"/>
                  </a:cubicBezTo>
                  <a:cubicBezTo>
                    <a:pt x="107" y="122"/>
                    <a:pt x="107" y="122"/>
                    <a:pt x="107" y="122"/>
                  </a:cubicBezTo>
                  <a:cubicBezTo>
                    <a:pt x="107" y="121"/>
                    <a:pt x="107" y="121"/>
                    <a:pt x="107" y="121"/>
                  </a:cubicBezTo>
                  <a:cubicBezTo>
                    <a:pt x="107" y="122"/>
                    <a:pt x="107" y="122"/>
                    <a:pt x="107" y="122"/>
                  </a:cubicBezTo>
                  <a:cubicBezTo>
                    <a:pt x="106" y="123"/>
                    <a:pt x="106" y="123"/>
                    <a:pt x="106" y="123"/>
                  </a:cubicBezTo>
                  <a:cubicBezTo>
                    <a:pt x="106" y="123"/>
                    <a:pt x="106" y="123"/>
                    <a:pt x="106" y="123"/>
                  </a:cubicBezTo>
                  <a:cubicBezTo>
                    <a:pt x="105" y="123"/>
                    <a:pt x="105" y="123"/>
                    <a:pt x="105" y="123"/>
                  </a:cubicBezTo>
                  <a:cubicBezTo>
                    <a:pt x="106" y="124"/>
                    <a:pt x="106" y="124"/>
                    <a:pt x="106" y="124"/>
                  </a:cubicBezTo>
                  <a:cubicBezTo>
                    <a:pt x="107" y="125"/>
                    <a:pt x="107" y="125"/>
                    <a:pt x="107" y="125"/>
                  </a:cubicBezTo>
                  <a:cubicBezTo>
                    <a:pt x="107" y="126"/>
                    <a:pt x="107" y="126"/>
                    <a:pt x="107" y="126"/>
                  </a:cubicBezTo>
                  <a:cubicBezTo>
                    <a:pt x="107" y="128"/>
                    <a:pt x="107" y="128"/>
                    <a:pt x="107" y="128"/>
                  </a:cubicBezTo>
                  <a:cubicBezTo>
                    <a:pt x="107" y="130"/>
                    <a:pt x="107" y="130"/>
                    <a:pt x="107" y="130"/>
                  </a:cubicBezTo>
                  <a:cubicBezTo>
                    <a:pt x="106" y="131"/>
                    <a:pt x="106" y="131"/>
                    <a:pt x="106" y="131"/>
                  </a:cubicBezTo>
                  <a:cubicBezTo>
                    <a:pt x="106" y="131"/>
                    <a:pt x="106" y="131"/>
                    <a:pt x="106" y="131"/>
                  </a:cubicBezTo>
                  <a:cubicBezTo>
                    <a:pt x="106" y="133"/>
                    <a:pt x="106" y="133"/>
                    <a:pt x="106" y="133"/>
                  </a:cubicBezTo>
                  <a:cubicBezTo>
                    <a:pt x="107" y="133"/>
                    <a:pt x="107" y="133"/>
                    <a:pt x="107" y="133"/>
                  </a:cubicBezTo>
                  <a:cubicBezTo>
                    <a:pt x="107" y="134"/>
                    <a:pt x="107" y="134"/>
                    <a:pt x="107" y="134"/>
                  </a:cubicBezTo>
                  <a:cubicBezTo>
                    <a:pt x="108" y="136"/>
                    <a:pt x="108" y="136"/>
                    <a:pt x="108" y="136"/>
                  </a:cubicBezTo>
                  <a:cubicBezTo>
                    <a:pt x="109" y="138"/>
                    <a:pt x="109" y="138"/>
                    <a:pt x="109" y="138"/>
                  </a:cubicBezTo>
                  <a:cubicBezTo>
                    <a:pt x="110" y="138"/>
                    <a:pt x="110" y="138"/>
                    <a:pt x="110" y="138"/>
                  </a:cubicBezTo>
                  <a:cubicBezTo>
                    <a:pt x="111" y="138"/>
                    <a:pt x="111" y="138"/>
                    <a:pt x="111" y="138"/>
                  </a:cubicBezTo>
                  <a:cubicBezTo>
                    <a:pt x="112" y="139"/>
                    <a:pt x="112" y="139"/>
                    <a:pt x="112" y="139"/>
                  </a:cubicBezTo>
                  <a:cubicBezTo>
                    <a:pt x="113" y="139"/>
                    <a:pt x="113" y="139"/>
                    <a:pt x="113" y="139"/>
                  </a:cubicBezTo>
                  <a:cubicBezTo>
                    <a:pt x="113" y="139"/>
                    <a:pt x="113" y="139"/>
                    <a:pt x="113" y="139"/>
                  </a:cubicBezTo>
                  <a:cubicBezTo>
                    <a:pt x="113" y="139"/>
                    <a:pt x="113" y="139"/>
                    <a:pt x="113" y="139"/>
                  </a:cubicBezTo>
                  <a:cubicBezTo>
                    <a:pt x="114" y="139"/>
                    <a:pt x="114" y="139"/>
                    <a:pt x="114" y="139"/>
                  </a:cubicBezTo>
                  <a:cubicBezTo>
                    <a:pt x="115" y="140"/>
                    <a:pt x="115" y="140"/>
                    <a:pt x="115" y="140"/>
                  </a:cubicBezTo>
                  <a:cubicBezTo>
                    <a:pt x="116" y="140"/>
                    <a:pt x="116" y="140"/>
                    <a:pt x="116" y="140"/>
                  </a:cubicBezTo>
                  <a:cubicBezTo>
                    <a:pt x="117" y="141"/>
                    <a:pt x="117" y="141"/>
                    <a:pt x="117" y="141"/>
                  </a:cubicBezTo>
                  <a:cubicBezTo>
                    <a:pt x="118" y="142"/>
                    <a:pt x="118" y="142"/>
                    <a:pt x="118" y="142"/>
                  </a:cubicBezTo>
                  <a:cubicBezTo>
                    <a:pt x="118" y="142"/>
                    <a:pt x="118" y="142"/>
                    <a:pt x="118" y="142"/>
                  </a:cubicBezTo>
                  <a:cubicBezTo>
                    <a:pt x="119" y="143"/>
                    <a:pt x="119" y="143"/>
                    <a:pt x="119" y="143"/>
                  </a:cubicBezTo>
                  <a:cubicBezTo>
                    <a:pt x="120" y="143"/>
                    <a:pt x="120" y="143"/>
                    <a:pt x="120" y="143"/>
                  </a:cubicBezTo>
                  <a:cubicBezTo>
                    <a:pt x="120" y="143"/>
                    <a:pt x="120" y="143"/>
                    <a:pt x="120" y="143"/>
                  </a:cubicBezTo>
                  <a:cubicBezTo>
                    <a:pt x="122" y="142"/>
                    <a:pt x="122" y="142"/>
                    <a:pt x="122" y="142"/>
                  </a:cubicBezTo>
                  <a:cubicBezTo>
                    <a:pt x="123" y="141"/>
                    <a:pt x="123" y="141"/>
                    <a:pt x="123" y="141"/>
                  </a:cubicBezTo>
                  <a:cubicBezTo>
                    <a:pt x="124" y="141"/>
                    <a:pt x="124" y="141"/>
                    <a:pt x="124" y="141"/>
                  </a:cubicBezTo>
                  <a:cubicBezTo>
                    <a:pt x="125" y="140"/>
                    <a:pt x="125" y="140"/>
                    <a:pt x="125" y="140"/>
                  </a:cubicBezTo>
                  <a:cubicBezTo>
                    <a:pt x="126" y="140"/>
                    <a:pt x="126" y="140"/>
                    <a:pt x="126" y="140"/>
                  </a:cubicBezTo>
                  <a:cubicBezTo>
                    <a:pt x="126" y="140"/>
                    <a:pt x="126" y="140"/>
                    <a:pt x="126" y="140"/>
                  </a:cubicBezTo>
                  <a:cubicBezTo>
                    <a:pt x="126" y="140"/>
                    <a:pt x="126" y="140"/>
                    <a:pt x="126" y="140"/>
                  </a:cubicBezTo>
                  <a:cubicBezTo>
                    <a:pt x="125" y="139"/>
                    <a:pt x="125" y="139"/>
                    <a:pt x="125" y="139"/>
                  </a:cubicBezTo>
                  <a:cubicBezTo>
                    <a:pt x="125" y="139"/>
                    <a:pt x="125" y="139"/>
                    <a:pt x="125" y="139"/>
                  </a:cubicBezTo>
                  <a:cubicBezTo>
                    <a:pt x="127" y="138"/>
                    <a:pt x="127" y="138"/>
                    <a:pt x="127" y="138"/>
                  </a:cubicBezTo>
                  <a:cubicBezTo>
                    <a:pt x="128" y="139"/>
                    <a:pt x="128" y="139"/>
                    <a:pt x="128" y="139"/>
                  </a:cubicBezTo>
                  <a:cubicBezTo>
                    <a:pt x="128" y="140"/>
                    <a:pt x="128" y="140"/>
                    <a:pt x="128" y="140"/>
                  </a:cubicBezTo>
                  <a:cubicBezTo>
                    <a:pt x="127" y="140"/>
                    <a:pt x="127" y="140"/>
                    <a:pt x="127" y="140"/>
                  </a:cubicBezTo>
                  <a:cubicBezTo>
                    <a:pt x="127" y="141"/>
                    <a:pt x="127" y="141"/>
                    <a:pt x="127" y="141"/>
                  </a:cubicBezTo>
                  <a:cubicBezTo>
                    <a:pt x="127" y="141"/>
                    <a:pt x="127" y="141"/>
                    <a:pt x="127" y="141"/>
                  </a:cubicBezTo>
                  <a:cubicBezTo>
                    <a:pt x="128" y="141"/>
                    <a:pt x="128" y="141"/>
                    <a:pt x="128" y="141"/>
                  </a:cubicBezTo>
                  <a:cubicBezTo>
                    <a:pt x="129" y="140"/>
                    <a:pt x="129" y="140"/>
                    <a:pt x="129" y="140"/>
                  </a:cubicBezTo>
                  <a:cubicBezTo>
                    <a:pt x="130" y="141"/>
                    <a:pt x="130" y="141"/>
                    <a:pt x="130" y="141"/>
                  </a:cubicBezTo>
                  <a:cubicBezTo>
                    <a:pt x="130" y="141"/>
                    <a:pt x="130" y="141"/>
                    <a:pt x="130" y="141"/>
                  </a:cubicBezTo>
                  <a:cubicBezTo>
                    <a:pt x="129" y="141"/>
                    <a:pt x="129" y="141"/>
                    <a:pt x="129" y="141"/>
                  </a:cubicBezTo>
                  <a:cubicBezTo>
                    <a:pt x="128" y="142"/>
                    <a:pt x="128" y="142"/>
                    <a:pt x="128" y="142"/>
                  </a:cubicBezTo>
                  <a:cubicBezTo>
                    <a:pt x="130" y="143"/>
                    <a:pt x="130" y="143"/>
                    <a:pt x="130" y="143"/>
                  </a:cubicBezTo>
                  <a:cubicBezTo>
                    <a:pt x="130" y="145"/>
                    <a:pt x="130" y="145"/>
                    <a:pt x="130" y="145"/>
                  </a:cubicBezTo>
                  <a:cubicBezTo>
                    <a:pt x="130" y="144"/>
                    <a:pt x="130" y="144"/>
                    <a:pt x="130" y="144"/>
                  </a:cubicBezTo>
                  <a:cubicBezTo>
                    <a:pt x="131" y="145"/>
                    <a:pt x="131" y="145"/>
                    <a:pt x="131" y="145"/>
                  </a:cubicBezTo>
                  <a:cubicBezTo>
                    <a:pt x="131" y="145"/>
                    <a:pt x="131" y="145"/>
                    <a:pt x="131" y="145"/>
                  </a:cubicBezTo>
                  <a:cubicBezTo>
                    <a:pt x="132" y="146"/>
                    <a:pt x="132" y="146"/>
                    <a:pt x="132" y="146"/>
                  </a:cubicBezTo>
                  <a:cubicBezTo>
                    <a:pt x="132" y="145"/>
                    <a:pt x="132" y="145"/>
                    <a:pt x="132" y="145"/>
                  </a:cubicBezTo>
                  <a:cubicBezTo>
                    <a:pt x="132" y="144"/>
                    <a:pt x="132" y="144"/>
                    <a:pt x="132" y="144"/>
                  </a:cubicBezTo>
                  <a:cubicBezTo>
                    <a:pt x="131" y="145"/>
                    <a:pt x="131" y="145"/>
                    <a:pt x="131" y="145"/>
                  </a:cubicBezTo>
                  <a:cubicBezTo>
                    <a:pt x="131" y="144"/>
                    <a:pt x="131" y="144"/>
                    <a:pt x="131" y="144"/>
                  </a:cubicBezTo>
                  <a:cubicBezTo>
                    <a:pt x="132" y="144"/>
                    <a:pt x="132" y="144"/>
                    <a:pt x="132" y="144"/>
                  </a:cubicBezTo>
                  <a:cubicBezTo>
                    <a:pt x="134" y="144"/>
                    <a:pt x="134" y="144"/>
                    <a:pt x="134" y="144"/>
                  </a:cubicBezTo>
                  <a:cubicBezTo>
                    <a:pt x="134" y="144"/>
                    <a:pt x="134" y="144"/>
                    <a:pt x="134" y="144"/>
                  </a:cubicBezTo>
                  <a:cubicBezTo>
                    <a:pt x="135" y="144"/>
                    <a:pt x="135" y="144"/>
                    <a:pt x="135" y="144"/>
                  </a:cubicBezTo>
                  <a:cubicBezTo>
                    <a:pt x="136" y="142"/>
                    <a:pt x="136" y="142"/>
                    <a:pt x="136" y="142"/>
                  </a:cubicBezTo>
                  <a:cubicBezTo>
                    <a:pt x="138" y="141"/>
                    <a:pt x="138" y="141"/>
                    <a:pt x="138" y="141"/>
                  </a:cubicBezTo>
                  <a:cubicBezTo>
                    <a:pt x="139" y="140"/>
                    <a:pt x="139" y="140"/>
                    <a:pt x="139" y="140"/>
                  </a:cubicBezTo>
                  <a:cubicBezTo>
                    <a:pt x="139" y="140"/>
                    <a:pt x="139" y="140"/>
                    <a:pt x="139" y="140"/>
                  </a:cubicBezTo>
                  <a:cubicBezTo>
                    <a:pt x="138" y="140"/>
                    <a:pt x="138" y="140"/>
                    <a:pt x="138" y="140"/>
                  </a:cubicBezTo>
                  <a:cubicBezTo>
                    <a:pt x="138" y="140"/>
                    <a:pt x="138" y="140"/>
                    <a:pt x="138" y="140"/>
                  </a:cubicBezTo>
                  <a:cubicBezTo>
                    <a:pt x="137" y="140"/>
                    <a:pt x="137" y="140"/>
                    <a:pt x="137" y="140"/>
                  </a:cubicBezTo>
                  <a:cubicBezTo>
                    <a:pt x="138" y="140"/>
                    <a:pt x="138" y="140"/>
                    <a:pt x="138" y="140"/>
                  </a:cubicBezTo>
                  <a:cubicBezTo>
                    <a:pt x="139" y="140"/>
                    <a:pt x="139" y="140"/>
                    <a:pt x="139" y="140"/>
                  </a:cubicBezTo>
                  <a:cubicBezTo>
                    <a:pt x="141" y="139"/>
                    <a:pt x="141" y="139"/>
                    <a:pt x="141" y="139"/>
                  </a:cubicBezTo>
                  <a:cubicBezTo>
                    <a:pt x="145" y="139"/>
                    <a:pt x="145" y="139"/>
                    <a:pt x="145" y="139"/>
                  </a:cubicBezTo>
                  <a:cubicBezTo>
                    <a:pt x="147" y="139"/>
                    <a:pt x="147" y="139"/>
                    <a:pt x="147" y="139"/>
                  </a:cubicBezTo>
                  <a:cubicBezTo>
                    <a:pt x="148" y="138"/>
                    <a:pt x="148" y="138"/>
                    <a:pt x="148" y="138"/>
                  </a:cubicBezTo>
                  <a:cubicBezTo>
                    <a:pt x="148" y="138"/>
                    <a:pt x="148" y="138"/>
                    <a:pt x="148" y="138"/>
                  </a:cubicBezTo>
                  <a:cubicBezTo>
                    <a:pt x="149" y="138"/>
                    <a:pt x="149" y="138"/>
                    <a:pt x="149" y="138"/>
                  </a:cubicBezTo>
                  <a:cubicBezTo>
                    <a:pt x="150" y="137"/>
                    <a:pt x="150" y="137"/>
                    <a:pt x="150" y="137"/>
                  </a:cubicBezTo>
                  <a:cubicBezTo>
                    <a:pt x="151" y="136"/>
                    <a:pt x="151" y="136"/>
                    <a:pt x="151" y="136"/>
                  </a:cubicBezTo>
                  <a:cubicBezTo>
                    <a:pt x="151" y="134"/>
                    <a:pt x="151" y="134"/>
                    <a:pt x="151" y="134"/>
                  </a:cubicBezTo>
                  <a:cubicBezTo>
                    <a:pt x="150" y="133"/>
                    <a:pt x="150" y="133"/>
                    <a:pt x="150" y="133"/>
                  </a:cubicBezTo>
                  <a:cubicBezTo>
                    <a:pt x="152" y="132"/>
                    <a:pt x="152" y="132"/>
                    <a:pt x="152" y="132"/>
                  </a:cubicBezTo>
                  <a:cubicBezTo>
                    <a:pt x="152" y="130"/>
                    <a:pt x="152" y="130"/>
                    <a:pt x="152" y="130"/>
                  </a:cubicBezTo>
                  <a:cubicBezTo>
                    <a:pt x="153" y="129"/>
                    <a:pt x="153" y="129"/>
                    <a:pt x="153" y="129"/>
                  </a:cubicBezTo>
                  <a:cubicBezTo>
                    <a:pt x="153" y="127"/>
                    <a:pt x="153" y="127"/>
                    <a:pt x="153" y="127"/>
                  </a:cubicBezTo>
                  <a:cubicBezTo>
                    <a:pt x="154" y="127"/>
                    <a:pt x="154" y="127"/>
                    <a:pt x="154" y="127"/>
                  </a:cubicBezTo>
                  <a:cubicBezTo>
                    <a:pt x="154" y="126"/>
                    <a:pt x="154" y="126"/>
                    <a:pt x="154" y="126"/>
                  </a:cubicBezTo>
                  <a:cubicBezTo>
                    <a:pt x="156" y="123"/>
                    <a:pt x="156" y="123"/>
                    <a:pt x="156" y="123"/>
                  </a:cubicBezTo>
                  <a:cubicBezTo>
                    <a:pt x="157" y="123"/>
                    <a:pt x="157" y="123"/>
                    <a:pt x="157" y="123"/>
                  </a:cubicBezTo>
                  <a:cubicBezTo>
                    <a:pt x="158" y="121"/>
                    <a:pt x="158" y="121"/>
                    <a:pt x="158" y="121"/>
                  </a:cubicBezTo>
                  <a:cubicBezTo>
                    <a:pt x="159" y="120"/>
                    <a:pt x="159" y="120"/>
                    <a:pt x="159" y="120"/>
                  </a:cubicBezTo>
                  <a:cubicBezTo>
                    <a:pt x="159" y="118"/>
                    <a:pt x="159" y="118"/>
                    <a:pt x="159" y="118"/>
                  </a:cubicBezTo>
                  <a:cubicBezTo>
                    <a:pt x="161" y="117"/>
                    <a:pt x="161" y="117"/>
                    <a:pt x="161" y="117"/>
                  </a:cubicBezTo>
                  <a:cubicBezTo>
                    <a:pt x="160" y="116"/>
                    <a:pt x="160" y="116"/>
                    <a:pt x="160" y="116"/>
                  </a:cubicBezTo>
                  <a:cubicBezTo>
                    <a:pt x="161" y="116"/>
                    <a:pt x="161" y="116"/>
                    <a:pt x="161" y="116"/>
                  </a:cubicBezTo>
                  <a:cubicBezTo>
                    <a:pt x="162" y="115"/>
                    <a:pt x="162" y="115"/>
                    <a:pt x="162" y="115"/>
                  </a:cubicBezTo>
                  <a:cubicBezTo>
                    <a:pt x="161" y="114"/>
                    <a:pt x="161" y="114"/>
                    <a:pt x="161" y="114"/>
                  </a:cubicBezTo>
                  <a:cubicBezTo>
                    <a:pt x="163" y="113"/>
                    <a:pt x="163" y="113"/>
                    <a:pt x="163" y="113"/>
                  </a:cubicBezTo>
                  <a:cubicBezTo>
                    <a:pt x="164" y="112"/>
                    <a:pt x="164" y="112"/>
                    <a:pt x="164" y="112"/>
                  </a:cubicBezTo>
                  <a:cubicBezTo>
                    <a:pt x="164" y="112"/>
                    <a:pt x="164" y="112"/>
                    <a:pt x="164" y="112"/>
                  </a:cubicBezTo>
                  <a:cubicBezTo>
                    <a:pt x="165" y="110"/>
                    <a:pt x="165" y="110"/>
                    <a:pt x="165" y="110"/>
                  </a:cubicBezTo>
                  <a:cubicBezTo>
                    <a:pt x="166" y="110"/>
                    <a:pt x="166" y="110"/>
                    <a:pt x="166" y="110"/>
                  </a:cubicBezTo>
                  <a:cubicBezTo>
                    <a:pt x="167" y="110"/>
                    <a:pt x="167" y="110"/>
                    <a:pt x="167" y="110"/>
                  </a:cubicBezTo>
                  <a:cubicBezTo>
                    <a:pt x="166" y="110"/>
                    <a:pt x="166" y="110"/>
                    <a:pt x="166" y="110"/>
                  </a:cubicBezTo>
                  <a:cubicBezTo>
                    <a:pt x="166" y="109"/>
                    <a:pt x="166" y="109"/>
                    <a:pt x="166" y="109"/>
                  </a:cubicBezTo>
                  <a:cubicBezTo>
                    <a:pt x="168" y="109"/>
                    <a:pt x="168" y="109"/>
                    <a:pt x="168" y="109"/>
                  </a:cubicBezTo>
                  <a:cubicBezTo>
                    <a:pt x="169" y="108"/>
                    <a:pt x="169" y="108"/>
                    <a:pt x="169" y="108"/>
                  </a:cubicBezTo>
                  <a:cubicBezTo>
                    <a:pt x="169" y="107"/>
                    <a:pt x="169" y="107"/>
                    <a:pt x="169" y="107"/>
                  </a:cubicBezTo>
                  <a:cubicBezTo>
                    <a:pt x="169" y="107"/>
                    <a:pt x="169" y="107"/>
                    <a:pt x="169" y="107"/>
                  </a:cubicBezTo>
                  <a:cubicBezTo>
                    <a:pt x="169" y="106"/>
                    <a:pt x="169" y="106"/>
                    <a:pt x="169" y="106"/>
                  </a:cubicBezTo>
                  <a:cubicBezTo>
                    <a:pt x="171" y="105"/>
                    <a:pt x="171" y="105"/>
                    <a:pt x="171" y="105"/>
                  </a:cubicBezTo>
                  <a:cubicBezTo>
                    <a:pt x="171" y="104"/>
                    <a:pt x="171" y="104"/>
                    <a:pt x="171" y="104"/>
                  </a:cubicBezTo>
                  <a:cubicBezTo>
                    <a:pt x="172" y="104"/>
                    <a:pt x="172" y="104"/>
                    <a:pt x="172" y="104"/>
                  </a:cubicBezTo>
                  <a:cubicBezTo>
                    <a:pt x="173" y="102"/>
                    <a:pt x="173" y="102"/>
                    <a:pt x="173" y="102"/>
                  </a:cubicBezTo>
                  <a:cubicBezTo>
                    <a:pt x="173" y="102"/>
                    <a:pt x="173" y="102"/>
                    <a:pt x="173" y="102"/>
                  </a:cubicBezTo>
                  <a:cubicBezTo>
                    <a:pt x="173" y="100"/>
                    <a:pt x="173" y="100"/>
                    <a:pt x="173" y="100"/>
                  </a:cubicBezTo>
                  <a:cubicBezTo>
                    <a:pt x="173" y="100"/>
                    <a:pt x="173" y="100"/>
                    <a:pt x="173" y="100"/>
                  </a:cubicBezTo>
                  <a:cubicBezTo>
                    <a:pt x="173" y="99"/>
                    <a:pt x="173" y="99"/>
                    <a:pt x="173" y="99"/>
                  </a:cubicBezTo>
                  <a:cubicBezTo>
                    <a:pt x="174" y="97"/>
                    <a:pt x="174" y="97"/>
                    <a:pt x="174" y="97"/>
                  </a:cubicBezTo>
                  <a:cubicBezTo>
                    <a:pt x="174" y="95"/>
                    <a:pt x="174" y="95"/>
                    <a:pt x="174" y="95"/>
                  </a:cubicBezTo>
                  <a:cubicBezTo>
                    <a:pt x="176" y="93"/>
                    <a:pt x="176" y="93"/>
                    <a:pt x="176" y="93"/>
                  </a:cubicBezTo>
                  <a:cubicBezTo>
                    <a:pt x="176" y="92"/>
                    <a:pt x="176" y="92"/>
                    <a:pt x="176" y="92"/>
                  </a:cubicBezTo>
                  <a:cubicBezTo>
                    <a:pt x="177" y="90"/>
                    <a:pt x="177" y="90"/>
                    <a:pt x="177" y="90"/>
                  </a:cubicBezTo>
                  <a:cubicBezTo>
                    <a:pt x="178" y="89"/>
                    <a:pt x="178" y="89"/>
                    <a:pt x="178" y="89"/>
                  </a:cubicBezTo>
                  <a:cubicBezTo>
                    <a:pt x="178" y="88"/>
                    <a:pt x="178" y="88"/>
                    <a:pt x="178" y="88"/>
                  </a:cubicBezTo>
                  <a:cubicBezTo>
                    <a:pt x="178" y="87"/>
                    <a:pt x="178" y="87"/>
                    <a:pt x="178" y="87"/>
                  </a:cubicBezTo>
                  <a:cubicBezTo>
                    <a:pt x="179" y="86"/>
                    <a:pt x="179" y="86"/>
                    <a:pt x="179" y="86"/>
                  </a:cubicBezTo>
                  <a:cubicBezTo>
                    <a:pt x="178" y="84"/>
                    <a:pt x="178" y="84"/>
                    <a:pt x="178" y="84"/>
                  </a:cubicBezTo>
                  <a:cubicBezTo>
                    <a:pt x="178" y="83"/>
                    <a:pt x="178" y="83"/>
                    <a:pt x="178" y="83"/>
                  </a:cubicBezTo>
                  <a:cubicBezTo>
                    <a:pt x="178" y="82"/>
                    <a:pt x="178" y="82"/>
                    <a:pt x="178" y="82"/>
                  </a:cubicBezTo>
                  <a:cubicBezTo>
                    <a:pt x="177" y="81"/>
                    <a:pt x="177" y="81"/>
                    <a:pt x="177" y="81"/>
                  </a:cubicBezTo>
                  <a:cubicBezTo>
                    <a:pt x="177" y="80"/>
                    <a:pt x="177" y="80"/>
                    <a:pt x="177" y="80"/>
                  </a:cubicBezTo>
                  <a:cubicBezTo>
                    <a:pt x="178" y="80"/>
                    <a:pt x="178" y="80"/>
                    <a:pt x="178" y="80"/>
                  </a:cubicBezTo>
                  <a:cubicBezTo>
                    <a:pt x="178" y="79"/>
                    <a:pt x="178" y="79"/>
                    <a:pt x="178" y="79"/>
                  </a:cubicBezTo>
                  <a:cubicBezTo>
                    <a:pt x="178" y="78"/>
                    <a:pt x="178" y="78"/>
                    <a:pt x="178" y="78"/>
                  </a:cubicBezTo>
                  <a:cubicBezTo>
                    <a:pt x="178" y="77"/>
                    <a:pt x="178" y="77"/>
                    <a:pt x="178" y="77"/>
                  </a:cubicBezTo>
                  <a:cubicBezTo>
                    <a:pt x="178" y="75"/>
                    <a:pt x="178" y="75"/>
                    <a:pt x="178" y="75"/>
                  </a:cubicBezTo>
                  <a:cubicBezTo>
                    <a:pt x="179" y="74"/>
                    <a:pt x="179" y="74"/>
                    <a:pt x="179" y="74"/>
                  </a:cubicBezTo>
                  <a:cubicBezTo>
                    <a:pt x="178" y="74"/>
                    <a:pt x="178" y="74"/>
                    <a:pt x="178" y="74"/>
                  </a:cubicBezTo>
                  <a:cubicBezTo>
                    <a:pt x="178" y="73"/>
                    <a:pt x="178" y="73"/>
                    <a:pt x="178" y="73"/>
                  </a:cubicBezTo>
                  <a:cubicBezTo>
                    <a:pt x="178" y="71"/>
                    <a:pt x="178" y="71"/>
                    <a:pt x="178" y="71"/>
                  </a:cubicBezTo>
                  <a:cubicBezTo>
                    <a:pt x="178" y="71"/>
                    <a:pt x="178" y="71"/>
                    <a:pt x="178" y="71"/>
                  </a:cubicBezTo>
                  <a:cubicBezTo>
                    <a:pt x="178" y="70"/>
                    <a:pt x="178" y="70"/>
                    <a:pt x="178" y="70"/>
                  </a:cubicBezTo>
                  <a:cubicBezTo>
                    <a:pt x="177" y="70"/>
                    <a:pt x="177" y="70"/>
                    <a:pt x="177" y="70"/>
                  </a:cubicBezTo>
                  <a:cubicBezTo>
                    <a:pt x="177" y="69"/>
                    <a:pt x="177" y="69"/>
                    <a:pt x="177" y="69"/>
                  </a:cubicBezTo>
                  <a:cubicBezTo>
                    <a:pt x="177" y="68"/>
                    <a:pt x="177" y="68"/>
                    <a:pt x="177" y="68"/>
                  </a:cubicBezTo>
                  <a:cubicBezTo>
                    <a:pt x="176" y="68"/>
                    <a:pt x="176" y="68"/>
                    <a:pt x="176" y="68"/>
                  </a:cubicBezTo>
                  <a:cubicBezTo>
                    <a:pt x="175" y="66"/>
                    <a:pt x="175" y="66"/>
                    <a:pt x="175" y="66"/>
                  </a:cubicBezTo>
                  <a:cubicBezTo>
                    <a:pt x="175" y="65"/>
                    <a:pt x="175" y="65"/>
                    <a:pt x="175" y="65"/>
                  </a:cubicBezTo>
                  <a:cubicBezTo>
                    <a:pt x="175" y="64"/>
                    <a:pt x="175" y="64"/>
                    <a:pt x="175" y="64"/>
                  </a:cubicBezTo>
                  <a:cubicBezTo>
                    <a:pt x="174" y="64"/>
                    <a:pt x="174" y="64"/>
                    <a:pt x="174" y="64"/>
                  </a:cubicBezTo>
                  <a:cubicBezTo>
                    <a:pt x="173" y="65"/>
                    <a:pt x="173" y="65"/>
                    <a:pt x="173" y="65"/>
                  </a:cubicBezTo>
                  <a:cubicBezTo>
                    <a:pt x="173" y="64"/>
                    <a:pt x="173" y="64"/>
                    <a:pt x="173" y="64"/>
                  </a:cubicBezTo>
                  <a:cubicBezTo>
                    <a:pt x="173" y="63"/>
                    <a:pt x="173" y="63"/>
                    <a:pt x="173" y="63"/>
                  </a:cubicBezTo>
                  <a:cubicBezTo>
                    <a:pt x="172" y="63"/>
                    <a:pt x="172" y="63"/>
                    <a:pt x="172" y="63"/>
                  </a:cubicBezTo>
                  <a:cubicBezTo>
                    <a:pt x="172" y="62"/>
                    <a:pt x="172" y="62"/>
                    <a:pt x="172" y="62"/>
                  </a:cubicBezTo>
                  <a:cubicBezTo>
                    <a:pt x="171" y="61"/>
                    <a:pt x="171" y="61"/>
                    <a:pt x="171" y="61"/>
                  </a:cubicBezTo>
                  <a:cubicBezTo>
                    <a:pt x="170" y="61"/>
                    <a:pt x="170" y="61"/>
                    <a:pt x="170" y="61"/>
                  </a:cubicBezTo>
                  <a:cubicBezTo>
                    <a:pt x="171" y="60"/>
                    <a:pt x="171" y="60"/>
                    <a:pt x="171" y="60"/>
                  </a:cubicBezTo>
                  <a:cubicBezTo>
                    <a:pt x="170" y="59"/>
                    <a:pt x="170" y="59"/>
                    <a:pt x="170" y="59"/>
                  </a:cubicBezTo>
                  <a:cubicBezTo>
                    <a:pt x="171" y="58"/>
                    <a:pt x="171" y="58"/>
                    <a:pt x="171" y="58"/>
                  </a:cubicBezTo>
                  <a:cubicBezTo>
                    <a:pt x="171" y="57"/>
                    <a:pt x="171" y="57"/>
                    <a:pt x="171" y="57"/>
                  </a:cubicBezTo>
                  <a:cubicBezTo>
                    <a:pt x="171" y="57"/>
                    <a:pt x="171" y="57"/>
                    <a:pt x="171" y="57"/>
                  </a:cubicBezTo>
                  <a:cubicBezTo>
                    <a:pt x="171" y="56"/>
                    <a:pt x="171" y="56"/>
                    <a:pt x="171" y="56"/>
                  </a:cubicBezTo>
                  <a:cubicBezTo>
                    <a:pt x="170" y="56"/>
                    <a:pt x="170" y="56"/>
                    <a:pt x="170" y="56"/>
                  </a:cubicBezTo>
                  <a:cubicBezTo>
                    <a:pt x="170" y="56"/>
                    <a:pt x="170" y="56"/>
                    <a:pt x="170" y="56"/>
                  </a:cubicBezTo>
                  <a:cubicBezTo>
                    <a:pt x="170" y="56"/>
                    <a:pt x="170" y="56"/>
                    <a:pt x="170" y="56"/>
                  </a:cubicBezTo>
                  <a:cubicBezTo>
                    <a:pt x="170" y="57"/>
                    <a:pt x="170" y="57"/>
                    <a:pt x="170" y="57"/>
                  </a:cubicBezTo>
                  <a:cubicBezTo>
                    <a:pt x="168" y="55"/>
                    <a:pt x="168" y="55"/>
                    <a:pt x="168" y="55"/>
                  </a:cubicBezTo>
                  <a:cubicBezTo>
                    <a:pt x="168" y="54"/>
                    <a:pt x="168" y="54"/>
                    <a:pt x="168" y="54"/>
                  </a:cubicBezTo>
                  <a:cubicBezTo>
                    <a:pt x="167" y="54"/>
                    <a:pt x="167" y="54"/>
                    <a:pt x="167" y="54"/>
                  </a:cubicBezTo>
                  <a:cubicBezTo>
                    <a:pt x="167" y="55"/>
                    <a:pt x="167" y="55"/>
                    <a:pt x="167" y="55"/>
                  </a:cubicBezTo>
                  <a:cubicBezTo>
                    <a:pt x="167" y="56"/>
                    <a:pt x="167" y="56"/>
                    <a:pt x="167" y="56"/>
                  </a:cubicBezTo>
                  <a:cubicBezTo>
                    <a:pt x="168" y="57"/>
                    <a:pt x="168" y="57"/>
                    <a:pt x="168" y="57"/>
                  </a:cubicBezTo>
                  <a:cubicBezTo>
                    <a:pt x="167" y="56"/>
                    <a:pt x="167" y="56"/>
                    <a:pt x="167" y="56"/>
                  </a:cubicBezTo>
                  <a:cubicBezTo>
                    <a:pt x="166" y="56"/>
                    <a:pt x="166" y="56"/>
                    <a:pt x="166" y="56"/>
                  </a:cubicBezTo>
                  <a:cubicBezTo>
                    <a:pt x="166" y="55"/>
                    <a:pt x="166" y="55"/>
                    <a:pt x="166" y="55"/>
                  </a:cubicBezTo>
                  <a:cubicBezTo>
                    <a:pt x="166" y="55"/>
                    <a:pt x="166" y="55"/>
                    <a:pt x="166" y="55"/>
                  </a:cubicBezTo>
                  <a:cubicBezTo>
                    <a:pt x="166" y="53"/>
                    <a:pt x="166" y="53"/>
                    <a:pt x="166" y="53"/>
                  </a:cubicBezTo>
                  <a:cubicBezTo>
                    <a:pt x="166" y="52"/>
                    <a:pt x="166" y="52"/>
                    <a:pt x="166" y="52"/>
                  </a:cubicBezTo>
                  <a:cubicBezTo>
                    <a:pt x="166" y="52"/>
                    <a:pt x="166" y="52"/>
                    <a:pt x="166" y="52"/>
                  </a:cubicBezTo>
                  <a:cubicBezTo>
                    <a:pt x="165" y="51"/>
                    <a:pt x="165" y="51"/>
                    <a:pt x="165" y="51"/>
                  </a:cubicBezTo>
                  <a:cubicBezTo>
                    <a:pt x="165" y="51"/>
                    <a:pt x="165" y="51"/>
                    <a:pt x="165" y="51"/>
                  </a:cubicBezTo>
                  <a:cubicBezTo>
                    <a:pt x="165" y="50"/>
                    <a:pt x="165" y="50"/>
                    <a:pt x="165" y="50"/>
                  </a:cubicBezTo>
                  <a:cubicBezTo>
                    <a:pt x="165" y="49"/>
                    <a:pt x="165" y="49"/>
                    <a:pt x="165" y="49"/>
                  </a:cubicBezTo>
                  <a:cubicBezTo>
                    <a:pt x="164" y="48"/>
                    <a:pt x="164" y="48"/>
                    <a:pt x="164" y="48"/>
                  </a:cubicBezTo>
                  <a:cubicBezTo>
                    <a:pt x="163" y="48"/>
                    <a:pt x="163" y="48"/>
                    <a:pt x="163" y="48"/>
                  </a:cubicBezTo>
                  <a:cubicBezTo>
                    <a:pt x="163" y="47"/>
                    <a:pt x="163" y="47"/>
                    <a:pt x="163" y="47"/>
                  </a:cubicBezTo>
                  <a:cubicBezTo>
                    <a:pt x="164" y="47"/>
                    <a:pt x="164" y="47"/>
                    <a:pt x="164" y="47"/>
                  </a:cubicBezTo>
                  <a:cubicBezTo>
                    <a:pt x="164" y="46"/>
                    <a:pt x="164" y="46"/>
                    <a:pt x="164" y="46"/>
                  </a:cubicBezTo>
                  <a:cubicBezTo>
                    <a:pt x="163" y="45"/>
                    <a:pt x="163" y="45"/>
                    <a:pt x="163" y="45"/>
                  </a:cubicBezTo>
                  <a:cubicBezTo>
                    <a:pt x="163" y="45"/>
                    <a:pt x="163" y="45"/>
                    <a:pt x="163" y="45"/>
                  </a:cubicBezTo>
                  <a:cubicBezTo>
                    <a:pt x="162" y="45"/>
                    <a:pt x="162" y="45"/>
                    <a:pt x="162" y="45"/>
                  </a:cubicBezTo>
                  <a:cubicBezTo>
                    <a:pt x="161" y="44"/>
                    <a:pt x="161" y="44"/>
                    <a:pt x="161" y="44"/>
                  </a:cubicBezTo>
                  <a:cubicBezTo>
                    <a:pt x="160" y="44"/>
                    <a:pt x="160" y="44"/>
                    <a:pt x="160" y="44"/>
                  </a:cubicBezTo>
                  <a:cubicBezTo>
                    <a:pt x="160" y="43"/>
                    <a:pt x="160" y="43"/>
                    <a:pt x="160" y="43"/>
                  </a:cubicBezTo>
                  <a:cubicBezTo>
                    <a:pt x="159" y="44"/>
                    <a:pt x="159" y="44"/>
                    <a:pt x="159" y="44"/>
                  </a:cubicBezTo>
                  <a:cubicBezTo>
                    <a:pt x="159" y="43"/>
                    <a:pt x="159" y="43"/>
                    <a:pt x="159" y="43"/>
                  </a:cubicBezTo>
                  <a:cubicBezTo>
                    <a:pt x="158" y="43"/>
                    <a:pt x="158" y="43"/>
                    <a:pt x="158" y="43"/>
                  </a:cubicBezTo>
                  <a:cubicBezTo>
                    <a:pt x="157" y="43"/>
                    <a:pt x="157" y="43"/>
                    <a:pt x="157" y="43"/>
                  </a:cubicBezTo>
                  <a:cubicBezTo>
                    <a:pt x="158" y="43"/>
                    <a:pt x="158" y="43"/>
                    <a:pt x="158" y="43"/>
                  </a:cubicBezTo>
                  <a:cubicBezTo>
                    <a:pt x="159" y="42"/>
                    <a:pt x="159" y="42"/>
                    <a:pt x="159" y="42"/>
                  </a:cubicBezTo>
                  <a:cubicBezTo>
                    <a:pt x="159" y="42"/>
                    <a:pt x="159" y="42"/>
                    <a:pt x="159" y="42"/>
                  </a:cubicBezTo>
                  <a:cubicBezTo>
                    <a:pt x="158" y="41"/>
                    <a:pt x="158" y="41"/>
                    <a:pt x="158" y="41"/>
                  </a:cubicBezTo>
                  <a:cubicBezTo>
                    <a:pt x="157" y="42"/>
                    <a:pt x="157" y="42"/>
                    <a:pt x="157" y="42"/>
                  </a:cubicBezTo>
                  <a:cubicBezTo>
                    <a:pt x="157" y="41"/>
                    <a:pt x="157" y="41"/>
                    <a:pt x="157" y="41"/>
                  </a:cubicBezTo>
                  <a:cubicBezTo>
                    <a:pt x="156" y="41"/>
                    <a:pt x="156" y="41"/>
                    <a:pt x="156" y="41"/>
                  </a:cubicBezTo>
                  <a:cubicBezTo>
                    <a:pt x="156" y="41"/>
                    <a:pt x="156" y="41"/>
                    <a:pt x="156" y="41"/>
                  </a:cubicBezTo>
                  <a:cubicBezTo>
                    <a:pt x="154" y="40"/>
                    <a:pt x="154" y="40"/>
                    <a:pt x="154" y="40"/>
                  </a:cubicBezTo>
                  <a:cubicBezTo>
                    <a:pt x="153" y="39"/>
                    <a:pt x="153" y="39"/>
                    <a:pt x="153" y="39"/>
                  </a:cubicBezTo>
                  <a:cubicBezTo>
                    <a:pt x="153" y="37"/>
                    <a:pt x="153" y="37"/>
                    <a:pt x="153" y="37"/>
                  </a:cubicBezTo>
                  <a:cubicBezTo>
                    <a:pt x="153" y="36"/>
                    <a:pt x="153" y="36"/>
                    <a:pt x="153" y="36"/>
                  </a:cubicBezTo>
                  <a:cubicBezTo>
                    <a:pt x="153" y="35"/>
                    <a:pt x="153" y="35"/>
                    <a:pt x="153" y="35"/>
                  </a:cubicBezTo>
                  <a:cubicBezTo>
                    <a:pt x="153" y="35"/>
                    <a:pt x="153" y="35"/>
                    <a:pt x="153" y="35"/>
                  </a:cubicBezTo>
                  <a:cubicBezTo>
                    <a:pt x="153" y="34"/>
                    <a:pt x="153" y="34"/>
                    <a:pt x="153" y="34"/>
                  </a:cubicBezTo>
                  <a:cubicBezTo>
                    <a:pt x="153" y="32"/>
                    <a:pt x="153" y="32"/>
                    <a:pt x="153" y="32"/>
                  </a:cubicBezTo>
                  <a:cubicBezTo>
                    <a:pt x="152" y="31"/>
                    <a:pt x="152" y="31"/>
                    <a:pt x="152" y="31"/>
                  </a:cubicBezTo>
                  <a:cubicBezTo>
                    <a:pt x="153" y="30"/>
                    <a:pt x="153" y="30"/>
                    <a:pt x="153" y="30"/>
                  </a:cubicBezTo>
                  <a:cubicBezTo>
                    <a:pt x="152" y="30"/>
                    <a:pt x="152" y="30"/>
                    <a:pt x="152" y="30"/>
                  </a:cubicBezTo>
                  <a:cubicBezTo>
                    <a:pt x="152" y="30"/>
                    <a:pt x="152" y="30"/>
                    <a:pt x="152" y="30"/>
                  </a:cubicBezTo>
                  <a:cubicBezTo>
                    <a:pt x="151" y="28"/>
                    <a:pt x="151" y="28"/>
                    <a:pt x="151" y="28"/>
                  </a:cubicBezTo>
                  <a:cubicBezTo>
                    <a:pt x="151" y="26"/>
                    <a:pt x="151" y="26"/>
                    <a:pt x="151" y="26"/>
                  </a:cubicBezTo>
                  <a:cubicBezTo>
                    <a:pt x="151" y="26"/>
                    <a:pt x="151" y="26"/>
                    <a:pt x="151" y="26"/>
                  </a:cubicBezTo>
                  <a:cubicBezTo>
                    <a:pt x="151" y="26"/>
                    <a:pt x="151" y="26"/>
                    <a:pt x="151" y="26"/>
                  </a:cubicBezTo>
                  <a:cubicBezTo>
                    <a:pt x="151" y="25"/>
                    <a:pt x="151" y="25"/>
                    <a:pt x="151" y="25"/>
                  </a:cubicBezTo>
                  <a:cubicBezTo>
                    <a:pt x="151" y="23"/>
                    <a:pt x="151" y="23"/>
                    <a:pt x="151" y="23"/>
                  </a:cubicBezTo>
                  <a:cubicBezTo>
                    <a:pt x="151" y="22"/>
                    <a:pt x="151" y="22"/>
                    <a:pt x="151" y="22"/>
                  </a:cubicBezTo>
                  <a:cubicBezTo>
                    <a:pt x="151" y="21"/>
                    <a:pt x="151" y="21"/>
                    <a:pt x="151" y="21"/>
                  </a:cubicBezTo>
                  <a:cubicBezTo>
                    <a:pt x="151" y="21"/>
                    <a:pt x="151" y="21"/>
                    <a:pt x="151" y="21"/>
                  </a:cubicBezTo>
                  <a:cubicBezTo>
                    <a:pt x="151" y="20"/>
                    <a:pt x="151" y="20"/>
                    <a:pt x="151" y="20"/>
                  </a:cubicBezTo>
                  <a:cubicBezTo>
                    <a:pt x="149" y="19"/>
                    <a:pt x="149" y="19"/>
                    <a:pt x="149" y="19"/>
                  </a:cubicBezTo>
                  <a:cubicBezTo>
                    <a:pt x="148" y="19"/>
                    <a:pt x="148" y="19"/>
                    <a:pt x="148" y="19"/>
                  </a:cubicBezTo>
                  <a:cubicBezTo>
                    <a:pt x="149" y="18"/>
                    <a:pt x="149" y="18"/>
                    <a:pt x="149" y="18"/>
                  </a:cubicBezTo>
                  <a:cubicBezTo>
                    <a:pt x="148" y="17"/>
                    <a:pt x="148" y="17"/>
                    <a:pt x="148" y="17"/>
                  </a:cubicBezTo>
                  <a:cubicBezTo>
                    <a:pt x="147" y="18"/>
                    <a:pt x="147" y="18"/>
                    <a:pt x="147" y="18"/>
                  </a:cubicBezTo>
                  <a:cubicBezTo>
                    <a:pt x="146" y="18"/>
                    <a:pt x="146" y="18"/>
                    <a:pt x="146" y="18"/>
                  </a:cubicBezTo>
                  <a:cubicBezTo>
                    <a:pt x="146" y="18"/>
                    <a:pt x="146" y="18"/>
                    <a:pt x="146" y="18"/>
                  </a:cubicBezTo>
                  <a:cubicBezTo>
                    <a:pt x="145" y="19"/>
                    <a:pt x="145" y="19"/>
                    <a:pt x="145" y="19"/>
                  </a:cubicBezTo>
                  <a:cubicBezTo>
                    <a:pt x="144" y="17"/>
                    <a:pt x="144" y="17"/>
                    <a:pt x="144" y="17"/>
                  </a:cubicBezTo>
                  <a:cubicBezTo>
                    <a:pt x="144" y="17"/>
                    <a:pt x="144" y="17"/>
                    <a:pt x="144" y="17"/>
                  </a:cubicBezTo>
                  <a:cubicBezTo>
                    <a:pt x="144" y="15"/>
                    <a:pt x="144" y="15"/>
                    <a:pt x="144" y="15"/>
                  </a:cubicBezTo>
                  <a:cubicBezTo>
                    <a:pt x="144" y="14"/>
                    <a:pt x="144" y="14"/>
                    <a:pt x="144" y="14"/>
                  </a:cubicBezTo>
                  <a:cubicBezTo>
                    <a:pt x="144" y="12"/>
                    <a:pt x="144" y="12"/>
                    <a:pt x="144" y="12"/>
                  </a:cubicBezTo>
                  <a:cubicBezTo>
                    <a:pt x="144" y="12"/>
                    <a:pt x="144" y="12"/>
                    <a:pt x="144" y="12"/>
                  </a:cubicBezTo>
                  <a:cubicBezTo>
                    <a:pt x="143" y="12"/>
                    <a:pt x="143" y="12"/>
                    <a:pt x="143" y="12"/>
                  </a:cubicBezTo>
                  <a:cubicBezTo>
                    <a:pt x="144" y="11"/>
                    <a:pt x="144" y="11"/>
                    <a:pt x="144" y="11"/>
                  </a:cubicBezTo>
                  <a:cubicBezTo>
                    <a:pt x="143" y="10"/>
                    <a:pt x="143" y="10"/>
                    <a:pt x="143" y="10"/>
                  </a:cubicBezTo>
                  <a:cubicBezTo>
                    <a:pt x="143" y="9"/>
                    <a:pt x="143" y="9"/>
                    <a:pt x="143" y="9"/>
                  </a:cubicBezTo>
                  <a:cubicBezTo>
                    <a:pt x="142" y="9"/>
                    <a:pt x="142" y="9"/>
                    <a:pt x="142" y="9"/>
                  </a:cubicBezTo>
                  <a:cubicBezTo>
                    <a:pt x="142" y="8"/>
                    <a:pt x="142" y="8"/>
                    <a:pt x="142" y="8"/>
                  </a:cubicBezTo>
                  <a:cubicBezTo>
                    <a:pt x="143" y="8"/>
                    <a:pt x="143" y="8"/>
                    <a:pt x="143" y="8"/>
                  </a:cubicBezTo>
                  <a:cubicBezTo>
                    <a:pt x="142" y="7"/>
                    <a:pt x="142" y="7"/>
                    <a:pt x="142" y="7"/>
                  </a:cubicBezTo>
                  <a:cubicBezTo>
                    <a:pt x="142" y="8"/>
                    <a:pt x="142" y="8"/>
                    <a:pt x="142" y="8"/>
                  </a:cubicBezTo>
                  <a:cubicBezTo>
                    <a:pt x="141" y="7"/>
                    <a:pt x="141" y="7"/>
                    <a:pt x="141" y="7"/>
                  </a:cubicBezTo>
                  <a:cubicBezTo>
                    <a:pt x="141" y="5"/>
                    <a:pt x="141" y="5"/>
                    <a:pt x="141" y="5"/>
                  </a:cubicBezTo>
                  <a:cubicBezTo>
                    <a:pt x="141" y="5"/>
                    <a:pt x="141" y="5"/>
                    <a:pt x="141" y="5"/>
                  </a:cubicBezTo>
                  <a:cubicBezTo>
                    <a:pt x="141" y="4"/>
                    <a:pt x="141" y="4"/>
                    <a:pt x="141" y="4"/>
                  </a:cubicBezTo>
                  <a:cubicBezTo>
                    <a:pt x="140" y="3"/>
                    <a:pt x="140" y="3"/>
                    <a:pt x="140" y="3"/>
                  </a:cubicBezTo>
                  <a:cubicBezTo>
                    <a:pt x="140" y="3"/>
                    <a:pt x="140" y="3"/>
                    <a:pt x="140" y="3"/>
                  </a:cubicBezTo>
                  <a:cubicBezTo>
                    <a:pt x="139" y="3"/>
                    <a:pt x="139" y="3"/>
                    <a:pt x="139" y="3"/>
                  </a:cubicBezTo>
                  <a:cubicBezTo>
                    <a:pt x="138" y="4"/>
                    <a:pt x="138" y="4"/>
                    <a:pt x="138" y="4"/>
                  </a:cubicBezTo>
                  <a:cubicBezTo>
                    <a:pt x="138" y="5"/>
                    <a:pt x="138" y="5"/>
                    <a:pt x="138" y="5"/>
                  </a:cubicBezTo>
                  <a:cubicBezTo>
                    <a:pt x="138" y="7"/>
                    <a:pt x="138" y="7"/>
                    <a:pt x="138" y="7"/>
                  </a:cubicBezTo>
                  <a:cubicBezTo>
                    <a:pt x="138" y="7"/>
                    <a:pt x="138" y="7"/>
                    <a:pt x="138" y="7"/>
                  </a:cubicBezTo>
                  <a:cubicBezTo>
                    <a:pt x="138" y="8"/>
                    <a:pt x="138" y="8"/>
                    <a:pt x="138" y="8"/>
                  </a:cubicBezTo>
                  <a:cubicBezTo>
                    <a:pt x="137" y="8"/>
                    <a:pt x="137" y="8"/>
                    <a:pt x="137" y="8"/>
                  </a:cubicBezTo>
                  <a:cubicBezTo>
                    <a:pt x="137" y="9"/>
                    <a:pt x="137" y="9"/>
                    <a:pt x="137" y="9"/>
                  </a:cubicBezTo>
                  <a:cubicBezTo>
                    <a:pt x="136" y="10"/>
                    <a:pt x="136" y="10"/>
                    <a:pt x="136" y="10"/>
                  </a:cubicBezTo>
                  <a:cubicBezTo>
                    <a:pt x="137" y="10"/>
                    <a:pt x="137" y="10"/>
                    <a:pt x="137" y="10"/>
                  </a:cubicBezTo>
                  <a:cubicBezTo>
                    <a:pt x="137" y="11"/>
                    <a:pt x="137" y="11"/>
                    <a:pt x="137" y="11"/>
                  </a:cubicBezTo>
                  <a:cubicBezTo>
                    <a:pt x="137" y="11"/>
                    <a:pt x="137" y="11"/>
                    <a:pt x="137" y="11"/>
                  </a:cubicBezTo>
                  <a:cubicBezTo>
                    <a:pt x="136" y="11"/>
                    <a:pt x="136" y="11"/>
                    <a:pt x="136" y="11"/>
                  </a:cubicBezTo>
                  <a:cubicBezTo>
                    <a:pt x="136" y="12"/>
                    <a:pt x="136" y="12"/>
                    <a:pt x="136" y="12"/>
                  </a:cubicBezTo>
                  <a:cubicBezTo>
                    <a:pt x="135" y="13"/>
                    <a:pt x="135" y="13"/>
                    <a:pt x="135" y="13"/>
                  </a:cubicBezTo>
                  <a:cubicBezTo>
                    <a:pt x="136" y="14"/>
                    <a:pt x="136" y="14"/>
                    <a:pt x="136" y="14"/>
                  </a:cubicBezTo>
                  <a:cubicBezTo>
                    <a:pt x="136" y="14"/>
                    <a:pt x="136" y="14"/>
                    <a:pt x="136" y="14"/>
                  </a:cubicBezTo>
                  <a:cubicBezTo>
                    <a:pt x="136" y="14"/>
                    <a:pt x="136" y="14"/>
                    <a:pt x="136" y="14"/>
                  </a:cubicBezTo>
                  <a:cubicBezTo>
                    <a:pt x="135" y="15"/>
                    <a:pt x="135" y="15"/>
                    <a:pt x="135" y="15"/>
                  </a:cubicBezTo>
                  <a:cubicBezTo>
                    <a:pt x="135" y="17"/>
                    <a:pt x="135" y="17"/>
                    <a:pt x="135" y="17"/>
                  </a:cubicBezTo>
                  <a:cubicBezTo>
                    <a:pt x="135" y="18"/>
                    <a:pt x="135" y="18"/>
                    <a:pt x="135" y="18"/>
                  </a:cubicBezTo>
                  <a:cubicBezTo>
                    <a:pt x="135" y="19"/>
                    <a:pt x="135" y="19"/>
                    <a:pt x="135" y="19"/>
                  </a:cubicBezTo>
                  <a:cubicBezTo>
                    <a:pt x="135" y="20"/>
                    <a:pt x="135" y="20"/>
                    <a:pt x="135" y="20"/>
                  </a:cubicBezTo>
                  <a:cubicBezTo>
                    <a:pt x="135" y="22"/>
                    <a:pt x="135" y="22"/>
                    <a:pt x="135" y="22"/>
                  </a:cubicBezTo>
                  <a:cubicBezTo>
                    <a:pt x="134" y="22"/>
                    <a:pt x="134" y="22"/>
                    <a:pt x="134" y="22"/>
                  </a:cubicBezTo>
                  <a:cubicBezTo>
                    <a:pt x="134" y="23"/>
                    <a:pt x="134" y="23"/>
                    <a:pt x="134" y="23"/>
                  </a:cubicBezTo>
                  <a:cubicBezTo>
                    <a:pt x="133" y="24"/>
                    <a:pt x="133" y="24"/>
                    <a:pt x="133" y="24"/>
                  </a:cubicBezTo>
                  <a:cubicBezTo>
                    <a:pt x="133" y="27"/>
                    <a:pt x="133" y="27"/>
                    <a:pt x="133" y="27"/>
                  </a:cubicBezTo>
                  <a:cubicBezTo>
                    <a:pt x="132" y="28"/>
                    <a:pt x="132" y="28"/>
                    <a:pt x="132" y="28"/>
                  </a:cubicBezTo>
                  <a:cubicBezTo>
                    <a:pt x="133" y="28"/>
                    <a:pt x="133" y="28"/>
                    <a:pt x="133" y="28"/>
                  </a:cubicBezTo>
                  <a:cubicBezTo>
                    <a:pt x="132" y="30"/>
                    <a:pt x="132" y="30"/>
                    <a:pt x="132" y="30"/>
                  </a:cubicBezTo>
                  <a:cubicBezTo>
                    <a:pt x="131" y="30"/>
                    <a:pt x="131" y="30"/>
                    <a:pt x="131" y="30"/>
                  </a:cubicBezTo>
                  <a:cubicBezTo>
                    <a:pt x="131" y="32"/>
                    <a:pt x="131" y="32"/>
                    <a:pt x="131" y="32"/>
                  </a:cubicBezTo>
                  <a:cubicBezTo>
                    <a:pt x="130" y="33"/>
                    <a:pt x="130" y="33"/>
                    <a:pt x="130" y="33"/>
                  </a:cubicBezTo>
                  <a:cubicBezTo>
                    <a:pt x="127" y="34"/>
                    <a:pt x="127" y="34"/>
                    <a:pt x="127" y="34"/>
                  </a:cubicBezTo>
                  <a:cubicBezTo>
                    <a:pt x="126" y="33"/>
                    <a:pt x="126" y="33"/>
                    <a:pt x="126" y="33"/>
                  </a:cubicBezTo>
                  <a:cubicBezTo>
                    <a:pt x="125" y="33"/>
                    <a:pt x="125" y="33"/>
                    <a:pt x="125" y="33"/>
                  </a:cubicBezTo>
                  <a:cubicBezTo>
                    <a:pt x="124" y="32"/>
                    <a:pt x="124" y="32"/>
                    <a:pt x="124" y="32"/>
                  </a:cubicBezTo>
                  <a:cubicBezTo>
                    <a:pt x="123" y="31"/>
                    <a:pt x="123" y="31"/>
                    <a:pt x="123" y="31"/>
                  </a:cubicBezTo>
                  <a:cubicBezTo>
                    <a:pt x="123" y="31"/>
                    <a:pt x="123" y="31"/>
                    <a:pt x="123" y="31"/>
                  </a:cubicBezTo>
                  <a:cubicBezTo>
                    <a:pt x="123" y="31"/>
                    <a:pt x="123" y="31"/>
                    <a:pt x="123" y="31"/>
                  </a:cubicBezTo>
                  <a:cubicBezTo>
                    <a:pt x="122" y="30"/>
                    <a:pt x="122" y="30"/>
                    <a:pt x="122" y="30"/>
                  </a:cubicBezTo>
                  <a:cubicBezTo>
                    <a:pt x="121" y="30"/>
                    <a:pt x="121" y="30"/>
                    <a:pt x="121" y="30"/>
                  </a:cubicBezTo>
                  <a:cubicBezTo>
                    <a:pt x="121" y="29"/>
                    <a:pt x="121" y="29"/>
                    <a:pt x="121" y="29"/>
                  </a:cubicBezTo>
                  <a:cubicBezTo>
                    <a:pt x="119" y="29"/>
                    <a:pt x="119" y="29"/>
                    <a:pt x="119" y="29"/>
                  </a:cubicBezTo>
                  <a:cubicBezTo>
                    <a:pt x="118" y="28"/>
                    <a:pt x="118" y="28"/>
                    <a:pt x="118" y="28"/>
                  </a:cubicBezTo>
                  <a:cubicBezTo>
                    <a:pt x="118" y="28"/>
                    <a:pt x="118" y="28"/>
                    <a:pt x="118" y="28"/>
                  </a:cubicBezTo>
                  <a:cubicBezTo>
                    <a:pt x="117" y="27"/>
                    <a:pt x="117" y="27"/>
                    <a:pt x="117" y="27"/>
                  </a:cubicBezTo>
                  <a:cubicBezTo>
                    <a:pt x="116" y="27"/>
                    <a:pt x="116" y="27"/>
                    <a:pt x="116" y="27"/>
                  </a:cubicBezTo>
                  <a:cubicBezTo>
                    <a:pt x="115" y="26"/>
                    <a:pt x="115" y="26"/>
                    <a:pt x="115" y="26"/>
                  </a:cubicBezTo>
                  <a:cubicBezTo>
                    <a:pt x="114" y="25"/>
                    <a:pt x="114" y="25"/>
                    <a:pt x="114" y="25"/>
                  </a:cubicBezTo>
                  <a:cubicBezTo>
                    <a:pt x="114" y="25"/>
                    <a:pt x="114" y="25"/>
                    <a:pt x="114" y="25"/>
                  </a:cubicBezTo>
                  <a:cubicBezTo>
                    <a:pt x="113" y="25"/>
                    <a:pt x="113" y="25"/>
                    <a:pt x="113" y="25"/>
                  </a:cubicBezTo>
                  <a:cubicBezTo>
                    <a:pt x="112" y="25"/>
                    <a:pt x="112" y="25"/>
                    <a:pt x="112" y="25"/>
                  </a:cubicBezTo>
                  <a:cubicBezTo>
                    <a:pt x="112" y="25"/>
                    <a:pt x="112" y="25"/>
                    <a:pt x="112" y="25"/>
                  </a:cubicBezTo>
                  <a:cubicBezTo>
                    <a:pt x="112" y="25"/>
                    <a:pt x="112" y="25"/>
                    <a:pt x="112" y="25"/>
                  </a:cubicBezTo>
                  <a:cubicBezTo>
                    <a:pt x="111" y="24"/>
                    <a:pt x="111" y="24"/>
                    <a:pt x="111" y="24"/>
                  </a:cubicBezTo>
                  <a:cubicBezTo>
                    <a:pt x="111" y="23"/>
                    <a:pt x="111" y="23"/>
                    <a:pt x="111" y="23"/>
                  </a:cubicBezTo>
                  <a:cubicBezTo>
                    <a:pt x="109" y="22"/>
                    <a:pt x="109" y="22"/>
                    <a:pt x="109" y="22"/>
                  </a:cubicBezTo>
                  <a:cubicBezTo>
                    <a:pt x="109" y="22"/>
                    <a:pt x="109" y="22"/>
                    <a:pt x="109" y="22"/>
                  </a:cubicBezTo>
                  <a:cubicBezTo>
                    <a:pt x="108" y="21"/>
                    <a:pt x="108" y="21"/>
                    <a:pt x="108" y="21"/>
                  </a:cubicBezTo>
                  <a:cubicBezTo>
                    <a:pt x="108" y="20"/>
                    <a:pt x="108" y="20"/>
                    <a:pt x="108" y="20"/>
                  </a:cubicBezTo>
                  <a:cubicBezTo>
                    <a:pt x="108" y="19"/>
                    <a:pt x="108" y="19"/>
                    <a:pt x="108" y="19"/>
                  </a:cubicBezTo>
                  <a:cubicBezTo>
                    <a:pt x="109" y="18"/>
                    <a:pt x="109" y="18"/>
                    <a:pt x="109" y="18"/>
                  </a:cubicBezTo>
                  <a:cubicBezTo>
                    <a:pt x="110" y="17"/>
                    <a:pt x="110" y="17"/>
                    <a:pt x="110" y="17"/>
                  </a:cubicBezTo>
                  <a:cubicBezTo>
                    <a:pt x="110" y="16"/>
                    <a:pt x="110" y="16"/>
                    <a:pt x="110" y="16"/>
                  </a:cubicBezTo>
                  <a:cubicBezTo>
                    <a:pt x="110" y="15"/>
                    <a:pt x="110" y="15"/>
                    <a:pt x="110" y="15"/>
                  </a:cubicBezTo>
                  <a:cubicBezTo>
                    <a:pt x="109" y="16"/>
                    <a:pt x="109" y="16"/>
                    <a:pt x="109" y="16"/>
                  </a:cubicBezTo>
                  <a:cubicBezTo>
                    <a:pt x="109" y="15"/>
                    <a:pt x="109" y="15"/>
                    <a:pt x="109" y="15"/>
                  </a:cubicBezTo>
                  <a:cubicBezTo>
                    <a:pt x="110" y="14"/>
                    <a:pt x="110" y="14"/>
                    <a:pt x="110" y="14"/>
                  </a:cubicBezTo>
                  <a:cubicBezTo>
                    <a:pt x="110" y="13"/>
                    <a:pt x="110" y="13"/>
                    <a:pt x="110" y="13"/>
                  </a:cubicBezTo>
                  <a:cubicBezTo>
                    <a:pt x="110" y="13"/>
                    <a:pt x="110" y="13"/>
                    <a:pt x="110" y="13"/>
                  </a:cubicBezTo>
                  <a:cubicBezTo>
                    <a:pt x="111" y="13"/>
                    <a:pt x="111" y="13"/>
                    <a:pt x="111" y="13"/>
                  </a:cubicBezTo>
                  <a:cubicBezTo>
                    <a:pt x="111" y="13"/>
                    <a:pt x="111" y="13"/>
                    <a:pt x="111" y="13"/>
                  </a:cubicBezTo>
                  <a:cubicBezTo>
                    <a:pt x="112" y="13"/>
                    <a:pt x="112" y="13"/>
                    <a:pt x="112" y="13"/>
                  </a:cubicBezTo>
                  <a:cubicBezTo>
                    <a:pt x="113" y="13"/>
                    <a:pt x="113" y="13"/>
                    <a:pt x="113" y="13"/>
                  </a:cubicBezTo>
                  <a:cubicBezTo>
                    <a:pt x="113" y="12"/>
                    <a:pt x="113" y="12"/>
                    <a:pt x="113" y="12"/>
                  </a:cubicBezTo>
                  <a:cubicBezTo>
                    <a:pt x="112" y="12"/>
                    <a:pt x="112" y="12"/>
                    <a:pt x="112" y="12"/>
                  </a:cubicBezTo>
                  <a:cubicBezTo>
                    <a:pt x="113" y="11"/>
                    <a:pt x="113" y="11"/>
                    <a:pt x="113" y="11"/>
                  </a:cubicBezTo>
                  <a:cubicBezTo>
                    <a:pt x="113" y="11"/>
                    <a:pt x="113" y="11"/>
                    <a:pt x="113" y="11"/>
                  </a:cubicBezTo>
                  <a:cubicBezTo>
                    <a:pt x="114" y="10"/>
                    <a:pt x="114" y="10"/>
                    <a:pt x="114" y="10"/>
                  </a:cubicBezTo>
                  <a:cubicBezTo>
                    <a:pt x="115" y="10"/>
                    <a:pt x="115" y="10"/>
                    <a:pt x="115" y="10"/>
                  </a:cubicBezTo>
                  <a:cubicBezTo>
                    <a:pt x="115" y="9"/>
                    <a:pt x="115" y="9"/>
                    <a:pt x="115" y="9"/>
                  </a:cubicBezTo>
                  <a:cubicBezTo>
                    <a:pt x="115" y="8"/>
                    <a:pt x="115" y="8"/>
                    <a:pt x="115" y="8"/>
                  </a:cubicBezTo>
                  <a:cubicBezTo>
                    <a:pt x="114" y="8"/>
                    <a:pt x="114" y="8"/>
                    <a:pt x="114" y="8"/>
                  </a:cubicBezTo>
                  <a:cubicBezTo>
                    <a:pt x="114" y="9"/>
                    <a:pt x="114" y="9"/>
                    <a:pt x="114" y="9"/>
                  </a:cubicBezTo>
                  <a:cubicBezTo>
                    <a:pt x="113" y="8"/>
                    <a:pt x="113" y="8"/>
                    <a:pt x="113" y="8"/>
                  </a:cubicBezTo>
                  <a:cubicBezTo>
                    <a:pt x="113" y="7"/>
                    <a:pt x="113" y="7"/>
                    <a:pt x="113" y="7"/>
                  </a:cubicBezTo>
                  <a:cubicBezTo>
                    <a:pt x="112" y="7"/>
                    <a:pt x="112" y="7"/>
                    <a:pt x="112" y="7"/>
                  </a:cubicBezTo>
                  <a:cubicBezTo>
                    <a:pt x="111" y="9"/>
                    <a:pt x="111" y="9"/>
                    <a:pt x="111" y="9"/>
                  </a:cubicBezTo>
                  <a:cubicBezTo>
                    <a:pt x="112" y="9"/>
                    <a:pt x="112" y="9"/>
                    <a:pt x="112" y="9"/>
                  </a:cubicBezTo>
                  <a:cubicBezTo>
                    <a:pt x="112" y="9"/>
                    <a:pt x="112" y="9"/>
                    <a:pt x="112" y="9"/>
                  </a:cubicBezTo>
                  <a:cubicBezTo>
                    <a:pt x="111" y="10"/>
                    <a:pt x="111" y="10"/>
                    <a:pt x="111" y="10"/>
                  </a:cubicBezTo>
                  <a:cubicBezTo>
                    <a:pt x="110" y="9"/>
                    <a:pt x="110" y="9"/>
                    <a:pt x="110" y="9"/>
                  </a:cubicBezTo>
                  <a:cubicBezTo>
                    <a:pt x="110" y="9"/>
                    <a:pt x="110" y="9"/>
                    <a:pt x="110" y="9"/>
                  </a:cubicBezTo>
                  <a:cubicBezTo>
                    <a:pt x="110" y="8"/>
                    <a:pt x="110" y="8"/>
                    <a:pt x="110" y="8"/>
                  </a:cubicBezTo>
                  <a:cubicBezTo>
                    <a:pt x="109" y="9"/>
                    <a:pt x="109" y="9"/>
                    <a:pt x="109" y="9"/>
                  </a:cubicBezTo>
                  <a:cubicBezTo>
                    <a:pt x="109" y="9"/>
                    <a:pt x="109" y="9"/>
                    <a:pt x="109" y="9"/>
                  </a:cubicBezTo>
                  <a:cubicBezTo>
                    <a:pt x="109" y="8"/>
                    <a:pt x="109" y="8"/>
                    <a:pt x="109" y="8"/>
                  </a:cubicBezTo>
                  <a:cubicBezTo>
                    <a:pt x="109" y="8"/>
                    <a:pt x="109" y="8"/>
                    <a:pt x="109" y="8"/>
                  </a:cubicBezTo>
                  <a:cubicBezTo>
                    <a:pt x="110" y="8"/>
                    <a:pt x="110" y="8"/>
                    <a:pt x="110" y="8"/>
                  </a:cubicBezTo>
                  <a:cubicBezTo>
                    <a:pt x="109" y="8"/>
                    <a:pt x="109" y="8"/>
                    <a:pt x="109" y="8"/>
                  </a:cubicBezTo>
                  <a:cubicBezTo>
                    <a:pt x="108" y="8"/>
                    <a:pt x="108" y="8"/>
                    <a:pt x="108" y="8"/>
                  </a:cubicBezTo>
                  <a:cubicBezTo>
                    <a:pt x="107" y="9"/>
                    <a:pt x="107" y="9"/>
                    <a:pt x="107" y="9"/>
                  </a:cubicBezTo>
                  <a:cubicBezTo>
                    <a:pt x="107" y="9"/>
                    <a:pt x="107" y="9"/>
                    <a:pt x="107" y="9"/>
                  </a:cubicBezTo>
                  <a:cubicBezTo>
                    <a:pt x="107" y="9"/>
                    <a:pt x="107" y="9"/>
                    <a:pt x="107" y="9"/>
                  </a:cubicBezTo>
                  <a:cubicBezTo>
                    <a:pt x="107" y="9"/>
                    <a:pt x="107" y="9"/>
                    <a:pt x="107" y="9"/>
                  </a:cubicBezTo>
                  <a:cubicBezTo>
                    <a:pt x="106" y="9"/>
                    <a:pt x="106" y="9"/>
                    <a:pt x="106" y="9"/>
                  </a:cubicBezTo>
                  <a:cubicBezTo>
                    <a:pt x="106" y="8"/>
                    <a:pt x="106" y="8"/>
                    <a:pt x="106" y="8"/>
                  </a:cubicBezTo>
                  <a:cubicBezTo>
                    <a:pt x="105" y="7"/>
                    <a:pt x="105" y="7"/>
                    <a:pt x="105" y="7"/>
                  </a:cubicBezTo>
                  <a:cubicBezTo>
                    <a:pt x="105" y="7"/>
                    <a:pt x="105" y="7"/>
                    <a:pt x="105" y="7"/>
                  </a:cubicBezTo>
                  <a:cubicBezTo>
                    <a:pt x="104" y="8"/>
                    <a:pt x="104" y="8"/>
                    <a:pt x="104" y="8"/>
                  </a:cubicBezTo>
                  <a:cubicBezTo>
                    <a:pt x="103" y="8"/>
                    <a:pt x="103" y="8"/>
                    <a:pt x="103" y="8"/>
                  </a:cubicBezTo>
                  <a:cubicBezTo>
                    <a:pt x="102" y="8"/>
                    <a:pt x="102" y="8"/>
                    <a:pt x="102" y="8"/>
                  </a:cubicBezTo>
                  <a:cubicBezTo>
                    <a:pt x="102" y="7"/>
                    <a:pt x="102" y="7"/>
                    <a:pt x="102" y="7"/>
                  </a:cubicBezTo>
                  <a:cubicBezTo>
                    <a:pt x="102" y="7"/>
                    <a:pt x="102" y="7"/>
                    <a:pt x="102" y="7"/>
                  </a:cubicBezTo>
                  <a:cubicBezTo>
                    <a:pt x="101" y="6"/>
                    <a:pt x="101" y="6"/>
                    <a:pt x="101" y="6"/>
                  </a:cubicBezTo>
                  <a:cubicBezTo>
                    <a:pt x="100" y="7"/>
                    <a:pt x="100" y="7"/>
                    <a:pt x="100" y="7"/>
                  </a:cubicBezTo>
                  <a:cubicBezTo>
                    <a:pt x="99" y="7"/>
                    <a:pt x="99" y="7"/>
                    <a:pt x="99" y="7"/>
                  </a:cubicBezTo>
                  <a:cubicBezTo>
                    <a:pt x="98" y="6"/>
                    <a:pt x="98" y="6"/>
                    <a:pt x="98" y="6"/>
                  </a:cubicBezTo>
                  <a:cubicBezTo>
                    <a:pt x="98" y="6"/>
                    <a:pt x="98" y="6"/>
                    <a:pt x="98" y="6"/>
                  </a:cubicBezTo>
                  <a:cubicBezTo>
                    <a:pt x="98" y="5"/>
                    <a:pt x="98" y="5"/>
                    <a:pt x="98" y="5"/>
                  </a:cubicBezTo>
                  <a:cubicBezTo>
                    <a:pt x="97" y="5"/>
                    <a:pt x="97" y="5"/>
                    <a:pt x="97" y="5"/>
                  </a:cubicBezTo>
                  <a:cubicBezTo>
                    <a:pt x="97" y="5"/>
                    <a:pt x="97" y="5"/>
                    <a:pt x="97" y="5"/>
                  </a:cubicBezTo>
                  <a:cubicBezTo>
                    <a:pt x="96" y="6"/>
                    <a:pt x="96" y="6"/>
                    <a:pt x="96" y="6"/>
                  </a:cubicBezTo>
                  <a:cubicBezTo>
                    <a:pt x="96" y="5"/>
                    <a:pt x="96" y="5"/>
                    <a:pt x="96" y="5"/>
                  </a:cubicBezTo>
                  <a:cubicBezTo>
                    <a:pt x="95" y="5"/>
                    <a:pt x="95" y="5"/>
                    <a:pt x="95" y="5"/>
                  </a:cubicBezTo>
                  <a:cubicBezTo>
                    <a:pt x="94" y="4"/>
                    <a:pt x="94" y="4"/>
                    <a:pt x="94" y="4"/>
                  </a:cubicBezTo>
                  <a:cubicBezTo>
                    <a:pt x="93" y="4"/>
                    <a:pt x="93" y="4"/>
                    <a:pt x="93" y="4"/>
                  </a:cubicBezTo>
                  <a:cubicBezTo>
                    <a:pt x="93" y="4"/>
                    <a:pt x="93" y="4"/>
                    <a:pt x="93" y="4"/>
                  </a:cubicBezTo>
                  <a:cubicBezTo>
                    <a:pt x="92" y="4"/>
                    <a:pt x="92" y="4"/>
                    <a:pt x="92" y="4"/>
                  </a:cubicBezTo>
                  <a:cubicBezTo>
                    <a:pt x="93" y="5"/>
                    <a:pt x="93" y="5"/>
                    <a:pt x="93" y="5"/>
                  </a:cubicBezTo>
                  <a:cubicBezTo>
                    <a:pt x="93" y="5"/>
                    <a:pt x="93" y="5"/>
                    <a:pt x="93" y="5"/>
                  </a:cubicBezTo>
                  <a:cubicBezTo>
                    <a:pt x="94" y="5"/>
                    <a:pt x="94" y="5"/>
                    <a:pt x="94" y="5"/>
                  </a:cubicBezTo>
                  <a:cubicBezTo>
                    <a:pt x="94" y="5"/>
                    <a:pt x="94" y="5"/>
                    <a:pt x="94" y="5"/>
                  </a:cubicBezTo>
                  <a:cubicBezTo>
                    <a:pt x="96" y="6"/>
                    <a:pt x="96" y="6"/>
                    <a:pt x="96" y="6"/>
                  </a:cubicBezTo>
                  <a:cubicBezTo>
                    <a:pt x="95" y="7"/>
                    <a:pt x="95" y="7"/>
                    <a:pt x="95" y="7"/>
                  </a:cubicBezTo>
                  <a:cubicBezTo>
                    <a:pt x="96" y="8"/>
                    <a:pt x="96" y="8"/>
                    <a:pt x="96" y="8"/>
                  </a:cubicBezTo>
                  <a:cubicBezTo>
                    <a:pt x="95" y="8"/>
                    <a:pt x="95" y="8"/>
                    <a:pt x="95" y="8"/>
                  </a:cubicBezTo>
                  <a:cubicBezTo>
                    <a:pt x="94" y="9"/>
                    <a:pt x="94" y="9"/>
                    <a:pt x="94" y="9"/>
                  </a:cubicBezTo>
                  <a:cubicBezTo>
                    <a:pt x="94" y="8"/>
                    <a:pt x="94" y="8"/>
                    <a:pt x="94" y="8"/>
                  </a:cubicBezTo>
                  <a:cubicBezTo>
                    <a:pt x="94" y="8"/>
                    <a:pt x="94" y="8"/>
                    <a:pt x="94" y="8"/>
                  </a:cubicBezTo>
                  <a:cubicBezTo>
                    <a:pt x="93" y="9"/>
                    <a:pt x="93" y="9"/>
                    <a:pt x="93" y="9"/>
                  </a:cubicBezTo>
                  <a:cubicBezTo>
                    <a:pt x="90" y="9"/>
                    <a:pt x="90" y="9"/>
                    <a:pt x="90" y="9"/>
                  </a:cubicBezTo>
                  <a:cubicBezTo>
                    <a:pt x="89" y="8"/>
                    <a:pt x="89" y="8"/>
                    <a:pt x="89" y="8"/>
                  </a:cubicBezTo>
                  <a:cubicBezTo>
                    <a:pt x="89" y="8"/>
                    <a:pt x="89" y="8"/>
                    <a:pt x="89" y="8"/>
                  </a:cubicBezTo>
                  <a:cubicBezTo>
                    <a:pt x="88" y="9"/>
                    <a:pt x="88" y="9"/>
                    <a:pt x="88" y="9"/>
                  </a:cubicBezTo>
                  <a:cubicBezTo>
                    <a:pt x="88" y="9"/>
                    <a:pt x="88" y="9"/>
                    <a:pt x="88" y="9"/>
                  </a:cubicBezTo>
                  <a:cubicBezTo>
                    <a:pt x="87" y="9"/>
                    <a:pt x="87" y="9"/>
                    <a:pt x="87" y="9"/>
                  </a:cubicBezTo>
                  <a:cubicBezTo>
                    <a:pt x="88" y="10"/>
                    <a:pt x="88" y="10"/>
                    <a:pt x="88" y="10"/>
                  </a:cubicBezTo>
                  <a:cubicBezTo>
                    <a:pt x="87" y="10"/>
                    <a:pt x="87" y="10"/>
                    <a:pt x="87" y="10"/>
                  </a:cubicBezTo>
                  <a:cubicBezTo>
                    <a:pt x="86" y="10"/>
                    <a:pt x="86" y="10"/>
                    <a:pt x="86" y="10"/>
                  </a:cubicBezTo>
                  <a:cubicBezTo>
                    <a:pt x="86" y="10"/>
                    <a:pt x="86" y="10"/>
                    <a:pt x="86" y="10"/>
                  </a:cubicBezTo>
                  <a:cubicBezTo>
                    <a:pt x="86" y="11"/>
                    <a:pt x="86" y="11"/>
                    <a:pt x="86" y="11"/>
                  </a:cubicBezTo>
                  <a:cubicBezTo>
                    <a:pt x="86" y="11"/>
                    <a:pt x="86" y="11"/>
                    <a:pt x="86" y="11"/>
                  </a:cubicBezTo>
                  <a:cubicBezTo>
                    <a:pt x="85" y="11"/>
                    <a:pt x="85" y="11"/>
                    <a:pt x="85" y="11"/>
                  </a:cubicBezTo>
                  <a:cubicBezTo>
                    <a:pt x="85" y="11"/>
                    <a:pt x="85" y="11"/>
                    <a:pt x="85" y="11"/>
                  </a:cubicBezTo>
                  <a:cubicBezTo>
                    <a:pt x="85" y="12"/>
                    <a:pt x="85" y="12"/>
                    <a:pt x="85" y="12"/>
                  </a:cubicBezTo>
                  <a:cubicBezTo>
                    <a:pt x="85" y="12"/>
                    <a:pt x="85" y="12"/>
                    <a:pt x="85" y="12"/>
                  </a:cubicBezTo>
                  <a:cubicBezTo>
                    <a:pt x="84" y="12"/>
                    <a:pt x="84" y="12"/>
                    <a:pt x="84" y="12"/>
                  </a:cubicBezTo>
                  <a:cubicBezTo>
                    <a:pt x="84" y="13"/>
                    <a:pt x="84" y="13"/>
                    <a:pt x="84" y="13"/>
                  </a:cubicBezTo>
                  <a:cubicBezTo>
                    <a:pt x="85" y="13"/>
                    <a:pt x="85" y="13"/>
                    <a:pt x="85" y="13"/>
                  </a:cubicBezTo>
                  <a:cubicBezTo>
                    <a:pt x="85" y="14"/>
                    <a:pt x="85" y="14"/>
                    <a:pt x="85" y="14"/>
                  </a:cubicBezTo>
                  <a:cubicBezTo>
                    <a:pt x="84" y="13"/>
                    <a:pt x="84" y="13"/>
                    <a:pt x="84" y="13"/>
                  </a:cubicBezTo>
                  <a:cubicBezTo>
                    <a:pt x="83" y="14"/>
                    <a:pt x="83" y="14"/>
                    <a:pt x="83" y="14"/>
                  </a:cubicBezTo>
                  <a:cubicBezTo>
                    <a:pt x="83" y="14"/>
                    <a:pt x="83" y="14"/>
                    <a:pt x="83" y="14"/>
                  </a:cubicBezTo>
                  <a:cubicBezTo>
                    <a:pt x="82" y="15"/>
                    <a:pt x="82" y="15"/>
                    <a:pt x="82" y="15"/>
                  </a:cubicBezTo>
                  <a:cubicBezTo>
                    <a:pt x="81" y="16"/>
                    <a:pt x="81" y="16"/>
                    <a:pt x="81" y="16"/>
                  </a:cubicBezTo>
                  <a:cubicBezTo>
                    <a:pt x="81" y="16"/>
                    <a:pt x="81" y="16"/>
                    <a:pt x="81" y="16"/>
                  </a:cubicBezTo>
                  <a:cubicBezTo>
                    <a:pt x="80" y="18"/>
                    <a:pt x="80" y="18"/>
                    <a:pt x="80" y="18"/>
                  </a:cubicBezTo>
                  <a:cubicBezTo>
                    <a:pt x="80" y="18"/>
                    <a:pt x="80" y="18"/>
                    <a:pt x="80" y="18"/>
                  </a:cubicBezTo>
                  <a:cubicBezTo>
                    <a:pt x="80" y="18"/>
                    <a:pt x="80" y="18"/>
                    <a:pt x="80" y="18"/>
                  </a:cubicBezTo>
                  <a:cubicBezTo>
                    <a:pt x="82" y="19"/>
                    <a:pt x="82" y="19"/>
                    <a:pt x="82" y="19"/>
                  </a:cubicBezTo>
                  <a:cubicBezTo>
                    <a:pt x="81" y="19"/>
                    <a:pt x="81" y="19"/>
                    <a:pt x="81" y="19"/>
                  </a:cubicBezTo>
                  <a:cubicBezTo>
                    <a:pt x="81" y="19"/>
                    <a:pt x="81" y="19"/>
                    <a:pt x="81" y="19"/>
                  </a:cubicBezTo>
                  <a:cubicBezTo>
                    <a:pt x="83" y="20"/>
                    <a:pt x="83" y="20"/>
                    <a:pt x="83" y="20"/>
                  </a:cubicBezTo>
                  <a:cubicBezTo>
                    <a:pt x="82" y="20"/>
                    <a:pt x="82" y="20"/>
                    <a:pt x="82" y="20"/>
                  </a:cubicBezTo>
                  <a:cubicBezTo>
                    <a:pt x="81" y="20"/>
                    <a:pt x="81" y="20"/>
                    <a:pt x="81" y="20"/>
                  </a:cubicBezTo>
                  <a:cubicBezTo>
                    <a:pt x="80" y="20"/>
                    <a:pt x="80" y="20"/>
                    <a:pt x="80" y="20"/>
                  </a:cubicBezTo>
                  <a:cubicBezTo>
                    <a:pt x="80" y="20"/>
                    <a:pt x="80" y="20"/>
                    <a:pt x="80" y="20"/>
                  </a:cubicBezTo>
                  <a:cubicBezTo>
                    <a:pt x="81" y="21"/>
                    <a:pt x="81" y="21"/>
                    <a:pt x="81" y="21"/>
                  </a:cubicBezTo>
                  <a:cubicBezTo>
                    <a:pt x="81" y="22"/>
                    <a:pt x="81" y="22"/>
                    <a:pt x="81" y="22"/>
                  </a:cubicBezTo>
                  <a:cubicBezTo>
                    <a:pt x="82" y="22"/>
                    <a:pt x="82" y="22"/>
                    <a:pt x="82" y="22"/>
                  </a:cubicBezTo>
                  <a:cubicBezTo>
                    <a:pt x="81" y="22"/>
                    <a:pt x="81" y="22"/>
                    <a:pt x="81" y="22"/>
                  </a:cubicBezTo>
                  <a:cubicBezTo>
                    <a:pt x="80" y="20"/>
                    <a:pt x="80" y="20"/>
                    <a:pt x="80" y="20"/>
                  </a:cubicBezTo>
                  <a:cubicBezTo>
                    <a:pt x="79" y="20"/>
                    <a:pt x="79" y="20"/>
                    <a:pt x="79" y="20"/>
                  </a:cubicBezTo>
                  <a:cubicBezTo>
                    <a:pt x="79" y="21"/>
                    <a:pt x="79" y="21"/>
                    <a:pt x="79" y="21"/>
                  </a:cubicBezTo>
                  <a:cubicBezTo>
                    <a:pt x="79" y="21"/>
                    <a:pt x="79" y="21"/>
                    <a:pt x="79" y="21"/>
                  </a:cubicBezTo>
                  <a:cubicBezTo>
                    <a:pt x="79" y="21"/>
                    <a:pt x="79" y="21"/>
                    <a:pt x="79" y="21"/>
                  </a:cubicBezTo>
                  <a:cubicBezTo>
                    <a:pt x="77" y="20"/>
                    <a:pt x="77" y="20"/>
                    <a:pt x="77" y="20"/>
                  </a:cubicBezTo>
                  <a:cubicBezTo>
                    <a:pt x="75" y="20"/>
                    <a:pt x="75" y="20"/>
                    <a:pt x="75" y="20"/>
                  </a:cubicBezTo>
                  <a:cubicBezTo>
                    <a:pt x="76" y="20"/>
                    <a:pt x="76" y="20"/>
                    <a:pt x="76" y="20"/>
                  </a:cubicBezTo>
                  <a:cubicBezTo>
                    <a:pt x="75" y="21"/>
                    <a:pt x="75" y="21"/>
                    <a:pt x="75" y="21"/>
                  </a:cubicBezTo>
                  <a:cubicBezTo>
                    <a:pt x="75" y="20"/>
                    <a:pt x="75" y="20"/>
                    <a:pt x="75" y="20"/>
                  </a:cubicBezTo>
                  <a:cubicBezTo>
                    <a:pt x="75" y="20"/>
                    <a:pt x="75" y="20"/>
                    <a:pt x="75" y="20"/>
                  </a:cubicBezTo>
                  <a:cubicBezTo>
                    <a:pt x="74" y="21"/>
                    <a:pt x="74" y="21"/>
                    <a:pt x="74" y="21"/>
                  </a:cubicBezTo>
                  <a:cubicBezTo>
                    <a:pt x="75" y="22"/>
                    <a:pt x="75" y="22"/>
                    <a:pt x="75" y="22"/>
                  </a:cubicBezTo>
                  <a:cubicBezTo>
                    <a:pt x="75" y="22"/>
                    <a:pt x="75" y="22"/>
                    <a:pt x="75" y="22"/>
                  </a:cubicBezTo>
                  <a:cubicBezTo>
                    <a:pt x="75" y="22"/>
                    <a:pt x="75" y="22"/>
                    <a:pt x="75" y="22"/>
                  </a:cubicBezTo>
                  <a:cubicBezTo>
                    <a:pt x="74" y="22"/>
                    <a:pt x="74" y="22"/>
                    <a:pt x="74" y="22"/>
                  </a:cubicBezTo>
                  <a:cubicBezTo>
                    <a:pt x="74" y="22"/>
                    <a:pt x="74" y="22"/>
                    <a:pt x="74" y="22"/>
                  </a:cubicBezTo>
                  <a:cubicBezTo>
                    <a:pt x="73" y="23"/>
                    <a:pt x="73" y="23"/>
                    <a:pt x="73" y="23"/>
                  </a:cubicBezTo>
                  <a:cubicBezTo>
                    <a:pt x="72" y="23"/>
                    <a:pt x="72" y="23"/>
                    <a:pt x="72" y="23"/>
                  </a:cubicBezTo>
                  <a:cubicBezTo>
                    <a:pt x="73" y="23"/>
                    <a:pt x="73" y="23"/>
                    <a:pt x="73" y="23"/>
                  </a:cubicBezTo>
                  <a:cubicBezTo>
                    <a:pt x="74" y="22"/>
                    <a:pt x="74" y="22"/>
                    <a:pt x="74" y="22"/>
                  </a:cubicBezTo>
                  <a:cubicBezTo>
                    <a:pt x="74" y="20"/>
                    <a:pt x="74" y="20"/>
                    <a:pt x="74" y="20"/>
                  </a:cubicBezTo>
                  <a:cubicBezTo>
                    <a:pt x="74" y="20"/>
                    <a:pt x="74" y="20"/>
                    <a:pt x="74" y="20"/>
                  </a:cubicBezTo>
                  <a:cubicBezTo>
                    <a:pt x="74" y="19"/>
                    <a:pt x="74" y="19"/>
                    <a:pt x="74" y="19"/>
                  </a:cubicBezTo>
                  <a:cubicBezTo>
                    <a:pt x="73" y="19"/>
                    <a:pt x="73" y="19"/>
                    <a:pt x="73" y="19"/>
                  </a:cubicBezTo>
                  <a:cubicBezTo>
                    <a:pt x="72" y="17"/>
                    <a:pt x="72" y="17"/>
                    <a:pt x="72" y="17"/>
                  </a:cubicBezTo>
                  <a:cubicBezTo>
                    <a:pt x="71" y="16"/>
                    <a:pt x="71" y="16"/>
                    <a:pt x="71" y="16"/>
                  </a:cubicBezTo>
                  <a:cubicBezTo>
                    <a:pt x="70" y="16"/>
                    <a:pt x="70" y="16"/>
                    <a:pt x="70" y="16"/>
                  </a:cubicBezTo>
                  <a:cubicBezTo>
                    <a:pt x="69" y="15"/>
                    <a:pt x="69" y="15"/>
                    <a:pt x="69" y="15"/>
                  </a:cubicBezTo>
                  <a:cubicBezTo>
                    <a:pt x="69" y="16"/>
                    <a:pt x="69" y="16"/>
                    <a:pt x="69" y="16"/>
                  </a:cubicBezTo>
                  <a:cubicBezTo>
                    <a:pt x="69" y="16"/>
                    <a:pt x="69" y="16"/>
                    <a:pt x="69" y="16"/>
                  </a:cubicBezTo>
                  <a:cubicBezTo>
                    <a:pt x="68" y="16"/>
                    <a:pt x="68" y="16"/>
                    <a:pt x="68" y="16"/>
                  </a:cubicBezTo>
                  <a:cubicBezTo>
                    <a:pt x="68" y="17"/>
                    <a:pt x="68" y="17"/>
                    <a:pt x="68" y="17"/>
                  </a:cubicBezTo>
                  <a:cubicBezTo>
                    <a:pt x="67" y="17"/>
                    <a:pt x="67" y="17"/>
                    <a:pt x="67" y="17"/>
                  </a:cubicBezTo>
                  <a:cubicBezTo>
                    <a:pt x="67" y="16"/>
                    <a:pt x="67" y="16"/>
                    <a:pt x="67" y="16"/>
                  </a:cubicBezTo>
                  <a:cubicBezTo>
                    <a:pt x="67" y="17"/>
                    <a:pt x="67" y="17"/>
                    <a:pt x="67" y="17"/>
                  </a:cubicBezTo>
                  <a:cubicBezTo>
                    <a:pt x="66" y="17"/>
                    <a:pt x="66" y="17"/>
                    <a:pt x="66" y="17"/>
                  </a:cubicBezTo>
                  <a:cubicBezTo>
                    <a:pt x="66" y="16"/>
                    <a:pt x="66" y="16"/>
                    <a:pt x="66" y="16"/>
                  </a:cubicBezTo>
                  <a:cubicBezTo>
                    <a:pt x="65" y="16"/>
                    <a:pt x="65" y="16"/>
                    <a:pt x="65" y="16"/>
                  </a:cubicBezTo>
                  <a:cubicBezTo>
                    <a:pt x="65" y="17"/>
                    <a:pt x="65" y="17"/>
                    <a:pt x="65" y="17"/>
                  </a:cubicBezTo>
                  <a:cubicBezTo>
                    <a:pt x="66" y="17"/>
                    <a:pt x="66" y="17"/>
                    <a:pt x="66" y="17"/>
                  </a:cubicBezTo>
                  <a:cubicBezTo>
                    <a:pt x="65" y="17"/>
                    <a:pt x="65" y="17"/>
                    <a:pt x="65" y="17"/>
                  </a:cubicBezTo>
                  <a:cubicBezTo>
                    <a:pt x="65" y="18"/>
                    <a:pt x="65" y="18"/>
                    <a:pt x="65" y="18"/>
                  </a:cubicBezTo>
                  <a:cubicBezTo>
                    <a:pt x="65" y="19"/>
                    <a:pt x="65" y="19"/>
                    <a:pt x="65" y="19"/>
                  </a:cubicBezTo>
                  <a:cubicBezTo>
                    <a:pt x="64" y="19"/>
                    <a:pt x="64" y="19"/>
                    <a:pt x="64" y="19"/>
                  </a:cubicBezTo>
                  <a:cubicBezTo>
                    <a:pt x="64" y="19"/>
                    <a:pt x="64" y="19"/>
                    <a:pt x="64" y="19"/>
                  </a:cubicBezTo>
                  <a:cubicBezTo>
                    <a:pt x="63" y="19"/>
                    <a:pt x="63" y="19"/>
                    <a:pt x="63" y="19"/>
                  </a:cubicBezTo>
                  <a:cubicBezTo>
                    <a:pt x="63" y="18"/>
                    <a:pt x="63" y="18"/>
                    <a:pt x="63" y="18"/>
                  </a:cubicBezTo>
                  <a:cubicBezTo>
                    <a:pt x="64" y="18"/>
                    <a:pt x="64" y="18"/>
                    <a:pt x="64" y="18"/>
                  </a:cubicBezTo>
                  <a:cubicBezTo>
                    <a:pt x="63" y="18"/>
                    <a:pt x="63" y="18"/>
                    <a:pt x="63" y="18"/>
                  </a:cubicBezTo>
                  <a:cubicBezTo>
                    <a:pt x="63" y="18"/>
                    <a:pt x="63" y="18"/>
                    <a:pt x="63" y="18"/>
                  </a:cubicBezTo>
                  <a:cubicBezTo>
                    <a:pt x="62" y="19"/>
                    <a:pt x="62" y="19"/>
                    <a:pt x="62" y="19"/>
                  </a:cubicBezTo>
                  <a:cubicBezTo>
                    <a:pt x="61" y="19"/>
                    <a:pt x="61" y="19"/>
                    <a:pt x="61" y="19"/>
                  </a:cubicBezTo>
                  <a:cubicBezTo>
                    <a:pt x="61" y="20"/>
                    <a:pt x="61" y="20"/>
                    <a:pt x="61" y="20"/>
                  </a:cubicBezTo>
                  <a:cubicBezTo>
                    <a:pt x="62" y="20"/>
                    <a:pt x="62" y="20"/>
                    <a:pt x="62" y="20"/>
                  </a:cubicBezTo>
                  <a:cubicBezTo>
                    <a:pt x="61" y="21"/>
                    <a:pt x="61" y="21"/>
                    <a:pt x="61" y="21"/>
                  </a:cubicBezTo>
                  <a:cubicBezTo>
                    <a:pt x="60" y="21"/>
                    <a:pt x="60" y="21"/>
                    <a:pt x="60" y="21"/>
                  </a:cubicBezTo>
                  <a:cubicBezTo>
                    <a:pt x="59" y="21"/>
                    <a:pt x="59" y="21"/>
                    <a:pt x="59" y="21"/>
                  </a:cubicBezTo>
                  <a:cubicBezTo>
                    <a:pt x="60" y="22"/>
                    <a:pt x="60" y="22"/>
                    <a:pt x="60" y="22"/>
                  </a:cubicBezTo>
                  <a:cubicBezTo>
                    <a:pt x="61" y="22"/>
                    <a:pt x="61" y="22"/>
                    <a:pt x="61" y="22"/>
                  </a:cubicBezTo>
                  <a:cubicBezTo>
                    <a:pt x="60" y="23"/>
                    <a:pt x="60" y="23"/>
                    <a:pt x="60" y="23"/>
                  </a:cubicBezTo>
                  <a:cubicBezTo>
                    <a:pt x="60" y="23"/>
                    <a:pt x="60" y="23"/>
                    <a:pt x="60" y="23"/>
                  </a:cubicBezTo>
                  <a:cubicBezTo>
                    <a:pt x="59" y="22"/>
                    <a:pt x="59" y="22"/>
                    <a:pt x="59" y="22"/>
                  </a:cubicBezTo>
                  <a:cubicBezTo>
                    <a:pt x="58" y="23"/>
                    <a:pt x="58" y="23"/>
                    <a:pt x="58" y="23"/>
                  </a:cubicBezTo>
                  <a:cubicBezTo>
                    <a:pt x="57" y="23"/>
                    <a:pt x="57" y="23"/>
                    <a:pt x="57" y="23"/>
                  </a:cubicBezTo>
                  <a:cubicBezTo>
                    <a:pt x="58" y="23"/>
                    <a:pt x="58" y="23"/>
                    <a:pt x="58" y="23"/>
                  </a:cubicBezTo>
                  <a:cubicBezTo>
                    <a:pt x="58" y="24"/>
                    <a:pt x="58" y="24"/>
                    <a:pt x="58" y="24"/>
                  </a:cubicBezTo>
                  <a:cubicBezTo>
                    <a:pt x="58" y="24"/>
                    <a:pt x="58" y="24"/>
                    <a:pt x="58" y="24"/>
                  </a:cubicBezTo>
                  <a:cubicBezTo>
                    <a:pt x="58" y="24"/>
                    <a:pt x="58" y="24"/>
                    <a:pt x="58" y="24"/>
                  </a:cubicBezTo>
                  <a:cubicBezTo>
                    <a:pt x="58" y="25"/>
                    <a:pt x="58" y="25"/>
                    <a:pt x="58" y="25"/>
                  </a:cubicBezTo>
                  <a:cubicBezTo>
                    <a:pt x="58" y="26"/>
                    <a:pt x="58" y="26"/>
                    <a:pt x="58" y="26"/>
                  </a:cubicBezTo>
                  <a:cubicBezTo>
                    <a:pt x="57" y="26"/>
                    <a:pt x="57" y="26"/>
                    <a:pt x="57" y="26"/>
                  </a:cubicBezTo>
                  <a:cubicBezTo>
                    <a:pt x="57" y="27"/>
                    <a:pt x="57" y="27"/>
                    <a:pt x="57" y="27"/>
                  </a:cubicBezTo>
                  <a:cubicBezTo>
                    <a:pt x="58" y="27"/>
                    <a:pt x="58" y="27"/>
                    <a:pt x="58" y="27"/>
                  </a:cubicBezTo>
                  <a:cubicBezTo>
                    <a:pt x="57" y="27"/>
                    <a:pt x="57" y="27"/>
                    <a:pt x="57" y="27"/>
                  </a:cubicBezTo>
                  <a:cubicBezTo>
                    <a:pt x="57" y="28"/>
                    <a:pt x="57" y="28"/>
                    <a:pt x="57" y="28"/>
                  </a:cubicBezTo>
                  <a:cubicBezTo>
                    <a:pt x="56" y="27"/>
                    <a:pt x="56" y="27"/>
                    <a:pt x="56" y="27"/>
                  </a:cubicBezTo>
                  <a:cubicBezTo>
                    <a:pt x="56" y="27"/>
                    <a:pt x="56" y="27"/>
                    <a:pt x="56" y="27"/>
                  </a:cubicBezTo>
                  <a:cubicBezTo>
                    <a:pt x="55" y="26"/>
                    <a:pt x="55" y="26"/>
                    <a:pt x="55" y="26"/>
                  </a:cubicBezTo>
                  <a:cubicBezTo>
                    <a:pt x="55" y="27"/>
                    <a:pt x="55" y="27"/>
                    <a:pt x="55" y="27"/>
                  </a:cubicBezTo>
                  <a:cubicBezTo>
                    <a:pt x="54" y="26"/>
                    <a:pt x="54" y="26"/>
                    <a:pt x="54" y="26"/>
                  </a:cubicBezTo>
                  <a:cubicBezTo>
                    <a:pt x="53" y="26"/>
                    <a:pt x="53" y="26"/>
                    <a:pt x="53" y="26"/>
                  </a:cubicBezTo>
                  <a:cubicBezTo>
                    <a:pt x="53" y="26"/>
                    <a:pt x="53" y="26"/>
                    <a:pt x="53" y="26"/>
                  </a:cubicBezTo>
                  <a:cubicBezTo>
                    <a:pt x="54" y="27"/>
                    <a:pt x="54" y="27"/>
                    <a:pt x="54" y="27"/>
                  </a:cubicBezTo>
                  <a:cubicBezTo>
                    <a:pt x="54" y="27"/>
                    <a:pt x="54" y="27"/>
                    <a:pt x="54" y="27"/>
                  </a:cubicBezTo>
                  <a:cubicBezTo>
                    <a:pt x="53" y="28"/>
                    <a:pt x="53" y="28"/>
                    <a:pt x="53" y="28"/>
                  </a:cubicBezTo>
                  <a:cubicBezTo>
                    <a:pt x="54" y="29"/>
                    <a:pt x="54" y="29"/>
                    <a:pt x="54" y="29"/>
                  </a:cubicBezTo>
                  <a:cubicBezTo>
                    <a:pt x="55" y="29"/>
                    <a:pt x="55" y="29"/>
                    <a:pt x="55" y="29"/>
                  </a:cubicBezTo>
                  <a:cubicBezTo>
                    <a:pt x="54" y="29"/>
                    <a:pt x="54" y="29"/>
                    <a:pt x="54" y="29"/>
                  </a:cubicBezTo>
                  <a:cubicBezTo>
                    <a:pt x="54" y="30"/>
                    <a:pt x="54" y="30"/>
                    <a:pt x="54" y="30"/>
                  </a:cubicBezTo>
                  <a:cubicBezTo>
                    <a:pt x="54" y="30"/>
                    <a:pt x="54" y="30"/>
                    <a:pt x="54" y="30"/>
                  </a:cubicBezTo>
                  <a:cubicBezTo>
                    <a:pt x="54" y="30"/>
                    <a:pt x="54" y="30"/>
                    <a:pt x="54" y="30"/>
                  </a:cubicBezTo>
                  <a:cubicBezTo>
                    <a:pt x="54" y="31"/>
                    <a:pt x="54" y="31"/>
                    <a:pt x="54" y="31"/>
                  </a:cubicBezTo>
                  <a:cubicBezTo>
                    <a:pt x="53" y="32"/>
                    <a:pt x="53" y="32"/>
                    <a:pt x="53" y="32"/>
                  </a:cubicBezTo>
                  <a:cubicBezTo>
                    <a:pt x="53" y="33"/>
                    <a:pt x="53" y="33"/>
                    <a:pt x="53" y="33"/>
                  </a:cubicBezTo>
                  <a:cubicBezTo>
                    <a:pt x="52" y="30"/>
                    <a:pt x="52" y="30"/>
                    <a:pt x="52" y="30"/>
                  </a:cubicBezTo>
                  <a:cubicBezTo>
                    <a:pt x="51" y="28"/>
                    <a:pt x="51" y="28"/>
                    <a:pt x="51" y="28"/>
                  </a:cubicBezTo>
                  <a:cubicBezTo>
                    <a:pt x="50" y="28"/>
                    <a:pt x="50" y="28"/>
                    <a:pt x="50" y="28"/>
                  </a:cubicBezTo>
                  <a:cubicBezTo>
                    <a:pt x="51" y="27"/>
                    <a:pt x="51" y="27"/>
                    <a:pt x="51" y="27"/>
                  </a:cubicBezTo>
                  <a:cubicBezTo>
                    <a:pt x="50" y="27"/>
                    <a:pt x="50" y="27"/>
                    <a:pt x="50" y="27"/>
                  </a:cubicBezTo>
                  <a:cubicBezTo>
                    <a:pt x="49" y="28"/>
                    <a:pt x="49" y="28"/>
                    <a:pt x="49" y="28"/>
                  </a:cubicBezTo>
                  <a:cubicBezTo>
                    <a:pt x="49" y="29"/>
                    <a:pt x="49" y="29"/>
                    <a:pt x="49" y="29"/>
                  </a:cubicBezTo>
                  <a:cubicBezTo>
                    <a:pt x="48" y="29"/>
                    <a:pt x="48" y="29"/>
                    <a:pt x="48" y="29"/>
                  </a:cubicBezTo>
                  <a:cubicBezTo>
                    <a:pt x="48" y="29"/>
                    <a:pt x="48" y="29"/>
                    <a:pt x="48" y="29"/>
                  </a:cubicBezTo>
                  <a:cubicBezTo>
                    <a:pt x="47" y="29"/>
                    <a:pt x="47" y="29"/>
                    <a:pt x="47" y="29"/>
                  </a:cubicBezTo>
                  <a:cubicBezTo>
                    <a:pt x="47" y="30"/>
                    <a:pt x="47" y="30"/>
                    <a:pt x="47" y="30"/>
                  </a:cubicBezTo>
                  <a:cubicBezTo>
                    <a:pt x="46" y="30"/>
                    <a:pt x="46" y="30"/>
                    <a:pt x="46" y="30"/>
                  </a:cubicBezTo>
                  <a:cubicBezTo>
                    <a:pt x="46" y="31"/>
                    <a:pt x="46" y="31"/>
                    <a:pt x="46" y="31"/>
                  </a:cubicBezTo>
                  <a:cubicBezTo>
                    <a:pt x="46" y="34"/>
                    <a:pt x="46" y="34"/>
                    <a:pt x="46" y="34"/>
                  </a:cubicBezTo>
                  <a:cubicBezTo>
                    <a:pt x="47" y="34"/>
                    <a:pt x="47" y="34"/>
                    <a:pt x="47" y="34"/>
                  </a:cubicBezTo>
                  <a:cubicBezTo>
                    <a:pt x="47" y="35"/>
                    <a:pt x="47" y="35"/>
                    <a:pt x="47" y="35"/>
                  </a:cubicBezTo>
                  <a:cubicBezTo>
                    <a:pt x="46" y="35"/>
                    <a:pt x="46" y="35"/>
                    <a:pt x="46" y="35"/>
                  </a:cubicBezTo>
                  <a:cubicBezTo>
                    <a:pt x="46" y="36"/>
                    <a:pt x="46" y="36"/>
                    <a:pt x="46" y="36"/>
                  </a:cubicBezTo>
                  <a:cubicBezTo>
                    <a:pt x="44" y="36"/>
                    <a:pt x="44" y="36"/>
                    <a:pt x="44" y="36"/>
                  </a:cubicBezTo>
                  <a:cubicBezTo>
                    <a:pt x="44" y="36"/>
                    <a:pt x="44" y="36"/>
                    <a:pt x="44" y="36"/>
                  </a:cubicBezTo>
                  <a:cubicBezTo>
                    <a:pt x="43" y="37"/>
                    <a:pt x="43" y="37"/>
                    <a:pt x="43" y="37"/>
                  </a:cubicBezTo>
                  <a:cubicBezTo>
                    <a:pt x="43" y="38"/>
                    <a:pt x="43" y="38"/>
                    <a:pt x="43" y="38"/>
                  </a:cubicBezTo>
                  <a:cubicBezTo>
                    <a:pt x="43" y="39"/>
                    <a:pt x="43" y="39"/>
                    <a:pt x="43" y="39"/>
                  </a:cubicBezTo>
                  <a:cubicBezTo>
                    <a:pt x="41" y="40"/>
                    <a:pt x="41" y="40"/>
                    <a:pt x="41" y="40"/>
                  </a:cubicBezTo>
                  <a:cubicBezTo>
                    <a:pt x="39" y="42"/>
                    <a:pt x="39" y="42"/>
                    <a:pt x="39" y="42"/>
                  </a:cubicBezTo>
                  <a:cubicBezTo>
                    <a:pt x="37" y="42"/>
                    <a:pt x="37" y="42"/>
                    <a:pt x="37" y="42"/>
                  </a:cubicBezTo>
                  <a:cubicBezTo>
                    <a:pt x="36" y="42"/>
                    <a:pt x="36" y="42"/>
                    <a:pt x="36" y="42"/>
                  </a:cubicBezTo>
                  <a:cubicBezTo>
                    <a:pt x="34" y="42"/>
                    <a:pt x="34" y="42"/>
                    <a:pt x="34" y="42"/>
                  </a:cubicBezTo>
                  <a:cubicBezTo>
                    <a:pt x="33" y="43"/>
                    <a:pt x="33" y="43"/>
                    <a:pt x="33" y="43"/>
                  </a:cubicBezTo>
                  <a:cubicBezTo>
                    <a:pt x="32" y="42"/>
                    <a:pt x="32" y="42"/>
                    <a:pt x="32" y="42"/>
                  </a:cubicBezTo>
                  <a:cubicBezTo>
                    <a:pt x="31" y="43"/>
                    <a:pt x="31" y="43"/>
                    <a:pt x="31" y="43"/>
                  </a:cubicBezTo>
                  <a:cubicBezTo>
                    <a:pt x="31" y="44"/>
                    <a:pt x="31" y="44"/>
                    <a:pt x="31" y="44"/>
                  </a:cubicBezTo>
                  <a:cubicBezTo>
                    <a:pt x="30" y="44"/>
                    <a:pt x="30" y="44"/>
                    <a:pt x="30" y="44"/>
                  </a:cubicBezTo>
                  <a:cubicBezTo>
                    <a:pt x="27" y="44"/>
                    <a:pt x="27" y="44"/>
                    <a:pt x="27" y="44"/>
                  </a:cubicBezTo>
                  <a:cubicBezTo>
                    <a:pt x="26" y="44"/>
                    <a:pt x="26" y="44"/>
                    <a:pt x="26" y="44"/>
                  </a:cubicBezTo>
                  <a:cubicBezTo>
                    <a:pt x="26" y="45"/>
                    <a:pt x="26" y="45"/>
                    <a:pt x="26" y="45"/>
                  </a:cubicBezTo>
                  <a:cubicBezTo>
                    <a:pt x="24" y="46"/>
                    <a:pt x="24" y="46"/>
                    <a:pt x="24" y="46"/>
                  </a:cubicBezTo>
                  <a:cubicBezTo>
                    <a:pt x="23" y="46"/>
                    <a:pt x="23" y="46"/>
                    <a:pt x="23" y="46"/>
                  </a:cubicBezTo>
                  <a:cubicBezTo>
                    <a:pt x="22" y="45"/>
                    <a:pt x="22" y="45"/>
                    <a:pt x="22" y="45"/>
                  </a:cubicBezTo>
                  <a:cubicBezTo>
                    <a:pt x="21" y="45"/>
                    <a:pt x="21" y="45"/>
                    <a:pt x="21" y="45"/>
                  </a:cubicBezTo>
                  <a:cubicBezTo>
                    <a:pt x="21" y="45"/>
                    <a:pt x="21" y="45"/>
                    <a:pt x="21" y="45"/>
                  </a:cubicBezTo>
                  <a:cubicBezTo>
                    <a:pt x="20" y="45"/>
                    <a:pt x="20" y="45"/>
                    <a:pt x="20" y="45"/>
                  </a:cubicBezTo>
                  <a:cubicBezTo>
                    <a:pt x="19" y="46"/>
                    <a:pt x="19" y="46"/>
                    <a:pt x="19" y="46"/>
                  </a:cubicBezTo>
                  <a:cubicBezTo>
                    <a:pt x="18" y="47"/>
                    <a:pt x="18" y="47"/>
                    <a:pt x="18" y="47"/>
                  </a:cubicBezTo>
                  <a:cubicBezTo>
                    <a:pt x="17" y="47"/>
                    <a:pt x="17" y="47"/>
                    <a:pt x="17" y="47"/>
                  </a:cubicBezTo>
                  <a:cubicBezTo>
                    <a:pt x="17" y="47"/>
                    <a:pt x="17" y="47"/>
                    <a:pt x="17" y="47"/>
                  </a:cubicBezTo>
                  <a:cubicBezTo>
                    <a:pt x="15" y="48"/>
                    <a:pt x="15" y="48"/>
                    <a:pt x="15" y="48"/>
                  </a:cubicBezTo>
                  <a:cubicBezTo>
                    <a:pt x="14" y="49"/>
                    <a:pt x="14" y="49"/>
                    <a:pt x="14" y="49"/>
                  </a:cubicBezTo>
                  <a:cubicBezTo>
                    <a:pt x="11" y="50"/>
                    <a:pt x="11" y="50"/>
                    <a:pt x="11" y="50"/>
                  </a:cubicBezTo>
                  <a:cubicBezTo>
                    <a:pt x="10" y="51"/>
                    <a:pt x="10" y="51"/>
                    <a:pt x="10" y="51"/>
                  </a:cubicBezTo>
                  <a:cubicBezTo>
                    <a:pt x="10" y="52"/>
                    <a:pt x="10" y="52"/>
                    <a:pt x="10" y="52"/>
                  </a:cubicBezTo>
                  <a:cubicBezTo>
                    <a:pt x="9" y="53"/>
                    <a:pt x="9" y="53"/>
                    <a:pt x="9" y="53"/>
                  </a:cubicBezTo>
                  <a:cubicBezTo>
                    <a:pt x="8" y="53"/>
                    <a:pt x="8" y="53"/>
                    <a:pt x="8" y="53"/>
                  </a:cubicBezTo>
                  <a:cubicBezTo>
                    <a:pt x="9" y="52"/>
                    <a:pt x="9" y="52"/>
                    <a:pt x="9" y="52"/>
                  </a:cubicBezTo>
                  <a:cubicBezTo>
                    <a:pt x="8" y="52"/>
                    <a:pt x="8" y="52"/>
                    <a:pt x="8" y="52"/>
                  </a:cubicBezTo>
                  <a:cubicBezTo>
                    <a:pt x="9" y="51"/>
                    <a:pt x="9" y="51"/>
                    <a:pt x="9" y="51"/>
                  </a:cubicBezTo>
                  <a:cubicBezTo>
                    <a:pt x="9" y="50"/>
                    <a:pt x="9" y="50"/>
                    <a:pt x="9" y="50"/>
                  </a:cubicBezTo>
                  <a:cubicBezTo>
                    <a:pt x="7" y="51"/>
                    <a:pt x="7" y="51"/>
                    <a:pt x="7" y="51"/>
                  </a:cubicBezTo>
                  <a:cubicBezTo>
                    <a:pt x="7" y="52"/>
                    <a:pt x="7" y="52"/>
                    <a:pt x="7" y="52"/>
                  </a:cubicBezTo>
                  <a:cubicBezTo>
                    <a:pt x="6" y="54"/>
                    <a:pt x="6" y="54"/>
                    <a:pt x="6" y="54"/>
                  </a:cubicBezTo>
                  <a:cubicBezTo>
                    <a:pt x="7" y="55"/>
                    <a:pt x="7" y="55"/>
                    <a:pt x="7" y="55"/>
                  </a:cubicBezTo>
                  <a:cubicBezTo>
                    <a:pt x="6" y="56"/>
                    <a:pt x="6" y="56"/>
                    <a:pt x="6" y="56"/>
                  </a:cubicBezTo>
                  <a:cubicBezTo>
                    <a:pt x="6" y="58"/>
                    <a:pt x="6" y="58"/>
                    <a:pt x="6" y="58"/>
                  </a:cubicBezTo>
                  <a:cubicBezTo>
                    <a:pt x="5" y="60"/>
                    <a:pt x="5" y="60"/>
                    <a:pt x="5" y="60"/>
                  </a:cubicBezTo>
                  <a:cubicBezTo>
                    <a:pt x="4" y="62"/>
                    <a:pt x="4" y="62"/>
                    <a:pt x="4" y="62"/>
                  </a:cubicBezTo>
                  <a:cubicBezTo>
                    <a:pt x="4" y="64"/>
                    <a:pt x="4" y="64"/>
                    <a:pt x="4" y="64"/>
                  </a:cubicBezTo>
                  <a:cubicBezTo>
                    <a:pt x="4" y="66"/>
                    <a:pt x="4" y="66"/>
                    <a:pt x="4" y="66"/>
                  </a:cubicBezTo>
                  <a:cubicBezTo>
                    <a:pt x="6" y="68"/>
                    <a:pt x="6" y="68"/>
                    <a:pt x="6" y="68"/>
                  </a:cubicBezTo>
                  <a:cubicBezTo>
                    <a:pt x="6" y="69"/>
                    <a:pt x="6" y="69"/>
                    <a:pt x="6" y="69"/>
                  </a:cubicBezTo>
                  <a:cubicBezTo>
                    <a:pt x="6" y="70"/>
                    <a:pt x="6" y="70"/>
                    <a:pt x="6" y="70"/>
                  </a:cubicBezTo>
                  <a:cubicBezTo>
                    <a:pt x="6" y="71"/>
                    <a:pt x="6" y="71"/>
                    <a:pt x="6" y="71"/>
                  </a:cubicBezTo>
                  <a:cubicBezTo>
                    <a:pt x="6" y="72"/>
                    <a:pt x="6" y="72"/>
                    <a:pt x="6" y="72"/>
                  </a:cubicBezTo>
                  <a:cubicBezTo>
                    <a:pt x="5" y="72"/>
                    <a:pt x="5" y="72"/>
                    <a:pt x="5" y="72"/>
                  </a:cubicBezTo>
                  <a:cubicBezTo>
                    <a:pt x="5" y="71"/>
                    <a:pt x="5" y="71"/>
                    <a:pt x="5" y="71"/>
                  </a:cubicBezTo>
                  <a:cubicBezTo>
                    <a:pt x="5" y="70"/>
                    <a:pt x="5" y="70"/>
                    <a:pt x="5" y="70"/>
                  </a:cubicBezTo>
                  <a:cubicBezTo>
                    <a:pt x="4" y="71"/>
                    <a:pt x="4" y="71"/>
                    <a:pt x="4" y="71"/>
                  </a:cubicBezTo>
                  <a:cubicBezTo>
                    <a:pt x="4" y="71"/>
                    <a:pt x="4" y="71"/>
                    <a:pt x="4" y="71"/>
                  </a:cubicBezTo>
                  <a:cubicBezTo>
                    <a:pt x="4" y="69"/>
                    <a:pt x="4" y="69"/>
                    <a:pt x="4" y="69"/>
                  </a:cubicBezTo>
                  <a:cubicBezTo>
                    <a:pt x="3" y="68"/>
                    <a:pt x="3" y="68"/>
                    <a:pt x="3" y="68"/>
                  </a:cubicBezTo>
                  <a:cubicBezTo>
                    <a:pt x="3" y="68"/>
                    <a:pt x="3" y="68"/>
                    <a:pt x="3" y="68"/>
                  </a:cubicBezTo>
                  <a:cubicBezTo>
                    <a:pt x="3" y="70"/>
                    <a:pt x="3" y="70"/>
                    <a:pt x="3" y="70"/>
                  </a:cubicBezTo>
                  <a:cubicBezTo>
                    <a:pt x="4" y="71"/>
                    <a:pt x="4" y="71"/>
                    <a:pt x="4" y="71"/>
                  </a:cubicBezTo>
                  <a:cubicBezTo>
                    <a:pt x="5" y="73"/>
                    <a:pt x="5" y="73"/>
                    <a:pt x="5" y="73"/>
                  </a:cubicBezTo>
                  <a:cubicBezTo>
                    <a:pt x="4" y="73"/>
                    <a:pt x="4" y="73"/>
                    <a:pt x="4" y="73"/>
                  </a:cubicBezTo>
                  <a:cubicBezTo>
                    <a:pt x="3" y="72"/>
                    <a:pt x="3" y="72"/>
                    <a:pt x="3" y="72"/>
                  </a:cubicBezTo>
                  <a:cubicBezTo>
                    <a:pt x="2" y="70"/>
                    <a:pt x="2" y="70"/>
                    <a:pt x="2" y="70"/>
                  </a:cubicBezTo>
                  <a:cubicBezTo>
                    <a:pt x="2" y="71"/>
                    <a:pt x="2" y="71"/>
                    <a:pt x="2" y="71"/>
                  </a:cubicBezTo>
                  <a:cubicBezTo>
                    <a:pt x="1" y="71"/>
                    <a:pt x="1" y="71"/>
                    <a:pt x="1" y="71"/>
                  </a:cubicBezTo>
                  <a:cubicBezTo>
                    <a:pt x="2" y="73"/>
                    <a:pt x="2" y="73"/>
                    <a:pt x="2" y="73"/>
                  </a:cubicBezTo>
                  <a:cubicBezTo>
                    <a:pt x="4" y="74"/>
                    <a:pt x="4" y="74"/>
                    <a:pt x="4" y="74"/>
                  </a:cubicBezTo>
                  <a:cubicBezTo>
                    <a:pt x="5" y="77"/>
                    <a:pt x="5" y="77"/>
                    <a:pt x="5" y="77"/>
                  </a:cubicBezTo>
                  <a:cubicBezTo>
                    <a:pt x="4" y="81"/>
                    <a:pt x="4" y="81"/>
                    <a:pt x="4" y="81"/>
                  </a:cubicBezTo>
                  <a:cubicBezTo>
                    <a:pt x="5" y="81"/>
                    <a:pt x="5" y="81"/>
                    <a:pt x="5" y="81"/>
                  </a:cubicBezTo>
                  <a:cubicBezTo>
                    <a:pt x="6" y="84"/>
                    <a:pt x="6" y="84"/>
                    <a:pt x="6" y="84"/>
                  </a:cubicBezTo>
                  <a:cubicBezTo>
                    <a:pt x="7" y="87"/>
                    <a:pt x="7" y="87"/>
                    <a:pt x="7" y="87"/>
                  </a:cubicBezTo>
                  <a:cubicBezTo>
                    <a:pt x="6" y="88"/>
                    <a:pt x="6" y="88"/>
                    <a:pt x="6" y="88"/>
                  </a:cubicBezTo>
                  <a:cubicBezTo>
                    <a:pt x="7" y="92"/>
                    <a:pt x="7" y="92"/>
                    <a:pt x="7" y="92"/>
                  </a:cubicBezTo>
                  <a:cubicBezTo>
                    <a:pt x="6" y="93"/>
                    <a:pt x="6" y="93"/>
                    <a:pt x="6" y="93"/>
                  </a:cubicBezTo>
                  <a:cubicBezTo>
                    <a:pt x="7" y="94"/>
                    <a:pt x="7" y="94"/>
                    <a:pt x="7" y="94"/>
                  </a:cubicBezTo>
                  <a:cubicBezTo>
                    <a:pt x="7" y="95"/>
                    <a:pt x="7" y="95"/>
                    <a:pt x="7" y="95"/>
                  </a:cubicBezTo>
                  <a:cubicBezTo>
                    <a:pt x="8" y="97"/>
                    <a:pt x="8" y="97"/>
                    <a:pt x="8" y="97"/>
                  </a:cubicBezTo>
                  <a:cubicBezTo>
                    <a:pt x="8" y="98"/>
                    <a:pt x="8" y="98"/>
                    <a:pt x="8" y="98"/>
                  </a:cubicBezTo>
                  <a:cubicBezTo>
                    <a:pt x="7" y="99"/>
                    <a:pt x="7" y="99"/>
                    <a:pt x="7" y="99"/>
                  </a:cubicBezTo>
                  <a:cubicBezTo>
                    <a:pt x="7" y="99"/>
                    <a:pt x="7" y="99"/>
                    <a:pt x="7" y="99"/>
                  </a:cubicBezTo>
                  <a:cubicBezTo>
                    <a:pt x="7" y="100"/>
                    <a:pt x="7" y="100"/>
                    <a:pt x="7" y="100"/>
                  </a:cubicBezTo>
                  <a:cubicBezTo>
                    <a:pt x="7" y="102"/>
                    <a:pt x="7" y="102"/>
                    <a:pt x="7" y="102"/>
                  </a:cubicBezTo>
                  <a:cubicBezTo>
                    <a:pt x="6" y="103"/>
                    <a:pt x="6" y="103"/>
                    <a:pt x="6" y="103"/>
                  </a:cubicBezTo>
                  <a:cubicBezTo>
                    <a:pt x="6" y="103"/>
                    <a:pt x="6" y="103"/>
                    <a:pt x="6" y="103"/>
                  </a:cubicBezTo>
                  <a:cubicBezTo>
                    <a:pt x="6" y="104"/>
                    <a:pt x="6" y="104"/>
                    <a:pt x="6" y="104"/>
                  </a:cubicBezTo>
                  <a:cubicBezTo>
                    <a:pt x="5" y="105"/>
                    <a:pt x="5" y="105"/>
                    <a:pt x="5" y="105"/>
                  </a:cubicBezTo>
                  <a:cubicBezTo>
                    <a:pt x="6" y="106"/>
                    <a:pt x="6" y="106"/>
                    <a:pt x="6" y="106"/>
                  </a:cubicBezTo>
                  <a:cubicBezTo>
                    <a:pt x="4" y="107"/>
                    <a:pt x="4" y="107"/>
                    <a:pt x="4" y="107"/>
                  </a:cubicBezTo>
                  <a:cubicBezTo>
                    <a:pt x="3" y="106"/>
                    <a:pt x="3" y="106"/>
                    <a:pt x="3" y="106"/>
                  </a:cubicBezTo>
                  <a:cubicBezTo>
                    <a:pt x="2" y="108"/>
                    <a:pt x="2" y="108"/>
                    <a:pt x="2" y="108"/>
                  </a:cubicBezTo>
                  <a:lnTo>
                    <a:pt x="2" y="110"/>
                  </a:lnTo>
                  <a:close/>
                </a:path>
              </a:pathLst>
            </a:custGeom>
            <a:grpFill/>
            <a:ln>
              <a:noFill/>
            </a:ln>
          </p:spPr>
          <p:txBody>
            <a:bodyPr vert="horz" wrap="square" lIns="91440" tIns="45720" rIns="91440" bIns="45720" numCol="1" anchor="t" anchorCtr="0" compatLnSpc="1"/>
            <a:lstStyle/>
            <a:p>
              <a:endParaRPr lang="en-US"/>
            </a:p>
          </p:txBody>
        </p:sp>
        <p:sp>
          <p:nvSpPr>
            <p:cNvPr id="158" name="Freeform 155">
              <a:extLst>
                <a:ext uri="{FF2B5EF4-FFF2-40B4-BE49-F238E27FC236}">
                  <a16:creationId xmlns="" xmlns:a16="http://schemas.microsoft.com/office/drawing/2014/main" id="{FA9FDF45-8438-49BA-8263-B668DF8BDECB}"/>
                </a:ext>
              </a:extLst>
            </p:cNvPr>
            <p:cNvSpPr>
              <a:spLocks noEditPoints="1"/>
            </p:cNvSpPr>
            <p:nvPr/>
          </p:nvSpPr>
          <p:spPr bwMode="auto">
            <a:xfrm>
              <a:off x="3868432" y="1644879"/>
              <a:ext cx="186562" cy="104218"/>
            </a:xfrm>
            <a:custGeom>
              <a:avLst/>
              <a:gdLst>
                <a:gd name="T0" fmla="*/ 52 w 145"/>
                <a:gd name="T1" fmla="*/ 81 h 81"/>
                <a:gd name="T2" fmla="*/ 49 w 145"/>
                <a:gd name="T3" fmla="*/ 70 h 81"/>
                <a:gd name="T4" fmla="*/ 63 w 145"/>
                <a:gd name="T5" fmla="*/ 78 h 81"/>
                <a:gd name="T6" fmla="*/ 78 w 145"/>
                <a:gd name="T7" fmla="*/ 74 h 81"/>
                <a:gd name="T8" fmla="*/ 93 w 145"/>
                <a:gd name="T9" fmla="*/ 70 h 81"/>
                <a:gd name="T10" fmla="*/ 97 w 145"/>
                <a:gd name="T11" fmla="*/ 66 h 81"/>
                <a:gd name="T12" fmla="*/ 104 w 145"/>
                <a:gd name="T13" fmla="*/ 66 h 81"/>
                <a:gd name="T14" fmla="*/ 123 w 145"/>
                <a:gd name="T15" fmla="*/ 55 h 81"/>
                <a:gd name="T16" fmla="*/ 134 w 145"/>
                <a:gd name="T17" fmla="*/ 52 h 81"/>
                <a:gd name="T18" fmla="*/ 134 w 145"/>
                <a:gd name="T19" fmla="*/ 44 h 81"/>
                <a:gd name="T20" fmla="*/ 141 w 145"/>
                <a:gd name="T21" fmla="*/ 44 h 81"/>
                <a:gd name="T22" fmla="*/ 137 w 145"/>
                <a:gd name="T23" fmla="*/ 29 h 81"/>
                <a:gd name="T24" fmla="*/ 137 w 145"/>
                <a:gd name="T25" fmla="*/ 26 h 81"/>
                <a:gd name="T26" fmla="*/ 130 w 145"/>
                <a:gd name="T27" fmla="*/ 22 h 81"/>
                <a:gd name="T28" fmla="*/ 134 w 145"/>
                <a:gd name="T29" fmla="*/ 11 h 81"/>
                <a:gd name="T30" fmla="*/ 130 w 145"/>
                <a:gd name="T31" fmla="*/ 7 h 81"/>
                <a:gd name="T32" fmla="*/ 123 w 145"/>
                <a:gd name="T33" fmla="*/ 7 h 81"/>
                <a:gd name="T34" fmla="*/ 119 w 145"/>
                <a:gd name="T35" fmla="*/ 3 h 81"/>
                <a:gd name="T36" fmla="*/ 108 w 145"/>
                <a:gd name="T37" fmla="*/ 3 h 81"/>
                <a:gd name="T38" fmla="*/ 100 w 145"/>
                <a:gd name="T39" fmla="*/ 7 h 81"/>
                <a:gd name="T40" fmla="*/ 89 w 145"/>
                <a:gd name="T41" fmla="*/ 7 h 81"/>
                <a:gd name="T42" fmla="*/ 86 w 145"/>
                <a:gd name="T43" fmla="*/ 18 h 81"/>
                <a:gd name="T44" fmla="*/ 78 w 145"/>
                <a:gd name="T45" fmla="*/ 11 h 81"/>
                <a:gd name="T46" fmla="*/ 71 w 145"/>
                <a:gd name="T47" fmla="*/ 14 h 81"/>
                <a:gd name="T48" fmla="*/ 63 w 145"/>
                <a:gd name="T49" fmla="*/ 7 h 81"/>
                <a:gd name="T50" fmla="*/ 56 w 145"/>
                <a:gd name="T51" fmla="*/ 22 h 81"/>
                <a:gd name="T52" fmla="*/ 49 w 145"/>
                <a:gd name="T53" fmla="*/ 26 h 81"/>
                <a:gd name="T54" fmla="*/ 41 w 145"/>
                <a:gd name="T55" fmla="*/ 26 h 81"/>
                <a:gd name="T56" fmla="*/ 41 w 145"/>
                <a:gd name="T57" fmla="*/ 14 h 81"/>
                <a:gd name="T58" fmla="*/ 45 w 145"/>
                <a:gd name="T59" fmla="*/ 11 h 81"/>
                <a:gd name="T60" fmla="*/ 34 w 145"/>
                <a:gd name="T61" fmla="*/ 3 h 81"/>
                <a:gd name="T62" fmla="*/ 23 w 145"/>
                <a:gd name="T63" fmla="*/ 0 h 81"/>
                <a:gd name="T64" fmla="*/ 30 w 145"/>
                <a:gd name="T65" fmla="*/ 3 h 81"/>
                <a:gd name="T66" fmla="*/ 26 w 145"/>
                <a:gd name="T67" fmla="*/ 3 h 81"/>
                <a:gd name="T68" fmla="*/ 30 w 145"/>
                <a:gd name="T69" fmla="*/ 11 h 81"/>
                <a:gd name="T70" fmla="*/ 19 w 145"/>
                <a:gd name="T71" fmla="*/ 7 h 81"/>
                <a:gd name="T72" fmla="*/ 15 w 145"/>
                <a:gd name="T73" fmla="*/ 7 h 81"/>
                <a:gd name="T74" fmla="*/ 15 w 145"/>
                <a:gd name="T75" fmla="*/ 14 h 81"/>
                <a:gd name="T76" fmla="*/ 15 w 145"/>
                <a:gd name="T77" fmla="*/ 18 h 81"/>
                <a:gd name="T78" fmla="*/ 8 w 145"/>
                <a:gd name="T79" fmla="*/ 14 h 81"/>
                <a:gd name="T80" fmla="*/ 4 w 145"/>
                <a:gd name="T81" fmla="*/ 18 h 81"/>
                <a:gd name="T82" fmla="*/ 12 w 145"/>
                <a:gd name="T83" fmla="*/ 26 h 81"/>
                <a:gd name="T84" fmla="*/ 19 w 145"/>
                <a:gd name="T85" fmla="*/ 22 h 81"/>
                <a:gd name="T86" fmla="*/ 26 w 145"/>
                <a:gd name="T87" fmla="*/ 22 h 81"/>
                <a:gd name="T88" fmla="*/ 34 w 145"/>
                <a:gd name="T89" fmla="*/ 22 h 81"/>
                <a:gd name="T90" fmla="*/ 37 w 145"/>
                <a:gd name="T91" fmla="*/ 26 h 81"/>
                <a:gd name="T92" fmla="*/ 26 w 145"/>
                <a:gd name="T93" fmla="*/ 33 h 81"/>
                <a:gd name="T94" fmla="*/ 37 w 145"/>
                <a:gd name="T95" fmla="*/ 33 h 81"/>
                <a:gd name="T96" fmla="*/ 23 w 145"/>
                <a:gd name="T97" fmla="*/ 37 h 81"/>
                <a:gd name="T98" fmla="*/ 19 w 145"/>
                <a:gd name="T99" fmla="*/ 33 h 81"/>
                <a:gd name="T100" fmla="*/ 8 w 145"/>
                <a:gd name="T101" fmla="*/ 37 h 81"/>
                <a:gd name="T102" fmla="*/ 12 w 145"/>
                <a:gd name="T103" fmla="*/ 44 h 81"/>
                <a:gd name="T104" fmla="*/ 26 w 145"/>
                <a:gd name="T105" fmla="*/ 44 h 81"/>
                <a:gd name="T106" fmla="*/ 30 w 145"/>
                <a:gd name="T107" fmla="*/ 52 h 81"/>
                <a:gd name="T108" fmla="*/ 30 w 145"/>
                <a:gd name="T109" fmla="*/ 55 h 81"/>
                <a:gd name="T110" fmla="*/ 34 w 145"/>
                <a:gd name="T111" fmla="*/ 55 h 81"/>
                <a:gd name="T112" fmla="*/ 26 w 145"/>
                <a:gd name="T113" fmla="*/ 59 h 81"/>
                <a:gd name="T114" fmla="*/ 19 w 145"/>
                <a:gd name="T115" fmla="*/ 59 h 81"/>
                <a:gd name="T116" fmla="*/ 23 w 145"/>
                <a:gd name="T117" fmla="*/ 70 h 81"/>
                <a:gd name="T118" fmla="*/ 37 w 145"/>
                <a:gd name="T119" fmla="*/ 6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5" h="81">
                  <a:moveTo>
                    <a:pt x="52" y="81"/>
                  </a:moveTo>
                  <a:lnTo>
                    <a:pt x="52" y="81"/>
                  </a:lnTo>
                  <a:lnTo>
                    <a:pt x="52" y="78"/>
                  </a:lnTo>
                  <a:lnTo>
                    <a:pt x="52" y="78"/>
                  </a:lnTo>
                  <a:lnTo>
                    <a:pt x="52" y="81"/>
                  </a:lnTo>
                  <a:lnTo>
                    <a:pt x="52" y="81"/>
                  </a:lnTo>
                  <a:lnTo>
                    <a:pt x="52" y="81"/>
                  </a:lnTo>
                  <a:close/>
                  <a:moveTo>
                    <a:pt x="45" y="70"/>
                  </a:moveTo>
                  <a:lnTo>
                    <a:pt x="49" y="66"/>
                  </a:lnTo>
                  <a:lnTo>
                    <a:pt x="49" y="70"/>
                  </a:lnTo>
                  <a:lnTo>
                    <a:pt x="52" y="74"/>
                  </a:lnTo>
                  <a:lnTo>
                    <a:pt x="52" y="74"/>
                  </a:lnTo>
                  <a:lnTo>
                    <a:pt x="56" y="74"/>
                  </a:lnTo>
                  <a:lnTo>
                    <a:pt x="60" y="74"/>
                  </a:lnTo>
                  <a:lnTo>
                    <a:pt x="63" y="78"/>
                  </a:lnTo>
                  <a:lnTo>
                    <a:pt x="71" y="78"/>
                  </a:lnTo>
                  <a:lnTo>
                    <a:pt x="75" y="78"/>
                  </a:lnTo>
                  <a:lnTo>
                    <a:pt x="78" y="78"/>
                  </a:lnTo>
                  <a:lnTo>
                    <a:pt x="78" y="74"/>
                  </a:lnTo>
                  <a:lnTo>
                    <a:pt x="78" y="74"/>
                  </a:lnTo>
                  <a:lnTo>
                    <a:pt x="78" y="74"/>
                  </a:lnTo>
                  <a:lnTo>
                    <a:pt x="82" y="78"/>
                  </a:lnTo>
                  <a:lnTo>
                    <a:pt x="86" y="74"/>
                  </a:lnTo>
                  <a:lnTo>
                    <a:pt x="86" y="70"/>
                  </a:lnTo>
                  <a:lnTo>
                    <a:pt x="93" y="70"/>
                  </a:lnTo>
                  <a:lnTo>
                    <a:pt x="89" y="70"/>
                  </a:lnTo>
                  <a:lnTo>
                    <a:pt x="89" y="70"/>
                  </a:lnTo>
                  <a:lnTo>
                    <a:pt x="93" y="70"/>
                  </a:lnTo>
                  <a:lnTo>
                    <a:pt x="93" y="70"/>
                  </a:lnTo>
                  <a:lnTo>
                    <a:pt x="97" y="66"/>
                  </a:lnTo>
                  <a:lnTo>
                    <a:pt x="100" y="66"/>
                  </a:lnTo>
                  <a:lnTo>
                    <a:pt x="100" y="66"/>
                  </a:lnTo>
                  <a:lnTo>
                    <a:pt x="104" y="66"/>
                  </a:lnTo>
                  <a:lnTo>
                    <a:pt x="104" y="66"/>
                  </a:lnTo>
                  <a:lnTo>
                    <a:pt x="104" y="66"/>
                  </a:lnTo>
                  <a:lnTo>
                    <a:pt x="112" y="63"/>
                  </a:lnTo>
                  <a:lnTo>
                    <a:pt x="115" y="59"/>
                  </a:lnTo>
                  <a:lnTo>
                    <a:pt x="123" y="55"/>
                  </a:lnTo>
                  <a:lnTo>
                    <a:pt x="123" y="55"/>
                  </a:lnTo>
                  <a:lnTo>
                    <a:pt x="123" y="55"/>
                  </a:lnTo>
                  <a:lnTo>
                    <a:pt x="123" y="52"/>
                  </a:lnTo>
                  <a:lnTo>
                    <a:pt x="126" y="52"/>
                  </a:lnTo>
                  <a:lnTo>
                    <a:pt x="126" y="55"/>
                  </a:lnTo>
                  <a:lnTo>
                    <a:pt x="130" y="55"/>
                  </a:lnTo>
                  <a:lnTo>
                    <a:pt x="134" y="52"/>
                  </a:lnTo>
                  <a:lnTo>
                    <a:pt x="134" y="52"/>
                  </a:lnTo>
                  <a:lnTo>
                    <a:pt x="130" y="52"/>
                  </a:lnTo>
                  <a:lnTo>
                    <a:pt x="130" y="48"/>
                  </a:lnTo>
                  <a:lnTo>
                    <a:pt x="134" y="48"/>
                  </a:lnTo>
                  <a:lnTo>
                    <a:pt x="134" y="44"/>
                  </a:lnTo>
                  <a:lnTo>
                    <a:pt x="134" y="44"/>
                  </a:lnTo>
                  <a:lnTo>
                    <a:pt x="137" y="44"/>
                  </a:lnTo>
                  <a:lnTo>
                    <a:pt x="137" y="48"/>
                  </a:lnTo>
                  <a:lnTo>
                    <a:pt x="141" y="48"/>
                  </a:lnTo>
                  <a:lnTo>
                    <a:pt x="141" y="44"/>
                  </a:lnTo>
                  <a:lnTo>
                    <a:pt x="141" y="40"/>
                  </a:lnTo>
                  <a:lnTo>
                    <a:pt x="137" y="37"/>
                  </a:lnTo>
                  <a:lnTo>
                    <a:pt x="137" y="37"/>
                  </a:lnTo>
                  <a:lnTo>
                    <a:pt x="137" y="33"/>
                  </a:lnTo>
                  <a:lnTo>
                    <a:pt x="137" y="29"/>
                  </a:lnTo>
                  <a:lnTo>
                    <a:pt x="141" y="29"/>
                  </a:lnTo>
                  <a:lnTo>
                    <a:pt x="145" y="29"/>
                  </a:lnTo>
                  <a:lnTo>
                    <a:pt x="145" y="29"/>
                  </a:lnTo>
                  <a:lnTo>
                    <a:pt x="145" y="26"/>
                  </a:lnTo>
                  <a:lnTo>
                    <a:pt x="137" y="26"/>
                  </a:lnTo>
                  <a:lnTo>
                    <a:pt x="134" y="26"/>
                  </a:lnTo>
                  <a:lnTo>
                    <a:pt x="137" y="22"/>
                  </a:lnTo>
                  <a:lnTo>
                    <a:pt x="137" y="22"/>
                  </a:lnTo>
                  <a:lnTo>
                    <a:pt x="134" y="22"/>
                  </a:lnTo>
                  <a:lnTo>
                    <a:pt x="130" y="22"/>
                  </a:lnTo>
                  <a:lnTo>
                    <a:pt x="130" y="18"/>
                  </a:lnTo>
                  <a:lnTo>
                    <a:pt x="134" y="18"/>
                  </a:lnTo>
                  <a:lnTo>
                    <a:pt x="134" y="14"/>
                  </a:lnTo>
                  <a:lnTo>
                    <a:pt x="134" y="11"/>
                  </a:lnTo>
                  <a:lnTo>
                    <a:pt x="134" y="11"/>
                  </a:lnTo>
                  <a:lnTo>
                    <a:pt x="130" y="11"/>
                  </a:lnTo>
                  <a:lnTo>
                    <a:pt x="126" y="11"/>
                  </a:lnTo>
                  <a:lnTo>
                    <a:pt x="126" y="7"/>
                  </a:lnTo>
                  <a:lnTo>
                    <a:pt x="130" y="7"/>
                  </a:lnTo>
                  <a:lnTo>
                    <a:pt x="130" y="7"/>
                  </a:lnTo>
                  <a:lnTo>
                    <a:pt x="130" y="3"/>
                  </a:lnTo>
                  <a:lnTo>
                    <a:pt x="134" y="3"/>
                  </a:lnTo>
                  <a:lnTo>
                    <a:pt x="130" y="3"/>
                  </a:lnTo>
                  <a:lnTo>
                    <a:pt x="130" y="3"/>
                  </a:lnTo>
                  <a:lnTo>
                    <a:pt x="123" y="7"/>
                  </a:lnTo>
                  <a:lnTo>
                    <a:pt x="123" y="11"/>
                  </a:lnTo>
                  <a:lnTo>
                    <a:pt x="119" y="11"/>
                  </a:lnTo>
                  <a:lnTo>
                    <a:pt x="119" y="7"/>
                  </a:lnTo>
                  <a:lnTo>
                    <a:pt x="119" y="7"/>
                  </a:lnTo>
                  <a:lnTo>
                    <a:pt x="119" y="3"/>
                  </a:lnTo>
                  <a:lnTo>
                    <a:pt x="119" y="0"/>
                  </a:lnTo>
                  <a:lnTo>
                    <a:pt x="115" y="0"/>
                  </a:lnTo>
                  <a:lnTo>
                    <a:pt x="112" y="3"/>
                  </a:lnTo>
                  <a:lnTo>
                    <a:pt x="112" y="0"/>
                  </a:lnTo>
                  <a:lnTo>
                    <a:pt x="108" y="3"/>
                  </a:lnTo>
                  <a:lnTo>
                    <a:pt x="108" y="7"/>
                  </a:lnTo>
                  <a:lnTo>
                    <a:pt x="108" y="7"/>
                  </a:lnTo>
                  <a:lnTo>
                    <a:pt x="104" y="7"/>
                  </a:lnTo>
                  <a:lnTo>
                    <a:pt x="100" y="11"/>
                  </a:lnTo>
                  <a:lnTo>
                    <a:pt x="100" y="7"/>
                  </a:lnTo>
                  <a:lnTo>
                    <a:pt x="100" y="7"/>
                  </a:lnTo>
                  <a:lnTo>
                    <a:pt x="97" y="11"/>
                  </a:lnTo>
                  <a:lnTo>
                    <a:pt x="97" y="14"/>
                  </a:lnTo>
                  <a:lnTo>
                    <a:pt x="93" y="14"/>
                  </a:lnTo>
                  <a:lnTo>
                    <a:pt x="89" y="7"/>
                  </a:lnTo>
                  <a:lnTo>
                    <a:pt x="89" y="7"/>
                  </a:lnTo>
                  <a:lnTo>
                    <a:pt x="86" y="7"/>
                  </a:lnTo>
                  <a:lnTo>
                    <a:pt x="86" y="7"/>
                  </a:lnTo>
                  <a:lnTo>
                    <a:pt x="82" y="14"/>
                  </a:lnTo>
                  <a:lnTo>
                    <a:pt x="86" y="18"/>
                  </a:lnTo>
                  <a:lnTo>
                    <a:pt x="82" y="26"/>
                  </a:lnTo>
                  <a:lnTo>
                    <a:pt x="86" y="18"/>
                  </a:lnTo>
                  <a:lnTo>
                    <a:pt x="82" y="14"/>
                  </a:lnTo>
                  <a:lnTo>
                    <a:pt x="82" y="11"/>
                  </a:lnTo>
                  <a:lnTo>
                    <a:pt x="78" y="11"/>
                  </a:lnTo>
                  <a:lnTo>
                    <a:pt x="78" y="7"/>
                  </a:lnTo>
                  <a:lnTo>
                    <a:pt x="78" y="7"/>
                  </a:lnTo>
                  <a:lnTo>
                    <a:pt x="71" y="11"/>
                  </a:lnTo>
                  <a:lnTo>
                    <a:pt x="71" y="14"/>
                  </a:lnTo>
                  <a:lnTo>
                    <a:pt x="71" y="14"/>
                  </a:lnTo>
                  <a:lnTo>
                    <a:pt x="67" y="18"/>
                  </a:lnTo>
                  <a:lnTo>
                    <a:pt x="63" y="18"/>
                  </a:lnTo>
                  <a:lnTo>
                    <a:pt x="63" y="14"/>
                  </a:lnTo>
                  <a:lnTo>
                    <a:pt x="63" y="14"/>
                  </a:lnTo>
                  <a:lnTo>
                    <a:pt x="63" y="7"/>
                  </a:lnTo>
                  <a:lnTo>
                    <a:pt x="60" y="7"/>
                  </a:lnTo>
                  <a:lnTo>
                    <a:pt x="56" y="11"/>
                  </a:lnTo>
                  <a:lnTo>
                    <a:pt x="56" y="18"/>
                  </a:lnTo>
                  <a:lnTo>
                    <a:pt x="60" y="18"/>
                  </a:lnTo>
                  <a:lnTo>
                    <a:pt x="56" y="22"/>
                  </a:lnTo>
                  <a:lnTo>
                    <a:pt x="56" y="26"/>
                  </a:lnTo>
                  <a:lnTo>
                    <a:pt x="52" y="26"/>
                  </a:lnTo>
                  <a:lnTo>
                    <a:pt x="52" y="22"/>
                  </a:lnTo>
                  <a:lnTo>
                    <a:pt x="49" y="26"/>
                  </a:lnTo>
                  <a:lnTo>
                    <a:pt x="49" y="26"/>
                  </a:lnTo>
                  <a:lnTo>
                    <a:pt x="45" y="29"/>
                  </a:lnTo>
                  <a:lnTo>
                    <a:pt x="45" y="33"/>
                  </a:lnTo>
                  <a:lnTo>
                    <a:pt x="45" y="29"/>
                  </a:lnTo>
                  <a:lnTo>
                    <a:pt x="41" y="29"/>
                  </a:lnTo>
                  <a:lnTo>
                    <a:pt x="41" y="26"/>
                  </a:lnTo>
                  <a:lnTo>
                    <a:pt x="45" y="22"/>
                  </a:lnTo>
                  <a:lnTo>
                    <a:pt x="45" y="22"/>
                  </a:lnTo>
                  <a:lnTo>
                    <a:pt x="41" y="22"/>
                  </a:lnTo>
                  <a:lnTo>
                    <a:pt x="41" y="18"/>
                  </a:lnTo>
                  <a:lnTo>
                    <a:pt x="41" y="14"/>
                  </a:lnTo>
                  <a:lnTo>
                    <a:pt x="41" y="18"/>
                  </a:lnTo>
                  <a:lnTo>
                    <a:pt x="45" y="14"/>
                  </a:lnTo>
                  <a:lnTo>
                    <a:pt x="45" y="14"/>
                  </a:lnTo>
                  <a:lnTo>
                    <a:pt x="41" y="11"/>
                  </a:lnTo>
                  <a:lnTo>
                    <a:pt x="45" y="11"/>
                  </a:lnTo>
                  <a:lnTo>
                    <a:pt x="41" y="7"/>
                  </a:lnTo>
                  <a:lnTo>
                    <a:pt x="41" y="7"/>
                  </a:lnTo>
                  <a:lnTo>
                    <a:pt x="37" y="7"/>
                  </a:lnTo>
                  <a:lnTo>
                    <a:pt x="34" y="3"/>
                  </a:lnTo>
                  <a:lnTo>
                    <a:pt x="34" y="3"/>
                  </a:lnTo>
                  <a:lnTo>
                    <a:pt x="34" y="0"/>
                  </a:lnTo>
                  <a:lnTo>
                    <a:pt x="30" y="0"/>
                  </a:lnTo>
                  <a:lnTo>
                    <a:pt x="26" y="0"/>
                  </a:lnTo>
                  <a:lnTo>
                    <a:pt x="23" y="0"/>
                  </a:lnTo>
                  <a:lnTo>
                    <a:pt x="23" y="0"/>
                  </a:lnTo>
                  <a:lnTo>
                    <a:pt x="23" y="3"/>
                  </a:lnTo>
                  <a:lnTo>
                    <a:pt x="23" y="3"/>
                  </a:lnTo>
                  <a:lnTo>
                    <a:pt x="26" y="0"/>
                  </a:lnTo>
                  <a:lnTo>
                    <a:pt x="26" y="0"/>
                  </a:lnTo>
                  <a:lnTo>
                    <a:pt x="30" y="3"/>
                  </a:lnTo>
                  <a:lnTo>
                    <a:pt x="30" y="3"/>
                  </a:lnTo>
                  <a:lnTo>
                    <a:pt x="30" y="3"/>
                  </a:lnTo>
                  <a:lnTo>
                    <a:pt x="26" y="3"/>
                  </a:lnTo>
                  <a:lnTo>
                    <a:pt x="23" y="3"/>
                  </a:lnTo>
                  <a:lnTo>
                    <a:pt x="26" y="3"/>
                  </a:lnTo>
                  <a:lnTo>
                    <a:pt x="30" y="7"/>
                  </a:lnTo>
                  <a:lnTo>
                    <a:pt x="34" y="11"/>
                  </a:lnTo>
                  <a:lnTo>
                    <a:pt x="30" y="11"/>
                  </a:lnTo>
                  <a:lnTo>
                    <a:pt x="30" y="14"/>
                  </a:lnTo>
                  <a:lnTo>
                    <a:pt x="30" y="11"/>
                  </a:lnTo>
                  <a:lnTo>
                    <a:pt x="26" y="7"/>
                  </a:lnTo>
                  <a:lnTo>
                    <a:pt x="23" y="11"/>
                  </a:lnTo>
                  <a:lnTo>
                    <a:pt x="23" y="11"/>
                  </a:lnTo>
                  <a:lnTo>
                    <a:pt x="23" y="7"/>
                  </a:lnTo>
                  <a:lnTo>
                    <a:pt x="19" y="7"/>
                  </a:lnTo>
                  <a:lnTo>
                    <a:pt x="19" y="3"/>
                  </a:lnTo>
                  <a:lnTo>
                    <a:pt x="15" y="7"/>
                  </a:lnTo>
                  <a:lnTo>
                    <a:pt x="19" y="7"/>
                  </a:lnTo>
                  <a:lnTo>
                    <a:pt x="15" y="11"/>
                  </a:lnTo>
                  <a:lnTo>
                    <a:pt x="15" y="7"/>
                  </a:lnTo>
                  <a:lnTo>
                    <a:pt x="12" y="7"/>
                  </a:lnTo>
                  <a:lnTo>
                    <a:pt x="12" y="7"/>
                  </a:lnTo>
                  <a:lnTo>
                    <a:pt x="12" y="11"/>
                  </a:lnTo>
                  <a:lnTo>
                    <a:pt x="15" y="11"/>
                  </a:lnTo>
                  <a:lnTo>
                    <a:pt x="15" y="14"/>
                  </a:lnTo>
                  <a:lnTo>
                    <a:pt x="12" y="11"/>
                  </a:lnTo>
                  <a:lnTo>
                    <a:pt x="12" y="14"/>
                  </a:lnTo>
                  <a:lnTo>
                    <a:pt x="12" y="14"/>
                  </a:lnTo>
                  <a:lnTo>
                    <a:pt x="15" y="14"/>
                  </a:lnTo>
                  <a:lnTo>
                    <a:pt x="15" y="18"/>
                  </a:lnTo>
                  <a:lnTo>
                    <a:pt x="15" y="18"/>
                  </a:lnTo>
                  <a:lnTo>
                    <a:pt x="15" y="18"/>
                  </a:lnTo>
                  <a:lnTo>
                    <a:pt x="12" y="18"/>
                  </a:lnTo>
                  <a:lnTo>
                    <a:pt x="8" y="14"/>
                  </a:lnTo>
                  <a:lnTo>
                    <a:pt x="8" y="14"/>
                  </a:lnTo>
                  <a:lnTo>
                    <a:pt x="4" y="18"/>
                  </a:lnTo>
                  <a:lnTo>
                    <a:pt x="8" y="18"/>
                  </a:lnTo>
                  <a:lnTo>
                    <a:pt x="8" y="22"/>
                  </a:lnTo>
                  <a:lnTo>
                    <a:pt x="8" y="22"/>
                  </a:lnTo>
                  <a:lnTo>
                    <a:pt x="4" y="18"/>
                  </a:lnTo>
                  <a:lnTo>
                    <a:pt x="4" y="18"/>
                  </a:lnTo>
                  <a:lnTo>
                    <a:pt x="0" y="22"/>
                  </a:lnTo>
                  <a:lnTo>
                    <a:pt x="4" y="22"/>
                  </a:lnTo>
                  <a:lnTo>
                    <a:pt x="8" y="26"/>
                  </a:lnTo>
                  <a:lnTo>
                    <a:pt x="12" y="26"/>
                  </a:lnTo>
                  <a:lnTo>
                    <a:pt x="12" y="22"/>
                  </a:lnTo>
                  <a:lnTo>
                    <a:pt x="15" y="22"/>
                  </a:lnTo>
                  <a:lnTo>
                    <a:pt x="19" y="18"/>
                  </a:lnTo>
                  <a:lnTo>
                    <a:pt x="19" y="22"/>
                  </a:lnTo>
                  <a:lnTo>
                    <a:pt x="19" y="22"/>
                  </a:lnTo>
                  <a:lnTo>
                    <a:pt x="19" y="22"/>
                  </a:lnTo>
                  <a:lnTo>
                    <a:pt x="23" y="22"/>
                  </a:lnTo>
                  <a:lnTo>
                    <a:pt x="23" y="26"/>
                  </a:lnTo>
                  <a:lnTo>
                    <a:pt x="26" y="26"/>
                  </a:lnTo>
                  <a:lnTo>
                    <a:pt x="26" y="22"/>
                  </a:lnTo>
                  <a:lnTo>
                    <a:pt x="26" y="22"/>
                  </a:lnTo>
                  <a:lnTo>
                    <a:pt x="30" y="22"/>
                  </a:lnTo>
                  <a:lnTo>
                    <a:pt x="30" y="22"/>
                  </a:lnTo>
                  <a:lnTo>
                    <a:pt x="34" y="22"/>
                  </a:lnTo>
                  <a:lnTo>
                    <a:pt x="34" y="22"/>
                  </a:lnTo>
                  <a:lnTo>
                    <a:pt x="30" y="26"/>
                  </a:lnTo>
                  <a:lnTo>
                    <a:pt x="34" y="26"/>
                  </a:lnTo>
                  <a:lnTo>
                    <a:pt x="34" y="26"/>
                  </a:lnTo>
                  <a:lnTo>
                    <a:pt x="37" y="26"/>
                  </a:lnTo>
                  <a:lnTo>
                    <a:pt x="37" y="26"/>
                  </a:lnTo>
                  <a:lnTo>
                    <a:pt x="34" y="26"/>
                  </a:lnTo>
                  <a:lnTo>
                    <a:pt x="34" y="29"/>
                  </a:lnTo>
                  <a:lnTo>
                    <a:pt x="30" y="29"/>
                  </a:lnTo>
                  <a:lnTo>
                    <a:pt x="26" y="29"/>
                  </a:lnTo>
                  <a:lnTo>
                    <a:pt x="26" y="33"/>
                  </a:lnTo>
                  <a:lnTo>
                    <a:pt x="30" y="33"/>
                  </a:lnTo>
                  <a:lnTo>
                    <a:pt x="34" y="33"/>
                  </a:lnTo>
                  <a:lnTo>
                    <a:pt x="34" y="29"/>
                  </a:lnTo>
                  <a:lnTo>
                    <a:pt x="37" y="29"/>
                  </a:lnTo>
                  <a:lnTo>
                    <a:pt x="37" y="33"/>
                  </a:lnTo>
                  <a:lnTo>
                    <a:pt x="34" y="33"/>
                  </a:lnTo>
                  <a:lnTo>
                    <a:pt x="30" y="37"/>
                  </a:lnTo>
                  <a:lnTo>
                    <a:pt x="26" y="33"/>
                  </a:lnTo>
                  <a:lnTo>
                    <a:pt x="26" y="37"/>
                  </a:lnTo>
                  <a:lnTo>
                    <a:pt x="23" y="37"/>
                  </a:lnTo>
                  <a:lnTo>
                    <a:pt x="23" y="33"/>
                  </a:lnTo>
                  <a:lnTo>
                    <a:pt x="23" y="33"/>
                  </a:lnTo>
                  <a:lnTo>
                    <a:pt x="19" y="33"/>
                  </a:lnTo>
                  <a:lnTo>
                    <a:pt x="19" y="33"/>
                  </a:lnTo>
                  <a:lnTo>
                    <a:pt x="19" y="33"/>
                  </a:lnTo>
                  <a:lnTo>
                    <a:pt x="19" y="37"/>
                  </a:lnTo>
                  <a:lnTo>
                    <a:pt x="15" y="37"/>
                  </a:lnTo>
                  <a:lnTo>
                    <a:pt x="15" y="37"/>
                  </a:lnTo>
                  <a:lnTo>
                    <a:pt x="12" y="37"/>
                  </a:lnTo>
                  <a:lnTo>
                    <a:pt x="8" y="37"/>
                  </a:lnTo>
                  <a:lnTo>
                    <a:pt x="4" y="37"/>
                  </a:lnTo>
                  <a:lnTo>
                    <a:pt x="4" y="37"/>
                  </a:lnTo>
                  <a:lnTo>
                    <a:pt x="4" y="40"/>
                  </a:lnTo>
                  <a:lnTo>
                    <a:pt x="8" y="40"/>
                  </a:lnTo>
                  <a:lnTo>
                    <a:pt x="12" y="44"/>
                  </a:lnTo>
                  <a:lnTo>
                    <a:pt x="12" y="40"/>
                  </a:lnTo>
                  <a:lnTo>
                    <a:pt x="15" y="44"/>
                  </a:lnTo>
                  <a:lnTo>
                    <a:pt x="23" y="44"/>
                  </a:lnTo>
                  <a:lnTo>
                    <a:pt x="26" y="44"/>
                  </a:lnTo>
                  <a:lnTo>
                    <a:pt x="26" y="44"/>
                  </a:lnTo>
                  <a:lnTo>
                    <a:pt x="23" y="44"/>
                  </a:lnTo>
                  <a:lnTo>
                    <a:pt x="23" y="48"/>
                  </a:lnTo>
                  <a:lnTo>
                    <a:pt x="26" y="48"/>
                  </a:lnTo>
                  <a:lnTo>
                    <a:pt x="26" y="52"/>
                  </a:lnTo>
                  <a:lnTo>
                    <a:pt x="30" y="52"/>
                  </a:lnTo>
                  <a:lnTo>
                    <a:pt x="34" y="48"/>
                  </a:lnTo>
                  <a:lnTo>
                    <a:pt x="34" y="48"/>
                  </a:lnTo>
                  <a:lnTo>
                    <a:pt x="30" y="52"/>
                  </a:lnTo>
                  <a:lnTo>
                    <a:pt x="30" y="55"/>
                  </a:lnTo>
                  <a:lnTo>
                    <a:pt x="30" y="55"/>
                  </a:lnTo>
                  <a:lnTo>
                    <a:pt x="34" y="52"/>
                  </a:lnTo>
                  <a:lnTo>
                    <a:pt x="37" y="52"/>
                  </a:lnTo>
                  <a:lnTo>
                    <a:pt x="41" y="55"/>
                  </a:lnTo>
                  <a:lnTo>
                    <a:pt x="37" y="55"/>
                  </a:lnTo>
                  <a:lnTo>
                    <a:pt x="34" y="55"/>
                  </a:lnTo>
                  <a:lnTo>
                    <a:pt x="34" y="55"/>
                  </a:lnTo>
                  <a:lnTo>
                    <a:pt x="30" y="55"/>
                  </a:lnTo>
                  <a:lnTo>
                    <a:pt x="30" y="59"/>
                  </a:lnTo>
                  <a:lnTo>
                    <a:pt x="26" y="59"/>
                  </a:lnTo>
                  <a:lnTo>
                    <a:pt x="26" y="59"/>
                  </a:lnTo>
                  <a:lnTo>
                    <a:pt x="23" y="63"/>
                  </a:lnTo>
                  <a:lnTo>
                    <a:pt x="23" y="59"/>
                  </a:lnTo>
                  <a:lnTo>
                    <a:pt x="19" y="59"/>
                  </a:lnTo>
                  <a:lnTo>
                    <a:pt x="19" y="59"/>
                  </a:lnTo>
                  <a:lnTo>
                    <a:pt x="19" y="59"/>
                  </a:lnTo>
                  <a:lnTo>
                    <a:pt x="19" y="63"/>
                  </a:lnTo>
                  <a:lnTo>
                    <a:pt x="19" y="63"/>
                  </a:lnTo>
                  <a:lnTo>
                    <a:pt x="19" y="63"/>
                  </a:lnTo>
                  <a:lnTo>
                    <a:pt x="19" y="70"/>
                  </a:lnTo>
                  <a:lnTo>
                    <a:pt x="23" y="70"/>
                  </a:lnTo>
                  <a:lnTo>
                    <a:pt x="23" y="66"/>
                  </a:lnTo>
                  <a:lnTo>
                    <a:pt x="26" y="70"/>
                  </a:lnTo>
                  <a:lnTo>
                    <a:pt x="30" y="70"/>
                  </a:lnTo>
                  <a:lnTo>
                    <a:pt x="37" y="66"/>
                  </a:lnTo>
                  <a:lnTo>
                    <a:pt x="37" y="66"/>
                  </a:lnTo>
                  <a:lnTo>
                    <a:pt x="41" y="66"/>
                  </a:lnTo>
                  <a:lnTo>
                    <a:pt x="41" y="70"/>
                  </a:lnTo>
                  <a:lnTo>
                    <a:pt x="45" y="70"/>
                  </a:lnTo>
                  <a:close/>
                </a:path>
              </a:pathLst>
            </a:custGeom>
            <a:grpFill/>
            <a:ln>
              <a:noFill/>
            </a:ln>
          </p:spPr>
          <p:txBody>
            <a:bodyPr vert="horz" wrap="square" lIns="91440" tIns="45720" rIns="91440" bIns="45720" numCol="1" anchor="t" anchorCtr="0" compatLnSpc="1"/>
            <a:lstStyle/>
            <a:p>
              <a:endParaRPr lang="en-US"/>
            </a:p>
          </p:txBody>
        </p:sp>
        <p:sp>
          <p:nvSpPr>
            <p:cNvPr id="159" name="Freeform 156">
              <a:extLst>
                <a:ext uri="{FF2B5EF4-FFF2-40B4-BE49-F238E27FC236}">
                  <a16:creationId xmlns="" xmlns:a16="http://schemas.microsoft.com/office/drawing/2014/main" id="{3642AEFD-7555-449A-AC49-4E79C28A0C66}"/>
                </a:ext>
              </a:extLst>
            </p:cNvPr>
            <p:cNvSpPr>
              <a:spLocks noEditPoints="1"/>
            </p:cNvSpPr>
            <p:nvPr/>
          </p:nvSpPr>
          <p:spPr bwMode="auto">
            <a:xfrm>
              <a:off x="2373366" y="3181116"/>
              <a:ext cx="42459" cy="24446"/>
            </a:xfrm>
            <a:custGeom>
              <a:avLst/>
              <a:gdLst>
                <a:gd name="T0" fmla="*/ 33 w 33"/>
                <a:gd name="T1" fmla="*/ 15 h 19"/>
                <a:gd name="T2" fmla="*/ 29 w 33"/>
                <a:gd name="T3" fmla="*/ 15 h 19"/>
                <a:gd name="T4" fmla="*/ 29 w 33"/>
                <a:gd name="T5" fmla="*/ 19 h 19"/>
                <a:gd name="T6" fmla="*/ 33 w 33"/>
                <a:gd name="T7" fmla="*/ 15 h 19"/>
                <a:gd name="T8" fmla="*/ 33 w 33"/>
                <a:gd name="T9" fmla="*/ 15 h 19"/>
                <a:gd name="T10" fmla="*/ 33 w 33"/>
                <a:gd name="T11" fmla="*/ 15 h 19"/>
                <a:gd name="T12" fmla="*/ 33 w 33"/>
                <a:gd name="T13" fmla="*/ 15 h 19"/>
                <a:gd name="T14" fmla="*/ 18 w 33"/>
                <a:gd name="T15" fmla="*/ 11 h 19"/>
                <a:gd name="T16" fmla="*/ 22 w 33"/>
                <a:gd name="T17" fmla="*/ 11 h 19"/>
                <a:gd name="T18" fmla="*/ 22 w 33"/>
                <a:gd name="T19" fmla="*/ 11 h 19"/>
                <a:gd name="T20" fmla="*/ 22 w 33"/>
                <a:gd name="T21" fmla="*/ 15 h 19"/>
                <a:gd name="T22" fmla="*/ 18 w 33"/>
                <a:gd name="T23" fmla="*/ 11 h 19"/>
                <a:gd name="T24" fmla="*/ 18 w 33"/>
                <a:gd name="T25" fmla="*/ 11 h 19"/>
                <a:gd name="T26" fmla="*/ 15 w 33"/>
                <a:gd name="T27" fmla="*/ 4 h 19"/>
                <a:gd name="T28" fmla="*/ 15 w 33"/>
                <a:gd name="T29" fmla="*/ 8 h 19"/>
                <a:gd name="T30" fmla="*/ 15 w 33"/>
                <a:gd name="T31" fmla="*/ 8 h 19"/>
                <a:gd name="T32" fmla="*/ 15 w 33"/>
                <a:gd name="T33" fmla="*/ 4 h 19"/>
                <a:gd name="T34" fmla="*/ 15 w 33"/>
                <a:gd name="T35" fmla="*/ 4 h 19"/>
                <a:gd name="T36" fmla="*/ 0 w 33"/>
                <a:gd name="T37" fmla="*/ 8 h 19"/>
                <a:gd name="T38" fmla="*/ 4 w 33"/>
                <a:gd name="T39" fmla="*/ 8 h 19"/>
                <a:gd name="T40" fmla="*/ 4 w 33"/>
                <a:gd name="T41" fmla="*/ 11 h 19"/>
                <a:gd name="T42" fmla="*/ 0 w 33"/>
                <a:gd name="T43" fmla="*/ 11 h 19"/>
                <a:gd name="T44" fmla="*/ 0 w 33"/>
                <a:gd name="T45" fmla="*/ 8 h 19"/>
                <a:gd name="T46" fmla="*/ 0 w 33"/>
                <a:gd name="T47" fmla="*/ 8 h 19"/>
                <a:gd name="T48" fmla="*/ 0 w 33"/>
                <a:gd name="T49" fmla="*/ 8 h 19"/>
                <a:gd name="T50" fmla="*/ 4 w 33"/>
                <a:gd name="T51" fmla="*/ 4 h 19"/>
                <a:gd name="T52" fmla="*/ 4 w 33"/>
                <a:gd name="T53" fmla="*/ 4 h 19"/>
                <a:gd name="T54" fmla="*/ 7 w 33"/>
                <a:gd name="T55" fmla="*/ 8 h 19"/>
                <a:gd name="T56" fmla="*/ 7 w 33"/>
                <a:gd name="T57" fmla="*/ 11 h 19"/>
                <a:gd name="T58" fmla="*/ 7 w 33"/>
                <a:gd name="T59" fmla="*/ 15 h 19"/>
                <a:gd name="T60" fmla="*/ 4 w 33"/>
                <a:gd name="T61" fmla="*/ 15 h 19"/>
                <a:gd name="T62" fmla="*/ 7 w 33"/>
                <a:gd name="T63" fmla="*/ 19 h 19"/>
                <a:gd name="T64" fmla="*/ 11 w 33"/>
                <a:gd name="T65" fmla="*/ 19 h 19"/>
                <a:gd name="T66" fmla="*/ 11 w 33"/>
                <a:gd name="T67" fmla="*/ 15 h 19"/>
                <a:gd name="T68" fmla="*/ 11 w 33"/>
                <a:gd name="T69" fmla="*/ 11 h 19"/>
                <a:gd name="T70" fmla="*/ 11 w 33"/>
                <a:gd name="T71" fmla="*/ 8 h 19"/>
                <a:gd name="T72" fmla="*/ 7 w 33"/>
                <a:gd name="T73" fmla="*/ 4 h 19"/>
                <a:gd name="T74" fmla="*/ 7 w 33"/>
                <a:gd name="T75" fmla="*/ 0 h 19"/>
                <a:gd name="T76" fmla="*/ 7 w 33"/>
                <a:gd name="T77" fmla="*/ 0 h 19"/>
                <a:gd name="T78" fmla="*/ 4 w 33"/>
                <a:gd name="T79" fmla="*/ 0 h 19"/>
                <a:gd name="T80" fmla="*/ 4 w 33"/>
                <a:gd name="T81"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3" h="19">
                  <a:moveTo>
                    <a:pt x="33" y="15"/>
                  </a:moveTo>
                  <a:lnTo>
                    <a:pt x="29" y="15"/>
                  </a:lnTo>
                  <a:lnTo>
                    <a:pt x="29" y="19"/>
                  </a:lnTo>
                  <a:lnTo>
                    <a:pt x="33" y="15"/>
                  </a:lnTo>
                  <a:lnTo>
                    <a:pt x="33" y="15"/>
                  </a:lnTo>
                  <a:lnTo>
                    <a:pt x="33" y="15"/>
                  </a:lnTo>
                  <a:lnTo>
                    <a:pt x="33" y="15"/>
                  </a:lnTo>
                  <a:close/>
                  <a:moveTo>
                    <a:pt x="18" y="11"/>
                  </a:moveTo>
                  <a:lnTo>
                    <a:pt x="22" y="11"/>
                  </a:lnTo>
                  <a:lnTo>
                    <a:pt x="22" y="11"/>
                  </a:lnTo>
                  <a:lnTo>
                    <a:pt x="22" y="15"/>
                  </a:lnTo>
                  <a:lnTo>
                    <a:pt x="18" y="11"/>
                  </a:lnTo>
                  <a:lnTo>
                    <a:pt x="18" y="11"/>
                  </a:lnTo>
                  <a:close/>
                  <a:moveTo>
                    <a:pt x="15" y="4"/>
                  </a:moveTo>
                  <a:lnTo>
                    <a:pt x="15" y="8"/>
                  </a:lnTo>
                  <a:lnTo>
                    <a:pt x="15" y="8"/>
                  </a:lnTo>
                  <a:lnTo>
                    <a:pt x="15" y="4"/>
                  </a:lnTo>
                  <a:lnTo>
                    <a:pt x="15" y="4"/>
                  </a:lnTo>
                  <a:close/>
                  <a:moveTo>
                    <a:pt x="0" y="8"/>
                  </a:moveTo>
                  <a:lnTo>
                    <a:pt x="4" y="8"/>
                  </a:lnTo>
                  <a:lnTo>
                    <a:pt x="4" y="11"/>
                  </a:lnTo>
                  <a:lnTo>
                    <a:pt x="0" y="11"/>
                  </a:lnTo>
                  <a:lnTo>
                    <a:pt x="0" y="8"/>
                  </a:lnTo>
                  <a:lnTo>
                    <a:pt x="0" y="8"/>
                  </a:lnTo>
                  <a:lnTo>
                    <a:pt x="0" y="8"/>
                  </a:lnTo>
                  <a:close/>
                  <a:moveTo>
                    <a:pt x="4" y="4"/>
                  </a:moveTo>
                  <a:lnTo>
                    <a:pt x="4" y="4"/>
                  </a:lnTo>
                  <a:lnTo>
                    <a:pt x="7" y="8"/>
                  </a:lnTo>
                  <a:lnTo>
                    <a:pt x="7" y="11"/>
                  </a:lnTo>
                  <a:lnTo>
                    <a:pt x="7" y="15"/>
                  </a:lnTo>
                  <a:lnTo>
                    <a:pt x="4" y="15"/>
                  </a:lnTo>
                  <a:lnTo>
                    <a:pt x="7" y="19"/>
                  </a:lnTo>
                  <a:lnTo>
                    <a:pt x="11" y="19"/>
                  </a:lnTo>
                  <a:lnTo>
                    <a:pt x="11" y="15"/>
                  </a:lnTo>
                  <a:lnTo>
                    <a:pt x="11" y="11"/>
                  </a:lnTo>
                  <a:lnTo>
                    <a:pt x="11" y="8"/>
                  </a:lnTo>
                  <a:lnTo>
                    <a:pt x="7" y="4"/>
                  </a:lnTo>
                  <a:lnTo>
                    <a:pt x="7" y="0"/>
                  </a:lnTo>
                  <a:lnTo>
                    <a:pt x="7" y="0"/>
                  </a:lnTo>
                  <a:lnTo>
                    <a:pt x="4" y="0"/>
                  </a:lnTo>
                  <a:lnTo>
                    <a:pt x="4" y="4"/>
                  </a:lnTo>
                  <a:close/>
                </a:path>
              </a:pathLst>
            </a:custGeom>
            <a:grpFill/>
            <a:ln>
              <a:noFill/>
            </a:ln>
          </p:spPr>
          <p:txBody>
            <a:bodyPr vert="horz" wrap="square" lIns="91440" tIns="45720" rIns="91440" bIns="45720" numCol="1" anchor="t" anchorCtr="0" compatLnSpc="1"/>
            <a:lstStyle/>
            <a:p>
              <a:endParaRPr lang="en-US"/>
            </a:p>
          </p:txBody>
        </p:sp>
        <p:sp>
          <p:nvSpPr>
            <p:cNvPr id="160" name="Freeform 157">
              <a:extLst>
                <a:ext uri="{FF2B5EF4-FFF2-40B4-BE49-F238E27FC236}">
                  <a16:creationId xmlns="" xmlns:a16="http://schemas.microsoft.com/office/drawing/2014/main" id="{206AB731-3FAC-4D4B-A2EC-A15C2C2A8B8F}"/>
                </a:ext>
              </a:extLst>
            </p:cNvPr>
            <p:cNvSpPr>
              <a:spLocks noEditPoints="1"/>
            </p:cNvSpPr>
            <p:nvPr/>
          </p:nvSpPr>
          <p:spPr bwMode="auto">
            <a:xfrm>
              <a:off x="2949777" y="2818286"/>
              <a:ext cx="66905" cy="24446"/>
            </a:xfrm>
            <a:custGeom>
              <a:avLst/>
              <a:gdLst>
                <a:gd name="T0" fmla="*/ 44 w 52"/>
                <a:gd name="T1" fmla="*/ 15 h 19"/>
                <a:gd name="T2" fmla="*/ 52 w 52"/>
                <a:gd name="T3" fmla="*/ 19 h 19"/>
                <a:gd name="T4" fmla="*/ 48 w 52"/>
                <a:gd name="T5" fmla="*/ 19 h 19"/>
                <a:gd name="T6" fmla="*/ 44 w 52"/>
                <a:gd name="T7" fmla="*/ 19 h 19"/>
                <a:gd name="T8" fmla="*/ 44 w 52"/>
                <a:gd name="T9" fmla="*/ 15 h 19"/>
                <a:gd name="T10" fmla="*/ 44 w 52"/>
                <a:gd name="T11" fmla="*/ 15 h 19"/>
                <a:gd name="T12" fmla="*/ 48 w 52"/>
                <a:gd name="T13" fmla="*/ 8 h 19"/>
                <a:gd name="T14" fmla="*/ 44 w 52"/>
                <a:gd name="T15" fmla="*/ 8 h 19"/>
                <a:gd name="T16" fmla="*/ 48 w 52"/>
                <a:gd name="T17" fmla="*/ 11 h 19"/>
                <a:gd name="T18" fmla="*/ 48 w 52"/>
                <a:gd name="T19" fmla="*/ 8 h 19"/>
                <a:gd name="T20" fmla="*/ 48 w 52"/>
                <a:gd name="T21" fmla="*/ 8 h 19"/>
                <a:gd name="T22" fmla="*/ 48 w 52"/>
                <a:gd name="T23" fmla="*/ 8 h 19"/>
                <a:gd name="T24" fmla="*/ 29 w 52"/>
                <a:gd name="T25" fmla="*/ 11 h 19"/>
                <a:gd name="T26" fmla="*/ 29 w 52"/>
                <a:gd name="T27" fmla="*/ 11 h 19"/>
                <a:gd name="T28" fmla="*/ 29 w 52"/>
                <a:gd name="T29" fmla="*/ 15 h 19"/>
                <a:gd name="T30" fmla="*/ 33 w 52"/>
                <a:gd name="T31" fmla="*/ 15 h 19"/>
                <a:gd name="T32" fmla="*/ 29 w 52"/>
                <a:gd name="T33" fmla="*/ 11 h 19"/>
                <a:gd name="T34" fmla="*/ 29 w 52"/>
                <a:gd name="T35" fmla="*/ 11 h 19"/>
                <a:gd name="T36" fmla="*/ 22 w 52"/>
                <a:gd name="T37" fmla="*/ 0 h 19"/>
                <a:gd name="T38" fmla="*/ 26 w 52"/>
                <a:gd name="T39" fmla="*/ 0 h 19"/>
                <a:gd name="T40" fmla="*/ 29 w 52"/>
                <a:gd name="T41" fmla="*/ 0 h 19"/>
                <a:gd name="T42" fmla="*/ 29 w 52"/>
                <a:gd name="T43" fmla="*/ 4 h 19"/>
                <a:gd name="T44" fmla="*/ 29 w 52"/>
                <a:gd name="T45" fmla="*/ 4 h 19"/>
                <a:gd name="T46" fmla="*/ 26 w 52"/>
                <a:gd name="T47" fmla="*/ 4 h 19"/>
                <a:gd name="T48" fmla="*/ 22 w 52"/>
                <a:gd name="T49" fmla="*/ 0 h 19"/>
                <a:gd name="T50" fmla="*/ 22 w 52"/>
                <a:gd name="T51" fmla="*/ 0 h 19"/>
                <a:gd name="T52" fmla="*/ 4 w 52"/>
                <a:gd name="T53" fmla="*/ 8 h 19"/>
                <a:gd name="T54" fmla="*/ 4 w 52"/>
                <a:gd name="T55" fmla="*/ 8 h 19"/>
                <a:gd name="T56" fmla="*/ 0 w 52"/>
                <a:gd name="T57" fmla="*/ 8 h 19"/>
                <a:gd name="T58" fmla="*/ 4 w 52"/>
                <a:gd name="T59"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2" h="19">
                  <a:moveTo>
                    <a:pt x="44" y="15"/>
                  </a:moveTo>
                  <a:lnTo>
                    <a:pt x="52" y="19"/>
                  </a:lnTo>
                  <a:lnTo>
                    <a:pt x="48" y="19"/>
                  </a:lnTo>
                  <a:lnTo>
                    <a:pt x="44" y="19"/>
                  </a:lnTo>
                  <a:lnTo>
                    <a:pt x="44" y="15"/>
                  </a:lnTo>
                  <a:lnTo>
                    <a:pt x="44" y="15"/>
                  </a:lnTo>
                  <a:close/>
                  <a:moveTo>
                    <a:pt x="48" y="8"/>
                  </a:moveTo>
                  <a:lnTo>
                    <a:pt x="44" y="8"/>
                  </a:lnTo>
                  <a:lnTo>
                    <a:pt x="48" y="11"/>
                  </a:lnTo>
                  <a:lnTo>
                    <a:pt x="48" y="8"/>
                  </a:lnTo>
                  <a:lnTo>
                    <a:pt x="48" y="8"/>
                  </a:lnTo>
                  <a:lnTo>
                    <a:pt x="48" y="8"/>
                  </a:lnTo>
                  <a:close/>
                  <a:moveTo>
                    <a:pt x="29" y="11"/>
                  </a:moveTo>
                  <a:lnTo>
                    <a:pt x="29" y="11"/>
                  </a:lnTo>
                  <a:lnTo>
                    <a:pt x="29" y="15"/>
                  </a:lnTo>
                  <a:lnTo>
                    <a:pt x="33" y="15"/>
                  </a:lnTo>
                  <a:lnTo>
                    <a:pt x="29" y="11"/>
                  </a:lnTo>
                  <a:lnTo>
                    <a:pt x="29" y="11"/>
                  </a:lnTo>
                  <a:close/>
                  <a:moveTo>
                    <a:pt x="22" y="0"/>
                  </a:moveTo>
                  <a:lnTo>
                    <a:pt x="26" y="0"/>
                  </a:lnTo>
                  <a:lnTo>
                    <a:pt x="29" y="0"/>
                  </a:lnTo>
                  <a:lnTo>
                    <a:pt x="29" y="4"/>
                  </a:lnTo>
                  <a:lnTo>
                    <a:pt x="29" y="4"/>
                  </a:lnTo>
                  <a:lnTo>
                    <a:pt x="26" y="4"/>
                  </a:lnTo>
                  <a:lnTo>
                    <a:pt x="22" y="0"/>
                  </a:lnTo>
                  <a:lnTo>
                    <a:pt x="22" y="0"/>
                  </a:lnTo>
                  <a:close/>
                  <a:moveTo>
                    <a:pt x="4" y="8"/>
                  </a:moveTo>
                  <a:lnTo>
                    <a:pt x="4" y="8"/>
                  </a:lnTo>
                  <a:lnTo>
                    <a:pt x="0" y="8"/>
                  </a:lnTo>
                  <a:lnTo>
                    <a:pt x="4" y="8"/>
                  </a:lnTo>
                  <a:close/>
                </a:path>
              </a:pathLst>
            </a:custGeom>
            <a:grpFill/>
            <a:ln>
              <a:noFill/>
            </a:ln>
          </p:spPr>
          <p:txBody>
            <a:bodyPr vert="horz" wrap="square" lIns="91440" tIns="45720" rIns="91440" bIns="45720" numCol="1" anchor="t" anchorCtr="0" compatLnSpc="1"/>
            <a:lstStyle/>
            <a:p>
              <a:endParaRPr lang="en-US"/>
            </a:p>
          </p:txBody>
        </p:sp>
        <p:sp>
          <p:nvSpPr>
            <p:cNvPr id="161" name="Freeform 158">
              <a:extLst>
                <a:ext uri="{FF2B5EF4-FFF2-40B4-BE49-F238E27FC236}">
                  <a16:creationId xmlns="" xmlns:a16="http://schemas.microsoft.com/office/drawing/2014/main" id="{3EC710C0-16AB-4111-98AB-AC91F9AB8CD9}"/>
                </a:ext>
              </a:extLst>
            </p:cNvPr>
            <p:cNvSpPr>
              <a:spLocks noEditPoints="1"/>
            </p:cNvSpPr>
            <p:nvPr/>
          </p:nvSpPr>
          <p:spPr bwMode="auto">
            <a:xfrm>
              <a:off x="2897025" y="2813139"/>
              <a:ext cx="47606" cy="15440"/>
            </a:xfrm>
            <a:custGeom>
              <a:avLst/>
              <a:gdLst>
                <a:gd name="T0" fmla="*/ 30 w 37"/>
                <a:gd name="T1" fmla="*/ 8 h 12"/>
                <a:gd name="T2" fmla="*/ 30 w 37"/>
                <a:gd name="T3" fmla="*/ 8 h 12"/>
                <a:gd name="T4" fmla="*/ 37 w 37"/>
                <a:gd name="T5" fmla="*/ 8 h 12"/>
                <a:gd name="T6" fmla="*/ 33 w 37"/>
                <a:gd name="T7" fmla="*/ 8 h 12"/>
                <a:gd name="T8" fmla="*/ 30 w 37"/>
                <a:gd name="T9" fmla="*/ 8 h 12"/>
                <a:gd name="T10" fmla="*/ 30 w 37"/>
                <a:gd name="T11" fmla="*/ 8 h 12"/>
                <a:gd name="T12" fmla="*/ 26 w 37"/>
                <a:gd name="T13" fmla="*/ 0 h 12"/>
                <a:gd name="T14" fmla="*/ 22 w 37"/>
                <a:gd name="T15" fmla="*/ 0 h 12"/>
                <a:gd name="T16" fmla="*/ 15 w 37"/>
                <a:gd name="T17" fmla="*/ 0 h 12"/>
                <a:gd name="T18" fmla="*/ 4 w 37"/>
                <a:gd name="T19" fmla="*/ 0 h 12"/>
                <a:gd name="T20" fmla="*/ 4 w 37"/>
                <a:gd name="T21" fmla="*/ 4 h 12"/>
                <a:gd name="T22" fmla="*/ 0 w 37"/>
                <a:gd name="T23" fmla="*/ 4 h 12"/>
                <a:gd name="T24" fmla="*/ 0 w 37"/>
                <a:gd name="T25" fmla="*/ 4 h 12"/>
                <a:gd name="T26" fmla="*/ 0 w 37"/>
                <a:gd name="T27" fmla="*/ 8 h 12"/>
                <a:gd name="T28" fmla="*/ 0 w 37"/>
                <a:gd name="T29" fmla="*/ 12 h 12"/>
                <a:gd name="T30" fmla="*/ 11 w 37"/>
                <a:gd name="T31" fmla="*/ 12 h 12"/>
                <a:gd name="T32" fmla="*/ 11 w 37"/>
                <a:gd name="T33" fmla="*/ 12 h 12"/>
                <a:gd name="T34" fmla="*/ 19 w 37"/>
                <a:gd name="T35" fmla="*/ 8 h 12"/>
                <a:gd name="T36" fmla="*/ 19 w 37"/>
                <a:gd name="T37" fmla="*/ 12 h 12"/>
                <a:gd name="T38" fmla="*/ 26 w 37"/>
                <a:gd name="T39" fmla="*/ 8 h 12"/>
                <a:gd name="T40" fmla="*/ 30 w 37"/>
                <a:gd name="T41" fmla="*/ 4 h 12"/>
                <a:gd name="T42" fmla="*/ 26 w 37"/>
                <a:gd name="T43" fmla="*/ 4 h 12"/>
                <a:gd name="T44" fmla="*/ 26 w 37"/>
                <a:gd name="T4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7" h="12">
                  <a:moveTo>
                    <a:pt x="30" y="8"/>
                  </a:moveTo>
                  <a:lnTo>
                    <a:pt x="30" y="8"/>
                  </a:lnTo>
                  <a:lnTo>
                    <a:pt x="37" y="8"/>
                  </a:lnTo>
                  <a:lnTo>
                    <a:pt x="33" y="8"/>
                  </a:lnTo>
                  <a:lnTo>
                    <a:pt x="30" y="8"/>
                  </a:lnTo>
                  <a:lnTo>
                    <a:pt x="30" y="8"/>
                  </a:lnTo>
                  <a:close/>
                  <a:moveTo>
                    <a:pt x="26" y="0"/>
                  </a:moveTo>
                  <a:lnTo>
                    <a:pt x="22" y="0"/>
                  </a:lnTo>
                  <a:lnTo>
                    <a:pt x="15" y="0"/>
                  </a:lnTo>
                  <a:lnTo>
                    <a:pt x="4" y="0"/>
                  </a:lnTo>
                  <a:lnTo>
                    <a:pt x="4" y="4"/>
                  </a:lnTo>
                  <a:lnTo>
                    <a:pt x="0" y="4"/>
                  </a:lnTo>
                  <a:lnTo>
                    <a:pt x="0" y="4"/>
                  </a:lnTo>
                  <a:lnTo>
                    <a:pt x="0" y="8"/>
                  </a:lnTo>
                  <a:lnTo>
                    <a:pt x="0" y="12"/>
                  </a:lnTo>
                  <a:lnTo>
                    <a:pt x="11" y="12"/>
                  </a:lnTo>
                  <a:lnTo>
                    <a:pt x="11" y="12"/>
                  </a:lnTo>
                  <a:lnTo>
                    <a:pt x="19" y="8"/>
                  </a:lnTo>
                  <a:lnTo>
                    <a:pt x="19" y="12"/>
                  </a:lnTo>
                  <a:lnTo>
                    <a:pt x="26" y="8"/>
                  </a:lnTo>
                  <a:lnTo>
                    <a:pt x="30" y="4"/>
                  </a:lnTo>
                  <a:lnTo>
                    <a:pt x="26" y="4"/>
                  </a:lnTo>
                  <a:lnTo>
                    <a:pt x="26" y="0"/>
                  </a:lnTo>
                  <a:close/>
                </a:path>
              </a:pathLst>
            </a:custGeom>
            <a:grpFill/>
            <a:ln>
              <a:noFill/>
            </a:ln>
          </p:spPr>
          <p:txBody>
            <a:bodyPr vert="horz" wrap="square" lIns="91440" tIns="45720" rIns="91440" bIns="45720" numCol="1" anchor="t" anchorCtr="0" compatLnSpc="1"/>
            <a:lstStyle/>
            <a:p>
              <a:endParaRPr lang="en-US"/>
            </a:p>
          </p:txBody>
        </p:sp>
        <p:sp>
          <p:nvSpPr>
            <p:cNvPr id="162" name="Freeform 159">
              <a:extLst>
                <a:ext uri="{FF2B5EF4-FFF2-40B4-BE49-F238E27FC236}">
                  <a16:creationId xmlns="" xmlns:a16="http://schemas.microsoft.com/office/drawing/2014/main" id="{2304E790-F86C-4DEF-901C-ED2E0EA7DC29}"/>
                </a:ext>
              </a:extLst>
            </p:cNvPr>
            <p:cNvSpPr>
              <a:spLocks noEditPoints="1"/>
            </p:cNvSpPr>
            <p:nvPr/>
          </p:nvSpPr>
          <p:spPr bwMode="auto">
            <a:xfrm>
              <a:off x="2796669" y="2784834"/>
              <a:ext cx="81058" cy="47606"/>
            </a:xfrm>
            <a:custGeom>
              <a:avLst/>
              <a:gdLst>
                <a:gd name="T0" fmla="*/ 60 w 63"/>
                <a:gd name="T1" fmla="*/ 30 h 37"/>
                <a:gd name="T2" fmla="*/ 60 w 63"/>
                <a:gd name="T3" fmla="*/ 30 h 37"/>
                <a:gd name="T4" fmla="*/ 56 w 63"/>
                <a:gd name="T5" fmla="*/ 26 h 37"/>
                <a:gd name="T6" fmla="*/ 56 w 63"/>
                <a:gd name="T7" fmla="*/ 26 h 37"/>
                <a:gd name="T8" fmla="*/ 8 w 63"/>
                <a:gd name="T9" fmla="*/ 4 h 37"/>
                <a:gd name="T10" fmla="*/ 8 w 63"/>
                <a:gd name="T11" fmla="*/ 11 h 37"/>
                <a:gd name="T12" fmla="*/ 4 w 63"/>
                <a:gd name="T13" fmla="*/ 15 h 37"/>
                <a:gd name="T14" fmla="*/ 4 w 63"/>
                <a:gd name="T15" fmla="*/ 19 h 37"/>
                <a:gd name="T16" fmla="*/ 4 w 63"/>
                <a:gd name="T17" fmla="*/ 22 h 37"/>
                <a:gd name="T18" fmla="*/ 0 w 63"/>
                <a:gd name="T19" fmla="*/ 30 h 37"/>
                <a:gd name="T20" fmla="*/ 4 w 63"/>
                <a:gd name="T21" fmla="*/ 34 h 37"/>
                <a:gd name="T22" fmla="*/ 8 w 63"/>
                <a:gd name="T23" fmla="*/ 37 h 37"/>
                <a:gd name="T24" fmla="*/ 8 w 63"/>
                <a:gd name="T25" fmla="*/ 37 h 37"/>
                <a:gd name="T26" fmla="*/ 15 w 63"/>
                <a:gd name="T27" fmla="*/ 30 h 37"/>
                <a:gd name="T28" fmla="*/ 15 w 63"/>
                <a:gd name="T29" fmla="*/ 26 h 37"/>
                <a:gd name="T30" fmla="*/ 19 w 63"/>
                <a:gd name="T31" fmla="*/ 26 h 37"/>
                <a:gd name="T32" fmla="*/ 26 w 63"/>
                <a:gd name="T33" fmla="*/ 26 h 37"/>
                <a:gd name="T34" fmla="*/ 26 w 63"/>
                <a:gd name="T35" fmla="*/ 30 h 37"/>
                <a:gd name="T36" fmla="*/ 34 w 63"/>
                <a:gd name="T37" fmla="*/ 22 h 37"/>
                <a:gd name="T38" fmla="*/ 45 w 63"/>
                <a:gd name="T39" fmla="*/ 22 h 37"/>
                <a:gd name="T40" fmla="*/ 52 w 63"/>
                <a:gd name="T41" fmla="*/ 26 h 37"/>
                <a:gd name="T42" fmla="*/ 60 w 63"/>
                <a:gd name="T43" fmla="*/ 26 h 37"/>
                <a:gd name="T44" fmla="*/ 63 w 63"/>
                <a:gd name="T45" fmla="*/ 22 h 37"/>
                <a:gd name="T46" fmla="*/ 63 w 63"/>
                <a:gd name="T47" fmla="*/ 19 h 37"/>
                <a:gd name="T48" fmla="*/ 52 w 63"/>
                <a:gd name="T49" fmla="*/ 15 h 37"/>
                <a:gd name="T50" fmla="*/ 45 w 63"/>
                <a:gd name="T51" fmla="*/ 15 h 37"/>
                <a:gd name="T52" fmla="*/ 37 w 63"/>
                <a:gd name="T53" fmla="*/ 11 h 37"/>
                <a:gd name="T54" fmla="*/ 37 w 63"/>
                <a:gd name="T55" fmla="*/ 8 h 37"/>
                <a:gd name="T56" fmla="*/ 48 w 63"/>
                <a:gd name="T57" fmla="*/ 11 h 37"/>
                <a:gd name="T58" fmla="*/ 48 w 63"/>
                <a:gd name="T59" fmla="*/ 8 h 37"/>
                <a:gd name="T60" fmla="*/ 41 w 63"/>
                <a:gd name="T61" fmla="*/ 8 h 37"/>
                <a:gd name="T62" fmla="*/ 37 w 63"/>
                <a:gd name="T63" fmla="*/ 4 h 37"/>
                <a:gd name="T64" fmla="*/ 34 w 63"/>
                <a:gd name="T65" fmla="*/ 4 h 37"/>
                <a:gd name="T66" fmla="*/ 19 w 63"/>
                <a:gd name="T67" fmla="*/ 0 h 37"/>
                <a:gd name="T68" fmla="*/ 8 w 63"/>
                <a:gd name="T6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 h="37">
                  <a:moveTo>
                    <a:pt x="56" y="26"/>
                  </a:moveTo>
                  <a:lnTo>
                    <a:pt x="60" y="30"/>
                  </a:lnTo>
                  <a:lnTo>
                    <a:pt x="60" y="30"/>
                  </a:lnTo>
                  <a:lnTo>
                    <a:pt x="60" y="30"/>
                  </a:lnTo>
                  <a:lnTo>
                    <a:pt x="56" y="30"/>
                  </a:lnTo>
                  <a:lnTo>
                    <a:pt x="56" y="26"/>
                  </a:lnTo>
                  <a:lnTo>
                    <a:pt x="56" y="26"/>
                  </a:lnTo>
                  <a:lnTo>
                    <a:pt x="56" y="26"/>
                  </a:lnTo>
                  <a:close/>
                  <a:moveTo>
                    <a:pt x="8" y="4"/>
                  </a:moveTo>
                  <a:lnTo>
                    <a:pt x="8" y="4"/>
                  </a:lnTo>
                  <a:lnTo>
                    <a:pt x="4" y="8"/>
                  </a:lnTo>
                  <a:lnTo>
                    <a:pt x="8" y="11"/>
                  </a:lnTo>
                  <a:lnTo>
                    <a:pt x="8" y="15"/>
                  </a:lnTo>
                  <a:lnTo>
                    <a:pt x="4" y="15"/>
                  </a:lnTo>
                  <a:lnTo>
                    <a:pt x="4" y="15"/>
                  </a:lnTo>
                  <a:lnTo>
                    <a:pt x="4" y="19"/>
                  </a:lnTo>
                  <a:lnTo>
                    <a:pt x="4" y="22"/>
                  </a:lnTo>
                  <a:lnTo>
                    <a:pt x="4" y="22"/>
                  </a:lnTo>
                  <a:lnTo>
                    <a:pt x="0" y="26"/>
                  </a:lnTo>
                  <a:lnTo>
                    <a:pt x="0" y="30"/>
                  </a:lnTo>
                  <a:lnTo>
                    <a:pt x="4" y="30"/>
                  </a:lnTo>
                  <a:lnTo>
                    <a:pt x="4" y="34"/>
                  </a:lnTo>
                  <a:lnTo>
                    <a:pt x="4" y="34"/>
                  </a:lnTo>
                  <a:lnTo>
                    <a:pt x="8" y="37"/>
                  </a:lnTo>
                  <a:lnTo>
                    <a:pt x="8" y="37"/>
                  </a:lnTo>
                  <a:lnTo>
                    <a:pt x="8" y="37"/>
                  </a:lnTo>
                  <a:lnTo>
                    <a:pt x="11" y="34"/>
                  </a:lnTo>
                  <a:lnTo>
                    <a:pt x="15" y="30"/>
                  </a:lnTo>
                  <a:lnTo>
                    <a:pt x="15" y="26"/>
                  </a:lnTo>
                  <a:lnTo>
                    <a:pt x="15" y="26"/>
                  </a:lnTo>
                  <a:lnTo>
                    <a:pt x="19" y="26"/>
                  </a:lnTo>
                  <a:lnTo>
                    <a:pt x="19" y="26"/>
                  </a:lnTo>
                  <a:lnTo>
                    <a:pt x="23" y="22"/>
                  </a:lnTo>
                  <a:lnTo>
                    <a:pt x="26" y="26"/>
                  </a:lnTo>
                  <a:lnTo>
                    <a:pt x="26" y="26"/>
                  </a:lnTo>
                  <a:lnTo>
                    <a:pt x="26" y="30"/>
                  </a:lnTo>
                  <a:lnTo>
                    <a:pt x="30" y="26"/>
                  </a:lnTo>
                  <a:lnTo>
                    <a:pt x="34" y="22"/>
                  </a:lnTo>
                  <a:lnTo>
                    <a:pt x="41" y="22"/>
                  </a:lnTo>
                  <a:lnTo>
                    <a:pt x="45" y="22"/>
                  </a:lnTo>
                  <a:lnTo>
                    <a:pt x="48" y="22"/>
                  </a:lnTo>
                  <a:lnTo>
                    <a:pt x="52" y="26"/>
                  </a:lnTo>
                  <a:lnTo>
                    <a:pt x="56" y="26"/>
                  </a:lnTo>
                  <a:lnTo>
                    <a:pt x="60" y="26"/>
                  </a:lnTo>
                  <a:lnTo>
                    <a:pt x="60" y="22"/>
                  </a:lnTo>
                  <a:lnTo>
                    <a:pt x="63" y="22"/>
                  </a:lnTo>
                  <a:lnTo>
                    <a:pt x="63" y="22"/>
                  </a:lnTo>
                  <a:lnTo>
                    <a:pt x="63" y="19"/>
                  </a:lnTo>
                  <a:lnTo>
                    <a:pt x="56" y="15"/>
                  </a:lnTo>
                  <a:lnTo>
                    <a:pt x="52" y="15"/>
                  </a:lnTo>
                  <a:lnTo>
                    <a:pt x="48" y="15"/>
                  </a:lnTo>
                  <a:lnTo>
                    <a:pt x="45" y="15"/>
                  </a:lnTo>
                  <a:lnTo>
                    <a:pt x="41" y="11"/>
                  </a:lnTo>
                  <a:lnTo>
                    <a:pt x="37" y="11"/>
                  </a:lnTo>
                  <a:lnTo>
                    <a:pt x="34" y="11"/>
                  </a:lnTo>
                  <a:lnTo>
                    <a:pt x="37" y="8"/>
                  </a:lnTo>
                  <a:lnTo>
                    <a:pt x="41" y="11"/>
                  </a:lnTo>
                  <a:lnTo>
                    <a:pt x="48" y="11"/>
                  </a:lnTo>
                  <a:lnTo>
                    <a:pt x="52" y="11"/>
                  </a:lnTo>
                  <a:lnTo>
                    <a:pt x="48" y="8"/>
                  </a:lnTo>
                  <a:lnTo>
                    <a:pt x="48" y="8"/>
                  </a:lnTo>
                  <a:lnTo>
                    <a:pt x="41" y="8"/>
                  </a:lnTo>
                  <a:lnTo>
                    <a:pt x="37" y="4"/>
                  </a:lnTo>
                  <a:lnTo>
                    <a:pt x="37" y="4"/>
                  </a:lnTo>
                  <a:lnTo>
                    <a:pt x="34" y="4"/>
                  </a:lnTo>
                  <a:lnTo>
                    <a:pt x="34" y="4"/>
                  </a:lnTo>
                  <a:lnTo>
                    <a:pt x="19" y="0"/>
                  </a:lnTo>
                  <a:lnTo>
                    <a:pt x="19" y="0"/>
                  </a:lnTo>
                  <a:lnTo>
                    <a:pt x="15" y="0"/>
                  </a:lnTo>
                  <a:lnTo>
                    <a:pt x="8" y="0"/>
                  </a:lnTo>
                  <a:lnTo>
                    <a:pt x="8" y="4"/>
                  </a:lnTo>
                  <a:close/>
                </a:path>
              </a:pathLst>
            </a:custGeom>
            <a:grpFill/>
            <a:ln>
              <a:noFill/>
            </a:ln>
          </p:spPr>
          <p:txBody>
            <a:bodyPr vert="horz" wrap="square" lIns="91440" tIns="45720" rIns="91440" bIns="45720" numCol="1" anchor="t" anchorCtr="0" compatLnSpc="1"/>
            <a:lstStyle/>
            <a:p>
              <a:endParaRPr lang="en-US"/>
            </a:p>
          </p:txBody>
        </p:sp>
        <p:sp>
          <p:nvSpPr>
            <p:cNvPr id="163" name="Freeform 160">
              <a:extLst>
                <a:ext uri="{FF2B5EF4-FFF2-40B4-BE49-F238E27FC236}">
                  <a16:creationId xmlns="" xmlns:a16="http://schemas.microsoft.com/office/drawing/2014/main" id="{C7D8AF84-7FCB-4F2F-85C8-231A1BF008C7}"/>
                </a:ext>
              </a:extLst>
            </p:cNvPr>
            <p:cNvSpPr>
              <a:spLocks noEditPoints="1"/>
            </p:cNvSpPr>
            <p:nvPr/>
          </p:nvSpPr>
          <p:spPr bwMode="auto">
            <a:xfrm>
              <a:off x="3244415" y="799561"/>
              <a:ext cx="891636" cy="1040885"/>
            </a:xfrm>
            <a:custGeom>
              <a:avLst/>
              <a:gdLst>
                <a:gd name="T0" fmla="*/ 47 w 187"/>
                <a:gd name="T1" fmla="*/ 209 h 218"/>
                <a:gd name="T2" fmla="*/ 36 w 187"/>
                <a:gd name="T3" fmla="*/ 200 h 218"/>
                <a:gd name="T4" fmla="*/ 31 w 187"/>
                <a:gd name="T5" fmla="*/ 189 h 218"/>
                <a:gd name="T6" fmla="*/ 29 w 187"/>
                <a:gd name="T7" fmla="*/ 185 h 218"/>
                <a:gd name="T8" fmla="*/ 32 w 187"/>
                <a:gd name="T9" fmla="*/ 173 h 218"/>
                <a:gd name="T10" fmla="*/ 31 w 187"/>
                <a:gd name="T11" fmla="*/ 166 h 218"/>
                <a:gd name="T12" fmla="*/ 39 w 187"/>
                <a:gd name="T13" fmla="*/ 161 h 218"/>
                <a:gd name="T14" fmla="*/ 40 w 187"/>
                <a:gd name="T15" fmla="*/ 158 h 218"/>
                <a:gd name="T16" fmla="*/ 43 w 187"/>
                <a:gd name="T17" fmla="*/ 149 h 218"/>
                <a:gd name="T18" fmla="*/ 45 w 187"/>
                <a:gd name="T19" fmla="*/ 141 h 218"/>
                <a:gd name="T20" fmla="*/ 44 w 187"/>
                <a:gd name="T21" fmla="*/ 129 h 218"/>
                <a:gd name="T22" fmla="*/ 33 w 187"/>
                <a:gd name="T23" fmla="*/ 127 h 218"/>
                <a:gd name="T24" fmla="*/ 37 w 187"/>
                <a:gd name="T25" fmla="*/ 108 h 218"/>
                <a:gd name="T26" fmla="*/ 29 w 187"/>
                <a:gd name="T27" fmla="*/ 84 h 218"/>
                <a:gd name="T28" fmla="*/ 6 w 187"/>
                <a:gd name="T29" fmla="*/ 74 h 218"/>
                <a:gd name="T30" fmla="*/ 19 w 187"/>
                <a:gd name="T31" fmla="*/ 64 h 218"/>
                <a:gd name="T32" fmla="*/ 7 w 187"/>
                <a:gd name="T33" fmla="*/ 50 h 218"/>
                <a:gd name="T34" fmla="*/ 37 w 187"/>
                <a:gd name="T35" fmla="*/ 37 h 218"/>
                <a:gd name="T36" fmla="*/ 48 w 187"/>
                <a:gd name="T37" fmla="*/ 25 h 218"/>
                <a:gd name="T38" fmla="*/ 73 w 187"/>
                <a:gd name="T39" fmla="*/ 13 h 218"/>
                <a:gd name="T40" fmla="*/ 86 w 187"/>
                <a:gd name="T41" fmla="*/ 23 h 218"/>
                <a:gd name="T42" fmla="*/ 101 w 187"/>
                <a:gd name="T43" fmla="*/ 23 h 218"/>
                <a:gd name="T44" fmla="*/ 107 w 187"/>
                <a:gd name="T45" fmla="*/ 9 h 218"/>
                <a:gd name="T46" fmla="*/ 126 w 187"/>
                <a:gd name="T47" fmla="*/ 1 h 218"/>
                <a:gd name="T48" fmla="*/ 138 w 187"/>
                <a:gd name="T49" fmla="*/ 9 h 218"/>
                <a:gd name="T50" fmla="*/ 148 w 187"/>
                <a:gd name="T51" fmla="*/ 11 h 218"/>
                <a:gd name="T52" fmla="*/ 165 w 187"/>
                <a:gd name="T53" fmla="*/ 23 h 218"/>
                <a:gd name="T54" fmla="*/ 129 w 187"/>
                <a:gd name="T55" fmla="*/ 28 h 218"/>
                <a:gd name="T56" fmla="*/ 157 w 187"/>
                <a:gd name="T57" fmla="*/ 30 h 218"/>
                <a:gd name="T58" fmla="*/ 163 w 187"/>
                <a:gd name="T59" fmla="*/ 38 h 218"/>
                <a:gd name="T60" fmla="*/ 180 w 187"/>
                <a:gd name="T61" fmla="*/ 42 h 218"/>
                <a:gd name="T62" fmla="*/ 164 w 187"/>
                <a:gd name="T63" fmla="*/ 51 h 218"/>
                <a:gd name="T64" fmla="*/ 157 w 187"/>
                <a:gd name="T65" fmla="*/ 77 h 218"/>
                <a:gd name="T66" fmla="*/ 155 w 187"/>
                <a:gd name="T67" fmla="*/ 88 h 218"/>
                <a:gd name="T68" fmla="*/ 156 w 187"/>
                <a:gd name="T69" fmla="*/ 98 h 218"/>
                <a:gd name="T70" fmla="*/ 152 w 187"/>
                <a:gd name="T71" fmla="*/ 106 h 218"/>
                <a:gd name="T72" fmla="*/ 151 w 187"/>
                <a:gd name="T73" fmla="*/ 117 h 218"/>
                <a:gd name="T74" fmla="*/ 138 w 187"/>
                <a:gd name="T75" fmla="*/ 119 h 218"/>
                <a:gd name="T76" fmla="*/ 132 w 187"/>
                <a:gd name="T77" fmla="*/ 125 h 218"/>
                <a:gd name="T78" fmla="*/ 145 w 187"/>
                <a:gd name="T79" fmla="*/ 136 h 218"/>
                <a:gd name="T80" fmla="*/ 137 w 187"/>
                <a:gd name="T81" fmla="*/ 142 h 218"/>
                <a:gd name="T82" fmla="*/ 125 w 187"/>
                <a:gd name="T83" fmla="*/ 141 h 218"/>
                <a:gd name="T84" fmla="*/ 134 w 187"/>
                <a:gd name="T85" fmla="*/ 147 h 218"/>
                <a:gd name="T86" fmla="*/ 127 w 187"/>
                <a:gd name="T87" fmla="*/ 159 h 218"/>
                <a:gd name="T88" fmla="*/ 106 w 187"/>
                <a:gd name="T89" fmla="*/ 162 h 218"/>
                <a:gd name="T90" fmla="*/ 88 w 187"/>
                <a:gd name="T91" fmla="*/ 178 h 218"/>
                <a:gd name="T92" fmla="*/ 75 w 187"/>
                <a:gd name="T93" fmla="*/ 180 h 218"/>
                <a:gd name="T94" fmla="*/ 65 w 187"/>
                <a:gd name="T95" fmla="*/ 193 h 218"/>
                <a:gd name="T96" fmla="*/ 62 w 187"/>
                <a:gd name="T97" fmla="*/ 203 h 218"/>
                <a:gd name="T98" fmla="*/ 54 w 187"/>
                <a:gd name="T99" fmla="*/ 212 h 218"/>
                <a:gd name="T100" fmla="*/ 62 w 187"/>
                <a:gd name="T101" fmla="*/ 199 h 218"/>
                <a:gd name="T102" fmla="*/ 139 w 187"/>
                <a:gd name="T103" fmla="*/ 153 h 218"/>
                <a:gd name="T104" fmla="*/ 141 w 187"/>
                <a:gd name="T105" fmla="*/ 126 h 218"/>
                <a:gd name="T106" fmla="*/ 150 w 187"/>
                <a:gd name="T107" fmla="*/ 112 h 218"/>
                <a:gd name="T108" fmla="*/ 154 w 187"/>
                <a:gd name="T109" fmla="*/ 94 h 218"/>
                <a:gd name="T110" fmla="*/ 173 w 187"/>
                <a:gd name="T111" fmla="*/ 29 h 218"/>
                <a:gd name="T112" fmla="*/ 106 w 187"/>
                <a:gd name="T113" fmla="*/ 8 h 218"/>
                <a:gd name="T114" fmla="*/ 84 w 187"/>
                <a:gd name="T115" fmla="*/ 17 h 218"/>
                <a:gd name="T116" fmla="*/ 35 w 187"/>
                <a:gd name="T117" fmla="*/ 101 h 218"/>
                <a:gd name="T118" fmla="*/ 35 w 187"/>
                <a:gd name="T119" fmla="*/ 118 h 218"/>
                <a:gd name="T120" fmla="*/ 37 w 187"/>
                <a:gd name="T121" fmla="*/ 210 h 218"/>
                <a:gd name="T122" fmla="*/ 34 w 187"/>
                <a:gd name="T123" fmla="*/ 154 h 218"/>
                <a:gd name="T124" fmla="*/ 43 w 187"/>
                <a:gd name="T125" fmla="*/ 145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7" h="218">
                  <a:moveTo>
                    <a:pt x="55" y="216"/>
                  </a:moveTo>
                  <a:cubicBezTo>
                    <a:pt x="53" y="215"/>
                    <a:pt x="53" y="215"/>
                    <a:pt x="53" y="215"/>
                  </a:cubicBezTo>
                  <a:cubicBezTo>
                    <a:pt x="52" y="215"/>
                    <a:pt x="52" y="215"/>
                    <a:pt x="52" y="215"/>
                  </a:cubicBezTo>
                  <a:cubicBezTo>
                    <a:pt x="52" y="214"/>
                    <a:pt x="52" y="214"/>
                    <a:pt x="52" y="214"/>
                  </a:cubicBezTo>
                  <a:cubicBezTo>
                    <a:pt x="52" y="214"/>
                    <a:pt x="52" y="214"/>
                    <a:pt x="52" y="214"/>
                  </a:cubicBezTo>
                  <a:cubicBezTo>
                    <a:pt x="53" y="214"/>
                    <a:pt x="53" y="214"/>
                    <a:pt x="53" y="214"/>
                  </a:cubicBezTo>
                  <a:cubicBezTo>
                    <a:pt x="53" y="213"/>
                    <a:pt x="53" y="213"/>
                    <a:pt x="53" y="213"/>
                  </a:cubicBezTo>
                  <a:cubicBezTo>
                    <a:pt x="52" y="213"/>
                    <a:pt x="52" y="213"/>
                    <a:pt x="52" y="213"/>
                  </a:cubicBezTo>
                  <a:cubicBezTo>
                    <a:pt x="52" y="214"/>
                    <a:pt x="52" y="214"/>
                    <a:pt x="52" y="214"/>
                  </a:cubicBezTo>
                  <a:cubicBezTo>
                    <a:pt x="51" y="214"/>
                    <a:pt x="51" y="214"/>
                    <a:pt x="51" y="214"/>
                  </a:cubicBezTo>
                  <a:cubicBezTo>
                    <a:pt x="51" y="215"/>
                    <a:pt x="51" y="215"/>
                    <a:pt x="51" y="215"/>
                  </a:cubicBezTo>
                  <a:cubicBezTo>
                    <a:pt x="51" y="215"/>
                    <a:pt x="51" y="215"/>
                    <a:pt x="51" y="215"/>
                  </a:cubicBezTo>
                  <a:cubicBezTo>
                    <a:pt x="50" y="215"/>
                    <a:pt x="50" y="215"/>
                    <a:pt x="50" y="215"/>
                  </a:cubicBezTo>
                  <a:cubicBezTo>
                    <a:pt x="50" y="215"/>
                    <a:pt x="50" y="215"/>
                    <a:pt x="50" y="215"/>
                  </a:cubicBezTo>
                  <a:cubicBezTo>
                    <a:pt x="50" y="216"/>
                    <a:pt x="50" y="216"/>
                    <a:pt x="50" y="216"/>
                  </a:cubicBezTo>
                  <a:cubicBezTo>
                    <a:pt x="50" y="216"/>
                    <a:pt x="50" y="216"/>
                    <a:pt x="50" y="216"/>
                  </a:cubicBezTo>
                  <a:cubicBezTo>
                    <a:pt x="50" y="216"/>
                    <a:pt x="50" y="216"/>
                    <a:pt x="50" y="216"/>
                  </a:cubicBezTo>
                  <a:cubicBezTo>
                    <a:pt x="50" y="215"/>
                    <a:pt x="50" y="215"/>
                    <a:pt x="50" y="215"/>
                  </a:cubicBezTo>
                  <a:cubicBezTo>
                    <a:pt x="50" y="214"/>
                    <a:pt x="50" y="214"/>
                    <a:pt x="50" y="214"/>
                  </a:cubicBezTo>
                  <a:cubicBezTo>
                    <a:pt x="50" y="214"/>
                    <a:pt x="50" y="214"/>
                    <a:pt x="50" y="214"/>
                  </a:cubicBezTo>
                  <a:cubicBezTo>
                    <a:pt x="51" y="213"/>
                    <a:pt x="51" y="213"/>
                    <a:pt x="51" y="213"/>
                  </a:cubicBezTo>
                  <a:cubicBezTo>
                    <a:pt x="51" y="213"/>
                    <a:pt x="51" y="213"/>
                    <a:pt x="51" y="213"/>
                  </a:cubicBezTo>
                  <a:cubicBezTo>
                    <a:pt x="50" y="213"/>
                    <a:pt x="50" y="213"/>
                    <a:pt x="50" y="213"/>
                  </a:cubicBezTo>
                  <a:cubicBezTo>
                    <a:pt x="50" y="214"/>
                    <a:pt x="50" y="214"/>
                    <a:pt x="50" y="214"/>
                  </a:cubicBezTo>
                  <a:cubicBezTo>
                    <a:pt x="49" y="215"/>
                    <a:pt x="49" y="215"/>
                    <a:pt x="49" y="215"/>
                  </a:cubicBezTo>
                  <a:cubicBezTo>
                    <a:pt x="49" y="215"/>
                    <a:pt x="49" y="215"/>
                    <a:pt x="49" y="215"/>
                  </a:cubicBezTo>
                  <a:cubicBezTo>
                    <a:pt x="49" y="214"/>
                    <a:pt x="49" y="214"/>
                    <a:pt x="49" y="214"/>
                  </a:cubicBezTo>
                  <a:cubicBezTo>
                    <a:pt x="49" y="214"/>
                    <a:pt x="49" y="214"/>
                    <a:pt x="49" y="214"/>
                  </a:cubicBezTo>
                  <a:cubicBezTo>
                    <a:pt x="50" y="213"/>
                    <a:pt x="50" y="213"/>
                    <a:pt x="50" y="213"/>
                  </a:cubicBezTo>
                  <a:cubicBezTo>
                    <a:pt x="50" y="212"/>
                    <a:pt x="50" y="212"/>
                    <a:pt x="50" y="212"/>
                  </a:cubicBezTo>
                  <a:cubicBezTo>
                    <a:pt x="50" y="212"/>
                    <a:pt x="50" y="212"/>
                    <a:pt x="50" y="212"/>
                  </a:cubicBezTo>
                  <a:cubicBezTo>
                    <a:pt x="49" y="212"/>
                    <a:pt x="49" y="212"/>
                    <a:pt x="49" y="212"/>
                  </a:cubicBezTo>
                  <a:cubicBezTo>
                    <a:pt x="49" y="213"/>
                    <a:pt x="49" y="213"/>
                    <a:pt x="49" y="213"/>
                  </a:cubicBezTo>
                  <a:cubicBezTo>
                    <a:pt x="48" y="213"/>
                    <a:pt x="48" y="213"/>
                    <a:pt x="48" y="213"/>
                  </a:cubicBezTo>
                  <a:cubicBezTo>
                    <a:pt x="48" y="213"/>
                    <a:pt x="48" y="213"/>
                    <a:pt x="48" y="213"/>
                  </a:cubicBezTo>
                  <a:cubicBezTo>
                    <a:pt x="48" y="212"/>
                    <a:pt x="48" y="212"/>
                    <a:pt x="48" y="212"/>
                  </a:cubicBezTo>
                  <a:cubicBezTo>
                    <a:pt x="49" y="212"/>
                    <a:pt x="49" y="212"/>
                    <a:pt x="49" y="212"/>
                  </a:cubicBezTo>
                  <a:cubicBezTo>
                    <a:pt x="49" y="212"/>
                    <a:pt x="49" y="212"/>
                    <a:pt x="49" y="212"/>
                  </a:cubicBezTo>
                  <a:cubicBezTo>
                    <a:pt x="48" y="212"/>
                    <a:pt x="48" y="212"/>
                    <a:pt x="48" y="212"/>
                  </a:cubicBezTo>
                  <a:cubicBezTo>
                    <a:pt x="48" y="212"/>
                    <a:pt x="48" y="212"/>
                    <a:pt x="48" y="212"/>
                  </a:cubicBezTo>
                  <a:cubicBezTo>
                    <a:pt x="47" y="212"/>
                    <a:pt x="47" y="212"/>
                    <a:pt x="47" y="212"/>
                  </a:cubicBezTo>
                  <a:cubicBezTo>
                    <a:pt x="47" y="213"/>
                    <a:pt x="47" y="213"/>
                    <a:pt x="47" y="213"/>
                  </a:cubicBezTo>
                  <a:cubicBezTo>
                    <a:pt x="47" y="212"/>
                    <a:pt x="47" y="212"/>
                    <a:pt x="47" y="212"/>
                  </a:cubicBezTo>
                  <a:cubicBezTo>
                    <a:pt x="47" y="212"/>
                    <a:pt x="47" y="212"/>
                    <a:pt x="47" y="212"/>
                  </a:cubicBezTo>
                  <a:cubicBezTo>
                    <a:pt x="47" y="212"/>
                    <a:pt x="47" y="212"/>
                    <a:pt x="47" y="212"/>
                  </a:cubicBezTo>
                  <a:cubicBezTo>
                    <a:pt x="46" y="212"/>
                    <a:pt x="46" y="212"/>
                    <a:pt x="46" y="212"/>
                  </a:cubicBezTo>
                  <a:cubicBezTo>
                    <a:pt x="46" y="212"/>
                    <a:pt x="46" y="212"/>
                    <a:pt x="46" y="212"/>
                  </a:cubicBezTo>
                  <a:cubicBezTo>
                    <a:pt x="46" y="212"/>
                    <a:pt x="46" y="212"/>
                    <a:pt x="46" y="212"/>
                  </a:cubicBezTo>
                  <a:cubicBezTo>
                    <a:pt x="47" y="211"/>
                    <a:pt x="47" y="211"/>
                    <a:pt x="47" y="211"/>
                  </a:cubicBezTo>
                  <a:cubicBezTo>
                    <a:pt x="47" y="210"/>
                    <a:pt x="47" y="210"/>
                    <a:pt x="47" y="210"/>
                  </a:cubicBezTo>
                  <a:cubicBezTo>
                    <a:pt x="48" y="210"/>
                    <a:pt x="48" y="210"/>
                    <a:pt x="48" y="210"/>
                  </a:cubicBezTo>
                  <a:cubicBezTo>
                    <a:pt x="49" y="210"/>
                    <a:pt x="49" y="210"/>
                    <a:pt x="49" y="210"/>
                  </a:cubicBezTo>
                  <a:cubicBezTo>
                    <a:pt x="49" y="210"/>
                    <a:pt x="49" y="210"/>
                    <a:pt x="49" y="210"/>
                  </a:cubicBezTo>
                  <a:cubicBezTo>
                    <a:pt x="48" y="210"/>
                    <a:pt x="48" y="210"/>
                    <a:pt x="48" y="210"/>
                  </a:cubicBezTo>
                  <a:cubicBezTo>
                    <a:pt x="47" y="210"/>
                    <a:pt x="47" y="210"/>
                    <a:pt x="47" y="210"/>
                  </a:cubicBezTo>
                  <a:cubicBezTo>
                    <a:pt x="47" y="210"/>
                    <a:pt x="47" y="210"/>
                    <a:pt x="47" y="210"/>
                  </a:cubicBezTo>
                  <a:cubicBezTo>
                    <a:pt x="47" y="210"/>
                    <a:pt x="47" y="210"/>
                    <a:pt x="47" y="210"/>
                  </a:cubicBezTo>
                  <a:cubicBezTo>
                    <a:pt x="48" y="210"/>
                    <a:pt x="48" y="210"/>
                    <a:pt x="48" y="210"/>
                  </a:cubicBezTo>
                  <a:cubicBezTo>
                    <a:pt x="48" y="209"/>
                    <a:pt x="48" y="209"/>
                    <a:pt x="48" y="209"/>
                  </a:cubicBezTo>
                  <a:cubicBezTo>
                    <a:pt x="49" y="209"/>
                    <a:pt x="49" y="209"/>
                    <a:pt x="49" y="209"/>
                  </a:cubicBezTo>
                  <a:cubicBezTo>
                    <a:pt x="50" y="209"/>
                    <a:pt x="50" y="209"/>
                    <a:pt x="50" y="209"/>
                  </a:cubicBezTo>
                  <a:cubicBezTo>
                    <a:pt x="50" y="208"/>
                    <a:pt x="50" y="208"/>
                    <a:pt x="50" y="208"/>
                  </a:cubicBezTo>
                  <a:cubicBezTo>
                    <a:pt x="49" y="208"/>
                    <a:pt x="49" y="208"/>
                    <a:pt x="49" y="208"/>
                  </a:cubicBezTo>
                  <a:cubicBezTo>
                    <a:pt x="49" y="208"/>
                    <a:pt x="49" y="208"/>
                    <a:pt x="49" y="208"/>
                  </a:cubicBezTo>
                  <a:cubicBezTo>
                    <a:pt x="48" y="209"/>
                    <a:pt x="48" y="209"/>
                    <a:pt x="48" y="209"/>
                  </a:cubicBezTo>
                  <a:cubicBezTo>
                    <a:pt x="47" y="209"/>
                    <a:pt x="47" y="209"/>
                    <a:pt x="47" y="209"/>
                  </a:cubicBezTo>
                  <a:cubicBezTo>
                    <a:pt x="46" y="210"/>
                    <a:pt x="46" y="210"/>
                    <a:pt x="46" y="210"/>
                  </a:cubicBezTo>
                  <a:cubicBezTo>
                    <a:pt x="46" y="209"/>
                    <a:pt x="46" y="209"/>
                    <a:pt x="46" y="209"/>
                  </a:cubicBezTo>
                  <a:cubicBezTo>
                    <a:pt x="46" y="209"/>
                    <a:pt x="46" y="209"/>
                    <a:pt x="46" y="209"/>
                  </a:cubicBezTo>
                  <a:cubicBezTo>
                    <a:pt x="47" y="209"/>
                    <a:pt x="47" y="209"/>
                    <a:pt x="47" y="209"/>
                  </a:cubicBezTo>
                  <a:cubicBezTo>
                    <a:pt x="47" y="208"/>
                    <a:pt x="47" y="208"/>
                    <a:pt x="47" y="208"/>
                  </a:cubicBezTo>
                  <a:cubicBezTo>
                    <a:pt x="47" y="208"/>
                    <a:pt x="47" y="208"/>
                    <a:pt x="47" y="208"/>
                  </a:cubicBezTo>
                  <a:cubicBezTo>
                    <a:pt x="47" y="207"/>
                    <a:pt x="47" y="207"/>
                    <a:pt x="47" y="207"/>
                  </a:cubicBezTo>
                  <a:cubicBezTo>
                    <a:pt x="47" y="207"/>
                    <a:pt x="47" y="207"/>
                    <a:pt x="47" y="207"/>
                  </a:cubicBezTo>
                  <a:cubicBezTo>
                    <a:pt x="46" y="207"/>
                    <a:pt x="46" y="207"/>
                    <a:pt x="46" y="207"/>
                  </a:cubicBezTo>
                  <a:cubicBezTo>
                    <a:pt x="46" y="207"/>
                    <a:pt x="46" y="207"/>
                    <a:pt x="46" y="207"/>
                  </a:cubicBezTo>
                  <a:cubicBezTo>
                    <a:pt x="47" y="208"/>
                    <a:pt x="47" y="208"/>
                    <a:pt x="47" y="208"/>
                  </a:cubicBezTo>
                  <a:cubicBezTo>
                    <a:pt x="47" y="208"/>
                    <a:pt x="47" y="208"/>
                    <a:pt x="47" y="208"/>
                  </a:cubicBezTo>
                  <a:cubicBezTo>
                    <a:pt x="46" y="208"/>
                    <a:pt x="46" y="208"/>
                    <a:pt x="46" y="208"/>
                  </a:cubicBezTo>
                  <a:cubicBezTo>
                    <a:pt x="45" y="208"/>
                    <a:pt x="45" y="208"/>
                    <a:pt x="45" y="208"/>
                  </a:cubicBezTo>
                  <a:cubicBezTo>
                    <a:pt x="45" y="208"/>
                    <a:pt x="45" y="208"/>
                    <a:pt x="45" y="208"/>
                  </a:cubicBezTo>
                  <a:cubicBezTo>
                    <a:pt x="44" y="208"/>
                    <a:pt x="44" y="208"/>
                    <a:pt x="44" y="208"/>
                  </a:cubicBezTo>
                  <a:cubicBezTo>
                    <a:pt x="44" y="209"/>
                    <a:pt x="44" y="209"/>
                    <a:pt x="44" y="209"/>
                  </a:cubicBezTo>
                  <a:cubicBezTo>
                    <a:pt x="44" y="209"/>
                    <a:pt x="44" y="209"/>
                    <a:pt x="44" y="209"/>
                  </a:cubicBezTo>
                  <a:cubicBezTo>
                    <a:pt x="43" y="209"/>
                    <a:pt x="43" y="209"/>
                    <a:pt x="43" y="209"/>
                  </a:cubicBezTo>
                  <a:cubicBezTo>
                    <a:pt x="43" y="209"/>
                    <a:pt x="43" y="209"/>
                    <a:pt x="43" y="209"/>
                  </a:cubicBezTo>
                  <a:cubicBezTo>
                    <a:pt x="42" y="209"/>
                    <a:pt x="42" y="209"/>
                    <a:pt x="42" y="209"/>
                  </a:cubicBezTo>
                  <a:cubicBezTo>
                    <a:pt x="42" y="209"/>
                    <a:pt x="42" y="209"/>
                    <a:pt x="42" y="209"/>
                  </a:cubicBezTo>
                  <a:cubicBezTo>
                    <a:pt x="41" y="209"/>
                    <a:pt x="41" y="209"/>
                    <a:pt x="41" y="209"/>
                  </a:cubicBezTo>
                  <a:cubicBezTo>
                    <a:pt x="41" y="209"/>
                    <a:pt x="41" y="209"/>
                    <a:pt x="41" y="209"/>
                  </a:cubicBezTo>
                  <a:cubicBezTo>
                    <a:pt x="40" y="209"/>
                    <a:pt x="40" y="209"/>
                    <a:pt x="40" y="209"/>
                  </a:cubicBezTo>
                  <a:cubicBezTo>
                    <a:pt x="40" y="210"/>
                    <a:pt x="40" y="210"/>
                    <a:pt x="40" y="210"/>
                  </a:cubicBezTo>
                  <a:cubicBezTo>
                    <a:pt x="40" y="210"/>
                    <a:pt x="40" y="210"/>
                    <a:pt x="40" y="210"/>
                  </a:cubicBezTo>
                  <a:cubicBezTo>
                    <a:pt x="40" y="210"/>
                    <a:pt x="40" y="210"/>
                    <a:pt x="40" y="210"/>
                  </a:cubicBezTo>
                  <a:cubicBezTo>
                    <a:pt x="39" y="210"/>
                    <a:pt x="39" y="210"/>
                    <a:pt x="39" y="210"/>
                  </a:cubicBezTo>
                  <a:cubicBezTo>
                    <a:pt x="39" y="210"/>
                    <a:pt x="39" y="210"/>
                    <a:pt x="39" y="210"/>
                  </a:cubicBezTo>
                  <a:cubicBezTo>
                    <a:pt x="39" y="209"/>
                    <a:pt x="39" y="209"/>
                    <a:pt x="39" y="209"/>
                  </a:cubicBezTo>
                  <a:cubicBezTo>
                    <a:pt x="40" y="209"/>
                    <a:pt x="40" y="209"/>
                    <a:pt x="40" y="209"/>
                  </a:cubicBezTo>
                  <a:cubicBezTo>
                    <a:pt x="40" y="209"/>
                    <a:pt x="40" y="209"/>
                    <a:pt x="40" y="209"/>
                  </a:cubicBezTo>
                  <a:cubicBezTo>
                    <a:pt x="40" y="208"/>
                    <a:pt x="40" y="208"/>
                    <a:pt x="40" y="208"/>
                  </a:cubicBezTo>
                  <a:cubicBezTo>
                    <a:pt x="39" y="208"/>
                    <a:pt x="39" y="208"/>
                    <a:pt x="39" y="208"/>
                  </a:cubicBezTo>
                  <a:cubicBezTo>
                    <a:pt x="39" y="207"/>
                    <a:pt x="39" y="207"/>
                    <a:pt x="39" y="207"/>
                  </a:cubicBezTo>
                  <a:cubicBezTo>
                    <a:pt x="39" y="207"/>
                    <a:pt x="39" y="207"/>
                    <a:pt x="39" y="207"/>
                  </a:cubicBezTo>
                  <a:cubicBezTo>
                    <a:pt x="38" y="207"/>
                    <a:pt x="38" y="207"/>
                    <a:pt x="38" y="207"/>
                  </a:cubicBezTo>
                  <a:cubicBezTo>
                    <a:pt x="38" y="207"/>
                    <a:pt x="38" y="207"/>
                    <a:pt x="38" y="207"/>
                  </a:cubicBezTo>
                  <a:cubicBezTo>
                    <a:pt x="37" y="207"/>
                    <a:pt x="37" y="207"/>
                    <a:pt x="37" y="207"/>
                  </a:cubicBezTo>
                  <a:cubicBezTo>
                    <a:pt x="36" y="207"/>
                    <a:pt x="36" y="207"/>
                    <a:pt x="36" y="207"/>
                  </a:cubicBezTo>
                  <a:cubicBezTo>
                    <a:pt x="36" y="207"/>
                    <a:pt x="36" y="207"/>
                    <a:pt x="36" y="207"/>
                  </a:cubicBezTo>
                  <a:cubicBezTo>
                    <a:pt x="37" y="206"/>
                    <a:pt x="37" y="206"/>
                    <a:pt x="37" y="206"/>
                  </a:cubicBezTo>
                  <a:cubicBezTo>
                    <a:pt x="37" y="206"/>
                    <a:pt x="37" y="206"/>
                    <a:pt x="37" y="206"/>
                  </a:cubicBezTo>
                  <a:cubicBezTo>
                    <a:pt x="36" y="206"/>
                    <a:pt x="36" y="206"/>
                    <a:pt x="36" y="206"/>
                  </a:cubicBezTo>
                  <a:cubicBezTo>
                    <a:pt x="36" y="206"/>
                    <a:pt x="36" y="206"/>
                    <a:pt x="36" y="206"/>
                  </a:cubicBezTo>
                  <a:cubicBezTo>
                    <a:pt x="37" y="205"/>
                    <a:pt x="37" y="205"/>
                    <a:pt x="37" y="205"/>
                  </a:cubicBezTo>
                  <a:cubicBezTo>
                    <a:pt x="38" y="205"/>
                    <a:pt x="38" y="205"/>
                    <a:pt x="38" y="205"/>
                  </a:cubicBezTo>
                  <a:cubicBezTo>
                    <a:pt x="38" y="205"/>
                    <a:pt x="38" y="205"/>
                    <a:pt x="38" y="205"/>
                  </a:cubicBezTo>
                  <a:cubicBezTo>
                    <a:pt x="38" y="204"/>
                    <a:pt x="38" y="204"/>
                    <a:pt x="38" y="204"/>
                  </a:cubicBezTo>
                  <a:cubicBezTo>
                    <a:pt x="37" y="204"/>
                    <a:pt x="37" y="204"/>
                    <a:pt x="37" y="204"/>
                  </a:cubicBezTo>
                  <a:cubicBezTo>
                    <a:pt x="36" y="205"/>
                    <a:pt x="36" y="205"/>
                    <a:pt x="36" y="205"/>
                  </a:cubicBezTo>
                  <a:cubicBezTo>
                    <a:pt x="36" y="205"/>
                    <a:pt x="36" y="205"/>
                    <a:pt x="36" y="205"/>
                  </a:cubicBezTo>
                  <a:cubicBezTo>
                    <a:pt x="35" y="205"/>
                    <a:pt x="35" y="205"/>
                    <a:pt x="35" y="205"/>
                  </a:cubicBezTo>
                  <a:cubicBezTo>
                    <a:pt x="34" y="205"/>
                    <a:pt x="34" y="205"/>
                    <a:pt x="34" y="205"/>
                  </a:cubicBezTo>
                  <a:cubicBezTo>
                    <a:pt x="34" y="205"/>
                    <a:pt x="34" y="205"/>
                    <a:pt x="34" y="205"/>
                  </a:cubicBezTo>
                  <a:cubicBezTo>
                    <a:pt x="35" y="204"/>
                    <a:pt x="35" y="204"/>
                    <a:pt x="35" y="204"/>
                  </a:cubicBezTo>
                  <a:cubicBezTo>
                    <a:pt x="35" y="204"/>
                    <a:pt x="35" y="204"/>
                    <a:pt x="35" y="204"/>
                  </a:cubicBezTo>
                  <a:cubicBezTo>
                    <a:pt x="35" y="203"/>
                    <a:pt x="35" y="203"/>
                    <a:pt x="35" y="203"/>
                  </a:cubicBezTo>
                  <a:cubicBezTo>
                    <a:pt x="36" y="203"/>
                    <a:pt x="36" y="203"/>
                    <a:pt x="36" y="203"/>
                  </a:cubicBezTo>
                  <a:cubicBezTo>
                    <a:pt x="36" y="203"/>
                    <a:pt x="36" y="203"/>
                    <a:pt x="36" y="203"/>
                  </a:cubicBezTo>
                  <a:cubicBezTo>
                    <a:pt x="36" y="202"/>
                    <a:pt x="36" y="202"/>
                    <a:pt x="36" y="202"/>
                  </a:cubicBezTo>
                  <a:cubicBezTo>
                    <a:pt x="36" y="202"/>
                    <a:pt x="36" y="202"/>
                    <a:pt x="36" y="202"/>
                  </a:cubicBezTo>
                  <a:cubicBezTo>
                    <a:pt x="35" y="203"/>
                    <a:pt x="35" y="203"/>
                    <a:pt x="35" y="203"/>
                  </a:cubicBezTo>
                  <a:cubicBezTo>
                    <a:pt x="34" y="203"/>
                    <a:pt x="34" y="203"/>
                    <a:pt x="34" y="203"/>
                  </a:cubicBezTo>
                  <a:cubicBezTo>
                    <a:pt x="34" y="203"/>
                    <a:pt x="34" y="203"/>
                    <a:pt x="34" y="203"/>
                  </a:cubicBezTo>
                  <a:cubicBezTo>
                    <a:pt x="34" y="202"/>
                    <a:pt x="34" y="202"/>
                    <a:pt x="34" y="202"/>
                  </a:cubicBezTo>
                  <a:cubicBezTo>
                    <a:pt x="35" y="202"/>
                    <a:pt x="35" y="202"/>
                    <a:pt x="35" y="202"/>
                  </a:cubicBezTo>
                  <a:cubicBezTo>
                    <a:pt x="35" y="202"/>
                    <a:pt x="35" y="202"/>
                    <a:pt x="35" y="202"/>
                  </a:cubicBezTo>
                  <a:cubicBezTo>
                    <a:pt x="36" y="202"/>
                    <a:pt x="36" y="202"/>
                    <a:pt x="36" y="202"/>
                  </a:cubicBezTo>
                  <a:cubicBezTo>
                    <a:pt x="36" y="201"/>
                    <a:pt x="36" y="201"/>
                    <a:pt x="36" y="201"/>
                  </a:cubicBezTo>
                  <a:cubicBezTo>
                    <a:pt x="36" y="201"/>
                    <a:pt x="36" y="201"/>
                    <a:pt x="36" y="201"/>
                  </a:cubicBezTo>
                  <a:cubicBezTo>
                    <a:pt x="37" y="201"/>
                    <a:pt x="37" y="201"/>
                    <a:pt x="37" y="201"/>
                  </a:cubicBezTo>
                  <a:cubicBezTo>
                    <a:pt x="36" y="200"/>
                    <a:pt x="36" y="200"/>
                    <a:pt x="36" y="200"/>
                  </a:cubicBezTo>
                  <a:cubicBezTo>
                    <a:pt x="35" y="201"/>
                    <a:pt x="35" y="201"/>
                    <a:pt x="35" y="201"/>
                  </a:cubicBezTo>
                  <a:cubicBezTo>
                    <a:pt x="35" y="201"/>
                    <a:pt x="35" y="201"/>
                    <a:pt x="35" y="201"/>
                  </a:cubicBezTo>
                  <a:cubicBezTo>
                    <a:pt x="35" y="201"/>
                    <a:pt x="35" y="201"/>
                    <a:pt x="35" y="201"/>
                  </a:cubicBezTo>
                  <a:cubicBezTo>
                    <a:pt x="34" y="201"/>
                    <a:pt x="34" y="201"/>
                    <a:pt x="34" y="201"/>
                  </a:cubicBezTo>
                  <a:cubicBezTo>
                    <a:pt x="34" y="201"/>
                    <a:pt x="34" y="201"/>
                    <a:pt x="34" y="201"/>
                  </a:cubicBezTo>
                  <a:cubicBezTo>
                    <a:pt x="35" y="201"/>
                    <a:pt x="35" y="201"/>
                    <a:pt x="35" y="201"/>
                  </a:cubicBezTo>
                  <a:cubicBezTo>
                    <a:pt x="35" y="200"/>
                    <a:pt x="35" y="200"/>
                    <a:pt x="35" y="200"/>
                  </a:cubicBezTo>
                  <a:cubicBezTo>
                    <a:pt x="34" y="200"/>
                    <a:pt x="34" y="200"/>
                    <a:pt x="34" y="200"/>
                  </a:cubicBezTo>
                  <a:cubicBezTo>
                    <a:pt x="35" y="200"/>
                    <a:pt x="35" y="200"/>
                    <a:pt x="35" y="200"/>
                  </a:cubicBezTo>
                  <a:cubicBezTo>
                    <a:pt x="35" y="199"/>
                    <a:pt x="35" y="199"/>
                    <a:pt x="35" y="199"/>
                  </a:cubicBezTo>
                  <a:cubicBezTo>
                    <a:pt x="34" y="199"/>
                    <a:pt x="34" y="199"/>
                    <a:pt x="34" y="199"/>
                  </a:cubicBezTo>
                  <a:cubicBezTo>
                    <a:pt x="34" y="199"/>
                    <a:pt x="34" y="199"/>
                    <a:pt x="34" y="199"/>
                  </a:cubicBezTo>
                  <a:cubicBezTo>
                    <a:pt x="34" y="199"/>
                    <a:pt x="34" y="199"/>
                    <a:pt x="34" y="199"/>
                  </a:cubicBezTo>
                  <a:cubicBezTo>
                    <a:pt x="34" y="199"/>
                    <a:pt x="34" y="199"/>
                    <a:pt x="34" y="199"/>
                  </a:cubicBezTo>
                  <a:cubicBezTo>
                    <a:pt x="34" y="198"/>
                    <a:pt x="34" y="198"/>
                    <a:pt x="34" y="198"/>
                  </a:cubicBezTo>
                  <a:cubicBezTo>
                    <a:pt x="33" y="198"/>
                    <a:pt x="33" y="198"/>
                    <a:pt x="33" y="198"/>
                  </a:cubicBezTo>
                  <a:cubicBezTo>
                    <a:pt x="33" y="198"/>
                    <a:pt x="33" y="198"/>
                    <a:pt x="33" y="198"/>
                  </a:cubicBezTo>
                  <a:cubicBezTo>
                    <a:pt x="33" y="198"/>
                    <a:pt x="33" y="198"/>
                    <a:pt x="33" y="198"/>
                  </a:cubicBezTo>
                  <a:cubicBezTo>
                    <a:pt x="32" y="198"/>
                    <a:pt x="32" y="198"/>
                    <a:pt x="32" y="198"/>
                  </a:cubicBezTo>
                  <a:cubicBezTo>
                    <a:pt x="33" y="197"/>
                    <a:pt x="33" y="197"/>
                    <a:pt x="33" y="197"/>
                  </a:cubicBezTo>
                  <a:cubicBezTo>
                    <a:pt x="33" y="197"/>
                    <a:pt x="33" y="197"/>
                    <a:pt x="33" y="197"/>
                  </a:cubicBezTo>
                  <a:cubicBezTo>
                    <a:pt x="34" y="197"/>
                    <a:pt x="34" y="197"/>
                    <a:pt x="34" y="197"/>
                  </a:cubicBezTo>
                  <a:cubicBezTo>
                    <a:pt x="34" y="196"/>
                    <a:pt x="34" y="196"/>
                    <a:pt x="34" y="196"/>
                  </a:cubicBezTo>
                  <a:cubicBezTo>
                    <a:pt x="34" y="196"/>
                    <a:pt x="34" y="196"/>
                    <a:pt x="34" y="196"/>
                  </a:cubicBezTo>
                  <a:cubicBezTo>
                    <a:pt x="34" y="195"/>
                    <a:pt x="34" y="195"/>
                    <a:pt x="34" y="195"/>
                  </a:cubicBezTo>
                  <a:cubicBezTo>
                    <a:pt x="34" y="195"/>
                    <a:pt x="34" y="195"/>
                    <a:pt x="34" y="195"/>
                  </a:cubicBezTo>
                  <a:cubicBezTo>
                    <a:pt x="34" y="195"/>
                    <a:pt x="34" y="195"/>
                    <a:pt x="34" y="195"/>
                  </a:cubicBezTo>
                  <a:cubicBezTo>
                    <a:pt x="34" y="195"/>
                    <a:pt x="34" y="195"/>
                    <a:pt x="34" y="195"/>
                  </a:cubicBezTo>
                  <a:cubicBezTo>
                    <a:pt x="34" y="195"/>
                    <a:pt x="34" y="195"/>
                    <a:pt x="34" y="195"/>
                  </a:cubicBezTo>
                  <a:cubicBezTo>
                    <a:pt x="33" y="195"/>
                    <a:pt x="33" y="195"/>
                    <a:pt x="33" y="195"/>
                  </a:cubicBezTo>
                  <a:cubicBezTo>
                    <a:pt x="33" y="195"/>
                    <a:pt x="33" y="195"/>
                    <a:pt x="33" y="195"/>
                  </a:cubicBezTo>
                  <a:cubicBezTo>
                    <a:pt x="32" y="195"/>
                    <a:pt x="32" y="195"/>
                    <a:pt x="32" y="195"/>
                  </a:cubicBezTo>
                  <a:cubicBezTo>
                    <a:pt x="32" y="195"/>
                    <a:pt x="32" y="195"/>
                    <a:pt x="32" y="195"/>
                  </a:cubicBezTo>
                  <a:cubicBezTo>
                    <a:pt x="32" y="194"/>
                    <a:pt x="32" y="194"/>
                    <a:pt x="32" y="194"/>
                  </a:cubicBezTo>
                  <a:cubicBezTo>
                    <a:pt x="32" y="194"/>
                    <a:pt x="32" y="194"/>
                    <a:pt x="32" y="194"/>
                  </a:cubicBezTo>
                  <a:cubicBezTo>
                    <a:pt x="33" y="193"/>
                    <a:pt x="33" y="193"/>
                    <a:pt x="33" y="193"/>
                  </a:cubicBezTo>
                  <a:cubicBezTo>
                    <a:pt x="33" y="193"/>
                    <a:pt x="33" y="193"/>
                    <a:pt x="33" y="193"/>
                  </a:cubicBezTo>
                  <a:cubicBezTo>
                    <a:pt x="33" y="193"/>
                    <a:pt x="33" y="193"/>
                    <a:pt x="33" y="193"/>
                  </a:cubicBezTo>
                  <a:cubicBezTo>
                    <a:pt x="32" y="193"/>
                    <a:pt x="32" y="193"/>
                    <a:pt x="32" y="193"/>
                  </a:cubicBezTo>
                  <a:cubicBezTo>
                    <a:pt x="31" y="193"/>
                    <a:pt x="31" y="193"/>
                    <a:pt x="31" y="193"/>
                  </a:cubicBezTo>
                  <a:cubicBezTo>
                    <a:pt x="31" y="193"/>
                    <a:pt x="31" y="193"/>
                    <a:pt x="31" y="193"/>
                  </a:cubicBezTo>
                  <a:cubicBezTo>
                    <a:pt x="31" y="193"/>
                    <a:pt x="31" y="193"/>
                    <a:pt x="31" y="193"/>
                  </a:cubicBezTo>
                  <a:cubicBezTo>
                    <a:pt x="31" y="192"/>
                    <a:pt x="31" y="192"/>
                    <a:pt x="31" y="192"/>
                  </a:cubicBezTo>
                  <a:cubicBezTo>
                    <a:pt x="31" y="192"/>
                    <a:pt x="31" y="192"/>
                    <a:pt x="31" y="192"/>
                  </a:cubicBezTo>
                  <a:cubicBezTo>
                    <a:pt x="32" y="192"/>
                    <a:pt x="32" y="192"/>
                    <a:pt x="32" y="192"/>
                  </a:cubicBezTo>
                  <a:cubicBezTo>
                    <a:pt x="33" y="192"/>
                    <a:pt x="33" y="192"/>
                    <a:pt x="33" y="192"/>
                  </a:cubicBezTo>
                  <a:cubicBezTo>
                    <a:pt x="33" y="192"/>
                    <a:pt x="33" y="192"/>
                    <a:pt x="33" y="192"/>
                  </a:cubicBezTo>
                  <a:cubicBezTo>
                    <a:pt x="33" y="192"/>
                    <a:pt x="33" y="192"/>
                    <a:pt x="33" y="192"/>
                  </a:cubicBezTo>
                  <a:cubicBezTo>
                    <a:pt x="33" y="192"/>
                    <a:pt x="33" y="192"/>
                    <a:pt x="33" y="192"/>
                  </a:cubicBezTo>
                  <a:cubicBezTo>
                    <a:pt x="32" y="192"/>
                    <a:pt x="32" y="192"/>
                    <a:pt x="32" y="192"/>
                  </a:cubicBezTo>
                  <a:cubicBezTo>
                    <a:pt x="31" y="192"/>
                    <a:pt x="31" y="192"/>
                    <a:pt x="31" y="192"/>
                  </a:cubicBezTo>
                  <a:cubicBezTo>
                    <a:pt x="31" y="192"/>
                    <a:pt x="31" y="192"/>
                    <a:pt x="31" y="192"/>
                  </a:cubicBezTo>
                  <a:cubicBezTo>
                    <a:pt x="30" y="191"/>
                    <a:pt x="30" y="191"/>
                    <a:pt x="30" y="191"/>
                  </a:cubicBezTo>
                  <a:cubicBezTo>
                    <a:pt x="31" y="191"/>
                    <a:pt x="31" y="191"/>
                    <a:pt x="31" y="191"/>
                  </a:cubicBezTo>
                  <a:cubicBezTo>
                    <a:pt x="32" y="191"/>
                    <a:pt x="32" y="191"/>
                    <a:pt x="32" y="191"/>
                  </a:cubicBezTo>
                  <a:cubicBezTo>
                    <a:pt x="33" y="191"/>
                    <a:pt x="33" y="191"/>
                    <a:pt x="33" y="191"/>
                  </a:cubicBezTo>
                  <a:cubicBezTo>
                    <a:pt x="32" y="190"/>
                    <a:pt x="32" y="190"/>
                    <a:pt x="32" y="190"/>
                  </a:cubicBezTo>
                  <a:cubicBezTo>
                    <a:pt x="32" y="190"/>
                    <a:pt x="32" y="190"/>
                    <a:pt x="32" y="190"/>
                  </a:cubicBezTo>
                  <a:cubicBezTo>
                    <a:pt x="31" y="190"/>
                    <a:pt x="31" y="190"/>
                    <a:pt x="31" y="190"/>
                  </a:cubicBezTo>
                  <a:cubicBezTo>
                    <a:pt x="32" y="190"/>
                    <a:pt x="32" y="190"/>
                    <a:pt x="32" y="190"/>
                  </a:cubicBezTo>
                  <a:cubicBezTo>
                    <a:pt x="32" y="190"/>
                    <a:pt x="32" y="190"/>
                    <a:pt x="32" y="190"/>
                  </a:cubicBezTo>
                  <a:cubicBezTo>
                    <a:pt x="33" y="190"/>
                    <a:pt x="33" y="190"/>
                    <a:pt x="33" y="190"/>
                  </a:cubicBezTo>
                  <a:cubicBezTo>
                    <a:pt x="33" y="190"/>
                    <a:pt x="33" y="190"/>
                    <a:pt x="33" y="190"/>
                  </a:cubicBezTo>
                  <a:cubicBezTo>
                    <a:pt x="34" y="190"/>
                    <a:pt x="34" y="190"/>
                    <a:pt x="34" y="190"/>
                  </a:cubicBezTo>
                  <a:cubicBezTo>
                    <a:pt x="34" y="189"/>
                    <a:pt x="34" y="189"/>
                    <a:pt x="34" y="189"/>
                  </a:cubicBezTo>
                  <a:cubicBezTo>
                    <a:pt x="33" y="189"/>
                    <a:pt x="33" y="189"/>
                    <a:pt x="33" y="189"/>
                  </a:cubicBezTo>
                  <a:cubicBezTo>
                    <a:pt x="33" y="190"/>
                    <a:pt x="33" y="190"/>
                    <a:pt x="33" y="190"/>
                  </a:cubicBezTo>
                  <a:cubicBezTo>
                    <a:pt x="32" y="190"/>
                    <a:pt x="32" y="190"/>
                    <a:pt x="32" y="190"/>
                  </a:cubicBezTo>
                  <a:cubicBezTo>
                    <a:pt x="32" y="189"/>
                    <a:pt x="32" y="189"/>
                    <a:pt x="32" y="189"/>
                  </a:cubicBezTo>
                  <a:cubicBezTo>
                    <a:pt x="31" y="189"/>
                    <a:pt x="31" y="189"/>
                    <a:pt x="31" y="189"/>
                  </a:cubicBezTo>
                  <a:cubicBezTo>
                    <a:pt x="31" y="190"/>
                    <a:pt x="31" y="190"/>
                    <a:pt x="31" y="190"/>
                  </a:cubicBezTo>
                  <a:cubicBezTo>
                    <a:pt x="30" y="190"/>
                    <a:pt x="30" y="190"/>
                    <a:pt x="30" y="190"/>
                  </a:cubicBezTo>
                  <a:cubicBezTo>
                    <a:pt x="30" y="190"/>
                    <a:pt x="30" y="190"/>
                    <a:pt x="30" y="190"/>
                  </a:cubicBezTo>
                  <a:cubicBezTo>
                    <a:pt x="30" y="189"/>
                    <a:pt x="30" y="189"/>
                    <a:pt x="30" y="189"/>
                  </a:cubicBezTo>
                  <a:cubicBezTo>
                    <a:pt x="30" y="189"/>
                    <a:pt x="30" y="189"/>
                    <a:pt x="30" y="189"/>
                  </a:cubicBezTo>
                  <a:cubicBezTo>
                    <a:pt x="31" y="189"/>
                    <a:pt x="31" y="189"/>
                    <a:pt x="31" y="189"/>
                  </a:cubicBezTo>
                  <a:cubicBezTo>
                    <a:pt x="32" y="188"/>
                    <a:pt x="32" y="188"/>
                    <a:pt x="32" y="188"/>
                  </a:cubicBezTo>
                  <a:cubicBezTo>
                    <a:pt x="32" y="188"/>
                    <a:pt x="32" y="188"/>
                    <a:pt x="32" y="188"/>
                  </a:cubicBezTo>
                  <a:cubicBezTo>
                    <a:pt x="31" y="188"/>
                    <a:pt x="31" y="188"/>
                    <a:pt x="31" y="188"/>
                  </a:cubicBezTo>
                  <a:cubicBezTo>
                    <a:pt x="30" y="188"/>
                    <a:pt x="30" y="188"/>
                    <a:pt x="30" y="188"/>
                  </a:cubicBezTo>
                  <a:cubicBezTo>
                    <a:pt x="30" y="188"/>
                    <a:pt x="30" y="188"/>
                    <a:pt x="30" y="188"/>
                  </a:cubicBezTo>
                  <a:cubicBezTo>
                    <a:pt x="30" y="187"/>
                    <a:pt x="30" y="187"/>
                    <a:pt x="30" y="187"/>
                  </a:cubicBezTo>
                  <a:cubicBezTo>
                    <a:pt x="31" y="187"/>
                    <a:pt x="31" y="187"/>
                    <a:pt x="31" y="187"/>
                  </a:cubicBezTo>
                  <a:cubicBezTo>
                    <a:pt x="32" y="187"/>
                    <a:pt x="32" y="187"/>
                    <a:pt x="32" y="187"/>
                  </a:cubicBezTo>
                  <a:cubicBezTo>
                    <a:pt x="33" y="187"/>
                    <a:pt x="33" y="187"/>
                    <a:pt x="33" y="187"/>
                  </a:cubicBezTo>
                  <a:cubicBezTo>
                    <a:pt x="34" y="187"/>
                    <a:pt x="34" y="187"/>
                    <a:pt x="34" y="187"/>
                  </a:cubicBezTo>
                  <a:cubicBezTo>
                    <a:pt x="35" y="186"/>
                    <a:pt x="35" y="186"/>
                    <a:pt x="35" y="186"/>
                  </a:cubicBezTo>
                  <a:cubicBezTo>
                    <a:pt x="35" y="186"/>
                    <a:pt x="35" y="186"/>
                    <a:pt x="35" y="186"/>
                  </a:cubicBezTo>
                  <a:cubicBezTo>
                    <a:pt x="35" y="186"/>
                    <a:pt x="35" y="186"/>
                    <a:pt x="35" y="186"/>
                  </a:cubicBezTo>
                  <a:cubicBezTo>
                    <a:pt x="34" y="186"/>
                    <a:pt x="34" y="186"/>
                    <a:pt x="34" y="186"/>
                  </a:cubicBezTo>
                  <a:cubicBezTo>
                    <a:pt x="33" y="186"/>
                    <a:pt x="33" y="186"/>
                    <a:pt x="33" y="186"/>
                  </a:cubicBezTo>
                  <a:cubicBezTo>
                    <a:pt x="32" y="186"/>
                    <a:pt x="32" y="186"/>
                    <a:pt x="32" y="186"/>
                  </a:cubicBezTo>
                  <a:cubicBezTo>
                    <a:pt x="31" y="187"/>
                    <a:pt x="31" y="187"/>
                    <a:pt x="31" y="187"/>
                  </a:cubicBezTo>
                  <a:cubicBezTo>
                    <a:pt x="30" y="187"/>
                    <a:pt x="30" y="187"/>
                    <a:pt x="30" y="187"/>
                  </a:cubicBezTo>
                  <a:cubicBezTo>
                    <a:pt x="30" y="186"/>
                    <a:pt x="30" y="186"/>
                    <a:pt x="30" y="186"/>
                  </a:cubicBezTo>
                  <a:cubicBezTo>
                    <a:pt x="30" y="186"/>
                    <a:pt x="30" y="186"/>
                    <a:pt x="30" y="186"/>
                  </a:cubicBezTo>
                  <a:cubicBezTo>
                    <a:pt x="32" y="186"/>
                    <a:pt x="32" y="186"/>
                    <a:pt x="32" y="186"/>
                  </a:cubicBezTo>
                  <a:cubicBezTo>
                    <a:pt x="32" y="186"/>
                    <a:pt x="32" y="186"/>
                    <a:pt x="32" y="186"/>
                  </a:cubicBezTo>
                  <a:cubicBezTo>
                    <a:pt x="33" y="185"/>
                    <a:pt x="33" y="185"/>
                    <a:pt x="33" y="185"/>
                  </a:cubicBezTo>
                  <a:cubicBezTo>
                    <a:pt x="34" y="185"/>
                    <a:pt x="34" y="185"/>
                    <a:pt x="34" y="185"/>
                  </a:cubicBezTo>
                  <a:cubicBezTo>
                    <a:pt x="34" y="185"/>
                    <a:pt x="34" y="185"/>
                    <a:pt x="34" y="185"/>
                  </a:cubicBezTo>
                  <a:cubicBezTo>
                    <a:pt x="35" y="186"/>
                    <a:pt x="35" y="186"/>
                    <a:pt x="35" y="186"/>
                  </a:cubicBezTo>
                  <a:cubicBezTo>
                    <a:pt x="35" y="186"/>
                    <a:pt x="35" y="186"/>
                    <a:pt x="35" y="186"/>
                  </a:cubicBezTo>
                  <a:cubicBezTo>
                    <a:pt x="35" y="185"/>
                    <a:pt x="35" y="185"/>
                    <a:pt x="35" y="185"/>
                  </a:cubicBezTo>
                  <a:cubicBezTo>
                    <a:pt x="35" y="185"/>
                    <a:pt x="35" y="185"/>
                    <a:pt x="35" y="185"/>
                  </a:cubicBezTo>
                  <a:cubicBezTo>
                    <a:pt x="34" y="184"/>
                    <a:pt x="34" y="184"/>
                    <a:pt x="34" y="184"/>
                  </a:cubicBezTo>
                  <a:cubicBezTo>
                    <a:pt x="34" y="184"/>
                    <a:pt x="34" y="184"/>
                    <a:pt x="34" y="184"/>
                  </a:cubicBezTo>
                  <a:cubicBezTo>
                    <a:pt x="34" y="184"/>
                    <a:pt x="34" y="184"/>
                    <a:pt x="34" y="184"/>
                  </a:cubicBezTo>
                  <a:cubicBezTo>
                    <a:pt x="34" y="184"/>
                    <a:pt x="34" y="184"/>
                    <a:pt x="34" y="184"/>
                  </a:cubicBezTo>
                  <a:cubicBezTo>
                    <a:pt x="34" y="184"/>
                    <a:pt x="34" y="184"/>
                    <a:pt x="34" y="184"/>
                  </a:cubicBezTo>
                  <a:cubicBezTo>
                    <a:pt x="35" y="184"/>
                    <a:pt x="35" y="184"/>
                    <a:pt x="35" y="184"/>
                  </a:cubicBezTo>
                  <a:cubicBezTo>
                    <a:pt x="35" y="184"/>
                    <a:pt x="35" y="184"/>
                    <a:pt x="35" y="184"/>
                  </a:cubicBezTo>
                  <a:cubicBezTo>
                    <a:pt x="35" y="184"/>
                    <a:pt x="35" y="184"/>
                    <a:pt x="35" y="184"/>
                  </a:cubicBezTo>
                  <a:cubicBezTo>
                    <a:pt x="36" y="185"/>
                    <a:pt x="36" y="185"/>
                    <a:pt x="36" y="185"/>
                  </a:cubicBezTo>
                  <a:cubicBezTo>
                    <a:pt x="36" y="185"/>
                    <a:pt x="36" y="185"/>
                    <a:pt x="36" y="185"/>
                  </a:cubicBezTo>
                  <a:cubicBezTo>
                    <a:pt x="37" y="185"/>
                    <a:pt x="37" y="185"/>
                    <a:pt x="37" y="185"/>
                  </a:cubicBezTo>
                  <a:cubicBezTo>
                    <a:pt x="36" y="184"/>
                    <a:pt x="36" y="184"/>
                    <a:pt x="36" y="184"/>
                  </a:cubicBezTo>
                  <a:cubicBezTo>
                    <a:pt x="36" y="184"/>
                    <a:pt x="36" y="184"/>
                    <a:pt x="36" y="184"/>
                  </a:cubicBezTo>
                  <a:cubicBezTo>
                    <a:pt x="36" y="183"/>
                    <a:pt x="36" y="183"/>
                    <a:pt x="36" y="183"/>
                  </a:cubicBezTo>
                  <a:cubicBezTo>
                    <a:pt x="36" y="182"/>
                    <a:pt x="36" y="182"/>
                    <a:pt x="36" y="182"/>
                  </a:cubicBezTo>
                  <a:cubicBezTo>
                    <a:pt x="36" y="182"/>
                    <a:pt x="36" y="182"/>
                    <a:pt x="36" y="182"/>
                  </a:cubicBezTo>
                  <a:cubicBezTo>
                    <a:pt x="36" y="182"/>
                    <a:pt x="36" y="182"/>
                    <a:pt x="36" y="182"/>
                  </a:cubicBezTo>
                  <a:cubicBezTo>
                    <a:pt x="35" y="183"/>
                    <a:pt x="35" y="183"/>
                    <a:pt x="35" y="183"/>
                  </a:cubicBezTo>
                  <a:cubicBezTo>
                    <a:pt x="35" y="183"/>
                    <a:pt x="35" y="183"/>
                    <a:pt x="35" y="183"/>
                  </a:cubicBezTo>
                  <a:cubicBezTo>
                    <a:pt x="35" y="182"/>
                    <a:pt x="35" y="182"/>
                    <a:pt x="35" y="182"/>
                  </a:cubicBezTo>
                  <a:cubicBezTo>
                    <a:pt x="34" y="182"/>
                    <a:pt x="34" y="182"/>
                    <a:pt x="34" y="182"/>
                  </a:cubicBezTo>
                  <a:cubicBezTo>
                    <a:pt x="33" y="183"/>
                    <a:pt x="33" y="183"/>
                    <a:pt x="33" y="183"/>
                  </a:cubicBezTo>
                  <a:cubicBezTo>
                    <a:pt x="33" y="184"/>
                    <a:pt x="33" y="184"/>
                    <a:pt x="33" y="184"/>
                  </a:cubicBezTo>
                  <a:cubicBezTo>
                    <a:pt x="32" y="183"/>
                    <a:pt x="32" y="183"/>
                    <a:pt x="32" y="183"/>
                  </a:cubicBezTo>
                  <a:cubicBezTo>
                    <a:pt x="33" y="183"/>
                    <a:pt x="33" y="183"/>
                    <a:pt x="33" y="183"/>
                  </a:cubicBezTo>
                  <a:cubicBezTo>
                    <a:pt x="33" y="183"/>
                    <a:pt x="33" y="183"/>
                    <a:pt x="33" y="183"/>
                  </a:cubicBezTo>
                  <a:cubicBezTo>
                    <a:pt x="33" y="183"/>
                    <a:pt x="33" y="183"/>
                    <a:pt x="33" y="183"/>
                  </a:cubicBezTo>
                  <a:cubicBezTo>
                    <a:pt x="32" y="183"/>
                    <a:pt x="32" y="183"/>
                    <a:pt x="32" y="183"/>
                  </a:cubicBezTo>
                  <a:cubicBezTo>
                    <a:pt x="32" y="183"/>
                    <a:pt x="32" y="183"/>
                    <a:pt x="32" y="183"/>
                  </a:cubicBezTo>
                  <a:cubicBezTo>
                    <a:pt x="32" y="183"/>
                    <a:pt x="32" y="183"/>
                    <a:pt x="32" y="183"/>
                  </a:cubicBezTo>
                  <a:cubicBezTo>
                    <a:pt x="31" y="184"/>
                    <a:pt x="31" y="184"/>
                    <a:pt x="31" y="184"/>
                  </a:cubicBezTo>
                  <a:cubicBezTo>
                    <a:pt x="30" y="184"/>
                    <a:pt x="30" y="184"/>
                    <a:pt x="30" y="184"/>
                  </a:cubicBezTo>
                  <a:cubicBezTo>
                    <a:pt x="30" y="185"/>
                    <a:pt x="30" y="185"/>
                    <a:pt x="30" y="185"/>
                  </a:cubicBezTo>
                  <a:cubicBezTo>
                    <a:pt x="29" y="185"/>
                    <a:pt x="29" y="185"/>
                    <a:pt x="29" y="185"/>
                  </a:cubicBezTo>
                  <a:cubicBezTo>
                    <a:pt x="29" y="185"/>
                    <a:pt x="29" y="185"/>
                    <a:pt x="29" y="185"/>
                  </a:cubicBezTo>
                  <a:cubicBezTo>
                    <a:pt x="29" y="184"/>
                    <a:pt x="29" y="184"/>
                    <a:pt x="29" y="184"/>
                  </a:cubicBezTo>
                  <a:cubicBezTo>
                    <a:pt x="29" y="183"/>
                    <a:pt x="29" y="183"/>
                    <a:pt x="29" y="183"/>
                  </a:cubicBezTo>
                  <a:cubicBezTo>
                    <a:pt x="29" y="183"/>
                    <a:pt x="29" y="183"/>
                    <a:pt x="29" y="183"/>
                  </a:cubicBezTo>
                  <a:cubicBezTo>
                    <a:pt x="29" y="182"/>
                    <a:pt x="29" y="182"/>
                    <a:pt x="29" y="182"/>
                  </a:cubicBezTo>
                  <a:cubicBezTo>
                    <a:pt x="29" y="182"/>
                    <a:pt x="29" y="182"/>
                    <a:pt x="29" y="182"/>
                  </a:cubicBezTo>
                  <a:cubicBezTo>
                    <a:pt x="30" y="182"/>
                    <a:pt x="30" y="182"/>
                    <a:pt x="30" y="182"/>
                  </a:cubicBezTo>
                  <a:cubicBezTo>
                    <a:pt x="31" y="181"/>
                    <a:pt x="31" y="181"/>
                    <a:pt x="31" y="181"/>
                  </a:cubicBezTo>
                  <a:cubicBezTo>
                    <a:pt x="32" y="181"/>
                    <a:pt x="32" y="181"/>
                    <a:pt x="32" y="181"/>
                  </a:cubicBezTo>
                  <a:cubicBezTo>
                    <a:pt x="32" y="181"/>
                    <a:pt x="32" y="181"/>
                    <a:pt x="32" y="181"/>
                  </a:cubicBezTo>
                  <a:cubicBezTo>
                    <a:pt x="32" y="181"/>
                    <a:pt x="32" y="181"/>
                    <a:pt x="32" y="181"/>
                  </a:cubicBezTo>
                  <a:cubicBezTo>
                    <a:pt x="32" y="180"/>
                    <a:pt x="32" y="180"/>
                    <a:pt x="32" y="180"/>
                  </a:cubicBezTo>
                  <a:cubicBezTo>
                    <a:pt x="32" y="180"/>
                    <a:pt x="32" y="180"/>
                    <a:pt x="32" y="180"/>
                  </a:cubicBezTo>
                  <a:cubicBezTo>
                    <a:pt x="31" y="181"/>
                    <a:pt x="31" y="181"/>
                    <a:pt x="31" y="181"/>
                  </a:cubicBezTo>
                  <a:cubicBezTo>
                    <a:pt x="31" y="181"/>
                    <a:pt x="31" y="181"/>
                    <a:pt x="31" y="181"/>
                  </a:cubicBezTo>
                  <a:cubicBezTo>
                    <a:pt x="31" y="181"/>
                    <a:pt x="31" y="181"/>
                    <a:pt x="31" y="181"/>
                  </a:cubicBezTo>
                  <a:cubicBezTo>
                    <a:pt x="30" y="181"/>
                    <a:pt x="30" y="181"/>
                    <a:pt x="30" y="181"/>
                  </a:cubicBezTo>
                  <a:cubicBezTo>
                    <a:pt x="29" y="181"/>
                    <a:pt x="29" y="181"/>
                    <a:pt x="29" y="181"/>
                  </a:cubicBezTo>
                  <a:cubicBezTo>
                    <a:pt x="29" y="181"/>
                    <a:pt x="29" y="181"/>
                    <a:pt x="29" y="181"/>
                  </a:cubicBezTo>
                  <a:cubicBezTo>
                    <a:pt x="29" y="180"/>
                    <a:pt x="29" y="180"/>
                    <a:pt x="29" y="180"/>
                  </a:cubicBezTo>
                  <a:cubicBezTo>
                    <a:pt x="30" y="179"/>
                    <a:pt x="30" y="179"/>
                    <a:pt x="30" y="179"/>
                  </a:cubicBezTo>
                  <a:cubicBezTo>
                    <a:pt x="30" y="179"/>
                    <a:pt x="30" y="179"/>
                    <a:pt x="30" y="179"/>
                  </a:cubicBezTo>
                  <a:cubicBezTo>
                    <a:pt x="29" y="178"/>
                    <a:pt x="29" y="178"/>
                    <a:pt x="29" y="178"/>
                  </a:cubicBezTo>
                  <a:cubicBezTo>
                    <a:pt x="29" y="178"/>
                    <a:pt x="29" y="178"/>
                    <a:pt x="29" y="178"/>
                  </a:cubicBezTo>
                  <a:cubicBezTo>
                    <a:pt x="29" y="179"/>
                    <a:pt x="29" y="179"/>
                    <a:pt x="29" y="179"/>
                  </a:cubicBezTo>
                  <a:cubicBezTo>
                    <a:pt x="28" y="179"/>
                    <a:pt x="28" y="179"/>
                    <a:pt x="28" y="179"/>
                  </a:cubicBezTo>
                  <a:cubicBezTo>
                    <a:pt x="28" y="178"/>
                    <a:pt x="28" y="178"/>
                    <a:pt x="28" y="178"/>
                  </a:cubicBezTo>
                  <a:cubicBezTo>
                    <a:pt x="29" y="178"/>
                    <a:pt x="29" y="178"/>
                    <a:pt x="29" y="178"/>
                  </a:cubicBezTo>
                  <a:cubicBezTo>
                    <a:pt x="30" y="178"/>
                    <a:pt x="30" y="178"/>
                    <a:pt x="30" y="178"/>
                  </a:cubicBezTo>
                  <a:cubicBezTo>
                    <a:pt x="30" y="177"/>
                    <a:pt x="30" y="177"/>
                    <a:pt x="30" y="177"/>
                  </a:cubicBezTo>
                  <a:cubicBezTo>
                    <a:pt x="31" y="177"/>
                    <a:pt x="31" y="177"/>
                    <a:pt x="31" y="177"/>
                  </a:cubicBezTo>
                  <a:cubicBezTo>
                    <a:pt x="32" y="177"/>
                    <a:pt x="32" y="177"/>
                    <a:pt x="32" y="177"/>
                  </a:cubicBezTo>
                  <a:cubicBezTo>
                    <a:pt x="32" y="176"/>
                    <a:pt x="32" y="176"/>
                    <a:pt x="32" y="176"/>
                  </a:cubicBezTo>
                  <a:cubicBezTo>
                    <a:pt x="32" y="176"/>
                    <a:pt x="32" y="176"/>
                    <a:pt x="32" y="176"/>
                  </a:cubicBezTo>
                  <a:cubicBezTo>
                    <a:pt x="33" y="176"/>
                    <a:pt x="33" y="176"/>
                    <a:pt x="33" y="176"/>
                  </a:cubicBezTo>
                  <a:cubicBezTo>
                    <a:pt x="33" y="176"/>
                    <a:pt x="33" y="176"/>
                    <a:pt x="33" y="176"/>
                  </a:cubicBezTo>
                  <a:cubicBezTo>
                    <a:pt x="33" y="175"/>
                    <a:pt x="33" y="175"/>
                    <a:pt x="33" y="175"/>
                  </a:cubicBezTo>
                  <a:cubicBezTo>
                    <a:pt x="35" y="175"/>
                    <a:pt x="35" y="175"/>
                    <a:pt x="35" y="175"/>
                  </a:cubicBezTo>
                  <a:cubicBezTo>
                    <a:pt x="35" y="176"/>
                    <a:pt x="35" y="176"/>
                    <a:pt x="35" y="176"/>
                  </a:cubicBezTo>
                  <a:cubicBezTo>
                    <a:pt x="36" y="176"/>
                    <a:pt x="36" y="176"/>
                    <a:pt x="36" y="176"/>
                  </a:cubicBezTo>
                  <a:cubicBezTo>
                    <a:pt x="35" y="175"/>
                    <a:pt x="35" y="175"/>
                    <a:pt x="35" y="175"/>
                  </a:cubicBezTo>
                  <a:cubicBezTo>
                    <a:pt x="35" y="175"/>
                    <a:pt x="35" y="175"/>
                    <a:pt x="35" y="175"/>
                  </a:cubicBezTo>
                  <a:cubicBezTo>
                    <a:pt x="34" y="175"/>
                    <a:pt x="34" y="175"/>
                    <a:pt x="34" y="175"/>
                  </a:cubicBezTo>
                  <a:cubicBezTo>
                    <a:pt x="34" y="174"/>
                    <a:pt x="34" y="174"/>
                    <a:pt x="34" y="174"/>
                  </a:cubicBezTo>
                  <a:cubicBezTo>
                    <a:pt x="32" y="175"/>
                    <a:pt x="32" y="175"/>
                    <a:pt x="32" y="175"/>
                  </a:cubicBezTo>
                  <a:cubicBezTo>
                    <a:pt x="32" y="175"/>
                    <a:pt x="32" y="175"/>
                    <a:pt x="32" y="175"/>
                  </a:cubicBezTo>
                  <a:cubicBezTo>
                    <a:pt x="31" y="176"/>
                    <a:pt x="31" y="176"/>
                    <a:pt x="31" y="176"/>
                  </a:cubicBezTo>
                  <a:cubicBezTo>
                    <a:pt x="31" y="176"/>
                    <a:pt x="31" y="176"/>
                    <a:pt x="31" y="176"/>
                  </a:cubicBezTo>
                  <a:cubicBezTo>
                    <a:pt x="31" y="176"/>
                    <a:pt x="31" y="176"/>
                    <a:pt x="31" y="176"/>
                  </a:cubicBezTo>
                  <a:cubicBezTo>
                    <a:pt x="30" y="177"/>
                    <a:pt x="30" y="177"/>
                    <a:pt x="30" y="177"/>
                  </a:cubicBezTo>
                  <a:cubicBezTo>
                    <a:pt x="29" y="177"/>
                    <a:pt x="29" y="177"/>
                    <a:pt x="29" y="177"/>
                  </a:cubicBezTo>
                  <a:cubicBezTo>
                    <a:pt x="29" y="177"/>
                    <a:pt x="29" y="177"/>
                    <a:pt x="29" y="177"/>
                  </a:cubicBezTo>
                  <a:cubicBezTo>
                    <a:pt x="29" y="177"/>
                    <a:pt x="29" y="177"/>
                    <a:pt x="29" y="177"/>
                  </a:cubicBezTo>
                  <a:cubicBezTo>
                    <a:pt x="29" y="176"/>
                    <a:pt x="29" y="176"/>
                    <a:pt x="29" y="176"/>
                  </a:cubicBezTo>
                  <a:cubicBezTo>
                    <a:pt x="28" y="176"/>
                    <a:pt x="28" y="176"/>
                    <a:pt x="28" y="176"/>
                  </a:cubicBezTo>
                  <a:cubicBezTo>
                    <a:pt x="29" y="176"/>
                    <a:pt x="29" y="176"/>
                    <a:pt x="29" y="176"/>
                  </a:cubicBezTo>
                  <a:cubicBezTo>
                    <a:pt x="29" y="175"/>
                    <a:pt x="29" y="175"/>
                    <a:pt x="29" y="175"/>
                  </a:cubicBezTo>
                  <a:cubicBezTo>
                    <a:pt x="28" y="175"/>
                    <a:pt x="28" y="175"/>
                    <a:pt x="28" y="175"/>
                  </a:cubicBezTo>
                  <a:cubicBezTo>
                    <a:pt x="28" y="175"/>
                    <a:pt x="28" y="175"/>
                    <a:pt x="28" y="175"/>
                  </a:cubicBezTo>
                  <a:cubicBezTo>
                    <a:pt x="27" y="175"/>
                    <a:pt x="27" y="175"/>
                    <a:pt x="27" y="175"/>
                  </a:cubicBezTo>
                  <a:cubicBezTo>
                    <a:pt x="27" y="174"/>
                    <a:pt x="27" y="174"/>
                    <a:pt x="27" y="174"/>
                  </a:cubicBezTo>
                  <a:cubicBezTo>
                    <a:pt x="28" y="174"/>
                    <a:pt x="28" y="174"/>
                    <a:pt x="28" y="174"/>
                  </a:cubicBezTo>
                  <a:cubicBezTo>
                    <a:pt x="29" y="174"/>
                    <a:pt x="29" y="174"/>
                    <a:pt x="29" y="174"/>
                  </a:cubicBezTo>
                  <a:cubicBezTo>
                    <a:pt x="29" y="173"/>
                    <a:pt x="29" y="173"/>
                    <a:pt x="29" y="173"/>
                  </a:cubicBezTo>
                  <a:cubicBezTo>
                    <a:pt x="30" y="174"/>
                    <a:pt x="30" y="174"/>
                    <a:pt x="30" y="174"/>
                  </a:cubicBezTo>
                  <a:cubicBezTo>
                    <a:pt x="30" y="174"/>
                    <a:pt x="30" y="174"/>
                    <a:pt x="30" y="174"/>
                  </a:cubicBezTo>
                  <a:cubicBezTo>
                    <a:pt x="31" y="174"/>
                    <a:pt x="31" y="174"/>
                    <a:pt x="31" y="174"/>
                  </a:cubicBezTo>
                  <a:cubicBezTo>
                    <a:pt x="32" y="173"/>
                    <a:pt x="32" y="173"/>
                    <a:pt x="32" y="173"/>
                  </a:cubicBezTo>
                  <a:cubicBezTo>
                    <a:pt x="32" y="173"/>
                    <a:pt x="32" y="173"/>
                    <a:pt x="32" y="173"/>
                  </a:cubicBezTo>
                  <a:cubicBezTo>
                    <a:pt x="33" y="173"/>
                    <a:pt x="33" y="173"/>
                    <a:pt x="33" y="173"/>
                  </a:cubicBezTo>
                  <a:cubicBezTo>
                    <a:pt x="32" y="173"/>
                    <a:pt x="32" y="173"/>
                    <a:pt x="32" y="173"/>
                  </a:cubicBezTo>
                  <a:cubicBezTo>
                    <a:pt x="32" y="172"/>
                    <a:pt x="32" y="172"/>
                    <a:pt x="32" y="172"/>
                  </a:cubicBezTo>
                  <a:cubicBezTo>
                    <a:pt x="31" y="173"/>
                    <a:pt x="31" y="173"/>
                    <a:pt x="31" y="173"/>
                  </a:cubicBezTo>
                  <a:cubicBezTo>
                    <a:pt x="30" y="173"/>
                    <a:pt x="30" y="173"/>
                    <a:pt x="30" y="173"/>
                  </a:cubicBezTo>
                  <a:cubicBezTo>
                    <a:pt x="30" y="173"/>
                    <a:pt x="30" y="173"/>
                    <a:pt x="30" y="173"/>
                  </a:cubicBezTo>
                  <a:cubicBezTo>
                    <a:pt x="29" y="173"/>
                    <a:pt x="29" y="173"/>
                    <a:pt x="29" y="173"/>
                  </a:cubicBezTo>
                  <a:cubicBezTo>
                    <a:pt x="29" y="173"/>
                    <a:pt x="29" y="173"/>
                    <a:pt x="29" y="173"/>
                  </a:cubicBezTo>
                  <a:cubicBezTo>
                    <a:pt x="29" y="173"/>
                    <a:pt x="29" y="173"/>
                    <a:pt x="29" y="173"/>
                  </a:cubicBezTo>
                  <a:cubicBezTo>
                    <a:pt x="28" y="174"/>
                    <a:pt x="28" y="174"/>
                    <a:pt x="28" y="174"/>
                  </a:cubicBezTo>
                  <a:cubicBezTo>
                    <a:pt x="28" y="173"/>
                    <a:pt x="28" y="173"/>
                    <a:pt x="28" y="173"/>
                  </a:cubicBezTo>
                  <a:cubicBezTo>
                    <a:pt x="27" y="173"/>
                    <a:pt x="27" y="173"/>
                    <a:pt x="27" y="173"/>
                  </a:cubicBezTo>
                  <a:cubicBezTo>
                    <a:pt x="27" y="173"/>
                    <a:pt x="27" y="173"/>
                    <a:pt x="27" y="173"/>
                  </a:cubicBezTo>
                  <a:cubicBezTo>
                    <a:pt x="26" y="173"/>
                    <a:pt x="26" y="173"/>
                    <a:pt x="26" y="173"/>
                  </a:cubicBezTo>
                  <a:cubicBezTo>
                    <a:pt x="27" y="173"/>
                    <a:pt x="27" y="173"/>
                    <a:pt x="27" y="173"/>
                  </a:cubicBezTo>
                  <a:cubicBezTo>
                    <a:pt x="27" y="173"/>
                    <a:pt x="27" y="173"/>
                    <a:pt x="27" y="173"/>
                  </a:cubicBezTo>
                  <a:cubicBezTo>
                    <a:pt x="28" y="172"/>
                    <a:pt x="28" y="172"/>
                    <a:pt x="28" y="172"/>
                  </a:cubicBezTo>
                  <a:cubicBezTo>
                    <a:pt x="30" y="172"/>
                    <a:pt x="30" y="172"/>
                    <a:pt x="30" y="172"/>
                  </a:cubicBezTo>
                  <a:cubicBezTo>
                    <a:pt x="30" y="171"/>
                    <a:pt x="30" y="171"/>
                    <a:pt x="30" y="171"/>
                  </a:cubicBezTo>
                  <a:cubicBezTo>
                    <a:pt x="32" y="171"/>
                    <a:pt x="32" y="171"/>
                    <a:pt x="32" y="171"/>
                  </a:cubicBezTo>
                  <a:cubicBezTo>
                    <a:pt x="32" y="171"/>
                    <a:pt x="32" y="171"/>
                    <a:pt x="32" y="171"/>
                  </a:cubicBezTo>
                  <a:cubicBezTo>
                    <a:pt x="34" y="169"/>
                    <a:pt x="34" y="169"/>
                    <a:pt x="34" y="169"/>
                  </a:cubicBezTo>
                  <a:cubicBezTo>
                    <a:pt x="35" y="169"/>
                    <a:pt x="35" y="169"/>
                    <a:pt x="35" y="169"/>
                  </a:cubicBezTo>
                  <a:cubicBezTo>
                    <a:pt x="36" y="168"/>
                    <a:pt x="36" y="168"/>
                    <a:pt x="36" y="168"/>
                  </a:cubicBezTo>
                  <a:cubicBezTo>
                    <a:pt x="37" y="168"/>
                    <a:pt x="37" y="168"/>
                    <a:pt x="37" y="168"/>
                  </a:cubicBezTo>
                  <a:cubicBezTo>
                    <a:pt x="37" y="168"/>
                    <a:pt x="37" y="168"/>
                    <a:pt x="37" y="168"/>
                  </a:cubicBezTo>
                  <a:cubicBezTo>
                    <a:pt x="37" y="168"/>
                    <a:pt x="37" y="168"/>
                    <a:pt x="37" y="168"/>
                  </a:cubicBezTo>
                  <a:cubicBezTo>
                    <a:pt x="36" y="167"/>
                    <a:pt x="36" y="167"/>
                    <a:pt x="36" y="167"/>
                  </a:cubicBezTo>
                  <a:cubicBezTo>
                    <a:pt x="35" y="168"/>
                    <a:pt x="35" y="168"/>
                    <a:pt x="35" y="168"/>
                  </a:cubicBezTo>
                  <a:cubicBezTo>
                    <a:pt x="33" y="169"/>
                    <a:pt x="33" y="169"/>
                    <a:pt x="33" y="169"/>
                  </a:cubicBezTo>
                  <a:cubicBezTo>
                    <a:pt x="32" y="170"/>
                    <a:pt x="32" y="170"/>
                    <a:pt x="32" y="170"/>
                  </a:cubicBezTo>
                  <a:cubicBezTo>
                    <a:pt x="32" y="170"/>
                    <a:pt x="32" y="170"/>
                    <a:pt x="32" y="170"/>
                  </a:cubicBezTo>
                  <a:cubicBezTo>
                    <a:pt x="31" y="171"/>
                    <a:pt x="31" y="171"/>
                    <a:pt x="31" y="171"/>
                  </a:cubicBezTo>
                  <a:cubicBezTo>
                    <a:pt x="29" y="171"/>
                    <a:pt x="29" y="171"/>
                    <a:pt x="29" y="171"/>
                  </a:cubicBezTo>
                  <a:cubicBezTo>
                    <a:pt x="29" y="171"/>
                    <a:pt x="29" y="171"/>
                    <a:pt x="29" y="171"/>
                  </a:cubicBezTo>
                  <a:cubicBezTo>
                    <a:pt x="27" y="172"/>
                    <a:pt x="27" y="172"/>
                    <a:pt x="27" y="172"/>
                  </a:cubicBezTo>
                  <a:cubicBezTo>
                    <a:pt x="26" y="172"/>
                    <a:pt x="26" y="172"/>
                    <a:pt x="26" y="172"/>
                  </a:cubicBezTo>
                  <a:cubicBezTo>
                    <a:pt x="26" y="172"/>
                    <a:pt x="26" y="172"/>
                    <a:pt x="26" y="172"/>
                  </a:cubicBezTo>
                  <a:cubicBezTo>
                    <a:pt x="27" y="171"/>
                    <a:pt x="27" y="171"/>
                    <a:pt x="27" y="171"/>
                  </a:cubicBezTo>
                  <a:cubicBezTo>
                    <a:pt x="26" y="170"/>
                    <a:pt x="26" y="170"/>
                    <a:pt x="26" y="170"/>
                  </a:cubicBezTo>
                  <a:cubicBezTo>
                    <a:pt x="27" y="169"/>
                    <a:pt x="27" y="169"/>
                    <a:pt x="27" y="169"/>
                  </a:cubicBezTo>
                  <a:cubicBezTo>
                    <a:pt x="27" y="169"/>
                    <a:pt x="27" y="169"/>
                    <a:pt x="27" y="169"/>
                  </a:cubicBezTo>
                  <a:cubicBezTo>
                    <a:pt x="28" y="170"/>
                    <a:pt x="28" y="170"/>
                    <a:pt x="28" y="170"/>
                  </a:cubicBezTo>
                  <a:cubicBezTo>
                    <a:pt x="29" y="170"/>
                    <a:pt x="29" y="170"/>
                    <a:pt x="29" y="170"/>
                  </a:cubicBezTo>
                  <a:cubicBezTo>
                    <a:pt x="30" y="170"/>
                    <a:pt x="30" y="170"/>
                    <a:pt x="30" y="170"/>
                  </a:cubicBezTo>
                  <a:cubicBezTo>
                    <a:pt x="30" y="170"/>
                    <a:pt x="30" y="170"/>
                    <a:pt x="30" y="170"/>
                  </a:cubicBezTo>
                  <a:cubicBezTo>
                    <a:pt x="30" y="169"/>
                    <a:pt x="30" y="169"/>
                    <a:pt x="30" y="169"/>
                  </a:cubicBezTo>
                  <a:cubicBezTo>
                    <a:pt x="30" y="169"/>
                    <a:pt x="30" y="169"/>
                    <a:pt x="30" y="169"/>
                  </a:cubicBezTo>
                  <a:cubicBezTo>
                    <a:pt x="29" y="169"/>
                    <a:pt x="29" y="169"/>
                    <a:pt x="29" y="169"/>
                  </a:cubicBezTo>
                  <a:cubicBezTo>
                    <a:pt x="28" y="169"/>
                    <a:pt x="28" y="169"/>
                    <a:pt x="28" y="169"/>
                  </a:cubicBezTo>
                  <a:cubicBezTo>
                    <a:pt x="28" y="169"/>
                    <a:pt x="28" y="169"/>
                    <a:pt x="28" y="169"/>
                  </a:cubicBezTo>
                  <a:cubicBezTo>
                    <a:pt x="28" y="169"/>
                    <a:pt x="28" y="169"/>
                    <a:pt x="28" y="169"/>
                  </a:cubicBezTo>
                  <a:cubicBezTo>
                    <a:pt x="28" y="168"/>
                    <a:pt x="28" y="168"/>
                    <a:pt x="28" y="168"/>
                  </a:cubicBezTo>
                  <a:cubicBezTo>
                    <a:pt x="28" y="168"/>
                    <a:pt x="28" y="168"/>
                    <a:pt x="28" y="168"/>
                  </a:cubicBezTo>
                  <a:cubicBezTo>
                    <a:pt x="29" y="169"/>
                    <a:pt x="29" y="169"/>
                    <a:pt x="29" y="169"/>
                  </a:cubicBezTo>
                  <a:cubicBezTo>
                    <a:pt x="30" y="169"/>
                    <a:pt x="30" y="169"/>
                    <a:pt x="30" y="169"/>
                  </a:cubicBezTo>
                  <a:cubicBezTo>
                    <a:pt x="31" y="168"/>
                    <a:pt x="31" y="168"/>
                    <a:pt x="31" y="168"/>
                  </a:cubicBezTo>
                  <a:cubicBezTo>
                    <a:pt x="31" y="168"/>
                    <a:pt x="31" y="168"/>
                    <a:pt x="31" y="168"/>
                  </a:cubicBezTo>
                  <a:cubicBezTo>
                    <a:pt x="30" y="168"/>
                    <a:pt x="30" y="168"/>
                    <a:pt x="30" y="168"/>
                  </a:cubicBezTo>
                  <a:cubicBezTo>
                    <a:pt x="30" y="168"/>
                    <a:pt x="30" y="168"/>
                    <a:pt x="30" y="168"/>
                  </a:cubicBezTo>
                  <a:cubicBezTo>
                    <a:pt x="29" y="168"/>
                    <a:pt x="29" y="168"/>
                    <a:pt x="29" y="168"/>
                  </a:cubicBezTo>
                  <a:cubicBezTo>
                    <a:pt x="30" y="167"/>
                    <a:pt x="30" y="167"/>
                    <a:pt x="30" y="167"/>
                  </a:cubicBezTo>
                  <a:cubicBezTo>
                    <a:pt x="30" y="167"/>
                    <a:pt x="30" y="167"/>
                    <a:pt x="30" y="167"/>
                  </a:cubicBezTo>
                  <a:cubicBezTo>
                    <a:pt x="31" y="167"/>
                    <a:pt x="31" y="167"/>
                    <a:pt x="31" y="167"/>
                  </a:cubicBezTo>
                  <a:cubicBezTo>
                    <a:pt x="31" y="167"/>
                    <a:pt x="31" y="167"/>
                    <a:pt x="31" y="167"/>
                  </a:cubicBezTo>
                  <a:cubicBezTo>
                    <a:pt x="31" y="167"/>
                    <a:pt x="31" y="167"/>
                    <a:pt x="31" y="167"/>
                  </a:cubicBezTo>
                  <a:cubicBezTo>
                    <a:pt x="32" y="167"/>
                    <a:pt x="32" y="167"/>
                    <a:pt x="32" y="167"/>
                  </a:cubicBezTo>
                  <a:cubicBezTo>
                    <a:pt x="32" y="167"/>
                    <a:pt x="32" y="167"/>
                    <a:pt x="32" y="167"/>
                  </a:cubicBezTo>
                  <a:cubicBezTo>
                    <a:pt x="32" y="166"/>
                    <a:pt x="32" y="166"/>
                    <a:pt x="32" y="166"/>
                  </a:cubicBezTo>
                  <a:cubicBezTo>
                    <a:pt x="32" y="166"/>
                    <a:pt x="32" y="166"/>
                    <a:pt x="32" y="166"/>
                  </a:cubicBezTo>
                  <a:cubicBezTo>
                    <a:pt x="31" y="166"/>
                    <a:pt x="31" y="166"/>
                    <a:pt x="31" y="166"/>
                  </a:cubicBezTo>
                  <a:cubicBezTo>
                    <a:pt x="31" y="166"/>
                    <a:pt x="31" y="166"/>
                    <a:pt x="31" y="166"/>
                  </a:cubicBezTo>
                  <a:cubicBezTo>
                    <a:pt x="30" y="166"/>
                    <a:pt x="30" y="166"/>
                    <a:pt x="30" y="166"/>
                  </a:cubicBezTo>
                  <a:cubicBezTo>
                    <a:pt x="28" y="166"/>
                    <a:pt x="28" y="166"/>
                    <a:pt x="28" y="166"/>
                  </a:cubicBezTo>
                  <a:cubicBezTo>
                    <a:pt x="27" y="166"/>
                    <a:pt x="27" y="166"/>
                    <a:pt x="27" y="166"/>
                  </a:cubicBezTo>
                  <a:cubicBezTo>
                    <a:pt x="27" y="166"/>
                    <a:pt x="27" y="166"/>
                    <a:pt x="27" y="166"/>
                  </a:cubicBezTo>
                  <a:cubicBezTo>
                    <a:pt x="27" y="165"/>
                    <a:pt x="27" y="165"/>
                    <a:pt x="27" y="165"/>
                  </a:cubicBezTo>
                  <a:cubicBezTo>
                    <a:pt x="28" y="165"/>
                    <a:pt x="28" y="165"/>
                    <a:pt x="28" y="165"/>
                  </a:cubicBezTo>
                  <a:cubicBezTo>
                    <a:pt x="28" y="165"/>
                    <a:pt x="28" y="165"/>
                    <a:pt x="28" y="165"/>
                  </a:cubicBezTo>
                  <a:cubicBezTo>
                    <a:pt x="29" y="165"/>
                    <a:pt x="29" y="165"/>
                    <a:pt x="29" y="165"/>
                  </a:cubicBezTo>
                  <a:cubicBezTo>
                    <a:pt x="28" y="165"/>
                    <a:pt x="28" y="165"/>
                    <a:pt x="28" y="165"/>
                  </a:cubicBezTo>
                  <a:cubicBezTo>
                    <a:pt x="28" y="165"/>
                    <a:pt x="28" y="165"/>
                    <a:pt x="28" y="165"/>
                  </a:cubicBezTo>
                  <a:cubicBezTo>
                    <a:pt x="27" y="165"/>
                    <a:pt x="27" y="165"/>
                    <a:pt x="27" y="165"/>
                  </a:cubicBezTo>
                  <a:cubicBezTo>
                    <a:pt x="27" y="164"/>
                    <a:pt x="27" y="164"/>
                    <a:pt x="27" y="164"/>
                  </a:cubicBezTo>
                  <a:cubicBezTo>
                    <a:pt x="29" y="164"/>
                    <a:pt x="29" y="164"/>
                    <a:pt x="29" y="164"/>
                  </a:cubicBezTo>
                  <a:cubicBezTo>
                    <a:pt x="29" y="164"/>
                    <a:pt x="29" y="164"/>
                    <a:pt x="29" y="164"/>
                  </a:cubicBezTo>
                  <a:cubicBezTo>
                    <a:pt x="30" y="164"/>
                    <a:pt x="30" y="164"/>
                    <a:pt x="30" y="164"/>
                  </a:cubicBezTo>
                  <a:cubicBezTo>
                    <a:pt x="33" y="164"/>
                    <a:pt x="33" y="164"/>
                    <a:pt x="33" y="164"/>
                  </a:cubicBezTo>
                  <a:cubicBezTo>
                    <a:pt x="33" y="164"/>
                    <a:pt x="33" y="164"/>
                    <a:pt x="33" y="164"/>
                  </a:cubicBezTo>
                  <a:cubicBezTo>
                    <a:pt x="34" y="164"/>
                    <a:pt x="34" y="164"/>
                    <a:pt x="34" y="164"/>
                  </a:cubicBezTo>
                  <a:cubicBezTo>
                    <a:pt x="35" y="164"/>
                    <a:pt x="35" y="164"/>
                    <a:pt x="35" y="164"/>
                  </a:cubicBezTo>
                  <a:cubicBezTo>
                    <a:pt x="35" y="164"/>
                    <a:pt x="35" y="164"/>
                    <a:pt x="35" y="164"/>
                  </a:cubicBezTo>
                  <a:cubicBezTo>
                    <a:pt x="34" y="163"/>
                    <a:pt x="34" y="163"/>
                    <a:pt x="34" y="163"/>
                  </a:cubicBezTo>
                  <a:cubicBezTo>
                    <a:pt x="32" y="163"/>
                    <a:pt x="32" y="163"/>
                    <a:pt x="32" y="163"/>
                  </a:cubicBezTo>
                  <a:cubicBezTo>
                    <a:pt x="31" y="164"/>
                    <a:pt x="31" y="164"/>
                    <a:pt x="31" y="164"/>
                  </a:cubicBezTo>
                  <a:cubicBezTo>
                    <a:pt x="30" y="164"/>
                    <a:pt x="30" y="164"/>
                    <a:pt x="30" y="164"/>
                  </a:cubicBezTo>
                  <a:cubicBezTo>
                    <a:pt x="30" y="164"/>
                    <a:pt x="30" y="164"/>
                    <a:pt x="30" y="164"/>
                  </a:cubicBezTo>
                  <a:cubicBezTo>
                    <a:pt x="29" y="163"/>
                    <a:pt x="29" y="163"/>
                    <a:pt x="29" y="163"/>
                  </a:cubicBezTo>
                  <a:cubicBezTo>
                    <a:pt x="28" y="164"/>
                    <a:pt x="28" y="164"/>
                    <a:pt x="28" y="164"/>
                  </a:cubicBezTo>
                  <a:cubicBezTo>
                    <a:pt x="28" y="164"/>
                    <a:pt x="28" y="164"/>
                    <a:pt x="28" y="164"/>
                  </a:cubicBezTo>
                  <a:cubicBezTo>
                    <a:pt x="28" y="164"/>
                    <a:pt x="28" y="164"/>
                    <a:pt x="28" y="164"/>
                  </a:cubicBezTo>
                  <a:cubicBezTo>
                    <a:pt x="28" y="163"/>
                    <a:pt x="28" y="163"/>
                    <a:pt x="28" y="163"/>
                  </a:cubicBezTo>
                  <a:cubicBezTo>
                    <a:pt x="28" y="163"/>
                    <a:pt x="28" y="163"/>
                    <a:pt x="28" y="163"/>
                  </a:cubicBezTo>
                  <a:cubicBezTo>
                    <a:pt x="29" y="162"/>
                    <a:pt x="29" y="162"/>
                    <a:pt x="29" y="162"/>
                  </a:cubicBezTo>
                  <a:cubicBezTo>
                    <a:pt x="29" y="162"/>
                    <a:pt x="29" y="162"/>
                    <a:pt x="29" y="162"/>
                  </a:cubicBezTo>
                  <a:cubicBezTo>
                    <a:pt x="30" y="162"/>
                    <a:pt x="30" y="162"/>
                    <a:pt x="30" y="162"/>
                  </a:cubicBezTo>
                  <a:cubicBezTo>
                    <a:pt x="31" y="161"/>
                    <a:pt x="31" y="161"/>
                    <a:pt x="31" y="161"/>
                  </a:cubicBezTo>
                  <a:cubicBezTo>
                    <a:pt x="31" y="160"/>
                    <a:pt x="31" y="160"/>
                    <a:pt x="31" y="160"/>
                  </a:cubicBezTo>
                  <a:cubicBezTo>
                    <a:pt x="32" y="160"/>
                    <a:pt x="32" y="160"/>
                    <a:pt x="32" y="160"/>
                  </a:cubicBezTo>
                  <a:cubicBezTo>
                    <a:pt x="32" y="161"/>
                    <a:pt x="32" y="161"/>
                    <a:pt x="32" y="161"/>
                  </a:cubicBezTo>
                  <a:cubicBezTo>
                    <a:pt x="33" y="161"/>
                    <a:pt x="33" y="161"/>
                    <a:pt x="33" y="161"/>
                  </a:cubicBezTo>
                  <a:cubicBezTo>
                    <a:pt x="33" y="160"/>
                    <a:pt x="33" y="160"/>
                    <a:pt x="33" y="160"/>
                  </a:cubicBezTo>
                  <a:cubicBezTo>
                    <a:pt x="34" y="160"/>
                    <a:pt x="34" y="160"/>
                    <a:pt x="34" y="160"/>
                  </a:cubicBezTo>
                  <a:cubicBezTo>
                    <a:pt x="34" y="161"/>
                    <a:pt x="34" y="161"/>
                    <a:pt x="34" y="161"/>
                  </a:cubicBezTo>
                  <a:cubicBezTo>
                    <a:pt x="35" y="161"/>
                    <a:pt x="35" y="161"/>
                    <a:pt x="35" y="161"/>
                  </a:cubicBezTo>
                  <a:cubicBezTo>
                    <a:pt x="36" y="162"/>
                    <a:pt x="36" y="162"/>
                    <a:pt x="36" y="162"/>
                  </a:cubicBezTo>
                  <a:cubicBezTo>
                    <a:pt x="37" y="162"/>
                    <a:pt x="37" y="162"/>
                    <a:pt x="37" y="162"/>
                  </a:cubicBezTo>
                  <a:cubicBezTo>
                    <a:pt x="37" y="162"/>
                    <a:pt x="37" y="162"/>
                    <a:pt x="37" y="162"/>
                  </a:cubicBezTo>
                  <a:cubicBezTo>
                    <a:pt x="38" y="163"/>
                    <a:pt x="38" y="163"/>
                    <a:pt x="38" y="163"/>
                  </a:cubicBezTo>
                  <a:cubicBezTo>
                    <a:pt x="39" y="163"/>
                    <a:pt x="39" y="163"/>
                    <a:pt x="39" y="163"/>
                  </a:cubicBezTo>
                  <a:cubicBezTo>
                    <a:pt x="41" y="164"/>
                    <a:pt x="41" y="164"/>
                    <a:pt x="41" y="164"/>
                  </a:cubicBezTo>
                  <a:cubicBezTo>
                    <a:pt x="41" y="163"/>
                    <a:pt x="41" y="163"/>
                    <a:pt x="41" y="163"/>
                  </a:cubicBezTo>
                  <a:cubicBezTo>
                    <a:pt x="41" y="163"/>
                    <a:pt x="41" y="163"/>
                    <a:pt x="41" y="163"/>
                  </a:cubicBezTo>
                  <a:cubicBezTo>
                    <a:pt x="42" y="163"/>
                    <a:pt x="42" y="163"/>
                    <a:pt x="42" y="163"/>
                  </a:cubicBezTo>
                  <a:cubicBezTo>
                    <a:pt x="41" y="163"/>
                    <a:pt x="41" y="163"/>
                    <a:pt x="41" y="163"/>
                  </a:cubicBezTo>
                  <a:cubicBezTo>
                    <a:pt x="41" y="163"/>
                    <a:pt x="41" y="163"/>
                    <a:pt x="41" y="163"/>
                  </a:cubicBezTo>
                  <a:cubicBezTo>
                    <a:pt x="40" y="163"/>
                    <a:pt x="40" y="163"/>
                    <a:pt x="40" y="163"/>
                  </a:cubicBezTo>
                  <a:cubicBezTo>
                    <a:pt x="40" y="163"/>
                    <a:pt x="40" y="163"/>
                    <a:pt x="40" y="163"/>
                  </a:cubicBezTo>
                  <a:cubicBezTo>
                    <a:pt x="39" y="162"/>
                    <a:pt x="39" y="162"/>
                    <a:pt x="39" y="162"/>
                  </a:cubicBezTo>
                  <a:cubicBezTo>
                    <a:pt x="38" y="161"/>
                    <a:pt x="38" y="161"/>
                    <a:pt x="38" y="161"/>
                  </a:cubicBezTo>
                  <a:cubicBezTo>
                    <a:pt x="38" y="161"/>
                    <a:pt x="38" y="161"/>
                    <a:pt x="38" y="161"/>
                  </a:cubicBezTo>
                  <a:cubicBezTo>
                    <a:pt x="39" y="161"/>
                    <a:pt x="39" y="161"/>
                    <a:pt x="39" y="161"/>
                  </a:cubicBezTo>
                  <a:cubicBezTo>
                    <a:pt x="40" y="161"/>
                    <a:pt x="40" y="161"/>
                    <a:pt x="40" y="161"/>
                  </a:cubicBezTo>
                  <a:cubicBezTo>
                    <a:pt x="41" y="161"/>
                    <a:pt x="41" y="161"/>
                    <a:pt x="41" y="161"/>
                  </a:cubicBezTo>
                  <a:cubicBezTo>
                    <a:pt x="41" y="160"/>
                    <a:pt x="41" y="160"/>
                    <a:pt x="41" y="160"/>
                  </a:cubicBezTo>
                  <a:cubicBezTo>
                    <a:pt x="41" y="160"/>
                    <a:pt x="41" y="160"/>
                    <a:pt x="41" y="160"/>
                  </a:cubicBezTo>
                  <a:cubicBezTo>
                    <a:pt x="40" y="160"/>
                    <a:pt x="40" y="160"/>
                    <a:pt x="40" y="160"/>
                  </a:cubicBezTo>
                  <a:cubicBezTo>
                    <a:pt x="40" y="160"/>
                    <a:pt x="40" y="160"/>
                    <a:pt x="40" y="160"/>
                  </a:cubicBezTo>
                  <a:cubicBezTo>
                    <a:pt x="40" y="160"/>
                    <a:pt x="40" y="160"/>
                    <a:pt x="40" y="160"/>
                  </a:cubicBezTo>
                  <a:cubicBezTo>
                    <a:pt x="40" y="160"/>
                    <a:pt x="40" y="160"/>
                    <a:pt x="40" y="160"/>
                  </a:cubicBezTo>
                  <a:cubicBezTo>
                    <a:pt x="40" y="161"/>
                    <a:pt x="40" y="161"/>
                    <a:pt x="40" y="161"/>
                  </a:cubicBezTo>
                  <a:cubicBezTo>
                    <a:pt x="39" y="161"/>
                    <a:pt x="39" y="161"/>
                    <a:pt x="39" y="161"/>
                  </a:cubicBezTo>
                  <a:cubicBezTo>
                    <a:pt x="38" y="160"/>
                    <a:pt x="38" y="160"/>
                    <a:pt x="38" y="160"/>
                  </a:cubicBezTo>
                  <a:cubicBezTo>
                    <a:pt x="38" y="160"/>
                    <a:pt x="38" y="160"/>
                    <a:pt x="38" y="160"/>
                  </a:cubicBezTo>
                  <a:cubicBezTo>
                    <a:pt x="38" y="160"/>
                    <a:pt x="38" y="160"/>
                    <a:pt x="38" y="160"/>
                  </a:cubicBezTo>
                  <a:cubicBezTo>
                    <a:pt x="39" y="160"/>
                    <a:pt x="39" y="160"/>
                    <a:pt x="39" y="160"/>
                  </a:cubicBezTo>
                  <a:cubicBezTo>
                    <a:pt x="39" y="159"/>
                    <a:pt x="39" y="159"/>
                    <a:pt x="39" y="159"/>
                  </a:cubicBezTo>
                  <a:cubicBezTo>
                    <a:pt x="39" y="159"/>
                    <a:pt x="39" y="159"/>
                    <a:pt x="39" y="159"/>
                  </a:cubicBezTo>
                  <a:cubicBezTo>
                    <a:pt x="38" y="159"/>
                    <a:pt x="38" y="159"/>
                    <a:pt x="38" y="159"/>
                  </a:cubicBezTo>
                  <a:cubicBezTo>
                    <a:pt x="38" y="159"/>
                    <a:pt x="38" y="159"/>
                    <a:pt x="38" y="159"/>
                  </a:cubicBezTo>
                  <a:cubicBezTo>
                    <a:pt x="37" y="159"/>
                    <a:pt x="37" y="159"/>
                    <a:pt x="37" y="159"/>
                  </a:cubicBezTo>
                  <a:cubicBezTo>
                    <a:pt x="37" y="159"/>
                    <a:pt x="37" y="159"/>
                    <a:pt x="37" y="159"/>
                  </a:cubicBezTo>
                  <a:cubicBezTo>
                    <a:pt x="37" y="159"/>
                    <a:pt x="37" y="159"/>
                    <a:pt x="37" y="159"/>
                  </a:cubicBezTo>
                  <a:cubicBezTo>
                    <a:pt x="37" y="160"/>
                    <a:pt x="37" y="160"/>
                    <a:pt x="37" y="160"/>
                  </a:cubicBezTo>
                  <a:cubicBezTo>
                    <a:pt x="37" y="160"/>
                    <a:pt x="37" y="160"/>
                    <a:pt x="37" y="160"/>
                  </a:cubicBezTo>
                  <a:cubicBezTo>
                    <a:pt x="37" y="161"/>
                    <a:pt x="37" y="161"/>
                    <a:pt x="37" y="161"/>
                  </a:cubicBezTo>
                  <a:cubicBezTo>
                    <a:pt x="36" y="161"/>
                    <a:pt x="36" y="161"/>
                    <a:pt x="36" y="161"/>
                  </a:cubicBezTo>
                  <a:cubicBezTo>
                    <a:pt x="36" y="161"/>
                    <a:pt x="36" y="161"/>
                    <a:pt x="36" y="161"/>
                  </a:cubicBezTo>
                  <a:cubicBezTo>
                    <a:pt x="35" y="160"/>
                    <a:pt x="35" y="160"/>
                    <a:pt x="35" y="160"/>
                  </a:cubicBezTo>
                  <a:cubicBezTo>
                    <a:pt x="34" y="160"/>
                    <a:pt x="34" y="160"/>
                    <a:pt x="34" y="160"/>
                  </a:cubicBezTo>
                  <a:cubicBezTo>
                    <a:pt x="34" y="160"/>
                    <a:pt x="34" y="160"/>
                    <a:pt x="34" y="160"/>
                  </a:cubicBezTo>
                  <a:cubicBezTo>
                    <a:pt x="34" y="159"/>
                    <a:pt x="34" y="159"/>
                    <a:pt x="34" y="159"/>
                  </a:cubicBezTo>
                  <a:cubicBezTo>
                    <a:pt x="33" y="159"/>
                    <a:pt x="33" y="159"/>
                    <a:pt x="33" y="159"/>
                  </a:cubicBezTo>
                  <a:cubicBezTo>
                    <a:pt x="33" y="160"/>
                    <a:pt x="33" y="160"/>
                    <a:pt x="33" y="160"/>
                  </a:cubicBezTo>
                  <a:cubicBezTo>
                    <a:pt x="32" y="160"/>
                    <a:pt x="32" y="160"/>
                    <a:pt x="32" y="160"/>
                  </a:cubicBezTo>
                  <a:cubicBezTo>
                    <a:pt x="31" y="160"/>
                    <a:pt x="31" y="160"/>
                    <a:pt x="31" y="160"/>
                  </a:cubicBezTo>
                  <a:cubicBezTo>
                    <a:pt x="31" y="160"/>
                    <a:pt x="31" y="160"/>
                    <a:pt x="31" y="160"/>
                  </a:cubicBezTo>
                  <a:cubicBezTo>
                    <a:pt x="30" y="161"/>
                    <a:pt x="30" y="161"/>
                    <a:pt x="30" y="161"/>
                  </a:cubicBezTo>
                  <a:cubicBezTo>
                    <a:pt x="29" y="161"/>
                    <a:pt x="29" y="161"/>
                    <a:pt x="29" y="161"/>
                  </a:cubicBezTo>
                  <a:cubicBezTo>
                    <a:pt x="29" y="161"/>
                    <a:pt x="29" y="161"/>
                    <a:pt x="29" y="161"/>
                  </a:cubicBezTo>
                  <a:cubicBezTo>
                    <a:pt x="29" y="161"/>
                    <a:pt x="29" y="161"/>
                    <a:pt x="29" y="161"/>
                  </a:cubicBezTo>
                  <a:cubicBezTo>
                    <a:pt x="30" y="160"/>
                    <a:pt x="30" y="160"/>
                    <a:pt x="30" y="160"/>
                  </a:cubicBezTo>
                  <a:cubicBezTo>
                    <a:pt x="30" y="160"/>
                    <a:pt x="30" y="160"/>
                    <a:pt x="30" y="160"/>
                  </a:cubicBezTo>
                  <a:cubicBezTo>
                    <a:pt x="31" y="159"/>
                    <a:pt x="31" y="159"/>
                    <a:pt x="31" y="159"/>
                  </a:cubicBezTo>
                  <a:cubicBezTo>
                    <a:pt x="31" y="159"/>
                    <a:pt x="31" y="159"/>
                    <a:pt x="31" y="159"/>
                  </a:cubicBezTo>
                  <a:cubicBezTo>
                    <a:pt x="31" y="159"/>
                    <a:pt x="31" y="159"/>
                    <a:pt x="31" y="159"/>
                  </a:cubicBezTo>
                  <a:cubicBezTo>
                    <a:pt x="31" y="159"/>
                    <a:pt x="31" y="159"/>
                    <a:pt x="31" y="159"/>
                  </a:cubicBezTo>
                  <a:cubicBezTo>
                    <a:pt x="31" y="158"/>
                    <a:pt x="31" y="158"/>
                    <a:pt x="31" y="158"/>
                  </a:cubicBezTo>
                  <a:cubicBezTo>
                    <a:pt x="32" y="158"/>
                    <a:pt x="32" y="158"/>
                    <a:pt x="32" y="158"/>
                  </a:cubicBezTo>
                  <a:cubicBezTo>
                    <a:pt x="32" y="158"/>
                    <a:pt x="32" y="158"/>
                    <a:pt x="32" y="158"/>
                  </a:cubicBezTo>
                  <a:cubicBezTo>
                    <a:pt x="33" y="158"/>
                    <a:pt x="33" y="158"/>
                    <a:pt x="33" y="158"/>
                  </a:cubicBezTo>
                  <a:cubicBezTo>
                    <a:pt x="33" y="159"/>
                    <a:pt x="33" y="159"/>
                    <a:pt x="33" y="159"/>
                  </a:cubicBezTo>
                  <a:cubicBezTo>
                    <a:pt x="35" y="159"/>
                    <a:pt x="35" y="159"/>
                    <a:pt x="35" y="159"/>
                  </a:cubicBezTo>
                  <a:cubicBezTo>
                    <a:pt x="35" y="158"/>
                    <a:pt x="35" y="158"/>
                    <a:pt x="35" y="158"/>
                  </a:cubicBezTo>
                  <a:cubicBezTo>
                    <a:pt x="34" y="158"/>
                    <a:pt x="34" y="158"/>
                    <a:pt x="34" y="158"/>
                  </a:cubicBezTo>
                  <a:cubicBezTo>
                    <a:pt x="34" y="158"/>
                    <a:pt x="34" y="158"/>
                    <a:pt x="34" y="158"/>
                  </a:cubicBezTo>
                  <a:cubicBezTo>
                    <a:pt x="33" y="158"/>
                    <a:pt x="33" y="158"/>
                    <a:pt x="33" y="158"/>
                  </a:cubicBezTo>
                  <a:cubicBezTo>
                    <a:pt x="32" y="157"/>
                    <a:pt x="32" y="157"/>
                    <a:pt x="32" y="157"/>
                  </a:cubicBezTo>
                  <a:cubicBezTo>
                    <a:pt x="32" y="156"/>
                    <a:pt x="32" y="156"/>
                    <a:pt x="32" y="156"/>
                  </a:cubicBezTo>
                  <a:cubicBezTo>
                    <a:pt x="31" y="156"/>
                    <a:pt x="31" y="156"/>
                    <a:pt x="31" y="156"/>
                  </a:cubicBezTo>
                  <a:cubicBezTo>
                    <a:pt x="31" y="156"/>
                    <a:pt x="31" y="156"/>
                    <a:pt x="31" y="156"/>
                  </a:cubicBezTo>
                  <a:cubicBezTo>
                    <a:pt x="32" y="156"/>
                    <a:pt x="32" y="156"/>
                    <a:pt x="32" y="156"/>
                  </a:cubicBezTo>
                  <a:cubicBezTo>
                    <a:pt x="33" y="156"/>
                    <a:pt x="33" y="156"/>
                    <a:pt x="33" y="156"/>
                  </a:cubicBezTo>
                  <a:cubicBezTo>
                    <a:pt x="33" y="157"/>
                    <a:pt x="33" y="157"/>
                    <a:pt x="33" y="157"/>
                  </a:cubicBezTo>
                  <a:cubicBezTo>
                    <a:pt x="34" y="158"/>
                    <a:pt x="34" y="158"/>
                    <a:pt x="34" y="158"/>
                  </a:cubicBezTo>
                  <a:cubicBezTo>
                    <a:pt x="34" y="157"/>
                    <a:pt x="34" y="157"/>
                    <a:pt x="34" y="157"/>
                  </a:cubicBezTo>
                  <a:cubicBezTo>
                    <a:pt x="34" y="157"/>
                    <a:pt x="34" y="157"/>
                    <a:pt x="34" y="157"/>
                  </a:cubicBezTo>
                  <a:cubicBezTo>
                    <a:pt x="34" y="156"/>
                    <a:pt x="34" y="156"/>
                    <a:pt x="34" y="156"/>
                  </a:cubicBezTo>
                  <a:cubicBezTo>
                    <a:pt x="34" y="156"/>
                    <a:pt x="34" y="156"/>
                    <a:pt x="34" y="156"/>
                  </a:cubicBezTo>
                  <a:cubicBezTo>
                    <a:pt x="35" y="157"/>
                    <a:pt x="35" y="157"/>
                    <a:pt x="35" y="157"/>
                  </a:cubicBezTo>
                  <a:cubicBezTo>
                    <a:pt x="35" y="157"/>
                    <a:pt x="35" y="157"/>
                    <a:pt x="35" y="157"/>
                  </a:cubicBezTo>
                  <a:cubicBezTo>
                    <a:pt x="36" y="158"/>
                    <a:pt x="36" y="158"/>
                    <a:pt x="36" y="158"/>
                  </a:cubicBezTo>
                  <a:cubicBezTo>
                    <a:pt x="37" y="158"/>
                    <a:pt x="37" y="158"/>
                    <a:pt x="37" y="158"/>
                  </a:cubicBezTo>
                  <a:cubicBezTo>
                    <a:pt x="37" y="158"/>
                    <a:pt x="37" y="158"/>
                    <a:pt x="37" y="158"/>
                  </a:cubicBezTo>
                  <a:cubicBezTo>
                    <a:pt x="38" y="158"/>
                    <a:pt x="38" y="158"/>
                    <a:pt x="38" y="158"/>
                  </a:cubicBezTo>
                  <a:cubicBezTo>
                    <a:pt x="38" y="158"/>
                    <a:pt x="38" y="158"/>
                    <a:pt x="38" y="158"/>
                  </a:cubicBezTo>
                  <a:cubicBezTo>
                    <a:pt x="39" y="159"/>
                    <a:pt x="39" y="159"/>
                    <a:pt x="39" y="159"/>
                  </a:cubicBezTo>
                  <a:cubicBezTo>
                    <a:pt x="40" y="159"/>
                    <a:pt x="40" y="159"/>
                    <a:pt x="40" y="159"/>
                  </a:cubicBezTo>
                  <a:cubicBezTo>
                    <a:pt x="40" y="159"/>
                    <a:pt x="40" y="159"/>
                    <a:pt x="40" y="159"/>
                  </a:cubicBezTo>
                  <a:cubicBezTo>
                    <a:pt x="41" y="159"/>
                    <a:pt x="41" y="159"/>
                    <a:pt x="41" y="159"/>
                  </a:cubicBezTo>
                  <a:cubicBezTo>
                    <a:pt x="41" y="159"/>
                    <a:pt x="41" y="159"/>
                    <a:pt x="41" y="159"/>
                  </a:cubicBezTo>
                  <a:cubicBezTo>
                    <a:pt x="40" y="158"/>
                    <a:pt x="40" y="158"/>
                    <a:pt x="40" y="158"/>
                  </a:cubicBezTo>
                  <a:cubicBezTo>
                    <a:pt x="38" y="157"/>
                    <a:pt x="38" y="157"/>
                    <a:pt x="38" y="157"/>
                  </a:cubicBezTo>
                  <a:cubicBezTo>
                    <a:pt x="38" y="157"/>
                    <a:pt x="38" y="157"/>
                    <a:pt x="38" y="157"/>
                  </a:cubicBezTo>
                  <a:cubicBezTo>
                    <a:pt x="38" y="156"/>
                    <a:pt x="38" y="156"/>
                    <a:pt x="38" y="156"/>
                  </a:cubicBezTo>
                  <a:cubicBezTo>
                    <a:pt x="39" y="156"/>
                    <a:pt x="39" y="156"/>
                    <a:pt x="39" y="156"/>
                  </a:cubicBezTo>
                  <a:cubicBezTo>
                    <a:pt x="39" y="156"/>
                    <a:pt x="39" y="156"/>
                    <a:pt x="39" y="156"/>
                  </a:cubicBezTo>
                  <a:cubicBezTo>
                    <a:pt x="40" y="155"/>
                    <a:pt x="40" y="155"/>
                    <a:pt x="40" y="155"/>
                  </a:cubicBezTo>
                  <a:cubicBezTo>
                    <a:pt x="40" y="155"/>
                    <a:pt x="40" y="155"/>
                    <a:pt x="40" y="155"/>
                  </a:cubicBezTo>
                  <a:cubicBezTo>
                    <a:pt x="40" y="155"/>
                    <a:pt x="40" y="155"/>
                    <a:pt x="40" y="155"/>
                  </a:cubicBezTo>
                  <a:cubicBezTo>
                    <a:pt x="39" y="155"/>
                    <a:pt x="39" y="155"/>
                    <a:pt x="39" y="155"/>
                  </a:cubicBezTo>
                  <a:cubicBezTo>
                    <a:pt x="39" y="155"/>
                    <a:pt x="39" y="155"/>
                    <a:pt x="39" y="155"/>
                  </a:cubicBezTo>
                  <a:cubicBezTo>
                    <a:pt x="38" y="155"/>
                    <a:pt x="38" y="155"/>
                    <a:pt x="38" y="155"/>
                  </a:cubicBezTo>
                  <a:cubicBezTo>
                    <a:pt x="37" y="155"/>
                    <a:pt x="37" y="155"/>
                    <a:pt x="37" y="155"/>
                  </a:cubicBezTo>
                  <a:cubicBezTo>
                    <a:pt x="38" y="155"/>
                    <a:pt x="38" y="155"/>
                    <a:pt x="38" y="155"/>
                  </a:cubicBezTo>
                  <a:cubicBezTo>
                    <a:pt x="38" y="156"/>
                    <a:pt x="38" y="156"/>
                    <a:pt x="38" y="156"/>
                  </a:cubicBezTo>
                  <a:cubicBezTo>
                    <a:pt x="38" y="156"/>
                    <a:pt x="38" y="156"/>
                    <a:pt x="38" y="156"/>
                  </a:cubicBezTo>
                  <a:cubicBezTo>
                    <a:pt x="37" y="156"/>
                    <a:pt x="37" y="156"/>
                    <a:pt x="37" y="156"/>
                  </a:cubicBezTo>
                  <a:cubicBezTo>
                    <a:pt x="37" y="156"/>
                    <a:pt x="37" y="156"/>
                    <a:pt x="37" y="156"/>
                  </a:cubicBezTo>
                  <a:cubicBezTo>
                    <a:pt x="36" y="156"/>
                    <a:pt x="36" y="156"/>
                    <a:pt x="36" y="156"/>
                  </a:cubicBezTo>
                  <a:cubicBezTo>
                    <a:pt x="35" y="156"/>
                    <a:pt x="35" y="156"/>
                    <a:pt x="35" y="156"/>
                  </a:cubicBezTo>
                  <a:cubicBezTo>
                    <a:pt x="35" y="156"/>
                    <a:pt x="35" y="156"/>
                    <a:pt x="35" y="156"/>
                  </a:cubicBezTo>
                  <a:cubicBezTo>
                    <a:pt x="34" y="156"/>
                    <a:pt x="34" y="156"/>
                    <a:pt x="34" y="156"/>
                  </a:cubicBezTo>
                  <a:cubicBezTo>
                    <a:pt x="34" y="155"/>
                    <a:pt x="34" y="155"/>
                    <a:pt x="34" y="155"/>
                  </a:cubicBezTo>
                  <a:cubicBezTo>
                    <a:pt x="34" y="155"/>
                    <a:pt x="34" y="155"/>
                    <a:pt x="34" y="155"/>
                  </a:cubicBezTo>
                  <a:cubicBezTo>
                    <a:pt x="35" y="155"/>
                    <a:pt x="35" y="155"/>
                    <a:pt x="35" y="155"/>
                  </a:cubicBezTo>
                  <a:cubicBezTo>
                    <a:pt x="34" y="155"/>
                    <a:pt x="34" y="155"/>
                    <a:pt x="34" y="155"/>
                  </a:cubicBezTo>
                  <a:cubicBezTo>
                    <a:pt x="33" y="155"/>
                    <a:pt x="33" y="155"/>
                    <a:pt x="33" y="155"/>
                  </a:cubicBezTo>
                  <a:cubicBezTo>
                    <a:pt x="33" y="155"/>
                    <a:pt x="33" y="155"/>
                    <a:pt x="33" y="155"/>
                  </a:cubicBezTo>
                  <a:cubicBezTo>
                    <a:pt x="34" y="154"/>
                    <a:pt x="34" y="154"/>
                    <a:pt x="34" y="154"/>
                  </a:cubicBezTo>
                  <a:cubicBezTo>
                    <a:pt x="35" y="154"/>
                    <a:pt x="35" y="154"/>
                    <a:pt x="35" y="154"/>
                  </a:cubicBezTo>
                  <a:cubicBezTo>
                    <a:pt x="36" y="154"/>
                    <a:pt x="36" y="154"/>
                    <a:pt x="36" y="154"/>
                  </a:cubicBezTo>
                  <a:cubicBezTo>
                    <a:pt x="37" y="154"/>
                    <a:pt x="37" y="154"/>
                    <a:pt x="37" y="154"/>
                  </a:cubicBezTo>
                  <a:cubicBezTo>
                    <a:pt x="37" y="154"/>
                    <a:pt x="37" y="154"/>
                    <a:pt x="37" y="154"/>
                  </a:cubicBezTo>
                  <a:cubicBezTo>
                    <a:pt x="38" y="154"/>
                    <a:pt x="38" y="154"/>
                    <a:pt x="38" y="154"/>
                  </a:cubicBezTo>
                  <a:cubicBezTo>
                    <a:pt x="39" y="154"/>
                    <a:pt x="39" y="154"/>
                    <a:pt x="39" y="154"/>
                  </a:cubicBezTo>
                  <a:cubicBezTo>
                    <a:pt x="40" y="154"/>
                    <a:pt x="40" y="154"/>
                    <a:pt x="40" y="154"/>
                  </a:cubicBezTo>
                  <a:cubicBezTo>
                    <a:pt x="40" y="154"/>
                    <a:pt x="40" y="154"/>
                    <a:pt x="40" y="154"/>
                  </a:cubicBezTo>
                  <a:cubicBezTo>
                    <a:pt x="40" y="153"/>
                    <a:pt x="40" y="153"/>
                    <a:pt x="40" y="153"/>
                  </a:cubicBezTo>
                  <a:cubicBezTo>
                    <a:pt x="40" y="153"/>
                    <a:pt x="40" y="153"/>
                    <a:pt x="40" y="153"/>
                  </a:cubicBezTo>
                  <a:cubicBezTo>
                    <a:pt x="41" y="153"/>
                    <a:pt x="41" y="153"/>
                    <a:pt x="41" y="153"/>
                  </a:cubicBezTo>
                  <a:cubicBezTo>
                    <a:pt x="41" y="152"/>
                    <a:pt x="41" y="152"/>
                    <a:pt x="41" y="152"/>
                  </a:cubicBezTo>
                  <a:cubicBezTo>
                    <a:pt x="41" y="152"/>
                    <a:pt x="41" y="152"/>
                    <a:pt x="41" y="152"/>
                  </a:cubicBezTo>
                  <a:cubicBezTo>
                    <a:pt x="40" y="153"/>
                    <a:pt x="40" y="153"/>
                    <a:pt x="40" y="153"/>
                  </a:cubicBezTo>
                  <a:cubicBezTo>
                    <a:pt x="40" y="153"/>
                    <a:pt x="40" y="153"/>
                    <a:pt x="40" y="153"/>
                  </a:cubicBezTo>
                  <a:cubicBezTo>
                    <a:pt x="40" y="152"/>
                    <a:pt x="40" y="152"/>
                    <a:pt x="40" y="152"/>
                  </a:cubicBezTo>
                  <a:cubicBezTo>
                    <a:pt x="40" y="152"/>
                    <a:pt x="40" y="152"/>
                    <a:pt x="40" y="152"/>
                  </a:cubicBezTo>
                  <a:cubicBezTo>
                    <a:pt x="41" y="150"/>
                    <a:pt x="41" y="150"/>
                    <a:pt x="41" y="150"/>
                  </a:cubicBezTo>
                  <a:cubicBezTo>
                    <a:pt x="41" y="149"/>
                    <a:pt x="41" y="149"/>
                    <a:pt x="41" y="149"/>
                  </a:cubicBezTo>
                  <a:cubicBezTo>
                    <a:pt x="41" y="149"/>
                    <a:pt x="41" y="149"/>
                    <a:pt x="41" y="149"/>
                  </a:cubicBezTo>
                  <a:cubicBezTo>
                    <a:pt x="41" y="149"/>
                    <a:pt x="41" y="149"/>
                    <a:pt x="41" y="149"/>
                  </a:cubicBezTo>
                  <a:cubicBezTo>
                    <a:pt x="42" y="150"/>
                    <a:pt x="42" y="150"/>
                    <a:pt x="42" y="150"/>
                  </a:cubicBezTo>
                  <a:cubicBezTo>
                    <a:pt x="42" y="150"/>
                    <a:pt x="42" y="150"/>
                    <a:pt x="42" y="150"/>
                  </a:cubicBezTo>
                  <a:cubicBezTo>
                    <a:pt x="42" y="151"/>
                    <a:pt x="42" y="151"/>
                    <a:pt x="42" y="151"/>
                  </a:cubicBezTo>
                  <a:cubicBezTo>
                    <a:pt x="42" y="151"/>
                    <a:pt x="42" y="151"/>
                    <a:pt x="42" y="151"/>
                  </a:cubicBezTo>
                  <a:cubicBezTo>
                    <a:pt x="43" y="151"/>
                    <a:pt x="43" y="151"/>
                    <a:pt x="43" y="151"/>
                  </a:cubicBezTo>
                  <a:cubicBezTo>
                    <a:pt x="43" y="151"/>
                    <a:pt x="43" y="151"/>
                    <a:pt x="43" y="151"/>
                  </a:cubicBezTo>
                  <a:cubicBezTo>
                    <a:pt x="44" y="151"/>
                    <a:pt x="44" y="151"/>
                    <a:pt x="44" y="151"/>
                  </a:cubicBezTo>
                  <a:cubicBezTo>
                    <a:pt x="44" y="151"/>
                    <a:pt x="44" y="151"/>
                    <a:pt x="44" y="151"/>
                  </a:cubicBezTo>
                  <a:cubicBezTo>
                    <a:pt x="44" y="151"/>
                    <a:pt x="44" y="151"/>
                    <a:pt x="44" y="151"/>
                  </a:cubicBezTo>
                  <a:cubicBezTo>
                    <a:pt x="45" y="151"/>
                    <a:pt x="45" y="151"/>
                    <a:pt x="45" y="151"/>
                  </a:cubicBezTo>
                  <a:cubicBezTo>
                    <a:pt x="45" y="151"/>
                    <a:pt x="45" y="151"/>
                    <a:pt x="45" y="151"/>
                  </a:cubicBezTo>
                  <a:cubicBezTo>
                    <a:pt x="44" y="150"/>
                    <a:pt x="44" y="150"/>
                    <a:pt x="44" y="150"/>
                  </a:cubicBezTo>
                  <a:cubicBezTo>
                    <a:pt x="43" y="150"/>
                    <a:pt x="43" y="150"/>
                    <a:pt x="43" y="150"/>
                  </a:cubicBezTo>
                  <a:cubicBezTo>
                    <a:pt x="43" y="150"/>
                    <a:pt x="43" y="150"/>
                    <a:pt x="43" y="150"/>
                  </a:cubicBezTo>
                  <a:cubicBezTo>
                    <a:pt x="44" y="150"/>
                    <a:pt x="44" y="150"/>
                    <a:pt x="44" y="150"/>
                  </a:cubicBezTo>
                  <a:cubicBezTo>
                    <a:pt x="44" y="150"/>
                    <a:pt x="44" y="150"/>
                    <a:pt x="44" y="150"/>
                  </a:cubicBezTo>
                  <a:cubicBezTo>
                    <a:pt x="44" y="150"/>
                    <a:pt x="44" y="150"/>
                    <a:pt x="44" y="150"/>
                  </a:cubicBezTo>
                  <a:cubicBezTo>
                    <a:pt x="44" y="149"/>
                    <a:pt x="44" y="149"/>
                    <a:pt x="44" y="149"/>
                  </a:cubicBezTo>
                  <a:cubicBezTo>
                    <a:pt x="44" y="149"/>
                    <a:pt x="44" y="149"/>
                    <a:pt x="44" y="149"/>
                  </a:cubicBezTo>
                  <a:cubicBezTo>
                    <a:pt x="43" y="149"/>
                    <a:pt x="43" y="149"/>
                    <a:pt x="43" y="149"/>
                  </a:cubicBezTo>
                  <a:cubicBezTo>
                    <a:pt x="43" y="149"/>
                    <a:pt x="43" y="149"/>
                    <a:pt x="43" y="149"/>
                  </a:cubicBezTo>
                  <a:cubicBezTo>
                    <a:pt x="43" y="149"/>
                    <a:pt x="43" y="149"/>
                    <a:pt x="43" y="149"/>
                  </a:cubicBezTo>
                  <a:cubicBezTo>
                    <a:pt x="42" y="149"/>
                    <a:pt x="42" y="149"/>
                    <a:pt x="42" y="149"/>
                  </a:cubicBezTo>
                  <a:cubicBezTo>
                    <a:pt x="42" y="149"/>
                    <a:pt x="42" y="149"/>
                    <a:pt x="42" y="149"/>
                  </a:cubicBezTo>
                  <a:cubicBezTo>
                    <a:pt x="42" y="149"/>
                    <a:pt x="42" y="149"/>
                    <a:pt x="42" y="149"/>
                  </a:cubicBezTo>
                  <a:cubicBezTo>
                    <a:pt x="42" y="148"/>
                    <a:pt x="42" y="148"/>
                    <a:pt x="42" y="148"/>
                  </a:cubicBezTo>
                  <a:cubicBezTo>
                    <a:pt x="42" y="148"/>
                    <a:pt x="42" y="148"/>
                    <a:pt x="42" y="148"/>
                  </a:cubicBezTo>
                  <a:cubicBezTo>
                    <a:pt x="43" y="147"/>
                    <a:pt x="43" y="147"/>
                    <a:pt x="43" y="147"/>
                  </a:cubicBezTo>
                  <a:cubicBezTo>
                    <a:pt x="44" y="147"/>
                    <a:pt x="44" y="147"/>
                    <a:pt x="44" y="147"/>
                  </a:cubicBezTo>
                  <a:cubicBezTo>
                    <a:pt x="44" y="147"/>
                    <a:pt x="44" y="147"/>
                    <a:pt x="44" y="147"/>
                  </a:cubicBezTo>
                  <a:cubicBezTo>
                    <a:pt x="44" y="147"/>
                    <a:pt x="44" y="147"/>
                    <a:pt x="44" y="147"/>
                  </a:cubicBezTo>
                  <a:cubicBezTo>
                    <a:pt x="45" y="147"/>
                    <a:pt x="45" y="147"/>
                    <a:pt x="45" y="147"/>
                  </a:cubicBezTo>
                  <a:cubicBezTo>
                    <a:pt x="45" y="147"/>
                    <a:pt x="45" y="147"/>
                    <a:pt x="45" y="147"/>
                  </a:cubicBezTo>
                  <a:cubicBezTo>
                    <a:pt x="44" y="146"/>
                    <a:pt x="44" y="146"/>
                    <a:pt x="44" y="146"/>
                  </a:cubicBezTo>
                  <a:cubicBezTo>
                    <a:pt x="43" y="146"/>
                    <a:pt x="43" y="146"/>
                    <a:pt x="43" y="146"/>
                  </a:cubicBezTo>
                  <a:cubicBezTo>
                    <a:pt x="43" y="146"/>
                    <a:pt x="43" y="146"/>
                    <a:pt x="43" y="146"/>
                  </a:cubicBezTo>
                  <a:cubicBezTo>
                    <a:pt x="44" y="146"/>
                    <a:pt x="44" y="146"/>
                    <a:pt x="44" y="146"/>
                  </a:cubicBezTo>
                  <a:cubicBezTo>
                    <a:pt x="44" y="146"/>
                    <a:pt x="44" y="146"/>
                    <a:pt x="44" y="146"/>
                  </a:cubicBezTo>
                  <a:cubicBezTo>
                    <a:pt x="45" y="145"/>
                    <a:pt x="45" y="145"/>
                    <a:pt x="45" y="145"/>
                  </a:cubicBezTo>
                  <a:cubicBezTo>
                    <a:pt x="45" y="145"/>
                    <a:pt x="45" y="145"/>
                    <a:pt x="45" y="145"/>
                  </a:cubicBezTo>
                  <a:cubicBezTo>
                    <a:pt x="45" y="145"/>
                    <a:pt x="45" y="145"/>
                    <a:pt x="45" y="145"/>
                  </a:cubicBezTo>
                  <a:cubicBezTo>
                    <a:pt x="46" y="144"/>
                    <a:pt x="46" y="144"/>
                    <a:pt x="46" y="144"/>
                  </a:cubicBezTo>
                  <a:cubicBezTo>
                    <a:pt x="46" y="144"/>
                    <a:pt x="46" y="144"/>
                    <a:pt x="46" y="144"/>
                  </a:cubicBezTo>
                  <a:cubicBezTo>
                    <a:pt x="45" y="144"/>
                    <a:pt x="45" y="144"/>
                    <a:pt x="45" y="144"/>
                  </a:cubicBezTo>
                  <a:cubicBezTo>
                    <a:pt x="45" y="144"/>
                    <a:pt x="45" y="144"/>
                    <a:pt x="45" y="144"/>
                  </a:cubicBezTo>
                  <a:cubicBezTo>
                    <a:pt x="46" y="143"/>
                    <a:pt x="46" y="143"/>
                    <a:pt x="46" y="143"/>
                  </a:cubicBezTo>
                  <a:cubicBezTo>
                    <a:pt x="46" y="143"/>
                    <a:pt x="46" y="143"/>
                    <a:pt x="46" y="143"/>
                  </a:cubicBezTo>
                  <a:cubicBezTo>
                    <a:pt x="46" y="143"/>
                    <a:pt x="46" y="143"/>
                    <a:pt x="46" y="143"/>
                  </a:cubicBezTo>
                  <a:cubicBezTo>
                    <a:pt x="46" y="143"/>
                    <a:pt x="46" y="143"/>
                    <a:pt x="46" y="143"/>
                  </a:cubicBezTo>
                  <a:cubicBezTo>
                    <a:pt x="45" y="143"/>
                    <a:pt x="45" y="143"/>
                    <a:pt x="45" y="143"/>
                  </a:cubicBezTo>
                  <a:cubicBezTo>
                    <a:pt x="44" y="143"/>
                    <a:pt x="44" y="143"/>
                    <a:pt x="44" y="143"/>
                  </a:cubicBezTo>
                  <a:cubicBezTo>
                    <a:pt x="43" y="143"/>
                    <a:pt x="43" y="143"/>
                    <a:pt x="43" y="143"/>
                  </a:cubicBezTo>
                  <a:cubicBezTo>
                    <a:pt x="43" y="143"/>
                    <a:pt x="43" y="143"/>
                    <a:pt x="43" y="143"/>
                  </a:cubicBezTo>
                  <a:cubicBezTo>
                    <a:pt x="42" y="143"/>
                    <a:pt x="42" y="143"/>
                    <a:pt x="42" y="143"/>
                  </a:cubicBezTo>
                  <a:cubicBezTo>
                    <a:pt x="42" y="143"/>
                    <a:pt x="42" y="143"/>
                    <a:pt x="42" y="143"/>
                  </a:cubicBezTo>
                  <a:cubicBezTo>
                    <a:pt x="41" y="143"/>
                    <a:pt x="41" y="143"/>
                    <a:pt x="41" y="143"/>
                  </a:cubicBezTo>
                  <a:cubicBezTo>
                    <a:pt x="41" y="143"/>
                    <a:pt x="41" y="143"/>
                    <a:pt x="41" y="143"/>
                  </a:cubicBezTo>
                  <a:cubicBezTo>
                    <a:pt x="40" y="143"/>
                    <a:pt x="40" y="143"/>
                    <a:pt x="40" y="143"/>
                  </a:cubicBezTo>
                  <a:cubicBezTo>
                    <a:pt x="40" y="142"/>
                    <a:pt x="40" y="142"/>
                    <a:pt x="40" y="142"/>
                  </a:cubicBezTo>
                  <a:cubicBezTo>
                    <a:pt x="39" y="142"/>
                    <a:pt x="39" y="142"/>
                    <a:pt x="39" y="142"/>
                  </a:cubicBezTo>
                  <a:cubicBezTo>
                    <a:pt x="38" y="142"/>
                    <a:pt x="38" y="142"/>
                    <a:pt x="38" y="142"/>
                  </a:cubicBezTo>
                  <a:cubicBezTo>
                    <a:pt x="38" y="141"/>
                    <a:pt x="38" y="141"/>
                    <a:pt x="38" y="141"/>
                  </a:cubicBezTo>
                  <a:cubicBezTo>
                    <a:pt x="38" y="141"/>
                    <a:pt x="38" y="141"/>
                    <a:pt x="38" y="141"/>
                  </a:cubicBezTo>
                  <a:cubicBezTo>
                    <a:pt x="37" y="140"/>
                    <a:pt x="37" y="140"/>
                    <a:pt x="37" y="140"/>
                  </a:cubicBezTo>
                  <a:cubicBezTo>
                    <a:pt x="36" y="139"/>
                    <a:pt x="36" y="139"/>
                    <a:pt x="36" y="139"/>
                  </a:cubicBezTo>
                  <a:cubicBezTo>
                    <a:pt x="34" y="139"/>
                    <a:pt x="34" y="139"/>
                    <a:pt x="34" y="139"/>
                  </a:cubicBezTo>
                  <a:cubicBezTo>
                    <a:pt x="34" y="138"/>
                    <a:pt x="34" y="138"/>
                    <a:pt x="34" y="138"/>
                  </a:cubicBezTo>
                  <a:cubicBezTo>
                    <a:pt x="34" y="138"/>
                    <a:pt x="34" y="138"/>
                    <a:pt x="34" y="138"/>
                  </a:cubicBezTo>
                  <a:cubicBezTo>
                    <a:pt x="33" y="137"/>
                    <a:pt x="33" y="137"/>
                    <a:pt x="33" y="137"/>
                  </a:cubicBezTo>
                  <a:cubicBezTo>
                    <a:pt x="33" y="136"/>
                    <a:pt x="33" y="136"/>
                    <a:pt x="33" y="136"/>
                  </a:cubicBezTo>
                  <a:cubicBezTo>
                    <a:pt x="32" y="136"/>
                    <a:pt x="32" y="136"/>
                    <a:pt x="32" y="136"/>
                  </a:cubicBezTo>
                  <a:cubicBezTo>
                    <a:pt x="32" y="136"/>
                    <a:pt x="32" y="136"/>
                    <a:pt x="32" y="136"/>
                  </a:cubicBezTo>
                  <a:cubicBezTo>
                    <a:pt x="33" y="135"/>
                    <a:pt x="33" y="135"/>
                    <a:pt x="33" y="135"/>
                  </a:cubicBezTo>
                  <a:cubicBezTo>
                    <a:pt x="34" y="135"/>
                    <a:pt x="34" y="135"/>
                    <a:pt x="34" y="135"/>
                  </a:cubicBezTo>
                  <a:cubicBezTo>
                    <a:pt x="34" y="135"/>
                    <a:pt x="34" y="135"/>
                    <a:pt x="34" y="135"/>
                  </a:cubicBezTo>
                  <a:cubicBezTo>
                    <a:pt x="35" y="135"/>
                    <a:pt x="35" y="135"/>
                    <a:pt x="35" y="135"/>
                  </a:cubicBezTo>
                  <a:cubicBezTo>
                    <a:pt x="36" y="135"/>
                    <a:pt x="36" y="135"/>
                    <a:pt x="36" y="135"/>
                  </a:cubicBezTo>
                  <a:cubicBezTo>
                    <a:pt x="37" y="136"/>
                    <a:pt x="37" y="136"/>
                    <a:pt x="37" y="136"/>
                  </a:cubicBezTo>
                  <a:cubicBezTo>
                    <a:pt x="37" y="136"/>
                    <a:pt x="37" y="136"/>
                    <a:pt x="37" y="136"/>
                  </a:cubicBezTo>
                  <a:cubicBezTo>
                    <a:pt x="38" y="136"/>
                    <a:pt x="38" y="136"/>
                    <a:pt x="38" y="136"/>
                  </a:cubicBezTo>
                  <a:cubicBezTo>
                    <a:pt x="38" y="136"/>
                    <a:pt x="38" y="136"/>
                    <a:pt x="38" y="136"/>
                  </a:cubicBezTo>
                  <a:cubicBezTo>
                    <a:pt x="39" y="136"/>
                    <a:pt x="39" y="136"/>
                    <a:pt x="39" y="136"/>
                  </a:cubicBezTo>
                  <a:cubicBezTo>
                    <a:pt x="40" y="136"/>
                    <a:pt x="40" y="136"/>
                    <a:pt x="40" y="136"/>
                  </a:cubicBezTo>
                  <a:cubicBezTo>
                    <a:pt x="40" y="137"/>
                    <a:pt x="40" y="137"/>
                    <a:pt x="40" y="137"/>
                  </a:cubicBezTo>
                  <a:cubicBezTo>
                    <a:pt x="41" y="137"/>
                    <a:pt x="41" y="137"/>
                    <a:pt x="41" y="137"/>
                  </a:cubicBezTo>
                  <a:cubicBezTo>
                    <a:pt x="41" y="137"/>
                    <a:pt x="41" y="137"/>
                    <a:pt x="41" y="137"/>
                  </a:cubicBezTo>
                  <a:cubicBezTo>
                    <a:pt x="42" y="139"/>
                    <a:pt x="42" y="139"/>
                    <a:pt x="42" y="139"/>
                  </a:cubicBezTo>
                  <a:cubicBezTo>
                    <a:pt x="43" y="139"/>
                    <a:pt x="43" y="139"/>
                    <a:pt x="43" y="139"/>
                  </a:cubicBezTo>
                  <a:cubicBezTo>
                    <a:pt x="43" y="140"/>
                    <a:pt x="43" y="140"/>
                    <a:pt x="43" y="140"/>
                  </a:cubicBezTo>
                  <a:cubicBezTo>
                    <a:pt x="44" y="140"/>
                    <a:pt x="44" y="140"/>
                    <a:pt x="44" y="140"/>
                  </a:cubicBezTo>
                  <a:cubicBezTo>
                    <a:pt x="45" y="141"/>
                    <a:pt x="45" y="141"/>
                    <a:pt x="45" y="141"/>
                  </a:cubicBezTo>
                  <a:cubicBezTo>
                    <a:pt x="45" y="140"/>
                    <a:pt x="45" y="140"/>
                    <a:pt x="45" y="140"/>
                  </a:cubicBezTo>
                  <a:cubicBezTo>
                    <a:pt x="46" y="140"/>
                    <a:pt x="46" y="140"/>
                    <a:pt x="46" y="140"/>
                  </a:cubicBezTo>
                  <a:cubicBezTo>
                    <a:pt x="45" y="140"/>
                    <a:pt x="45" y="140"/>
                    <a:pt x="45" y="140"/>
                  </a:cubicBezTo>
                  <a:cubicBezTo>
                    <a:pt x="45" y="140"/>
                    <a:pt x="45" y="140"/>
                    <a:pt x="45" y="140"/>
                  </a:cubicBezTo>
                  <a:cubicBezTo>
                    <a:pt x="45" y="140"/>
                    <a:pt x="45" y="140"/>
                    <a:pt x="45" y="140"/>
                  </a:cubicBezTo>
                  <a:cubicBezTo>
                    <a:pt x="44" y="140"/>
                    <a:pt x="44" y="140"/>
                    <a:pt x="44" y="140"/>
                  </a:cubicBezTo>
                  <a:cubicBezTo>
                    <a:pt x="43" y="139"/>
                    <a:pt x="43" y="139"/>
                    <a:pt x="43" y="139"/>
                  </a:cubicBezTo>
                  <a:cubicBezTo>
                    <a:pt x="43" y="138"/>
                    <a:pt x="43" y="138"/>
                    <a:pt x="43" y="138"/>
                  </a:cubicBezTo>
                  <a:cubicBezTo>
                    <a:pt x="43" y="138"/>
                    <a:pt x="43" y="138"/>
                    <a:pt x="43" y="138"/>
                  </a:cubicBezTo>
                  <a:cubicBezTo>
                    <a:pt x="44" y="139"/>
                    <a:pt x="44" y="139"/>
                    <a:pt x="44" y="139"/>
                  </a:cubicBezTo>
                  <a:cubicBezTo>
                    <a:pt x="45" y="139"/>
                    <a:pt x="45" y="139"/>
                    <a:pt x="45" y="139"/>
                  </a:cubicBezTo>
                  <a:cubicBezTo>
                    <a:pt x="45" y="139"/>
                    <a:pt x="45" y="139"/>
                    <a:pt x="45" y="139"/>
                  </a:cubicBezTo>
                  <a:cubicBezTo>
                    <a:pt x="45" y="139"/>
                    <a:pt x="45" y="139"/>
                    <a:pt x="45" y="139"/>
                  </a:cubicBezTo>
                  <a:cubicBezTo>
                    <a:pt x="45" y="138"/>
                    <a:pt x="45" y="138"/>
                    <a:pt x="45" y="138"/>
                  </a:cubicBezTo>
                  <a:cubicBezTo>
                    <a:pt x="44" y="138"/>
                    <a:pt x="44" y="138"/>
                    <a:pt x="44" y="138"/>
                  </a:cubicBezTo>
                  <a:cubicBezTo>
                    <a:pt x="43" y="137"/>
                    <a:pt x="43" y="137"/>
                    <a:pt x="43" y="137"/>
                  </a:cubicBezTo>
                  <a:cubicBezTo>
                    <a:pt x="43" y="136"/>
                    <a:pt x="43" y="136"/>
                    <a:pt x="43" y="136"/>
                  </a:cubicBezTo>
                  <a:cubicBezTo>
                    <a:pt x="43" y="136"/>
                    <a:pt x="43" y="136"/>
                    <a:pt x="43" y="136"/>
                  </a:cubicBezTo>
                  <a:cubicBezTo>
                    <a:pt x="43" y="136"/>
                    <a:pt x="43" y="136"/>
                    <a:pt x="43" y="136"/>
                  </a:cubicBezTo>
                  <a:cubicBezTo>
                    <a:pt x="44" y="137"/>
                    <a:pt x="44" y="137"/>
                    <a:pt x="44" y="137"/>
                  </a:cubicBezTo>
                  <a:cubicBezTo>
                    <a:pt x="45" y="137"/>
                    <a:pt x="45" y="137"/>
                    <a:pt x="45" y="137"/>
                  </a:cubicBezTo>
                  <a:cubicBezTo>
                    <a:pt x="44" y="136"/>
                    <a:pt x="44" y="136"/>
                    <a:pt x="44" y="136"/>
                  </a:cubicBezTo>
                  <a:cubicBezTo>
                    <a:pt x="43" y="135"/>
                    <a:pt x="43" y="135"/>
                    <a:pt x="43" y="135"/>
                  </a:cubicBezTo>
                  <a:cubicBezTo>
                    <a:pt x="43" y="135"/>
                    <a:pt x="43" y="135"/>
                    <a:pt x="43" y="135"/>
                  </a:cubicBezTo>
                  <a:cubicBezTo>
                    <a:pt x="42" y="134"/>
                    <a:pt x="42" y="134"/>
                    <a:pt x="42" y="134"/>
                  </a:cubicBezTo>
                  <a:cubicBezTo>
                    <a:pt x="42" y="134"/>
                    <a:pt x="42" y="134"/>
                    <a:pt x="42" y="134"/>
                  </a:cubicBezTo>
                  <a:cubicBezTo>
                    <a:pt x="43" y="134"/>
                    <a:pt x="43" y="134"/>
                    <a:pt x="43" y="134"/>
                  </a:cubicBezTo>
                  <a:cubicBezTo>
                    <a:pt x="45" y="135"/>
                    <a:pt x="45" y="135"/>
                    <a:pt x="45" y="135"/>
                  </a:cubicBezTo>
                  <a:cubicBezTo>
                    <a:pt x="45" y="135"/>
                    <a:pt x="45" y="135"/>
                    <a:pt x="45" y="135"/>
                  </a:cubicBezTo>
                  <a:cubicBezTo>
                    <a:pt x="46" y="134"/>
                    <a:pt x="46" y="134"/>
                    <a:pt x="46" y="134"/>
                  </a:cubicBezTo>
                  <a:cubicBezTo>
                    <a:pt x="45" y="134"/>
                    <a:pt x="45" y="134"/>
                    <a:pt x="45" y="134"/>
                  </a:cubicBezTo>
                  <a:cubicBezTo>
                    <a:pt x="45" y="134"/>
                    <a:pt x="45" y="134"/>
                    <a:pt x="45" y="134"/>
                  </a:cubicBezTo>
                  <a:cubicBezTo>
                    <a:pt x="44" y="134"/>
                    <a:pt x="44" y="134"/>
                    <a:pt x="44" y="134"/>
                  </a:cubicBezTo>
                  <a:cubicBezTo>
                    <a:pt x="43" y="134"/>
                    <a:pt x="43" y="134"/>
                    <a:pt x="43" y="134"/>
                  </a:cubicBezTo>
                  <a:cubicBezTo>
                    <a:pt x="43" y="134"/>
                    <a:pt x="43" y="134"/>
                    <a:pt x="43" y="134"/>
                  </a:cubicBezTo>
                  <a:cubicBezTo>
                    <a:pt x="42" y="133"/>
                    <a:pt x="42" y="133"/>
                    <a:pt x="42" y="133"/>
                  </a:cubicBezTo>
                  <a:cubicBezTo>
                    <a:pt x="43" y="133"/>
                    <a:pt x="43" y="133"/>
                    <a:pt x="43" y="133"/>
                  </a:cubicBezTo>
                  <a:cubicBezTo>
                    <a:pt x="44" y="133"/>
                    <a:pt x="44" y="133"/>
                    <a:pt x="44" y="133"/>
                  </a:cubicBezTo>
                  <a:cubicBezTo>
                    <a:pt x="44" y="133"/>
                    <a:pt x="44" y="133"/>
                    <a:pt x="44" y="133"/>
                  </a:cubicBezTo>
                  <a:cubicBezTo>
                    <a:pt x="45" y="133"/>
                    <a:pt x="45" y="133"/>
                    <a:pt x="45" y="133"/>
                  </a:cubicBezTo>
                  <a:cubicBezTo>
                    <a:pt x="45" y="133"/>
                    <a:pt x="45" y="133"/>
                    <a:pt x="45" y="133"/>
                  </a:cubicBezTo>
                  <a:cubicBezTo>
                    <a:pt x="45" y="132"/>
                    <a:pt x="45" y="132"/>
                    <a:pt x="45" y="132"/>
                  </a:cubicBezTo>
                  <a:cubicBezTo>
                    <a:pt x="44" y="132"/>
                    <a:pt x="44" y="132"/>
                    <a:pt x="44" y="132"/>
                  </a:cubicBezTo>
                  <a:cubicBezTo>
                    <a:pt x="44" y="132"/>
                    <a:pt x="44" y="132"/>
                    <a:pt x="44" y="132"/>
                  </a:cubicBezTo>
                  <a:cubicBezTo>
                    <a:pt x="44" y="132"/>
                    <a:pt x="44" y="132"/>
                    <a:pt x="44" y="132"/>
                  </a:cubicBezTo>
                  <a:cubicBezTo>
                    <a:pt x="43" y="132"/>
                    <a:pt x="43" y="132"/>
                    <a:pt x="43" y="132"/>
                  </a:cubicBezTo>
                  <a:cubicBezTo>
                    <a:pt x="43" y="132"/>
                    <a:pt x="43" y="132"/>
                    <a:pt x="43" y="132"/>
                  </a:cubicBezTo>
                  <a:cubicBezTo>
                    <a:pt x="41" y="133"/>
                    <a:pt x="41" y="133"/>
                    <a:pt x="41" y="133"/>
                  </a:cubicBezTo>
                  <a:cubicBezTo>
                    <a:pt x="41" y="133"/>
                    <a:pt x="41" y="133"/>
                    <a:pt x="41" y="133"/>
                  </a:cubicBezTo>
                  <a:cubicBezTo>
                    <a:pt x="41" y="133"/>
                    <a:pt x="41" y="133"/>
                    <a:pt x="41" y="133"/>
                  </a:cubicBezTo>
                  <a:cubicBezTo>
                    <a:pt x="42" y="133"/>
                    <a:pt x="42" y="133"/>
                    <a:pt x="42" y="133"/>
                  </a:cubicBezTo>
                  <a:cubicBezTo>
                    <a:pt x="42" y="132"/>
                    <a:pt x="42" y="132"/>
                    <a:pt x="42" y="132"/>
                  </a:cubicBezTo>
                  <a:cubicBezTo>
                    <a:pt x="42" y="131"/>
                    <a:pt x="42" y="131"/>
                    <a:pt x="42" y="131"/>
                  </a:cubicBezTo>
                  <a:cubicBezTo>
                    <a:pt x="43" y="131"/>
                    <a:pt x="43" y="131"/>
                    <a:pt x="43" y="131"/>
                  </a:cubicBezTo>
                  <a:cubicBezTo>
                    <a:pt x="43" y="131"/>
                    <a:pt x="43" y="131"/>
                    <a:pt x="43" y="131"/>
                  </a:cubicBezTo>
                  <a:cubicBezTo>
                    <a:pt x="44" y="131"/>
                    <a:pt x="44" y="131"/>
                    <a:pt x="44" y="131"/>
                  </a:cubicBezTo>
                  <a:cubicBezTo>
                    <a:pt x="44" y="131"/>
                    <a:pt x="44" y="131"/>
                    <a:pt x="44" y="131"/>
                  </a:cubicBezTo>
                  <a:cubicBezTo>
                    <a:pt x="45" y="131"/>
                    <a:pt x="45" y="131"/>
                    <a:pt x="45" y="131"/>
                  </a:cubicBezTo>
                  <a:cubicBezTo>
                    <a:pt x="44" y="130"/>
                    <a:pt x="44" y="130"/>
                    <a:pt x="44" y="130"/>
                  </a:cubicBezTo>
                  <a:cubicBezTo>
                    <a:pt x="43" y="130"/>
                    <a:pt x="43" y="130"/>
                    <a:pt x="43" y="130"/>
                  </a:cubicBezTo>
                  <a:cubicBezTo>
                    <a:pt x="43" y="131"/>
                    <a:pt x="43" y="131"/>
                    <a:pt x="43" y="131"/>
                  </a:cubicBezTo>
                  <a:cubicBezTo>
                    <a:pt x="42" y="131"/>
                    <a:pt x="42" y="131"/>
                    <a:pt x="42" y="131"/>
                  </a:cubicBezTo>
                  <a:cubicBezTo>
                    <a:pt x="42" y="131"/>
                    <a:pt x="42" y="131"/>
                    <a:pt x="42" y="131"/>
                  </a:cubicBezTo>
                  <a:cubicBezTo>
                    <a:pt x="41" y="131"/>
                    <a:pt x="41" y="131"/>
                    <a:pt x="41" y="131"/>
                  </a:cubicBezTo>
                  <a:cubicBezTo>
                    <a:pt x="41" y="131"/>
                    <a:pt x="41" y="131"/>
                    <a:pt x="41" y="131"/>
                  </a:cubicBezTo>
                  <a:cubicBezTo>
                    <a:pt x="41" y="130"/>
                    <a:pt x="41" y="130"/>
                    <a:pt x="41" y="130"/>
                  </a:cubicBezTo>
                  <a:cubicBezTo>
                    <a:pt x="41" y="130"/>
                    <a:pt x="41" y="130"/>
                    <a:pt x="41" y="130"/>
                  </a:cubicBezTo>
                  <a:cubicBezTo>
                    <a:pt x="42" y="130"/>
                    <a:pt x="42" y="130"/>
                    <a:pt x="42" y="130"/>
                  </a:cubicBezTo>
                  <a:cubicBezTo>
                    <a:pt x="43" y="129"/>
                    <a:pt x="43" y="129"/>
                    <a:pt x="43" y="129"/>
                  </a:cubicBezTo>
                  <a:cubicBezTo>
                    <a:pt x="44" y="129"/>
                    <a:pt x="44" y="129"/>
                    <a:pt x="44" y="129"/>
                  </a:cubicBezTo>
                  <a:cubicBezTo>
                    <a:pt x="45" y="129"/>
                    <a:pt x="45" y="129"/>
                    <a:pt x="45" y="129"/>
                  </a:cubicBezTo>
                  <a:cubicBezTo>
                    <a:pt x="45" y="128"/>
                    <a:pt x="45" y="128"/>
                    <a:pt x="45" y="128"/>
                  </a:cubicBezTo>
                  <a:cubicBezTo>
                    <a:pt x="45" y="128"/>
                    <a:pt x="45" y="128"/>
                    <a:pt x="45" y="128"/>
                  </a:cubicBezTo>
                  <a:cubicBezTo>
                    <a:pt x="45" y="128"/>
                    <a:pt x="45" y="128"/>
                    <a:pt x="45" y="128"/>
                  </a:cubicBezTo>
                  <a:cubicBezTo>
                    <a:pt x="44" y="129"/>
                    <a:pt x="44" y="129"/>
                    <a:pt x="44" y="129"/>
                  </a:cubicBezTo>
                  <a:cubicBezTo>
                    <a:pt x="43" y="129"/>
                    <a:pt x="43" y="129"/>
                    <a:pt x="43" y="129"/>
                  </a:cubicBezTo>
                  <a:cubicBezTo>
                    <a:pt x="43" y="129"/>
                    <a:pt x="43" y="129"/>
                    <a:pt x="43" y="129"/>
                  </a:cubicBezTo>
                  <a:cubicBezTo>
                    <a:pt x="42" y="128"/>
                    <a:pt x="42" y="128"/>
                    <a:pt x="42" y="128"/>
                  </a:cubicBezTo>
                  <a:cubicBezTo>
                    <a:pt x="42" y="128"/>
                    <a:pt x="42" y="128"/>
                    <a:pt x="42" y="128"/>
                  </a:cubicBezTo>
                  <a:cubicBezTo>
                    <a:pt x="41" y="128"/>
                    <a:pt x="41" y="128"/>
                    <a:pt x="41" y="128"/>
                  </a:cubicBezTo>
                  <a:cubicBezTo>
                    <a:pt x="41" y="128"/>
                    <a:pt x="41" y="128"/>
                    <a:pt x="41" y="128"/>
                  </a:cubicBezTo>
                  <a:cubicBezTo>
                    <a:pt x="41" y="127"/>
                    <a:pt x="41" y="127"/>
                    <a:pt x="41" y="127"/>
                  </a:cubicBezTo>
                  <a:cubicBezTo>
                    <a:pt x="41" y="127"/>
                    <a:pt x="41" y="127"/>
                    <a:pt x="41" y="127"/>
                  </a:cubicBezTo>
                  <a:cubicBezTo>
                    <a:pt x="42" y="126"/>
                    <a:pt x="42" y="126"/>
                    <a:pt x="42" y="126"/>
                  </a:cubicBezTo>
                  <a:cubicBezTo>
                    <a:pt x="42" y="126"/>
                    <a:pt x="42" y="126"/>
                    <a:pt x="42" y="126"/>
                  </a:cubicBezTo>
                  <a:cubicBezTo>
                    <a:pt x="43" y="126"/>
                    <a:pt x="43" y="126"/>
                    <a:pt x="43" y="126"/>
                  </a:cubicBezTo>
                  <a:cubicBezTo>
                    <a:pt x="43" y="125"/>
                    <a:pt x="43" y="125"/>
                    <a:pt x="43" y="125"/>
                  </a:cubicBezTo>
                  <a:cubicBezTo>
                    <a:pt x="43" y="125"/>
                    <a:pt x="43" y="125"/>
                    <a:pt x="43" y="125"/>
                  </a:cubicBezTo>
                  <a:cubicBezTo>
                    <a:pt x="42" y="126"/>
                    <a:pt x="42" y="126"/>
                    <a:pt x="42" y="126"/>
                  </a:cubicBezTo>
                  <a:cubicBezTo>
                    <a:pt x="41" y="127"/>
                    <a:pt x="41" y="127"/>
                    <a:pt x="41" y="127"/>
                  </a:cubicBezTo>
                  <a:cubicBezTo>
                    <a:pt x="41" y="127"/>
                    <a:pt x="41" y="127"/>
                    <a:pt x="41" y="127"/>
                  </a:cubicBezTo>
                  <a:cubicBezTo>
                    <a:pt x="40" y="127"/>
                    <a:pt x="40" y="127"/>
                    <a:pt x="40" y="127"/>
                  </a:cubicBezTo>
                  <a:cubicBezTo>
                    <a:pt x="40" y="128"/>
                    <a:pt x="40" y="128"/>
                    <a:pt x="40" y="128"/>
                  </a:cubicBezTo>
                  <a:cubicBezTo>
                    <a:pt x="40" y="127"/>
                    <a:pt x="40" y="127"/>
                    <a:pt x="40" y="127"/>
                  </a:cubicBezTo>
                  <a:cubicBezTo>
                    <a:pt x="40" y="127"/>
                    <a:pt x="40" y="127"/>
                    <a:pt x="40" y="127"/>
                  </a:cubicBezTo>
                  <a:cubicBezTo>
                    <a:pt x="40" y="126"/>
                    <a:pt x="40" y="126"/>
                    <a:pt x="40" y="126"/>
                  </a:cubicBezTo>
                  <a:cubicBezTo>
                    <a:pt x="40" y="125"/>
                    <a:pt x="40" y="125"/>
                    <a:pt x="40" y="125"/>
                  </a:cubicBezTo>
                  <a:cubicBezTo>
                    <a:pt x="40" y="124"/>
                    <a:pt x="40" y="124"/>
                    <a:pt x="40" y="124"/>
                  </a:cubicBezTo>
                  <a:cubicBezTo>
                    <a:pt x="40" y="123"/>
                    <a:pt x="40" y="123"/>
                    <a:pt x="40" y="123"/>
                  </a:cubicBezTo>
                  <a:cubicBezTo>
                    <a:pt x="40" y="123"/>
                    <a:pt x="40" y="123"/>
                    <a:pt x="40" y="123"/>
                  </a:cubicBezTo>
                  <a:cubicBezTo>
                    <a:pt x="40" y="122"/>
                    <a:pt x="40" y="122"/>
                    <a:pt x="40" y="122"/>
                  </a:cubicBezTo>
                  <a:cubicBezTo>
                    <a:pt x="40" y="122"/>
                    <a:pt x="40" y="122"/>
                    <a:pt x="40" y="122"/>
                  </a:cubicBezTo>
                  <a:cubicBezTo>
                    <a:pt x="39" y="123"/>
                    <a:pt x="39" y="123"/>
                    <a:pt x="39" y="123"/>
                  </a:cubicBezTo>
                  <a:cubicBezTo>
                    <a:pt x="39" y="124"/>
                    <a:pt x="39" y="124"/>
                    <a:pt x="39" y="124"/>
                  </a:cubicBezTo>
                  <a:cubicBezTo>
                    <a:pt x="39" y="125"/>
                    <a:pt x="39" y="125"/>
                    <a:pt x="39" y="125"/>
                  </a:cubicBezTo>
                  <a:cubicBezTo>
                    <a:pt x="40" y="125"/>
                    <a:pt x="40" y="125"/>
                    <a:pt x="40" y="125"/>
                  </a:cubicBezTo>
                  <a:cubicBezTo>
                    <a:pt x="40" y="126"/>
                    <a:pt x="40" y="126"/>
                    <a:pt x="40" y="126"/>
                  </a:cubicBezTo>
                  <a:cubicBezTo>
                    <a:pt x="40" y="127"/>
                    <a:pt x="40" y="127"/>
                    <a:pt x="40" y="127"/>
                  </a:cubicBezTo>
                  <a:cubicBezTo>
                    <a:pt x="39" y="128"/>
                    <a:pt x="39" y="128"/>
                    <a:pt x="39" y="128"/>
                  </a:cubicBezTo>
                  <a:cubicBezTo>
                    <a:pt x="39" y="128"/>
                    <a:pt x="39" y="128"/>
                    <a:pt x="39" y="128"/>
                  </a:cubicBezTo>
                  <a:cubicBezTo>
                    <a:pt x="38" y="127"/>
                    <a:pt x="38" y="127"/>
                    <a:pt x="38" y="127"/>
                  </a:cubicBezTo>
                  <a:cubicBezTo>
                    <a:pt x="38" y="127"/>
                    <a:pt x="38" y="127"/>
                    <a:pt x="38" y="127"/>
                  </a:cubicBezTo>
                  <a:cubicBezTo>
                    <a:pt x="38" y="128"/>
                    <a:pt x="38" y="128"/>
                    <a:pt x="38" y="128"/>
                  </a:cubicBezTo>
                  <a:cubicBezTo>
                    <a:pt x="38" y="128"/>
                    <a:pt x="38" y="128"/>
                    <a:pt x="38" y="128"/>
                  </a:cubicBezTo>
                  <a:cubicBezTo>
                    <a:pt x="37" y="128"/>
                    <a:pt x="37" y="128"/>
                    <a:pt x="37" y="128"/>
                  </a:cubicBezTo>
                  <a:cubicBezTo>
                    <a:pt x="37" y="128"/>
                    <a:pt x="37" y="128"/>
                    <a:pt x="37" y="128"/>
                  </a:cubicBezTo>
                  <a:cubicBezTo>
                    <a:pt x="37" y="128"/>
                    <a:pt x="37" y="128"/>
                    <a:pt x="37" y="128"/>
                  </a:cubicBezTo>
                  <a:cubicBezTo>
                    <a:pt x="38" y="129"/>
                    <a:pt x="38" y="129"/>
                    <a:pt x="38" y="129"/>
                  </a:cubicBezTo>
                  <a:cubicBezTo>
                    <a:pt x="37" y="129"/>
                    <a:pt x="37" y="129"/>
                    <a:pt x="37" y="129"/>
                  </a:cubicBezTo>
                  <a:cubicBezTo>
                    <a:pt x="37" y="130"/>
                    <a:pt x="37" y="130"/>
                    <a:pt x="37" y="130"/>
                  </a:cubicBezTo>
                  <a:cubicBezTo>
                    <a:pt x="36" y="130"/>
                    <a:pt x="36" y="130"/>
                    <a:pt x="36" y="130"/>
                  </a:cubicBezTo>
                  <a:cubicBezTo>
                    <a:pt x="36" y="130"/>
                    <a:pt x="36" y="130"/>
                    <a:pt x="36" y="130"/>
                  </a:cubicBezTo>
                  <a:cubicBezTo>
                    <a:pt x="36" y="130"/>
                    <a:pt x="36" y="130"/>
                    <a:pt x="36" y="130"/>
                  </a:cubicBezTo>
                  <a:cubicBezTo>
                    <a:pt x="35" y="131"/>
                    <a:pt x="35" y="131"/>
                    <a:pt x="35" y="131"/>
                  </a:cubicBezTo>
                  <a:cubicBezTo>
                    <a:pt x="34" y="131"/>
                    <a:pt x="34" y="131"/>
                    <a:pt x="34" y="131"/>
                  </a:cubicBezTo>
                  <a:cubicBezTo>
                    <a:pt x="33" y="130"/>
                    <a:pt x="33" y="130"/>
                    <a:pt x="33" y="130"/>
                  </a:cubicBezTo>
                  <a:cubicBezTo>
                    <a:pt x="34" y="130"/>
                    <a:pt x="34" y="130"/>
                    <a:pt x="34" y="130"/>
                  </a:cubicBezTo>
                  <a:cubicBezTo>
                    <a:pt x="33" y="129"/>
                    <a:pt x="33" y="129"/>
                    <a:pt x="33" y="129"/>
                  </a:cubicBezTo>
                  <a:cubicBezTo>
                    <a:pt x="33" y="129"/>
                    <a:pt x="33" y="129"/>
                    <a:pt x="33" y="129"/>
                  </a:cubicBezTo>
                  <a:cubicBezTo>
                    <a:pt x="33" y="129"/>
                    <a:pt x="33" y="129"/>
                    <a:pt x="33" y="129"/>
                  </a:cubicBezTo>
                  <a:cubicBezTo>
                    <a:pt x="32" y="129"/>
                    <a:pt x="32" y="129"/>
                    <a:pt x="32" y="129"/>
                  </a:cubicBezTo>
                  <a:cubicBezTo>
                    <a:pt x="32" y="129"/>
                    <a:pt x="32" y="129"/>
                    <a:pt x="32" y="129"/>
                  </a:cubicBezTo>
                  <a:cubicBezTo>
                    <a:pt x="32" y="128"/>
                    <a:pt x="32" y="128"/>
                    <a:pt x="32" y="128"/>
                  </a:cubicBezTo>
                  <a:cubicBezTo>
                    <a:pt x="32" y="128"/>
                    <a:pt x="32" y="128"/>
                    <a:pt x="32" y="128"/>
                  </a:cubicBezTo>
                  <a:cubicBezTo>
                    <a:pt x="32" y="127"/>
                    <a:pt x="32" y="127"/>
                    <a:pt x="32" y="127"/>
                  </a:cubicBezTo>
                  <a:cubicBezTo>
                    <a:pt x="32" y="127"/>
                    <a:pt x="32" y="127"/>
                    <a:pt x="32" y="127"/>
                  </a:cubicBezTo>
                  <a:cubicBezTo>
                    <a:pt x="32" y="127"/>
                    <a:pt x="32" y="127"/>
                    <a:pt x="32" y="127"/>
                  </a:cubicBezTo>
                  <a:cubicBezTo>
                    <a:pt x="32" y="126"/>
                    <a:pt x="32" y="126"/>
                    <a:pt x="32" y="126"/>
                  </a:cubicBezTo>
                  <a:cubicBezTo>
                    <a:pt x="33" y="126"/>
                    <a:pt x="33" y="126"/>
                    <a:pt x="33" y="126"/>
                  </a:cubicBezTo>
                  <a:cubicBezTo>
                    <a:pt x="33" y="127"/>
                    <a:pt x="33" y="127"/>
                    <a:pt x="33" y="127"/>
                  </a:cubicBezTo>
                  <a:cubicBezTo>
                    <a:pt x="34" y="126"/>
                    <a:pt x="34" y="126"/>
                    <a:pt x="34" y="126"/>
                  </a:cubicBezTo>
                  <a:cubicBezTo>
                    <a:pt x="34" y="126"/>
                    <a:pt x="34" y="126"/>
                    <a:pt x="34" y="126"/>
                  </a:cubicBezTo>
                  <a:cubicBezTo>
                    <a:pt x="36" y="126"/>
                    <a:pt x="36" y="126"/>
                    <a:pt x="36" y="126"/>
                  </a:cubicBezTo>
                  <a:cubicBezTo>
                    <a:pt x="36" y="126"/>
                    <a:pt x="36" y="126"/>
                    <a:pt x="36" y="126"/>
                  </a:cubicBezTo>
                  <a:cubicBezTo>
                    <a:pt x="37" y="125"/>
                    <a:pt x="37" y="125"/>
                    <a:pt x="37" y="125"/>
                  </a:cubicBezTo>
                  <a:cubicBezTo>
                    <a:pt x="38" y="124"/>
                    <a:pt x="38" y="124"/>
                    <a:pt x="38" y="124"/>
                  </a:cubicBezTo>
                  <a:cubicBezTo>
                    <a:pt x="38" y="123"/>
                    <a:pt x="38" y="123"/>
                    <a:pt x="38" y="123"/>
                  </a:cubicBezTo>
                  <a:cubicBezTo>
                    <a:pt x="37" y="123"/>
                    <a:pt x="37" y="123"/>
                    <a:pt x="37" y="123"/>
                  </a:cubicBezTo>
                  <a:cubicBezTo>
                    <a:pt x="37" y="124"/>
                    <a:pt x="37" y="124"/>
                    <a:pt x="37" y="124"/>
                  </a:cubicBezTo>
                  <a:cubicBezTo>
                    <a:pt x="37" y="124"/>
                    <a:pt x="37" y="124"/>
                    <a:pt x="37" y="124"/>
                  </a:cubicBezTo>
                  <a:cubicBezTo>
                    <a:pt x="36" y="125"/>
                    <a:pt x="36" y="125"/>
                    <a:pt x="36" y="125"/>
                  </a:cubicBezTo>
                  <a:cubicBezTo>
                    <a:pt x="35" y="125"/>
                    <a:pt x="35" y="125"/>
                    <a:pt x="35" y="125"/>
                  </a:cubicBezTo>
                  <a:cubicBezTo>
                    <a:pt x="34" y="125"/>
                    <a:pt x="34" y="125"/>
                    <a:pt x="34" y="125"/>
                  </a:cubicBezTo>
                  <a:cubicBezTo>
                    <a:pt x="33" y="125"/>
                    <a:pt x="33" y="125"/>
                    <a:pt x="33" y="125"/>
                  </a:cubicBezTo>
                  <a:cubicBezTo>
                    <a:pt x="33" y="124"/>
                    <a:pt x="33" y="124"/>
                    <a:pt x="33" y="124"/>
                  </a:cubicBezTo>
                  <a:cubicBezTo>
                    <a:pt x="34" y="124"/>
                    <a:pt x="34" y="124"/>
                    <a:pt x="34" y="124"/>
                  </a:cubicBezTo>
                  <a:cubicBezTo>
                    <a:pt x="35" y="123"/>
                    <a:pt x="35" y="123"/>
                    <a:pt x="35" y="123"/>
                  </a:cubicBezTo>
                  <a:cubicBezTo>
                    <a:pt x="36" y="123"/>
                    <a:pt x="36" y="123"/>
                    <a:pt x="36" y="123"/>
                  </a:cubicBezTo>
                  <a:cubicBezTo>
                    <a:pt x="36" y="123"/>
                    <a:pt x="36" y="123"/>
                    <a:pt x="36" y="123"/>
                  </a:cubicBezTo>
                  <a:cubicBezTo>
                    <a:pt x="36" y="122"/>
                    <a:pt x="36" y="122"/>
                    <a:pt x="36" y="122"/>
                  </a:cubicBezTo>
                  <a:cubicBezTo>
                    <a:pt x="36" y="122"/>
                    <a:pt x="36" y="122"/>
                    <a:pt x="36" y="122"/>
                  </a:cubicBezTo>
                  <a:cubicBezTo>
                    <a:pt x="36" y="122"/>
                    <a:pt x="36" y="122"/>
                    <a:pt x="36" y="122"/>
                  </a:cubicBezTo>
                  <a:cubicBezTo>
                    <a:pt x="37" y="121"/>
                    <a:pt x="37" y="121"/>
                    <a:pt x="37" y="121"/>
                  </a:cubicBezTo>
                  <a:cubicBezTo>
                    <a:pt x="37" y="121"/>
                    <a:pt x="37" y="121"/>
                    <a:pt x="37" y="121"/>
                  </a:cubicBezTo>
                  <a:cubicBezTo>
                    <a:pt x="36" y="121"/>
                    <a:pt x="36" y="121"/>
                    <a:pt x="36" y="121"/>
                  </a:cubicBezTo>
                  <a:cubicBezTo>
                    <a:pt x="36" y="121"/>
                    <a:pt x="36" y="121"/>
                    <a:pt x="36" y="121"/>
                  </a:cubicBezTo>
                  <a:cubicBezTo>
                    <a:pt x="36" y="121"/>
                    <a:pt x="36" y="121"/>
                    <a:pt x="36" y="121"/>
                  </a:cubicBezTo>
                  <a:cubicBezTo>
                    <a:pt x="36" y="121"/>
                    <a:pt x="36" y="121"/>
                    <a:pt x="36" y="121"/>
                  </a:cubicBezTo>
                  <a:cubicBezTo>
                    <a:pt x="34" y="121"/>
                    <a:pt x="34" y="121"/>
                    <a:pt x="34" y="121"/>
                  </a:cubicBezTo>
                  <a:cubicBezTo>
                    <a:pt x="34" y="121"/>
                    <a:pt x="34" y="121"/>
                    <a:pt x="34" y="121"/>
                  </a:cubicBezTo>
                  <a:cubicBezTo>
                    <a:pt x="34" y="121"/>
                    <a:pt x="34" y="121"/>
                    <a:pt x="34" y="121"/>
                  </a:cubicBezTo>
                  <a:cubicBezTo>
                    <a:pt x="34" y="120"/>
                    <a:pt x="34" y="120"/>
                    <a:pt x="34" y="120"/>
                  </a:cubicBezTo>
                  <a:cubicBezTo>
                    <a:pt x="35" y="120"/>
                    <a:pt x="35" y="120"/>
                    <a:pt x="35" y="120"/>
                  </a:cubicBezTo>
                  <a:cubicBezTo>
                    <a:pt x="35" y="120"/>
                    <a:pt x="35" y="120"/>
                    <a:pt x="35" y="120"/>
                  </a:cubicBezTo>
                  <a:cubicBezTo>
                    <a:pt x="36" y="120"/>
                    <a:pt x="36" y="120"/>
                    <a:pt x="36" y="120"/>
                  </a:cubicBezTo>
                  <a:cubicBezTo>
                    <a:pt x="37" y="120"/>
                    <a:pt x="37" y="120"/>
                    <a:pt x="37" y="120"/>
                  </a:cubicBezTo>
                  <a:cubicBezTo>
                    <a:pt x="37" y="120"/>
                    <a:pt x="37" y="120"/>
                    <a:pt x="37" y="120"/>
                  </a:cubicBezTo>
                  <a:cubicBezTo>
                    <a:pt x="38" y="119"/>
                    <a:pt x="38" y="119"/>
                    <a:pt x="38" y="119"/>
                  </a:cubicBezTo>
                  <a:cubicBezTo>
                    <a:pt x="38" y="118"/>
                    <a:pt x="38" y="118"/>
                    <a:pt x="38" y="118"/>
                  </a:cubicBezTo>
                  <a:cubicBezTo>
                    <a:pt x="38" y="118"/>
                    <a:pt x="38" y="118"/>
                    <a:pt x="38" y="118"/>
                  </a:cubicBezTo>
                  <a:cubicBezTo>
                    <a:pt x="39" y="117"/>
                    <a:pt x="39" y="117"/>
                    <a:pt x="39" y="117"/>
                  </a:cubicBezTo>
                  <a:cubicBezTo>
                    <a:pt x="38" y="116"/>
                    <a:pt x="38" y="116"/>
                    <a:pt x="38" y="116"/>
                  </a:cubicBezTo>
                  <a:cubicBezTo>
                    <a:pt x="38" y="115"/>
                    <a:pt x="38" y="115"/>
                    <a:pt x="38" y="115"/>
                  </a:cubicBezTo>
                  <a:cubicBezTo>
                    <a:pt x="38" y="115"/>
                    <a:pt x="38" y="115"/>
                    <a:pt x="38" y="115"/>
                  </a:cubicBezTo>
                  <a:cubicBezTo>
                    <a:pt x="38" y="115"/>
                    <a:pt x="38" y="115"/>
                    <a:pt x="38" y="115"/>
                  </a:cubicBezTo>
                  <a:cubicBezTo>
                    <a:pt x="37" y="115"/>
                    <a:pt x="37" y="115"/>
                    <a:pt x="37" y="115"/>
                  </a:cubicBezTo>
                  <a:cubicBezTo>
                    <a:pt x="37" y="115"/>
                    <a:pt x="37" y="115"/>
                    <a:pt x="37" y="115"/>
                  </a:cubicBezTo>
                  <a:cubicBezTo>
                    <a:pt x="36" y="114"/>
                    <a:pt x="36" y="114"/>
                    <a:pt x="36" y="114"/>
                  </a:cubicBezTo>
                  <a:cubicBezTo>
                    <a:pt x="36" y="114"/>
                    <a:pt x="36" y="114"/>
                    <a:pt x="36" y="114"/>
                  </a:cubicBezTo>
                  <a:cubicBezTo>
                    <a:pt x="36" y="114"/>
                    <a:pt x="36" y="114"/>
                    <a:pt x="36" y="114"/>
                  </a:cubicBezTo>
                  <a:cubicBezTo>
                    <a:pt x="36" y="114"/>
                    <a:pt x="36" y="114"/>
                    <a:pt x="36" y="114"/>
                  </a:cubicBezTo>
                  <a:cubicBezTo>
                    <a:pt x="37" y="114"/>
                    <a:pt x="37" y="114"/>
                    <a:pt x="37" y="114"/>
                  </a:cubicBezTo>
                  <a:cubicBezTo>
                    <a:pt x="37" y="114"/>
                    <a:pt x="37" y="114"/>
                    <a:pt x="37" y="114"/>
                  </a:cubicBezTo>
                  <a:cubicBezTo>
                    <a:pt x="38" y="113"/>
                    <a:pt x="38" y="113"/>
                    <a:pt x="38" y="113"/>
                  </a:cubicBezTo>
                  <a:cubicBezTo>
                    <a:pt x="38" y="113"/>
                    <a:pt x="38" y="113"/>
                    <a:pt x="38" y="113"/>
                  </a:cubicBezTo>
                  <a:cubicBezTo>
                    <a:pt x="38" y="112"/>
                    <a:pt x="38" y="112"/>
                    <a:pt x="38" y="112"/>
                  </a:cubicBezTo>
                  <a:cubicBezTo>
                    <a:pt x="38" y="112"/>
                    <a:pt x="38" y="112"/>
                    <a:pt x="38" y="112"/>
                  </a:cubicBezTo>
                  <a:cubicBezTo>
                    <a:pt x="38" y="111"/>
                    <a:pt x="38" y="111"/>
                    <a:pt x="38" y="111"/>
                  </a:cubicBezTo>
                  <a:cubicBezTo>
                    <a:pt x="37" y="111"/>
                    <a:pt x="37" y="111"/>
                    <a:pt x="37" y="111"/>
                  </a:cubicBezTo>
                  <a:cubicBezTo>
                    <a:pt x="37" y="111"/>
                    <a:pt x="37" y="111"/>
                    <a:pt x="37" y="111"/>
                  </a:cubicBezTo>
                  <a:cubicBezTo>
                    <a:pt x="37" y="110"/>
                    <a:pt x="37" y="110"/>
                    <a:pt x="37" y="110"/>
                  </a:cubicBezTo>
                  <a:cubicBezTo>
                    <a:pt x="37" y="110"/>
                    <a:pt x="37" y="110"/>
                    <a:pt x="37" y="110"/>
                  </a:cubicBezTo>
                  <a:cubicBezTo>
                    <a:pt x="37" y="110"/>
                    <a:pt x="37" y="110"/>
                    <a:pt x="37" y="110"/>
                  </a:cubicBezTo>
                  <a:cubicBezTo>
                    <a:pt x="37" y="110"/>
                    <a:pt x="37" y="110"/>
                    <a:pt x="37" y="110"/>
                  </a:cubicBezTo>
                  <a:cubicBezTo>
                    <a:pt x="37" y="109"/>
                    <a:pt x="37" y="109"/>
                    <a:pt x="37" y="109"/>
                  </a:cubicBezTo>
                  <a:cubicBezTo>
                    <a:pt x="37" y="108"/>
                    <a:pt x="37" y="108"/>
                    <a:pt x="37" y="108"/>
                  </a:cubicBezTo>
                  <a:cubicBezTo>
                    <a:pt x="37" y="108"/>
                    <a:pt x="37" y="108"/>
                    <a:pt x="37" y="108"/>
                  </a:cubicBezTo>
                  <a:cubicBezTo>
                    <a:pt x="38" y="109"/>
                    <a:pt x="38" y="109"/>
                    <a:pt x="38" y="109"/>
                  </a:cubicBezTo>
                  <a:cubicBezTo>
                    <a:pt x="38" y="108"/>
                    <a:pt x="38" y="108"/>
                    <a:pt x="38" y="108"/>
                  </a:cubicBezTo>
                  <a:cubicBezTo>
                    <a:pt x="37" y="108"/>
                    <a:pt x="37" y="108"/>
                    <a:pt x="37" y="108"/>
                  </a:cubicBezTo>
                  <a:cubicBezTo>
                    <a:pt x="37" y="108"/>
                    <a:pt x="37" y="108"/>
                    <a:pt x="37" y="108"/>
                  </a:cubicBezTo>
                  <a:cubicBezTo>
                    <a:pt x="38" y="107"/>
                    <a:pt x="38" y="107"/>
                    <a:pt x="38" y="107"/>
                  </a:cubicBezTo>
                  <a:cubicBezTo>
                    <a:pt x="38" y="106"/>
                    <a:pt x="38" y="106"/>
                    <a:pt x="38" y="106"/>
                  </a:cubicBezTo>
                  <a:cubicBezTo>
                    <a:pt x="37" y="106"/>
                    <a:pt x="37" y="106"/>
                    <a:pt x="37" y="106"/>
                  </a:cubicBezTo>
                  <a:cubicBezTo>
                    <a:pt x="37" y="105"/>
                    <a:pt x="37" y="105"/>
                    <a:pt x="37" y="105"/>
                  </a:cubicBezTo>
                  <a:cubicBezTo>
                    <a:pt x="37" y="105"/>
                    <a:pt x="37" y="105"/>
                    <a:pt x="37" y="105"/>
                  </a:cubicBezTo>
                  <a:cubicBezTo>
                    <a:pt x="37" y="104"/>
                    <a:pt x="37" y="104"/>
                    <a:pt x="37" y="104"/>
                  </a:cubicBezTo>
                  <a:cubicBezTo>
                    <a:pt x="38" y="103"/>
                    <a:pt x="38" y="103"/>
                    <a:pt x="38" y="103"/>
                  </a:cubicBezTo>
                  <a:cubicBezTo>
                    <a:pt x="37" y="103"/>
                    <a:pt x="37" y="103"/>
                    <a:pt x="37" y="103"/>
                  </a:cubicBezTo>
                  <a:cubicBezTo>
                    <a:pt x="37" y="103"/>
                    <a:pt x="37" y="103"/>
                    <a:pt x="37" y="103"/>
                  </a:cubicBezTo>
                  <a:cubicBezTo>
                    <a:pt x="36" y="104"/>
                    <a:pt x="36" y="104"/>
                    <a:pt x="36" y="104"/>
                  </a:cubicBezTo>
                  <a:cubicBezTo>
                    <a:pt x="36" y="104"/>
                    <a:pt x="36" y="104"/>
                    <a:pt x="36" y="104"/>
                  </a:cubicBezTo>
                  <a:cubicBezTo>
                    <a:pt x="35" y="104"/>
                    <a:pt x="35" y="104"/>
                    <a:pt x="35" y="104"/>
                  </a:cubicBezTo>
                  <a:cubicBezTo>
                    <a:pt x="35" y="105"/>
                    <a:pt x="35" y="105"/>
                    <a:pt x="35" y="105"/>
                  </a:cubicBezTo>
                  <a:cubicBezTo>
                    <a:pt x="34" y="104"/>
                    <a:pt x="34" y="104"/>
                    <a:pt x="34" y="104"/>
                  </a:cubicBezTo>
                  <a:cubicBezTo>
                    <a:pt x="35" y="104"/>
                    <a:pt x="35" y="104"/>
                    <a:pt x="35" y="104"/>
                  </a:cubicBezTo>
                  <a:cubicBezTo>
                    <a:pt x="35" y="103"/>
                    <a:pt x="35" y="103"/>
                    <a:pt x="35" y="103"/>
                  </a:cubicBezTo>
                  <a:cubicBezTo>
                    <a:pt x="36" y="103"/>
                    <a:pt x="36" y="103"/>
                    <a:pt x="36" y="103"/>
                  </a:cubicBezTo>
                  <a:cubicBezTo>
                    <a:pt x="36" y="103"/>
                    <a:pt x="36" y="103"/>
                    <a:pt x="36" y="103"/>
                  </a:cubicBezTo>
                  <a:cubicBezTo>
                    <a:pt x="37" y="102"/>
                    <a:pt x="37" y="102"/>
                    <a:pt x="37" y="102"/>
                  </a:cubicBezTo>
                  <a:cubicBezTo>
                    <a:pt x="37" y="102"/>
                    <a:pt x="37" y="102"/>
                    <a:pt x="37" y="102"/>
                  </a:cubicBezTo>
                  <a:cubicBezTo>
                    <a:pt x="38" y="102"/>
                    <a:pt x="38" y="102"/>
                    <a:pt x="38" y="102"/>
                  </a:cubicBezTo>
                  <a:cubicBezTo>
                    <a:pt x="38" y="101"/>
                    <a:pt x="38" y="101"/>
                    <a:pt x="38" y="101"/>
                  </a:cubicBezTo>
                  <a:cubicBezTo>
                    <a:pt x="38" y="100"/>
                    <a:pt x="38" y="100"/>
                    <a:pt x="38" y="100"/>
                  </a:cubicBezTo>
                  <a:cubicBezTo>
                    <a:pt x="38" y="100"/>
                    <a:pt x="38" y="100"/>
                    <a:pt x="38" y="100"/>
                  </a:cubicBezTo>
                  <a:cubicBezTo>
                    <a:pt x="37" y="99"/>
                    <a:pt x="37" y="99"/>
                    <a:pt x="37" y="99"/>
                  </a:cubicBezTo>
                  <a:cubicBezTo>
                    <a:pt x="37" y="99"/>
                    <a:pt x="37" y="99"/>
                    <a:pt x="37" y="99"/>
                  </a:cubicBezTo>
                  <a:cubicBezTo>
                    <a:pt x="37" y="99"/>
                    <a:pt x="37" y="99"/>
                    <a:pt x="37" y="99"/>
                  </a:cubicBezTo>
                  <a:cubicBezTo>
                    <a:pt x="36" y="99"/>
                    <a:pt x="36" y="99"/>
                    <a:pt x="36" y="99"/>
                  </a:cubicBezTo>
                  <a:cubicBezTo>
                    <a:pt x="36" y="98"/>
                    <a:pt x="36" y="98"/>
                    <a:pt x="36" y="98"/>
                  </a:cubicBezTo>
                  <a:cubicBezTo>
                    <a:pt x="36" y="97"/>
                    <a:pt x="36" y="97"/>
                    <a:pt x="36" y="97"/>
                  </a:cubicBezTo>
                  <a:cubicBezTo>
                    <a:pt x="36" y="97"/>
                    <a:pt x="36" y="97"/>
                    <a:pt x="36" y="97"/>
                  </a:cubicBezTo>
                  <a:cubicBezTo>
                    <a:pt x="36" y="97"/>
                    <a:pt x="36" y="97"/>
                    <a:pt x="36" y="97"/>
                  </a:cubicBezTo>
                  <a:cubicBezTo>
                    <a:pt x="36" y="96"/>
                    <a:pt x="36" y="96"/>
                    <a:pt x="36" y="96"/>
                  </a:cubicBezTo>
                  <a:cubicBezTo>
                    <a:pt x="36" y="95"/>
                    <a:pt x="36" y="95"/>
                    <a:pt x="36" y="95"/>
                  </a:cubicBezTo>
                  <a:cubicBezTo>
                    <a:pt x="34" y="94"/>
                    <a:pt x="34" y="94"/>
                    <a:pt x="34" y="94"/>
                  </a:cubicBezTo>
                  <a:cubicBezTo>
                    <a:pt x="34" y="94"/>
                    <a:pt x="34" y="94"/>
                    <a:pt x="34" y="94"/>
                  </a:cubicBezTo>
                  <a:cubicBezTo>
                    <a:pt x="34" y="94"/>
                    <a:pt x="34" y="94"/>
                    <a:pt x="34" y="94"/>
                  </a:cubicBezTo>
                  <a:cubicBezTo>
                    <a:pt x="33" y="93"/>
                    <a:pt x="33" y="93"/>
                    <a:pt x="33" y="93"/>
                  </a:cubicBezTo>
                  <a:cubicBezTo>
                    <a:pt x="33" y="93"/>
                    <a:pt x="33" y="93"/>
                    <a:pt x="33" y="93"/>
                  </a:cubicBezTo>
                  <a:cubicBezTo>
                    <a:pt x="34" y="93"/>
                    <a:pt x="34" y="93"/>
                    <a:pt x="34" y="93"/>
                  </a:cubicBezTo>
                  <a:cubicBezTo>
                    <a:pt x="35" y="92"/>
                    <a:pt x="35" y="92"/>
                    <a:pt x="35" y="92"/>
                  </a:cubicBezTo>
                  <a:cubicBezTo>
                    <a:pt x="35" y="92"/>
                    <a:pt x="35" y="92"/>
                    <a:pt x="35" y="92"/>
                  </a:cubicBezTo>
                  <a:cubicBezTo>
                    <a:pt x="35" y="91"/>
                    <a:pt x="35" y="91"/>
                    <a:pt x="35" y="91"/>
                  </a:cubicBezTo>
                  <a:cubicBezTo>
                    <a:pt x="35" y="91"/>
                    <a:pt x="35" y="91"/>
                    <a:pt x="35" y="91"/>
                  </a:cubicBezTo>
                  <a:cubicBezTo>
                    <a:pt x="34" y="91"/>
                    <a:pt x="34" y="91"/>
                    <a:pt x="34" y="91"/>
                  </a:cubicBezTo>
                  <a:cubicBezTo>
                    <a:pt x="34" y="91"/>
                    <a:pt x="34" y="91"/>
                    <a:pt x="34" y="91"/>
                  </a:cubicBezTo>
                  <a:cubicBezTo>
                    <a:pt x="35" y="91"/>
                    <a:pt x="35" y="91"/>
                    <a:pt x="35" y="91"/>
                  </a:cubicBezTo>
                  <a:cubicBezTo>
                    <a:pt x="35" y="90"/>
                    <a:pt x="35" y="90"/>
                    <a:pt x="35" y="90"/>
                  </a:cubicBezTo>
                  <a:cubicBezTo>
                    <a:pt x="36" y="89"/>
                    <a:pt x="36" y="89"/>
                    <a:pt x="36" y="89"/>
                  </a:cubicBezTo>
                  <a:cubicBezTo>
                    <a:pt x="36" y="89"/>
                    <a:pt x="36" y="89"/>
                    <a:pt x="36" y="89"/>
                  </a:cubicBezTo>
                  <a:cubicBezTo>
                    <a:pt x="36" y="89"/>
                    <a:pt x="36" y="89"/>
                    <a:pt x="36" y="89"/>
                  </a:cubicBezTo>
                  <a:cubicBezTo>
                    <a:pt x="36" y="88"/>
                    <a:pt x="36" y="88"/>
                    <a:pt x="36" y="88"/>
                  </a:cubicBezTo>
                  <a:cubicBezTo>
                    <a:pt x="36" y="88"/>
                    <a:pt x="36" y="88"/>
                    <a:pt x="36" y="88"/>
                  </a:cubicBezTo>
                  <a:cubicBezTo>
                    <a:pt x="35" y="88"/>
                    <a:pt x="35" y="88"/>
                    <a:pt x="35" y="88"/>
                  </a:cubicBezTo>
                  <a:cubicBezTo>
                    <a:pt x="34" y="87"/>
                    <a:pt x="34" y="87"/>
                    <a:pt x="34" y="87"/>
                  </a:cubicBezTo>
                  <a:cubicBezTo>
                    <a:pt x="33" y="86"/>
                    <a:pt x="33" y="86"/>
                    <a:pt x="33" y="86"/>
                  </a:cubicBezTo>
                  <a:cubicBezTo>
                    <a:pt x="33" y="86"/>
                    <a:pt x="33" y="86"/>
                    <a:pt x="33" y="86"/>
                  </a:cubicBezTo>
                  <a:cubicBezTo>
                    <a:pt x="33" y="86"/>
                    <a:pt x="33" y="86"/>
                    <a:pt x="33" y="86"/>
                  </a:cubicBezTo>
                  <a:cubicBezTo>
                    <a:pt x="33" y="86"/>
                    <a:pt x="33" y="86"/>
                    <a:pt x="33" y="86"/>
                  </a:cubicBezTo>
                  <a:cubicBezTo>
                    <a:pt x="32" y="86"/>
                    <a:pt x="32" y="86"/>
                    <a:pt x="32" y="86"/>
                  </a:cubicBezTo>
                  <a:cubicBezTo>
                    <a:pt x="32" y="86"/>
                    <a:pt x="32" y="86"/>
                    <a:pt x="32" y="86"/>
                  </a:cubicBezTo>
                  <a:cubicBezTo>
                    <a:pt x="32" y="86"/>
                    <a:pt x="32" y="86"/>
                    <a:pt x="32" y="86"/>
                  </a:cubicBezTo>
                  <a:cubicBezTo>
                    <a:pt x="32" y="85"/>
                    <a:pt x="32" y="85"/>
                    <a:pt x="32" y="85"/>
                  </a:cubicBezTo>
                  <a:cubicBezTo>
                    <a:pt x="31" y="85"/>
                    <a:pt x="31" y="85"/>
                    <a:pt x="31" y="85"/>
                  </a:cubicBezTo>
                  <a:cubicBezTo>
                    <a:pt x="31" y="85"/>
                    <a:pt x="31" y="85"/>
                    <a:pt x="31" y="85"/>
                  </a:cubicBezTo>
                  <a:cubicBezTo>
                    <a:pt x="30" y="84"/>
                    <a:pt x="30" y="84"/>
                    <a:pt x="30" y="84"/>
                  </a:cubicBezTo>
                  <a:cubicBezTo>
                    <a:pt x="30" y="84"/>
                    <a:pt x="30" y="84"/>
                    <a:pt x="30" y="84"/>
                  </a:cubicBezTo>
                  <a:cubicBezTo>
                    <a:pt x="30" y="84"/>
                    <a:pt x="30" y="84"/>
                    <a:pt x="30" y="84"/>
                  </a:cubicBezTo>
                  <a:cubicBezTo>
                    <a:pt x="29" y="84"/>
                    <a:pt x="29" y="84"/>
                    <a:pt x="29" y="84"/>
                  </a:cubicBezTo>
                  <a:cubicBezTo>
                    <a:pt x="29" y="84"/>
                    <a:pt x="29" y="84"/>
                    <a:pt x="29" y="84"/>
                  </a:cubicBezTo>
                  <a:cubicBezTo>
                    <a:pt x="29" y="83"/>
                    <a:pt x="29" y="83"/>
                    <a:pt x="29" y="83"/>
                  </a:cubicBezTo>
                  <a:cubicBezTo>
                    <a:pt x="28" y="83"/>
                    <a:pt x="28" y="83"/>
                    <a:pt x="28" y="83"/>
                  </a:cubicBezTo>
                  <a:cubicBezTo>
                    <a:pt x="27" y="82"/>
                    <a:pt x="27" y="82"/>
                    <a:pt x="27" y="82"/>
                  </a:cubicBezTo>
                  <a:cubicBezTo>
                    <a:pt x="27" y="82"/>
                    <a:pt x="27" y="82"/>
                    <a:pt x="27" y="82"/>
                  </a:cubicBezTo>
                  <a:cubicBezTo>
                    <a:pt x="27" y="82"/>
                    <a:pt x="27" y="82"/>
                    <a:pt x="27" y="82"/>
                  </a:cubicBezTo>
                  <a:cubicBezTo>
                    <a:pt x="26" y="82"/>
                    <a:pt x="26" y="82"/>
                    <a:pt x="26" y="82"/>
                  </a:cubicBezTo>
                  <a:cubicBezTo>
                    <a:pt x="25" y="81"/>
                    <a:pt x="25" y="81"/>
                    <a:pt x="25" y="81"/>
                  </a:cubicBezTo>
                  <a:cubicBezTo>
                    <a:pt x="24" y="81"/>
                    <a:pt x="24" y="81"/>
                    <a:pt x="24" y="81"/>
                  </a:cubicBezTo>
                  <a:cubicBezTo>
                    <a:pt x="23" y="80"/>
                    <a:pt x="23" y="80"/>
                    <a:pt x="23" y="80"/>
                  </a:cubicBezTo>
                  <a:cubicBezTo>
                    <a:pt x="22" y="80"/>
                    <a:pt x="22" y="80"/>
                    <a:pt x="22" y="80"/>
                  </a:cubicBezTo>
                  <a:cubicBezTo>
                    <a:pt x="22" y="80"/>
                    <a:pt x="22" y="80"/>
                    <a:pt x="22" y="80"/>
                  </a:cubicBezTo>
                  <a:cubicBezTo>
                    <a:pt x="21" y="80"/>
                    <a:pt x="21" y="80"/>
                    <a:pt x="21" y="80"/>
                  </a:cubicBezTo>
                  <a:cubicBezTo>
                    <a:pt x="20" y="81"/>
                    <a:pt x="20" y="81"/>
                    <a:pt x="20" y="81"/>
                  </a:cubicBezTo>
                  <a:cubicBezTo>
                    <a:pt x="20" y="82"/>
                    <a:pt x="20" y="82"/>
                    <a:pt x="20" y="82"/>
                  </a:cubicBezTo>
                  <a:cubicBezTo>
                    <a:pt x="19" y="82"/>
                    <a:pt x="19" y="82"/>
                    <a:pt x="19" y="82"/>
                  </a:cubicBezTo>
                  <a:cubicBezTo>
                    <a:pt x="19" y="81"/>
                    <a:pt x="19" y="81"/>
                    <a:pt x="19" y="81"/>
                  </a:cubicBezTo>
                  <a:cubicBezTo>
                    <a:pt x="20" y="81"/>
                    <a:pt x="20" y="81"/>
                    <a:pt x="20" y="81"/>
                  </a:cubicBezTo>
                  <a:cubicBezTo>
                    <a:pt x="20" y="80"/>
                    <a:pt x="20" y="80"/>
                    <a:pt x="20" y="80"/>
                  </a:cubicBezTo>
                  <a:cubicBezTo>
                    <a:pt x="19" y="80"/>
                    <a:pt x="19" y="80"/>
                    <a:pt x="19" y="80"/>
                  </a:cubicBezTo>
                  <a:cubicBezTo>
                    <a:pt x="19" y="80"/>
                    <a:pt x="19" y="80"/>
                    <a:pt x="19" y="80"/>
                  </a:cubicBezTo>
                  <a:cubicBezTo>
                    <a:pt x="18" y="80"/>
                    <a:pt x="18" y="80"/>
                    <a:pt x="18" y="80"/>
                  </a:cubicBezTo>
                  <a:cubicBezTo>
                    <a:pt x="18" y="81"/>
                    <a:pt x="18" y="81"/>
                    <a:pt x="18" y="81"/>
                  </a:cubicBezTo>
                  <a:cubicBezTo>
                    <a:pt x="17" y="81"/>
                    <a:pt x="17" y="81"/>
                    <a:pt x="17" y="81"/>
                  </a:cubicBezTo>
                  <a:cubicBezTo>
                    <a:pt x="17" y="81"/>
                    <a:pt x="17" y="81"/>
                    <a:pt x="17" y="81"/>
                  </a:cubicBezTo>
                  <a:cubicBezTo>
                    <a:pt x="16" y="80"/>
                    <a:pt x="16" y="80"/>
                    <a:pt x="16" y="80"/>
                  </a:cubicBezTo>
                  <a:cubicBezTo>
                    <a:pt x="16" y="80"/>
                    <a:pt x="16" y="80"/>
                    <a:pt x="16" y="80"/>
                  </a:cubicBezTo>
                  <a:cubicBezTo>
                    <a:pt x="16" y="80"/>
                    <a:pt x="16" y="80"/>
                    <a:pt x="16" y="80"/>
                  </a:cubicBezTo>
                  <a:cubicBezTo>
                    <a:pt x="15" y="82"/>
                    <a:pt x="15" y="82"/>
                    <a:pt x="15" y="82"/>
                  </a:cubicBezTo>
                  <a:cubicBezTo>
                    <a:pt x="15" y="82"/>
                    <a:pt x="15" y="82"/>
                    <a:pt x="15" y="82"/>
                  </a:cubicBezTo>
                  <a:cubicBezTo>
                    <a:pt x="15" y="82"/>
                    <a:pt x="15" y="82"/>
                    <a:pt x="15" y="82"/>
                  </a:cubicBezTo>
                  <a:cubicBezTo>
                    <a:pt x="14" y="81"/>
                    <a:pt x="14" y="81"/>
                    <a:pt x="14" y="81"/>
                  </a:cubicBezTo>
                  <a:cubicBezTo>
                    <a:pt x="15" y="80"/>
                    <a:pt x="15" y="80"/>
                    <a:pt x="15" y="80"/>
                  </a:cubicBezTo>
                  <a:cubicBezTo>
                    <a:pt x="15" y="80"/>
                    <a:pt x="15" y="80"/>
                    <a:pt x="15" y="80"/>
                  </a:cubicBezTo>
                  <a:cubicBezTo>
                    <a:pt x="15" y="79"/>
                    <a:pt x="15" y="79"/>
                    <a:pt x="15" y="79"/>
                  </a:cubicBezTo>
                  <a:cubicBezTo>
                    <a:pt x="15" y="79"/>
                    <a:pt x="15" y="79"/>
                    <a:pt x="15" y="79"/>
                  </a:cubicBezTo>
                  <a:cubicBezTo>
                    <a:pt x="14" y="79"/>
                    <a:pt x="14" y="79"/>
                    <a:pt x="14" y="79"/>
                  </a:cubicBezTo>
                  <a:cubicBezTo>
                    <a:pt x="14" y="80"/>
                    <a:pt x="14" y="80"/>
                    <a:pt x="14" y="80"/>
                  </a:cubicBezTo>
                  <a:cubicBezTo>
                    <a:pt x="13" y="80"/>
                    <a:pt x="13" y="80"/>
                    <a:pt x="13" y="80"/>
                  </a:cubicBezTo>
                  <a:cubicBezTo>
                    <a:pt x="13" y="80"/>
                    <a:pt x="13" y="80"/>
                    <a:pt x="13" y="80"/>
                  </a:cubicBezTo>
                  <a:cubicBezTo>
                    <a:pt x="13" y="80"/>
                    <a:pt x="13" y="80"/>
                    <a:pt x="13" y="80"/>
                  </a:cubicBezTo>
                  <a:cubicBezTo>
                    <a:pt x="12" y="80"/>
                    <a:pt x="12" y="80"/>
                    <a:pt x="12" y="80"/>
                  </a:cubicBezTo>
                  <a:cubicBezTo>
                    <a:pt x="12" y="79"/>
                    <a:pt x="12" y="79"/>
                    <a:pt x="12" y="79"/>
                  </a:cubicBezTo>
                  <a:cubicBezTo>
                    <a:pt x="12" y="79"/>
                    <a:pt x="12" y="79"/>
                    <a:pt x="12" y="79"/>
                  </a:cubicBezTo>
                  <a:cubicBezTo>
                    <a:pt x="12" y="78"/>
                    <a:pt x="12" y="78"/>
                    <a:pt x="12" y="78"/>
                  </a:cubicBezTo>
                  <a:cubicBezTo>
                    <a:pt x="12" y="78"/>
                    <a:pt x="12" y="78"/>
                    <a:pt x="12" y="78"/>
                  </a:cubicBezTo>
                  <a:cubicBezTo>
                    <a:pt x="11" y="78"/>
                    <a:pt x="11" y="78"/>
                    <a:pt x="11" y="78"/>
                  </a:cubicBezTo>
                  <a:cubicBezTo>
                    <a:pt x="11" y="79"/>
                    <a:pt x="11" y="79"/>
                    <a:pt x="11" y="79"/>
                  </a:cubicBezTo>
                  <a:cubicBezTo>
                    <a:pt x="11" y="79"/>
                    <a:pt x="11" y="79"/>
                    <a:pt x="11" y="79"/>
                  </a:cubicBezTo>
                  <a:cubicBezTo>
                    <a:pt x="10" y="80"/>
                    <a:pt x="10" y="80"/>
                    <a:pt x="10" y="80"/>
                  </a:cubicBezTo>
                  <a:cubicBezTo>
                    <a:pt x="10" y="80"/>
                    <a:pt x="10" y="80"/>
                    <a:pt x="10" y="80"/>
                  </a:cubicBezTo>
                  <a:cubicBezTo>
                    <a:pt x="11" y="81"/>
                    <a:pt x="11" y="81"/>
                    <a:pt x="11" y="81"/>
                  </a:cubicBezTo>
                  <a:cubicBezTo>
                    <a:pt x="11" y="82"/>
                    <a:pt x="11" y="82"/>
                    <a:pt x="11" y="82"/>
                  </a:cubicBezTo>
                  <a:cubicBezTo>
                    <a:pt x="10" y="82"/>
                    <a:pt x="10" y="82"/>
                    <a:pt x="10" y="82"/>
                  </a:cubicBezTo>
                  <a:cubicBezTo>
                    <a:pt x="10" y="82"/>
                    <a:pt x="10" y="82"/>
                    <a:pt x="10" y="82"/>
                  </a:cubicBezTo>
                  <a:cubicBezTo>
                    <a:pt x="9" y="81"/>
                    <a:pt x="9" y="81"/>
                    <a:pt x="9" y="81"/>
                  </a:cubicBezTo>
                  <a:cubicBezTo>
                    <a:pt x="8" y="81"/>
                    <a:pt x="8" y="81"/>
                    <a:pt x="8" y="81"/>
                  </a:cubicBezTo>
                  <a:cubicBezTo>
                    <a:pt x="7" y="80"/>
                    <a:pt x="7" y="80"/>
                    <a:pt x="7" y="80"/>
                  </a:cubicBezTo>
                  <a:cubicBezTo>
                    <a:pt x="7" y="80"/>
                    <a:pt x="7" y="80"/>
                    <a:pt x="7" y="80"/>
                  </a:cubicBezTo>
                  <a:cubicBezTo>
                    <a:pt x="6" y="79"/>
                    <a:pt x="6" y="79"/>
                    <a:pt x="6" y="79"/>
                  </a:cubicBezTo>
                  <a:cubicBezTo>
                    <a:pt x="6" y="79"/>
                    <a:pt x="6" y="79"/>
                    <a:pt x="6" y="79"/>
                  </a:cubicBezTo>
                  <a:cubicBezTo>
                    <a:pt x="6" y="79"/>
                    <a:pt x="6" y="79"/>
                    <a:pt x="6" y="79"/>
                  </a:cubicBezTo>
                  <a:cubicBezTo>
                    <a:pt x="5" y="79"/>
                    <a:pt x="5" y="79"/>
                    <a:pt x="5" y="79"/>
                  </a:cubicBezTo>
                  <a:cubicBezTo>
                    <a:pt x="5" y="77"/>
                    <a:pt x="5" y="77"/>
                    <a:pt x="5" y="77"/>
                  </a:cubicBezTo>
                  <a:cubicBezTo>
                    <a:pt x="4" y="77"/>
                    <a:pt x="4" y="77"/>
                    <a:pt x="4" y="77"/>
                  </a:cubicBezTo>
                  <a:cubicBezTo>
                    <a:pt x="4" y="76"/>
                    <a:pt x="4" y="76"/>
                    <a:pt x="4" y="76"/>
                  </a:cubicBezTo>
                  <a:cubicBezTo>
                    <a:pt x="4" y="75"/>
                    <a:pt x="4" y="75"/>
                    <a:pt x="4" y="75"/>
                  </a:cubicBezTo>
                  <a:cubicBezTo>
                    <a:pt x="4" y="75"/>
                    <a:pt x="4" y="75"/>
                    <a:pt x="4" y="75"/>
                  </a:cubicBezTo>
                  <a:cubicBezTo>
                    <a:pt x="5" y="75"/>
                    <a:pt x="5" y="75"/>
                    <a:pt x="5" y="75"/>
                  </a:cubicBezTo>
                  <a:cubicBezTo>
                    <a:pt x="6" y="74"/>
                    <a:pt x="6" y="74"/>
                    <a:pt x="6" y="74"/>
                  </a:cubicBezTo>
                  <a:cubicBezTo>
                    <a:pt x="6" y="74"/>
                    <a:pt x="6" y="74"/>
                    <a:pt x="6" y="74"/>
                  </a:cubicBezTo>
                  <a:cubicBezTo>
                    <a:pt x="8" y="74"/>
                    <a:pt x="8" y="74"/>
                    <a:pt x="8" y="74"/>
                  </a:cubicBezTo>
                  <a:cubicBezTo>
                    <a:pt x="8" y="74"/>
                    <a:pt x="8" y="74"/>
                    <a:pt x="8" y="74"/>
                  </a:cubicBezTo>
                  <a:cubicBezTo>
                    <a:pt x="8" y="74"/>
                    <a:pt x="8" y="74"/>
                    <a:pt x="8" y="74"/>
                  </a:cubicBezTo>
                  <a:cubicBezTo>
                    <a:pt x="9" y="73"/>
                    <a:pt x="9" y="73"/>
                    <a:pt x="9" y="73"/>
                  </a:cubicBezTo>
                  <a:cubicBezTo>
                    <a:pt x="9" y="73"/>
                    <a:pt x="9" y="73"/>
                    <a:pt x="9" y="73"/>
                  </a:cubicBezTo>
                  <a:cubicBezTo>
                    <a:pt x="8" y="73"/>
                    <a:pt x="8" y="73"/>
                    <a:pt x="8" y="73"/>
                  </a:cubicBezTo>
                  <a:cubicBezTo>
                    <a:pt x="7" y="73"/>
                    <a:pt x="7" y="73"/>
                    <a:pt x="7" y="73"/>
                  </a:cubicBezTo>
                  <a:cubicBezTo>
                    <a:pt x="6" y="73"/>
                    <a:pt x="6" y="73"/>
                    <a:pt x="6" y="73"/>
                  </a:cubicBezTo>
                  <a:cubicBezTo>
                    <a:pt x="6" y="73"/>
                    <a:pt x="6" y="73"/>
                    <a:pt x="6" y="73"/>
                  </a:cubicBezTo>
                  <a:cubicBezTo>
                    <a:pt x="5" y="72"/>
                    <a:pt x="5" y="72"/>
                    <a:pt x="5" y="72"/>
                  </a:cubicBezTo>
                  <a:cubicBezTo>
                    <a:pt x="5" y="71"/>
                    <a:pt x="5" y="71"/>
                    <a:pt x="5" y="71"/>
                  </a:cubicBezTo>
                  <a:cubicBezTo>
                    <a:pt x="5" y="70"/>
                    <a:pt x="5" y="70"/>
                    <a:pt x="5" y="70"/>
                  </a:cubicBezTo>
                  <a:cubicBezTo>
                    <a:pt x="6" y="70"/>
                    <a:pt x="6" y="70"/>
                    <a:pt x="6" y="70"/>
                  </a:cubicBezTo>
                  <a:cubicBezTo>
                    <a:pt x="6" y="69"/>
                    <a:pt x="6" y="69"/>
                    <a:pt x="6" y="69"/>
                  </a:cubicBezTo>
                  <a:cubicBezTo>
                    <a:pt x="6" y="69"/>
                    <a:pt x="6" y="69"/>
                    <a:pt x="6" y="69"/>
                  </a:cubicBezTo>
                  <a:cubicBezTo>
                    <a:pt x="6" y="69"/>
                    <a:pt x="6" y="69"/>
                    <a:pt x="6" y="69"/>
                  </a:cubicBezTo>
                  <a:cubicBezTo>
                    <a:pt x="5" y="69"/>
                    <a:pt x="5" y="69"/>
                    <a:pt x="5" y="69"/>
                  </a:cubicBezTo>
                  <a:cubicBezTo>
                    <a:pt x="5" y="70"/>
                    <a:pt x="5" y="70"/>
                    <a:pt x="5" y="70"/>
                  </a:cubicBezTo>
                  <a:cubicBezTo>
                    <a:pt x="4" y="70"/>
                    <a:pt x="4" y="70"/>
                    <a:pt x="4" y="70"/>
                  </a:cubicBezTo>
                  <a:cubicBezTo>
                    <a:pt x="4" y="70"/>
                    <a:pt x="4" y="70"/>
                    <a:pt x="4" y="70"/>
                  </a:cubicBezTo>
                  <a:cubicBezTo>
                    <a:pt x="4" y="71"/>
                    <a:pt x="4" y="71"/>
                    <a:pt x="4" y="71"/>
                  </a:cubicBezTo>
                  <a:cubicBezTo>
                    <a:pt x="3" y="70"/>
                    <a:pt x="3" y="70"/>
                    <a:pt x="3" y="70"/>
                  </a:cubicBezTo>
                  <a:cubicBezTo>
                    <a:pt x="2" y="70"/>
                    <a:pt x="2" y="70"/>
                    <a:pt x="2" y="70"/>
                  </a:cubicBezTo>
                  <a:cubicBezTo>
                    <a:pt x="3" y="69"/>
                    <a:pt x="3" y="69"/>
                    <a:pt x="3" y="69"/>
                  </a:cubicBezTo>
                  <a:cubicBezTo>
                    <a:pt x="3" y="69"/>
                    <a:pt x="3" y="69"/>
                    <a:pt x="3" y="69"/>
                  </a:cubicBezTo>
                  <a:cubicBezTo>
                    <a:pt x="3" y="69"/>
                    <a:pt x="3" y="69"/>
                    <a:pt x="3" y="69"/>
                  </a:cubicBezTo>
                  <a:cubicBezTo>
                    <a:pt x="2" y="69"/>
                    <a:pt x="2" y="69"/>
                    <a:pt x="2" y="69"/>
                  </a:cubicBezTo>
                  <a:cubicBezTo>
                    <a:pt x="2" y="69"/>
                    <a:pt x="2" y="69"/>
                    <a:pt x="2" y="69"/>
                  </a:cubicBezTo>
                  <a:cubicBezTo>
                    <a:pt x="2" y="68"/>
                    <a:pt x="2" y="68"/>
                    <a:pt x="2" y="68"/>
                  </a:cubicBezTo>
                  <a:cubicBezTo>
                    <a:pt x="2" y="68"/>
                    <a:pt x="2" y="68"/>
                    <a:pt x="2" y="68"/>
                  </a:cubicBezTo>
                  <a:cubicBezTo>
                    <a:pt x="2" y="67"/>
                    <a:pt x="2" y="67"/>
                    <a:pt x="2" y="67"/>
                  </a:cubicBezTo>
                  <a:cubicBezTo>
                    <a:pt x="3" y="67"/>
                    <a:pt x="3" y="67"/>
                    <a:pt x="3" y="67"/>
                  </a:cubicBezTo>
                  <a:cubicBezTo>
                    <a:pt x="3" y="67"/>
                    <a:pt x="3" y="67"/>
                    <a:pt x="3" y="67"/>
                  </a:cubicBezTo>
                  <a:cubicBezTo>
                    <a:pt x="4" y="67"/>
                    <a:pt x="4" y="67"/>
                    <a:pt x="4" y="67"/>
                  </a:cubicBezTo>
                  <a:cubicBezTo>
                    <a:pt x="4" y="67"/>
                    <a:pt x="4" y="67"/>
                    <a:pt x="4" y="67"/>
                  </a:cubicBezTo>
                  <a:cubicBezTo>
                    <a:pt x="4" y="66"/>
                    <a:pt x="4" y="66"/>
                    <a:pt x="4" y="66"/>
                  </a:cubicBezTo>
                  <a:cubicBezTo>
                    <a:pt x="6" y="66"/>
                    <a:pt x="6" y="66"/>
                    <a:pt x="6" y="66"/>
                  </a:cubicBezTo>
                  <a:cubicBezTo>
                    <a:pt x="7" y="66"/>
                    <a:pt x="7" y="66"/>
                    <a:pt x="7" y="66"/>
                  </a:cubicBezTo>
                  <a:cubicBezTo>
                    <a:pt x="8" y="67"/>
                    <a:pt x="8" y="67"/>
                    <a:pt x="8" y="67"/>
                  </a:cubicBezTo>
                  <a:cubicBezTo>
                    <a:pt x="10" y="67"/>
                    <a:pt x="10" y="67"/>
                    <a:pt x="10" y="67"/>
                  </a:cubicBezTo>
                  <a:cubicBezTo>
                    <a:pt x="11" y="67"/>
                    <a:pt x="11" y="67"/>
                    <a:pt x="11" y="67"/>
                  </a:cubicBezTo>
                  <a:cubicBezTo>
                    <a:pt x="12" y="67"/>
                    <a:pt x="12" y="67"/>
                    <a:pt x="12" y="67"/>
                  </a:cubicBezTo>
                  <a:cubicBezTo>
                    <a:pt x="13" y="68"/>
                    <a:pt x="13" y="68"/>
                    <a:pt x="13" y="68"/>
                  </a:cubicBezTo>
                  <a:cubicBezTo>
                    <a:pt x="15" y="69"/>
                    <a:pt x="15" y="69"/>
                    <a:pt x="15" y="69"/>
                  </a:cubicBezTo>
                  <a:cubicBezTo>
                    <a:pt x="15" y="69"/>
                    <a:pt x="15" y="69"/>
                    <a:pt x="15" y="69"/>
                  </a:cubicBezTo>
                  <a:cubicBezTo>
                    <a:pt x="16" y="69"/>
                    <a:pt x="16" y="69"/>
                    <a:pt x="16" y="69"/>
                  </a:cubicBezTo>
                  <a:cubicBezTo>
                    <a:pt x="17" y="68"/>
                    <a:pt x="17" y="68"/>
                    <a:pt x="17" y="68"/>
                  </a:cubicBezTo>
                  <a:cubicBezTo>
                    <a:pt x="16" y="68"/>
                    <a:pt x="16" y="68"/>
                    <a:pt x="16" y="68"/>
                  </a:cubicBezTo>
                  <a:cubicBezTo>
                    <a:pt x="15" y="68"/>
                    <a:pt x="15" y="68"/>
                    <a:pt x="15" y="68"/>
                  </a:cubicBezTo>
                  <a:cubicBezTo>
                    <a:pt x="14" y="68"/>
                    <a:pt x="14" y="68"/>
                    <a:pt x="14" y="68"/>
                  </a:cubicBezTo>
                  <a:cubicBezTo>
                    <a:pt x="13" y="67"/>
                    <a:pt x="13" y="67"/>
                    <a:pt x="13" y="67"/>
                  </a:cubicBezTo>
                  <a:cubicBezTo>
                    <a:pt x="12" y="67"/>
                    <a:pt x="12" y="67"/>
                    <a:pt x="12" y="67"/>
                  </a:cubicBezTo>
                  <a:cubicBezTo>
                    <a:pt x="11" y="67"/>
                    <a:pt x="11" y="67"/>
                    <a:pt x="11" y="67"/>
                  </a:cubicBezTo>
                  <a:cubicBezTo>
                    <a:pt x="10" y="66"/>
                    <a:pt x="10" y="66"/>
                    <a:pt x="10" y="66"/>
                  </a:cubicBezTo>
                  <a:cubicBezTo>
                    <a:pt x="10" y="66"/>
                    <a:pt x="10" y="66"/>
                    <a:pt x="10" y="66"/>
                  </a:cubicBezTo>
                  <a:cubicBezTo>
                    <a:pt x="11" y="65"/>
                    <a:pt x="11" y="65"/>
                    <a:pt x="11" y="65"/>
                  </a:cubicBezTo>
                  <a:cubicBezTo>
                    <a:pt x="13" y="65"/>
                    <a:pt x="13" y="65"/>
                    <a:pt x="13" y="65"/>
                  </a:cubicBezTo>
                  <a:cubicBezTo>
                    <a:pt x="14" y="65"/>
                    <a:pt x="14" y="65"/>
                    <a:pt x="14" y="65"/>
                  </a:cubicBezTo>
                  <a:cubicBezTo>
                    <a:pt x="16" y="66"/>
                    <a:pt x="16" y="66"/>
                    <a:pt x="16" y="66"/>
                  </a:cubicBezTo>
                  <a:cubicBezTo>
                    <a:pt x="16" y="66"/>
                    <a:pt x="16" y="66"/>
                    <a:pt x="16" y="66"/>
                  </a:cubicBezTo>
                  <a:cubicBezTo>
                    <a:pt x="17" y="67"/>
                    <a:pt x="17" y="67"/>
                    <a:pt x="17" y="67"/>
                  </a:cubicBezTo>
                  <a:cubicBezTo>
                    <a:pt x="17" y="67"/>
                    <a:pt x="17" y="67"/>
                    <a:pt x="17" y="67"/>
                  </a:cubicBezTo>
                  <a:cubicBezTo>
                    <a:pt x="18" y="67"/>
                    <a:pt x="18" y="67"/>
                    <a:pt x="18" y="67"/>
                  </a:cubicBezTo>
                  <a:cubicBezTo>
                    <a:pt x="18" y="67"/>
                    <a:pt x="18" y="67"/>
                    <a:pt x="18" y="67"/>
                  </a:cubicBezTo>
                  <a:cubicBezTo>
                    <a:pt x="18" y="67"/>
                    <a:pt x="18" y="67"/>
                    <a:pt x="18" y="67"/>
                  </a:cubicBezTo>
                  <a:cubicBezTo>
                    <a:pt x="18" y="66"/>
                    <a:pt x="18" y="66"/>
                    <a:pt x="18" y="66"/>
                  </a:cubicBezTo>
                  <a:cubicBezTo>
                    <a:pt x="19" y="65"/>
                    <a:pt x="19" y="65"/>
                    <a:pt x="19" y="65"/>
                  </a:cubicBezTo>
                  <a:cubicBezTo>
                    <a:pt x="19" y="65"/>
                    <a:pt x="19" y="65"/>
                    <a:pt x="19" y="65"/>
                  </a:cubicBezTo>
                  <a:cubicBezTo>
                    <a:pt x="19" y="64"/>
                    <a:pt x="19" y="64"/>
                    <a:pt x="19" y="64"/>
                  </a:cubicBezTo>
                  <a:cubicBezTo>
                    <a:pt x="18" y="64"/>
                    <a:pt x="18" y="64"/>
                    <a:pt x="18" y="64"/>
                  </a:cubicBezTo>
                  <a:cubicBezTo>
                    <a:pt x="18" y="64"/>
                    <a:pt x="18" y="64"/>
                    <a:pt x="18" y="64"/>
                  </a:cubicBezTo>
                  <a:cubicBezTo>
                    <a:pt x="17" y="64"/>
                    <a:pt x="17" y="64"/>
                    <a:pt x="17" y="64"/>
                  </a:cubicBezTo>
                  <a:cubicBezTo>
                    <a:pt x="18" y="63"/>
                    <a:pt x="18" y="63"/>
                    <a:pt x="18" y="63"/>
                  </a:cubicBezTo>
                  <a:cubicBezTo>
                    <a:pt x="17" y="63"/>
                    <a:pt x="17" y="63"/>
                    <a:pt x="17" y="63"/>
                  </a:cubicBezTo>
                  <a:cubicBezTo>
                    <a:pt x="16" y="63"/>
                    <a:pt x="16" y="63"/>
                    <a:pt x="16" y="63"/>
                  </a:cubicBezTo>
                  <a:cubicBezTo>
                    <a:pt x="16" y="64"/>
                    <a:pt x="16" y="64"/>
                    <a:pt x="16" y="64"/>
                  </a:cubicBezTo>
                  <a:cubicBezTo>
                    <a:pt x="15" y="64"/>
                    <a:pt x="15" y="64"/>
                    <a:pt x="15" y="64"/>
                  </a:cubicBezTo>
                  <a:cubicBezTo>
                    <a:pt x="13" y="64"/>
                    <a:pt x="13" y="64"/>
                    <a:pt x="13" y="64"/>
                  </a:cubicBezTo>
                  <a:cubicBezTo>
                    <a:pt x="13" y="63"/>
                    <a:pt x="13" y="63"/>
                    <a:pt x="13" y="63"/>
                  </a:cubicBezTo>
                  <a:cubicBezTo>
                    <a:pt x="13" y="63"/>
                    <a:pt x="13" y="63"/>
                    <a:pt x="13" y="63"/>
                  </a:cubicBezTo>
                  <a:cubicBezTo>
                    <a:pt x="13" y="63"/>
                    <a:pt x="13" y="63"/>
                    <a:pt x="13" y="63"/>
                  </a:cubicBezTo>
                  <a:cubicBezTo>
                    <a:pt x="12" y="62"/>
                    <a:pt x="12" y="62"/>
                    <a:pt x="12" y="62"/>
                  </a:cubicBezTo>
                  <a:cubicBezTo>
                    <a:pt x="11" y="62"/>
                    <a:pt x="11" y="62"/>
                    <a:pt x="11" y="62"/>
                  </a:cubicBezTo>
                  <a:cubicBezTo>
                    <a:pt x="11" y="62"/>
                    <a:pt x="11" y="62"/>
                    <a:pt x="11" y="62"/>
                  </a:cubicBezTo>
                  <a:cubicBezTo>
                    <a:pt x="11" y="62"/>
                    <a:pt x="11" y="62"/>
                    <a:pt x="11" y="62"/>
                  </a:cubicBezTo>
                  <a:cubicBezTo>
                    <a:pt x="12" y="63"/>
                    <a:pt x="12" y="63"/>
                    <a:pt x="12" y="63"/>
                  </a:cubicBezTo>
                  <a:cubicBezTo>
                    <a:pt x="12" y="64"/>
                    <a:pt x="12" y="64"/>
                    <a:pt x="12" y="64"/>
                  </a:cubicBezTo>
                  <a:cubicBezTo>
                    <a:pt x="11" y="64"/>
                    <a:pt x="11" y="64"/>
                    <a:pt x="11" y="64"/>
                  </a:cubicBezTo>
                  <a:cubicBezTo>
                    <a:pt x="10" y="64"/>
                    <a:pt x="10" y="64"/>
                    <a:pt x="10" y="64"/>
                  </a:cubicBezTo>
                  <a:cubicBezTo>
                    <a:pt x="9" y="64"/>
                    <a:pt x="9" y="64"/>
                    <a:pt x="9" y="64"/>
                  </a:cubicBezTo>
                  <a:cubicBezTo>
                    <a:pt x="8" y="62"/>
                    <a:pt x="8" y="62"/>
                    <a:pt x="8" y="62"/>
                  </a:cubicBezTo>
                  <a:cubicBezTo>
                    <a:pt x="8" y="62"/>
                    <a:pt x="8" y="62"/>
                    <a:pt x="8" y="62"/>
                  </a:cubicBezTo>
                  <a:cubicBezTo>
                    <a:pt x="9" y="62"/>
                    <a:pt x="9" y="62"/>
                    <a:pt x="9" y="62"/>
                  </a:cubicBezTo>
                  <a:cubicBezTo>
                    <a:pt x="10" y="61"/>
                    <a:pt x="10" y="61"/>
                    <a:pt x="10" y="61"/>
                  </a:cubicBezTo>
                  <a:cubicBezTo>
                    <a:pt x="10" y="61"/>
                    <a:pt x="10" y="61"/>
                    <a:pt x="10" y="61"/>
                  </a:cubicBezTo>
                  <a:cubicBezTo>
                    <a:pt x="10" y="61"/>
                    <a:pt x="10" y="61"/>
                    <a:pt x="10" y="61"/>
                  </a:cubicBezTo>
                  <a:cubicBezTo>
                    <a:pt x="9" y="61"/>
                    <a:pt x="9" y="61"/>
                    <a:pt x="9" y="61"/>
                  </a:cubicBezTo>
                  <a:cubicBezTo>
                    <a:pt x="8" y="62"/>
                    <a:pt x="8" y="62"/>
                    <a:pt x="8" y="62"/>
                  </a:cubicBezTo>
                  <a:cubicBezTo>
                    <a:pt x="7" y="61"/>
                    <a:pt x="7" y="61"/>
                    <a:pt x="7" y="61"/>
                  </a:cubicBezTo>
                  <a:cubicBezTo>
                    <a:pt x="7" y="61"/>
                    <a:pt x="7" y="61"/>
                    <a:pt x="7" y="61"/>
                  </a:cubicBezTo>
                  <a:cubicBezTo>
                    <a:pt x="7" y="60"/>
                    <a:pt x="7" y="60"/>
                    <a:pt x="7" y="60"/>
                  </a:cubicBezTo>
                  <a:cubicBezTo>
                    <a:pt x="8" y="60"/>
                    <a:pt x="8" y="60"/>
                    <a:pt x="8" y="60"/>
                  </a:cubicBezTo>
                  <a:cubicBezTo>
                    <a:pt x="9" y="60"/>
                    <a:pt x="9" y="60"/>
                    <a:pt x="9" y="60"/>
                  </a:cubicBezTo>
                  <a:cubicBezTo>
                    <a:pt x="10" y="59"/>
                    <a:pt x="10" y="59"/>
                    <a:pt x="10" y="59"/>
                  </a:cubicBezTo>
                  <a:cubicBezTo>
                    <a:pt x="9" y="59"/>
                    <a:pt x="9" y="59"/>
                    <a:pt x="9" y="59"/>
                  </a:cubicBezTo>
                  <a:cubicBezTo>
                    <a:pt x="9" y="58"/>
                    <a:pt x="9" y="58"/>
                    <a:pt x="9" y="58"/>
                  </a:cubicBezTo>
                  <a:cubicBezTo>
                    <a:pt x="9" y="59"/>
                    <a:pt x="9" y="59"/>
                    <a:pt x="9" y="59"/>
                  </a:cubicBezTo>
                  <a:cubicBezTo>
                    <a:pt x="8" y="59"/>
                    <a:pt x="8" y="59"/>
                    <a:pt x="8" y="59"/>
                  </a:cubicBezTo>
                  <a:cubicBezTo>
                    <a:pt x="7" y="59"/>
                    <a:pt x="7" y="59"/>
                    <a:pt x="7" y="59"/>
                  </a:cubicBezTo>
                  <a:cubicBezTo>
                    <a:pt x="6" y="60"/>
                    <a:pt x="6" y="60"/>
                    <a:pt x="6" y="60"/>
                  </a:cubicBezTo>
                  <a:cubicBezTo>
                    <a:pt x="6" y="60"/>
                    <a:pt x="6" y="60"/>
                    <a:pt x="6" y="60"/>
                  </a:cubicBezTo>
                  <a:cubicBezTo>
                    <a:pt x="5" y="59"/>
                    <a:pt x="5" y="59"/>
                    <a:pt x="5" y="59"/>
                  </a:cubicBezTo>
                  <a:cubicBezTo>
                    <a:pt x="6" y="59"/>
                    <a:pt x="6" y="59"/>
                    <a:pt x="6" y="59"/>
                  </a:cubicBezTo>
                  <a:cubicBezTo>
                    <a:pt x="6" y="58"/>
                    <a:pt x="6" y="58"/>
                    <a:pt x="6" y="58"/>
                  </a:cubicBezTo>
                  <a:cubicBezTo>
                    <a:pt x="6" y="58"/>
                    <a:pt x="6" y="58"/>
                    <a:pt x="6" y="58"/>
                  </a:cubicBezTo>
                  <a:cubicBezTo>
                    <a:pt x="6" y="58"/>
                    <a:pt x="6" y="58"/>
                    <a:pt x="6" y="58"/>
                  </a:cubicBezTo>
                  <a:cubicBezTo>
                    <a:pt x="6" y="57"/>
                    <a:pt x="6" y="57"/>
                    <a:pt x="6" y="57"/>
                  </a:cubicBezTo>
                  <a:cubicBezTo>
                    <a:pt x="5" y="57"/>
                    <a:pt x="5" y="57"/>
                    <a:pt x="5" y="57"/>
                  </a:cubicBezTo>
                  <a:cubicBezTo>
                    <a:pt x="5" y="57"/>
                    <a:pt x="5" y="57"/>
                    <a:pt x="5" y="57"/>
                  </a:cubicBezTo>
                  <a:cubicBezTo>
                    <a:pt x="4" y="55"/>
                    <a:pt x="4" y="55"/>
                    <a:pt x="4" y="55"/>
                  </a:cubicBezTo>
                  <a:cubicBezTo>
                    <a:pt x="3" y="55"/>
                    <a:pt x="3" y="55"/>
                    <a:pt x="3" y="55"/>
                  </a:cubicBezTo>
                  <a:cubicBezTo>
                    <a:pt x="3" y="55"/>
                    <a:pt x="3" y="55"/>
                    <a:pt x="3" y="55"/>
                  </a:cubicBezTo>
                  <a:cubicBezTo>
                    <a:pt x="2" y="54"/>
                    <a:pt x="2" y="54"/>
                    <a:pt x="2" y="54"/>
                  </a:cubicBezTo>
                  <a:cubicBezTo>
                    <a:pt x="3" y="54"/>
                    <a:pt x="3" y="54"/>
                    <a:pt x="3" y="54"/>
                  </a:cubicBezTo>
                  <a:cubicBezTo>
                    <a:pt x="4" y="54"/>
                    <a:pt x="4" y="54"/>
                    <a:pt x="4" y="54"/>
                  </a:cubicBezTo>
                  <a:cubicBezTo>
                    <a:pt x="4" y="53"/>
                    <a:pt x="4" y="53"/>
                    <a:pt x="4" y="53"/>
                  </a:cubicBezTo>
                  <a:cubicBezTo>
                    <a:pt x="4" y="53"/>
                    <a:pt x="4" y="53"/>
                    <a:pt x="4" y="53"/>
                  </a:cubicBezTo>
                  <a:cubicBezTo>
                    <a:pt x="5" y="53"/>
                    <a:pt x="5" y="53"/>
                    <a:pt x="5" y="53"/>
                  </a:cubicBezTo>
                  <a:cubicBezTo>
                    <a:pt x="5" y="53"/>
                    <a:pt x="5" y="53"/>
                    <a:pt x="5" y="53"/>
                  </a:cubicBezTo>
                  <a:cubicBezTo>
                    <a:pt x="5" y="53"/>
                    <a:pt x="5" y="53"/>
                    <a:pt x="5" y="53"/>
                  </a:cubicBezTo>
                  <a:cubicBezTo>
                    <a:pt x="4" y="52"/>
                    <a:pt x="4" y="52"/>
                    <a:pt x="4" y="52"/>
                  </a:cubicBezTo>
                  <a:cubicBezTo>
                    <a:pt x="4" y="52"/>
                    <a:pt x="4" y="52"/>
                    <a:pt x="4" y="52"/>
                  </a:cubicBezTo>
                  <a:cubicBezTo>
                    <a:pt x="3" y="52"/>
                    <a:pt x="3" y="52"/>
                    <a:pt x="3" y="52"/>
                  </a:cubicBezTo>
                  <a:cubicBezTo>
                    <a:pt x="4" y="52"/>
                    <a:pt x="4" y="52"/>
                    <a:pt x="4" y="52"/>
                  </a:cubicBezTo>
                  <a:cubicBezTo>
                    <a:pt x="4" y="52"/>
                    <a:pt x="4" y="52"/>
                    <a:pt x="4" y="52"/>
                  </a:cubicBezTo>
                  <a:cubicBezTo>
                    <a:pt x="6" y="51"/>
                    <a:pt x="6" y="51"/>
                    <a:pt x="6" y="51"/>
                  </a:cubicBezTo>
                  <a:cubicBezTo>
                    <a:pt x="6" y="51"/>
                    <a:pt x="6" y="51"/>
                    <a:pt x="6" y="51"/>
                  </a:cubicBezTo>
                  <a:cubicBezTo>
                    <a:pt x="6" y="50"/>
                    <a:pt x="6" y="50"/>
                    <a:pt x="6" y="50"/>
                  </a:cubicBezTo>
                  <a:cubicBezTo>
                    <a:pt x="7" y="50"/>
                    <a:pt x="7" y="50"/>
                    <a:pt x="7" y="50"/>
                  </a:cubicBezTo>
                  <a:cubicBezTo>
                    <a:pt x="7" y="50"/>
                    <a:pt x="7" y="50"/>
                    <a:pt x="7" y="50"/>
                  </a:cubicBezTo>
                  <a:cubicBezTo>
                    <a:pt x="8" y="50"/>
                    <a:pt x="8" y="50"/>
                    <a:pt x="8" y="50"/>
                  </a:cubicBezTo>
                  <a:cubicBezTo>
                    <a:pt x="8" y="50"/>
                    <a:pt x="8" y="50"/>
                    <a:pt x="8" y="50"/>
                  </a:cubicBezTo>
                  <a:cubicBezTo>
                    <a:pt x="9" y="50"/>
                    <a:pt x="9" y="50"/>
                    <a:pt x="9" y="50"/>
                  </a:cubicBezTo>
                  <a:cubicBezTo>
                    <a:pt x="9" y="50"/>
                    <a:pt x="9" y="50"/>
                    <a:pt x="9" y="50"/>
                  </a:cubicBezTo>
                  <a:cubicBezTo>
                    <a:pt x="10" y="50"/>
                    <a:pt x="10" y="50"/>
                    <a:pt x="10" y="50"/>
                  </a:cubicBezTo>
                  <a:cubicBezTo>
                    <a:pt x="10" y="50"/>
                    <a:pt x="10" y="50"/>
                    <a:pt x="10" y="50"/>
                  </a:cubicBezTo>
                  <a:cubicBezTo>
                    <a:pt x="10" y="50"/>
                    <a:pt x="10" y="50"/>
                    <a:pt x="10" y="50"/>
                  </a:cubicBezTo>
                  <a:cubicBezTo>
                    <a:pt x="11" y="50"/>
                    <a:pt x="11" y="50"/>
                    <a:pt x="11" y="50"/>
                  </a:cubicBezTo>
                  <a:cubicBezTo>
                    <a:pt x="11" y="50"/>
                    <a:pt x="11" y="50"/>
                    <a:pt x="11" y="50"/>
                  </a:cubicBezTo>
                  <a:cubicBezTo>
                    <a:pt x="11" y="50"/>
                    <a:pt x="11" y="50"/>
                    <a:pt x="11" y="50"/>
                  </a:cubicBezTo>
                  <a:cubicBezTo>
                    <a:pt x="12" y="49"/>
                    <a:pt x="12" y="49"/>
                    <a:pt x="12" y="49"/>
                  </a:cubicBezTo>
                  <a:cubicBezTo>
                    <a:pt x="13" y="49"/>
                    <a:pt x="13" y="49"/>
                    <a:pt x="13" y="49"/>
                  </a:cubicBezTo>
                  <a:cubicBezTo>
                    <a:pt x="13" y="49"/>
                    <a:pt x="13" y="49"/>
                    <a:pt x="13" y="49"/>
                  </a:cubicBezTo>
                  <a:cubicBezTo>
                    <a:pt x="13" y="49"/>
                    <a:pt x="13" y="49"/>
                    <a:pt x="13" y="49"/>
                  </a:cubicBezTo>
                  <a:cubicBezTo>
                    <a:pt x="14" y="49"/>
                    <a:pt x="14" y="49"/>
                    <a:pt x="14" y="49"/>
                  </a:cubicBezTo>
                  <a:cubicBezTo>
                    <a:pt x="14" y="49"/>
                    <a:pt x="14" y="49"/>
                    <a:pt x="14" y="49"/>
                  </a:cubicBezTo>
                  <a:cubicBezTo>
                    <a:pt x="18" y="48"/>
                    <a:pt x="18" y="48"/>
                    <a:pt x="18" y="48"/>
                  </a:cubicBezTo>
                  <a:cubicBezTo>
                    <a:pt x="18" y="48"/>
                    <a:pt x="18" y="48"/>
                    <a:pt x="18" y="48"/>
                  </a:cubicBezTo>
                  <a:cubicBezTo>
                    <a:pt x="19" y="49"/>
                    <a:pt x="19" y="49"/>
                    <a:pt x="19" y="49"/>
                  </a:cubicBezTo>
                  <a:cubicBezTo>
                    <a:pt x="19" y="48"/>
                    <a:pt x="19" y="48"/>
                    <a:pt x="19" y="48"/>
                  </a:cubicBezTo>
                  <a:cubicBezTo>
                    <a:pt x="18" y="48"/>
                    <a:pt x="18" y="48"/>
                    <a:pt x="18" y="48"/>
                  </a:cubicBezTo>
                  <a:cubicBezTo>
                    <a:pt x="19" y="47"/>
                    <a:pt x="19" y="47"/>
                    <a:pt x="19" y="47"/>
                  </a:cubicBezTo>
                  <a:cubicBezTo>
                    <a:pt x="20" y="47"/>
                    <a:pt x="20" y="47"/>
                    <a:pt x="20" y="47"/>
                  </a:cubicBezTo>
                  <a:cubicBezTo>
                    <a:pt x="21" y="47"/>
                    <a:pt x="21" y="47"/>
                    <a:pt x="21" y="47"/>
                  </a:cubicBezTo>
                  <a:cubicBezTo>
                    <a:pt x="22" y="47"/>
                    <a:pt x="22" y="47"/>
                    <a:pt x="22" y="47"/>
                  </a:cubicBezTo>
                  <a:cubicBezTo>
                    <a:pt x="23" y="47"/>
                    <a:pt x="23" y="47"/>
                    <a:pt x="23" y="47"/>
                  </a:cubicBezTo>
                  <a:cubicBezTo>
                    <a:pt x="23" y="47"/>
                    <a:pt x="23" y="47"/>
                    <a:pt x="23" y="47"/>
                  </a:cubicBezTo>
                  <a:cubicBezTo>
                    <a:pt x="24" y="47"/>
                    <a:pt x="24" y="47"/>
                    <a:pt x="24" y="47"/>
                  </a:cubicBezTo>
                  <a:cubicBezTo>
                    <a:pt x="25" y="47"/>
                    <a:pt x="25" y="47"/>
                    <a:pt x="25" y="47"/>
                  </a:cubicBezTo>
                  <a:cubicBezTo>
                    <a:pt x="26" y="47"/>
                    <a:pt x="26" y="47"/>
                    <a:pt x="26" y="47"/>
                  </a:cubicBezTo>
                  <a:cubicBezTo>
                    <a:pt x="27" y="47"/>
                    <a:pt x="27" y="47"/>
                    <a:pt x="27" y="47"/>
                  </a:cubicBezTo>
                  <a:cubicBezTo>
                    <a:pt x="27" y="47"/>
                    <a:pt x="27" y="47"/>
                    <a:pt x="27" y="47"/>
                  </a:cubicBezTo>
                  <a:cubicBezTo>
                    <a:pt x="28" y="48"/>
                    <a:pt x="28" y="48"/>
                    <a:pt x="28" y="48"/>
                  </a:cubicBezTo>
                  <a:cubicBezTo>
                    <a:pt x="29" y="48"/>
                    <a:pt x="29" y="48"/>
                    <a:pt x="29" y="48"/>
                  </a:cubicBezTo>
                  <a:cubicBezTo>
                    <a:pt x="29" y="48"/>
                    <a:pt x="29" y="48"/>
                    <a:pt x="29" y="48"/>
                  </a:cubicBezTo>
                  <a:cubicBezTo>
                    <a:pt x="30" y="48"/>
                    <a:pt x="30" y="48"/>
                    <a:pt x="30" y="48"/>
                  </a:cubicBezTo>
                  <a:cubicBezTo>
                    <a:pt x="30" y="48"/>
                    <a:pt x="30" y="48"/>
                    <a:pt x="30" y="48"/>
                  </a:cubicBezTo>
                  <a:cubicBezTo>
                    <a:pt x="31" y="47"/>
                    <a:pt x="31" y="47"/>
                    <a:pt x="31" y="47"/>
                  </a:cubicBezTo>
                  <a:cubicBezTo>
                    <a:pt x="31" y="46"/>
                    <a:pt x="31" y="46"/>
                    <a:pt x="31" y="46"/>
                  </a:cubicBezTo>
                  <a:cubicBezTo>
                    <a:pt x="32" y="45"/>
                    <a:pt x="32" y="45"/>
                    <a:pt x="32" y="45"/>
                  </a:cubicBezTo>
                  <a:cubicBezTo>
                    <a:pt x="33" y="45"/>
                    <a:pt x="33" y="45"/>
                    <a:pt x="33" y="45"/>
                  </a:cubicBezTo>
                  <a:cubicBezTo>
                    <a:pt x="33" y="44"/>
                    <a:pt x="33" y="44"/>
                    <a:pt x="33" y="44"/>
                  </a:cubicBezTo>
                  <a:cubicBezTo>
                    <a:pt x="34" y="43"/>
                    <a:pt x="34" y="43"/>
                    <a:pt x="34" y="43"/>
                  </a:cubicBezTo>
                  <a:cubicBezTo>
                    <a:pt x="35" y="43"/>
                    <a:pt x="35" y="43"/>
                    <a:pt x="35" y="43"/>
                  </a:cubicBezTo>
                  <a:cubicBezTo>
                    <a:pt x="35" y="42"/>
                    <a:pt x="35" y="42"/>
                    <a:pt x="35" y="42"/>
                  </a:cubicBezTo>
                  <a:cubicBezTo>
                    <a:pt x="34" y="42"/>
                    <a:pt x="34" y="42"/>
                    <a:pt x="34" y="42"/>
                  </a:cubicBezTo>
                  <a:cubicBezTo>
                    <a:pt x="34" y="41"/>
                    <a:pt x="34" y="41"/>
                    <a:pt x="34" y="41"/>
                  </a:cubicBezTo>
                  <a:cubicBezTo>
                    <a:pt x="35" y="41"/>
                    <a:pt x="35" y="41"/>
                    <a:pt x="35" y="41"/>
                  </a:cubicBezTo>
                  <a:cubicBezTo>
                    <a:pt x="36" y="40"/>
                    <a:pt x="36" y="40"/>
                    <a:pt x="36" y="40"/>
                  </a:cubicBezTo>
                  <a:cubicBezTo>
                    <a:pt x="37" y="41"/>
                    <a:pt x="37" y="41"/>
                    <a:pt x="37" y="41"/>
                  </a:cubicBezTo>
                  <a:cubicBezTo>
                    <a:pt x="38" y="40"/>
                    <a:pt x="38" y="40"/>
                    <a:pt x="38" y="40"/>
                  </a:cubicBezTo>
                  <a:cubicBezTo>
                    <a:pt x="38" y="39"/>
                    <a:pt x="38" y="39"/>
                    <a:pt x="38" y="39"/>
                  </a:cubicBezTo>
                  <a:cubicBezTo>
                    <a:pt x="38" y="39"/>
                    <a:pt x="38" y="39"/>
                    <a:pt x="38" y="39"/>
                  </a:cubicBezTo>
                  <a:cubicBezTo>
                    <a:pt x="37" y="39"/>
                    <a:pt x="37" y="39"/>
                    <a:pt x="37" y="39"/>
                  </a:cubicBezTo>
                  <a:cubicBezTo>
                    <a:pt x="36" y="39"/>
                    <a:pt x="36" y="39"/>
                    <a:pt x="36" y="39"/>
                  </a:cubicBezTo>
                  <a:cubicBezTo>
                    <a:pt x="36" y="38"/>
                    <a:pt x="36" y="38"/>
                    <a:pt x="36" y="38"/>
                  </a:cubicBezTo>
                  <a:cubicBezTo>
                    <a:pt x="36" y="38"/>
                    <a:pt x="36" y="38"/>
                    <a:pt x="36" y="38"/>
                  </a:cubicBezTo>
                  <a:cubicBezTo>
                    <a:pt x="37" y="38"/>
                    <a:pt x="37" y="38"/>
                    <a:pt x="37" y="38"/>
                  </a:cubicBezTo>
                  <a:cubicBezTo>
                    <a:pt x="38" y="38"/>
                    <a:pt x="38" y="38"/>
                    <a:pt x="38" y="38"/>
                  </a:cubicBezTo>
                  <a:cubicBezTo>
                    <a:pt x="39" y="37"/>
                    <a:pt x="39" y="37"/>
                    <a:pt x="39" y="37"/>
                  </a:cubicBezTo>
                  <a:cubicBezTo>
                    <a:pt x="40" y="37"/>
                    <a:pt x="40" y="37"/>
                    <a:pt x="40" y="37"/>
                  </a:cubicBezTo>
                  <a:cubicBezTo>
                    <a:pt x="40" y="37"/>
                    <a:pt x="40" y="37"/>
                    <a:pt x="40" y="37"/>
                  </a:cubicBezTo>
                  <a:cubicBezTo>
                    <a:pt x="40" y="36"/>
                    <a:pt x="40" y="36"/>
                    <a:pt x="40" y="36"/>
                  </a:cubicBezTo>
                  <a:cubicBezTo>
                    <a:pt x="40" y="36"/>
                    <a:pt x="40" y="36"/>
                    <a:pt x="40" y="36"/>
                  </a:cubicBezTo>
                  <a:cubicBezTo>
                    <a:pt x="40" y="36"/>
                    <a:pt x="40" y="36"/>
                    <a:pt x="40" y="36"/>
                  </a:cubicBezTo>
                  <a:cubicBezTo>
                    <a:pt x="39" y="36"/>
                    <a:pt x="39" y="36"/>
                    <a:pt x="39" y="36"/>
                  </a:cubicBezTo>
                  <a:cubicBezTo>
                    <a:pt x="39" y="37"/>
                    <a:pt x="39" y="37"/>
                    <a:pt x="39" y="37"/>
                  </a:cubicBezTo>
                  <a:cubicBezTo>
                    <a:pt x="39" y="37"/>
                    <a:pt x="39" y="37"/>
                    <a:pt x="39" y="37"/>
                  </a:cubicBezTo>
                  <a:cubicBezTo>
                    <a:pt x="37" y="37"/>
                    <a:pt x="37" y="37"/>
                    <a:pt x="37" y="37"/>
                  </a:cubicBezTo>
                  <a:cubicBezTo>
                    <a:pt x="36" y="37"/>
                    <a:pt x="36" y="37"/>
                    <a:pt x="36" y="37"/>
                  </a:cubicBezTo>
                  <a:cubicBezTo>
                    <a:pt x="36" y="37"/>
                    <a:pt x="36" y="37"/>
                    <a:pt x="36" y="37"/>
                  </a:cubicBezTo>
                  <a:cubicBezTo>
                    <a:pt x="35" y="38"/>
                    <a:pt x="35" y="38"/>
                    <a:pt x="35" y="38"/>
                  </a:cubicBezTo>
                  <a:cubicBezTo>
                    <a:pt x="35" y="38"/>
                    <a:pt x="35" y="38"/>
                    <a:pt x="35" y="38"/>
                  </a:cubicBezTo>
                  <a:cubicBezTo>
                    <a:pt x="34" y="37"/>
                    <a:pt x="34" y="37"/>
                    <a:pt x="34" y="37"/>
                  </a:cubicBezTo>
                  <a:cubicBezTo>
                    <a:pt x="33" y="37"/>
                    <a:pt x="33" y="37"/>
                    <a:pt x="33" y="37"/>
                  </a:cubicBezTo>
                  <a:cubicBezTo>
                    <a:pt x="33" y="37"/>
                    <a:pt x="33" y="37"/>
                    <a:pt x="33" y="37"/>
                  </a:cubicBezTo>
                  <a:cubicBezTo>
                    <a:pt x="33" y="37"/>
                    <a:pt x="33" y="37"/>
                    <a:pt x="33" y="37"/>
                  </a:cubicBezTo>
                  <a:cubicBezTo>
                    <a:pt x="32" y="37"/>
                    <a:pt x="32" y="37"/>
                    <a:pt x="32" y="37"/>
                  </a:cubicBezTo>
                  <a:cubicBezTo>
                    <a:pt x="32" y="37"/>
                    <a:pt x="32" y="37"/>
                    <a:pt x="32" y="37"/>
                  </a:cubicBezTo>
                  <a:cubicBezTo>
                    <a:pt x="31" y="37"/>
                    <a:pt x="31" y="37"/>
                    <a:pt x="31" y="37"/>
                  </a:cubicBezTo>
                  <a:cubicBezTo>
                    <a:pt x="31" y="37"/>
                    <a:pt x="31" y="37"/>
                    <a:pt x="31" y="37"/>
                  </a:cubicBezTo>
                  <a:cubicBezTo>
                    <a:pt x="31" y="36"/>
                    <a:pt x="31" y="36"/>
                    <a:pt x="31" y="36"/>
                  </a:cubicBezTo>
                  <a:cubicBezTo>
                    <a:pt x="31" y="36"/>
                    <a:pt x="31" y="36"/>
                    <a:pt x="31" y="36"/>
                  </a:cubicBezTo>
                  <a:cubicBezTo>
                    <a:pt x="31" y="36"/>
                    <a:pt x="31" y="36"/>
                    <a:pt x="31" y="36"/>
                  </a:cubicBezTo>
                  <a:cubicBezTo>
                    <a:pt x="30" y="35"/>
                    <a:pt x="30" y="35"/>
                    <a:pt x="30" y="35"/>
                  </a:cubicBezTo>
                  <a:cubicBezTo>
                    <a:pt x="31" y="35"/>
                    <a:pt x="31" y="35"/>
                    <a:pt x="31" y="35"/>
                  </a:cubicBezTo>
                  <a:cubicBezTo>
                    <a:pt x="31" y="34"/>
                    <a:pt x="31" y="34"/>
                    <a:pt x="31" y="34"/>
                  </a:cubicBezTo>
                  <a:cubicBezTo>
                    <a:pt x="32" y="34"/>
                    <a:pt x="32" y="34"/>
                    <a:pt x="32" y="34"/>
                  </a:cubicBezTo>
                  <a:cubicBezTo>
                    <a:pt x="32" y="33"/>
                    <a:pt x="32" y="33"/>
                    <a:pt x="32" y="33"/>
                  </a:cubicBezTo>
                  <a:cubicBezTo>
                    <a:pt x="32" y="33"/>
                    <a:pt x="32" y="33"/>
                    <a:pt x="32" y="33"/>
                  </a:cubicBezTo>
                  <a:cubicBezTo>
                    <a:pt x="33" y="33"/>
                    <a:pt x="33" y="33"/>
                    <a:pt x="33" y="33"/>
                  </a:cubicBezTo>
                  <a:cubicBezTo>
                    <a:pt x="32" y="33"/>
                    <a:pt x="32" y="33"/>
                    <a:pt x="32" y="33"/>
                  </a:cubicBezTo>
                  <a:cubicBezTo>
                    <a:pt x="32" y="32"/>
                    <a:pt x="32" y="32"/>
                    <a:pt x="32" y="32"/>
                  </a:cubicBezTo>
                  <a:cubicBezTo>
                    <a:pt x="32" y="32"/>
                    <a:pt x="32" y="32"/>
                    <a:pt x="32" y="32"/>
                  </a:cubicBezTo>
                  <a:cubicBezTo>
                    <a:pt x="33" y="32"/>
                    <a:pt x="33" y="32"/>
                    <a:pt x="33" y="32"/>
                  </a:cubicBezTo>
                  <a:cubicBezTo>
                    <a:pt x="34" y="31"/>
                    <a:pt x="34" y="31"/>
                    <a:pt x="34" y="31"/>
                  </a:cubicBezTo>
                  <a:cubicBezTo>
                    <a:pt x="34" y="31"/>
                    <a:pt x="34" y="31"/>
                    <a:pt x="34" y="31"/>
                  </a:cubicBezTo>
                  <a:cubicBezTo>
                    <a:pt x="34" y="30"/>
                    <a:pt x="34" y="30"/>
                    <a:pt x="34" y="30"/>
                  </a:cubicBezTo>
                  <a:cubicBezTo>
                    <a:pt x="36" y="30"/>
                    <a:pt x="36" y="30"/>
                    <a:pt x="36" y="30"/>
                  </a:cubicBezTo>
                  <a:cubicBezTo>
                    <a:pt x="36" y="30"/>
                    <a:pt x="36" y="30"/>
                    <a:pt x="36" y="30"/>
                  </a:cubicBezTo>
                  <a:cubicBezTo>
                    <a:pt x="37" y="29"/>
                    <a:pt x="37" y="29"/>
                    <a:pt x="37" y="29"/>
                  </a:cubicBezTo>
                  <a:cubicBezTo>
                    <a:pt x="38" y="29"/>
                    <a:pt x="38" y="29"/>
                    <a:pt x="38" y="29"/>
                  </a:cubicBezTo>
                  <a:cubicBezTo>
                    <a:pt x="39" y="29"/>
                    <a:pt x="39" y="29"/>
                    <a:pt x="39" y="29"/>
                  </a:cubicBezTo>
                  <a:cubicBezTo>
                    <a:pt x="39" y="29"/>
                    <a:pt x="39" y="29"/>
                    <a:pt x="39" y="29"/>
                  </a:cubicBezTo>
                  <a:cubicBezTo>
                    <a:pt x="38" y="29"/>
                    <a:pt x="38" y="29"/>
                    <a:pt x="38" y="29"/>
                  </a:cubicBezTo>
                  <a:cubicBezTo>
                    <a:pt x="38" y="28"/>
                    <a:pt x="38" y="28"/>
                    <a:pt x="38" y="28"/>
                  </a:cubicBezTo>
                  <a:cubicBezTo>
                    <a:pt x="39" y="28"/>
                    <a:pt x="39" y="28"/>
                    <a:pt x="39" y="28"/>
                  </a:cubicBezTo>
                  <a:cubicBezTo>
                    <a:pt x="39" y="28"/>
                    <a:pt x="39" y="28"/>
                    <a:pt x="39" y="28"/>
                  </a:cubicBezTo>
                  <a:cubicBezTo>
                    <a:pt x="39" y="29"/>
                    <a:pt x="39" y="29"/>
                    <a:pt x="39" y="29"/>
                  </a:cubicBezTo>
                  <a:cubicBezTo>
                    <a:pt x="40" y="28"/>
                    <a:pt x="40" y="28"/>
                    <a:pt x="40" y="28"/>
                  </a:cubicBezTo>
                  <a:cubicBezTo>
                    <a:pt x="41" y="27"/>
                    <a:pt x="41" y="27"/>
                    <a:pt x="41" y="27"/>
                  </a:cubicBezTo>
                  <a:cubicBezTo>
                    <a:pt x="41" y="27"/>
                    <a:pt x="41" y="27"/>
                    <a:pt x="41" y="27"/>
                  </a:cubicBezTo>
                  <a:cubicBezTo>
                    <a:pt x="41" y="26"/>
                    <a:pt x="41" y="26"/>
                    <a:pt x="41" y="26"/>
                  </a:cubicBezTo>
                  <a:cubicBezTo>
                    <a:pt x="42" y="26"/>
                    <a:pt x="42" y="26"/>
                    <a:pt x="42" y="26"/>
                  </a:cubicBezTo>
                  <a:cubicBezTo>
                    <a:pt x="43" y="26"/>
                    <a:pt x="43" y="26"/>
                    <a:pt x="43" y="26"/>
                  </a:cubicBezTo>
                  <a:cubicBezTo>
                    <a:pt x="43" y="25"/>
                    <a:pt x="43" y="25"/>
                    <a:pt x="43" y="25"/>
                  </a:cubicBezTo>
                  <a:cubicBezTo>
                    <a:pt x="44" y="25"/>
                    <a:pt x="44" y="25"/>
                    <a:pt x="44" y="25"/>
                  </a:cubicBezTo>
                  <a:cubicBezTo>
                    <a:pt x="44" y="25"/>
                    <a:pt x="44" y="25"/>
                    <a:pt x="44" y="25"/>
                  </a:cubicBezTo>
                  <a:cubicBezTo>
                    <a:pt x="44" y="25"/>
                    <a:pt x="44" y="25"/>
                    <a:pt x="44" y="25"/>
                  </a:cubicBezTo>
                  <a:cubicBezTo>
                    <a:pt x="45" y="26"/>
                    <a:pt x="45" y="26"/>
                    <a:pt x="45" y="26"/>
                  </a:cubicBezTo>
                  <a:cubicBezTo>
                    <a:pt x="45" y="27"/>
                    <a:pt x="45" y="27"/>
                    <a:pt x="45" y="27"/>
                  </a:cubicBezTo>
                  <a:cubicBezTo>
                    <a:pt x="45" y="28"/>
                    <a:pt x="45" y="28"/>
                    <a:pt x="45" y="28"/>
                  </a:cubicBezTo>
                  <a:cubicBezTo>
                    <a:pt x="45" y="29"/>
                    <a:pt x="45" y="29"/>
                    <a:pt x="45" y="29"/>
                  </a:cubicBezTo>
                  <a:cubicBezTo>
                    <a:pt x="45" y="30"/>
                    <a:pt x="45" y="30"/>
                    <a:pt x="45" y="30"/>
                  </a:cubicBezTo>
                  <a:cubicBezTo>
                    <a:pt x="45" y="30"/>
                    <a:pt x="45" y="30"/>
                    <a:pt x="45" y="30"/>
                  </a:cubicBezTo>
                  <a:cubicBezTo>
                    <a:pt x="45" y="30"/>
                    <a:pt x="45" y="30"/>
                    <a:pt x="45" y="30"/>
                  </a:cubicBezTo>
                  <a:cubicBezTo>
                    <a:pt x="46" y="29"/>
                    <a:pt x="46" y="29"/>
                    <a:pt x="46" y="29"/>
                  </a:cubicBezTo>
                  <a:cubicBezTo>
                    <a:pt x="45" y="27"/>
                    <a:pt x="45" y="27"/>
                    <a:pt x="45" y="27"/>
                  </a:cubicBezTo>
                  <a:cubicBezTo>
                    <a:pt x="45" y="27"/>
                    <a:pt x="45" y="27"/>
                    <a:pt x="45" y="27"/>
                  </a:cubicBezTo>
                  <a:cubicBezTo>
                    <a:pt x="45" y="26"/>
                    <a:pt x="45" y="26"/>
                    <a:pt x="45" y="26"/>
                  </a:cubicBezTo>
                  <a:cubicBezTo>
                    <a:pt x="45" y="25"/>
                    <a:pt x="45" y="25"/>
                    <a:pt x="45" y="25"/>
                  </a:cubicBezTo>
                  <a:cubicBezTo>
                    <a:pt x="46" y="25"/>
                    <a:pt x="46" y="25"/>
                    <a:pt x="46" y="25"/>
                  </a:cubicBezTo>
                  <a:cubicBezTo>
                    <a:pt x="46" y="25"/>
                    <a:pt x="46" y="25"/>
                    <a:pt x="46" y="25"/>
                  </a:cubicBezTo>
                  <a:cubicBezTo>
                    <a:pt x="46" y="24"/>
                    <a:pt x="46" y="24"/>
                    <a:pt x="46" y="24"/>
                  </a:cubicBezTo>
                  <a:cubicBezTo>
                    <a:pt x="47" y="24"/>
                    <a:pt x="47" y="24"/>
                    <a:pt x="47" y="24"/>
                  </a:cubicBezTo>
                  <a:cubicBezTo>
                    <a:pt x="47" y="24"/>
                    <a:pt x="47" y="24"/>
                    <a:pt x="47" y="24"/>
                  </a:cubicBezTo>
                  <a:cubicBezTo>
                    <a:pt x="47" y="25"/>
                    <a:pt x="47" y="25"/>
                    <a:pt x="47" y="25"/>
                  </a:cubicBezTo>
                  <a:cubicBezTo>
                    <a:pt x="48" y="25"/>
                    <a:pt x="48" y="25"/>
                    <a:pt x="48" y="25"/>
                  </a:cubicBezTo>
                  <a:cubicBezTo>
                    <a:pt x="48" y="25"/>
                    <a:pt x="48" y="25"/>
                    <a:pt x="48" y="25"/>
                  </a:cubicBezTo>
                  <a:cubicBezTo>
                    <a:pt x="48" y="25"/>
                    <a:pt x="48" y="25"/>
                    <a:pt x="48" y="25"/>
                  </a:cubicBezTo>
                  <a:cubicBezTo>
                    <a:pt x="48" y="26"/>
                    <a:pt x="48" y="26"/>
                    <a:pt x="48" y="26"/>
                  </a:cubicBezTo>
                  <a:cubicBezTo>
                    <a:pt x="48" y="26"/>
                    <a:pt x="48" y="26"/>
                    <a:pt x="48" y="26"/>
                  </a:cubicBezTo>
                  <a:cubicBezTo>
                    <a:pt x="49" y="27"/>
                    <a:pt x="49" y="27"/>
                    <a:pt x="49" y="27"/>
                  </a:cubicBezTo>
                  <a:cubicBezTo>
                    <a:pt x="50" y="26"/>
                    <a:pt x="50" y="26"/>
                    <a:pt x="50" y="26"/>
                  </a:cubicBezTo>
                  <a:cubicBezTo>
                    <a:pt x="51" y="26"/>
                    <a:pt x="51" y="26"/>
                    <a:pt x="51" y="26"/>
                  </a:cubicBezTo>
                  <a:cubicBezTo>
                    <a:pt x="51" y="26"/>
                    <a:pt x="51" y="26"/>
                    <a:pt x="51" y="26"/>
                  </a:cubicBezTo>
                  <a:cubicBezTo>
                    <a:pt x="51" y="26"/>
                    <a:pt x="51" y="26"/>
                    <a:pt x="51" y="26"/>
                  </a:cubicBezTo>
                  <a:cubicBezTo>
                    <a:pt x="51" y="25"/>
                    <a:pt x="51" y="25"/>
                    <a:pt x="51" y="25"/>
                  </a:cubicBezTo>
                  <a:cubicBezTo>
                    <a:pt x="51" y="25"/>
                    <a:pt x="51" y="25"/>
                    <a:pt x="51" y="25"/>
                  </a:cubicBezTo>
                  <a:cubicBezTo>
                    <a:pt x="52" y="25"/>
                    <a:pt x="52" y="25"/>
                    <a:pt x="52" y="25"/>
                  </a:cubicBezTo>
                  <a:cubicBezTo>
                    <a:pt x="52" y="24"/>
                    <a:pt x="52" y="24"/>
                    <a:pt x="52" y="24"/>
                  </a:cubicBezTo>
                  <a:cubicBezTo>
                    <a:pt x="52" y="24"/>
                    <a:pt x="52" y="24"/>
                    <a:pt x="52" y="24"/>
                  </a:cubicBezTo>
                  <a:cubicBezTo>
                    <a:pt x="53" y="24"/>
                    <a:pt x="53" y="24"/>
                    <a:pt x="53" y="24"/>
                  </a:cubicBezTo>
                  <a:cubicBezTo>
                    <a:pt x="54" y="23"/>
                    <a:pt x="54" y="23"/>
                    <a:pt x="54" y="23"/>
                  </a:cubicBezTo>
                  <a:cubicBezTo>
                    <a:pt x="55" y="22"/>
                    <a:pt x="55" y="22"/>
                    <a:pt x="55" y="22"/>
                  </a:cubicBezTo>
                  <a:cubicBezTo>
                    <a:pt x="55" y="21"/>
                    <a:pt x="55" y="21"/>
                    <a:pt x="55" y="21"/>
                  </a:cubicBezTo>
                  <a:cubicBezTo>
                    <a:pt x="54" y="21"/>
                    <a:pt x="54" y="21"/>
                    <a:pt x="54" y="21"/>
                  </a:cubicBezTo>
                  <a:cubicBezTo>
                    <a:pt x="54" y="21"/>
                    <a:pt x="54" y="21"/>
                    <a:pt x="54" y="21"/>
                  </a:cubicBezTo>
                  <a:cubicBezTo>
                    <a:pt x="54" y="21"/>
                    <a:pt x="54" y="21"/>
                    <a:pt x="54" y="21"/>
                  </a:cubicBezTo>
                  <a:cubicBezTo>
                    <a:pt x="54" y="20"/>
                    <a:pt x="54" y="20"/>
                    <a:pt x="54" y="20"/>
                  </a:cubicBezTo>
                  <a:cubicBezTo>
                    <a:pt x="55" y="20"/>
                    <a:pt x="55" y="20"/>
                    <a:pt x="55" y="20"/>
                  </a:cubicBezTo>
                  <a:cubicBezTo>
                    <a:pt x="55" y="19"/>
                    <a:pt x="55" y="19"/>
                    <a:pt x="55" y="19"/>
                  </a:cubicBezTo>
                  <a:cubicBezTo>
                    <a:pt x="55" y="18"/>
                    <a:pt x="55" y="18"/>
                    <a:pt x="55" y="18"/>
                  </a:cubicBezTo>
                  <a:cubicBezTo>
                    <a:pt x="55" y="17"/>
                    <a:pt x="55" y="17"/>
                    <a:pt x="55" y="17"/>
                  </a:cubicBezTo>
                  <a:cubicBezTo>
                    <a:pt x="55" y="17"/>
                    <a:pt x="55" y="17"/>
                    <a:pt x="55" y="17"/>
                  </a:cubicBezTo>
                  <a:cubicBezTo>
                    <a:pt x="57" y="17"/>
                    <a:pt x="57" y="17"/>
                    <a:pt x="57" y="17"/>
                  </a:cubicBezTo>
                  <a:cubicBezTo>
                    <a:pt x="58" y="16"/>
                    <a:pt x="58" y="16"/>
                    <a:pt x="58" y="16"/>
                  </a:cubicBezTo>
                  <a:cubicBezTo>
                    <a:pt x="59" y="16"/>
                    <a:pt x="59" y="16"/>
                    <a:pt x="59" y="16"/>
                  </a:cubicBezTo>
                  <a:cubicBezTo>
                    <a:pt x="59" y="16"/>
                    <a:pt x="59" y="16"/>
                    <a:pt x="59" y="16"/>
                  </a:cubicBezTo>
                  <a:cubicBezTo>
                    <a:pt x="59" y="16"/>
                    <a:pt x="59" y="16"/>
                    <a:pt x="59" y="16"/>
                  </a:cubicBezTo>
                  <a:cubicBezTo>
                    <a:pt x="59" y="17"/>
                    <a:pt x="59" y="17"/>
                    <a:pt x="59" y="17"/>
                  </a:cubicBezTo>
                  <a:cubicBezTo>
                    <a:pt x="60" y="18"/>
                    <a:pt x="60" y="18"/>
                    <a:pt x="60" y="18"/>
                  </a:cubicBezTo>
                  <a:cubicBezTo>
                    <a:pt x="60" y="19"/>
                    <a:pt x="60" y="19"/>
                    <a:pt x="60" y="19"/>
                  </a:cubicBezTo>
                  <a:cubicBezTo>
                    <a:pt x="60" y="20"/>
                    <a:pt x="60" y="20"/>
                    <a:pt x="60" y="20"/>
                  </a:cubicBezTo>
                  <a:cubicBezTo>
                    <a:pt x="60" y="22"/>
                    <a:pt x="60" y="22"/>
                    <a:pt x="60" y="22"/>
                  </a:cubicBezTo>
                  <a:cubicBezTo>
                    <a:pt x="60" y="22"/>
                    <a:pt x="60" y="22"/>
                    <a:pt x="60" y="22"/>
                  </a:cubicBezTo>
                  <a:cubicBezTo>
                    <a:pt x="61" y="23"/>
                    <a:pt x="61" y="23"/>
                    <a:pt x="61" y="23"/>
                  </a:cubicBezTo>
                  <a:cubicBezTo>
                    <a:pt x="62" y="24"/>
                    <a:pt x="62" y="24"/>
                    <a:pt x="62" y="24"/>
                  </a:cubicBezTo>
                  <a:cubicBezTo>
                    <a:pt x="62" y="24"/>
                    <a:pt x="62" y="24"/>
                    <a:pt x="62" y="24"/>
                  </a:cubicBezTo>
                  <a:cubicBezTo>
                    <a:pt x="62" y="24"/>
                    <a:pt x="62" y="24"/>
                    <a:pt x="62" y="24"/>
                  </a:cubicBezTo>
                  <a:cubicBezTo>
                    <a:pt x="62" y="22"/>
                    <a:pt x="62" y="22"/>
                    <a:pt x="62" y="22"/>
                  </a:cubicBezTo>
                  <a:cubicBezTo>
                    <a:pt x="62" y="22"/>
                    <a:pt x="62" y="22"/>
                    <a:pt x="62" y="22"/>
                  </a:cubicBezTo>
                  <a:cubicBezTo>
                    <a:pt x="61" y="20"/>
                    <a:pt x="61" y="20"/>
                    <a:pt x="61" y="20"/>
                  </a:cubicBezTo>
                  <a:cubicBezTo>
                    <a:pt x="61" y="19"/>
                    <a:pt x="61" y="19"/>
                    <a:pt x="61" y="19"/>
                  </a:cubicBezTo>
                  <a:cubicBezTo>
                    <a:pt x="61" y="18"/>
                    <a:pt x="61" y="18"/>
                    <a:pt x="61" y="18"/>
                  </a:cubicBezTo>
                  <a:cubicBezTo>
                    <a:pt x="62" y="18"/>
                    <a:pt x="62" y="18"/>
                    <a:pt x="62" y="18"/>
                  </a:cubicBezTo>
                  <a:cubicBezTo>
                    <a:pt x="61" y="17"/>
                    <a:pt x="61" y="17"/>
                    <a:pt x="61" y="17"/>
                  </a:cubicBezTo>
                  <a:cubicBezTo>
                    <a:pt x="61" y="16"/>
                    <a:pt x="61" y="16"/>
                    <a:pt x="61" y="16"/>
                  </a:cubicBezTo>
                  <a:cubicBezTo>
                    <a:pt x="61" y="16"/>
                    <a:pt x="61" y="16"/>
                    <a:pt x="61" y="16"/>
                  </a:cubicBezTo>
                  <a:cubicBezTo>
                    <a:pt x="61" y="15"/>
                    <a:pt x="61" y="15"/>
                    <a:pt x="61" y="15"/>
                  </a:cubicBezTo>
                  <a:cubicBezTo>
                    <a:pt x="61" y="15"/>
                    <a:pt x="61" y="15"/>
                    <a:pt x="61" y="15"/>
                  </a:cubicBezTo>
                  <a:cubicBezTo>
                    <a:pt x="62" y="14"/>
                    <a:pt x="62" y="14"/>
                    <a:pt x="62" y="14"/>
                  </a:cubicBezTo>
                  <a:cubicBezTo>
                    <a:pt x="62" y="14"/>
                    <a:pt x="62" y="14"/>
                    <a:pt x="62" y="14"/>
                  </a:cubicBezTo>
                  <a:cubicBezTo>
                    <a:pt x="63" y="14"/>
                    <a:pt x="63" y="14"/>
                    <a:pt x="63" y="14"/>
                  </a:cubicBezTo>
                  <a:cubicBezTo>
                    <a:pt x="64" y="14"/>
                    <a:pt x="64" y="14"/>
                    <a:pt x="64" y="14"/>
                  </a:cubicBezTo>
                  <a:cubicBezTo>
                    <a:pt x="64" y="14"/>
                    <a:pt x="64" y="14"/>
                    <a:pt x="64" y="14"/>
                  </a:cubicBezTo>
                  <a:cubicBezTo>
                    <a:pt x="65" y="15"/>
                    <a:pt x="65" y="15"/>
                    <a:pt x="65" y="15"/>
                  </a:cubicBezTo>
                  <a:cubicBezTo>
                    <a:pt x="67" y="14"/>
                    <a:pt x="67" y="14"/>
                    <a:pt x="67" y="14"/>
                  </a:cubicBezTo>
                  <a:cubicBezTo>
                    <a:pt x="69" y="14"/>
                    <a:pt x="69" y="14"/>
                    <a:pt x="69" y="14"/>
                  </a:cubicBezTo>
                  <a:cubicBezTo>
                    <a:pt x="71" y="14"/>
                    <a:pt x="71" y="14"/>
                    <a:pt x="71" y="14"/>
                  </a:cubicBezTo>
                  <a:cubicBezTo>
                    <a:pt x="71" y="14"/>
                    <a:pt x="71" y="14"/>
                    <a:pt x="71" y="14"/>
                  </a:cubicBezTo>
                  <a:cubicBezTo>
                    <a:pt x="71" y="15"/>
                    <a:pt x="71" y="15"/>
                    <a:pt x="71" y="15"/>
                  </a:cubicBezTo>
                  <a:cubicBezTo>
                    <a:pt x="71" y="16"/>
                    <a:pt x="71" y="16"/>
                    <a:pt x="71" y="16"/>
                  </a:cubicBezTo>
                  <a:cubicBezTo>
                    <a:pt x="71" y="16"/>
                    <a:pt x="71" y="16"/>
                    <a:pt x="71" y="16"/>
                  </a:cubicBezTo>
                  <a:cubicBezTo>
                    <a:pt x="72" y="16"/>
                    <a:pt x="72" y="16"/>
                    <a:pt x="72" y="16"/>
                  </a:cubicBezTo>
                  <a:cubicBezTo>
                    <a:pt x="72" y="15"/>
                    <a:pt x="72" y="15"/>
                    <a:pt x="72" y="15"/>
                  </a:cubicBezTo>
                  <a:cubicBezTo>
                    <a:pt x="72" y="15"/>
                    <a:pt x="72" y="15"/>
                    <a:pt x="72" y="15"/>
                  </a:cubicBezTo>
                  <a:cubicBezTo>
                    <a:pt x="72" y="14"/>
                    <a:pt x="72" y="14"/>
                    <a:pt x="72" y="14"/>
                  </a:cubicBezTo>
                  <a:cubicBezTo>
                    <a:pt x="73" y="13"/>
                    <a:pt x="73" y="13"/>
                    <a:pt x="73" y="13"/>
                  </a:cubicBezTo>
                  <a:cubicBezTo>
                    <a:pt x="74" y="13"/>
                    <a:pt x="74" y="13"/>
                    <a:pt x="74" y="13"/>
                  </a:cubicBezTo>
                  <a:cubicBezTo>
                    <a:pt x="74" y="14"/>
                    <a:pt x="74" y="14"/>
                    <a:pt x="74" y="14"/>
                  </a:cubicBezTo>
                  <a:cubicBezTo>
                    <a:pt x="75" y="15"/>
                    <a:pt x="75" y="15"/>
                    <a:pt x="75" y="15"/>
                  </a:cubicBezTo>
                  <a:cubicBezTo>
                    <a:pt x="75" y="15"/>
                    <a:pt x="75" y="15"/>
                    <a:pt x="75" y="15"/>
                  </a:cubicBezTo>
                  <a:cubicBezTo>
                    <a:pt x="75" y="15"/>
                    <a:pt x="75" y="15"/>
                    <a:pt x="75" y="15"/>
                  </a:cubicBezTo>
                  <a:cubicBezTo>
                    <a:pt x="75" y="14"/>
                    <a:pt x="75" y="14"/>
                    <a:pt x="75" y="14"/>
                  </a:cubicBezTo>
                  <a:cubicBezTo>
                    <a:pt x="75" y="13"/>
                    <a:pt x="75" y="13"/>
                    <a:pt x="75" y="13"/>
                  </a:cubicBezTo>
                  <a:cubicBezTo>
                    <a:pt x="74" y="12"/>
                    <a:pt x="74" y="12"/>
                    <a:pt x="74" y="12"/>
                  </a:cubicBezTo>
                  <a:cubicBezTo>
                    <a:pt x="75" y="12"/>
                    <a:pt x="75" y="12"/>
                    <a:pt x="75" y="12"/>
                  </a:cubicBezTo>
                  <a:cubicBezTo>
                    <a:pt x="75" y="12"/>
                    <a:pt x="75" y="12"/>
                    <a:pt x="75" y="12"/>
                  </a:cubicBezTo>
                  <a:cubicBezTo>
                    <a:pt x="76" y="13"/>
                    <a:pt x="76" y="13"/>
                    <a:pt x="76" y="13"/>
                  </a:cubicBezTo>
                  <a:cubicBezTo>
                    <a:pt x="77" y="12"/>
                    <a:pt x="77" y="12"/>
                    <a:pt x="77" y="12"/>
                  </a:cubicBezTo>
                  <a:cubicBezTo>
                    <a:pt x="78" y="12"/>
                    <a:pt x="78" y="12"/>
                    <a:pt x="78" y="12"/>
                  </a:cubicBezTo>
                  <a:cubicBezTo>
                    <a:pt x="79" y="12"/>
                    <a:pt x="79" y="12"/>
                    <a:pt x="79" y="12"/>
                  </a:cubicBezTo>
                  <a:cubicBezTo>
                    <a:pt x="79" y="13"/>
                    <a:pt x="79" y="13"/>
                    <a:pt x="79" y="13"/>
                  </a:cubicBezTo>
                  <a:cubicBezTo>
                    <a:pt x="79" y="14"/>
                    <a:pt x="79" y="14"/>
                    <a:pt x="79" y="14"/>
                  </a:cubicBezTo>
                  <a:cubicBezTo>
                    <a:pt x="79" y="16"/>
                    <a:pt x="79" y="16"/>
                    <a:pt x="79" y="16"/>
                  </a:cubicBezTo>
                  <a:cubicBezTo>
                    <a:pt x="79" y="16"/>
                    <a:pt x="79" y="16"/>
                    <a:pt x="79" y="16"/>
                  </a:cubicBezTo>
                  <a:cubicBezTo>
                    <a:pt x="78" y="18"/>
                    <a:pt x="78" y="18"/>
                    <a:pt x="78" y="18"/>
                  </a:cubicBezTo>
                  <a:cubicBezTo>
                    <a:pt x="78" y="18"/>
                    <a:pt x="78" y="18"/>
                    <a:pt x="78" y="18"/>
                  </a:cubicBezTo>
                  <a:cubicBezTo>
                    <a:pt x="78" y="19"/>
                    <a:pt x="78" y="19"/>
                    <a:pt x="78" y="19"/>
                  </a:cubicBezTo>
                  <a:cubicBezTo>
                    <a:pt x="77" y="19"/>
                    <a:pt x="77" y="19"/>
                    <a:pt x="77" y="19"/>
                  </a:cubicBezTo>
                  <a:cubicBezTo>
                    <a:pt x="77" y="20"/>
                    <a:pt x="77" y="20"/>
                    <a:pt x="77" y="20"/>
                  </a:cubicBezTo>
                  <a:cubicBezTo>
                    <a:pt x="77" y="20"/>
                    <a:pt x="77" y="20"/>
                    <a:pt x="77" y="20"/>
                  </a:cubicBezTo>
                  <a:cubicBezTo>
                    <a:pt x="77" y="20"/>
                    <a:pt x="77" y="20"/>
                    <a:pt x="77" y="20"/>
                  </a:cubicBezTo>
                  <a:cubicBezTo>
                    <a:pt x="77" y="21"/>
                    <a:pt x="77" y="21"/>
                    <a:pt x="77" y="21"/>
                  </a:cubicBezTo>
                  <a:cubicBezTo>
                    <a:pt x="77" y="21"/>
                    <a:pt x="77" y="21"/>
                    <a:pt x="77" y="21"/>
                  </a:cubicBezTo>
                  <a:cubicBezTo>
                    <a:pt x="76" y="22"/>
                    <a:pt x="76" y="22"/>
                    <a:pt x="76" y="22"/>
                  </a:cubicBezTo>
                  <a:cubicBezTo>
                    <a:pt x="76" y="23"/>
                    <a:pt x="76" y="23"/>
                    <a:pt x="76" y="23"/>
                  </a:cubicBezTo>
                  <a:cubicBezTo>
                    <a:pt x="75" y="23"/>
                    <a:pt x="75" y="23"/>
                    <a:pt x="75" y="23"/>
                  </a:cubicBezTo>
                  <a:cubicBezTo>
                    <a:pt x="75" y="24"/>
                    <a:pt x="75" y="24"/>
                    <a:pt x="75" y="24"/>
                  </a:cubicBezTo>
                  <a:cubicBezTo>
                    <a:pt x="75" y="25"/>
                    <a:pt x="75" y="25"/>
                    <a:pt x="75" y="25"/>
                  </a:cubicBezTo>
                  <a:cubicBezTo>
                    <a:pt x="74" y="25"/>
                    <a:pt x="74" y="25"/>
                    <a:pt x="74" y="25"/>
                  </a:cubicBezTo>
                  <a:cubicBezTo>
                    <a:pt x="74" y="26"/>
                    <a:pt x="74" y="26"/>
                    <a:pt x="74" y="26"/>
                  </a:cubicBezTo>
                  <a:cubicBezTo>
                    <a:pt x="74" y="26"/>
                    <a:pt x="74" y="26"/>
                    <a:pt x="74" y="26"/>
                  </a:cubicBezTo>
                  <a:cubicBezTo>
                    <a:pt x="74" y="26"/>
                    <a:pt x="74" y="26"/>
                    <a:pt x="74" y="26"/>
                  </a:cubicBezTo>
                  <a:cubicBezTo>
                    <a:pt x="75" y="25"/>
                    <a:pt x="75" y="25"/>
                    <a:pt x="75" y="25"/>
                  </a:cubicBezTo>
                  <a:cubicBezTo>
                    <a:pt x="76" y="25"/>
                    <a:pt x="76" y="25"/>
                    <a:pt x="76" y="25"/>
                  </a:cubicBezTo>
                  <a:cubicBezTo>
                    <a:pt x="76" y="25"/>
                    <a:pt x="76" y="25"/>
                    <a:pt x="76" y="25"/>
                  </a:cubicBezTo>
                  <a:cubicBezTo>
                    <a:pt x="76" y="24"/>
                    <a:pt x="76" y="24"/>
                    <a:pt x="76" y="24"/>
                  </a:cubicBezTo>
                  <a:cubicBezTo>
                    <a:pt x="77" y="23"/>
                    <a:pt x="77" y="23"/>
                    <a:pt x="77" y="23"/>
                  </a:cubicBezTo>
                  <a:cubicBezTo>
                    <a:pt x="77" y="22"/>
                    <a:pt x="77" y="22"/>
                    <a:pt x="77" y="22"/>
                  </a:cubicBezTo>
                  <a:cubicBezTo>
                    <a:pt x="78" y="22"/>
                    <a:pt x="78" y="22"/>
                    <a:pt x="78" y="22"/>
                  </a:cubicBezTo>
                  <a:cubicBezTo>
                    <a:pt x="78" y="22"/>
                    <a:pt x="78" y="22"/>
                    <a:pt x="78" y="22"/>
                  </a:cubicBezTo>
                  <a:cubicBezTo>
                    <a:pt x="79" y="21"/>
                    <a:pt x="79" y="21"/>
                    <a:pt x="79" y="21"/>
                  </a:cubicBezTo>
                  <a:cubicBezTo>
                    <a:pt x="79" y="21"/>
                    <a:pt x="79" y="21"/>
                    <a:pt x="79" y="21"/>
                  </a:cubicBezTo>
                  <a:cubicBezTo>
                    <a:pt x="79" y="20"/>
                    <a:pt x="79" y="20"/>
                    <a:pt x="79" y="20"/>
                  </a:cubicBezTo>
                  <a:cubicBezTo>
                    <a:pt x="79" y="20"/>
                    <a:pt x="79" y="20"/>
                    <a:pt x="79" y="20"/>
                  </a:cubicBezTo>
                  <a:cubicBezTo>
                    <a:pt x="80" y="19"/>
                    <a:pt x="80" y="19"/>
                    <a:pt x="80" y="19"/>
                  </a:cubicBezTo>
                  <a:cubicBezTo>
                    <a:pt x="80" y="20"/>
                    <a:pt x="80" y="20"/>
                    <a:pt x="80" y="20"/>
                  </a:cubicBezTo>
                  <a:cubicBezTo>
                    <a:pt x="80" y="20"/>
                    <a:pt x="80" y="20"/>
                    <a:pt x="80" y="20"/>
                  </a:cubicBezTo>
                  <a:cubicBezTo>
                    <a:pt x="81" y="21"/>
                    <a:pt x="81" y="21"/>
                    <a:pt x="81" y="21"/>
                  </a:cubicBezTo>
                  <a:cubicBezTo>
                    <a:pt x="81" y="21"/>
                    <a:pt x="81" y="21"/>
                    <a:pt x="81" y="21"/>
                  </a:cubicBezTo>
                  <a:cubicBezTo>
                    <a:pt x="81" y="22"/>
                    <a:pt x="81" y="22"/>
                    <a:pt x="81" y="22"/>
                  </a:cubicBezTo>
                  <a:cubicBezTo>
                    <a:pt x="82" y="23"/>
                    <a:pt x="82" y="23"/>
                    <a:pt x="82" y="23"/>
                  </a:cubicBezTo>
                  <a:cubicBezTo>
                    <a:pt x="82" y="24"/>
                    <a:pt x="82" y="24"/>
                    <a:pt x="82" y="24"/>
                  </a:cubicBezTo>
                  <a:cubicBezTo>
                    <a:pt x="82" y="24"/>
                    <a:pt x="82" y="24"/>
                    <a:pt x="82" y="24"/>
                  </a:cubicBezTo>
                  <a:cubicBezTo>
                    <a:pt x="83" y="25"/>
                    <a:pt x="83" y="25"/>
                    <a:pt x="83" y="25"/>
                  </a:cubicBezTo>
                  <a:cubicBezTo>
                    <a:pt x="83" y="25"/>
                    <a:pt x="83" y="25"/>
                    <a:pt x="83" y="25"/>
                  </a:cubicBezTo>
                  <a:cubicBezTo>
                    <a:pt x="84" y="25"/>
                    <a:pt x="84" y="25"/>
                    <a:pt x="84" y="25"/>
                  </a:cubicBezTo>
                  <a:cubicBezTo>
                    <a:pt x="84" y="24"/>
                    <a:pt x="84" y="24"/>
                    <a:pt x="84" y="24"/>
                  </a:cubicBezTo>
                  <a:cubicBezTo>
                    <a:pt x="84" y="24"/>
                    <a:pt x="84" y="24"/>
                    <a:pt x="84" y="24"/>
                  </a:cubicBezTo>
                  <a:cubicBezTo>
                    <a:pt x="84" y="24"/>
                    <a:pt x="84" y="24"/>
                    <a:pt x="84" y="24"/>
                  </a:cubicBezTo>
                  <a:cubicBezTo>
                    <a:pt x="83" y="23"/>
                    <a:pt x="83" y="23"/>
                    <a:pt x="83" y="23"/>
                  </a:cubicBezTo>
                  <a:cubicBezTo>
                    <a:pt x="83" y="23"/>
                    <a:pt x="83" y="23"/>
                    <a:pt x="83" y="23"/>
                  </a:cubicBezTo>
                  <a:cubicBezTo>
                    <a:pt x="83" y="23"/>
                    <a:pt x="83" y="23"/>
                    <a:pt x="83" y="23"/>
                  </a:cubicBezTo>
                  <a:cubicBezTo>
                    <a:pt x="84" y="23"/>
                    <a:pt x="84" y="23"/>
                    <a:pt x="84" y="23"/>
                  </a:cubicBezTo>
                  <a:cubicBezTo>
                    <a:pt x="84" y="23"/>
                    <a:pt x="84" y="23"/>
                    <a:pt x="84" y="23"/>
                  </a:cubicBezTo>
                  <a:cubicBezTo>
                    <a:pt x="85" y="23"/>
                    <a:pt x="85" y="23"/>
                    <a:pt x="85" y="23"/>
                  </a:cubicBezTo>
                  <a:cubicBezTo>
                    <a:pt x="86" y="23"/>
                    <a:pt x="86" y="23"/>
                    <a:pt x="86" y="23"/>
                  </a:cubicBezTo>
                  <a:cubicBezTo>
                    <a:pt x="86" y="24"/>
                    <a:pt x="86" y="24"/>
                    <a:pt x="86" y="24"/>
                  </a:cubicBezTo>
                  <a:cubicBezTo>
                    <a:pt x="87" y="24"/>
                    <a:pt x="87" y="24"/>
                    <a:pt x="87" y="24"/>
                  </a:cubicBezTo>
                  <a:cubicBezTo>
                    <a:pt x="87" y="23"/>
                    <a:pt x="87" y="23"/>
                    <a:pt x="87" y="23"/>
                  </a:cubicBezTo>
                  <a:cubicBezTo>
                    <a:pt x="87" y="24"/>
                    <a:pt x="87" y="24"/>
                    <a:pt x="87" y="24"/>
                  </a:cubicBezTo>
                  <a:cubicBezTo>
                    <a:pt x="87" y="24"/>
                    <a:pt x="87" y="24"/>
                    <a:pt x="87" y="24"/>
                  </a:cubicBezTo>
                  <a:cubicBezTo>
                    <a:pt x="88" y="24"/>
                    <a:pt x="88" y="24"/>
                    <a:pt x="88" y="24"/>
                  </a:cubicBezTo>
                  <a:cubicBezTo>
                    <a:pt x="88" y="22"/>
                    <a:pt x="88" y="22"/>
                    <a:pt x="88" y="22"/>
                  </a:cubicBezTo>
                  <a:cubicBezTo>
                    <a:pt x="88" y="22"/>
                    <a:pt x="88" y="22"/>
                    <a:pt x="88" y="22"/>
                  </a:cubicBezTo>
                  <a:cubicBezTo>
                    <a:pt x="88" y="20"/>
                    <a:pt x="88" y="20"/>
                    <a:pt x="88" y="20"/>
                  </a:cubicBezTo>
                  <a:cubicBezTo>
                    <a:pt x="88" y="19"/>
                    <a:pt x="88" y="19"/>
                    <a:pt x="88" y="19"/>
                  </a:cubicBezTo>
                  <a:cubicBezTo>
                    <a:pt x="88" y="19"/>
                    <a:pt x="88" y="19"/>
                    <a:pt x="88" y="19"/>
                  </a:cubicBezTo>
                  <a:cubicBezTo>
                    <a:pt x="87" y="18"/>
                    <a:pt x="87" y="18"/>
                    <a:pt x="87" y="18"/>
                  </a:cubicBezTo>
                  <a:cubicBezTo>
                    <a:pt x="88" y="17"/>
                    <a:pt x="88" y="17"/>
                    <a:pt x="88" y="17"/>
                  </a:cubicBezTo>
                  <a:cubicBezTo>
                    <a:pt x="88" y="16"/>
                    <a:pt x="88" y="16"/>
                    <a:pt x="88" y="16"/>
                  </a:cubicBezTo>
                  <a:cubicBezTo>
                    <a:pt x="88" y="15"/>
                    <a:pt x="88" y="15"/>
                    <a:pt x="88" y="15"/>
                  </a:cubicBezTo>
                  <a:cubicBezTo>
                    <a:pt x="88" y="15"/>
                    <a:pt x="88" y="15"/>
                    <a:pt x="88" y="15"/>
                  </a:cubicBezTo>
                  <a:cubicBezTo>
                    <a:pt x="88" y="14"/>
                    <a:pt x="88" y="14"/>
                    <a:pt x="88" y="14"/>
                  </a:cubicBezTo>
                  <a:cubicBezTo>
                    <a:pt x="88" y="13"/>
                    <a:pt x="88" y="13"/>
                    <a:pt x="88" y="13"/>
                  </a:cubicBezTo>
                  <a:cubicBezTo>
                    <a:pt x="89" y="13"/>
                    <a:pt x="89" y="13"/>
                    <a:pt x="89" y="13"/>
                  </a:cubicBezTo>
                  <a:cubicBezTo>
                    <a:pt x="89" y="13"/>
                    <a:pt x="89" y="13"/>
                    <a:pt x="89" y="13"/>
                  </a:cubicBezTo>
                  <a:cubicBezTo>
                    <a:pt x="90" y="13"/>
                    <a:pt x="90" y="13"/>
                    <a:pt x="90" y="13"/>
                  </a:cubicBezTo>
                  <a:cubicBezTo>
                    <a:pt x="91" y="13"/>
                    <a:pt x="91" y="13"/>
                    <a:pt x="91" y="13"/>
                  </a:cubicBezTo>
                  <a:cubicBezTo>
                    <a:pt x="91" y="13"/>
                    <a:pt x="91" y="13"/>
                    <a:pt x="91" y="13"/>
                  </a:cubicBezTo>
                  <a:cubicBezTo>
                    <a:pt x="92" y="14"/>
                    <a:pt x="92" y="14"/>
                    <a:pt x="92" y="14"/>
                  </a:cubicBezTo>
                  <a:cubicBezTo>
                    <a:pt x="92" y="14"/>
                    <a:pt x="92" y="14"/>
                    <a:pt x="92" y="14"/>
                  </a:cubicBezTo>
                  <a:cubicBezTo>
                    <a:pt x="93" y="15"/>
                    <a:pt x="93" y="15"/>
                    <a:pt x="93" y="15"/>
                  </a:cubicBezTo>
                  <a:cubicBezTo>
                    <a:pt x="93" y="16"/>
                    <a:pt x="93" y="16"/>
                    <a:pt x="93" y="16"/>
                  </a:cubicBezTo>
                  <a:cubicBezTo>
                    <a:pt x="93" y="17"/>
                    <a:pt x="93" y="17"/>
                    <a:pt x="93" y="17"/>
                  </a:cubicBezTo>
                  <a:cubicBezTo>
                    <a:pt x="94" y="18"/>
                    <a:pt x="94" y="18"/>
                    <a:pt x="94" y="18"/>
                  </a:cubicBezTo>
                  <a:cubicBezTo>
                    <a:pt x="95" y="19"/>
                    <a:pt x="95" y="19"/>
                    <a:pt x="95" y="19"/>
                  </a:cubicBezTo>
                  <a:cubicBezTo>
                    <a:pt x="95" y="21"/>
                    <a:pt x="95" y="21"/>
                    <a:pt x="95" y="21"/>
                  </a:cubicBezTo>
                  <a:cubicBezTo>
                    <a:pt x="95" y="21"/>
                    <a:pt x="95" y="21"/>
                    <a:pt x="95" y="21"/>
                  </a:cubicBezTo>
                  <a:cubicBezTo>
                    <a:pt x="94" y="22"/>
                    <a:pt x="94" y="22"/>
                    <a:pt x="94" y="22"/>
                  </a:cubicBezTo>
                  <a:cubicBezTo>
                    <a:pt x="94" y="23"/>
                    <a:pt x="94" y="23"/>
                    <a:pt x="94" y="23"/>
                  </a:cubicBezTo>
                  <a:cubicBezTo>
                    <a:pt x="94" y="23"/>
                    <a:pt x="94" y="23"/>
                    <a:pt x="94" y="23"/>
                  </a:cubicBezTo>
                  <a:cubicBezTo>
                    <a:pt x="95" y="24"/>
                    <a:pt x="95" y="24"/>
                    <a:pt x="95" y="24"/>
                  </a:cubicBezTo>
                  <a:cubicBezTo>
                    <a:pt x="95" y="25"/>
                    <a:pt x="95" y="25"/>
                    <a:pt x="95" y="25"/>
                  </a:cubicBezTo>
                  <a:cubicBezTo>
                    <a:pt x="95" y="26"/>
                    <a:pt x="95" y="26"/>
                    <a:pt x="95" y="26"/>
                  </a:cubicBezTo>
                  <a:cubicBezTo>
                    <a:pt x="95" y="27"/>
                    <a:pt x="95" y="27"/>
                    <a:pt x="95" y="27"/>
                  </a:cubicBezTo>
                  <a:cubicBezTo>
                    <a:pt x="96" y="27"/>
                    <a:pt x="96" y="27"/>
                    <a:pt x="96" y="27"/>
                  </a:cubicBezTo>
                  <a:cubicBezTo>
                    <a:pt x="96" y="27"/>
                    <a:pt x="96" y="27"/>
                    <a:pt x="96" y="27"/>
                  </a:cubicBezTo>
                  <a:cubicBezTo>
                    <a:pt x="97" y="28"/>
                    <a:pt x="97" y="28"/>
                    <a:pt x="97" y="28"/>
                  </a:cubicBezTo>
                  <a:cubicBezTo>
                    <a:pt x="98" y="28"/>
                    <a:pt x="98" y="28"/>
                    <a:pt x="98" y="28"/>
                  </a:cubicBezTo>
                  <a:cubicBezTo>
                    <a:pt x="99" y="28"/>
                    <a:pt x="99" y="28"/>
                    <a:pt x="99" y="28"/>
                  </a:cubicBezTo>
                  <a:cubicBezTo>
                    <a:pt x="100" y="27"/>
                    <a:pt x="100" y="27"/>
                    <a:pt x="100" y="27"/>
                  </a:cubicBezTo>
                  <a:cubicBezTo>
                    <a:pt x="100" y="26"/>
                    <a:pt x="100" y="26"/>
                    <a:pt x="100" y="26"/>
                  </a:cubicBezTo>
                  <a:cubicBezTo>
                    <a:pt x="100" y="26"/>
                    <a:pt x="100" y="26"/>
                    <a:pt x="100" y="26"/>
                  </a:cubicBezTo>
                  <a:cubicBezTo>
                    <a:pt x="100" y="27"/>
                    <a:pt x="100" y="27"/>
                    <a:pt x="100" y="27"/>
                  </a:cubicBezTo>
                  <a:cubicBezTo>
                    <a:pt x="100" y="27"/>
                    <a:pt x="100" y="27"/>
                    <a:pt x="100" y="27"/>
                  </a:cubicBezTo>
                  <a:cubicBezTo>
                    <a:pt x="101" y="27"/>
                    <a:pt x="101" y="27"/>
                    <a:pt x="101" y="27"/>
                  </a:cubicBezTo>
                  <a:cubicBezTo>
                    <a:pt x="101" y="27"/>
                    <a:pt x="101" y="27"/>
                    <a:pt x="101" y="27"/>
                  </a:cubicBezTo>
                  <a:cubicBezTo>
                    <a:pt x="102" y="27"/>
                    <a:pt x="102" y="27"/>
                    <a:pt x="102" y="27"/>
                  </a:cubicBezTo>
                  <a:cubicBezTo>
                    <a:pt x="102" y="28"/>
                    <a:pt x="102" y="28"/>
                    <a:pt x="102" y="28"/>
                  </a:cubicBezTo>
                  <a:cubicBezTo>
                    <a:pt x="102" y="28"/>
                    <a:pt x="102" y="28"/>
                    <a:pt x="102" y="28"/>
                  </a:cubicBezTo>
                  <a:cubicBezTo>
                    <a:pt x="102" y="29"/>
                    <a:pt x="102" y="29"/>
                    <a:pt x="102" y="29"/>
                  </a:cubicBezTo>
                  <a:cubicBezTo>
                    <a:pt x="103" y="29"/>
                    <a:pt x="103" y="29"/>
                    <a:pt x="103" y="29"/>
                  </a:cubicBezTo>
                  <a:cubicBezTo>
                    <a:pt x="103" y="29"/>
                    <a:pt x="103" y="29"/>
                    <a:pt x="103" y="29"/>
                  </a:cubicBezTo>
                  <a:cubicBezTo>
                    <a:pt x="104" y="29"/>
                    <a:pt x="104" y="29"/>
                    <a:pt x="104" y="29"/>
                  </a:cubicBezTo>
                  <a:cubicBezTo>
                    <a:pt x="105" y="29"/>
                    <a:pt x="105" y="29"/>
                    <a:pt x="105" y="29"/>
                  </a:cubicBezTo>
                  <a:cubicBezTo>
                    <a:pt x="104" y="29"/>
                    <a:pt x="104" y="29"/>
                    <a:pt x="104" y="29"/>
                  </a:cubicBezTo>
                  <a:cubicBezTo>
                    <a:pt x="103" y="28"/>
                    <a:pt x="103" y="28"/>
                    <a:pt x="103" y="28"/>
                  </a:cubicBezTo>
                  <a:cubicBezTo>
                    <a:pt x="103" y="28"/>
                    <a:pt x="103" y="28"/>
                    <a:pt x="103" y="28"/>
                  </a:cubicBezTo>
                  <a:cubicBezTo>
                    <a:pt x="103" y="27"/>
                    <a:pt x="103" y="27"/>
                    <a:pt x="103" y="27"/>
                  </a:cubicBezTo>
                  <a:cubicBezTo>
                    <a:pt x="103" y="27"/>
                    <a:pt x="103" y="27"/>
                    <a:pt x="103" y="27"/>
                  </a:cubicBezTo>
                  <a:cubicBezTo>
                    <a:pt x="102" y="27"/>
                    <a:pt x="102" y="27"/>
                    <a:pt x="102" y="27"/>
                  </a:cubicBezTo>
                  <a:cubicBezTo>
                    <a:pt x="102" y="26"/>
                    <a:pt x="102" y="26"/>
                    <a:pt x="102" y="26"/>
                  </a:cubicBezTo>
                  <a:cubicBezTo>
                    <a:pt x="102" y="25"/>
                    <a:pt x="102" y="25"/>
                    <a:pt x="102" y="25"/>
                  </a:cubicBezTo>
                  <a:cubicBezTo>
                    <a:pt x="101" y="25"/>
                    <a:pt x="101" y="25"/>
                    <a:pt x="101" y="25"/>
                  </a:cubicBezTo>
                  <a:cubicBezTo>
                    <a:pt x="101" y="24"/>
                    <a:pt x="101" y="24"/>
                    <a:pt x="101" y="24"/>
                  </a:cubicBezTo>
                  <a:cubicBezTo>
                    <a:pt x="101" y="23"/>
                    <a:pt x="101" y="23"/>
                    <a:pt x="101" y="23"/>
                  </a:cubicBezTo>
                  <a:cubicBezTo>
                    <a:pt x="100" y="23"/>
                    <a:pt x="100" y="23"/>
                    <a:pt x="100" y="23"/>
                  </a:cubicBezTo>
                  <a:cubicBezTo>
                    <a:pt x="100" y="22"/>
                    <a:pt x="100" y="22"/>
                    <a:pt x="100" y="22"/>
                  </a:cubicBezTo>
                  <a:cubicBezTo>
                    <a:pt x="100" y="21"/>
                    <a:pt x="100" y="21"/>
                    <a:pt x="100" y="21"/>
                  </a:cubicBezTo>
                  <a:cubicBezTo>
                    <a:pt x="100" y="20"/>
                    <a:pt x="100" y="20"/>
                    <a:pt x="100" y="20"/>
                  </a:cubicBezTo>
                  <a:cubicBezTo>
                    <a:pt x="100" y="19"/>
                    <a:pt x="100" y="19"/>
                    <a:pt x="100" y="19"/>
                  </a:cubicBezTo>
                  <a:cubicBezTo>
                    <a:pt x="100" y="19"/>
                    <a:pt x="100" y="19"/>
                    <a:pt x="100" y="19"/>
                  </a:cubicBezTo>
                  <a:cubicBezTo>
                    <a:pt x="100" y="18"/>
                    <a:pt x="100" y="18"/>
                    <a:pt x="100" y="18"/>
                  </a:cubicBezTo>
                  <a:cubicBezTo>
                    <a:pt x="99" y="17"/>
                    <a:pt x="99" y="17"/>
                    <a:pt x="99" y="17"/>
                  </a:cubicBezTo>
                  <a:cubicBezTo>
                    <a:pt x="99" y="17"/>
                    <a:pt x="99" y="17"/>
                    <a:pt x="99" y="17"/>
                  </a:cubicBezTo>
                  <a:cubicBezTo>
                    <a:pt x="99" y="16"/>
                    <a:pt x="99" y="16"/>
                    <a:pt x="99" y="16"/>
                  </a:cubicBezTo>
                  <a:cubicBezTo>
                    <a:pt x="99" y="15"/>
                    <a:pt x="99" y="15"/>
                    <a:pt x="99" y="15"/>
                  </a:cubicBezTo>
                  <a:cubicBezTo>
                    <a:pt x="98" y="14"/>
                    <a:pt x="98" y="14"/>
                    <a:pt x="98" y="14"/>
                  </a:cubicBezTo>
                  <a:cubicBezTo>
                    <a:pt x="99" y="14"/>
                    <a:pt x="99" y="14"/>
                    <a:pt x="99" y="14"/>
                  </a:cubicBezTo>
                  <a:cubicBezTo>
                    <a:pt x="98" y="13"/>
                    <a:pt x="98" y="13"/>
                    <a:pt x="98" y="13"/>
                  </a:cubicBezTo>
                  <a:cubicBezTo>
                    <a:pt x="98" y="12"/>
                    <a:pt x="98" y="12"/>
                    <a:pt x="98" y="12"/>
                  </a:cubicBezTo>
                  <a:cubicBezTo>
                    <a:pt x="99" y="12"/>
                    <a:pt x="99" y="12"/>
                    <a:pt x="99" y="12"/>
                  </a:cubicBezTo>
                  <a:cubicBezTo>
                    <a:pt x="100" y="12"/>
                    <a:pt x="100" y="12"/>
                    <a:pt x="100" y="12"/>
                  </a:cubicBezTo>
                  <a:cubicBezTo>
                    <a:pt x="100" y="12"/>
                    <a:pt x="100" y="12"/>
                    <a:pt x="100" y="12"/>
                  </a:cubicBezTo>
                  <a:cubicBezTo>
                    <a:pt x="101" y="12"/>
                    <a:pt x="101" y="12"/>
                    <a:pt x="101" y="12"/>
                  </a:cubicBezTo>
                  <a:cubicBezTo>
                    <a:pt x="101" y="12"/>
                    <a:pt x="101" y="12"/>
                    <a:pt x="101" y="12"/>
                  </a:cubicBezTo>
                  <a:cubicBezTo>
                    <a:pt x="102" y="12"/>
                    <a:pt x="102" y="12"/>
                    <a:pt x="102" y="12"/>
                  </a:cubicBezTo>
                  <a:cubicBezTo>
                    <a:pt x="103" y="13"/>
                    <a:pt x="103" y="13"/>
                    <a:pt x="103" y="13"/>
                  </a:cubicBezTo>
                  <a:cubicBezTo>
                    <a:pt x="104" y="14"/>
                    <a:pt x="104" y="14"/>
                    <a:pt x="104" y="14"/>
                  </a:cubicBezTo>
                  <a:cubicBezTo>
                    <a:pt x="105" y="14"/>
                    <a:pt x="105" y="14"/>
                    <a:pt x="105" y="14"/>
                  </a:cubicBezTo>
                  <a:cubicBezTo>
                    <a:pt x="105" y="13"/>
                    <a:pt x="105" y="13"/>
                    <a:pt x="105" y="13"/>
                  </a:cubicBezTo>
                  <a:cubicBezTo>
                    <a:pt x="104" y="13"/>
                    <a:pt x="104" y="13"/>
                    <a:pt x="104" y="13"/>
                  </a:cubicBezTo>
                  <a:cubicBezTo>
                    <a:pt x="105" y="11"/>
                    <a:pt x="105" y="11"/>
                    <a:pt x="105" y="11"/>
                  </a:cubicBezTo>
                  <a:cubicBezTo>
                    <a:pt x="105" y="11"/>
                    <a:pt x="105" y="11"/>
                    <a:pt x="105" y="11"/>
                  </a:cubicBezTo>
                  <a:cubicBezTo>
                    <a:pt x="106" y="12"/>
                    <a:pt x="106" y="12"/>
                    <a:pt x="106" y="12"/>
                  </a:cubicBezTo>
                  <a:cubicBezTo>
                    <a:pt x="107" y="11"/>
                    <a:pt x="107" y="11"/>
                    <a:pt x="107" y="11"/>
                  </a:cubicBezTo>
                  <a:cubicBezTo>
                    <a:pt x="108" y="11"/>
                    <a:pt x="108" y="11"/>
                    <a:pt x="108" y="11"/>
                  </a:cubicBezTo>
                  <a:cubicBezTo>
                    <a:pt x="108" y="11"/>
                    <a:pt x="108" y="11"/>
                    <a:pt x="108" y="11"/>
                  </a:cubicBezTo>
                  <a:cubicBezTo>
                    <a:pt x="109" y="12"/>
                    <a:pt x="109" y="12"/>
                    <a:pt x="109" y="12"/>
                  </a:cubicBezTo>
                  <a:cubicBezTo>
                    <a:pt x="110" y="12"/>
                    <a:pt x="110" y="12"/>
                    <a:pt x="110" y="12"/>
                  </a:cubicBezTo>
                  <a:cubicBezTo>
                    <a:pt x="110" y="12"/>
                    <a:pt x="110" y="12"/>
                    <a:pt x="110" y="12"/>
                  </a:cubicBezTo>
                  <a:cubicBezTo>
                    <a:pt x="111" y="13"/>
                    <a:pt x="111" y="13"/>
                    <a:pt x="111" y="13"/>
                  </a:cubicBezTo>
                  <a:cubicBezTo>
                    <a:pt x="111" y="14"/>
                    <a:pt x="111" y="14"/>
                    <a:pt x="111" y="14"/>
                  </a:cubicBezTo>
                  <a:cubicBezTo>
                    <a:pt x="111" y="15"/>
                    <a:pt x="111" y="15"/>
                    <a:pt x="111" y="15"/>
                  </a:cubicBezTo>
                  <a:cubicBezTo>
                    <a:pt x="111" y="15"/>
                    <a:pt x="111" y="15"/>
                    <a:pt x="111" y="15"/>
                  </a:cubicBezTo>
                  <a:cubicBezTo>
                    <a:pt x="111" y="16"/>
                    <a:pt x="111" y="16"/>
                    <a:pt x="111" y="16"/>
                  </a:cubicBezTo>
                  <a:cubicBezTo>
                    <a:pt x="112" y="17"/>
                    <a:pt x="112" y="17"/>
                    <a:pt x="112" y="17"/>
                  </a:cubicBezTo>
                  <a:cubicBezTo>
                    <a:pt x="112" y="18"/>
                    <a:pt x="112" y="18"/>
                    <a:pt x="112" y="18"/>
                  </a:cubicBezTo>
                  <a:cubicBezTo>
                    <a:pt x="112" y="19"/>
                    <a:pt x="112" y="19"/>
                    <a:pt x="112" y="19"/>
                  </a:cubicBezTo>
                  <a:cubicBezTo>
                    <a:pt x="112" y="19"/>
                    <a:pt x="112" y="19"/>
                    <a:pt x="112" y="19"/>
                  </a:cubicBezTo>
                  <a:cubicBezTo>
                    <a:pt x="114" y="19"/>
                    <a:pt x="114" y="19"/>
                    <a:pt x="114" y="19"/>
                  </a:cubicBezTo>
                  <a:cubicBezTo>
                    <a:pt x="115" y="20"/>
                    <a:pt x="115" y="20"/>
                    <a:pt x="115" y="20"/>
                  </a:cubicBezTo>
                  <a:cubicBezTo>
                    <a:pt x="116" y="20"/>
                    <a:pt x="116" y="20"/>
                    <a:pt x="116" y="20"/>
                  </a:cubicBezTo>
                  <a:cubicBezTo>
                    <a:pt x="116" y="20"/>
                    <a:pt x="116" y="20"/>
                    <a:pt x="116" y="20"/>
                  </a:cubicBezTo>
                  <a:cubicBezTo>
                    <a:pt x="116" y="20"/>
                    <a:pt x="116" y="20"/>
                    <a:pt x="116" y="20"/>
                  </a:cubicBezTo>
                  <a:cubicBezTo>
                    <a:pt x="115" y="19"/>
                    <a:pt x="115" y="19"/>
                    <a:pt x="115" y="19"/>
                  </a:cubicBezTo>
                  <a:cubicBezTo>
                    <a:pt x="114" y="19"/>
                    <a:pt x="114" y="19"/>
                    <a:pt x="114" y="19"/>
                  </a:cubicBezTo>
                  <a:cubicBezTo>
                    <a:pt x="113" y="19"/>
                    <a:pt x="113" y="19"/>
                    <a:pt x="113" y="19"/>
                  </a:cubicBezTo>
                  <a:cubicBezTo>
                    <a:pt x="113" y="18"/>
                    <a:pt x="113" y="18"/>
                    <a:pt x="113" y="18"/>
                  </a:cubicBezTo>
                  <a:cubicBezTo>
                    <a:pt x="112" y="18"/>
                    <a:pt x="112" y="18"/>
                    <a:pt x="112" y="18"/>
                  </a:cubicBezTo>
                  <a:cubicBezTo>
                    <a:pt x="112" y="17"/>
                    <a:pt x="112" y="17"/>
                    <a:pt x="112" y="17"/>
                  </a:cubicBezTo>
                  <a:cubicBezTo>
                    <a:pt x="112" y="16"/>
                    <a:pt x="112" y="16"/>
                    <a:pt x="112" y="16"/>
                  </a:cubicBezTo>
                  <a:cubicBezTo>
                    <a:pt x="112" y="15"/>
                    <a:pt x="112" y="15"/>
                    <a:pt x="112" y="15"/>
                  </a:cubicBezTo>
                  <a:cubicBezTo>
                    <a:pt x="112" y="14"/>
                    <a:pt x="112" y="14"/>
                    <a:pt x="112" y="14"/>
                  </a:cubicBezTo>
                  <a:cubicBezTo>
                    <a:pt x="112" y="13"/>
                    <a:pt x="112" y="13"/>
                    <a:pt x="112" y="13"/>
                  </a:cubicBezTo>
                  <a:cubicBezTo>
                    <a:pt x="112" y="13"/>
                    <a:pt x="112" y="13"/>
                    <a:pt x="112" y="13"/>
                  </a:cubicBezTo>
                  <a:cubicBezTo>
                    <a:pt x="112" y="12"/>
                    <a:pt x="112" y="12"/>
                    <a:pt x="112" y="12"/>
                  </a:cubicBezTo>
                  <a:cubicBezTo>
                    <a:pt x="112" y="12"/>
                    <a:pt x="112" y="12"/>
                    <a:pt x="112" y="12"/>
                  </a:cubicBezTo>
                  <a:cubicBezTo>
                    <a:pt x="111" y="12"/>
                    <a:pt x="111" y="12"/>
                    <a:pt x="111" y="12"/>
                  </a:cubicBezTo>
                  <a:cubicBezTo>
                    <a:pt x="110" y="10"/>
                    <a:pt x="110" y="10"/>
                    <a:pt x="110" y="10"/>
                  </a:cubicBezTo>
                  <a:cubicBezTo>
                    <a:pt x="110" y="10"/>
                    <a:pt x="110" y="10"/>
                    <a:pt x="110" y="10"/>
                  </a:cubicBezTo>
                  <a:cubicBezTo>
                    <a:pt x="109" y="10"/>
                    <a:pt x="109" y="10"/>
                    <a:pt x="109" y="10"/>
                  </a:cubicBezTo>
                  <a:cubicBezTo>
                    <a:pt x="108" y="11"/>
                    <a:pt x="108" y="11"/>
                    <a:pt x="108" y="11"/>
                  </a:cubicBezTo>
                  <a:cubicBezTo>
                    <a:pt x="108" y="11"/>
                    <a:pt x="108" y="11"/>
                    <a:pt x="108" y="11"/>
                  </a:cubicBezTo>
                  <a:cubicBezTo>
                    <a:pt x="107" y="10"/>
                    <a:pt x="107" y="10"/>
                    <a:pt x="107" y="10"/>
                  </a:cubicBezTo>
                  <a:cubicBezTo>
                    <a:pt x="107" y="9"/>
                    <a:pt x="107" y="9"/>
                    <a:pt x="107" y="9"/>
                  </a:cubicBezTo>
                  <a:cubicBezTo>
                    <a:pt x="107" y="8"/>
                    <a:pt x="107" y="8"/>
                    <a:pt x="107" y="8"/>
                  </a:cubicBezTo>
                  <a:cubicBezTo>
                    <a:pt x="108" y="8"/>
                    <a:pt x="108" y="8"/>
                    <a:pt x="108" y="8"/>
                  </a:cubicBezTo>
                  <a:cubicBezTo>
                    <a:pt x="108" y="8"/>
                    <a:pt x="108" y="8"/>
                    <a:pt x="108" y="8"/>
                  </a:cubicBezTo>
                  <a:cubicBezTo>
                    <a:pt x="107" y="7"/>
                    <a:pt x="107" y="7"/>
                    <a:pt x="107" y="7"/>
                  </a:cubicBezTo>
                  <a:cubicBezTo>
                    <a:pt x="107" y="6"/>
                    <a:pt x="107" y="6"/>
                    <a:pt x="107" y="6"/>
                  </a:cubicBezTo>
                  <a:cubicBezTo>
                    <a:pt x="107" y="6"/>
                    <a:pt x="107" y="6"/>
                    <a:pt x="107" y="6"/>
                  </a:cubicBezTo>
                  <a:cubicBezTo>
                    <a:pt x="107" y="5"/>
                    <a:pt x="107" y="5"/>
                    <a:pt x="107" y="5"/>
                  </a:cubicBezTo>
                  <a:cubicBezTo>
                    <a:pt x="107" y="5"/>
                    <a:pt x="107" y="5"/>
                    <a:pt x="107" y="5"/>
                  </a:cubicBezTo>
                  <a:cubicBezTo>
                    <a:pt x="108" y="6"/>
                    <a:pt x="108" y="6"/>
                    <a:pt x="108" y="6"/>
                  </a:cubicBezTo>
                  <a:cubicBezTo>
                    <a:pt x="108" y="7"/>
                    <a:pt x="108" y="7"/>
                    <a:pt x="108" y="7"/>
                  </a:cubicBezTo>
                  <a:cubicBezTo>
                    <a:pt x="109" y="6"/>
                    <a:pt x="109" y="6"/>
                    <a:pt x="109" y="6"/>
                  </a:cubicBezTo>
                  <a:cubicBezTo>
                    <a:pt x="110" y="5"/>
                    <a:pt x="110" y="5"/>
                    <a:pt x="110" y="5"/>
                  </a:cubicBezTo>
                  <a:cubicBezTo>
                    <a:pt x="110" y="5"/>
                    <a:pt x="110" y="5"/>
                    <a:pt x="110" y="5"/>
                  </a:cubicBezTo>
                  <a:cubicBezTo>
                    <a:pt x="111" y="5"/>
                    <a:pt x="111" y="5"/>
                    <a:pt x="111" y="5"/>
                  </a:cubicBezTo>
                  <a:cubicBezTo>
                    <a:pt x="111" y="4"/>
                    <a:pt x="111" y="4"/>
                    <a:pt x="111" y="4"/>
                  </a:cubicBezTo>
                  <a:cubicBezTo>
                    <a:pt x="112" y="3"/>
                    <a:pt x="112" y="3"/>
                    <a:pt x="112" y="3"/>
                  </a:cubicBezTo>
                  <a:cubicBezTo>
                    <a:pt x="113" y="3"/>
                    <a:pt x="113" y="3"/>
                    <a:pt x="113" y="3"/>
                  </a:cubicBezTo>
                  <a:cubicBezTo>
                    <a:pt x="112" y="4"/>
                    <a:pt x="112" y="4"/>
                    <a:pt x="112" y="4"/>
                  </a:cubicBezTo>
                  <a:cubicBezTo>
                    <a:pt x="112" y="4"/>
                    <a:pt x="112" y="4"/>
                    <a:pt x="112" y="4"/>
                  </a:cubicBezTo>
                  <a:cubicBezTo>
                    <a:pt x="112" y="5"/>
                    <a:pt x="112" y="5"/>
                    <a:pt x="112" y="5"/>
                  </a:cubicBezTo>
                  <a:cubicBezTo>
                    <a:pt x="113" y="4"/>
                    <a:pt x="113" y="4"/>
                    <a:pt x="113" y="4"/>
                  </a:cubicBezTo>
                  <a:cubicBezTo>
                    <a:pt x="114" y="4"/>
                    <a:pt x="114" y="4"/>
                    <a:pt x="114" y="4"/>
                  </a:cubicBezTo>
                  <a:cubicBezTo>
                    <a:pt x="114" y="5"/>
                    <a:pt x="114" y="5"/>
                    <a:pt x="114" y="5"/>
                  </a:cubicBezTo>
                  <a:cubicBezTo>
                    <a:pt x="114" y="5"/>
                    <a:pt x="114" y="5"/>
                    <a:pt x="114" y="5"/>
                  </a:cubicBezTo>
                  <a:cubicBezTo>
                    <a:pt x="115" y="6"/>
                    <a:pt x="115" y="6"/>
                    <a:pt x="115" y="6"/>
                  </a:cubicBezTo>
                  <a:cubicBezTo>
                    <a:pt x="115" y="6"/>
                    <a:pt x="115" y="6"/>
                    <a:pt x="115" y="6"/>
                  </a:cubicBezTo>
                  <a:cubicBezTo>
                    <a:pt x="114" y="7"/>
                    <a:pt x="114" y="7"/>
                    <a:pt x="114" y="7"/>
                  </a:cubicBezTo>
                  <a:cubicBezTo>
                    <a:pt x="114" y="7"/>
                    <a:pt x="114" y="7"/>
                    <a:pt x="114" y="7"/>
                  </a:cubicBezTo>
                  <a:cubicBezTo>
                    <a:pt x="115" y="7"/>
                    <a:pt x="115" y="7"/>
                    <a:pt x="115" y="7"/>
                  </a:cubicBezTo>
                  <a:cubicBezTo>
                    <a:pt x="115" y="6"/>
                    <a:pt x="115" y="6"/>
                    <a:pt x="115" y="6"/>
                  </a:cubicBezTo>
                  <a:cubicBezTo>
                    <a:pt x="116" y="6"/>
                    <a:pt x="116" y="6"/>
                    <a:pt x="116" y="6"/>
                  </a:cubicBezTo>
                  <a:cubicBezTo>
                    <a:pt x="117" y="7"/>
                    <a:pt x="117" y="7"/>
                    <a:pt x="117" y="7"/>
                  </a:cubicBezTo>
                  <a:cubicBezTo>
                    <a:pt x="117" y="7"/>
                    <a:pt x="117" y="7"/>
                    <a:pt x="117" y="7"/>
                  </a:cubicBezTo>
                  <a:cubicBezTo>
                    <a:pt x="118" y="8"/>
                    <a:pt x="118" y="8"/>
                    <a:pt x="118" y="8"/>
                  </a:cubicBezTo>
                  <a:cubicBezTo>
                    <a:pt x="118" y="9"/>
                    <a:pt x="118" y="9"/>
                    <a:pt x="118" y="9"/>
                  </a:cubicBezTo>
                  <a:cubicBezTo>
                    <a:pt x="118" y="10"/>
                    <a:pt x="118" y="10"/>
                    <a:pt x="118" y="10"/>
                  </a:cubicBezTo>
                  <a:cubicBezTo>
                    <a:pt x="118" y="10"/>
                    <a:pt x="118" y="10"/>
                    <a:pt x="118" y="10"/>
                  </a:cubicBezTo>
                  <a:cubicBezTo>
                    <a:pt x="118" y="9"/>
                    <a:pt x="118" y="9"/>
                    <a:pt x="118" y="9"/>
                  </a:cubicBezTo>
                  <a:cubicBezTo>
                    <a:pt x="118" y="8"/>
                    <a:pt x="118" y="8"/>
                    <a:pt x="118" y="8"/>
                  </a:cubicBezTo>
                  <a:cubicBezTo>
                    <a:pt x="118" y="8"/>
                    <a:pt x="118" y="8"/>
                    <a:pt x="118" y="8"/>
                  </a:cubicBezTo>
                  <a:cubicBezTo>
                    <a:pt x="118" y="7"/>
                    <a:pt x="118" y="7"/>
                    <a:pt x="118" y="7"/>
                  </a:cubicBezTo>
                  <a:cubicBezTo>
                    <a:pt x="118" y="7"/>
                    <a:pt x="118" y="7"/>
                    <a:pt x="118" y="7"/>
                  </a:cubicBezTo>
                  <a:cubicBezTo>
                    <a:pt x="118" y="6"/>
                    <a:pt x="118" y="6"/>
                    <a:pt x="118" y="6"/>
                  </a:cubicBezTo>
                  <a:cubicBezTo>
                    <a:pt x="118" y="7"/>
                    <a:pt x="118" y="7"/>
                    <a:pt x="118" y="7"/>
                  </a:cubicBezTo>
                  <a:cubicBezTo>
                    <a:pt x="120" y="8"/>
                    <a:pt x="120" y="8"/>
                    <a:pt x="120" y="8"/>
                  </a:cubicBezTo>
                  <a:cubicBezTo>
                    <a:pt x="121" y="9"/>
                    <a:pt x="121" y="9"/>
                    <a:pt x="121" y="9"/>
                  </a:cubicBezTo>
                  <a:cubicBezTo>
                    <a:pt x="122" y="9"/>
                    <a:pt x="122" y="9"/>
                    <a:pt x="122" y="9"/>
                  </a:cubicBezTo>
                  <a:cubicBezTo>
                    <a:pt x="123" y="10"/>
                    <a:pt x="123" y="10"/>
                    <a:pt x="123" y="10"/>
                  </a:cubicBezTo>
                  <a:cubicBezTo>
                    <a:pt x="123" y="9"/>
                    <a:pt x="123" y="9"/>
                    <a:pt x="123" y="9"/>
                  </a:cubicBezTo>
                  <a:cubicBezTo>
                    <a:pt x="122" y="9"/>
                    <a:pt x="122" y="9"/>
                    <a:pt x="122" y="9"/>
                  </a:cubicBezTo>
                  <a:cubicBezTo>
                    <a:pt x="121" y="8"/>
                    <a:pt x="121" y="8"/>
                    <a:pt x="121" y="8"/>
                  </a:cubicBezTo>
                  <a:cubicBezTo>
                    <a:pt x="120" y="7"/>
                    <a:pt x="120" y="7"/>
                    <a:pt x="120" y="7"/>
                  </a:cubicBezTo>
                  <a:cubicBezTo>
                    <a:pt x="120" y="6"/>
                    <a:pt x="120" y="6"/>
                    <a:pt x="120" y="6"/>
                  </a:cubicBezTo>
                  <a:cubicBezTo>
                    <a:pt x="120" y="5"/>
                    <a:pt x="120" y="5"/>
                    <a:pt x="120" y="5"/>
                  </a:cubicBezTo>
                  <a:cubicBezTo>
                    <a:pt x="121" y="5"/>
                    <a:pt x="121" y="5"/>
                    <a:pt x="121" y="5"/>
                  </a:cubicBezTo>
                  <a:cubicBezTo>
                    <a:pt x="122" y="5"/>
                    <a:pt x="122" y="5"/>
                    <a:pt x="122" y="5"/>
                  </a:cubicBezTo>
                  <a:cubicBezTo>
                    <a:pt x="123" y="6"/>
                    <a:pt x="123" y="6"/>
                    <a:pt x="123" y="6"/>
                  </a:cubicBezTo>
                  <a:cubicBezTo>
                    <a:pt x="124" y="6"/>
                    <a:pt x="124" y="6"/>
                    <a:pt x="124" y="6"/>
                  </a:cubicBezTo>
                  <a:cubicBezTo>
                    <a:pt x="124" y="5"/>
                    <a:pt x="124" y="5"/>
                    <a:pt x="124" y="5"/>
                  </a:cubicBezTo>
                  <a:cubicBezTo>
                    <a:pt x="124" y="5"/>
                    <a:pt x="124" y="5"/>
                    <a:pt x="124" y="5"/>
                  </a:cubicBezTo>
                  <a:cubicBezTo>
                    <a:pt x="124" y="5"/>
                    <a:pt x="124" y="5"/>
                    <a:pt x="124" y="5"/>
                  </a:cubicBezTo>
                  <a:cubicBezTo>
                    <a:pt x="124" y="5"/>
                    <a:pt x="124" y="5"/>
                    <a:pt x="124" y="5"/>
                  </a:cubicBezTo>
                  <a:cubicBezTo>
                    <a:pt x="124" y="4"/>
                    <a:pt x="124" y="4"/>
                    <a:pt x="124" y="4"/>
                  </a:cubicBezTo>
                  <a:cubicBezTo>
                    <a:pt x="125" y="3"/>
                    <a:pt x="125" y="3"/>
                    <a:pt x="125" y="3"/>
                  </a:cubicBezTo>
                  <a:cubicBezTo>
                    <a:pt x="125" y="3"/>
                    <a:pt x="125" y="3"/>
                    <a:pt x="125" y="3"/>
                  </a:cubicBezTo>
                  <a:cubicBezTo>
                    <a:pt x="124" y="2"/>
                    <a:pt x="124" y="2"/>
                    <a:pt x="124" y="2"/>
                  </a:cubicBezTo>
                  <a:cubicBezTo>
                    <a:pt x="125" y="2"/>
                    <a:pt x="125" y="2"/>
                    <a:pt x="125" y="2"/>
                  </a:cubicBezTo>
                  <a:cubicBezTo>
                    <a:pt x="125" y="1"/>
                    <a:pt x="125" y="1"/>
                    <a:pt x="125" y="1"/>
                  </a:cubicBezTo>
                  <a:cubicBezTo>
                    <a:pt x="126" y="2"/>
                    <a:pt x="126" y="2"/>
                    <a:pt x="126" y="2"/>
                  </a:cubicBezTo>
                  <a:cubicBezTo>
                    <a:pt x="126" y="1"/>
                    <a:pt x="126" y="1"/>
                    <a:pt x="126" y="1"/>
                  </a:cubicBezTo>
                  <a:cubicBezTo>
                    <a:pt x="126" y="0"/>
                    <a:pt x="126" y="0"/>
                    <a:pt x="126" y="0"/>
                  </a:cubicBezTo>
                  <a:cubicBezTo>
                    <a:pt x="127" y="0"/>
                    <a:pt x="127" y="0"/>
                    <a:pt x="127" y="0"/>
                  </a:cubicBezTo>
                  <a:cubicBezTo>
                    <a:pt x="127" y="0"/>
                    <a:pt x="127" y="0"/>
                    <a:pt x="127" y="0"/>
                  </a:cubicBezTo>
                  <a:cubicBezTo>
                    <a:pt x="127" y="1"/>
                    <a:pt x="127" y="1"/>
                    <a:pt x="127" y="1"/>
                  </a:cubicBezTo>
                  <a:cubicBezTo>
                    <a:pt x="128" y="1"/>
                    <a:pt x="128" y="1"/>
                    <a:pt x="128" y="1"/>
                  </a:cubicBezTo>
                  <a:cubicBezTo>
                    <a:pt x="128" y="1"/>
                    <a:pt x="128" y="1"/>
                    <a:pt x="128" y="1"/>
                  </a:cubicBezTo>
                  <a:cubicBezTo>
                    <a:pt x="128" y="2"/>
                    <a:pt x="128" y="2"/>
                    <a:pt x="128" y="2"/>
                  </a:cubicBezTo>
                  <a:cubicBezTo>
                    <a:pt x="129" y="2"/>
                    <a:pt x="129" y="2"/>
                    <a:pt x="129" y="2"/>
                  </a:cubicBezTo>
                  <a:cubicBezTo>
                    <a:pt x="129" y="2"/>
                    <a:pt x="129" y="2"/>
                    <a:pt x="129" y="2"/>
                  </a:cubicBezTo>
                  <a:cubicBezTo>
                    <a:pt x="129" y="2"/>
                    <a:pt x="129" y="2"/>
                    <a:pt x="129" y="2"/>
                  </a:cubicBezTo>
                  <a:cubicBezTo>
                    <a:pt x="129" y="1"/>
                    <a:pt x="129" y="1"/>
                    <a:pt x="129" y="1"/>
                  </a:cubicBezTo>
                  <a:cubicBezTo>
                    <a:pt x="129" y="0"/>
                    <a:pt x="129" y="0"/>
                    <a:pt x="129" y="0"/>
                  </a:cubicBezTo>
                  <a:cubicBezTo>
                    <a:pt x="129" y="0"/>
                    <a:pt x="129" y="0"/>
                    <a:pt x="129" y="0"/>
                  </a:cubicBezTo>
                  <a:cubicBezTo>
                    <a:pt x="130" y="0"/>
                    <a:pt x="130" y="0"/>
                    <a:pt x="130" y="0"/>
                  </a:cubicBezTo>
                  <a:cubicBezTo>
                    <a:pt x="131" y="0"/>
                    <a:pt x="131" y="0"/>
                    <a:pt x="131" y="0"/>
                  </a:cubicBezTo>
                  <a:cubicBezTo>
                    <a:pt x="132" y="0"/>
                    <a:pt x="132" y="0"/>
                    <a:pt x="132" y="0"/>
                  </a:cubicBezTo>
                  <a:cubicBezTo>
                    <a:pt x="133" y="0"/>
                    <a:pt x="133" y="0"/>
                    <a:pt x="133" y="0"/>
                  </a:cubicBezTo>
                  <a:cubicBezTo>
                    <a:pt x="133" y="1"/>
                    <a:pt x="133" y="1"/>
                    <a:pt x="133" y="1"/>
                  </a:cubicBezTo>
                  <a:cubicBezTo>
                    <a:pt x="134" y="1"/>
                    <a:pt x="134" y="1"/>
                    <a:pt x="134" y="1"/>
                  </a:cubicBezTo>
                  <a:cubicBezTo>
                    <a:pt x="134" y="0"/>
                    <a:pt x="134" y="0"/>
                    <a:pt x="134" y="0"/>
                  </a:cubicBezTo>
                  <a:cubicBezTo>
                    <a:pt x="135" y="0"/>
                    <a:pt x="135" y="0"/>
                    <a:pt x="135" y="0"/>
                  </a:cubicBezTo>
                  <a:cubicBezTo>
                    <a:pt x="136" y="1"/>
                    <a:pt x="136" y="1"/>
                    <a:pt x="136" y="1"/>
                  </a:cubicBezTo>
                  <a:cubicBezTo>
                    <a:pt x="137" y="1"/>
                    <a:pt x="137" y="1"/>
                    <a:pt x="137" y="1"/>
                  </a:cubicBezTo>
                  <a:cubicBezTo>
                    <a:pt x="137" y="1"/>
                    <a:pt x="137" y="1"/>
                    <a:pt x="137" y="1"/>
                  </a:cubicBezTo>
                  <a:cubicBezTo>
                    <a:pt x="138" y="1"/>
                    <a:pt x="138" y="1"/>
                    <a:pt x="138" y="1"/>
                  </a:cubicBezTo>
                  <a:cubicBezTo>
                    <a:pt x="139" y="1"/>
                    <a:pt x="139" y="1"/>
                    <a:pt x="139" y="1"/>
                  </a:cubicBezTo>
                  <a:cubicBezTo>
                    <a:pt x="139" y="1"/>
                    <a:pt x="139" y="1"/>
                    <a:pt x="139" y="1"/>
                  </a:cubicBezTo>
                  <a:cubicBezTo>
                    <a:pt x="140" y="2"/>
                    <a:pt x="140" y="2"/>
                    <a:pt x="140" y="2"/>
                  </a:cubicBezTo>
                  <a:cubicBezTo>
                    <a:pt x="140" y="2"/>
                    <a:pt x="140" y="2"/>
                    <a:pt x="140" y="2"/>
                  </a:cubicBezTo>
                  <a:cubicBezTo>
                    <a:pt x="140" y="2"/>
                    <a:pt x="140" y="2"/>
                    <a:pt x="140" y="2"/>
                  </a:cubicBezTo>
                  <a:cubicBezTo>
                    <a:pt x="141" y="2"/>
                    <a:pt x="141" y="2"/>
                    <a:pt x="141" y="2"/>
                  </a:cubicBezTo>
                  <a:cubicBezTo>
                    <a:pt x="142" y="2"/>
                    <a:pt x="142" y="2"/>
                    <a:pt x="142" y="2"/>
                  </a:cubicBezTo>
                  <a:cubicBezTo>
                    <a:pt x="143" y="2"/>
                    <a:pt x="143" y="2"/>
                    <a:pt x="143" y="2"/>
                  </a:cubicBezTo>
                  <a:cubicBezTo>
                    <a:pt x="144" y="3"/>
                    <a:pt x="144" y="3"/>
                    <a:pt x="144" y="3"/>
                  </a:cubicBezTo>
                  <a:cubicBezTo>
                    <a:pt x="146" y="3"/>
                    <a:pt x="146" y="3"/>
                    <a:pt x="146" y="3"/>
                  </a:cubicBezTo>
                  <a:cubicBezTo>
                    <a:pt x="146" y="4"/>
                    <a:pt x="146" y="4"/>
                    <a:pt x="146" y="4"/>
                  </a:cubicBezTo>
                  <a:cubicBezTo>
                    <a:pt x="147" y="3"/>
                    <a:pt x="147" y="3"/>
                    <a:pt x="147" y="3"/>
                  </a:cubicBezTo>
                  <a:cubicBezTo>
                    <a:pt x="147" y="4"/>
                    <a:pt x="147" y="4"/>
                    <a:pt x="147" y="4"/>
                  </a:cubicBezTo>
                  <a:cubicBezTo>
                    <a:pt x="148" y="4"/>
                    <a:pt x="148" y="4"/>
                    <a:pt x="148" y="4"/>
                  </a:cubicBezTo>
                  <a:cubicBezTo>
                    <a:pt x="148" y="4"/>
                    <a:pt x="148" y="4"/>
                    <a:pt x="148" y="4"/>
                  </a:cubicBezTo>
                  <a:cubicBezTo>
                    <a:pt x="149" y="4"/>
                    <a:pt x="149" y="4"/>
                    <a:pt x="149" y="4"/>
                  </a:cubicBezTo>
                  <a:cubicBezTo>
                    <a:pt x="150" y="5"/>
                    <a:pt x="150" y="5"/>
                    <a:pt x="150" y="5"/>
                  </a:cubicBezTo>
                  <a:cubicBezTo>
                    <a:pt x="151" y="5"/>
                    <a:pt x="151" y="5"/>
                    <a:pt x="151" y="5"/>
                  </a:cubicBezTo>
                  <a:cubicBezTo>
                    <a:pt x="152" y="6"/>
                    <a:pt x="152" y="6"/>
                    <a:pt x="152" y="6"/>
                  </a:cubicBezTo>
                  <a:cubicBezTo>
                    <a:pt x="153" y="6"/>
                    <a:pt x="153" y="6"/>
                    <a:pt x="153" y="6"/>
                  </a:cubicBezTo>
                  <a:cubicBezTo>
                    <a:pt x="153" y="7"/>
                    <a:pt x="153" y="7"/>
                    <a:pt x="153" y="7"/>
                  </a:cubicBezTo>
                  <a:cubicBezTo>
                    <a:pt x="154" y="7"/>
                    <a:pt x="154" y="7"/>
                    <a:pt x="154" y="7"/>
                  </a:cubicBezTo>
                  <a:cubicBezTo>
                    <a:pt x="154" y="8"/>
                    <a:pt x="154" y="8"/>
                    <a:pt x="154" y="8"/>
                  </a:cubicBezTo>
                  <a:cubicBezTo>
                    <a:pt x="154" y="8"/>
                    <a:pt x="154" y="8"/>
                    <a:pt x="154" y="8"/>
                  </a:cubicBezTo>
                  <a:cubicBezTo>
                    <a:pt x="153" y="8"/>
                    <a:pt x="153" y="8"/>
                    <a:pt x="153" y="8"/>
                  </a:cubicBezTo>
                  <a:cubicBezTo>
                    <a:pt x="152" y="8"/>
                    <a:pt x="152" y="8"/>
                    <a:pt x="152" y="8"/>
                  </a:cubicBezTo>
                  <a:cubicBezTo>
                    <a:pt x="152" y="9"/>
                    <a:pt x="152" y="9"/>
                    <a:pt x="152" y="9"/>
                  </a:cubicBezTo>
                  <a:cubicBezTo>
                    <a:pt x="151" y="9"/>
                    <a:pt x="151" y="9"/>
                    <a:pt x="151" y="9"/>
                  </a:cubicBezTo>
                  <a:cubicBezTo>
                    <a:pt x="151" y="9"/>
                    <a:pt x="151" y="9"/>
                    <a:pt x="151" y="9"/>
                  </a:cubicBezTo>
                  <a:cubicBezTo>
                    <a:pt x="150" y="9"/>
                    <a:pt x="150" y="9"/>
                    <a:pt x="150" y="9"/>
                  </a:cubicBezTo>
                  <a:cubicBezTo>
                    <a:pt x="150" y="9"/>
                    <a:pt x="150" y="9"/>
                    <a:pt x="150" y="9"/>
                  </a:cubicBezTo>
                  <a:cubicBezTo>
                    <a:pt x="149" y="9"/>
                    <a:pt x="149" y="9"/>
                    <a:pt x="149" y="9"/>
                  </a:cubicBezTo>
                  <a:cubicBezTo>
                    <a:pt x="147" y="8"/>
                    <a:pt x="147" y="8"/>
                    <a:pt x="147" y="8"/>
                  </a:cubicBezTo>
                  <a:cubicBezTo>
                    <a:pt x="146" y="8"/>
                    <a:pt x="146" y="8"/>
                    <a:pt x="146" y="8"/>
                  </a:cubicBezTo>
                  <a:cubicBezTo>
                    <a:pt x="146" y="8"/>
                    <a:pt x="146" y="8"/>
                    <a:pt x="146" y="8"/>
                  </a:cubicBezTo>
                  <a:cubicBezTo>
                    <a:pt x="145" y="8"/>
                    <a:pt x="145" y="8"/>
                    <a:pt x="145" y="8"/>
                  </a:cubicBezTo>
                  <a:cubicBezTo>
                    <a:pt x="144" y="8"/>
                    <a:pt x="144" y="8"/>
                    <a:pt x="144" y="8"/>
                  </a:cubicBezTo>
                  <a:cubicBezTo>
                    <a:pt x="143" y="8"/>
                    <a:pt x="143" y="8"/>
                    <a:pt x="143" y="8"/>
                  </a:cubicBezTo>
                  <a:cubicBezTo>
                    <a:pt x="143" y="8"/>
                    <a:pt x="143" y="8"/>
                    <a:pt x="143" y="8"/>
                  </a:cubicBezTo>
                  <a:cubicBezTo>
                    <a:pt x="143" y="8"/>
                    <a:pt x="143" y="8"/>
                    <a:pt x="143" y="8"/>
                  </a:cubicBezTo>
                  <a:cubicBezTo>
                    <a:pt x="142" y="8"/>
                    <a:pt x="142" y="8"/>
                    <a:pt x="142" y="8"/>
                  </a:cubicBezTo>
                  <a:cubicBezTo>
                    <a:pt x="140" y="9"/>
                    <a:pt x="140" y="9"/>
                    <a:pt x="140" y="9"/>
                  </a:cubicBezTo>
                  <a:cubicBezTo>
                    <a:pt x="140" y="9"/>
                    <a:pt x="140" y="9"/>
                    <a:pt x="140" y="9"/>
                  </a:cubicBezTo>
                  <a:cubicBezTo>
                    <a:pt x="139" y="9"/>
                    <a:pt x="139" y="9"/>
                    <a:pt x="139" y="9"/>
                  </a:cubicBezTo>
                  <a:cubicBezTo>
                    <a:pt x="138" y="9"/>
                    <a:pt x="138" y="9"/>
                    <a:pt x="138" y="9"/>
                  </a:cubicBezTo>
                  <a:cubicBezTo>
                    <a:pt x="137" y="9"/>
                    <a:pt x="137" y="9"/>
                    <a:pt x="137" y="9"/>
                  </a:cubicBezTo>
                  <a:cubicBezTo>
                    <a:pt x="136" y="9"/>
                    <a:pt x="136" y="9"/>
                    <a:pt x="136" y="9"/>
                  </a:cubicBezTo>
                  <a:cubicBezTo>
                    <a:pt x="136" y="8"/>
                    <a:pt x="136" y="8"/>
                    <a:pt x="136" y="8"/>
                  </a:cubicBezTo>
                  <a:cubicBezTo>
                    <a:pt x="135" y="8"/>
                    <a:pt x="135" y="8"/>
                    <a:pt x="135" y="8"/>
                  </a:cubicBezTo>
                  <a:cubicBezTo>
                    <a:pt x="136" y="7"/>
                    <a:pt x="136" y="7"/>
                    <a:pt x="136" y="7"/>
                  </a:cubicBezTo>
                  <a:cubicBezTo>
                    <a:pt x="136" y="7"/>
                    <a:pt x="136" y="7"/>
                    <a:pt x="136" y="7"/>
                  </a:cubicBezTo>
                  <a:cubicBezTo>
                    <a:pt x="137" y="7"/>
                    <a:pt x="137" y="7"/>
                    <a:pt x="137" y="7"/>
                  </a:cubicBezTo>
                  <a:cubicBezTo>
                    <a:pt x="136" y="7"/>
                    <a:pt x="136" y="7"/>
                    <a:pt x="136" y="7"/>
                  </a:cubicBezTo>
                  <a:cubicBezTo>
                    <a:pt x="136" y="6"/>
                    <a:pt x="136" y="6"/>
                    <a:pt x="136" y="6"/>
                  </a:cubicBezTo>
                  <a:cubicBezTo>
                    <a:pt x="135" y="7"/>
                    <a:pt x="135" y="7"/>
                    <a:pt x="135" y="7"/>
                  </a:cubicBezTo>
                  <a:cubicBezTo>
                    <a:pt x="134" y="7"/>
                    <a:pt x="134" y="7"/>
                    <a:pt x="134" y="7"/>
                  </a:cubicBezTo>
                  <a:cubicBezTo>
                    <a:pt x="134" y="8"/>
                    <a:pt x="134" y="8"/>
                    <a:pt x="134" y="8"/>
                  </a:cubicBezTo>
                  <a:cubicBezTo>
                    <a:pt x="135" y="9"/>
                    <a:pt x="135" y="9"/>
                    <a:pt x="135" y="9"/>
                  </a:cubicBezTo>
                  <a:cubicBezTo>
                    <a:pt x="135" y="9"/>
                    <a:pt x="135" y="9"/>
                    <a:pt x="135" y="9"/>
                  </a:cubicBezTo>
                  <a:cubicBezTo>
                    <a:pt x="135" y="9"/>
                    <a:pt x="135" y="9"/>
                    <a:pt x="135" y="9"/>
                  </a:cubicBezTo>
                  <a:cubicBezTo>
                    <a:pt x="134" y="9"/>
                    <a:pt x="134" y="9"/>
                    <a:pt x="134" y="9"/>
                  </a:cubicBezTo>
                  <a:cubicBezTo>
                    <a:pt x="134" y="9"/>
                    <a:pt x="134" y="9"/>
                    <a:pt x="134" y="9"/>
                  </a:cubicBezTo>
                  <a:cubicBezTo>
                    <a:pt x="133" y="9"/>
                    <a:pt x="133" y="9"/>
                    <a:pt x="133" y="9"/>
                  </a:cubicBezTo>
                  <a:cubicBezTo>
                    <a:pt x="132" y="9"/>
                    <a:pt x="132" y="9"/>
                    <a:pt x="132" y="9"/>
                  </a:cubicBezTo>
                  <a:cubicBezTo>
                    <a:pt x="132" y="10"/>
                    <a:pt x="132" y="10"/>
                    <a:pt x="132" y="10"/>
                  </a:cubicBezTo>
                  <a:cubicBezTo>
                    <a:pt x="131" y="10"/>
                    <a:pt x="131" y="10"/>
                    <a:pt x="131" y="10"/>
                  </a:cubicBezTo>
                  <a:cubicBezTo>
                    <a:pt x="130" y="9"/>
                    <a:pt x="130" y="9"/>
                    <a:pt x="130" y="9"/>
                  </a:cubicBezTo>
                  <a:cubicBezTo>
                    <a:pt x="129" y="9"/>
                    <a:pt x="129" y="9"/>
                    <a:pt x="129" y="9"/>
                  </a:cubicBezTo>
                  <a:cubicBezTo>
                    <a:pt x="128" y="10"/>
                    <a:pt x="128" y="10"/>
                    <a:pt x="128" y="10"/>
                  </a:cubicBezTo>
                  <a:cubicBezTo>
                    <a:pt x="126" y="11"/>
                    <a:pt x="126" y="11"/>
                    <a:pt x="126" y="11"/>
                  </a:cubicBezTo>
                  <a:cubicBezTo>
                    <a:pt x="126" y="11"/>
                    <a:pt x="126" y="11"/>
                    <a:pt x="126" y="11"/>
                  </a:cubicBezTo>
                  <a:cubicBezTo>
                    <a:pt x="126" y="13"/>
                    <a:pt x="126" y="13"/>
                    <a:pt x="126" y="13"/>
                  </a:cubicBezTo>
                  <a:cubicBezTo>
                    <a:pt x="126" y="13"/>
                    <a:pt x="126" y="13"/>
                    <a:pt x="126" y="13"/>
                  </a:cubicBezTo>
                  <a:cubicBezTo>
                    <a:pt x="126" y="14"/>
                    <a:pt x="126" y="14"/>
                    <a:pt x="126" y="14"/>
                  </a:cubicBezTo>
                  <a:cubicBezTo>
                    <a:pt x="126" y="14"/>
                    <a:pt x="126" y="14"/>
                    <a:pt x="126" y="14"/>
                  </a:cubicBezTo>
                  <a:cubicBezTo>
                    <a:pt x="127" y="14"/>
                    <a:pt x="127" y="14"/>
                    <a:pt x="127" y="14"/>
                  </a:cubicBezTo>
                  <a:cubicBezTo>
                    <a:pt x="127" y="13"/>
                    <a:pt x="127" y="13"/>
                    <a:pt x="127" y="13"/>
                  </a:cubicBezTo>
                  <a:cubicBezTo>
                    <a:pt x="127" y="12"/>
                    <a:pt x="127" y="12"/>
                    <a:pt x="127" y="12"/>
                  </a:cubicBezTo>
                  <a:cubicBezTo>
                    <a:pt x="127" y="12"/>
                    <a:pt x="127" y="12"/>
                    <a:pt x="127" y="12"/>
                  </a:cubicBezTo>
                  <a:cubicBezTo>
                    <a:pt x="128" y="12"/>
                    <a:pt x="128" y="12"/>
                    <a:pt x="128" y="12"/>
                  </a:cubicBezTo>
                  <a:cubicBezTo>
                    <a:pt x="128" y="12"/>
                    <a:pt x="128" y="12"/>
                    <a:pt x="128" y="12"/>
                  </a:cubicBezTo>
                  <a:cubicBezTo>
                    <a:pt x="129" y="12"/>
                    <a:pt x="129" y="12"/>
                    <a:pt x="129" y="12"/>
                  </a:cubicBezTo>
                  <a:cubicBezTo>
                    <a:pt x="129" y="12"/>
                    <a:pt x="129" y="12"/>
                    <a:pt x="129" y="12"/>
                  </a:cubicBezTo>
                  <a:cubicBezTo>
                    <a:pt x="129" y="12"/>
                    <a:pt x="129" y="12"/>
                    <a:pt x="129" y="12"/>
                  </a:cubicBezTo>
                  <a:cubicBezTo>
                    <a:pt x="129" y="13"/>
                    <a:pt x="129" y="13"/>
                    <a:pt x="129" y="13"/>
                  </a:cubicBezTo>
                  <a:cubicBezTo>
                    <a:pt x="129" y="13"/>
                    <a:pt x="129" y="13"/>
                    <a:pt x="129" y="13"/>
                  </a:cubicBezTo>
                  <a:cubicBezTo>
                    <a:pt x="129" y="13"/>
                    <a:pt x="129" y="13"/>
                    <a:pt x="129" y="13"/>
                  </a:cubicBezTo>
                  <a:cubicBezTo>
                    <a:pt x="129" y="13"/>
                    <a:pt x="129" y="13"/>
                    <a:pt x="129" y="13"/>
                  </a:cubicBezTo>
                  <a:cubicBezTo>
                    <a:pt x="130" y="12"/>
                    <a:pt x="130" y="12"/>
                    <a:pt x="130" y="12"/>
                  </a:cubicBezTo>
                  <a:cubicBezTo>
                    <a:pt x="130" y="12"/>
                    <a:pt x="130" y="11"/>
                    <a:pt x="130" y="11"/>
                  </a:cubicBezTo>
                  <a:cubicBezTo>
                    <a:pt x="130" y="11"/>
                    <a:pt x="131" y="11"/>
                    <a:pt x="131" y="11"/>
                  </a:cubicBezTo>
                  <a:cubicBezTo>
                    <a:pt x="132" y="11"/>
                    <a:pt x="132" y="11"/>
                    <a:pt x="132" y="11"/>
                  </a:cubicBezTo>
                  <a:cubicBezTo>
                    <a:pt x="133" y="11"/>
                    <a:pt x="133" y="11"/>
                    <a:pt x="133" y="11"/>
                  </a:cubicBezTo>
                  <a:cubicBezTo>
                    <a:pt x="134" y="10"/>
                    <a:pt x="134" y="10"/>
                    <a:pt x="134" y="10"/>
                  </a:cubicBezTo>
                  <a:cubicBezTo>
                    <a:pt x="134" y="10"/>
                    <a:pt x="134" y="10"/>
                    <a:pt x="134" y="10"/>
                  </a:cubicBezTo>
                  <a:cubicBezTo>
                    <a:pt x="135" y="10"/>
                    <a:pt x="135" y="10"/>
                    <a:pt x="135" y="10"/>
                  </a:cubicBezTo>
                  <a:cubicBezTo>
                    <a:pt x="135" y="11"/>
                    <a:pt x="135" y="11"/>
                    <a:pt x="135" y="11"/>
                  </a:cubicBezTo>
                  <a:cubicBezTo>
                    <a:pt x="135" y="12"/>
                    <a:pt x="135" y="12"/>
                    <a:pt x="135" y="12"/>
                  </a:cubicBezTo>
                  <a:cubicBezTo>
                    <a:pt x="136" y="12"/>
                    <a:pt x="136" y="12"/>
                    <a:pt x="136" y="12"/>
                  </a:cubicBezTo>
                  <a:cubicBezTo>
                    <a:pt x="136" y="12"/>
                    <a:pt x="136" y="12"/>
                    <a:pt x="136" y="12"/>
                  </a:cubicBezTo>
                  <a:cubicBezTo>
                    <a:pt x="136" y="12"/>
                    <a:pt x="136" y="12"/>
                    <a:pt x="136" y="12"/>
                  </a:cubicBezTo>
                  <a:cubicBezTo>
                    <a:pt x="136" y="11"/>
                    <a:pt x="136" y="11"/>
                    <a:pt x="136" y="11"/>
                  </a:cubicBezTo>
                  <a:cubicBezTo>
                    <a:pt x="136" y="10"/>
                    <a:pt x="136" y="10"/>
                    <a:pt x="136" y="10"/>
                  </a:cubicBezTo>
                  <a:cubicBezTo>
                    <a:pt x="137" y="10"/>
                    <a:pt x="137" y="10"/>
                    <a:pt x="137" y="10"/>
                  </a:cubicBezTo>
                  <a:cubicBezTo>
                    <a:pt x="138" y="10"/>
                    <a:pt x="138" y="10"/>
                    <a:pt x="138" y="10"/>
                  </a:cubicBezTo>
                  <a:cubicBezTo>
                    <a:pt x="139" y="10"/>
                    <a:pt x="139" y="10"/>
                    <a:pt x="139" y="10"/>
                  </a:cubicBezTo>
                  <a:cubicBezTo>
                    <a:pt x="140" y="10"/>
                    <a:pt x="140" y="10"/>
                    <a:pt x="140" y="10"/>
                  </a:cubicBezTo>
                  <a:cubicBezTo>
                    <a:pt x="141" y="10"/>
                    <a:pt x="141" y="10"/>
                    <a:pt x="141" y="10"/>
                  </a:cubicBezTo>
                  <a:cubicBezTo>
                    <a:pt x="142" y="9"/>
                    <a:pt x="142" y="9"/>
                    <a:pt x="142" y="9"/>
                  </a:cubicBezTo>
                  <a:cubicBezTo>
                    <a:pt x="144" y="9"/>
                    <a:pt x="144" y="9"/>
                    <a:pt x="144" y="9"/>
                  </a:cubicBezTo>
                  <a:cubicBezTo>
                    <a:pt x="145" y="10"/>
                    <a:pt x="145" y="10"/>
                    <a:pt x="145" y="10"/>
                  </a:cubicBezTo>
                  <a:cubicBezTo>
                    <a:pt x="146" y="10"/>
                    <a:pt x="146" y="10"/>
                    <a:pt x="146" y="10"/>
                  </a:cubicBezTo>
                  <a:cubicBezTo>
                    <a:pt x="146" y="10"/>
                    <a:pt x="146" y="10"/>
                    <a:pt x="146" y="10"/>
                  </a:cubicBezTo>
                  <a:cubicBezTo>
                    <a:pt x="147" y="11"/>
                    <a:pt x="147" y="11"/>
                    <a:pt x="147" y="11"/>
                  </a:cubicBezTo>
                  <a:cubicBezTo>
                    <a:pt x="148" y="11"/>
                    <a:pt x="148" y="11"/>
                    <a:pt x="148" y="11"/>
                  </a:cubicBezTo>
                  <a:cubicBezTo>
                    <a:pt x="148" y="11"/>
                    <a:pt x="148" y="11"/>
                    <a:pt x="148" y="11"/>
                  </a:cubicBezTo>
                  <a:cubicBezTo>
                    <a:pt x="149" y="11"/>
                    <a:pt x="149" y="11"/>
                    <a:pt x="149" y="11"/>
                  </a:cubicBezTo>
                  <a:cubicBezTo>
                    <a:pt x="150" y="11"/>
                    <a:pt x="150" y="11"/>
                    <a:pt x="150" y="11"/>
                  </a:cubicBezTo>
                  <a:cubicBezTo>
                    <a:pt x="150" y="11"/>
                    <a:pt x="150" y="11"/>
                    <a:pt x="150" y="11"/>
                  </a:cubicBezTo>
                  <a:cubicBezTo>
                    <a:pt x="151" y="11"/>
                    <a:pt x="151" y="11"/>
                    <a:pt x="151" y="11"/>
                  </a:cubicBezTo>
                  <a:cubicBezTo>
                    <a:pt x="151" y="12"/>
                    <a:pt x="151" y="12"/>
                    <a:pt x="151" y="12"/>
                  </a:cubicBezTo>
                  <a:cubicBezTo>
                    <a:pt x="151" y="12"/>
                    <a:pt x="151" y="12"/>
                    <a:pt x="151" y="12"/>
                  </a:cubicBezTo>
                  <a:cubicBezTo>
                    <a:pt x="152" y="11"/>
                    <a:pt x="152" y="11"/>
                    <a:pt x="152" y="11"/>
                  </a:cubicBezTo>
                  <a:cubicBezTo>
                    <a:pt x="153" y="11"/>
                    <a:pt x="153" y="11"/>
                    <a:pt x="153" y="11"/>
                  </a:cubicBezTo>
                  <a:cubicBezTo>
                    <a:pt x="153" y="11"/>
                    <a:pt x="153" y="11"/>
                    <a:pt x="153" y="11"/>
                  </a:cubicBezTo>
                  <a:cubicBezTo>
                    <a:pt x="155" y="10"/>
                    <a:pt x="155" y="10"/>
                    <a:pt x="155" y="10"/>
                  </a:cubicBezTo>
                  <a:cubicBezTo>
                    <a:pt x="155" y="10"/>
                    <a:pt x="155" y="10"/>
                    <a:pt x="155" y="10"/>
                  </a:cubicBezTo>
                  <a:cubicBezTo>
                    <a:pt x="156" y="10"/>
                    <a:pt x="156" y="10"/>
                    <a:pt x="156" y="10"/>
                  </a:cubicBezTo>
                  <a:cubicBezTo>
                    <a:pt x="156" y="10"/>
                    <a:pt x="156" y="10"/>
                    <a:pt x="156" y="10"/>
                  </a:cubicBezTo>
                  <a:cubicBezTo>
                    <a:pt x="157" y="11"/>
                    <a:pt x="157" y="11"/>
                    <a:pt x="157" y="11"/>
                  </a:cubicBezTo>
                  <a:cubicBezTo>
                    <a:pt x="157" y="11"/>
                    <a:pt x="157" y="11"/>
                    <a:pt x="157" y="11"/>
                  </a:cubicBezTo>
                  <a:cubicBezTo>
                    <a:pt x="157" y="11"/>
                    <a:pt x="157" y="11"/>
                    <a:pt x="157" y="11"/>
                  </a:cubicBezTo>
                  <a:cubicBezTo>
                    <a:pt x="157" y="12"/>
                    <a:pt x="157" y="12"/>
                    <a:pt x="157" y="12"/>
                  </a:cubicBezTo>
                  <a:cubicBezTo>
                    <a:pt x="157" y="12"/>
                    <a:pt x="157" y="12"/>
                    <a:pt x="157" y="12"/>
                  </a:cubicBezTo>
                  <a:cubicBezTo>
                    <a:pt x="157" y="12"/>
                    <a:pt x="157" y="12"/>
                    <a:pt x="157" y="12"/>
                  </a:cubicBezTo>
                  <a:cubicBezTo>
                    <a:pt x="158" y="13"/>
                    <a:pt x="158" y="13"/>
                    <a:pt x="158" y="13"/>
                  </a:cubicBezTo>
                  <a:cubicBezTo>
                    <a:pt x="158" y="13"/>
                    <a:pt x="158" y="13"/>
                    <a:pt x="158" y="13"/>
                  </a:cubicBezTo>
                  <a:cubicBezTo>
                    <a:pt x="156" y="14"/>
                    <a:pt x="156" y="14"/>
                    <a:pt x="156" y="14"/>
                  </a:cubicBezTo>
                  <a:cubicBezTo>
                    <a:pt x="155" y="14"/>
                    <a:pt x="155" y="14"/>
                    <a:pt x="155" y="14"/>
                  </a:cubicBezTo>
                  <a:cubicBezTo>
                    <a:pt x="154" y="14"/>
                    <a:pt x="154" y="14"/>
                    <a:pt x="154" y="14"/>
                  </a:cubicBezTo>
                  <a:cubicBezTo>
                    <a:pt x="154" y="14"/>
                    <a:pt x="154" y="14"/>
                    <a:pt x="154" y="14"/>
                  </a:cubicBezTo>
                  <a:cubicBezTo>
                    <a:pt x="153" y="13"/>
                    <a:pt x="153" y="13"/>
                    <a:pt x="153" y="13"/>
                  </a:cubicBezTo>
                  <a:cubicBezTo>
                    <a:pt x="153" y="14"/>
                    <a:pt x="153" y="14"/>
                    <a:pt x="153" y="14"/>
                  </a:cubicBezTo>
                  <a:cubicBezTo>
                    <a:pt x="153" y="14"/>
                    <a:pt x="153" y="14"/>
                    <a:pt x="153" y="14"/>
                  </a:cubicBezTo>
                  <a:cubicBezTo>
                    <a:pt x="154" y="15"/>
                    <a:pt x="154" y="15"/>
                    <a:pt x="154" y="15"/>
                  </a:cubicBezTo>
                  <a:cubicBezTo>
                    <a:pt x="154" y="15"/>
                    <a:pt x="154" y="15"/>
                    <a:pt x="154" y="15"/>
                  </a:cubicBezTo>
                  <a:cubicBezTo>
                    <a:pt x="154" y="15"/>
                    <a:pt x="154" y="15"/>
                    <a:pt x="154" y="15"/>
                  </a:cubicBezTo>
                  <a:cubicBezTo>
                    <a:pt x="153" y="15"/>
                    <a:pt x="153" y="15"/>
                    <a:pt x="153" y="15"/>
                  </a:cubicBezTo>
                  <a:cubicBezTo>
                    <a:pt x="152" y="15"/>
                    <a:pt x="152" y="15"/>
                    <a:pt x="152" y="15"/>
                  </a:cubicBezTo>
                  <a:cubicBezTo>
                    <a:pt x="152" y="15"/>
                    <a:pt x="152" y="15"/>
                    <a:pt x="152" y="15"/>
                  </a:cubicBezTo>
                  <a:cubicBezTo>
                    <a:pt x="152" y="15"/>
                    <a:pt x="152" y="15"/>
                    <a:pt x="152" y="15"/>
                  </a:cubicBezTo>
                  <a:cubicBezTo>
                    <a:pt x="152" y="15"/>
                    <a:pt x="152" y="15"/>
                    <a:pt x="152" y="15"/>
                  </a:cubicBezTo>
                  <a:cubicBezTo>
                    <a:pt x="153" y="16"/>
                    <a:pt x="153" y="16"/>
                    <a:pt x="153" y="16"/>
                  </a:cubicBezTo>
                  <a:cubicBezTo>
                    <a:pt x="154" y="16"/>
                    <a:pt x="154" y="16"/>
                    <a:pt x="154" y="16"/>
                  </a:cubicBezTo>
                  <a:cubicBezTo>
                    <a:pt x="155" y="16"/>
                    <a:pt x="155" y="16"/>
                    <a:pt x="155" y="16"/>
                  </a:cubicBezTo>
                  <a:cubicBezTo>
                    <a:pt x="155" y="16"/>
                    <a:pt x="155" y="16"/>
                    <a:pt x="155" y="16"/>
                  </a:cubicBezTo>
                  <a:cubicBezTo>
                    <a:pt x="157" y="15"/>
                    <a:pt x="157" y="15"/>
                    <a:pt x="157" y="15"/>
                  </a:cubicBezTo>
                  <a:cubicBezTo>
                    <a:pt x="157" y="15"/>
                    <a:pt x="157" y="15"/>
                    <a:pt x="157" y="15"/>
                  </a:cubicBezTo>
                  <a:cubicBezTo>
                    <a:pt x="157" y="16"/>
                    <a:pt x="157" y="16"/>
                    <a:pt x="157" y="16"/>
                  </a:cubicBezTo>
                  <a:cubicBezTo>
                    <a:pt x="157" y="15"/>
                    <a:pt x="157" y="15"/>
                    <a:pt x="157" y="15"/>
                  </a:cubicBezTo>
                  <a:cubicBezTo>
                    <a:pt x="157" y="15"/>
                    <a:pt x="157" y="15"/>
                    <a:pt x="157" y="15"/>
                  </a:cubicBezTo>
                  <a:cubicBezTo>
                    <a:pt x="158" y="15"/>
                    <a:pt x="158" y="15"/>
                    <a:pt x="158" y="15"/>
                  </a:cubicBezTo>
                  <a:cubicBezTo>
                    <a:pt x="160" y="15"/>
                    <a:pt x="160" y="15"/>
                    <a:pt x="160" y="15"/>
                  </a:cubicBezTo>
                  <a:cubicBezTo>
                    <a:pt x="160" y="15"/>
                    <a:pt x="160" y="15"/>
                    <a:pt x="160" y="15"/>
                  </a:cubicBezTo>
                  <a:cubicBezTo>
                    <a:pt x="161" y="16"/>
                    <a:pt x="161" y="16"/>
                    <a:pt x="161" y="16"/>
                  </a:cubicBezTo>
                  <a:cubicBezTo>
                    <a:pt x="161" y="16"/>
                    <a:pt x="161" y="16"/>
                    <a:pt x="161" y="16"/>
                  </a:cubicBezTo>
                  <a:cubicBezTo>
                    <a:pt x="161" y="16"/>
                    <a:pt x="161" y="16"/>
                    <a:pt x="161" y="16"/>
                  </a:cubicBezTo>
                  <a:cubicBezTo>
                    <a:pt x="162" y="15"/>
                    <a:pt x="162" y="15"/>
                    <a:pt x="162" y="15"/>
                  </a:cubicBezTo>
                  <a:cubicBezTo>
                    <a:pt x="162" y="16"/>
                    <a:pt x="162" y="16"/>
                    <a:pt x="162" y="16"/>
                  </a:cubicBezTo>
                  <a:cubicBezTo>
                    <a:pt x="162" y="16"/>
                    <a:pt x="162" y="16"/>
                    <a:pt x="162" y="16"/>
                  </a:cubicBezTo>
                  <a:cubicBezTo>
                    <a:pt x="163" y="17"/>
                    <a:pt x="163" y="17"/>
                    <a:pt x="163" y="17"/>
                  </a:cubicBezTo>
                  <a:cubicBezTo>
                    <a:pt x="164" y="17"/>
                    <a:pt x="164" y="17"/>
                    <a:pt x="164" y="17"/>
                  </a:cubicBezTo>
                  <a:cubicBezTo>
                    <a:pt x="165" y="17"/>
                    <a:pt x="165" y="17"/>
                    <a:pt x="165" y="17"/>
                  </a:cubicBezTo>
                  <a:cubicBezTo>
                    <a:pt x="165" y="18"/>
                    <a:pt x="165" y="18"/>
                    <a:pt x="165" y="18"/>
                  </a:cubicBezTo>
                  <a:cubicBezTo>
                    <a:pt x="165" y="18"/>
                    <a:pt x="165" y="18"/>
                    <a:pt x="165" y="18"/>
                  </a:cubicBezTo>
                  <a:cubicBezTo>
                    <a:pt x="167" y="19"/>
                    <a:pt x="167" y="19"/>
                    <a:pt x="167" y="19"/>
                  </a:cubicBezTo>
                  <a:cubicBezTo>
                    <a:pt x="167" y="19"/>
                    <a:pt x="167" y="19"/>
                    <a:pt x="167" y="19"/>
                  </a:cubicBezTo>
                  <a:cubicBezTo>
                    <a:pt x="167" y="20"/>
                    <a:pt x="167" y="20"/>
                    <a:pt x="167" y="20"/>
                  </a:cubicBezTo>
                  <a:cubicBezTo>
                    <a:pt x="167" y="20"/>
                    <a:pt x="167" y="20"/>
                    <a:pt x="167" y="20"/>
                  </a:cubicBezTo>
                  <a:cubicBezTo>
                    <a:pt x="167" y="21"/>
                    <a:pt x="167" y="21"/>
                    <a:pt x="167" y="21"/>
                  </a:cubicBezTo>
                  <a:cubicBezTo>
                    <a:pt x="167" y="21"/>
                    <a:pt x="167" y="21"/>
                    <a:pt x="167" y="21"/>
                  </a:cubicBezTo>
                  <a:cubicBezTo>
                    <a:pt x="167" y="22"/>
                    <a:pt x="167" y="22"/>
                    <a:pt x="167" y="22"/>
                  </a:cubicBezTo>
                  <a:cubicBezTo>
                    <a:pt x="166" y="22"/>
                    <a:pt x="166" y="22"/>
                    <a:pt x="166" y="22"/>
                  </a:cubicBezTo>
                  <a:cubicBezTo>
                    <a:pt x="166" y="22"/>
                    <a:pt x="166" y="22"/>
                    <a:pt x="166" y="22"/>
                  </a:cubicBezTo>
                  <a:cubicBezTo>
                    <a:pt x="165" y="23"/>
                    <a:pt x="165" y="23"/>
                    <a:pt x="165" y="23"/>
                  </a:cubicBezTo>
                  <a:cubicBezTo>
                    <a:pt x="165" y="22"/>
                    <a:pt x="165" y="22"/>
                    <a:pt x="165" y="22"/>
                  </a:cubicBezTo>
                  <a:cubicBezTo>
                    <a:pt x="164" y="23"/>
                    <a:pt x="164" y="23"/>
                    <a:pt x="164" y="23"/>
                  </a:cubicBezTo>
                  <a:cubicBezTo>
                    <a:pt x="164" y="23"/>
                    <a:pt x="164" y="23"/>
                    <a:pt x="164" y="23"/>
                  </a:cubicBezTo>
                  <a:cubicBezTo>
                    <a:pt x="164" y="23"/>
                    <a:pt x="164" y="23"/>
                    <a:pt x="164" y="23"/>
                  </a:cubicBezTo>
                  <a:cubicBezTo>
                    <a:pt x="163" y="24"/>
                    <a:pt x="163" y="24"/>
                    <a:pt x="163" y="24"/>
                  </a:cubicBezTo>
                  <a:cubicBezTo>
                    <a:pt x="162" y="24"/>
                    <a:pt x="162" y="24"/>
                    <a:pt x="162" y="24"/>
                  </a:cubicBezTo>
                  <a:cubicBezTo>
                    <a:pt x="161" y="24"/>
                    <a:pt x="161" y="24"/>
                    <a:pt x="161" y="24"/>
                  </a:cubicBezTo>
                  <a:cubicBezTo>
                    <a:pt x="160" y="24"/>
                    <a:pt x="160" y="24"/>
                    <a:pt x="160" y="24"/>
                  </a:cubicBezTo>
                  <a:cubicBezTo>
                    <a:pt x="160" y="24"/>
                    <a:pt x="160" y="24"/>
                    <a:pt x="160" y="24"/>
                  </a:cubicBezTo>
                  <a:cubicBezTo>
                    <a:pt x="159" y="24"/>
                    <a:pt x="159" y="24"/>
                    <a:pt x="159" y="24"/>
                  </a:cubicBezTo>
                  <a:cubicBezTo>
                    <a:pt x="159" y="24"/>
                    <a:pt x="159" y="24"/>
                    <a:pt x="159" y="24"/>
                  </a:cubicBezTo>
                  <a:cubicBezTo>
                    <a:pt x="159" y="24"/>
                    <a:pt x="159" y="24"/>
                    <a:pt x="159" y="24"/>
                  </a:cubicBezTo>
                  <a:cubicBezTo>
                    <a:pt x="159" y="24"/>
                    <a:pt x="159" y="24"/>
                    <a:pt x="159" y="24"/>
                  </a:cubicBezTo>
                  <a:cubicBezTo>
                    <a:pt x="159" y="24"/>
                    <a:pt x="159" y="24"/>
                    <a:pt x="159" y="24"/>
                  </a:cubicBezTo>
                  <a:cubicBezTo>
                    <a:pt x="159" y="25"/>
                    <a:pt x="159" y="25"/>
                    <a:pt x="159" y="25"/>
                  </a:cubicBezTo>
                  <a:cubicBezTo>
                    <a:pt x="158" y="25"/>
                    <a:pt x="158" y="25"/>
                    <a:pt x="158" y="25"/>
                  </a:cubicBezTo>
                  <a:cubicBezTo>
                    <a:pt x="157" y="25"/>
                    <a:pt x="157" y="25"/>
                    <a:pt x="157" y="25"/>
                  </a:cubicBezTo>
                  <a:cubicBezTo>
                    <a:pt x="157" y="25"/>
                    <a:pt x="157" y="25"/>
                    <a:pt x="157" y="25"/>
                  </a:cubicBezTo>
                  <a:cubicBezTo>
                    <a:pt x="156" y="25"/>
                    <a:pt x="156" y="25"/>
                    <a:pt x="156" y="25"/>
                  </a:cubicBezTo>
                  <a:cubicBezTo>
                    <a:pt x="156" y="25"/>
                    <a:pt x="156" y="25"/>
                    <a:pt x="156" y="25"/>
                  </a:cubicBezTo>
                  <a:cubicBezTo>
                    <a:pt x="155" y="25"/>
                    <a:pt x="155" y="25"/>
                    <a:pt x="155" y="25"/>
                  </a:cubicBezTo>
                  <a:cubicBezTo>
                    <a:pt x="154" y="25"/>
                    <a:pt x="154" y="25"/>
                    <a:pt x="154" y="25"/>
                  </a:cubicBezTo>
                  <a:cubicBezTo>
                    <a:pt x="153" y="25"/>
                    <a:pt x="153" y="25"/>
                    <a:pt x="153" y="25"/>
                  </a:cubicBezTo>
                  <a:cubicBezTo>
                    <a:pt x="153" y="25"/>
                    <a:pt x="153" y="25"/>
                    <a:pt x="153" y="25"/>
                  </a:cubicBezTo>
                  <a:cubicBezTo>
                    <a:pt x="152" y="25"/>
                    <a:pt x="152" y="25"/>
                    <a:pt x="152" y="25"/>
                  </a:cubicBezTo>
                  <a:cubicBezTo>
                    <a:pt x="152" y="25"/>
                    <a:pt x="152" y="25"/>
                    <a:pt x="152" y="25"/>
                  </a:cubicBezTo>
                  <a:cubicBezTo>
                    <a:pt x="151" y="25"/>
                    <a:pt x="151" y="25"/>
                    <a:pt x="151" y="25"/>
                  </a:cubicBezTo>
                  <a:cubicBezTo>
                    <a:pt x="150" y="25"/>
                    <a:pt x="150" y="25"/>
                    <a:pt x="150" y="25"/>
                  </a:cubicBezTo>
                  <a:cubicBezTo>
                    <a:pt x="150" y="25"/>
                    <a:pt x="150" y="25"/>
                    <a:pt x="150" y="25"/>
                  </a:cubicBezTo>
                  <a:cubicBezTo>
                    <a:pt x="149" y="25"/>
                    <a:pt x="149" y="25"/>
                    <a:pt x="149" y="25"/>
                  </a:cubicBezTo>
                  <a:cubicBezTo>
                    <a:pt x="148" y="25"/>
                    <a:pt x="148" y="25"/>
                    <a:pt x="148" y="25"/>
                  </a:cubicBezTo>
                  <a:cubicBezTo>
                    <a:pt x="147" y="24"/>
                    <a:pt x="147" y="24"/>
                    <a:pt x="147" y="24"/>
                  </a:cubicBezTo>
                  <a:cubicBezTo>
                    <a:pt x="147" y="24"/>
                    <a:pt x="147" y="24"/>
                    <a:pt x="147" y="24"/>
                  </a:cubicBezTo>
                  <a:cubicBezTo>
                    <a:pt x="147" y="24"/>
                    <a:pt x="147" y="24"/>
                    <a:pt x="147" y="24"/>
                  </a:cubicBezTo>
                  <a:cubicBezTo>
                    <a:pt x="145" y="24"/>
                    <a:pt x="145" y="24"/>
                    <a:pt x="145" y="24"/>
                  </a:cubicBezTo>
                  <a:cubicBezTo>
                    <a:pt x="145" y="24"/>
                    <a:pt x="145" y="24"/>
                    <a:pt x="145" y="24"/>
                  </a:cubicBezTo>
                  <a:cubicBezTo>
                    <a:pt x="144" y="24"/>
                    <a:pt x="144" y="24"/>
                    <a:pt x="144" y="24"/>
                  </a:cubicBezTo>
                  <a:cubicBezTo>
                    <a:pt x="143" y="24"/>
                    <a:pt x="143" y="24"/>
                    <a:pt x="143" y="24"/>
                  </a:cubicBezTo>
                  <a:cubicBezTo>
                    <a:pt x="143" y="24"/>
                    <a:pt x="143" y="24"/>
                    <a:pt x="143" y="24"/>
                  </a:cubicBezTo>
                  <a:cubicBezTo>
                    <a:pt x="142" y="24"/>
                    <a:pt x="142" y="24"/>
                    <a:pt x="142" y="24"/>
                  </a:cubicBezTo>
                  <a:cubicBezTo>
                    <a:pt x="141" y="24"/>
                    <a:pt x="141" y="24"/>
                    <a:pt x="141" y="24"/>
                  </a:cubicBezTo>
                  <a:cubicBezTo>
                    <a:pt x="141" y="24"/>
                    <a:pt x="141" y="24"/>
                    <a:pt x="141" y="24"/>
                  </a:cubicBezTo>
                  <a:cubicBezTo>
                    <a:pt x="140" y="24"/>
                    <a:pt x="140" y="24"/>
                    <a:pt x="140" y="24"/>
                  </a:cubicBezTo>
                  <a:cubicBezTo>
                    <a:pt x="139" y="24"/>
                    <a:pt x="139" y="24"/>
                    <a:pt x="139" y="24"/>
                  </a:cubicBezTo>
                  <a:cubicBezTo>
                    <a:pt x="138" y="25"/>
                    <a:pt x="138" y="25"/>
                    <a:pt x="138" y="25"/>
                  </a:cubicBezTo>
                  <a:cubicBezTo>
                    <a:pt x="138" y="25"/>
                    <a:pt x="138" y="25"/>
                    <a:pt x="138" y="25"/>
                  </a:cubicBezTo>
                  <a:cubicBezTo>
                    <a:pt x="138" y="25"/>
                    <a:pt x="138" y="25"/>
                    <a:pt x="138" y="25"/>
                  </a:cubicBezTo>
                  <a:cubicBezTo>
                    <a:pt x="138" y="24"/>
                    <a:pt x="138" y="24"/>
                    <a:pt x="138" y="24"/>
                  </a:cubicBezTo>
                  <a:cubicBezTo>
                    <a:pt x="137" y="24"/>
                    <a:pt x="137" y="24"/>
                    <a:pt x="137" y="24"/>
                  </a:cubicBezTo>
                  <a:cubicBezTo>
                    <a:pt x="137" y="24"/>
                    <a:pt x="137" y="24"/>
                    <a:pt x="137" y="24"/>
                  </a:cubicBezTo>
                  <a:cubicBezTo>
                    <a:pt x="136" y="24"/>
                    <a:pt x="136" y="24"/>
                    <a:pt x="136" y="24"/>
                  </a:cubicBezTo>
                  <a:cubicBezTo>
                    <a:pt x="136" y="24"/>
                    <a:pt x="136" y="24"/>
                    <a:pt x="136" y="24"/>
                  </a:cubicBezTo>
                  <a:cubicBezTo>
                    <a:pt x="136" y="24"/>
                    <a:pt x="136" y="24"/>
                    <a:pt x="136" y="24"/>
                  </a:cubicBezTo>
                  <a:cubicBezTo>
                    <a:pt x="136" y="24"/>
                    <a:pt x="136" y="24"/>
                    <a:pt x="136" y="24"/>
                  </a:cubicBezTo>
                  <a:cubicBezTo>
                    <a:pt x="137" y="24"/>
                    <a:pt x="137" y="24"/>
                    <a:pt x="137" y="24"/>
                  </a:cubicBezTo>
                  <a:cubicBezTo>
                    <a:pt x="137" y="25"/>
                    <a:pt x="137" y="25"/>
                    <a:pt x="137" y="25"/>
                  </a:cubicBezTo>
                  <a:cubicBezTo>
                    <a:pt x="138" y="25"/>
                    <a:pt x="138" y="25"/>
                    <a:pt x="138" y="25"/>
                  </a:cubicBezTo>
                  <a:cubicBezTo>
                    <a:pt x="137" y="25"/>
                    <a:pt x="137" y="25"/>
                    <a:pt x="137" y="25"/>
                  </a:cubicBezTo>
                  <a:cubicBezTo>
                    <a:pt x="137" y="26"/>
                    <a:pt x="137" y="26"/>
                    <a:pt x="137" y="26"/>
                  </a:cubicBezTo>
                  <a:cubicBezTo>
                    <a:pt x="136" y="26"/>
                    <a:pt x="136" y="26"/>
                    <a:pt x="136" y="26"/>
                  </a:cubicBezTo>
                  <a:cubicBezTo>
                    <a:pt x="136" y="26"/>
                    <a:pt x="136" y="26"/>
                    <a:pt x="136" y="26"/>
                  </a:cubicBezTo>
                  <a:cubicBezTo>
                    <a:pt x="135" y="26"/>
                    <a:pt x="135" y="26"/>
                    <a:pt x="135" y="26"/>
                  </a:cubicBezTo>
                  <a:cubicBezTo>
                    <a:pt x="134" y="26"/>
                    <a:pt x="134" y="26"/>
                    <a:pt x="134" y="26"/>
                  </a:cubicBezTo>
                  <a:cubicBezTo>
                    <a:pt x="133" y="27"/>
                    <a:pt x="133" y="27"/>
                    <a:pt x="133" y="27"/>
                  </a:cubicBezTo>
                  <a:cubicBezTo>
                    <a:pt x="132" y="27"/>
                    <a:pt x="132" y="27"/>
                    <a:pt x="132" y="27"/>
                  </a:cubicBezTo>
                  <a:cubicBezTo>
                    <a:pt x="132" y="27"/>
                    <a:pt x="132" y="27"/>
                    <a:pt x="132" y="27"/>
                  </a:cubicBezTo>
                  <a:cubicBezTo>
                    <a:pt x="131" y="27"/>
                    <a:pt x="131" y="27"/>
                    <a:pt x="131" y="27"/>
                  </a:cubicBezTo>
                  <a:cubicBezTo>
                    <a:pt x="131" y="27"/>
                    <a:pt x="131" y="27"/>
                    <a:pt x="131" y="27"/>
                  </a:cubicBezTo>
                  <a:cubicBezTo>
                    <a:pt x="130" y="28"/>
                    <a:pt x="130" y="28"/>
                    <a:pt x="130" y="28"/>
                  </a:cubicBezTo>
                  <a:cubicBezTo>
                    <a:pt x="129" y="28"/>
                    <a:pt x="129" y="28"/>
                    <a:pt x="129" y="28"/>
                  </a:cubicBezTo>
                  <a:cubicBezTo>
                    <a:pt x="129" y="28"/>
                    <a:pt x="129" y="28"/>
                    <a:pt x="129" y="28"/>
                  </a:cubicBezTo>
                  <a:cubicBezTo>
                    <a:pt x="129" y="29"/>
                    <a:pt x="129" y="29"/>
                    <a:pt x="129" y="29"/>
                  </a:cubicBezTo>
                  <a:cubicBezTo>
                    <a:pt x="129" y="29"/>
                    <a:pt x="129" y="29"/>
                    <a:pt x="129" y="29"/>
                  </a:cubicBezTo>
                  <a:cubicBezTo>
                    <a:pt x="129" y="30"/>
                    <a:pt x="129" y="30"/>
                    <a:pt x="129" y="30"/>
                  </a:cubicBezTo>
                  <a:cubicBezTo>
                    <a:pt x="129" y="31"/>
                    <a:pt x="129" y="31"/>
                    <a:pt x="129" y="31"/>
                  </a:cubicBezTo>
                  <a:cubicBezTo>
                    <a:pt x="130" y="31"/>
                    <a:pt x="130" y="31"/>
                    <a:pt x="130" y="31"/>
                  </a:cubicBezTo>
                  <a:cubicBezTo>
                    <a:pt x="130" y="31"/>
                    <a:pt x="130" y="31"/>
                    <a:pt x="130" y="31"/>
                  </a:cubicBezTo>
                  <a:cubicBezTo>
                    <a:pt x="130" y="31"/>
                    <a:pt x="130" y="31"/>
                    <a:pt x="130" y="31"/>
                  </a:cubicBezTo>
                  <a:cubicBezTo>
                    <a:pt x="130" y="30"/>
                    <a:pt x="130" y="30"/>
                    <a:pt x="130" y="30"/>
                  </a:cubicBezTo>
                  <a:cubicBezTo>
                    <a:pt x="131" y="29"/>
                    <a:pt x="131" y="29"/>
                    <a:pt x="131" y="29"/>
                  </a:cubicBezTo>
                  <a:cubicBezTo>
                    <a:pt x="132" y="29"/>
                    <a:pt x="132" y="29"/>
                    <a:pt x="132" y="29"/>
                  </a:cubicBezTo>
                  <a:cubicBezTo>
                    <a:pt x="132" y="29"/>
                    <a:pt x="132" y="29"/>
                    <a:pt x="132" y="29"/>
                  </a:cubicBezTo>
                  <a:cubicBezTo>
                    <a:pt x="133" y="29"/>
                    <a:pt x="133" y="29"/>
                    <a:pt x="133" y="29"/>
                  </a:cubicBezTo>
                  <a:cubicBezTo>
                    <a:pt x="134" y="29"/>
                    <a:pt x="134" y="29"/>
                    <a:pt x="134" y="29"/>
                  </a:cubicBezTo>
                  <a:cubicBezTo>
                    <a:pt x="134" y="29"/>
                    <a:pt x="134" y="29"/>
                    <a:pt x="134" y="29"/>
                  </a:cubicBezTo>
                  <a:cubicBezTo>
                    <a:pt x="135" y="28"/>
                    <a:pt x="135" y="28"/>
                    <a:pt x="135" y="28"/>
                  </a:cubicBezTo>
                  <a:cubicBezTo>
                    <a:pt x="136" y="28"/>
                    <a:pt x="136" y="28"/>
                    <a:pt x="136" y="28"/>
                  </a:cubicBezTo>
                  <a:cubicBezTo>
                    <a:pt x="138" y="27"/>
                    <a:pt x="138" y="27"/>
                    <a:pt x="138" y="27"/>
                  </a:cubicBezTo>
                  <a:cubicBezTo>
                    <a:pt x="138" y="27"/>
                    <a:pt x="138" y="27"/>
                    <a:pt x="138" y="27"/>
                  </a:cubicBezTo>
                  <a:cubicBezTo>
                    <a:pt x="138" y="27"/>
                    <a:pt x="138" y="27"/>
                    <a:pt x="138" y="27"/>
                  </a:cubicBezTo>
                  <a:cubicBezTo>
                    <a:pt x="138" y="28"/>
                    <a:pt x="138" y="28"/>
                    <a:pt x="138" y="28"/>
                  </a:cubicBezTo>
                  <a:cubicBezTo>
                    <a:pt x="138" y="28"/>
                    <a:pt x="138" y="28"/>
                    <a:pt x="138" y="28"/>
                  </a:cubicBezTo>
                  <a:cubicBezTo>
                    <a:pt x="139" y="28"/>
                    <a:pt x="139" y="28"/>
                    <a:pt x="139" y="28"/>
                  </a:cubicBezTo>
                  <a:cubicBezTo>
                    <a:pt x="139" y="27"/>
                    <a:pt x="139" y="27"/>
                    <a:pt x="139" y="27"/>
                  </a:cubicBezTo>
                  <a:cubicBezTo>
                    <a:pt x="140" y="26"/>
                    <a:pt x="140" y="26"/>
                    <a:pt x="140" y="26"/>
                  </a:cubicBezTo>
                  <a:cubicBezTo>
                    <a:pt x="140" y="26"/>
                    <a:pt x="140" y="26"/>
                    <a:pt x="140" y="26"/>
                  </a:cubicBezTo>
                  <a:cubicBezTo>
                    <a:pt x="141" y="26"/>
                    <a:pt x="141" y="26"/>
                    <a:pt x="141" y="26"/>
                  </a:cubicBezTo>
                  <a:cubicBezTo>
                    <a:pt x="141" y="26"/>
                    <a:pt x="141" y="26"/>
                    <a:pt x="141" y="26"/>
                  </a:cubicBezTo>
                  <a:cubicBezTo>
                    <a:pt x="142" y="26"/>
                    <a:pt x="142" y="26"/>
                    <a:pt x="142" y="26"/>
                  </a:cubicBezTo>
                  <a:cubicBezTo>
                    <a:pt x="143" y="26"/>
                    <a:pt x="143" y="26"/>
                    <a:pt x="143" y="26"/>
                  </a:cubicBezTo>
                  <a:cubicBezTo>
                    <a:pt x="144" y="27"/>
                    <a:pt x="144" y="27"/>
                    <a:pt x="144" y="27"/>
                  </a:cubicBezTo>
                  <a:cubicBezTo>
                    <a:pt x="145" y="27"/>
                    <a:pt x="145" y="27"/>
                    <a:pt x="145" y="27"/>
                  </a:cubicBezTo>
                  <a:cubicBezTo>
                    <a:pt x="147" y="27"/>
                    <a:pt x="147" y="27"/>
                    <a:pt x="147" y="27"/>
                  </a:cubicBezTo>
                  <a:cubicBezTo>
                    <a:pt x="148" y="27"/>
                    <a:pt x="148" y="27"/>
                    <a:pt x="148" y="27"/>
                  </a:cubicBezTo>
                  <a:cubicBezTo>
                    <a:pt x="149" y="27"/>
                    <a:pt x="149" y="27"/>
                    <a:pt x="149" y="27"/>
                  </a:cubicBezTo>
                  <a:cubicBezTo>
                    <a:pt x="150" y="27"/>
                    <a:pt x="150" y="27"/>
                    <a:pt x="150" y="27"/>
                  </a:cubicBezTo>
                  <a:cubicBezTo>
                    <a:pt x="152" y="28"/>
                    <a:pt x="152" y="28"/>
                    <a:pt x="152" y="28"/>
                  </a:cubicBezTo>
                  <a:cubicBezTo>
                    <a:pt x="152" y="27"/>
                    <a:pt x="152" y="27"/>
                    <a:pt x="152" y="27"/>
                  </a:cubicBezTo>
                  <a:cubicBezTo>
                    <a:pt x="153" y="28"/>
                    <a:pt x="153" y="28"/>
                    <a:pt x="153" y="28"/>
                  </a:cubicBezTo>
                  <a:cubicBezTo>
                    <a:pt x="153" y="28"/>
                    <a:pt x="153" y="28"/>
                    <a:pt x="153" y="28"/>
                  </a:cubicBezTo>
                  <a:cubicBezTo>
                    <a:pt x="153" y="29"/>
                    <a:pt x="153" y="29"/>
                    <a:pt x="153" y="29"/>
                  </a:cubicBezTo>
                  <a:cubicBezTo>
                    <a:pt x="152" y="29"/>
                    <a:pt x="152" y="29"/>
                    <a:pt x="152" y="29"/>
                  </a:cubicBezTo>
                  <a:cubicBezTo>
                    <a:pt x="152" y="30"/>
                    <a:pt x="152" y="30"/>
                    <a:pt x="152" y="30"/>
                  </a:cubicBezTo>
                  <a:cubicBezTo>
                    <a:pt x="152" y="30"/>
                    <a:pt x="152" y="30"/>
                    <a:pt x="152" y="30"/>
                  </a:cubicBezTo>
                  <a:cubicBezTo>
                    <a:pt x="151" y="31"/>
                    <a:pt x="151" y="31"/>
                    <a:pt x="151" y="31"/>
                  </a:cubicBezTo>
                  <a:cubicBezTo>
                    <a:pt x="149" y="31"/>
                    <a:pt x="149" y="31"/>
                    <a:pt x="149" y="31"/>
                  </a:cubicBezTo>
                  <a:cubicBezTo>
                    <a:pt x="148" y="31"/>
                    <a:pt x="148" y="31"/>
                    <a:pt x="148" y="31"/>
                  </a:cubicBezTo>
                  <a:cubicBezTo>
                    <a:pt x="148" y="31"/>
                    <a:pt x="148" y="31"/>
                    <a:pt x="148" y="31"/>
                  </a:cubicBezTo>
                  <a:cubicBezTo>
                    <a:pt x="147" y="31"/>
                    <a:pt x="147" y="31"/>
                    <a:pt x="147" y="31"/>
                  </a:cubicBezTo>
                  <a:cubicBezTo>
                    <a:pt x="147" y="31"/>
                    <a:pt x="147" y="31"/>
                    <a:pt x="147" y="31"/>
                  </a:cubicBezTo>
                  <a:cubicBezTo>
                    <a:pt x="147" y="32"/>
                    <a:pt x="147" y="32"/>
                    <a:pt x="147" y="32"/>
                  </a:cubicBezTo>
                  <a:cubicBezTo>
                    <a:pt x="147" y="32"/>
                    <a:pt x="147" y="32"/>
                    <a:pt x="147" y="32"/>
                  </a:cubicBezTo>
                  <a:cubicBezTo>
                    <a:pt x="147" y="33"/>
                    <a:pt x="147" y="33"/>
                    <a:pt x="147" y="33"/>
                  </a:cubicBezTo>
                  <a:cubicBezTo>
                    <a:pt x="147" y="33"/>
                    <a:pt x="147" y="33"/>
                    <a:pt x="147" y="33"/>
                  </a:cubicBezTo>
                  <a:cubicBezTo>
                    <a:pt x="147" y="33"/>
                    <a:pt x="147" y="33"/>
                    <a:pt x="147" y="33"/>
                  </a:cubicBezTo>
                  <a:cubicBezTo>
                    <a:pt x="148" y="33"/>
                    <a:pt x="148" y="33"/>
                    <a:pt x="148" y="33"/>
                  </a:cubicBezTo>
                  <a:cubicBezTo>
                    <a:pt x="149" y="33"/>
                    <a:pt x="149" y="33"/>
                    <a:pt x="149" y="33"/>
                  </a:cubicBezTo>
                  <a:cubicBezTo>
                    <a:pt x="150" y="32"/>
                    <a:pt x="150" y="32"/>
                    <a:pt x="150" y="32"/>
                  </a:cubicBezTo>
                  <a:cubicBezTo>
                    <a:pt x="150" y="32"/>
                    <a:pt x="152" y="32"/>
                    <a:pt x="152" y="32"/>
                  </a:cubicBezTo>
                  <a:cubicBezTo>
                    <a:pt x="152" y="32"/>
                    <a:pt x="153" y="33"/>
                    <a:pt x="153" y="33"/>
                  </a:cubicBezTo>
                  <a:cubicBezTo>
                    <a:pt x="154" y="33"/>
                    <a:pt x="154" y="33"/>
                    <a:pt x="154" y="33"/>
                  </a:cubicBezTo>
                  <a:cubicBezTo>
                    <a:pt x="154" y="33"/>
                    <a:pt x="154" y="33"/>
                    <a:pt x="154" y="33"/>
                  </a:cubicBezTo>
                  <a:cubicBezTo>
                    <a:pt x="155" y="33"/>
                    <a:pt x="155" y="33"/>
                    <a:pt x="155" y="33"/>
                  </a:cubicBezTo>
                  <a:cubicBezTo>
                    <a:pt x="155" y="33"/>
                    <a:pt x="155" y="33"/>
                    <a:pt x="155" y="33"/>
                  </a:cubicBezTo>
                  <a:cubicBezTo>
                    <a:pt x="155" y="33"/>
                    <a:pt x="155" y="33"/>
                    <a:pt x="155" y="33"/>
                  </a:cubicBezTo>
                  <a:cubicBezTo>
                    <a:pt x="156" y="33"/>
                    <a:pt x="156" y="33"/>
                    <a:pt x="156" y="33"/>
                  </a:cubicBezTo>
                  <a:cubicBezTo>
                    <a:pt x="156" y="33"/>
                    <a:pt x="156" y="33"/>
                    <a:pt x="156" y="33"/>
                  </a:cubicBezTo>
                  <a:cubicBezTo>
                    <a:pt x="157" y="32"/>
                    <a:pt x="157" y="32"/>
                    <a:pt x="157" y="32"/>
                  </a:cubicBezTo>
                  <a:cubicBezTo>
                    <a:pt x="157" y="31"/>
                    <a:pt x="157" y="31"/>
                    <a:pt x="157" y="31"/>
                  </a:cubicBezTo>
                  <a:cubicBezTo>
                    <a:pt x="157" y="30"/>
                    <a:pt x="157" y="30"/>
                    <a:pt x="157" y="30"/>
                  </a:cubicBezTo>
                  <a:cubicBezTo>
                    <a:pt x="158" y="29"/>
                    <a:pt x="158" y="29"/>
                    <a:pt x="158" y="29"/>
                  </a:cubicBezTo>
                  <a:cubicBezTo>
                    <a:pt x="157" y="29"/>
                    <a:pt x="157" y="29"/>
                    <a:pt x="157" y="29"/>
                  </a:cubicBezTo>
                  <a:cubicBezTo>
                    <a:pt x="157" y="29"/>
                    <a:pt x="157" y="29"/>
                    <a:pt x="157" y="29"/>
                  </a:cubicBezTo>
                  <a:cubicBezTo>
                    <a:pt x="158" y="28"/>
                    <a:pt x="158" y="28"/>
                    <a:pt x="158" y="28"/>
                  </a:cubicBezTo>
                  <a:cubicBezTo>
                    <a:pt x="159" y="28"/>
                    <a:pt x="159" y="28"/>
                    <a:pt x="159" y="28"/>
                  </a:cubicBezTo>
                  <a:cubicBezTo>
                    <a:pt x="160" y="28"/>
                    <a:pt x="160" y="28"/>
                    <a:pt x="160" y="28"/>
                  </a:cubicBezTo>
                  <a:cubicBezTo>
                    <a:pt x="161" y="28"/>
                    <a:pt x="161" y="28"/>
                    <a:pt x="161" y="28"/>
                  </a:cubicBezTo>
                  <a:cubicBezTo>
                    <a:pt x="162" y="28"/>
                    <a:pt x="162" y="28"/>
                    <a:pt x="162" y="28"/>
                  </a:cubicBezTo>
                  <a:cubicBezTo>
                    <a:pt x="163" y="28"/>
                    <a:pt x="163" y="28"/>
                    <a:pt x="163" y="28"/>
                  </a:cubicBezTo>
                  <a:cubicBezTo>
                    <a:pt x="163" y="29"/>
                    <a:pt x="163" y="29"/>
                    <a:pt x="163" y="29"/>
                  </a:cubicBezTo>
                  <a:cubicBezTo>
                    <a:pt x="163" y="30"/>
                    <a:pt x="163" y="30"/>
                    <a:pt x="163" y="30"/>
                  </a:cubicBezTo>
                  <a:cubicBezTo>
                    <a:pt x="163" y="31"/>
                    <a:pt x="163" y="31"/>
                    <a:pt x="163" y="31"/>
                  </a:cubicBezTo>
                  <a:cubicBezTo>
                    <a:pt x="162" y="32"/>
                    <a:pt x="162" y="32"/>
                    <a:pt x="162" y="32"/>
                  </a:cubicBezTo>
                  <a:cubicBezTo>
                    <a:pt x="161" y="34"/>
                    <a:pt x="161" y="34"/>
                    <a:pt x="161" y="34"/>
                  </a:cubicBezTo>
                  <a:cubicBezTo>
                    <a:pt x="161" y="35"/>
                    <a:pt x="161" y="35"/>
                    <a:pt x="161" y="35"/>
                  </a:cubicBezTo>
                  <a:cubicBezTo>
                    <a:pt x="161" y="35"/>
                    <a:pt x="161" y="35"/>
                    <a:pt x="161" y="35"/>
                  </a:cubicBezTo>
                  <a:cubicBezTo>
                    <a:pt x="158" y="37"/>
                    <a:pt x="158" y="37"/>
                    <a:pt x="158" y="37"/>
                  </a:cubicBezTo>
                  <a:cubicBezTo>
                    <a:pt x="158" y="37"/>
                    <a:pt x="158" y="37"/>
                    <a:pt x="158" y="37"/>
                  </a:cubicBezTo>
                  <a:cubicBezTo>
                    <a:pt x="158" y="37"/>
                    <a:pt x="158" y="37"/>
                    <a:pt x="158" y="37"/>
                  </a:cubicBezTo>
                  <a:cubicBezTo>
                    <a:pt x="157" y="37"/>
                    <a:pt x="157" y="37"/>
                    <a:pt x="157" y="37"/>
                  </a:cubicBezTo>
                  <a:cubicBezTo>
                    <a:pt x="156" y="38"/>
                    <a:pt x="156" y="38"/>
                    <a:pt x="156" y="38"/>
                  </a:cubicBezTo>
                  <a:cubicBezTo>
                    <a:pt x="156" y="38"/>
                    <a:pt x="156" y="38"/>
                    <a:pt x="156" y="38"/>
                  </a:cubicBezTo>
                  <a:cubicBezTo>
                    <a:pt x="156" y="38"/>
                    <a:pt x="156" y="38"/>
                    <a:pt x="156" y="38"/>
                  </a:cubicBezTo>
                  <a:cubicBezTo>
                    <a:pt x="155" y="39"/>
                    <a:pt x="155" y="39"/>
                    <a:pt x="155" y="39"/>
                  </a:cubicBezTo>
                  <a:cubicBezTo>
                    <a:pt x="155" y="39"/>
                    <a:pt x="155" y="39"/>
                    <a:pt x="155" y="39"/>
                  </a:cubicBezTo>
                  <a:cubicBezTo>
                    <a:pt x="154" y="40"/>
                    <a:pt x="154" y="40"/>
                    <a:pt x="154" y="40"/>
                  </a:cubicBezTo>
                  <a:cubicBezTo>
                    <a:pt x="154" y="40"/>
                    <a:pt x="154" y="40"/>
                    <a:pt x="154" y="40"/>
                  </a:cubicBezTo>
                  <a:cubicBezTo>
                    <a:pt x="153" y="40"/>
                    <a:pt x="153" y="40"/>
                    <a:pt x="153" y="40"/>
                  </a:cubicBezTo>
                  <a:cubicBezTo>
                    <a:pt x="153" y="40"/>
                    <a:pt x="153" y="40"/>
                    <a:pt x="153" y="40"/>
                  </a:cubicBezTo>
                  <a:cubicBezTo>
                    <a:pt x="153" y="40"/>
                    <a:pt x="153" y="40"/>
                    <a:pt x="153" y="40"/>
                  </a:cubicBezTo>
                  <a:cubicBezTo>
                    <a:pt x="153" y="41"/>
                    <a:pt x="153" y="41"/>
                    <a:pt x="153" y="41"/>
                  </a:cubicBezTo>
                  <a:cubicBezTo>
                    <a:pt x="153" y="41"/>
                    <a:pt x="153" y="41"/>
                    <a:pt x="153" y="41"/>
                  </a:cubicBezTo>
                  <a:cubicBezTo>
                    <a:pt x="152" y="42"/>
                    <a:pt x="152" y="42"/>
                    <a:pt x="152" y="42"/>
                  </a:cubicBezTo>
                  <a:cubicBezTo>
                    <a:pt x="151" y="43"/>
                    <a:pt x="151" y="43"/>
                    <a:pt x="151" y="43"/>
                  </a:cubicBezTo>
                  <a:cubicBezTo>
                    <a:pt x="151" y="43"/>
                    <a:pt x="151" y="43"/>
                    <a:pt x="151" y="43"/>
                  </a:cubicBezTo>
                  <a:cubicBezTo>
                    <a:pt x="150" y="44"/>
                    <a:pt x="150" y="44"/>
                    <a:pt x="150" y="44"/>
                  </a:cubicBezTo>
                  <a:cubicBezTo>
                    <a:pt x="149" y="45"/>
                    <a:pt x="149" y="45"/>
                    <a:pt x="149" y="45"/>
                  </a:cubicBezTo>
                  <a:cubicBezTo>
                    <a:pt x="148" y="45"/>
                    <a:pt x="148" y="45"/>
                    <a:pt x="148" y="45"/>
                  </a:cubicBezTo>
                  <a:cubicBezTo>
                    <a:pt x="147" y="46"/>
                    <a:pt x="147" y="46"/>
                    <a:pt x="147" y="46"/>
                  </a:cubicBezTo>
                  <a:cubicBezTo>
                    <a:pt x="147" y="46"/>
                    <a:pt x="147" y="46"/>
                    <a:pt x="147" y="46"/>
                  </a:cubicBezTo>
                  <a:cubicBezTo>
                    <a:pt x="146" y="46"/>
                    <a:pt x="146" y="46"/>
                    <a:pt x="146" y="46"/>
                  </a:cubicBezTo>
                  <a:cubicBezTo>
                    <a:pt x="146" y="47"/>
                    <a:pt x="146" y="47"/>
                    <a:pt x="146" y="47"/>
                  </a:cubicBezTo>
                  <a:cubicBezTo>
                    <a:pt x="146" y="47"/>
                    <a:pt x="146" y="47"/>
                    <a:pt x="146" y="47"/>
                  </a:cubicBezTo>
                  <a:cubicBezTo>
                    <a:pt x="146" y="48"/>
                    <a:pt x="146" y="48"/>
                    <a:pt x="146" y="48"/>
                  </a:cubicBezTo>
                  <a:cubicBezTo>
                    <a:pt x="146" y="49"/>
                    <a:pt x="146" y="49"/>
                    <a:pt x="146" y="49"/>
                  </a:cubicBezTo>
                  <a:cubicBezTo>
                    <a:pt x="146" y="48"/>
                    <a:pt x="146" y="48"/>
                    <a:pt x="146" y="48"/>
                  </a:cubicBezTo>
                  <a:cubicBezTo>
                    <a:pt x="146" y="48"/>
                    <a:pt x="146" y="48"/>
                    <a:pt x="146" y="48"/>
                  </a:cubicBezTo>
                  <a:cubicBezTo>
                    <a:pt x="147" y="47"/>
                    <a:pt x="147" y="47"/>
                    <a:pt x="147" y="47"/>
                  </a:cubicBezTo>
                  <a:cubicBezTo>
                    <a:pt x="148" y="46"/>
                    <a:pt x="148" y="46"/>
                    <a:pt x="148" y="46"/>
                  </a:cubicBezTo>
                  <a:cubicBezTo>
                    <a:pt x="149" y="45"/>
                    <a:pt x="149" y="45"/>
                    <a:pt x="149" y="45"/>
                  </a:cubicBezTo>
                  <a:cubicBezTo>
                    <a:pt x="149" y="45"/>
                    <a:pt x="149" y="45"/>
                    <a:pt x="149" y="45"/>
                  </a:cubicBezTo>
                  <a:cubicBezTo>
                    <a:pt x="149" y="46"/>
                    <a:pt x="149" y="46"/>
                    <a:pt x="149" y="46"/>
                  </a:cubicBezTo>
                  <a:cubicBezTo>
                    <a:pt x="150" y="45"/>
                    <a:pt x="150" y="45"/>
                    <a:pt x="150" y="45"/>
                  </a:cubicBezTo>
                  <a:cubicBezTo>
                    <a:pt x="151" y="44"/>
                    <a:pt x="151" y="44"/>
                    <a:pt x="151" y="44"/>
                  </a:cubicBezTo>
                  <a:cubicBezTo>
                    <a:pt x="152" y="44"/>
                    <a:pt x="152" y="44"/>
                    <a:pt x="152" y="44"/>
                  </a:cubicBezTo>
                  <a:cubicBezTo>
                    <a:pt x="152" y="43"/>
                    <a:pt x="152" y="43"/>
                    <a:pt x="152" y="43"/>
                  </a:cubicBezTo>
                  <a:cubicBezTo>
                    <a:pt x="153" y="42"/>
                    <a:pt x="153" y="42"/>
                    <a:pt x="153" y="42"/>
                  </a:cubicBezTo>
                  <a:cubicBezTo>
                    <a:pt x="154" y="41"/>
                    <a:pt x="154" y="41"/>
                    <a:pt x="154" y="41"/>
                  </a:cubicBezTo>
                  <a:cubicBezTo>
                    <a:pt x="155" y="41"/>
                    <a:pt x="155" y="41"/>
                    <a:pt x="155" y="41"/>
                  </a:cubicBezTo>
                  <a:cubicBezTo>
                    <a:pt x="156" y="41"/>
                    <a:pt x="156" y="41"/>
                    <a:pt x="156" y="41"/>
                  </a:cubicBezTo>
                  <a:cubicBezTo>
                    <a:pt x="156" y="41"/>
                    <a:pt x="156" y="41"/>
                    <a:pt x="156" y="41"/>
                  </a:cubicBezTo>
                  <a:cubicBezTo>
                    <a:pt x="157" y="40"/>
                    <a:pt x="157" y="40"/>
                    <a:pt x="157" y="40"/>
                  </a:cubicBezTo>
                  <a:cubicBezTo>
                    <a:pt x="157" y="40"/>
                    <a:pt x="157" y="40"/>
                    <a:pt x="157" y="40"/>
                  </a:cubicBezTo>
                  <a:cubicBezTo>
                    <a:pt x="158" y="40"/>
                    <a:pt x="158" y="40"/>
                    <a:pt x="158" y="40"/>
                  </a:cubicBezTo>
                  <a:cubicBezTo>
                    <a:pt x="159" y="40"/>
                    <a:pt x="159" y="40"/>
                    <a:pt x="159" y="40"/>
                  </a:cubicBezTo>
                  <a:cubicBezTo>
                    <a:pt x="160" y="40"/>
                    <a:pt x="160" y="40"/>
                    <a:pt x="160" y="40"/>
                  </a:cubicBezTo>
                  <a:cubicBezTo>
                    <a:pt x="161" y="39"/>
                    <a:pt x="161" y="39"/>
                    <a:pt x="161" y="39"/>
                  </a:cubicBezTo>
                  <a:cubicBezTo>
                    <a:pt x="162" y="39"/>
                    <a:pt x="162" y="39"/>
                    <a:pt x="162" y="39"/>
                  </a:cubicBezTo>
                  <a:cubicBezTo>
                    <a:pt x="163" y="38"/>
                    <a:pt x="163" y="38"/>
                    <a:pt x="163" y="38"/>
                  </a:cubicBezTo>
                  <a:cubicBezTo>
                    <a:pt x="163" y="38"/>
                    <a:pt x="163" y="38"/>
                    <a:pt x="163" y="38"/>
                  </a:cubicBezTo>
                  <a:cubicBezTo>
                    <a:pt x="164" y="38"/>
                    <a:pt x="164" y="38"/>
                    <a:pt x="164" y="38"/>
                  </a:cubicBezTo>
                  <a:cubicBezTo>
                    <a:pt x="164" y="37"/>
                    <a:pt x="164" y="37"/>
                    <a:pt x="164" y="37"/>
                  </a:cubicBezTo>
                  <a:cubicBezTo>
                    <a:pt x="165" y="36"/>
                    <a:pt x="165" y="36"/>
                    <a:pt x="165" y="36"/>
                  </a:cubicBezTo>
                  <a:cubicBezTo>
                    <a:pt x="166" y="35"/>
                    <a:pt x="166" y="35"/>
                    <a:pt x="166" y="35"/>
                  </a:cubicBezTo>
                  <a:cubicBezTo>
                    <a:pt x="166" y="35"/>
                    <a:pt x="166" y="35"/>
                    <a:pt x="166" y="35"/>
                  </a:cubicBezTo>
                  <a:cubicBezTo>
                    <a:pt x="166" y="34"/>
                    <a:pt x="166" y="34"/>
                    <a:pt x="166" y="34"/>
                  </a:cubicBezTo>
                  <a:cubicBezTo>
                    <a:pt x="167" y="34"/>
                    <a:pt x="167" y="34"/>
                    <a:pt x="167" y="34"/>
                  </a:cubicBezTo>
                  <a:cubicBezTo>
                    <a:pt x="167" y="34"/>
                    <a:pt x="167" y="34"/>
                    <a:pt x="167" y="34"/>
                  </a:cubicBezTo>
                  <a:cubicBezTo>
                    <a:pt x="167" y="34"/>
                    <a:pt x="167" y="34"/>
                    <a:pt x="167" y="34"/>
                  </a:cubicBezTo>
                  <a:cubicBezTo>
                    <a:pt x="167" y="35"/>
                    <a:pt x="167" y="35"/>
                    <a:pt x="167" y="35"/>
                  </a:cubicBezTo>
                  <a:cubicBezTo>
                    <a:pt x="167" y="35"/>
                    <a:pt x="167" y="35"/>
                    <a:pt x="167" y="35"/>
                  </a:cubicBezTo>
                  <a:cubicBezTo>
                    <a:pt x="167" y="36"/>
                    <a:pt x="167" y="36"/>
                    <a:pt x="167" y="36"/>
                  </a:cubicBezTo>
                  <a:cubicBezTo>
                    <a:pt x="167" y="36"/>
                    <a:pt x="167" y="36"/>
                    <a:pt x="167" y="36"/>
                  </a:cubicBezTo>
                  <a:cubicBezTo>
                    <a:pt x="168" y="37"/>
                    <a:pt x="168" y="37"/>
                    <a:pt x="168" y="37"/>
                  </a:cubicBezTo>
                  <a:cubicBezTo>
                    <a:pt x="167" y="38"/>
                    <a:pt x="167" y="38"/>
                    <a:pt x="167" y="38"/>
                  </a:cubicBezTo>
                  <a:cubicBezTo>
                    <a:pt x="167" y="38"/>
                    <a:pt x="167" y="38"/>
                    <a:pt x="167" y="38"/>
                  </a:cubicBezTo>
                  <a:cubicBezTo>
                    <a:pt x="168" y="38"/>
                    <a:pt x="168" y="38"/>
                    <a:pt x="168" y="38"/>
                  </a:cubicBezTo>
                  <a:cubicBezTo>
                    <a:pt x="168" y="37"/>
                    <a:pt x="168" y="37"/>
                    <a:pt x="168" y="37"/>
                  </a:cubicBezTo>
                  <a:cubicBezTo>
                    <a:pt x="168" y="36"/>
                    <a:pt x="168" y="36"/>
                    <a:pt x="168" y="36"/>
                  </a:cubicBezTo>
                  <a:cubicBezTo>
                    <a:pt x="168" y="36"/>
                    <a:pt x="168" y="36"/>
                    <a:pt x="168" y="36"/>
                  </a:cubicBezTo>
                  <a:cubicBezTo>
                    <a:pt x="168" y="35"/>
                    <a:pt x="168" y="35"/>
                    <a:pt x="168" y="35"/>
                  </a:cubicBezTo>
                  <a:cubicBezTo>
                    <a:pt x="168" y="35"/>
                    <a:pt x="168" y="35"/>
                    <a:pt x="168" y="35"/>
                  </a:cubicBezTo>
                  <a:cubicBezTo>
                    <a:pt x="169" y="35"/>
                    <a:pt x="169" y="35"/>
                    <a:pt x="169" y="35"/>
                  </a:cubicBezTo>
                  <a:cubicBezTo>
                    <a:pt x="169" y="36"/>
                    <a:pt x="169" y="36"/>
                    <a:pt x="169" y="36"/>
                  </a:cubicBezTo>
                  <a:cubicBezTo>
                    <a:pt x="169" y="36"/>
                    <a:pt x="169" y="36"/>
                    <a:pt x="169" y="36"/>
                  </a:cubicBezTo>
                  <a:cubicBezTo>
                    <a:pt x="170" y="36"/>
                    <a:pt x="170" y="36"/>
                    <a:pt x="170" y="36"/>
                  </a:cubicBezTo>
                  <a:cubicBezTo>
                    <a:pt x="171" y="36"/>
                    <a:pt x="171" y="36"/>
                    <a:pt x="171" y="36"/>
                  </a:cubicBezTo>
                  <a:cubicBezTo>
                    <a:pt x="171" y="36"/>
                    <a:pt x="171" y="36"/>
                    <a:pt x="171" y="36"/>
                  </a:cubicBezTo>
                  <a:cubicBezTo>
                    <a:pt x="171" y="35"/>
                    <a:pt x="171" y="35"/>
                    <a:pt x="171" y="35"/>
                  </a:cubicBezTo>
                  <a:cubicBezTo>
                    <a:pt x="171" y="35"/>
                    <a:pt x="171" y="35"/>
                    <a:pt x="171" y="35"/>
                  </a:cubicBezTo>
                  <a:cubicBezTo>
                    <a:pt x="171" y="35"/>
                    <a:pt x="171" y="35"/>
                    <a:pt x="171" y="35"/>
                  </a:cubicBezTo>
                  <a:cubicBezTo>
                    <a:pt x="172" y="34"/>
                    <a:pt x="172" y="34"/>
                    <a:pt x="172" y="34"/>
                  </a:cubicBezTo>
                  <a:cubicBezTo>
                    <a:pt x="172" y="34"/>
                    <a:pt x="172" y="34"/>
                    <a:pt x="172" y="34"/>
                  </a:cubicBezTo>
                  <a:cubicBezTo>
                    <a:pt x="172" y="33"/>
                    <a:pt x="172" y="33"/>
                    <a:pt x="172" y="33"/>
                  </a:cubicBezTo>
                  <a:cubicBezTo>
                    <a:pt x="172" y="32"/>
                    <a:pt x="172" y="32"/>
                    <a:pt x="172" y="32"/>
                  </a:cubicBezTo>
                  <a:cubicBezTo>
                    <a:pt x="172" y="32"/>
                    <a:pt x="172" y="32"/>
                    <a:pt x="172" y="32"/>
                  </a:cubicBezTo>
                  <a:cubicBezTo>
                    <a:pt x="173" y="33"/>
                    <a:pt x="173" y="33"/>
                    <a:pt x="173" y="33"/>
                  </a:cubicBezTo>
                  <a:cubicBezTo>
                    <a:pt x="173" y="33"/>
                    <a:pt x="173" y="33"/>
                    <a:pt x="173" y="33"/>
                  </a:cubicBezTo>
                  <a:cubicBezTo>
                    <a:pt x="174" y="33"/>
                    <a:pt x="174" y="33"/>
                    <a:pt x="174" y="33"/>
                  </a:cubicBezTo>
                  <a:cubicBezTo>
                    <a:pt x="175" y="32"/>
                    <a:pt x="175" y="32"/>
                    <a:pt x="175" y="32"/>
                  </a:cubicBezTo>
                  <a:cubicBezTo>
                    <a:pt x="176" y="32"/>
                    <a:pt x="176" y="32"/>
                    <a:pt x="176" y="32"/>
                  </a:cubicBezTo>
                  <a:cubicBezTo>
                    <a:pt x="177" y="32"/>
                    <a:pt x="177" y="32"/>
                    <a:pt x="177" y="32"/>
                  </a:cubicBezTo>
                  <a:cubicBezTo>
                    <a:pt x="177" y="32"/>
                    <a:pt x="177" y="32"/>
                    <a:pt x="177" y="32"/>
                  </a:cubicBezTo>
                  <a:cubicBezTo>
                    <a:pt x="179" y="32"/>
                    <a:pt x="179" y="32"/>
                    <a:pt x="179" y="32"/>
                  </a:cubicBezTo>
                  <a:cubicBezTo>
                    <a:pt x="180" y="32"/>
                    <a:pt x="180" y="32"/>
                    <a:pt x="180" y="32"/>
                  </a:cubicBezTo>
                  <a:cubicBezTo>
                    <a:pt x="181" y="33"/>
                    <a:pt x="181" y="33"/>
                    <a:pt x="181" y="33"/>
                  </a:cubicBezTo>
                  <a:cubicBezTo>
                    <a:pt x="182" y="33"/>
                    <a:pt x="182" y="33"/>
                    <a:pt x="182" y="33"/>
                  </a:cubicBezTo>
                  <a:cubicBezTo>
                    <a:pt x="183" y="33"/>
                    <a:pt x="183" y="33"/>
                    <a:pt x="183" y="33"/>
                  </a:cubicBezTo>
                  <a:cubicBezTo>
                    <a:pt x="183" y="34"/>
                    <a:pt x="183" y="34"/>
                    <a:pt x="183" y="34"/>
                  </a:cubicBezTo>
                  <a:cubicBezTo>
                    <a:pt x="184" y="34"/>
                    <a:pt x="184" y="34"/>
                    <a:pt x="184" y="34"/>
                  </a:cubicBezTo>
                  <a:cubicBezTo>
                    <a:pt x="184" y="34"/>
                    <a:pt x="184" y="34"/>
                    <a:pt x="184" y="34"/>
                  </a:cubicBezTo>
                  <a:cubicBezTo>
                    <a:pt x="185" y="35"/>
                    <a:pt x="185" y="35"/>
                    <a:pt x="185" y="35"/>
                  </a:cubicBezTo>
                  <a:cubicBezTo>
                    <a:pt x="185" y="35"/>
                    <a:pt x="185" y="35"/>
                    <a:pt x="185" y="35"/>
                  </a:cubicBezTo>
                  <a:cubicBezTo>
                    <a:pt x="186" y="36"/>
                    <a:pt x="186" y="36"/>
                    <a:pt x="186" y="36"/>
                  </a:cubicBezTo>
                  <a:cubicBezTo>
                    <a:pt x="186" y="37"/>
                    <a:pt x="186" y="37"/>
                    <a:pt x="186" y="37"/>
                  </a:cubicBezTo>
                  <a:cubicBezTo>
                    <a:pt x="187" y="37"/>
                    <a:pt x="187" y="37"/>
                    <a:pt x="187" y="37"/>
                  </a:cubicBezTo>
                  <a:cubicBezTo>
                    <a:pt x="187" y="38"/>
                    <a:pt x="187" y="38"/>
                    <a:pt x="187" y="38"/>
                  </a:cubicBezTo>
                  <a:cubicBezTo>
                    <a:pt x="187" y="39"/>
                    <a:pt x="187" y="39"/>
                    <a:pt x="187" y="39"/>
                  </a:cubicBezTo>
                  <a:cubicBezTo>
                    <a:pt x="187" y="40"/>
                    <a:pt x="187" y="40"/>
                    <a:pt x="187" y="40"/>
                  </a:cubicBezTo>
                  <a:cubicBezTo>
                    <a:pt x="186" y="40"/>
                    <a:pt x="186" y="40"/>
                    <a:pt x="186" y="40"/>
                  </a:cubicBezTo>
                  <a:cubicBezTo>
                    <a:pt x="185" y="40"/>
                    <a:pt x="185" y="40"/>
                    <a:pt x="185" y="40"/>
                  </a:cubicBezTo>
                  <a:cubicBezTo>
                    <a:pt x="185" y="41"/>
                    <a:pt x="185" y="41"/>
                    <a:pt x="185" y="41"/>
                  </a:cubicBezTo>
                  <a:cubicBezTo>
                    <a:pt x="185" y="41"/>
                    <a:pt x="185" y="41"/>
                    <a:pt x="185" y="41"/>
                  </a:cubicBezTo>
                  <a:cubicBezTo>
                    <a:pt x="184" y="41"/>
                    <a:pt x="184" y="41"/>
                    <a:pt x="184" y="41"/>
                  </a:cubicBezTo>
                  <a:cubicBezTo>
                    <a:pt x="183" y="43"/>
                    <a:pt x="183" y="43"/>
                    <a:pt x="183" y="43"/>
                  </a:cubicBezTo>
                  <a:cubicBezTo>
                    <a:pt x="183" y="43"/>
                    <a:pt x="183" y="43"/>
                    <a:pt x="183" y="43"/>
                  </a:cubicBezTo>
                  <a:cubicBezTo>
                    <a:pt x="182" y="43"/>
                    <a:pt x="182" y="43"/>
                    <a:pt x="182" y="43"/>
                  </a:cubicBezTo>
                  <a:cubicBezTo>
                    <a:pt x="182" y="43"/>
                    <a:pt x="182" y="43"/>
                    <a:pt x="182" y="43"/>
                  </a:cubicBezTo>
                  <a:cubicBezTo>
                    <a:pt x="180" y="42"/>
                    <a:pt x="180" y="42"/>
                    <a:pt x="180" y="42"/>
                  </a:cubicBezTo>
                  <a:cubicBezTo>
                    <a:pt x="180" y="42"/>
                    <a:pt x="180" y="42"/>
                    <a:pt x="180" y="42"/>
                  </a:cubicBezTo>
                  <a:cubicBezTo>
                    <a:pt x="179" y="43"/>
                    <a:pt x="179" y="43"/>
                    <a:pt x="179" y="43"/>
                  </a:cubicBezTo>
                  <a:cubicBezTo>
                    <a:pt x="179" y="44"/>
                    <a:pt x="179" y="44"/>
                    <a:pt x="179" y="44"/>
                  </a:cubicBezTo>
                  <a:cubicBezTo>
                    <a:pt x="179" y="44"/>
                    <a:pt x="179" y="44"/>
                    <a:pt x="179" y="44"/>
                  </a:cubicBezTo>
                  <a:cubicBezTo>
                    <a:pt x="179" y="44"/>
                    <a:pt x="179" y="44"/>
                    <a:pt x="179" y="44"/>
                  </a:cubicBezTo>
                  <a:cubicBezTo>
                    <a:pt x="179" y="45"/>
                    <a:pt x="179" y="45"/>
                    <a:pt x="179" y="45"/>
                  </a:cubicBezTo>
                  <a:cubicBezTo>
                    <a:pt x="180" y="45"/>
                    <a:pt x="180" y="45"/>
                    <a:pt x="180" y="45"/>
                  </a:cubicBezTo>
                  <a:cubicBezTo>
                    <a:pt x="180" y="45"/>
                    <a:pt x="180" y="45"/>
                    <a:pt x="180" y="45"/>
                  </a:cubicBezTo>
                  <a:cubicBezTo>
                    <a:pt x="180" y="46"/>
                    <a:pt x="180" y="46"/>
                    <a:pt x="180" y="46"/>
                  </a:cubicBezTo>
                  <a:cubicBezTo>
                    <a:pt x="180" y="46"/>
                    <a:pt x="180" y="46"/>
                    <a:pt x="180" y="46"/>
                  </a:cubicBezTo>
                  <a:cubicBezTo>
                    <a:pt x="179" y="46"/>
                    <a:pt x="179" y="46"/>
                    <a:pt x="179" y="46"/>
                  </a:cubicBezTo>
                  <a:cubicBezTo>
                    <a:pt x="178" y="46"/>
                    <a:pt x="178" y="46"/>
                    <a:pt x="178" y="46"/>
                  </a:cubicBezTo>
                  <a:cubicBezTo>
                    <a:pt x="177" y="47"/>
                    <a:pt x="177" y="47"/>
                    <a:pt x="177" y="47"/>
                  </a:cubicBezTo>
                  <a:cubicBezTo>
                    <a:pt x="176" y="47"/>
                    <a:pt x="176" y="47"/>
                    <a:pt x="176" y="47"/>
                  </a:cubicBezTo>
                  <a:cubicBezTo>
                    <a:pt x="176" y="47"/>
                    <a:pt x="176" y="47"/>
                    <a:pt x="176" y="47"/>
                  </a:cubicBezTo>
                  <a:cubicBezTo>
                    <a:pt x="175" y="48"/>
                    <a:pt x="175" y="48"/>
                    <a:pt x="175" y="48"/>
                  </a:cubicBezTo>
                  <a:cubicBezTo>
                    <a:pt x="174" y="47"/>
                    <a:pt x="174" y="47"/>
                    <a:pt x="174" y="47"/>
                  </a:cubicBezTo>
                  <a:cubicBezTo>
                    <a:pt x="174" y="47"/>
                    <a:pt x="174" y="47"/>
                    <a:pt x="174" y="47"/>
                  </a:cubicBezTo>
                  <a:cubicBezTo>
                    <a:pt x="173" y="47"/>
                    <a:pt x="173" y="47"/>
                    <a:pt x="173" y="47"/>
                  </a:cubicBezTo>
                  <a:cubicBezTo>
                    <a:pt x="173" y="47"/>
                    <a:pt x="173" y="47"/>
                    <a:pt x="173" y="47"/>
                  </a:cubicBezTo>
                  <a:cubicBezTo>
                    <a:pt x="172" y="47"/>
                    <a:pt x="172" y="47"/>
                    <a:pt x="172" y="47"/>
                  </a:cubicBezTo>
                  <a:cubicBezTo>
                    <a:pt x="172" y="46"/>
                    <a:pt x="172" y="46"/>
                    <a:pt x="172" y="46"/>
                  </a:cubicBezTo>
                  <a:cubicBezTo>
                    <a:pt x="172" y="46"/>
                    <a:pt x="172" y="46"/>
                    <a:pt x="172" y="46"/>
                  </a:cubicBezTo>
                  <a:cubicBezTo>
                    <a:pt x="171" y="47"/>
                    <a:pt x="171" y="47"/>
                    <a:pt x="171" y="47"/>
                  </a:cubicBezTo>
                  <a:cubicBezTo>
                    <a:pt x="171" y="47"/>
                    <a:pt x="171" y="47"/>
                    <a:pt x="171" y="47"/>
                  </a:cubicBezTo>
                  <a:cubicBezTo>
                    <a:pt x="171" y="47"/>
                    <a:pt x="171" y="47"/>
                    <a:pt x="171" y="47"/>
                  </a:cubicBezTo>
                  <a:cubicBezTo>
                    <a:pt x="170" y="47"/>
                    <a:pt x="170" y="47"/>
                    <a:pt x="170" y="47"/>
                  </a:cubicBezTo>
                  <a:cubicBezTo>
                    <a:pt x="170" y="47"/>
                    <a:pt x="170" y="47"/>
                    <a:pt x="170" y="47"/>
                  </a:cubicBezTo>
                  <a:cubicBezTo>
                    <a:pt x="170" y="47"/>
                    <a:pt x="170" y="47"/>
                    <a:pt x="170" y="47"/>
                  </a:cubicBezTo>
                  <a:cubicBezTo>
                    <a:pt x="169" y="47"/>
                    <a:pt x="169" y="47"/>
                    <a:pt x="169" y="47"/>
                  </a:cubicBezTo>
                  <a:cubicBezTo>
                    <a:pt x="169" y="47"/>
                    <a:pt x="169" y="47"/>
                    <a:pt x="169" y="47"/>
                  </a:cubicBezTo>
                  <a:cubicBezTo>
                    <a:pt x="168" y="48"/>
                    <a:pt x="168" y="48"/>
                    <a:pt x="168" y="48"/>
                  </a:cubicBezTo>
                  <a:cubicBezTo>
                    <a:pt x="168" y="48"/>
                    <a:pt x="168" y="48"/>
                    <a:pt x="168" y="48"/>
                  </a:cubicBezTo>
                  <a:cubicBezTo>
                    <a:pt x="167" y="48"/>
                    <a:pt x="167" y="48"/>
                    <a:pt x="167" y="48"/>
                  </a:cubicBezTo>
                  <a:cubicBezTo>
                    <a:pt x="166" y="47"/>
                    <a:pt x="166" y="47"/>
                    <a:pt x="166" y="47"/>
                  </a:cubicBezTo>
                  <a:cubicBezTo>
                    <a:pt x="165" y="48"/>
                    <a:pt x="165" y="48"/>
                    <a:pt x="165" y="48"/>
                  </a:cubicBezTo>
                  <a:cubicBezTo>
                    <a:pt x="165" y="48"/>
                    <a:pt x="165" y="48"/>
                    <a:pt x="165" y="48"/>
                  </a:cubicBezTo>
                  <a:cubicBezTo>
                    <a:pt x="164" y="48"/>
                    <a:pt x="164" y="48"/>
                    <a:pt x="164" y="48"/>
                  </a:cubicBezTo>
                  <a:cubicBezTo>
                    <a:pt x="163" y="48"/>
                    <a:pt x="163" y="48"/>
                    <a:pt x="163" y="48"/>
                  </a:cubicBezTo>
                  <a:cubicBezTo>
                    <a:pt x="164" y="48"/>
                    <a:pt x="164" y="48"/>
                    <a:pt x="164" y="48"/>
                  </a:cubicBezTo>
                  <a:cubicBezTo>
                    <a:pt x="165" y="48"/>
                    <a:pt x="165" y="48"/>
                    <a:pt x="165" y="48"/>
                  </a:cubicBezTo>
                  <a:cubicBezTo>
                    <a:pt x="166" y="48"/>
                    <a:pt x="166" y="48"/>
                    <a:pt x="166" y="48"/>
                  </a:cubicBezTo>
                  <a:cubicBezTo>
                    <a:pt x="167" y="48"/>
                    <a:pt x="167" y="48"/>
                    <a:pt x="167" y="48"/>
                  </a:cubicBezTo>
                  <a:cubicBezTo>
                    <a:pt x="168" y="48"/>
                    <a:pt x="168" y="48"/>
                    <a:pt x="168" y="48"/>
                  </a:cubicBezTo>
                  <a:cubicBezTo>
                    <a:pt x="168" y="48"/>
                    <a:pt x="168" y="48"/>
                    <a:pt x="168" y="48"/>
                  </a:cubicBezTo>
                  <a:cubicBezTo>
                    <a:pt x="169" y="48"/>
                    <a:pt x="169" y="48"/>
                    <a:pt x="169" y="48"/>
                  </a:cubicBezTo>
                  <a:cubicBezTo>
                    <a:pt x="171" y="48"/>
                    <a:pt x="171" y="48"/>
                    <a:pt x="171" y="48"/>
                  </a:cubicBezTo>
                  <a:cubicBezTo>
                    <a:pt x="172" y="49"/>
                    <a:pt x="172" y="49"/>
                    <a:pt x="172" y="49"/>
                  </a:cubicBezTo>
                  <a:cubicBezTo>
                    <a:pt x="172" y="49"/>
                    <a:pt x="172" y="49"/>
                    <a:pt x="172" y="49"/>
                  </a:cubicBezTo>
                  <a:cubicBezTo>
                    <a:pt x="173" y="48"/>
                    <a:pt x="173" y="48"/>
                    <a:pt x="173" y="48"/>
                  </a:cubicBezTo>
                  <a:cubicBezTo>
                    <a:pt x="173" y="48"/>
                    <a:pt x="173" y="48"/>
                    <a:pt x="173" y="48"/>
                  </a:cubicBezTo>
                  <a:cubicBezTo>
                    <a:pt x="174" y="48"/>
                    <a:pt x="174" y="48"/>
                    <a:pt x="174" y="48"/>
                  </a:cubicBezTo>
                  <a:cubicBezTo>
                    <a:pt x="174" y="49"/>
                    <a:pt x="174" y="49"/>
                    <a:pt x="174" y="49"/>
                  </a:cubicBezTo>
                  <a:cubicBezTo>
                    <a:pt x="175" y="49"/>
                    <a:pt x="175" y="49"/>
                    <a:pt x="175" y="49"/>
                  </a:cubicBezTo>
                  <a:cubicBezTo>
                    <a:pt x="175" y="50"/>
                    <a:pt x="175" y="50"/>
                    <a:pt x="175" y="50"/>
                  </a:cubicBezTo>
                  <a:cubicBezTo>
                    <a:pt x="175" y="50"/>
                    <a:pt x="175" y="50"/>
                    <a:pt x="175" y="50"/>
                  </a:cubicBezTo>
                  <a:cubicBezTo>
                    <a:pt x="175" y="51"/>
                    <a:pt x="175" y="51"/>
                    <a:pt x="175" y="51"/>
                  </a:cubicBezTo>
                  <a:cubicBezTo>
                    <a:pt x="174" y="51"/>
                    <a:pt x="174" y="51"/>
                    <a:pt x="174" y="51"/>
                  </a:cubicBezTo>
                  <a:cubicBezTo>
                    <a:pt x="174" y="51"/>
                    <a:pt x="174" y="51"/>
                    <a:pt x="174" y="51"/>
                  </a:cubicBezTo>
                  <a:cubicBezTo>
                    <a:pt x="174" y="51"/>
                    <a:pt x="174" y="51"/>
                    <a:pt x="174" y="51"/>
                  </a:cubicBezTo>
                  <a:cubicBezTo>
                    <a:pt x="174" y="52"/>
                    <a:pt x="174" y="52"/>
                    <a:pt x="174" y="52"/>
                  </a:cubicBezTo>
                  <a:cubicBezTo>
                    <a:pt x="173" y="52"/>
                    <a:pt x="173" y="52"/>
                    <a:pt x="173" y="52"/>
                  </a:cubicBezTo>
                  <a:cubicBezTo>
                    <a:pt x="171" y="53"/>
                    <a:pt x="171" y="53"/>
                    <a:pt x="171" y="53"/>
                  </a:cubicBezTo>
                  <a:cubicBezTo>
                    <a:pt x="171" y="52"/>
                    <a:pt x="171" y="52"/>
                    <a:pt x="171" y="52"/>
                  </a:cubicBezTo>
                  <a:cubicBezTo>
                    <a:pt x="170" y="53"/>
                    <a:pt x="170" y="53"/>
                    <a:pt x="170" y="53"/>
                  </a:cubicBezTo>
                  <a:cubicBezTo>
                    <a:pt x="168" y="53"/>
                    <a:pt x="168" y="53"/>
                    <a:pt x="168" y="53"/>
                  </a:cubicBezTo>
                  <a:cubicBezTo>
                    <a:pt x="168" y="52"/>
                    <a:pt x="168" y="52"/>
                    <a:pt x="168" y="52"/>
                  </a:cubicBezTo>
                  <a:cubicBezTo>
                    <a:pt x="166" y="51"/>
                    <a:pt x="166" y="51"/>
                    <a:pt x="166" y="51"/>
                  </a:cubicBezTo>
                  <a:cubicBezTo>
                    <a:pt x="165" y="51"/>
                    <a:pt x="165" y="51"/>
                    <a:pt x="165" y="51"/>
                  </a:cubicBezTo>
                  <a:cubicBezTo>
                    <a:pt x="164" y="51"/>
                    <a:pt x="164" y="51"/>
                    <a:pt x="164" y="51"/>
                  </a:cubicBezTo>
                  <a:cubicBezTo>
                    <a:pt x="164" y="51"/>
                    <a:pt x="164" y="51"/>
                    <a:pt x="164" y="51"/>
                  </a:cubicBezTo>
                  <a:cubicBezTo>
                    <a:pt x="163" y="52"/>
                    <a:pt x="163" y="52"/>
                    <a:pt x="163" y="52"/>
                  </a:cubicBezTo>
                  <a:cubicBezTo>
                    <a:pt x="162" y="53"/>
                    <a:pt x="162" y="53"/>
                    <a:pt x="162" y="53"/>
                  </a:cubicBezTo>
                  <a:cubicBezTo>
                    <a:pt x="162" y="53"/>
                    <a:pt x="162" y="53"/>
                    <a:pt x="162" y="53"/>
                  </a:cubicBezTo>
                  <a:cubicBezTo>
                    <a:pt x="161" y="53"/>
                    <a:pt x="161" y="53"/>
                    <a:pt x="161" y="53"/>
                  </a:cubicBezTo>
                  <a:cubicBezTo>
                    <a:pt x="162" y="54"/>
                    <a:pt x="162" y="54"/>
                    <a:pt x="162" y="54"/>
                  </a:cubicBezTo>
                  <a:cubicBezTo>
                    <a:pt x="162" y="54"/>
                    <a:pt x="162" y="54"/>
                    <a:pt x="162" y="54"/>
                  </a:cubicBezTo>
                  <a:cubicBezTo>
                    <a:pt x="162" y="54"/>
                    <a:pt x="162" y="54"/>
                    <a:pt x="162" y="54"/>
                  </a:cubicBezTo>
                  <a:cubicBezTo>
                    <a:pt x="162" y="55"/>
                    <a:pt x="162" y="55"/>
                    <a:pt x="162" y="55"/>
                  </a:cubicBezTo>
                  <a:cubicBezTo>
                    <a:pt x="162" y="55"/>
                    <a:pt x="162" y="55"/>
                    <a:pt x="162" y="55"/>
                  </a:cubicBezTo>
                  <a:cubicBezTo>
                    <a:pt x="161" y="55"/>
                    <a:pt x="161" y="55"/>
                    <a:pt x="161" y="55"/>
                  </a:cubicBezTo>
                  <a:cubicBezTo>
                    <a:pt x="161" y="55"/>
                    <a:pt x="161" y="55"/>
                    <a:pt x="161" y="55"/>
                  </a:cubicBezTo>
                  <a:cubicBezTo>
                    <a:pt x="162" y="56"/>
                    <a:pt x="162" y="56"/>
                    <a:pt x="162" y="56"/>
                  </a:cubicBezTo>
                  <a:cubicBezTo>
                    <a:pt x="163" y="56"/>
                    <a:pt x="163" y="56"/>
                    <a:pt x="163" y="56"/>
                  </a:cubicBezTo>
                  <a:cubicBezTo>
                    <a:pt x="163" y="56"/>
                    <a:pt x="163" y="56"/>
                    <a:pt x="163" y="56"/>
                  </a:cubicBezTo>
                  <a:cubicBezTo>
                    <a:pt x="163" y="56"/>
                    <a:pt x="163" y="56"/>
                    <a:pt x="163" y="56"/>
                  </a:cubicBezTo>
                  <a:cubicBezTo>
                    <a:pt x="164" y="55"/>
                    <a:pt x="164" y="55"/>
                    <a:pt x="164" y="55"/>
                  </a:cubicBezTo>
                  <a:cubicBezTo>
                    <a:pt x="165" y="54"/>
                    <a:pt x="165" y="54"/>
                    <a:pt x="165" y="54"/>
                  </a:cubicBezTo>
                  <a:cubicBezTo>
                    <a:pt x="166" y="54"/>
                    <a:pt x="166" y="54"/>
                    <a:pt x="166" y="54"/>
                  </a:cubicBezTo>
                  <a:cubicBezTo>
                    <a:pt x="167" y="54"/>
                    <a:pt x="167" y="54"/>
                    <a:pt x="167" y="54"/>
                  </a:cubicBezTo>
                  <a:cubicBezTo>
                    <a:pt x="168" y="53"/>
                    <a:pt x="168" y="53"/>
                    <a:pt x="168" y="53"/>
                  </a:cubicBezTo>
                  <a:cubicBezTo>
                    <a:pt x="169" y="53"/>
                    <a:pt x="169" y="53"/>
                    <a:pt x="169" y="53"/>
                  </a:cubicBezTo>
                  <a:cubicBezTo>
                    <a:pt x="169" y="54"/>
                    <a:pt x="169" y="54"/>
                    <a:pt x="169" y="54"/>
                  </a:cubicBezTo>
                  <a:cubicBezTo>
                    <a:pt x="170" y="54"/>
                    <a:pt x="170" y="54"/>
                    <a:pt x="170" y="54"/>
                  </a:cubicBezTo>
                  <a:cubicBezTo>
                    <a:pt x="170" y="54"/>
                    <a:pt x="170" y="54"/>
                    <a:pt x="170" y="54"/>
                  </a:cubicBezTo>
                  <a:cubicBezTo>
                    <a:pt x="171" y="54"/>
                    <a:pt x="171" y="54"/>
                    <a:pt x="171" y="54"/>
                  </a:cubicBezTo>
                  <a:cubicBezTo>
                    <a:pt x="171" y="55"/>
                    <a:pt x="171" y="55"/>
                    <a:pt x="171" y="55"/>
                  </a:cubicBezTo>
                  <a:cubicBezTo>
                    <a:pt x="171" y="55"/>
                    <a:pt x="171" y="55"/>
                    <a:pt x="171" y="55"/>
                  </a:cubicBezTo>
                  <a:cubicBezTo>
                    <a:pt x="170" y="56"/>
                    <a:pt x="170" y="56"/>
                    <a:pt x="170" y="56"/>
                  </a:cubicBezTo>
                  <a:cubicBezTo>
                    <a:pt x="169" y="57"/>
                    <a:pt x="169" y="57"/>
                    <a:pt x="169" y="57"/>
                  </a:cubicBezTo>
                  <a:cubicBezTo>
                    <a:pt x="169" y="57"/>
                    <a:pt x="169" y="57"/>
                    <a:pt x="169" y="57"/>
                  </a:cubicBezTo>
                  <a:cubicBezTo>
                    <a:pt x="168" y="58"/>
                    <a:pt x="168" y="58"/>
                    <a:pt x="168" y="58"/>
                  </a:cubicBezTo>
                  <a:cubicBezTo>
                    <a:pt x="167" y="59"/>
                    <a:pt x="167" y="59"/>
                    <a:pt x="167" y="59"/>
                  </a:cubicBezTo>
                  <a:cubicBezTo>
                    <a:pt x="166" y="60"/>
                    <a:pt x="166" y="60"/>
                    <a:pt x="166" y="60"/>
                  </a:cubicBezTo>
                  <a:cubicBezTo>
                    <a:pt x="165" y="62"/>
                    <a:pt x="165" y="62"/>
                    <a:pt x="165" y="62"/>
                  </a:cubicBezTo>
                  <a:cubicBezTo>
                    <a:pt x="165" y="63"/>
                    <a:pt x="165" y="63"/>
                    <a:pt x="165" y="63"/>
                  </a:cubicBezTo>
                  <a:cubicBezTo>
                    <a:pt x="164" y="63"/>
                    <a:pt x="164" y="63"/>
                    <a:pt x="164" y="63"/>
                  </a:cubicBezTo>
                  <a:cubicBezTo>
                    <a:pt x="164" y="64"/>
                    <a:pt x="164" y="64"/>
                    <a:pt x="164" y="64"/>
                  </a:cubicBezTo>
                  <a:cubicBezTo>
                    <a:pt x="164" y="65"/>
                    <a:pt x="164" y="65"/>
                    <a:pt x="164" y="65"/>
                  </a:cubicBezTo>
                  <a:cubicBezTo>
                    <a:pt x="164" y="65"/>
                    <a:pt x="164" y="65"/>
                    <a:pt x="164" y="65"/>
                  </a:cubicBezTo>
                  <a:cubicBezTo>
                    <a:pt x="163" y="66"/>
                    <a:pt x="163" y="66"/>
                    <a:pt x="163" y="66"/>
                  </a:cubicBezTo>
                  <a:cubicBezTo>
                    <a:pt x="163" y="67"/>
                    <a:pt x="163" y="67"/>
                    <a:pt x="163" y="67"/>
                  </a:cubicBezTo>
                  <a:cubicBezTo>
                    <a:pt x="163" y="68"/>
                    <a:pt x="163" y="68"/>
                    <a:pt x="163" y="68"/>
                  </a:cubicBezTo>
                  <a:cubicBezTo>
                    <a:pt x="162" y="70"/>
                    <a:pt x="162" y="70"/>
                    <a:pt x="162" y="70"/>
                  </a:cubicBezTo>
                  <a:cubicBezTo>
                    <a:pt x="163" y="70"/>
                    <a:pt x="163" y="70"/>
                    <a:pt x="163" y="70"/>
                  </a:cubicBezTo>
                  <a:cubicBezTo>
                    <a:pt x="163" y="71"/>
                    <a:pt x="163" y="71"/>
                    <a:pt x="163" y="71"/>
                  </a:cubicBezTo>
                  <a:cubicBezTo>
                    <a:pt x="162" y="72"/>
                    <a:pt x="162" y="72"/>
                    <a:pt x="162" y="72"/>
                  </a:cubicBezTo>
                  <a:cubicBezTo>
                    <a:pt x="162" y="72"/>
                    <a:pt x="162" y="72"/>
                    <a:pt x="162" y="72"/>
                  </a:cubicBezTo>
                  <a:cubicBezTo>
                    <a:pt x="161" y="73"/>
                    <a:pt x="161" y="73"/>
                    <a:pt x="161" y="73"/>
                  </a:cubicBezTo>
                  <a:cubicBezTo>
                    <a:pt x="162" y="74"/>
                    <a:pt x="162" y="74"/>
                    <a:pt x="162" y="74"/>
                  </a:cubicBezTo>
                  <a:cubicBezTo>
                    <a:pt x="161" y="74"/>
                    <a:pt x="161" y="74"/>
                    <a:pt x="161" y="74"/>
                  </a:cubicBezTo>
                  <a:cubicBezTo>
                    <a:pt x="161" y="75"/>
                    <a:pt x="161" y="75"/>
                    <a:pt x="161" y="75"/>
                  </a:cubicBezTo>
                  <a:cubicBezTo>
                    <a:pt x="161" y="76"/>
                    <a:pt x="161" y="76"/>
                    <a:pt x="161" y="76"/>
                  </a:cubicBezTo>
                  <a:cubicBezTo>
                    <a:pt x="160" y="77"/>
                    <a:pt x="160" y="77"/>
                    <a:pt x="160" y="77"/>
                  </a:cubicBezTo>
                  <a:cubicBezTo>
                    <a:pt x="160" y="77"/>
                    <a:pt x="160" y="77"/>
                    <a:pt x="160" y="77"/>
                  </a:cubicBezTo>
                  <a:cubicBezTo>
                    <a:pt x="159" y="77"/>
                    <a:pt x="159" y="77"/>
                    <a:pt x="159" y="77"/>
                  </a:cubicBezTo>
                  <a:cubicBezTo>
                    <a:pt x="159" y="77"/>
                    <a:pt x="159" y="77"/>
                    <a:pt x="159" y="77"/>
                  </a:cubicBezTo>
                  <a:cubicBezTo>
                    <a:pt x="159" y="76"/>
                    <a:pt x="159" y="76"/>
                    <a:pt x="159" y="76"/>
                  </a:cubicBezTo>
                  <a:cubicBezTo>
                    <a:pt x="158" y="76"/>
                    <a:pt x="158" y="76"/>
                    <a:pt x="158" y="76"/>
                  </a:cubicBezTo>
                  <a:cubicBezTo>
                    <a:pt x="158" y="76"/>
                    <a:pt x="158" y="76"/>
                    <a:pt x="158" y="76"/>
                  </a:cubicBezTo>
                  <a:cubicBezTo>
                    <a:pt x="159" y="75"/>
                    <a:pt x="159" y="75"/>
                    <a:pt x="159" y="75"/>
                  </a:cubicBezTo>
                  <a:cubicBezTo>
                    <a:pt x="158" y="75"/>
                    <a:pt x="158" y="75"/>
                    <a:pt x="158" y="75"/>
                  </a:cubicBezTo>
                  <a:cubicBezTo>
                    <a:pt x="158" y="75"/>
                    <a:pt x="158" y="75"/>
                    <a:pt x="158" y="75"/>
                  </a:cubicBezTo>
                  <a:cubicBezTo>
                    <a:pt x="157" y="75"/>
                    <a:pt x="157" y="75"/>
                    <a:pt x="157" y="75"/>
                  </a:cubicBezTo>
                  <a:cubicBezTo>
                    <a:pt x="157" y="75"/>
                    <a:pt x="157" y="75"/>
                    <a:pt x="157" y="75"/>
                  </a:cubicBezTo>
                  <a:cubicBezTo>
                    <a:pt x="157" y="75"/>
                    <a:pt x="157" y="75"/>
                    <a:pt x="157" y="75"/>
                  </a:cubicBezTo>
                  <a:cubicBezTo>
                    <a:pt x="157" y="76"/>
                    <a:pt x="157" y="76"/>
                    <a:pt x="157" y="76"/>
                  </a:cubicBezTo>
                  <a:cubicBezTo>
                    <a:pt x="157" y="76"/>
                    <a:pt x="157" y="76"/>
                    <a:pt x="157" y="76"/>
                  </a:cubicBezTo>
                  <a:cubicBezTo>
                    <a:pt x="157" y="76"/>
                    <a:pt x="157" y="76"/>
                    <a:pt x="157" y="76"/>
                  </a:cubicBezTo>
                  <a:cubicBezTo>
                    <a:pt x="157" y="77"/>
                    <a:pt x="157" y="77"/>
                    <a:pt x="157" y="77"/>
                  </a:cubicBezTo>
                  <a:cubicBezTo>
                    <a:pt x="157" y="77"/>
                    <a:pt x="157" y="77"/>
                    <a:pt x="157" y="77"/>
                  </a:cubicBezTo>
                  <a:cubicBezTo>
                    <a:pt x="157" y="78"/>
                    <a:pt x="157" y="78"/>
                    <a:pt x="157" y="78"/>
                  </a:cubicBezTo>
                  <a:cubicBezTo>
                    <a:pt x="158" y="78"/>
                    <a:pt x="158" y="78"/>
                    <a:pt x="158" y="78"/>
                  </a:cubicBezTo>
                  <a:cubicBezTo>
                    <a:pt x="158" y="78"/>
                    <a:pt x="158" y="78"/>
                    <a:pt x="158" y="78"/>
                  </a:cubicBezTo>
                  <a:cubicBezTo>
                    <a:pt x="159" y="79"/>
                    <a:pt x="159" y="79"/>
                    <a:pt x="159" y="79"/>
                  </a:cubicBezTo>
                  <a:cubicBezTo>
                    <a:pt x="159" y="80"/>
                    <a:pt x="159" y="80"/>
                    <a:pt x="159" y="80"/>
                  </a:cubicBezTo>
                  <a:cubicBezTo>
                    <a:pt x="160" y="80"/>
                    <a:pt x="160" y="80"/>
                    <a:pt x="160" y="80"/>
                  </a:cubicBezTo>
                  <a:cubicBezTo>
                    <a:pt x="160" y="80"/>
                    <a:pt x="160" y="80"/>
                    <a:pt x="160" y="80"/>
                  </a:cubicBezTo>
                  <a:cubicBezTo>
                    <a:pt x="161" y="81"/>
                    <a:pt x="161" y="81"/>
                    <a:pt x="161" y="81"/>
                  </a:cubicBezTo>
                  <a:cubicBezTo>
                    <a:pt x="162" y="82"/>
                    <a:pt x="162" y="82"/>
                    <a:pt x="162" y="82"/>
                  </a:cubicBezTo>
                  <a:cubicBezTo>
                    <a:pt x="161" y="82"/>
                    <a:pt x="161" y="82"/>
                    <a:pt x="161" y="82"/>
                  </a:cubicBezTo>
                  <a:cubicBezTo>
                    <a:pt x="161" y="83"/>
                    <a:pt x="161" y="83"/>
                    <a:pt x="161" y="83"/>
                  </a:cubicBezTo>
                  <a:cubicBezTo>
                    <a:pt x="160" y="82"/>
                    <a:pt x="160" y="82"/>
                    <a:pt x="160" y="82"/>
                  </a:cubicBezTo>
                  <a:cubicBezTo>
                    <a:pt x="159" y="81"/>
                    <a:pt x="159" y="81"/>
                    <a:pt x="159" y="81"/>
                  </a:cubicBezTo>
                  <a:cubicBezTo>
                    <a:pt x="159" y="81"/>
                    <a:pt x="159" y="81"/>
                    <a:pt x="159" y="81"/>
                  </a:cubicBezTo>
                  <a:cubicBezTo>
                    <a:pt x="159" y="81"/>
                    <a:pt x="159" y="81"/>
                    <a:pt x="159" y="81"/>
                  </a:cubicBezTo>
                  <a:cubicBezTo>
                    <a:pt x="158" y="80"/>
                    <a:pt x="158" y="80"/>
                    <a:pt x="158" y="80"/>
                  </a:cubicBezTo>
                  <a:cubicBezTo>
                    <a:pt x="158" y="81"/>
                    <a:pt x="158" y="81"/>
                    <a:pt x="158" y="81"/>
                  </a:cubicBezTo>
                  <a:cubicBezTo>
                    <a:pt x="158" y="81"/>
                    <a:pt x="158" y="81"/>
                    <a:pt x="158" y="81"/>
                  </a:cubicBezTo>
                  <a:cubicBezTo>
                    <a:pt x="158" y="82"/>
                    <a:pt x="158" y="82"/>
                    <a:pt x="158" y="82"/>
                  </a:cubicBezTo>
                  <a:cubicBezTo>
                    <a:pt x="158" y="82"/>
                    <a:pt x="158" y="82"/>
                    <a:pt x="158" y="82"/>
                  </a:cubicBezTo>
                  <a:cubicBezTo>
                    <a:pt x="158" y="82"/>
                    <a:pt x="158" y="82"/>
                    <a:pt x="158" y="82"/>
                  </a:cubicBezTo>
                  <a:cubicBezTo>
                    <a:pt x="158" y="82"/>
                    <a:pt x="158" y="82"/>
                    <a:pt x="158" y="82"/>
                  </a:cubicBezTo>
                  <a:cubicBezTo>
                    <a:pt x="158" y="82"/>
                    <a:pt x="158" y="82"/>
                    <a:pt x="158" y="82"/>
                  </a:cubicBezTo>
                  <a:cubicBezTo>
                    <a:pt x="157" y="82"/>
                    <a:pt x="157" y="82"/>
                    <a:pt x="157" y="82"/>
                  </a:cubicBezTo>
                  <a:cubicBezTo>
                    <a:pt x="158" y="83"/>
                    <a:pt x="158" y="83"/>
                    <a:pt x="158" y="83"/>
                  </a:cubicBezTo>
                  <a:cubicBezTo>
                    <a:pt x="158" y="83"/>
                    <a:pt x="158" y="83"/>
                    <a:pt x="158" y="83"/>
                  </a:cubicBezTo>
                  <a:cubicBezTo>
                    <a:pt x="158" y="83"/>
                    <a:pt x="158" y="83"/>
                    <a:pt x="158" y="83"/>
                  </a:cubicBezTo>
                  <a:cubicBezTo>
                    <a:pt x="158" y="84"/>
                    <a:pt x="158" y="84"/>
                    <a:pt x="158" y="84"/>
                  </a:cubicBezTo>
                  <a:cubicBezTo>
                    <a:pt x="158" y="84"/>
                    <a:pt x="158" y="84"/>
                    <a:pt x="158" y="84"/>
                  </a:cubicBezTo>
                  <a:cubicBezTo>
                    <a:pt x="159" y="84"/>
                    <a:pt x="159" y="84"/>
                    <a:pt x="159" y="84"/>
                  </a:cubicBezTo>
                  <a:cubicBezTo>
                    <a:pt x="159" y="84"/>
                    <a:pt x="159" y="84"/>
                    <a:pt x="159" y="84"/>
                  </a:cubicBezTo>
                  <a:cubicBezTo>
                    <a:pt x="160" y="84"/>
                    <a:pt x="160" y="84"/>
                    <a:pt x="160" y="84"/>
                  </a:cubicBezTo>
                  <a:cubicBezTo>
                    <a:pt x="160" y="85"/>
                    <a:pt x="160" y="85"/>
                    <a:pt x="160" y="85"/>
                  </a:cubicBezTo>
                  <a:cubicBezTo>
                    <a:pt x="160" y="85"/>
                    <a:pt x="160" y="85"/>
                    <a:pt x="160" y="85"/>
                  </a:cubicBezTo>
                  <a:cubicBezTo>
                    <a:pt x="160" y="85"/>
                    <a:pt x="160" y="85"/>
                    <a:pt x="160" y="85"/>
                  </a:cubicBezTo>
                  <a:cubicBezTo>
                    <a:pt x="160" y="85"/>
                    <a:pt x="160" y="85"/>
                    <a:pt x="160" y="85"/>
                  </a:cubicBezTo>
                  <a:cubicBezTo>
                    <a:pt x="161" y="84"/>
                    <a:pt x="161" y="84"/>
                    <a:pt x="161" y="84"/>
                  </a:cubicBezTo>
                  <a:cubicBezTo>
                    <a:pt x="162" y="84"/>
                    <a:pt x="162" y="84"/>
                    <a:pt x="162" y="84"/>
                  </a:cubicBezTo>
                  <a:cubicBezTo>
                    <a:pt x="162" y="84"/>
                    <a:pt x="162" y="84"/>
                    <a:pt x="162" y="84"/>
                  </a:cubicBezTo>
                  <a:cubicBezTo>
                    <a:pt x="162" y="84"/>
                    <a:pt x="162" y="84"/>
                    <a:pt x="162" y="84"/>
                  </a:cubicBezTo>
                  <a:cubicBezTo>
                    <a:pt x="162" y="84"/>
                    <a:pt x="162" y="84"/>
                    <a:pt x="162" y="84"/>
                  </a:cubicBezTo>
                  <a:cubicBezTo>
                    <a:pt x="163" y="84"/>
                    <a:pt x="163" y="84"/>
                    <a:pt x="163" y="84"/>
                  </a:cubicBezTo>
                  <a:cubicBezTo>
                    <a:pt x="163" y="85"/>
                    <a:pt x="163" y="85"/>
                    <a:pt x="163" y="85"/>
                  </a:cubicBezTo>
                  <a:cubicBezTo>
                    <a:pt x="164" y="85"/>
                    <a:pt x="164" y="85"/>
                    <a:pt x="164" y="85"/>
                  </a:cubicBezTo>
                  <a:cubicBezTo>
                    <a:pt x="164" y="86"/>
                    <a:pt x="164" y="86"/>
                    <a:pt x="164" y="86"/>
                  </a:cubicBezTo>
                  <a:cubicBezTo>
                    <a:pt x="164" y="86"/>
                    <a:pt x="164" y="86"/>
                    <a:pt x="164" y="86"/>
                  </a:cubicBezTo>
                  <a:cubicBezTo>
                    <a:pt x="164" y="87"/>
                    <a:pt x="164" y="87"/>
                    <a:pt x="164" y="87"/>
                  </a:cubicBezTo>
                  <a:cubicBezTo>
                    <a:pt x="163" y="88"/>
                    <a:pt x="163" y="88"/>
                    <a:pt x="163" y="88"/>
                  </a:cubicBezTo>
                  <a:cubicBezTo>
                    <a:pt x="163" y="89"/>
                    <a:pt x="163" y="89"/>
                    <a:pt x="163" y="89"/>
                  </a:cubicBezTo>
                  <a:cubicBezTo>
                    <a:pt x="163" y="89"/>
                    <a:pt x="163" y="89"/>
                    <a:pt x="163" y="89"/>
                  </a:cubicBezTo>
                  <a:cubicBezTo>
                    <a:pt x="163" y="90"/>
                    <a:pt x="163" y="90"/>
                    <a:pt x="163" y="90"/>
                  </a:cubicBezTo>
                  <a:cubicBezTo>
                    <a:pt x="163" y="91"/>
                    <a:pt x="163" y="91"/>
                    <a:pt x="163" y="91"/>
                  </a:cubicBezTo>
                  <a:cubicBezTo>
                    <a:pt x="163" y="91"/>
                    <a:pt x="163" y="91"/>
                    <a:pt x="163" y="91"/>
                  </a:cubicBezTo>
                  <a:cubicBezTo>
                    <a:pt x="162" y="92"/>
                    <a:pt x="162" y="92"/>
                    <a:pt x="162" y="92"/>
                  </a:cubicBezTo>
                  <a:cubicBezTo>
                    <a:pt x="162" y="91"/>
                    <a:pt x="162" y="91"/>
                    <a:pt x="162" y="91"/>
                  </a:cubicBezTo>
                  <a:cubicBezTo>
                    <a:pt x="162" y="91"/>
                    <a:pt x="162" y="91"/>
                    <a:pt x="162" y="91"/>
                  </a:cubicBezTo>
                  <a:cubicBezTo>
                    <a:pt x="161" y="91"/>
                    <a:pt x="161" y="91"/>
                    <a:pt x="161" y="91"/>
                  </a:cubicBezTo>
                  <a:cubicBezTo>
                    <a:pt x="160" y="90"/>
                    <a:pt x="160" y="90"/>
                    <a:pt x="160" y="90"/>
                  </a:cubicBezTo>
                  <a:cubicBezTo>
                    <a:pt x="160" y="90"/>
                    <a:pt x="160" y="90"/>
                    <a:pt x="160" y="90"/>
                  </a:cubicBezTo>
                  <a:cubicBezTo>
                    <a:pt x="160" y="90"/>
                    <a:pt x="160" y="90"/>
                    <a:pt x="160" y="90"/>
                  </a:cubicBezTo>
                  <a:cubicBezTo>
                    <a:pt x="159" y="90"/>
                    <a:pt x="159" y="90"/>
                    <a:pt x="159" y="90"/>
                  </a:cubicBezTo>
                  <a:cubicBezTo>
                    <a:pt x="159" y="90"/>
                    <a:pt x="159" y="90"/>
                    <a:pt x="159" y="90"/>
                  </a:cubicBezTo>
                  <a:cubicBezTo>
                    <a:pt x="159" y="89"/>
                    <a:pt x="159" y="89"/>
                    <a:pt x="159" y="89"/>
                  </a:cubicBezTo>
                  <a:cubicBezTo>
                    <a:pt x="158" y="88"/>
                    <a:pt x="158" y="88"/>
                    <a:pt x="158" y="88"/>
                  </a:cubicBezTo>
                  <a:cubicBezTo>
                    <a:pt x="158" y="88"/>
                    <a:pt x="158" y="88"/>
                    <a:pt x="158" y="88"/>
                  </a:cubicBezTo>
                  <a:cubicBezTo>
                    <a:pt x="158" y="89"/>
                    <a:pt x="158" y="89"/>
                    <a:pt x="158" y="89"/>
                  </a:cubicBezTo>
                  <a:cubicBezTo>
                    <a:pt x="157" y="88"/>
                    <a:pt x="157" y="88"/>
                    <a:pt x="157" y="88"/>
                  </a:cubicBezTo>
                  <a:cubicBezTo>
                    <a:pt x="157" y="88"/>
                    <a:pt x="157" y="88"/>
                    <a:pt x="157" y="88"/>
                  </a:cubicBezTo>
                  <a:cubicBezTo>
                    <a:pt x="156" y="88"/>
                    <a:pt x="156" y="88"/>
                    <a:pt x="156" y="88"/>
                  </a:cubicBezTo>
                  <a:cubicBezTo>
                    <a:pt x="155" y="88"/>
                    <a:pt x="155" y="88"/>
                    <a:pt x="155" y="88"/>
                  </a:cubicBezTo>
                  <a:cubicBezTo>
                    <a:pt x="156" y="88"/>
                    <a:pt x="156" y="88"/>
                    <a:pt x="156" y="88"/>
                  </a:cubicBezTo>
                  <a:cubicBezTo>
                    <a:pt x="156" y="89"/>
                    <a:pt x="156" y="89"/>
                    <a:pt x="156" y="89"/>
                  </a:cubicBezTo>
                  <a:cubicBezTo>
                    <a:pt x="155" y="89"/>
                    <a:pt x="155" y="89"/>
                    <a:pt x="155" y="89"/>
                  </a:cubicBezTo>
                  <a:cubicBezTo>
                    <a:pt x="155" y="89"/>
                    <a:pt x="155" y="89"/>
                    <a:pt x="155" y="89"/>
                  </a:cubicBezTo>
                  <a:cubicBezTo>
                    <a:pt x="154" y="88"/>
                    <a:pt x="154" y="88"/>
                    <a:pt x="154" y="88"/>
                  </a:cubicBezTo>
                  <a:cubicBezTo>
                    <a:pt x="153" y="89"/>
                    <a:pt x="153" y="89"/>
                    <a:pt x="153" y="89"/>
                  </a:cubicBezTo>
                  <a:cubicBezTo>
                    <a:pt x="154" y="89"/>
                    <a:pt x="154" y="89"/>
                    <a:pt x="154" y="89"/>
                  </a:cubicBezTo>
                  <a:cubicBezTo>
                    <a:pt x="154" y="89"/>
                    <a:pt x="154" y="89"/>
                    <a:pt x="154" y="89"/>
                  </a:cubicBezTo>
                  <a:cubicBezTo>
                    <a:pt x="155" y="89"/>
                    <a:pt x="155" y="89"/>
                    <a:pt x="155" y="89"/>
                  </a:cubicBezTo>
                  <a:cubicBezTo>
                    <a:pt x="155" y="89"/>
                    <a:pt x="155" y="89"/>
                    <a:pt x="155" y="89"/>
                  </a:cubicBezTo>
                  <a:cubicBezTo>
                    <a:pt x="155" y="90"/>
                    <a:pt x="155" y="90"/>
                    <a:pt x="155" y="90"/>
                  </a:cubicBezTo>
                  <a:cubicBezTo>
                    <a:pt x="155" y="90"/>
                    <a:pt x="155" y="90"/>
                    <a:pt x="155" y="90"/>
                  </a:cubicBezTo>
                  <a:cubicBezTo>
                    <a:pt x="154" y="91"/>
                    <a:pt x="154" y="91"/>
                    <a:pt x="154" y="91"/>
                  </a:cubicBezTo>
                  <a:cubicBezTo>
                    <a:pt x="153" y="91"/>
                    <a:pt x="153" y="91"/>
                    <a:pt x="153" y="91"/>
                  </a:cubicBezTo>
                  <a:cubicBezTo>
                    <a:pt x="152" y="91"/>
                    <a:pt x="152" y="91"/>
                    <a:pt x="152" y="91"/>
                  </a:cubicBezTo>
                  <a:cubicBezTo>
                    <a:pt x="152" y="90"/>
                    <a:pt x="152" y="90"/>
                    <a:pt x="152" y="90"/>
                  </a:cubicBezTo>
                  <a:cubicBezTo>
                    <a:pt x="152" y="90"/>
                    <a:pt x="152" y="90"/>
                    <a:pt x="152" y="90"/>
                  </a:cubicBezTo>
                  <a:cubicBezTo>
                    <a:pt x="152" y="90"/>
                    <a:pt x="152" y="90"/>
                    <a:pt x="152" y="90"/>
                  </a:cubicBezTo>
                  <a:cubicBezTo>
                    <a:pt x="151" y="90"/>
                    <a:pt x="151" y="90"/>
                    <a:pt x="151" y="90"/>
                  </a:cubicBezTo>
                  <a:cubicBezTo>
                    <a:pt x="152" y="91"/>
                    <a:pt x="152" y="91"/>
                    <a:pt x="152" y="91"/>
                  </a:cubicBezTo>
                  <a:cubicBezTo>
                    <a:pt x="152" y="91"/>
                    <a:pt x="152" y="91"/>
                    <a:pt x="152" y="91"/>
                  </a:cubicBezTo>
                  <a:cubicBezTo>
                    <a:pt x="151" y="91"/>
                    <a:pt x="151" y="91"/>
                    <a:pt x="151" y="91"/>
                  </a:cubicBezTo>
                  <a:cubicBezTo>
                    <a:pt x="152" y="92"/>
                    <a:pt x="152" y="92"/>
                    <a:pt x="152" y="92"/>
                  </a:cubicBezTo>
                  <a:cubicBezTo>
                    <a:pt x="152" y="92"/>
                    <a:pt x="152" y="92"/>
                    <a:pt x="152" y="92"/>
                  </a:cubicBezTo>
                  <a:cubicBezTo>
                    <a:pt x="151" y="92"/>
                    <a:pt x="151" y="92"/>
                    <a:pt x="151" y="92"/>
                  </a:cubicBezTo>
                  <a:cubicBezTo>
                    <a:pt x="152" y="93"/>
                    <a:pt x="152" y="93"/>
                    <a:pt x="152" y="93"/>
                  </a:cubicBezTo>
                  <a:cubicBezTo>
                    <a:pt x="152" y="93"/>
                    <a:pt x="152" y="93"/>
                    <a:pt x="152" y="93"/>
                  </a:cubicBezTo>
                  <a:cubicBezTo>
                    <a:pt x="151" y="93"/>
                    <a:pt x="151" y="93"/>
                    <a:pt x="151" y="93"/>
                  </a:cubicBezTo>
                  <a:cubicBezTo>
                    <a:pt x="151" y="93"/>
                    <a:pt x="151" y="93"/>
                    <a:pt x="151" y="93"/>
                  </a:cubicBezTo>
                  <a:cubicBezTo>
                    <a:pt x="150" y="93"/>
                    <a:pt x="150" y="93"/>
                    <a:pt x="150" y="93"/>
                  </a:cubicBezTo>
                  <a:cubicBezTo>
                    <a:pt x="150" y="93"/>
                    <a:pt x="150" y="93"/>
                    <a:pt x="150" y="93"/>
                  </a:cubicBezTo>
                  <a:cubicBezTo>
                    <a:pt x="150" y="94"/>
                    <a:pt x="150" y="94"/>
                    <a:pt x="150" y="94"/>
                  </a:cubicBezTo>
                  <a:cubicBezTo>
                    <a:pt x="151" y="94"/>
                    <a:pt x="151" y="94"/>
                    <a:pt x="151" y="94"/>
                  </a:cubicBezTo>
                  <a:cubicBezTo>
                    <a:pt x="152" y="94"/>
                    <a:pt x="152" y="94"/>
                    <a:pt x="152" y="94"/>
                  </a:cubicBezTo>
                  <a:cubicBezTo>
                    <a:pt x="152" y="94"/>
                    <a:pt x="152" y="94"/>
                    <a:pt x="152" y="94"/>
                  </a:cubicBezTo>
                  <a:cubicBezTo>
                    <a:pt x="152" y="95"/>
                    <a:pt x="152" y="95"/>
                    <a:pt x="152" y="95"/>
                  </a:cubicBezTo>
                  <a:cubicBezTo>
                    <a:pt x="152" y="95"/>
                    <a:pt x="152" y="95"/>
                    <a:pt x="152" y="95"/>
                  </a:cubicBezTo>
                  <a:cubicBezTo>
                    <a:pt x="152" y="95"/>
                    <a:pt x="152" y="95"/>
                    <a:pt x="152" y="95"/>
                  </a:cubicBezTo>
                  <a:cubicBezTo>
                    <a:pt x="153" y="95"/>
                    <a:pt x="153" y="95"/>
                    <a:pt x="153" y="95"/>
                  </a:cubicBezTo>
                  <a:cubicBezTo>
                    <a:pt x="153" y="95"/>
                    <a:pt x="153" y="95"/>
                    <a:pt x="153" y="95"/>
                  </a:cubicBezTo>
                  <a:cubicBezTo>
                    <a:pt x="154" y="95"/>
                    <a:pt x="154" y="95"/>
                    <a:pt x="154" y="95"/>
                  </a:cubicBezTo>
                  <a:cubicBezTo>
                    <a:pt x="155" y="95"/>
                    <a:pt x="155" y="95"/>
                    <a:pt x="155" y="95"/>
                  </a:cubicBezTo>
                  <a:cubicBezTo>
                    <a:pt x="156" y="95"/>
                    <a:pt x="156" y="95"/>
                    <a:pt x="156" y="95"/>
                  </a:cubicBezTo>
                  <a:cubicBezTo>
                    <a:pt x="156" y="96"/>
                    <a:pt x="156" y="96"/>
                    <a:pt x="156" y="96"/>
                  </a:cubicBezTo>
                  <a:cubicBezTo>
                    <a:pt x="157" y="95"/>
                    <a:pt x="157" y="95"/>
                    <a:pt x="157" y="95"/>
                  </a:cubicBezTo>
                  <a:cubicBezTo>
                    <a:pt x="157" y="95"/>
                    <a:pt x="157" y="95"/>
                    <a:pt x="157" y="95"/>
                  </a:cubicBezTo>
                  <a:cubicBezTo>
                    <a:pt x="157" y="95"/>
                    <a:pt x="157" y="95"/>
                    <a:pt x="157" y="95"/>
                  </a:cubicBezTo>
                  <a:cubicBezTo>
                    <a:pt x="157" y="96"/>
                    <a:pt x="157" y="96"/>
                    <a:pt x="157" y="96"/>
                  </a:cubicBezTo>
                  <a:cubicBezTo>
                    <a:pt x="157" y="96"/>
                    <a:pt x="157" y="96"/>
                    <a:pt x="157" y="96"/>
                  </a:cubicBezTo>
                  <a:cubicBezTo>
                    <a:pt x="158" y="97"/>
                    <a:pt x="158" y="97"/>
                    <a:pt x="158" y="97"/>
                  </a:cubicBezTo>
                  <a:cubicBezTo>
                    <a:pt x="157" y="97"/>
                    <a:pt x="157" y="97"/>
                    <a:pt x="157" y="97"/>
                  </a:cubicBezTo>
                  <a:cubicBezTo>
                    <a:pt x="157" y="97"/>
                    <a:pt x="157" y="97"/>
                    <a:pt x="157" y="97"/>
                  </a:cubicBezTo>
                  <a:cubicBezTo>
                    <a:pt x="157" y="97"/>
                    <a:pt x="157" y="97"/>
                    <a:pt x="157" y="97"/>
                  </a:cubicBezTo>
                  <a:cubicBezTo>
                    <a:pt x="156" y="97"/>
                    <a:pt x="156" y="97"/>
                    <a:pt x="156" y="97"/>
                  </a:cubicBezTo>
                  <a:cubicBezTo>
                    <a:pt x="155" y="97"/>
                    <a:pt x="155" y="97"/>
                    <a:pt x="155" y="97"/>
                  </a:cubicBezTo>
                  <a:cubicBezTo>
                    <a:pt x="155" y="97"/>
                    <a:pt x="155" y="97"/>
                    <a:pt x="155" y="97"/>
                  </a:cubicBezTo>
                  <a:cubicBezTo>
                    <a:pt x="154" y="97"/>
                    <a:pt x="154" y="97"/>
                    <a:pt x="154" y="97"/>
                  </a:cubicBezTo>
                  <a:cubicBezTo>
                    <a:pt x="153" y="97"/>
                    <a:pt x="153" y="97"/>
                    <a:pt x="153" y="97"/>
                  </a:cubicBezTo>
                  <a:cubicBezTo>
                    <a:pt x="152" y="97"/>
                    <a:pt x="152" y="97"/>
                    <a:pt x="152" y="97"/>
                  </a:cubicBezTo>
                  <a:cubicBezTo>
                    <a:pt x="152" y="97"/>
                    <a:pt x="152" y="97"/>
                    <a:pt x="152" y="97"/>
                  </a:cubicBezTo>
                  <a:cubicBezTo>
                    <a:pt x="152" y="97"/>
                    <a:pt x="152" y="97"/>
                    <a:pt x="152" y="97"/>
                  </a:cubicBezTo>
                  <a:cubicBezTo>
                    <a:pt x="152" y="97"/>
                    <a:pt x="152" y="97"/>
                    <a:pt x="152" y="97"/>
                  </a:cubicBezTo>
                  <a:cubicBezTo>
                    <a:pt x="152" y="98"/>
                    <a:pt x="152" y="98"/>
                    <a:pt x="152" y="98"/>
                  </a:cubicBezTo>
                  <a:cubicBezTo>
                    <a:pt x="152" y="98"/>
                    <a:pt x="152" y="98"/>
                    <a:pt x="152" y="98"/>
                  </a:cubicBezTo>
                  <a:cubicBezTo>
                    <a:pt x="152" y="98"/>
                    <a:pt x="152" y="98"/>
                    <a:pt x="152" y="98"/>
                  </a:cubicBezTo>
                  <a:cubicBezTo>
                    <a:pt x="153" y="98"/>
                    <a:pt x="153" y="98"/>
                    <a:pt x="153" y="98"/>
                  </a:cubicBezTo>
                  <a:cubicBezTo>
                    <a:pt x="155" y="98"/>
                    <a:pt x="155" y="98"/>
                    <a:pt x="155" y="98"/>
                  </a:cubicBezTo>
                  <a:cubicBezTo>
                    <a:pt x="155" y="98"/>
                    <a:pt x="155" y="98"/>
                    <a:pt x="155" y="98"/>
                  </a:cubicBezTo>
                  <a:cubicBezTo>
                    <a:pt x="156" y="98"/>
                    <a:pt x="156" y="98"/>
                    <a:pt x="156" y="98"/>
                  </a:cubicBezTo>
                  <a:cubicBezTo>
                    <a:pt x="156" y="98"/>
                    <a:pt x="156" y="98"/>
                    <a:pt x="156" y="98"/>
                  </a:cubicBezTo>
                  <a:cubicBezTo>
                    <a:pt x="157" y="99"/>
                    <a:pt x="157" y="99"/>
                    <a:pt x="157" y="99"/>
                  </a:cubicBezTo>
                  <a:cubicBezTo>
                    <a:pt x="157" y="99"/>
                    <a:pt x="157" y="99"/>
                    <a:pt x="157" y="99"/>
                  </a:cubicBezTo>
                  <a:cubicBezTo>
                    <a:pt x="158" y="100"/>
                    <a:pt x="158" y="100"/>
                    <a:pt x="158" y="100"/>
                  </a:cubicBezTo>
                  <a:cubicBezTo>
                    <a:pt x="158" y="100"/>
                    <a:pt x="158" y="100"/>
                    <a:pt x="158" y="100"/>
                  </a:cubicBezTo>
                  <a:cubicBezTo>
                    <a:pt x="158" y="101"/>
                    <a:pt x="158" y="101"/>
                    <a:pt x="158" y="101"/>
                  </a:cubicBezTo>
                  <a:cubicBezTo>
                    <a:pt x="158" y="101"/>
                    <a:pt x="158" y="101"/>
                    <a:pt x="158" y="101"/>
                  </a:cubicBezTo>
                  <a:cubicBezTo>
                    <a:pt x="158" y="101"/>
                    <a:pt x="158" y="101"/>
                    <a:pt x="158" y="101"/>
                  </a:cubicBezTo>
                  <a:cubicBezTo>
                    <a:pt x="157" y="100"/>
                    <a:pt x="157" y="100"/>
                    <a:pt x="157" y="100"/>
                  </a:cubicBezTo>
                  <a:cubicBezTo>
                    <a:pt x="157" y="101"/>
                    <a:pt x="157" y="101"/>
                    <a:pt x="157" y="101"/>
                  </a:cubicBezTo>
                  <a:cubicBezTo>
                    <a:pt x="157" y="101"/>
                    <a:pt x="157" y="101"/>
                    <a:pt x="157" y="101"/>
                  </a:cubicBezTo>
                  <a:cubicBezTo>
                    <a:pt x="158" y="102"/>
                    <a:pt x="158" y="102"/>
                    <a:pt x="158" y="102"/>
                  </a:cubicBezTo>
                  <a:cubicBezTo>
                    <a:pt x="158" y="103"/>
                    <a:pt x="158" y="103"/>
                    <a:pt x="158" y="103"/>
                  </a:cubicBezTo>
                  <a:cubicBezTo>
                    <a:pt x="158" y="103"/>
                    <a:pt x="158" y="103"/>
                    <a:pt x="158" y="103"/>
                  </a:cubicBezTo>
                  <a:cubicBezTo>
                    <a:pt x="158" y="104"/>
                    <a:pt x="158" y="104"/>
                    <a:pt x="158" y="104"/>
                  </a:cubicBezTo>
                  <a:cubicBezTo>
                    <a:pt x="158" y="104"/>
                    <a:pt x="158" y="104"/>
                    <a:pt x="158" y="104"/>
                  </a:cubicBezTo>
                  <a:cubicBezTo>
                    <a:pt x="157" y="105"/>
                    <a:pt x="157" y="105"/>
                    <a:pt x="157" y="105"/>
                  </a:cubicBezTo>
                  <a:cubicBezTo>
                    <a:pt x="157" y="106"/>
                    <a:pt x="157" y="106"/>
                    <a:pt x="157" y="106"/>
                  </a:cubicBezTo>
                  <a:cubicBezTo>
                    <a:pt x="156" y="106"/>
                    <a:pt x="156" y="106"/>
                    <a:pt x="156" y="106"/>
                  </a:cubicBezTo>
                  <a:cubicBezTo>
                    <a:pt x="156" y="106"/>
                    <a:pt x="156" y="106"/>
                    <a:pt x="156" y="106"/>
                  </a:cubicBezTo>
                  <a:cubicBezTo>
                    <a:pt x="155" y="106"/>
                    <a:pt x="155" y="106"/>
                    <a:pt x="155" y="106"/>
                  </a:cubicBezTo>
                  <a:cubicBezTo>
                    <a:pt x="155" y="105"/>
                    <a:pt x="155" y="105"/>
                    <a:pt x="155" y="105"/>
                  </a:cubicBezTo>
                  <a:cubicBezTo>
                    <a:pt x="156" y="105"/>
                    <a:pt x="156" y="105"/>
                    <a:pt x="156" y="105"/>
                  </a:cubicBezTo>
                  <a:cubicBezTo>
                    <a:pt x="155" y="105"/>
                    <a:pt x="155" y="105"/>
                    <a:pt x="155" y="105"/>
                  </a:cubicBezTo>
                  <a:cubicBezTo>
                    <a:pt x="155" y="104"/>
                    <a:pt x="155" y="104"/>
                    <a:pt x="155" y="104"/>
                  </a:cubicBezTo>
                  <a:cubicBezTo>
                    <a:pt x="155" y="105"/>
                    <a:pt x="155" y="105"/>
                    <a:pt x="155" y="105"/>
                  </a:cubicBezTo>
                  <a:cubicBezTo>
                    <a:pt x="154" y="105"/>
                    <a:pt x="154" y="105"/>
                    <a:pt x="154" y="105"/>
                  </a:cubicBezTo>
                  <a:cubicBezTo>
                    <a:pt x="153" y="103"/>
                    <a:pt x="153" y="103"/>
                    <a:pt x="153" y="103"/>
                  </a:cubicBezTo>
                  <a:cubicBezTo>
                    <a:pt x="152" y="103"/>
                    <a:pt x="152" y="103"/>
                    <a:pt x="152" y="103"/>
                  </a:cubicBezTo>
                  <a:cubicBezTo>
                    <a:pt x="152" y="102"/>
                    <a:pt x="152" y="102"/>
                    <a:pt x="152" y="102"/>
                  </a:cubicBezTo>
                  <a:cubicBezTo>
                    <a:pt x="152" y="102"/>
                    <a:pt x="152" y="102"/>
                    <a:pt x="152" y="102"/>
                  </a:cubicBezTo>
                  <a:cubicBezTo>
                    <a:pt x="151" y="101"/>
                    <a:pt x="151" y="101"/>
                    <a:pt x="151" y="101"/>
                  </a:cubicBezTo>
                  <a:cubicBezTo>
                    <a:pt x="150" y="100"/>
                    <a:pt x="150" y="100"/>
                    <a:pt x="150" y="100"/>
                  </a:cubicBezTo>
                  <a:cubicBezTo>
                    <a:pt x="150" y="100"/>
                    <a:pt x="150" y="100"/>
                    <a:pt x="150" y="100"/>
                  </a:cubicBezTo>
                  <a:cubicBezTo>
                    <a:pt x="150" y="100"/>
                    <a:pt x="150" y="100"/>
                    <a:pt x="150" y="100"/>
                  </a:cubicBezTo>
                  <a:cubicBezTo>
                    <a:pt x="150" y="100"/>
                    <a:pt x="150" y="100"/>
                    <a:pt x="150" y="100"/>
                  </a:cubicBezTo>
                  <a:cubicBezTo>
                    <a:pt x="150" y="101"/>
                    <a:pt x="150" y="101"/>
                    <a:pt x="150" y="101"/>
                  </a:cubicBezTo>
                  <a:cubicBezTo>
                    <a:pt x="151" y="101"/>
                    <a:pt x="151" y="101"/>
                    <a:pt x="151" y="101"/>
                  </a:cubicBezTo>
                  <a:cubicBezTo>
                    <a:pt x="151" y="102"/>
                    <a:pt x="151" y="102"/>
                    <a:pt x="151" y="102"/>
                  </a:cubicBezTo>
                  <a:cubicBezTo>
                    <a:pt x="150" y="102"/>
                    <a:pt x="150" y="102"/>
                    <a:pt x="150" y="102"/>
                  </a:cubicBezTo>
                  <a:cubicBezTo>
                    <a:pt x="149" y="102"/>
                    <a:pt x="149" y="102"/>
                    <a:pt x="149" y="102"/>
                  </a:cubicBezTo>
                  <a:cubicBezTo>
                    <a:pt x="149" y="102"/>
                    <a:pt x="149" y="102"/>
                    <a:pt x="149" y="102"/>
                  </a:cubicBezTo>
                  <a:cubicBezTo>
                    <a:pt x="148" y="101"/>
                    <a:pt x="148" y="101"/>
                    <a:pt x="148" y="101"/>
                  </a:cubicBezTo>
                  <a:cubicBezTo>
                    <a:pt x="148" y="100"/>
                    <a:pt x="148" y="100"/>
                    <a:pt x="148" y="100"/>
                  </a:cubicBezTo>
                  <a:cubicBezTo>
                    <a:pt x="148" y="101"/>
                    <a:pt x="148" y="101"/>
                    <a:pt x="148" y="101"/>
                  </a:cubicBezTo>
                  <a:cubicBezTo>
                    <a:pt x="148" y="101"/>
                    <a:pt x="148" y="101"/>
                    <a:pt x="148" y="101"/>
                  </a:cubicBezTo>
                  <a:cubicBezTo>
                    <a:pt x="149" y="102"/>
                    <a:pt x="149" y="102"/>
                    <a:pt x="149" y="102"/>
                  </a:cubicBezTo>
                  <a:cubicBezTo>
                    <a:pt x="150" y="103"/>
                    <a:pt x="150" y="103"/>
                    <a:pt x="150" y="103"/>
                  </a:cubicBezTo>
                  <a:cubicBezTo>
                    <a:pt x="151" y="103"/>
                    <a:pt x="151" y="103"/>
                    <a:pt x="151" y="103"/>
                  </a:cubicBezTo>
                  <a:cubicBezTo>
                    <a:pt x="152" y="103"/>
                    <a:pt x="152" y="103"/>
                    <a:pt x="152" y="103"/>
                  </a:cubicBezTo>
                  <a:cubicBezTo>
                    <a:pt x="154" y="105"/>
                    <a:pt x="154" y="105"/>
                    <a:pt x="154" y="105"/>
                  </a:cubicBezTo>
                  <a:cubicBezTo>
                    <a:pt x="154" y="105"/>
                    <a:pt x="154" y="105"/>
                    <a:pt x="154" y="105"/>
                  </a:cubicBezTo>
                  <a:cubicBezTo>
                    <a:pt x="154" y="106"/>
                    <a:pt x="154" y="106"/>
                    <a:pt x="154" y="106"/>
                  </a:cubicBezTo>
                  <a:cubicBezTo>
                    <a:pt x="153" y="106"/>
                    <a:pt x="153" y="106"/>
                    <a:pt x="153" y="106"/>
                  </a:cubicBezTo>
                  <a:cubicBezTo>
                    <a:pt x="153" y="105"/>
                    <a:pt x="153" y="105"/>
                    <a:pt x="153" y="105"/>
                  </a:cubicBezTo>
                  <a:cubicBezTo>
                    <a:pt x="152" y="105"/>
                    <a:pt x="152" y="105"/>
                    <a:pt x="152" y="105"/>
                  </a:cubicBezTo>
                  <a:cubicBezTo>
                    <a:pt x="152" y="106"/>
                    <a:pt x="152" y="106"/>
                    <a:pt x="152" y="106"/>
                  </a:cubicBezTo>
                  <a:cubicBezTo>
                    <a:pt x="151" y="106"/>
                    <a:pt x="151" y="106"/>
                    <a:pt x="151" y="106"/>
                  </a:cubicBezTo>
                  <a:cubicBezTo>
                    <a:pt x="150" y="106"/>
                    <a:pt x="150" y="106"/>
                    <a:pt x="150" y="106"/>
                  </a:cubicBezTo>
                  <a:cubicBezTo>
                    <a:pt x="150" y="106"/>
                    <a:pt x="150" y="106"/>
                    <a:pt x="150" y="106"/>
                  </a:cubicBezTo>
                  <a:cubicBezTo>
                    <a:pt x="149" y="106"/>
                    <a:pt x="149" y="106"/>
                    <a:pt x="149" y="106"/>
                  </a:cubicBezTo>
                  <a:cubicBezTo>
                    <a:pt x="150" y="105"/>
                    <a:pt x="150" y="105"/>
                    <a:pt x="150" y="105"/>
                  </a:cubicBezTo>
                  <a:cubicBezTo>
                    <a:pt x="149" y="105"/>
                    <a:pt x="149" y="105"/>
                    <a:pt x="149" y="105"/>
                  </a:cubicBezTo>
                  <a:cubicBezTo>
                    <a:pt x="149" y="105"/>
                    <a:pt x="149" y="105"/>
                    <a:pt x="149" y="105"/>
                  </a:cubicBezTo>
                  <a:cubicBezTo>
                    <a:pt x="149" y="105"/>
                    <a:pt x="149" y="105"/>
                    <a:pt x="149" y="105"/>
                  </a:cubicBezTo>
                  <a:cubicBezTo>
                    <a:pt x="149" y="106"/>
                    <a:pt x="149" y="106"/>
                    <a:pt x="149" y="106"/>
                  </a:cubicBezTo>
                  <a:cubicBezTo>
                    <a:pt x="149" y="106"/>
                    <a:pt x="149" y="106"/>
                    <a:pt x="149" y="106"/>
                  </a:cubicBezTo>
                  <a:cubicBezTo>
                    <a:pt x="150" y="107"/>
                    <a:pt x="150" y="107"/>
                    <a:pt x="150" y="107"/>
                  </a:cubicBezTo>
                  <a:cubicBezTo>
                    <a:pt x="150" y="107"/>
                    <a:pt x="150" y="107"/>
                    <a:pt x="150" y="107"/>
                  </a:cubicBezTo>
                  <a:cubicBezTo>
                    <a:pt x="151" y="107"/>
                    <a:pt x="151" y="107"/>
                    <a:pt x="151" y="107"/>
                  </a:cubicBezTo>
                  <a:cubicBezTo>
                    <a:pt x="152" y="106"/>
                    <a:pt x="152" y="106"/>
                    <a:pt x="152" y="106"/>
                  </a:cubicBezTo>
                  <a:cubicBezTo>
                    <a:pt x="152" y="106"/>
                    <a:pt x="152" y="106"/>
                    <a:pt x="152" y="106"/>
                  </a:cubicBezTo>
                  <a:cubicBezTo>
                    <a:pt x="153" y="106"/>
                    <a:pt x="153" y="106"/>
                    <a:pt x="153" y="106"/>
                  </a:cubicBezTo>
                  <a:cubicBezTo>
                    <a:pt x="153" y="107"/>
                    <a:pt x="153" y="107"/>
                    <a:pt x="153" y="107"/>
                  </a:cubicBezTo>
                  <a:cubicBezTo>
                    <a:pt x="153" y="107"/>
                    <a:pt x="153" y="107"/>
                    <a:pt x="153" y="107"/>
                  </a:cubicBezTo>
                  <a:cubicBezTo>
                    <a:pt x="153" y="108"/>
                    <a:pt x="153" y="108"/>
                    <a:pt x="153" y="108"/>
                  </a:cubicBezTo>
                  <a:cubicBezTo>
                    <a:pt x="153" y="109"/>
                    <a:pt x="153" y="109"/>
                    <a:pt x="153" y="109"/>
                  </a:cubicBezTo>
                  <a:cubicBezTo>
                    <a:pt x="152" y="109"/>
                    <a:pt x="152" y="109"/>
                    <a:pt x="152" y="109"/>
                  </a:cubicBezTo>
                  <a:cubicBezTo>
                    <a:pt x="152" y="109"/>
                    <a:pt x="152" y="109"/>
                    <a:pt x="152" y="109"/>
                  </a:cubicBezTo>
                  <a:cubicBezTo>
                    <a:pt x="153" y="110"/>
                    <a:pt x="153" y="110"/>
                    <a:pt x="153" y="110"/>
                  </a:cubicBezTo>
                  <a:cubicBezTo>
                    <a:pt x="153" y="109"/>
                    <a:pt x="153" y="109"/>
                    <a:pt x="153" y="109"/>
                  </a:cubicBezTo>
                  <a:cubicBezTo>
                    <a:pt x="154" y="110"/>
                    <a:pt x="154" y="110"/>
                    <a:pt x="154" y="110"/>
                  </a:cubicBezTo>
                  <a:cubicBezTo>
                    <a:pt x="155" y="110"/>
                    <a:pt x="155" y="110"/>
                    <a:pt x="155" y="110"/>
                  </a:cubicBezTo>
                  <a:cubicBezTo>
                    <a:pt x="156" y="111"/>
                    <a:pt x="156" y="111"/>
                    <a:pt x="156" y="111"/>
                  </a:cubicBezTo>
                  <a:cubicBezTo>
                    <a:pt x="156" y="110"/>
                    <a:pt x="156" y="110"/>
                    <a:pt x="156" y="110"/>
                  </a:cubicBezTo>
                  <a:cubicBezTo>
                    <a:pt x="157" y="110"/>
                    <a:pt x="157" y="110"/>
                    <a:pt x="157" y="110"/>
                  </a:cubicBezTo>
                  <a:cubicBezTo>
                    <a:pt x="157" y="110"/>
                    <a:pt x="157" y="110"/>
                    <a:pt x="157" y="110"/>
                  </a:cubicBezTo>
                  <a:cubicBezTo>
                    <a:pt x="157" y="111"/>
                    <a:pt x="157" y="111"/>
                    <a:pt x="157" y="111"/>
                  </a:cubicBezTo>
                  <a:cubicBezTo>
                    <a:pt x="157" y="111"/>
                    <a:pt x="157" y="111"/>
                    <a:pt x="157" y="111"/>
                  </a:cubicBezTo>
                  <a:cubicBezTo>
                    <a:pt x="157" y="112"/>
                    <a:pt x="157" y="112"/>
                    <a:pt x="157" y="112"/>
                  </a:cubicBezTo>
                  <a:cubicBezTo>
                    <a:pt x="158" y="112"/>
                    <a:pt x="158" y="112"/>
                    <a:pt x="158" y="112"/>
                  </a:cubicBezTo>
                  <a:cubicBezTo>
                    <a:pt x="157" y="113"/>
                    <a:pt x="157" y="113"/>
                    <a:pt x="157" y="113"/>
                  </a:cubicBezTo>
                  <a:cubicBezTo>
                    <a:pt x="157" y="114"/>
                    <a:pt x="157" y="114"/>
                    <a:pt x="157" y="114"/>
                  </a:cubicBezTo>
                  <a:cubicBezTo>
                    <a:pt x="156" y="114"/>
                    <a:pt x="156" y="114"/>
                    <a:pt x="156" y="114"/>
                  </a:cubicBezTo>
                  <a:cubicBezTo>
                    <a:pt x="155" y="114"/>
                    <a:pt x="155" y="114"/>
                    <a:pt x="155" y="114"/>
                  </a:cubicBezTo>
                  <a:cubicBezTo>
                    <a:pt x="155" y="114"/>
                    <a:pt x="155" y="114"/>
                    <a:pt x="155" y="114"/>
                  </a:cubicBezTo>
                  <a:cubicBezTo>
                    <a:pt x="154" y="113"/>
                    <a:pt x="154" y="113"/>
                    <a:pt x="154" y="113"/>
                  </a:cubicBezTo>
                  <a:cubicBezTo>
                    <a:pt x="154" y="113"/>
                    <a:pt x="154" y="113"/>
                    <a:pt x="154" y="113"/>
                  </a:cubicBezTo>
                  <a:cubicBezTo>
                    <a:pt x="154" y="112"/>
                    <a:pt x="154" y="112"/>
                    <a:pt x="154" y="112"/>
                  </a:cubicBezTo>
                  <a:cubicBezTo>
                    <a:pt x="153" y="112"/>
                    <a:pt x="153" y="112"/>
                    <a:pt x="153" y="112"/>
                  </a:cubicBezTo>
                  <a:cubicBezTo>
                    <a:pt x="153" y="111"/>
                    <a:pt x="153" y="111"/>
                    <a:pt x="153" y="111"/>
                  </a:cubicBezTo>
                  <a:cubicBezTo>
                    <a:pt x="152" y="111"/>
                    <a:pt x="152" y="111"/>
                    <a:pt x="152" y="111"/>
                  </a:cubicBezTo>
                  <a:cubicBezTo>
                    <a:pt x="151" y="111"/>
                    <a:pt x="151" y="111"/>
                    <a:pt x="151" y="111"/>
                  </a:cubicBezTo>
                  <a:cubicBezTo>
                    <a:pt x="151" y="111"/>
                    <a:pt x="151" y="111"/>
                    <a:pt x="151" y="111"/>
                  </a:cubicBezTo>
                  <a:cubicBezTo>
                    <a:pt x="150" y="111"/>
                    <a:pt x="150" y="111"/>
                    <a:pt x="150" y="111"/>
                  </a:cubicBezTo>
                  <a:cubicBezTo>
                    <a:pt x="150" y="111"/>
                    <a:pt x="150" y="111"/>
                    <a:pt x="150" y="111"/>
                  </a:cubicBezTo>
                  <a:cubicBezTo>
                    <a:pt x="149" y="110"/>
                    <a:pt x="149" y="110"/>
                    <a:pt x="149" y="110"/>
                  </a:cubicBezTo>
                  <a:cubicBezTo>
                    <a:pt x="149" y="110"/>
                    <a:pt x="149" y="110"/>
                    <a:pt x="149" y="110"/>
                  </a:cubicBezTo>
                  <a:cubicBezTo>
                    <a:pt x="149" y="110"/>
                    <a:pt x="149" y="110"/>
                    <a:pt x="149" y="110"/>
                  </a:cubicBezTo>
                  <a:cubicBezTo>
                    <a:pt x="149" y="110"/>
                    <a:pt x="149" y="110"/>
                    <a:pt x="149" y="110"/>
                  </a:cubicBezTo>
                  <a:cubicBezTo>
                    <a:pt x="149" y="111"/>
                    <a:pt x="149" y="111"/>
                    <a:pt x="149" y="111"/>
                  </a:cubicBezTo>
                  <a:cubicBezTo>
                    <a:pt x="149" y="112"/>
                    <a:pt x="149" y="112"/>
                    <a:pt x="149" y="112"/>
                  </a:cubicBezTo>
                  <a:cubicBezTo>
                    <a:pt x="149" y="112"/>
                    <a:pt x="149" y="112"/>
                    <a:pt x="149" y="112"/>
                  </a:cubicBezTo>
                  <a:cubicBezTo>
                    <a:pt x="148" y="112"/>
                    <a:pt x="148" y="112"/>
                    <a:pt x="148" y="112"/>
                  </a:cubicBezTo>
                  <a:cubicBezTo>
                    <a:pt x="148" y="112"/>
                    <a:pt x="148" y="112"/>
                    <a:pt x="148" y="112"/>
                  </a:cubicBezTo>
                  <a:cubicBezTo>
                    <a:pt x="147" y="113"/>
                    <a:pt x="147" y="113"/>
                    <a:pt x="147" y="113"/>
                  </a:cubicBezTo>
                  <a:cubicBezTo>
                    <a:pt x="148" y="113"/>
                    <a:pt x="148" y="113"/>
                    <a:pt x="148" y="113"/>
                  </a:cubicBezTo>
                  <a:cubicBezTo>
                    <a:pt x="148" y="113"/>
                    <a:pt x="148" y="113"/>
                    <a:pt x="148" y="113"/>
                  </a:cubicBezTo>
                  <a:cubicBezTo>
                    <a:pt x="148" y="114"/>
                    <a:pt x="148" y="114"/>
                    <a:pt x="148" y="114"/>
                  </a:cubicBezTo>
                  <a:cubicBezTo>
                    <a:pt x="147" y="114"/>
                    <a:pt x="147" y="114"/>
                    <a:pt x="147" y="114"/>
                  </a:cubicBezTo>
                  <a:cubicBezTo>
                    <a:pt x="147" y="115"/>
                    <a:pt x="147" y="115"/>
                    <a:pt x="147" y="115"/>
                  </a:cubicBezTo>
                  <a:cubicBezTo>
                    <a:pt x="147" y="115"/>
                    <a:pt x="147" y="115"/>
                    <a:pt x="147" y="115"/>
                  </a:cubicBezTo>
                  <a:cubicBezTo>
                    <a:pt x="147" y="115"/>
                    <a:pt x="147" y="115"/>
                    <a:pt x="147" y="115"/>
                  </a:cubicBezTo>
                  <a:cubicBezTo>
                    <a:pt x="147" y="115"/>
                    <a:pt x="147" y="115"/>
                    <a:pt x="147" y="115"/>
                  </a:cubicBezTo>
                  <a:cubicBezTo>
                    <a:pt x="148" y="116"/>
                    <a:pt x="148" y="116"/>
                    <a:pt x="148" y="116"/>
                  </a:cubicBezTo>
                  <a:cubicBezTo>
                    <a:pt x="148" y="116"/>
                    <a:pt x="148" y="116"/>
                    <a:pt x="148" y="116"/>
                  </a:cubicBezTo>
                  <a:cubicBezTo>
                    <a:pt x="148" y="117"/>
                    <a:pt x="148" y="117"/>
                    <a:pt x="148" y="117"/>
                  </a:cubicBezTo>
                  <a:cubicBezTo>
                    <a:pt x="148" y="118"/>
                    <a:pt x="148" y="118"/>
                    <a:pt x="148" y="118"/>
                  </a:cubicBezTo>
                  <a:cubicBezTo>
                    <a:pt x="148" y="118"/>
                    <a:pt x="148" y="118"/>
                    <a:pt x="148" y="118"/>
                  </a:cubicBezTo>
                  <a:cubicBezTo>
                    <a:pt x="149" y="118"/>
                    <a:pt x="149" y="118"/>
                    <a:pt x="149" y="118"/>
                  </a:cubicBezTo>
                  <a:cubicBezTo>
                    <a:pt x="149" y="117"/>
                    <a:pt x="149" y="117"/>
                    <a:pt x="149" y="117"/>
                  </a:cubicBezTo>
                  <a:cubicBezTo>
                    <a:pt x="149" y="117"/>
                    <a:pt x="149" y="117"/>
                    <a:pt x="149" y="117"/>
                  </a:cubicBezTo>
                  <a:cubicBezTo>
                    <a:pt x="148" y="116"/>
                    <a:pt x="148" y="116"/>
                    <a:pt x="148" y="116"/>
                  </a:cubicBezTo>
                  <a:cubicBezTo>
                    <a:pt x="149" y="116"/>
                    <a:pt x="149" y="116"/>
                    <a:pt x="149" y="116"/>
                  </a:cubicBezTo>
                  <a:cubicBezTo>
                    <a:pt x="149" y="115"/>
                    <a:pt x="149" y="115"/>
                    <a:pt x="149" y="115"/>
                  </a:cubicBezTo>
                  <a:cubicBezTo>
                    <a:pt x="149" y="115"/>
                    <a:pt x="149" y="115"/>
                    <a:pt x="149" y="115"/>
                  </a:cubicBezTo>
                  <a:cubicBezTo>
                    <a:pt x="149" y="116"/>
                    <a:pt x="149" y="116"/>
                    <a:pt x="149" y="116"/>
                  </a:cubicBezTo>
                  <a:cubicBezTo>
                    <a:pt x="150" y="116"/>
                    <a:pt x="150" y="116"/>
                    <a:pt x="150" y="116"/>
                  </a:cubicBezTo>
                  <a:cubicBezTo>
                    <a:pt x="150" y="117"/>
                    <a:pt x="150" y="117"/>
                    <a:pt x="150" y="117"/>
                  </a:cubicBezTo>
                  <a:cubicBezTo>
                    <a:pt x="151" y="117"/>
                    <a:pt x="151" y="117"/>
                    <a:pt x="151" y="117"/>
                  </a:cubicBezTo>
                  <a:cubicBezTo>
                    <a:pt x="151" y="117"/>
                    <a:pt x="151" y="117"/>
                    <a:pt x="151" y="117"/>
                  </a:cubicBezTo>
                  <a:cubicBezTo>
                    <a:pt x="151" y="117"/>
                    <a:pt x="151" y="117"/>
                    <a:pt x="151" y="117"/>
                  </a:cubicBezTo>
                  <a:cubicBezTo>
                    <a:pt x="152" y="117"/>
                    <a:pt x="152" y="117"/>
                    <a:pt x="152" y="117"/>
                  </a:cubicBezTo>
                  <a:cubicBezTo>
                    <a:pt x="152" y="117"/>
                    <a:pt x="152" y="117"/>
                    <a:pt x="152" y="117"/>
                  </a:cubicBezTo>
                  <a:cubicBezTo>
                    <a:pt x="153" y="117"/>
                    <a:pt x="153" y="117"/>
                    <a:pt x="153" y="117"/>
                  </a:cubicBezTo>
                  <a:cubicBezTo>
                    <a:pt x="153" y="117"/>
                    <a:pt x="153" y="117"/>
                    <a:pt x="153" y="117"/>
                  </a:cubicBezTo>
                  <a:cubicBezTo>
                    <a:pt x="153" y="117"/>
                    <a:pt x="153" y="117"/>
                    <a:pt x="153" y="117"/>
                  </a:cubicBezTo>
                  <a:cubicBezTo>
                    <a:pt x="153" y="118"/>
                    <a:pt x="153" y="118"/>
                    <a:pt x="153" y="118"/>
                  </a:cubicBezTo>
                  <a:cubicBezTo>
                    <a:pt x="153" y="118"/>
                    <a:pt x="153" y="118"/>
                    <a:pt x="153" y="118"/>
                  </a:cubicBezTo>
                  <a:cubicBezTo>
                    <a:pt x="152" y="119"/>
                    <a:pt x="152" y="119"/>
                    <a:pt x="152" y="119"/>
                  </a:cubicBezTo>
                  <a:cubicBezTo>
                    <a:pt x="152" y="120"/>
                    <a:pt x="152" y="120"/>
                    <a:pt x="152" y="120"/>
                  </a:cubicBezTo>
                  <a:cubicBezTo>
                    <a:pt x="152" y="121"/>
                    <a:pt x="152" y="121"/>
                    <a:pt x="152" y="121"/>
                  </a:cubicBezTo>
                  <a:cubicBezTo>
                    <a:pt x="152" y="121"/>
                    <a:pt x="152" y="121"/>
                    <a:pt x="152" y="121"/>
                  </a:cubicBezTo>
                  <a:cubicBezTo>
                    <a:pt x="151" y="121"/>
                    <a:pt x="151" y="121"/>
                    <a:pt x="151" y="121"/>
                  </a:cubicBezTo>
                  <a:cubicBezTo>
                    <a:pt x="151" y="121"/>
                    <a:pt x="151" y="121"/>
                    <a:pt x="151" y="121"/>
                  </a:cubicBezTo>
                  <a:cubicBezTo>
                    <a:pt x="150" y="121"/>
                    <a:pt x="150" y="121"/>
                    <a:pt x="150" y="121"/>
                  </a:cubicBezTo>
                  <a:cubicBezTo>
                    <a:pt x="149" y="121"/>
                    <a:pt x="149" y="121"/>
                    <a:pt x="149" y="121"/>
                  </a:cubicBezTo>
                  <a:cubicBezTo>
                    <a:pt x="149" y="121"/>
                    <a:pt x="149" y="121"/>
                    <a:pt x="149" y="121"/>
                  </a:cubicBezTo>
                  <a:cubicBezTo>
                    <a:pt x="148" y="121"/>
                    <a:pt x="148" y="121"/>
                    <a:pt x="148" y="121"/>
                  </a:cubicBezTo>
                  <a:cubicBezTo>
                    <a:pt x="148" y="122"/>
                    <a:pt x="148" y="122"/>
                    <a:pt x="148" y="122"/>
                  </a:cubicBezTo>
                  <a:cubicBezTo>
                    <a:pt x="148" y="122"/>
                    <a:pt x="148" y="122"/>
                    <a:pt x="148" y="122"/>
                  </a:cubicBezTo>
                  <a:cubicBezTo>
                    <a:pt x="147" y="122"/>
                    <a:pt x="147" y="122"/>
                    <a:pt x="147" y="122"/>
                  </a:cubicBezTo>
                  <a:cubicBezTo>
                    <a:pt x="147" y="122"/>
                    <a:pt x="147" y="122"/>
                    <a:pt x="147" y="122"/>
                  </a:cubicBezTo>
                  <a:cubicBezTo>
                    <a:pt x="147" y="122"/>
                    <a:pt x="147" y="122"/>
                    <a:pt x="147" y="122"/>
                  </a:cubicBezTo>
                  <a:cubicBezTo>
                    <a:pt x="147" y="123"/>
                    <a:pt x="147" y="123"/>
                    <a:pt x="147" y="123"/>
                  </a:cubicBezTo>
                  <a:cubicBezTo>
                    <a:pt x="146" y="123"/>
                    <a:pt x="146" y="123"/>
                    <a:pt x="146" y="123"/>
                  </a:cubicBezTo>
                  <a:cubicBezTo>
                    <a:pt x="146" y="123"/>
                    <a:pt x="146" y="123"/>
                    <a:pt x="146" y="123"/>
                  </a:cubicBezTo>
                  <a:cubicBezTo>
                    <a:pt x="145" y="122"/>
                    <a:pt x="145" y="122"/>
                    <a:pt x="145" y="122"/>
                  </a:cubicBezTo>
                  <a:cubicBezTo>
                    <a:pt x="144" y="122"/>
                    <a:pt x="144" y="122"/>
                    <a:pt x="144" y="122"/>
                  </a:cubicBezTo>
                  <a:cubicBezTo>
                    <a:pt x="143" y="121"/>
                    <a:pt x="143" y="121"/>
                    <a:pt x="143" y="121"/>
                  </a:cubicBezTo>
                  <a:cubicBezTo>
                    <a:pt x="141" y="119"/>
                    <a:pt x="141" y="119"/>
                    <a:pt x="141" y="119"/>
                  </a:cubicBezTo>
                  <a:cubicBezTo>
                    <a:pt x="141" y="119"/>
                    <a:pt x="141" y="119"/>
                    <a:pt x="141" y="119"/>
                  </a:cubicBezTo>
                  <a:cubicBezTo>
                    <a:pt x="141" y="118"/>
                    <a:pt x="141" y="118"/>
                    <a:pt x="141" y="118"/>
                  </a:cubicBezTo>
                  <a:cubicBezTo>
                    <a:pt x="141" y="118"/>
                    <a:pt x="141" y="118"/>
                    <a:pt x="141" y="118"/>
                  </a:cubicBezTo>
                  <a:cubicBezTo>
                    <a:pt x="142" y="118"/>
                    <a:pt x="142" y="118"/>
                    <a:pt x="142" y="118"/>
                  </a:cubicBezTo>
                  <a:cubicBezTo>
                    <a:pt x="142" y="118"/>
                    <a:pt x="142" y="118"/>
                    <a:pt x="142" y="118"/>
                  </a:cubicBezTo>
                  <a:cubicBezTo>
                    <a:pt x="142" y="119"/>
                    <a:pt x="142" y="119"/>
                    <a:pt x="142" y="119"/>
                  </a:cubicBezTo>
                  <a:cubicBezTo>
                    <a:pt x="144" y="119"/>
                    <a:pt x="144" y="119"/>
                    <a:pt x="144" y="119"/>
                  </a:cubicBezTo>
                  <a:cubicBezTo>
                    <a:pt x="145" y="120"/>
                    <a:pt x="145" y="120"/>
                    <a:pt x="145" y="120"/>
                  </a:cubicBezTo>
                  <a:cubicBezTo>
                    <a:pt x="145" y="120"/>
                    <a:pt x="145" y="120"/>
                    <a:pt x="145" y="120"/>
                  </a:cubicBezTo>
                  <a:cubicBezTo>
                    <a:pt x="146" y="120"/>
                    <a:pt x="146" y="120"/>
                    <a:pt x="146" y="120"/>
                  </a:cubicBezTo>
                  <a:cubicBezTo>
                    <a:pt x="146" y="119"/>
                    <a:pt x="146" y="119"/>
                    <a:pt x="146" y="119"/>
                  </a:cubicBezTo>
                  <a:cubicBezTo>
                    <a:pt x="146" y="119"/>
                    <a:pt x="146" y="119"/>
                    <a:pt x="146" y="119"/>
                  </a:cubicBezTo>
                  <a:cubicBezTo>
                    <a:pt x="145" y="119"/>
                    <a:pt x="145" y="119"/>
                    <a:pt x="145" y="119"/>
                  </a:cubicBezTo>
                  <a:cubicBezTo>
                    <a:pt x="145" y="119"/>
                    <a:pt x="145" y="119"/>
                    <a:pt x="145" y="119"/>
                  </a:cubicBezTo>
                  <a:cubicBezTo>
                    <a:pt x="144" y="119"/>
                    <a:pt x="144" y="119"/>
                    <a:pt x="144" y="119"/>
                  </a:cubicBezTo>
                  <a:cubicBezTo>
                    <a:pt x="143" y="118"/>
                    <a:pt x="143" y="118"/>
                    <a:pt x="143" y="118"/>
                  </a:cubicBezTo>
                  <a:cubicBezTo>
                    <a:pt x="142" y="118"/>
                    <a:pt x="142" y="118"/>
                    <a:pt x="142" y="118"/>
                  </a:cubicBezTo>
                  <a:cubicBezTo>
                    <a:pt x="141" y="118"/>
                    <a:pt x="141" y="118"/>
                    <a:pt x="141" y="118"/>
                  </a:cubicBezTo>
                  <a:cubicBezTo>
                    <a:pt x="141" y="117"/>
                    <a:pt x="141" y="117"/>
                    <a:pt x="141" y="117"/>
                  </a:cubicBezTo>
                  <a:cubicBezTo>
                    <a:pt x="141" y="117"/>
                    <a:pt x="141" y="117"/>
                    <a:pt x="141" y="117"/>
                  </a:cubicBezTo>
                  <a:cubicBezTo>
                    <a:pt x="140" y="117"/>
                    <a:pt x="140" y="117"/>
                    <a:pt x="140" y="117"/>
                  </a:cubicBezTo>
                  <a:cubicBezTo>
                    <a:pt x="140" y="117"/>
                    <a:pt x="140" y="117"/>
                    <a:pt x="140" y="117"/>
                  </a:cubicBezTo>
                  <a:cubicBezTo>
                    <a:pt x="140" y="117"/>
                    <a:pt x="140" y="117"/>
                    <a:pt x="140" y="117"/>
                  </a:cubicBezTo>
                  <a:cubicBezTo>
                    <a:pt x="140" y="118"/>
                    <a:pt x="140" y="118"/>
                    <a:pt x="140" y="118"/>
                  </a:cubicBezTo>
                  <a:cubicBezTo>
                    <a:pt x="140" y="119"/>
                    <a:pt x="140" y="119"/>
                    <a:pt x="140" y="119"/>
                  </a:cubicBezTo>
                  <a:cubicBezTo>
                    <a:pt x="140" y="120"/>
                    <a:pt x="140" y="120"/>
                    <a:pt x="140" y="120"/>
                  </a:cubicBezTo>
                  <a:cubicBezTo>
                    <a:pt x="139" y="120"/>
                    <a:pt x="139" y="120"/>
                    <a:pt x="139" y="120"/>
                  </a:cubicBezTo>
                  <a:cubicBezTo>
                    <a:pt x="139" y="120"/>
                    <a:pt x="139" y="120"/>
                    <a:pt x="139" y="120"/>
                  </a:cubicBezTo>
                  <a:cubicBezTo>
                    <a:pt x="138" y="118"/>
                    <a:pt x="138" y="118"/>
                    <a:pt x="138" y="118"/>
                  </a:cubicBezTo>
                  <a:cubicBezTo>
                    <a:pt x="137" y="117"/>
                    <a:pt x="137" y="117"/>
                    <a:pt x="137" y="117"/>
                  </a:cubicBezTo>
                  <a:cubicBezTo>
                    <a:pt x="137" y="116"/>
                    <a:pt x="137" y="116"/>
                    <a:pt x="137" y="116"/>
                  </a:cubicBezTo>
                  <a:cubicBezTo>
                    <a:pt x="136" y="116"/>
                    <a:pt x="136" y="116"/>
                    <a:pt x="136" y="116"/>
                  </a:cubicBezTo>
                  <a:cubicBezTo>
                    <a:pt x="136" y="116"/>
                    <a:pt x="136" y="116"/>
                    <a:pt x="136" y="116"/>
                  </a:cubicBezTo>
                  <a:cubicBezTo>
                    <a:pt x="136" y="116"/>
                    <a:pt x="136" y="116"/>
                    <a:pt x="136" y="116"/>
                  </a:cubicBezTo>
                  <a:cubicBezTo>
                    <a:pt x="136" y="116"/>
                    <a:pt x="136" y="116"/>
                    <a:pt x="136" y="116"/>
                  </a:cubicBezTo>
                  <a:cubicBezTo>
                    <a:pt x="136" y="116"/>
                    <a:pt x="136" y="116"/>
                    <a:pt x="136" y="116"/>
                  </a:cubicBezTo>
                  <a:cubicBezTo>
                    <a:pt x="136" y="117"/>
                    <a:pt x="136" y="117"/>
                    <a:pt x="136" y="117"/>
                  </a:cubicBezTo>
                  <a:cubicBezTo>
                    <a:pt x="137" y="118"/>
                    <a:pt x="137" y="118"/>
                    <a:pt x="137" y="118"/>
                  </a:cubicBezTo>
                  <a:cubicBezTo>
                    <a:pt x="137" y="119"/>
                    <a:pt x="137" y="119"/>
                    <a:pt x="137" y="119"/>
                  </a:cubicBezTo>
                  <a:cubicBezTo>
                    <a:pt x="138" y="119"/>
                    <a:pt x="138" y="119"/>
                    <a:pt x="138" y="119"/>
                  </a:cubicBezTo>
                  <a:cubicBezTo>
                    <a:pt x="138" y="119"/>
                    <a:pt x="138" y="119"/>
                    <a:pt x="138" y="119"/>
                  </a:cubicBezTo>
                  <a:cubicBezTo>
                    <a:pt x="138" y="120"/>
                    <a:pt x="138" y="120"/>
                    <a:pt x="138" y="120"/>
                  </a:cubicBezTo>
                  <a:cubicBezTo>
                    <a:pt x="138" y="120"/>
                    <a:pt x="138" y="120"/>
                    <a:pt x="138" y="120"/>
                  </a:cubicBezTo>
                  <a:cubicBezTo>
                    <a:pt x="137" y="120"/>
                    <a:pt x="137" y="120"/>
                    <a:pt x="137" y="120"/>
                  </a:cubicBezTo>
                  <a:cubicBezTo>
                    <a:pt x="136" y="120"/>
                    <a:pt x="136" y="120"/>
                    <a:pt x="136" y="120"/>
                  </a:cubicBezTo>
                  <a:cubicBezTo>
                    <a:pt x="136" y="121"/>
                    <a:pt x="136" y="121"/>
                    <a:pt x="136" y="121"/>
                  </a:cubicBezTo>
                  <a:cubicBezTo>
                    <a:pt x="135" y="121"/>
                    <a:pt x="135" y="121"/>
                    <a:pt x="135" y="121"/>
                  </a:cubicBezTo>
                  <a:cubicBezTo>
                    <a:pt x="135" y="121"/>
                    <a:pt x="135" y="121"/>
                    <a:pt x="135" y="121"/>
                  </a:cubicBezTo>
                  <a:cubicBezTo>
                    <a:pt x="134" y="122"/>
                    <a:pt x="134" y="122"/>
                    <a:pt x="134" y="122"/>
                  </a:cubicBezTo>
                  <a:cubicBezTo>
                    <a:pt x="134" y="122"/>
                    <a:pt x="134" y="122"/>
                    <a:pt x="134" y="122"/>
                  </a:cubicBezTo>
                  <a:cubicBezTo>
                    <a:pt x="133" y="121"/>
                    <a:pt x="133" y="121"/>
                    <a:pt x="133" y="121"/>
                  </a:cubicBezTo>
                  <a:cubicBezTo>
                    <a:pt x="133" y="121"/>
                    <a:pt x="133" y="121"/>
                    <a:pt x="133" y="121"/>
                  </a:cubicBezTo>
                  <a:cubicBezTo>
                    <a:pt x="132" y="121"/>
                    <a:pt x="132" y="121"/>
                    <a:pt x="132" y="121"/>
                  </a:cubicBezTo>
                  <a:cubicBezTo>
                    <a:pt x="132" y="120"/>
                    <a:pt x="132" y="120"/>
                    <a:pt x="132" y="120"/>
                  </a:cubicBezTo>
                  <a:cubicBezTo>
                    <a:pt x="131" y="120"/>
                    <a:pt x="131" y="120"/>
                    <a:pt x="131" y="120"/>
                  </a:cubicBezTo>
                  <a:cubicBezTo>
                    <a:pt x="131" y="120"/>
                    <a:pt x="131" y="120"/>
                    <a:pt x="131" y="120"/>
                  </a:cubicBezTo>
                  <a:cubicBezTo>
                    <a:pt x="131" y="119"/>
                    <a:pt x="131" y="119"/>
                    <a:pt x="131" y="119"/>
                  </a:cubicBezTo>
                  <a:cubicBezTo>
                    <a:pt x="130" y="119"/>
                    <a:pt x="130" y="119"/>
                    <a:pt x="130" y="119"/>
                  </a:cubicBezTo>
                  <a:cubicBezTo>
                    <a:pt x="130" y="119"/>
                    <a:pt x="130" y="119"/>
                    <a:pt x="130" y="119"/>
                  </a:cubicBezTo>
                  <a:cubicBezTo>
                    <a:pt x="130" y="119"/>
                    <a:pt x="130" y="119"/>
                    <a:pt x="130" y="119"/>
                  </a:cubicBezTo>
                  <a:cubicBezTo>
                    <a:pt x="130" y="119"/>
                    <a:pt x="130" y="119"/>
                    <a:pt x="130" y="119"/>
                  </a:cubicBezTo>
                  <a:cubicBezTo>
                    <a:pt x="130" y="120"/>
                    <a:pt x="130" y="120"/>
                    <a:pt x="130" y="120"/>
                  </a:cubicBezTo>
                  <a:cubicBezTo>
                    <a:pt x="131" y="120"/>
                    <a:pt x="131" y="120"/>
                    <a:pt x="131" y="120"/>
                  </a:cubicBezTo>
                  <a:cubicBezTo>
                    <a:pt x="132" y="121"/>
                    <a:pt x="132" y="121"/>
                    <a:pt x="132" y="121"/>
                  </a:cubicBezTo>
                  <a:cubicBezTo>
                    <a:pt x="132" y="121"/>
                    <a:pt x="132" y="121"/>
                    <a:pt x="132" y="121"/>
                  </a:cubicBezTo>
                  <a:cubicBezTo>
                    <a:pt x="132" y="122"/>
                    <a:pt x="132" y="122"/>
                    <a:pt x="132" y="122"/>
                  </a:cubicBezTo>
                  <a:cubicBezTo>
                    <a:pt x="132" y="122"/>
                    <a:pt x="132" y="122"/>
                    <a:pt x="132" y="122"/>
                  </a:cubicBezTo>
                  <a:cubicBezTo>
                    <a:pt x="130" y="122"/>
                    <a:pt x="130" y="122"/>
                    <a:pt x="130" y="122"/>
                  </a:cubicBezTo>
                  <a:cubicBezTo>
                    <a:pt x="129" y="122"/>
                    <a:pt x="129" y="122"/>
                    <a:pt x="129" y="122"/>
                  </a:cubicBezTo>
                  <a:cubicBezTo>
                    <a:pt x="129" y="122"/>
                    <a:pt x="129" y="122"/>
                    <a:pt x="129" y="122"/>
                  </a:cubicBezTo>
                  <a:cubicBezTo>
                    <a:pt x="128" y="123"/>
                    <a:pt x="128" y="123"/>
                    <a:pt x="128" y="123"/>
                  </a:cubicBezTo>
                  <a:cubicBezTo>
                    <a:pt x="128" y="123"/>
                    <a:pt x="128" y="123"/>
                    <a:pt x="128" y="123"/>
                  </a:cubicBezTo>
                  <a:cubicBezTo>
                    <a:pt x="129" y="123"/>
                    <a:pt x="129" y="123"/>
                    <a:pt x="129" y="123"/>
                  </a:cubicBezTo>
                  <a:cubicBezTo>
                    <a:pt x="129" y="123"/>
                    <a:pt x="129" y="123"/>
                    <a:pt x="129" y="123"/>
                  </a:cubicBezTo>
                  <a:cubicBezTo>
                    <a:pt x="129" y="123"/>
                    <a:pt x="129" y="123"/>
                    <a:pt x="129" y="123"/>
                  </a:cubicBezTo>
                  <a:cubicBezTo>
                    <a:pt x="130" y="123"/>
                    <a:pt x="130" y="123"/>
                    <a:pt x="130" y="123"/>
                  </a:cubicBezTo>
                  <a:cubicBezTo>
                    <a:pt x="130" y="123"/>
                    <a:pt x="130" y="123"/>
                    <a:pt x="130" y="123"/>
                  </a:cubicBezTo>
                  <a:cubicBezTo>
                    <a:pt x="130" y="123"/>
                    <a:pt x="130" y="123"/>
                    <a:pt x="130" y="123"/>
                  </a:cubicBezTo>
                  <a:cubicBezTo>
                    <a:pt x="130" y="123"/>
                    <a:pt x="131" y="123"/>
                    <a:pt x="131" y="123"/>
                  </a:cubicBezTo>
                  <a:cubicBezTo>
                    <a:pt x="131" y="123"/>
                    <a:pt x="132" y="123"/>
                    <a:pt x="132" y="123"/>
                  </a:cubicBezTo>
                  <a:cubicBezTo>
                    <a:pt x="132" y="123"/>
                    <a:pt x="132" y="123"/>
                    <a:pt x="132" y="123"/>
                  </a:cubicBezTo>
                  <a:cubicBezTo>
                    <a:pt x="132" y="122"/>
                    <a:pt x="132" y="122"/>
                    <a:pt x="132" y="122"/>
                  </a:cubicBezTo>
                  <a:cubicBezTo>
                    <a:pt x="133" y="122"/>
                    <a:pt x="133" y="122"/>
                    <a:pt x="133" y="122"/>
                  </a:cubicBezTo>
                  <a:cubicBezTo>
                    <a:pt x="134" y="122"/>
                    <a:pt x="134" y="122"/>
                    <a:pt x="134" y="122"/>
                  </a:cubicBezTo>
                  <a:cubicBezTo>
                    <a:pt x="135" y="122"/>
                    <a:pt x="135" y="122"/>
                    <a:pt x="135" y="122"/>
                  </a:cubicBezTo>
                  <a:cubicBezTo>
                    <a:pt x="135" y="122"/>
                    <a:pt x="135" y="122"/>
                    <a:pt x="135" y="122"/>
                  </a:cubicBezTo>
                  <a:cubicBezTo>
                    <a:pt x="135" y="123"/>
                    <a:pt x="135" y="123"/>
                    <a:pt x="135" y="123"/>
                  </a:cubicBezTo>
                  <a:cubicBezTo>
                    <a:pt x="136" y="123"/>
                    <a:pt x="136" y="123"/>
                    <a:pt x="136" y="123"/>
                  </a:cubicBezTo>
                  <a:cubicBezTo>
                    <a:pt x="137" y="123"/>
                    <a:pt x="137" y="123"/>
                    <a:pt x="137" y="123"/>
                  </a:cubicBezTo>
                  <a:cubicBezTo>
                    <a:pt x="137" y="124"/>
                    <a:pt x="137" y="124"/>
                    <a:pt x="137" y="124"/>
                  </a:cubicBezTo>
                  <a:cubicBezTo>
                    <a:pt x="137" y="124"/>
                    <a:pt x="137" y="124"/>
                    <a:pt x="137" y="124"/>
                  </a:cubicBezTo>
                  <a:cubicBezTo>
                    <a:pt x="137" y="124"/>
                    <a:pt x="137" y="124"/>
                    <a:pt x="137" y="124"/>
                  </a:cubicBezTo>
                  <a:cubicBezTo>
                    <a:pt x="136" y="125"/>
                    <a:pt x="136" y="125"/>
                    <a:pt x="136" y="125"/>
                  </a:cubicBezTo>
                  <a:cubicBezTo>
                    <a:pt x="135" y="125"/>
                    <a:pt x="135" y="125"/>
                    <a:pt x="135" y="125"/>
                  </a:cubicBezTo>
                  <a:cubicBezTo>
                    <a:pt x="135" y="125"/>
                    <a:pt x="135" y="125"/>
                    <a:pt x="135" y="125"/>
                  </a:cubicBezTo>
                  <a:cubicBezTo>
                    <a:pt x="134" y="125"/>
                    <a:pt x="134" y="125"/>
                    <a:pt x="134" y="125"/>
                  </a:cubicBezTo>
                  <a:cubicBezTo>
                    <a:pt x="133" y="126"/>
                    <a:pt x="133" y="126"/>
                    <a:pt x="133" y="126"/>
                  </a:cubicBezTo>
                  <a:cubicBezTo>
                    <a:pt x="133" y="126"/>
                    <a:pt x="133" y="126"/>
                    <a:pt x="133" y="126"/>
                  </a:cubicBezTo>
                  <a:cubicBezTo>
                    <a:pt x="132" y="125"/>
                    <a:pt x="132" y="125"/>
                    <a:pt x="132" y="125"/>
                  </a:cubicBezTo>
                  <a:cubicBezTo>
                    <a:pt x="132" y="125"/>
                    <a:pt x="132" y="125"/>
                    <a:pt x="132" y="125"/>
                  </a:cubicBezTo>
                  <a:cubicBezTo>
                    <a:pt x="131" y="125"/>
                    <a:pt x="131" y="125"/>
                    <a:pt x="131" y="125"/>
                  </a:cubicBezTo>
                  <a:cubicBezTo>
                    <a:pt x="131" y="125"/>
                    <a:pt x="131" y="125"/>
                    <a:pt x="131" y="125"/>
                  </a:cubicBezTo>
                  <a:cubicBezTo>
                    <a:pt x="130" y="125"/>
                    <a:pt x="130" y="125"/>
                    <a:pt x="130" y="125"/>
                  </a:cubicBezTo>
                  <a:cubicBezTo>
                    <a:pt x="130" y="125"/>
                    <a:pt x="130" y="125"/>
                    <a:pt x="130" y="125"/>
                  </a:cubicBezTo>
                  <a:cubicBezTo>
                    <a:pt x="130" y="125"/>
                    <a:pt x="130" y="125"/>
                    <a:pt x="130" y="125"/>
                  </a:cubicBezTo>
                  <a:cubicBezTo>
                    <a:pt x="130" y="125"/>
                    <a:pt x="130" y="125"/>
                    <a:pt x="130" y="125"/>
                  </a:cubicBezTo>
                  <a:cubicBezTo>
                    <a:pt x="130" y="125"/>
                    <a:pt x="130" y="125"/>
                    <a:pt x="130" y="125"/>
                  </a:cubicBezTo>
                  <a:cubicBezTo>
                    <a:pt x="131" y="125"/>
                    <a:pt x="131" y="125"/>
                    <a:pt x="131" y="125"/>
                  </a:cubicBezTo>
                  <a:cubicBezTo>
                    <a:pt x="131" y="125"/>
                    <a:pt x="131" y="125"/>
                    <a:pt x="131" y="125"/>
                  </a:cubicBezTo>
                  <a:cubicBezTo>
                    <a:pt x="132" y="125"/>
                    <a:pt x="132" y="125"/>
                    <a:pt x="132" y="125"/>
                  </a:cubicBezTo>
                  <a:cubicBezTo>
                    <a:pt x="132" y="126"/>
                    <a:pt x="132" y="126"/>
                    <a:pt x="132" y="126"/>
                  </a:cubicBezTo>
                  <a:cubicBezTo>
                    <a:pt x="132" y="126"/>
                    <a:pt x="132" y="126"/>
                    <a:pt x="132" y="126"/>
                  </a:cubicBezTo>
                  <a:cubicBezTo>
                    <a:pt x="131" y="126"/>
                    <a:pt x="131" y="126"/>
                    <a:pt x="131" y="126"/>
                  </a:cubicBezTo>
                  <a:cubicBezTo>
                    <a:pt x="130" y="126"/>
                    <a:pt x="130" y="126"/>
                    <a:pt x="130" y="126"/>
                  </a:cubicBezTo>
                  <a:cubicBezTo>
                    <a:pt x="130" y="127"/>
                    <a:pt x="130" y="127"/>
                    <a:pt x="130" y="127"/>
                  </a:cubicBezTo>
                  <a:cubicBezTo>
                    <a:pt x="130" y="127"/>
                    <a:pt x="130" y="127"/>
                    <a:pt x="130" y="127"/>
                  </a:cubicBezTo>
                  <a:cubicBezTo>
                    <a:pt x="131" y="126"/>
                    <a:pt x="131" y="126"/>
                    <a:pt x="131" y="126"/>
                  </a:cubicBezTo>
                  <a:cubicBezTo>
                    <a:pt x="132" y="126"/>
                    <a:pt x="132" y="126"/>
                    <a:pt x="132" y="126"/>
                  </a:cubicBezTo>
                  <a:cubicBezTo>
                    <a:pt x="132" y="126"/>
                    <a:pt x="132" y="126"/>
                    <a:pt x="132" y="126"/>
                  </a:cubicBezTo>
                  <a:cubicBezTo>
                    <a:pt x="132" y="127"/>
                    <a:pt x="132" y="127"/>
                    <a:pt x="132" y="127"/>
                  </a:cubicBezTo>
                  <a:cubicBezTo>
                    <a:pt x="132" y="127"/>
                    <a:pt x="132" y="127"/>
                    <a:pt x="132" y="127"/>
                  </a:cubicBezTo>
                  <a:cubicBezTo>
                    <a:pt x="133" y="127"/>
                    <a:pt x="133" y="127"/>
                    <a:pt x="133" y="127"/>
                  </a:cubicBezTo>
                  <a:cubicBezTo>
                    <a:pt x="133" y="126"/>
                    <a:pt x="133" y="126"/>
                    <a:pt x="133" y="126"/>
                  </a:cubicBezTo>
                  <a:cubicBezTo>
                    <a:pt x="134" y="126"/>
                    <a:pt x="134" y="126"/>
                    <a:pt x="134" y="126"/>
                  </a:cubicBezTo>
                  <a:cubicBezTo>
                    <a:pt x="134" y="126"/>
                    <a:pt x="134" y="126"/>
                    <a:pt x="134" y="126"/>
                  </a:cubicBezTo>
                  <a:cubicBezTo>
                    <a:pt x="135" y="126"/>
                    <a:pt x="135" y="126"/>
                    <a:pt x="135" y="126"/>
                  </a:cubicBezTo>
                  <a:cubicBezTo>
                    <a:pt x="135" y="126"/>
                    <a:pt x="135" y="126"/>
                    <a:pt x="135" y="126"/>
                  </a:cubicBezTo>
                  <a:cubicBezTo>
                    <a:pt x="135" y="126"/>
                    <a:pt x="135" y="126"/>
                    <a:pt x="135" y="126"/>
                  </a:cubicBezTo>
                  <a:cubicBezTo>
                    <a:pt x="137" y="127"/>
                    <a:pt x="137" y="127"/>
                    <a:pt x="137" y="127"/>
                  </a:cubicBezTo>
                  <a:cubicBezTo>
                    <a:pt x="137" y="127"/>
                    <a:pt x="137" y="127"/>
                    <a:pt x="137" y="127"/>
                  </a:cubicBezTo>
                  <a:cubicBezTo>
                    <a:pt x="137" y="127"/>
                    <a:pt x="137" y="127"/>
                    <a:pt x="137" y="127"/>
                  </a:cubicBezTo>
                  <a:cubicBezTo>
                    <a:pt x="137" y="127"/>
                    <a:pt x="137" y="127"/>
                    <a:pt x="137" y="127"/>
                  </a:cubicBezTo>
                  <a:cubicBezTo>
                    <a:pt x="137" y="128"/>
                    <a:pt x="137" y="128"/>
                    <a:pt x="137" y="128"/>
                  </a:cubicBezTo>
                  <a:cubicBezTo>
                    <a:pt x="137" y="129"/>
                    <a:pt x="137" y="129"/>
                    <a:pt x="137" y="129"/>
                  </a:cubicBezTo>
                  <a:cubicBezTo>
                    <a:pt x="136" y="129"/>
                    <a:pt x="136" y="129"/>
                    <a:pt x="136" y="129"/>
                  </a:cubicBezTo>
                  <a:cubicBezTo>
                    <a:pt x="135" y="129"/>
                    <a:pt x="135" y="129"/>
                    <a:pt x="135" y="129"/>
                  </a:cubicBezTo>
                  <a:cubicBezTo>
                    <a:pt x="134" y="129"/>
                    <a:pt x="134" y="129"/>
                    <a:pt x="134" y="129"/>
                  </a:cubicBezTo>
                  <a:cubicBezTo>
                    <a:pt x="133" y="129"/>
                    <a:pt x="133" y="129"/>
                    <a:pt x="133" y="129"/>
                  </a:cubicBezTo>
                  <a:cubicBezTo>
                    <a:pt x="133" y="129"/>
                    <a:pt x="133" y="129"/>
                    <a:pt x="133" y="129"/>
                  </a:cubicBezTo>
                  <a:cubicBezTo>
                    <a:pt x="132" y="129"/>
                    <a:pt x="132" y="129"/>
                    <a:pt x="132" y="129"/>
                  </a:cubicBezTo>
                  <a:cubicBezTo>
                    <a:pt x="132" y="129"/>
                    <a:pt x="132" y="129"/>
                    <a:pt x="132" y="129"/>
                  </a:cubicBezTo>
                  <a:cubicBezTo>
                    <a:pt x="133" y="129"/>
                    <a:pt x="133" y="129"/>
                    <a:pt x="133" y="129"/>
                  </a:cubicBezTo>
                  <a:cubicBezTo>
                    <a:pt x="134" y="129"/>
                    <a:pt x="134" y="129"/>
                    <a:pt x="134" y="129"/>
                  </a:cubicBezTo>
                  <a:cubicBezTo>
                    <a:pt x="135" y="130"/>
                    <a:pt x="135" y="130"/>
                    <a:pt x="135" y="130"/>
                  </a:cubicBezTo>
                  <a:cubicBezTo>
                    <a:pt x="135" y="130"/>
                    <a:pt x="135" y="130"/>
                    <a:pt x="135" y="130"/>
                  </a:cubicBezTo>
                  <a:cubicBezTo>
                    <a:pt x="135" y="130"/>
                    <a:pt x="135" y="130"/>
                    <a:pt x="135" y="130"/>
                  </a:cubicBezTo>
                  <a:cubicBezTo>
                    <a:pt x="136" y="130"/>
                    <a:pt x="136" y="130"/>
                    <a:pt x="136" y="130"/>
                  </a:cubicBezTo>
                  <a:cubicBezTo>
                    <a:pt x="137" y="130"/>
                    <a:pt x="137" y="130"/>
                    <a:pt x="137" y="130"/>
                  </a:cubicBezTo>
                  <a:cubicBezTo>
                    <a:pt x="138" y="130"/>
                    <a:pt x="138" y="130"/>
                    <a:pt x="138" y="130"/>
                  </a:cubicBezTo>
                  <a:cubicBezTo>
                    <a:pt x="138" y="130"/>
                    <a:pt x="138" y="130"/>
                    <a:pt x="138" y="130"/>
                  </a:cubicBezTo>
                  <a:cubicBezTo>
                    <a:pt x="139" y="130"/>
                    <a:pt x="139" y="130"/>
                    <a:pt x="139" y="130"/>
                  </a:cubicBezTo>
                  <a:cubicBezTo>
                    <a:pt x="140" y="131"/>
                    <a:pt x="140" y="131"/>
                    <a:pt x="140" y="131"/>
                  </a:cubicBezTo>
                  <a:cubicBezTo>
                    <a:pt x="140" y="131"/>
                    <a:pt x="140" y="131"/>
                    <a:pt x="140" y="131"/>
                  </a:cubicBezTo>
                  <a:cubicBezTo>
                    <a:pt x="140" y="132"/>
                    <a:pt x="140" y="132"/>
                    <a:pt x="140" y="132"/>
                  </a:cubicBezTo>
                  <a:cubicBezTo>
                    <a:pt x="141" y="132"/>
                    <a:pt x="141" y="132"/>
                    <a:pt x="141" y="132"/>
                  </a:cubicBezTo>
                  <a:cubicBezTo>
                    <a:pt x="141" y="132"/>
                    <a:pt x="141" y="132"/>
                    <a:pt x="141" y="132"/>
                  </a:cubicBezTo>
                  <a:cubicBezTo>
                    <a:pt x="141" y="132"/>
                    <a:pt x="141" y="132"/>
                    <a:pt x="141" y="132"/>
                  </a:cubicBezTo>
                  <a:cubicBezTo>
                    <a:pt x="142" y="133"/>
                    <a:pt x="142" y="133"/>
                    <a:pt x="142" y="133"/>
                  </a:cubicBezTo>
                  <a:cubicBezTo>
                    <a:pt x="142" y="133"/>
                    <a:pt x="142" y="133"/>
                    <a:pt x="142" y="133"/>
                  </a:cubicBezTo>
                  <a:cubicBezTo>
                    <a:pt x="143" y="133"/>
                    <a:pt x="143" y="133"/>
                    <a:pt x="143" y="133"/>
                  </a:cubicBezTo>
                  <a:cubicBezTo>
                    <a:pt x="143" y="134"/>
                    <a:pt x="143" y="134"/>
                    <a:pt x="143" y="134"/>
                  </a:cubicBezTo>
                  <a:cubicBezTo>
                    <a:pt x="143" y="134"/>
                    <a:pt x="143" y="134"/>
                    <a:pt x="143" y="134"/>
                  </a:cubicBezTo>
                  <a:cubicBezTo>
                    <a:pt x="144" y="134"/>
                    <a:pt x="144" y="134"/>
                    <a:pt x="144" y="134"/>
                  </a:cubicBezTo>
                  <a:cubicBezTo>
                    <a:pt x="144" y="134"/>
                    <a:pt x="144" y="134"/>
                    <a:pt x="144" y="134"/>
                  </a:cubicBezTo>
                  <a:cubicBezTo>
                    <a:pt x="144" y="135"/>
                    <a:pt x="144" y="135"/>
                    <a:pt x="144" y="135"/>
                  </a:cubicBezTo>
                  <a:cubicBezTo>
                    <a:pt x="143" y="135"/>
                    <a:pt x="143" y="135"/>
                    <a:pt x="143" y="135"/>
                  </a:cubicBezTo>
                  <a:cubicBezTo>
                    <a:pt x="143" y="136"/>
                    <a:pt x="143" y="136"/>
                    <a:pt x="143" y="136"/>
                  </a:cubicBezTo>
                  <a:cubicBezTo>
                    <a:pt x="143" y="136"/>
                    <a:pt x="143" y="136"/>
                    <a:pt x="143" y="136"/>
                  </a:cubicBezTo>
                  <a:cubicBezTo>
                    <a:pt x="142" y="137"/>
                    <a:pt x="142" y="137"/>
                    <a:pt x="142" y="137"/>
                  </a:cubicBezTo>
                  <a:cubicBezTo>
                    <a:pt x="143" y="137"/>
                    <a:pt x="143" y="137"/>
                    <a:pt x="143" y="137"/>
                  </a:cubicBezTo>
                  <a:cubicBezTo>
                    <a:pt x="143" y="136"/>
                    <a:pt x="143" y="136"/>
                    <a:pt x="143" y="136"/>
                  </a:cubicBezTo>
                  <a:cubicBezTo>
                    <a:pt x="144" y="136"/>
                    <a:pt x="144" y="136"/>
                    <a:pt x="144" y="136"/>
                  </a:cubicBezTo>
                  <a:cubicBezTo>
                    <a:pt x="144" y="135"/>
                    <a:pt x="144" y="135"/>
                    <a:pt x="144" y="135"/>
                  </a:cubicBezTo>
                  <a:cubicBezTo>
                    <a:pt x="144" y="136"/>
                    <a:pt x="144" y="136"/>
                    <a:pt x="144" y="136"/>
                  </a:cubicBezTo>
                  <a:cubicBezTo>
                    <a:pt x="144" y="136"/>
                    <a:pt x="144" y="136"/>
                    <a:pt x="144" y="136"/>
                  </a:cubicBezTo>
                  <a:cubicBezTo>
                    <a:pt x="144" y="137"/>
                    <a:pt x="144" y="137"/>
                    <a:pt x="144" y="137"/>
                  </a:cubicBezTo>
                  <a:cubicBezTo>
                    <a:pt x="144" y="136"/>
                    <a:pt x="144" y="136"/>
                    <a:pt x="144" y="136"/>
                  </a:cubicBezTo>
                  <a:cubicBezTo>
                    <a:pt x="144" y="136"/>
                    <a:pt x="144" y="136"/>
                    <a:pt x="144" y="136"/>
                  </a:cubicBezTo>
                  <a:cubicBezTo>
                    <a:pt x="145" y="136"/>
                    <a:pt x="145" y="136"/>
                    <a:pt x="145" y="136"/>
                  </a:cubicBezTo>
                  <a:cubicBezTo>
                    <a:pt x="145" y="136"/>
                    <a:pt x="145" y="136"/>
                    <a:pt x="145" y="136"/>
                  </a:cubicBezTo>
                  <a:cubicBezTo>
                    <a:pt x="146" y="136"/>
                    <a:pt x="146" y="136"/>
                    <a:pt x="146" y="136"/>
                  </a:cubicBezTo>
                  <a:cubicBezTo>
                    <a:pt x="145" y="137"/>
                    <a:pt x="145" y="137"/>
                    <a:pt x="145" y="137"/>
                  </a:cubicBezTo>
                  <a:cubicBezTo>
                    <a:pt x="145" y="137"/>
                    <a:pt x="145" y="137"/>
                    <a:pt x="145" y="137"/>
                  </a:cubicBezTo>
                  <a:cubicBezTo>
                    <a:pt x="144" y="138"/>
                    <a:pt x="144" y="138"/>
                    <a:pt x="144" y="138"/>
                  </a:cubicBezTo>
                  <a:cubicBezTo>
                    <a:pt x="144" y="138"/>
                    <a:pt x="144" y="138"/>
                    <a:pt x="144" y="138"/>
                  </a:cubicBezTo>
                  <a:cubicBezTo>
                    <a:pt x="144" y="139"/>
                    <a:pt x="144" y="139"/>
                    <a:pt x="144" y="139"/>
                  </a:cubicBezTo>
                  <a:cubicBezTo>
                    <a:pt x="144" y="139"/>
                    <a:pt x="144" y="139"/>
                    <a:pt x="144" y="139"/>
                  </a:cubicBezTo>
                  <a:cubicBezTo>
                    <a:pt x="144" y="139"/>
                    <a:pt x="144" y="139"/>
                    <a:pt x="144" y="139"/>
                  </a:cubicBezTo>
                  <a:cubicBezTo>
                    <a:pt x="144" y="140"/>
                    <a:pt x="144" y="140"/>
                    <a:pt x="144" y="140"/>
                  </a:cubicBezTo>
                  <a:cubicBezTo>
                    <a:pt x="144" y="140"/>
                    <a:pt x="144" y="140"/>
                    <a:pt x="144" y="140"/>
                  </a:cubicBezTo>
                  <a:cubicBezTo>
                    <a:pt x="144" y="140"/>
                    <a:pt x="144" y="140"/>
                    <a:pt x="144" y="140"/>
                  </a:cubicBezTo>
                  <a:cubicBezTo>
                    <a:pt x="145" y="139"/>
                    <a:pt x="145" y="139"/>
                    <a:pt x="145" y="139"/>
                  </a:cubicBezTo>
                  <a:cubicBezTo>
                    <a:pt x="145" y="138"/>
                    <a:pt x="145" y="138"/>
                    <a:pt x="145" y="138"/>
                  </a:cubicBezTo>
                  <a:cubicBezTo>
                    <a:pt x="146" y="138"/>
                    <a:pt x="146" y="138"/>
                    <a:pt x="146" y="138"/>
                  </a:cubicBezTo>
                  <a:cubicBezTo>
                    <a:pt x="146" y="138"/>
                    <a:pt x="146" y="138"/>
                    <a:pt x="146" y="138"/>
                  </a:cubicBezTo>
                  <a:cubicBezTo>
                    <a:pt x="146" y="138"/>
                    <a:pt x="146" y="138"/>
                    <a:pt x="146" y="138"/>
                  </a:cubicBezTo>
                  <a:cubicBezTo>
                    <a:pt x="146" y="139"/>
                    <a:pt x="146" y="139"/>
                    <a:pt x="146" y="139"/>
                  </a:cubicBezTo>
                  <a:cubicBezTo>
                    <a:pt x="145" y="140"/>
                    <a:pt x="145" y="140"/>
                    <a:pt x="145" y="140"/>
                  </a:cubicBezTo>
                  <a:cubicBezTo>
                    <a:pt x="146" y="140"/>
                    <a:pt x="146" y="140"/>
                    <a:pt x="146" y="140"/>
                  </a:cubicBezTo>
                  <a:cubicBezTo>
                    <a:pt x="146" y="140"/>
                    <a:pt x="146" y="140"/>
                    <a:pt x="146" y="140"/>
                  </a:cubicBezTo>
                  <a:cubicBezTo>
                    <a:pt x="146" y="140"/>
                    <a:pt x="146" y="140"/>
                    <a:pt x="146" y="140"/>
                  </a:cubicBezTo>
                  <a:cubicBezTo>
                    <a:pt x="146" y="141"/>
                    <a:pt x="146" y="141"/>
                    <a:pt x="146" y="141"/>
                  </a:cubicBezTo>
                  <a:cubicBezTo>
                    <a:pt x="146" y="141"/>
                    <a:pt x="146" y="141"/>
                    <a:pt x="146" y="141"/>
                  </a:cubicBezTo>
                  <a:cubicBezTo>
                    <a:pt x="145" y="141"/>
                    <a:pt x="145" y="141"/>
                    <a:pt x="145" y="141"/>
                  </a:cubicBezTo>
                  <a:cubicBezTo>
                    <a:pt x="145" y="142"/>
                    <a:pt x="145" y="142"/>
                    <a:pt x="145" y="142"/>
                  </a:cubicBezTo>
                  <a:cubicBezTo>
                    <a:pt x="145" y="142"/>
                    <a:pt x="145" y="142"/>
                    <a:pt x="145" y="142"/>
                  </a:cubicBezTo>
                  <a:cubicBezTo>
                    <a:pt x="146" y="142"/>
                    <a:pt x="146" y="142"/>
                    <a:pt x="146" y="142"/>
                  </a:cubicBezTo>
                  <a:cubicBezTo>
                    <a:pt x="146" y="142"/>
                    <a:pt x="146" y="142"/>
                    <a:pt x="146" y="142"/>
                  </a:cubicBezTo>
                  <a:cubicBezTo>
                    <a:pt x="146" y="142"/>
                    <a:pt x="146" y="142"/>
                    <a:pt x="146" y="142"/>
                  </a:cubicBezTo>
                  <a:cubicBezTo>
                    <a:pt x="146" y="143"/>
                    <a:pt x="146" y="143"/>
                    <a:pt x="146" y="143"/>
                  </a:cubicBezTo>
                  <a:cubicBezTo>
                    <a:pt x="146" y="143"/>
                    <a:pt x="146" y="143"/>
                    <a:pt x="146" y="143"/>
                  </a:cubicBezTo>
                  <a:cubicBezTo>
                    <a:pt x="146" y="143"/>
                    <a:pt x="146" y="143"/>
                    <a:pt x="146" y="143"/>
                  </a:cubicBezTo>
                  <a:cubicBezTo>
                    <a:pt x="146" y="144"/>
                    <a:pt x="146" y="144"/>
                    <a:pt x="146" y="144"/>
                  </a:cubicBezTo>
                  <a:cubicBezTo>
                    <a:pt x="146" y="144"/>
                    <a:pt x="146" y="144"/>
                    <a:pt x="146" y="144"/>
                  </a:cubicBezTo>
                  <a:cubicBezTo>
                    <a:pt x="146" y="145"/>
                    <a:pt x="146" y="145"/>
                    <a:pt x="146" y="145"/>
                  </a:cubicBezTo>
                  <a:cubicBezTo>
                    <a:pt x="146" y="146"/>
                    <a:pt x="146" y="146"/>
                    <a:pt x="146" y="146"/>
                  </a:cubicBezTo>
                  <a:cubicBezTo>
                    <a:pt x="146" y="146"/>
                    <a:pt x="146" y="146"/>
                    <a:pt x="146" y="146"/>
                  </a:cubicBezTo>
                  <a:cubicBezTo>
                    <a:pt x="146" y="147"/>
                    <a:pt x="146" y="147"/>
                    <a:pt x="146" y="147"/>
                  </a:cubicBezTo>
                  <a:cubicBezTo>
                    <a:pt x="145" y="147"/>
                    <a:pt x="145" y="147"/>
                    <a:pt x="145" y="147"/>
                  </a:cubicBezTo>
                  <a:cubicBezTo>
                    <a:pt x="145" y="147"/>
                    <a:pt x="145" y="147"/>
                    <a:pt x="145" y="147"/>
                  </a:cubicBezTo>
                  <a:cubicBezTo>
                    <a:pt x="145" y="147"/>
                    <a:pt x="145" y="147"/>
                    <a:pt x="145" y="147"/>
                  </a:cubicBezTo>
                  <a:cubicBezTo>
                    <a:pt x="144" y="147"/>
                    <a:pt x="144" y="147"/>
                    <a:pt x="144" y="147"/>
                  </a:cubicBezTo>
                  <a:cubicBezTo>
                    <a:pt x="145" y="147"/>
                    <a:pt x="145" y="147"/>
                    <a:pt x="145" y="147"/>
                  </a:cubicBezTo>
                  <a:cubicBezTo>
                    <a:pt x="144" y="146"/>
                    <a:pt x="144" y="146"/>
                    <a:pt x="144" y="146"/>
                  </a:cubicBezTo>
                  <a:cubicBezTo>
                    <a:pt x="144" y="146"/>
                    <a:pt x="144" y="146"/>
                    <a:pt x="144" y="146"/>
                  </a:cubicBezTo>
                  <a:cubicBezTo>
                    <a:pt x="144" y="146"/>
                    <a:pt x="144" y="146"/>
                    <a:pt x="144" y="146"/>
                  </a:cubicBezTo>
                  <a:cubicBezTo>
                    <a:pt x="143" y="147"/>
                    <a:pt x="143" y="147"/>
                    <a:pt x="143" y="147"/>
                  </a:cubicBezTo>
                  <a:cubicBezTo>
                    <a:pt x="143" y="146"/>
                    <a:pt x="143" y="146"/>
                    <a:pt x="143" y="146"/>
                  </a:cubicBezTo>
                  <a:cubicBezTo>
                    <a:pt x="143" y="146"/>
                    <a:pt x="143" y="146"/>
                    <a:pt x="143" y="146"/>
                  </a:cubicBezTo>
                  <a:cubicBezTo>
                    <a:pt x="143" y="145"/>
                    <a:pt x="143" y="145"/>
                    <a:pt x="143" y="145"/>
                  </a:cubicBezTo>
                  <a:cubicBezTo>
                    <a:pt x="143" y="145"/>
                    <a:pt x="143" y="145"/>
                    <a:pt x="143" y="145"/>
                  </a:cubicBezTo>
                  <a:cubicBezTo>
                    <a:pt x="143" y="144"/>
                    <a:pt x="143" y="144"/>
                    <a:pt x="143" y="144"/>
                  </a:cubicBezTo>
                  <a:cubicBezTo>
                    <a:pt x="143" y="143"/>
                    <a:pt x="143" y="143"/>
                    <a:pt x="143" y="143"/>
                  </a:cubicBezTo>
                  <a:cubicBezTo>
                    <a:pt x="143" y="143"/>
                    <a:pt x="143" y="143"/>
                    <a:pt x="143" y="143"/>
                  </a:cubicBezTo>
                  <a:cubicBezTo>
                    <a:pt x="143" y="143"/>
                    <a:pt x="143" y="143"/>
                    <a:pt x="143" y="143"/>
                  </a:cubicBezTo>
                  <a:cubicBezTo>
                    <a:pt x="142" y="143"/>
                    <a:pt x="142" y="143"/>
                    <a:pt x="142" y="143"/>
                  </a:cubicBezTo>
                  <a:cubicBezTo>
                    <a:pt x="142" y="144"/>
                    <a:pt x="142" y="144"/>
                    <a:pt x="142" y="144"/>
                  </a:cubicBezTo>
                  <a:cubicBezTo>
                    <a:pt x="142" y="145"/>
                    <a:pt x="142" y="145"/>
                    <a:pt x="142" y="145"/>
                  </a:cubicBezTo>
                  <a:cubicBezTo>
                    <a:pt x="142" y="146"/>
                    <a:pt x="142" y="146"/>
                    <a:pt x="142" y="146"/>
                  </a:cubicBezTo>
                  <a:cubicBezTo>
                    <a:pt x="142" y="147"/>
                    <a:pt x="142" y="147"/>
                    <a:pt x="142" y="147"/>
                  </a:cubicBezTo>
                  <a:cubicBezTo>
                    <a:pt x="142" y="147"/>
                    <a:pt x="142" y="147"/>
                    <a:pt x="142" y="147"/>
                  </a:cubicBezTo>
                  <a:cubicBezTo>
                    <a:pt x="141" y="147"/>
                    <a:pt x="141" y="147"/>
                    <a:pt x="141" y="147"/>
                  </a:cubicBezTo>
                  <a:cubicBezTo>
                    <a:pt x="141" y="147"/>
                    <a:pt x="141" y="147"/>
                    <a:pt x="141" y="147"/>
                  </a:cubicBezTo>
                  <a:cubicBezTo>
                    <a:pt x="140" y="147"/>
                    <a:pt x="140" y="147"/>
                    <a:pt x="140" y="147"/>
                  </a:cubicBezTo>
                  <a:cubicBezTo>
                    <a:pt x="140" y="147"/>
                    <a:pt x="140" y="147"/>
                    <a:pt x="140" y="147"/>
                  </a:cubicBezTo>
                  <a:cubicBezTo>
                    <a:pt x="139" y="146"/>
                    <a:pt x="139" y="146"/>
                    <a:pt x="139" y="146"/>
                  </a:cubicBezTo>
                  <a:cubicBezTo>
                    <a:pt x="138" y="145"/>
                    <a:pt x="138" y="145"/>
                    <a:pt x="138" y="145"/>
                  </a:cubicBezTo>
                  <a:cubicBezTo>
                    <a:pt x="137" y="144"/>
                    <a:pt x="137" y="144"/>
                    <a:pt x="137" y="144"/>
                  </a:cubicBezTo>
                  <a:cubicBezTo>
                    <a:pt x="137" y="144"/>
                    <a:pt x="137" y="144"/>
                    <a:pt x="137" y="144"/>
                  </a:cubicBezTo>
                  <a:cubicBezTo>
                    <a:pt x="137" y="142"/>
                    <a:pt x="137" y="142"/>
                    <a:pt x="137" y="142"/>
                  </a:cubicBezTo>
                  <a:cubicBezTo>
                    <a:pt x="136" y="142"/>
                    <a:pt x="136" y="142"/>
                    <a:pt x="136" y="142"/>
                  </a:cubicBezTo>
                  <a:cubicBezTo>
                    <a:pt x="136" y="141"/>
                    <a:pt x="136" y="141"/>
                    <a:pt x="136" y="141"/>
                  </a:cubicBezTo>
                  <a:cubicBezTo>
                    <a:pt x="136" y="140"/>
                    <a:pt x="136" y="140"/>
                    <a:pt x="136" y="140"/>
                  </a:cubicBezTo>
                  <a:cubicBezTo>
                    <a:pt x="136" y="140"/>
                    <a:pt x="136" y="140"/>
                    <a:pt x="136" y="140"/>
                  </a:cubicBezTo>
                  <a:cubicBezTo>
                    <a:pt x="136" y="139"/>
                    <a:pt x="136" y="139"/>
                    <a:pt x="136" y="139"/>
                  </a:cubicBezTo>
                  <a:cubicBezTo>
                    <a:pt x="136" y="139"/>
                    <a:pt x="136" y="139"/>
                    <a:pt x="136" y="139"/>
                  </a:cubicBezTo>
                  <a:cubicBezTo>
                    <a:pt x="136" y="139"/>
                    <a:pt x="136" y="139"/>
                    <a:pt x="136" y="139"/>
                  </a:cubicBezTo>
                  <a:cubicBezTo>
                    <a:pt x="135" y="139"/>
                    <a:pt x="135" y="139"/>
                    <a:pt x="135" y="139"/>
                  </a:cubicBezTo>
                  <a:cubicBezTo>
                    <a:pt x="135" y="139"/>
                    <a:pt x="135" y="139"/>
                    <a:pt x="135" y="139"/>
                  </a:cubicBezTo>
                  <a:cubicBezTo>
                    <a:pt x="134" y="139"/>
                    <a:pt x="134" y="139"/>
                    <a:pt x="134" y="139"/>
                  </a:cubicBezTo>
                  <a:cubicBezTo>
                    <a:pt x="133" y="137"/>
                    <a:pt x="133" y="137"/>
                    <a:pt x="133" y="137"/>
                  </a:cubicBezTo>
                  <a:cubicBezTo>
                    <a:pt x="132" y="137"/>
                    <a:pt x="132" y="137"/>
                    <a:pt x="132" y="137"/>
                  </a:cubicBezTo>
                  <a:cubicBezTo>
                    <a:pt x="132" y="136"/>
                    <a:pt x="132" y="136"/>
                    <a:pt x="132" y="136"/>
                  </a:cubicBezTo>
                  <a:cubicBezTo>
                    <a:pt x="132" y="136"/>
                    <a:pt x="132" y="136"/>
                    <a:pt x="132" y="136"/>
                  </a:cubicBezTo>
                  <a:cubicBezTo>
                    <a:pt x="131" y="137"/>
                    <a:pt x="131" y="137"/>
                    <a:pt x="131" y="137"/>
                  </a:cubicBezTo>
                  <a:cubicBezTo>
                    <a:pt x="130" y="136"/>
                    <a:pt x="130" y="136"/>
                    <a:pt x="130" y="136"/>
                  </a:cubicBezTo>
                  <a:cubicBezTo>
                    <a:pt x="130" y="136"/>
                    <a:pt x="130" y="136"/>
                    <a:pt x="130" y="136"/>
                  </a:cubicBezTo>
                  <a:cubicBezTo>
                    <a:pt x="129" y="137"/>
                    <a:pt x="129" y="137"/>
                    <a:pt x="129" y="137"/>
                  </a:cubicBezTo>
                  <a:cubicBezTo>
                    <a:pt x="129" y="136"/>
                    <a:pt x="129" y="136"/>
                    <a:pt x="129" y="136"/>
                  </a:cubicBezTo>
                  <a:cubicBezTo>
                    <a:pt x="128" y="136"/>
                    <a:pt x="128" y="136"/>
                    <a:pt x="128" y="136"/>
                  </a:cubicBezTo>
                  <a:cubicBezTo>
                    <a:pt x="128" y="135"/>
                    <a:pt x="128" y="135"/>
                    <a:pt x="128" y="135"/>
                  </a:cubicBezTo>
                  <a:cubicBezTo>
                    <a:pt x="127" y="135"/>
                    <a:pt x="127" y="135"/>
                    <a:pt x="127" y="135"/>
                  </a:cubicBezTo>
                  <a:cubicBezTo>
                    <a:pt x="127" y="134"/>
                    <a:pt x="127" y="134"/>
                    <a:pt x="127" y="134"/>
                  </a:cubicBezTo>
                  <a:cubicBezTo>
                    <a:pt x="127" y="134"/>
                    <a:pt x="127" y="134"/>
                    <a:pt x="127" y="134"/>
                  </a:cubicBezTo>
                  <a:cubicBezTo>
                    <a:pt x="127" y="133"/>
                    <a:pt x="127" y="133"/>
                    <a:pt x="127" y="133"/>
                  </a:cubicBezTo>
                  <a:cubicBezTo>
                    <a:pt x="126" y="132"/>
                    <a:pt x="126" y="132"/>
                    <a:pt x="126" y="132"/>
                  </a:cubicBezTo>
                  <a:cubicBezTo>
                    <a:pt x="126" y="133"/>
                    <a:pt x="126" y="133"/>
                    <a:pt x="126" y="133"/>
                  </a:cubicBezTo>
                  <a:cubicBezTo>
                    <a:pt x="126" y="134"/>
                    <a:pt x="126" y="134"/>
                    <a:pt x="126" y="134"/>
                  </a:cubicBezTo>
                  <a:cubicBezTo>
                    <a:pt x="126" y="134"/>
                    <a:pt x="126" y="134"/>
                    <a:pt x="126" y="134"/>
                  </a:cubicBezTo>
                  <a:cubicBezTo>
                    <a:pt x="125" y="134"/>
                    <a:pt x="125" y="134"/>
                    <a:pt x="125" y="134"/>
                  </a:cubicBezTo>
                  <a:cubicBezTo>
                    <a:pt x="125" y="134"/>
                    <a:pt x="125" y="134"/>
                    <a:pt x="125" y="134"/>
                  </a:cubicBezTo>
                  <a:cubicBezTo>
                    <a:pt x="126" y="135"/>
                    <a:pt x="126" y="135"/>
                    <a:pt x="126" y="135"/>
                  </a:cubicBezTo>
                  <a:cubicBezTo>
                    <a:pt x="126" y="135"/>
                    <a:pt x="126" y="135"/>
                    <a:pt x="126" y="135"/>
                  </a:cubicBezTo>
                  <a:cubicBezTo>
                    <a:pt x="127" y="136"/>
                    <a:pt x="127" y="136"/>
                    <a:pt x="127" y="136"/>
                  </a:cubicBezTo>
                  <a:cubicBezTo>
                    <a:pt x="127" y="136"/>
                    <a:pt x="127" y="136"/>
                    <a:pt x="127" y="136"/>
                  </a:cubicBezTo>
                  <a:cubicBezTo>
                    <a:pt x="127" y="136"/>
                    <a:pt x="127" y="136"/>
                    <a:pt x="127" y="136"/>
                  </a:cubicBezTo>
                  <a:cubicBezTo>
                    <a:pt x="126" y="136"/>
                    <a:pt x="126" y="136"/>
                    <a:pt x="126" y="136"/>
                  </a:cubicBezTo>
                  <a:cubicBezTo>
                    <a:pt x="126" y="137"/>
                    <a:pt x="126" y="137"/>
                    <a:pt x="126" y="137"/>
                  </a:cubicBezTo>
                  <a:cubicBezTo>
                    <a:pt x="125" y="137"/>
                    <a:pt x="125" y="137"/>
                    <a:pt x="125" y="137"/>
                  </a:cubicBezTo>
                  <a:cubicBezTo>
                    <a:pt x="124" y="137"/>
                    <a:pt x="124" y="137"/>
                    <a:pt x="124" y="137"/>
                  </a:cubicBezTo>
                  <a:cubicBezTo>
                    <a:pt x="124" y="137"/>
                    <a:pt x="124" y="137"/>
                    <a:pt x="124" y="137"/>
                  </a:cubicBezTo>
                  <a:cubicBezTo>
                    <a:pt x="125" y="137"/>
                    <a:pt x="125" y="137"/>
                    <a:pt x="125" y="137"/>
                  </a:cubicBezTo>
                  <a:cubicBezTo>
                    <a:pt x="126" y="137"/>
                    <a:pt x="126" y="137"/>
                    <a:pt x="126" y="137"/>
                  </a:cubicBezTo>
                  <a:cubicBezTo>
                    <a:pt x="126" y="137"/>
                    <a:pt x="126" y="137"/>
                    <a:pt x="126" y="137"/>
                  </a:cubicBezTo>
                  <a:cubicBezTo>
                    <a:pt x="127" y="137"/>
                    <a:pt x="127" y="137"/>
                    <a:pt x="127" y="137"/>
                  </a:cubicBezTo>
                  <a:cubicBezTo>
                    <a:pt x="128" y="136"/>
                    <a:pt x="128" y="136"/>
                    <a:pt x="128" y="136"/>
                  </a:cubicBezTo>
                  <a:cubicBezTo>
                    <a:pt x="128" y="137"/>
                    <a:pt x="128" y="137"/>
                    <a:pt x="128" y="137"/>
                  </a:cubicBezTo>
                  <a:cubicBezTo>
                    <a:pt x="128" y="137"/>
                    <a:pt x="128" y="137"/>
                    <a:pt x="128" y="137"/>
                  </a:cubicBezTo>
                  <a:cubicBezTo>
                    <a:pt x="128" y="138"/>
                    <a:pt x="128" y="138"/>
                    <a:pt x="128" y="138"/>
                  </a:cubicBezTo>
                  <a:cubicBezTo>
                    <a:pt x="129" y="137"/>
                    <a:pt x="129" y="137"/>
                    <a:pt x="129" y="137"/>
                  </a:cubicBezTo>
                  <a:cubicBezTo>
                    <a:pt x="130" y="137"/>
                    <a:pt x="130" y="137"/>
                    <a:pt x="130" y="137"/>
                  </a:cubicBezTo>
                  <a:cubicBezTo>
                    <a:pt x="132" y="138"/>
                    <a:pt x="132" y="138"/>
                    <a:pt x="132" y="138"/>
                  </a:cubicBezTo>
                  <a:cubicBezTo>
                    <a:pt x="132" y="138"/>
                    <a:pt x="132" y="138"/>
                    <a:pt x="132" y="138"/>
                  </a:cubicBezTo>
                  <a:cubicBezTo>
                    <a:pt x="133" y="138"/>
                    <a:pt x="133" y="138"/>
                    <a:pt x="133" y="138"/>
                  </a:cubicBezTo>
                  <a:cubicBezTo>
                    <a:pt x="133" y="139"/>
                    <a:pt x="133" y="139"/>
                    <a:pt x="133" y="139"/>
                  </a:cubicBezTo>
                  <a:cubicBezTo>
                    <a:pt x="133" y="139"/>
                    <a:pt x="133" y="139"/>
                    <a:pt x="133" y="139"/>
                  </a:cubicBezTo>
                  <a:cubicBezTo>
                    <a:pt x="133" y="140"/>
                    <a:pt x="133" y="140"/>
                    <a:pt x="133" y="140"/>
                  </a:cubicBezTo>
                  <a:cubicBezTo>
                    <a:pt x="132" y="140"/>
                    <a:pt x="132" y="140"/>
                    <a:pt x="132" y="140"/>
                  </a:cubicBezTo>
                  <a:cubicBezTo>
                    <a:pt x="132" y="141"/>
                    <a:pt x="132" y="141"/>
                    <a:pt x="132" y="141"/>
                  </a:cubicBezTo>
                  <a:cubicBezTo>
                    <a:pt x="132" y="141"/>
                    <a:pt x="132" y="141"/>
                    <a:pt x="132" y="141"/>
                  </a:cubicBezTo>
                  <a:cubicBezTo>
                    <a:pt x="131" y="141"/>
                    <a:pt x="131" y="141"/>
                    <a:pt x="131" y="141"/>
                  </a:cubicBezTo>
                  <a:cubicBezTo>
                    <a:pt x="129" y="142"/>
                    <a:pt x="129" y="142"/>
                    <a:pt x="129" y="142"/>
                  </a:cubicBezTo>
                  <a:cubicBezTo>
                    <a:pt x="128" y="142"/>
                    <a:pt x="128" y="142"/>
                    <a:pt x="128" y="142"/>
                  </a:cubicBezTo>
                  <a:cubicBezTo>
                    <a:pt x="127" y="142"/>
                    <a:pt x="127" y="142"/>
                    <a:pt x="127" y="142"/>
                  </a:cubicBezTo>
                  <a:cubicBezTo>
                    <a:pt x="126" y="142"/>
                    <a:pt x="126" y="142"/>
                    <a:pt x="126" y="142"/>
                  </a:cubicBezTo>
                  <a:cubicBezTo>
                    <a:pt x="126" y="141"/>
                    <a:pt x="126" y="141"/>
                    <a:pt x="126" y="141"/>
                  </a:cubicBezTo>
                  <a:cubicBezTo>
                    <a:pt x="126" y="141"/>
                    <a:pt x="126" y="141"/>
                    <a:pt x="126" y="141"/>
                  </a:cubicBezTo>
                  <a:cubicBezTo>
                    <a:pt x="126" y="140"/>
                    <a:pt x="126" y="140"/>
                    <a:pt x="126" y="140"/>
                  </a:cubicBezTo>
                  <a:cubicBezTo>
                    <a:pt x="125" y="140"/>
                    <a:pt x="125" y="140"/>
                    <a:pt x="125" y="140"/>
                  </a:cubicBezTo>
                  <a:cubicBezTo>
                    <a:pt x="125" y="141"/>
                    <a:pt x="125" y="141"/>
                    <a:pt x="125" y="141"/>
                  </a:cubicBezTo>
                  <a:cubicBezTo>
                    <a:pt x="125" y="141"/>
                    <a:pt x="125" y="141"/>
                    <a:pt x="125" y="141"/>
                  </a:cubicBezTo>
                  <a:cubicBezTo>
                    <a:pt x="125" y="142"/>
                    <a:pt x="125" y="142"/>
                    <a:pt x="125" y="142"/>
                  </a:cubicBezTo>
                  <a:cubicBezTo>
                    <a:pt x="125" y="142"/>
                    <a:pt x="125" y="142"/>
                    <a:pt x="125" y="142"/>
                  </a:cubicBezTo>
                  <a:cubicBezTo>
                    <a:pt x="125" y="142"/>
                    <a:pt x="125" y="142"/>
                    <a:pt x="125" y="142"/>
                  </a:cubicBezTo>
                  <a:cubicBezTo>
                    <a:pt x="124" y="142"/>
                    <a:pt x="124" y="142"/>
                    <a:pt x="124" y="142"/>
                  </a:cubicBezTo>
                  <a:cubicBezTo>
                    <a:pt x="124" y="142"/>
                    <a:pt x="124" y="142"/>
                    <a:pt x="124" y="142"/>
                  </a:cubicBezTo>
                  <a:cubicBezTo>
                    <a:pt x="124" y="142"/>
                    <a:pt x="124" y="142"/>
                    <a:pt x="124" y="142"/>
                  </a:cubicBezTo>
                  <a:cubicBezTo>
                    <a:pt x="124" y="142"/>
                    <a:pt x="124" y="142"/>
                    <a:pt x="124" y="142"/>
                  </a:cubicBezTo>
                  <a:cubicBezTo>
                    <a:pt x="124" y="142"/>
                    <a:pt x="124" y="142"/>
                    <a:pt x="124" y="142"/>
                  </a:cubicBezTo>
                  <a:cubicBezTo>
                    <a:pt x="125" y="143"/>
                    <a:pt x="125" y="143"/>
                    <a:pt x="125" y="143"/>
                  </a:cubicBezTo>
                  <a:cubicBezTo>
                    <a:pt x="125" y="143"/>
                    <a:pt x="125" y="143"/>
                    <a:pt x="125" y="143"/>
                  </a:cubicBezTo>
                  <a:cubicBezTo>
                    <a:pt x="124" y="144"/>
                    <a:pt x="124" y="144"/>
                    <a:pt x="124" y="144"/>
                  </a:cubicBezTo>
                  <a:cubicBezTo>
                    <a:pt x="124" y="144"/>
                    <a:pt x="124" y="144"/>
                    <a:pt x="124" y="144"/>
                  </a:cubicBezTo>
                  <a:cubicBezTo>
                    <a:pt x="124" y="144"/>
                    <a:pt x="124" y="144"/>
                    <a:pt x="124" y="144"/>
                  </a:cubicBezTo>
                  <a:cubicBezTo>
                    <a:pt x="123" y="144"/>
                    <a:pt x="123" y="144"/>
                    <a:pt x="123" y="144"/>
                  </a:cubicBezTo>
                  <a:cubicBezTo>
                    <a:pt x="123" y="145"/>
                    <a:pt x="123" y="145"/>
                    <a:pt x="123" y="145"/>
                  </a:cubicBezTo>
                  <a:cubicBezTo>
                    <a:pt x="123" y="145"/>
                    <a:pt x="123" y="145"/>
                    <a:pt x="123" y="145"/>
                  </a:cubicBezTo>
                  <a:cubicBezTo>
                    <a:pt x="121" y="146"/>
                    <a:pt x="121" y="146"/>
                    <a:pt x="121" y="146"/>
                  </a:cubicBezTo>
                  <a:cubicBezTo>
                    <a:pt x="121" y="145"/>
                    <a:pt x="121" y="145"/>
                    <a:pt x="121" y="145"/>
                  </a:cubicBezTo>
                  <a:cubicBezTo>
                    <a:pt x="120" y="145"/>
                    <a:pt x="120" y="145"/>
                    <a:pt x="120" y="145"/>
                  </a:cubicBezTo>
                  <a:cubicBezTo>
                    <a:pt x="119" y="146"/>
                    <a:pt x="119" y="146"/>
                    <a:pt x="119" y="146"/>
                  </a:cubicBezTo>
                  <a:cubicBezTo>
                    <a:pt x="119" y="147"/>
                    <a:pt x="119" y="147"/>
                    <a:pt x="119" y="147"/>
                  </a:cubicBezTo>
                  <a:cubicBezTo>
                    <a:pt x="119" y="147"/>
                    <a:pt x="119" y="147"/>
                    <a:pt x="119" y="147"/>
                  </a:cubicBezTo>
                  <a:cubicBezTo>
                    <a:pt x="121" y="146"/>
                    <a:pt x="121" y="146"/>
                    <a:pt x="121" y="146"/>
                  </a:cubicBezTo>
                  <a:cubicBezTo>
                    <a:pt x="122" y="146"/>
                    <a:pt x="122" y="146"/>
                    <a:pt x="122" y="146"/>
                  </a:cubicBezTo>
                  <a:cubicBezTo>
                    <a:pt x="122" y="146"/>
                    <a:pt x="122" y="146"/>
                    <a:pt x="122" y="146"/>
                  </a:cubicBezTo>
                  <a:cubicBezTo>
                    <a:pt x="123" y="146"/>
                    <a:pt x="123" y="146"/>
                    <a:pt x="123" y="146"/>
                  </a:cubicBezTo>
                  <a:cubicBezTo>
                    <a:pt x="123" y="146"/>
                    <a:pt x="123" y="146"/>
                    <a:pt x="123" y="146"/>
                  </a:cubicBezTo>
                  <a:cubicBezTo>
                    <a:pt x="124" y="147"/>
                    <a:pt x="124" y="147"/>
                    <a:pt x="124" y="147"/>
                  </a:cubicBezTo>
                  <a:cubicBezTo>
                    <a:pt x="125" y="147"/>
                    <a:pt x="125" y="147"/>
                    <a:pt x="125" y="147"/>
                  </a:cubicBezTo>
                  <a:cubicBezTo>
                    <a:pt x="126" y="146"/>
                    <a:pt x="126" y="146"/>
                    <a:pt x="126" y="146"/>
                  </a:cubicBezTo>
                  <a:cubicBezTo>
                    <a:pt x="127" y="146"/>
                    <a:pt x="127" y="146"/>
                    <a:pt x="127" y="146"/>
                  </a:cubicBezTo>
                  <a:cubicBezTo>
                    <a:pt x="128" y="147"/>
                    <a:pt x="128" y="147"/>
                    <a:pt x="128" y="147"/>
                  </a:cubicBezTo>
                  <a:cubicBezTo>
                    <a:pt x="128" y="146"/>
                    <a:pt x="128" y="146"/>
                    <a:pt x="128" y="146"/>
                  </a:cubicBezTo>
                  <a:cubicBezTo>
                    <a:pt x="129" y="147"/>
                    <a:pt x="129" y="147"/>
                    <a:pt x="129" y="147"/>
                  </a:cubicBezTo>
                  <a:cubicBezTo>
                    <a:pt x="129" y="147"/>
                    <a:pt x="129" y="147"/>
                    <a:pt x="129" y="147"/>
                  </a:cubicBezTo>
                  <a:cubicBezTo>
                    <a:pt x="129" y="147"/>
                    <a:pt x="129" y="147"/>
                    <a:pt x="129" y="147"/>
                  </a:cubicBezTo>
                  <a:cubicBezTo>
                    <a:pt x="130" y="147"/>
                    <a:pt x="130" y="147"/>
                    <a:pt x="130" y="147"/>
                  </a:cubicBezTo>
                  <a:cubicBezTo>
                    <a:pt x="129" y="148"/>
                    <a:pt x="129" y="148"/>
                    <a:pt x="129" y="148"/>
                  </a:cubicBezTo>
                  <a:cubicBezTo>
                    <a:pt x="129" y="148"/>
                    <a:pt x="129" y="148"/>
                    <a:pt x="129" y="148"/>
                  </a:cubicBezTo>
                  <a:cubicBezTo>
                    <a:pt x="128" y="148"/>
                    <a:pt x="128" y="148"/>
                    <a:pt x="128" y="148"/>
                  </a:cubicBezTo>
                  <a:cubicBezTo>
                    <a:pt x="127" y="148"/>
                    <a:pt x="127" y="148"/>
                    <a:pt x="127" y="148"/>
                  </a:cubicBezTo>
                  <a:cubicBezTo>
                    <a:pt x="126" y="148"/>
                    <a:pt x="126" y="148"/>
                    <a:pt x="126" y="148"/>
                  </a:cubicBezTo>
                  <a:cubicBezTo>
                    <a:pt x="125" y="148"/>
                    <a:pt x="125" y="148"/>
                    <a:pt x="125" y="148"/>
                  </a:cubicBezTo>
                  <a:cubicBezTo>
                    <a:pt x="125" y="149"/>
                    <a:pt x="125" y="149"/>
                    <a:pt x="125" y="149"/>
                  </a:cubicBezTo>
                  <a:cubicBezTo>
                    <a:pt x="124" y="148"/>
                    <a:pt x="124" y="148"/>
                    <a:pt x="124" y="148"/>
                  </a:cubicBezTo>
                  <a:cubicBezTo>
                    <a:pt x="124" y="148"/>
                    <a:pt x="124" y="148"/>
                    <a:pt x="124" y="148"/>
                  </a:cubicBezTo>
                  <a:cubicBezTo>
                    <a:pt x="123" y="148"/>
                    <a:pt x="123" y="148"/>
                    <a:pt x="123" y="148"/>
                  </a:cubicBezTo>
                  <a:cubicBezTo>
                    <a:pt x="122" y="149"/>
                    <a:pt x="122" y="149"/>
                    <a:pt x="122" y="149"/>
                  </a:cubicBezTo>
                  <a:cubicBezTo>
                    <a:pt x="123" y="149"/>
                    <a:pt x="123" y="149"/>
                    <a:pt x="123" y="149"/>
                  </a:cubicBezTo>
                  <a:cubicBezTo>
                    <a:pt x="123" y="149"/>
                    <a:pt x="123" y="149"/>
                    <a:pt x="123" y="149"/>
                  </a:cubicBezTo>
                  <a:cubicBezTo>
                    <a:pt x="124" y="149"/>
                    <a:pt x="124" y="149"/>
                    <a:pt x="124" y="149"/>
                  </a:cubicBezTo>
                  <a:cubicBezTo>
                    <a:pt x="125" y="149"/>
                    <a:pt x="125" y="149"/>
                    <a:pt x="125" y="149"/>
                  </a:cubicBezTo>
                  <a:cubicBezTo>
                    <a:pt x="126" y="149"/>
                    <a:pt x="126" y="149"/>
                    <a:pt x="126" y="149"/>
                  </a:cubicBezTo>
                  <a:cubicBezTo>
                    <a:pt x="126" y="150"/>
                    <a:pt x="126" y="150"/>
                    <a:pt x="126" y="150"/>
                  </a:cubicBezTo>
                  <a:cubicBezTo>
                    <a:pt x="126" y="149"/>
                    <a:pt x="126" y="149"/>
                    <a:pt x="126" y="149"/>
                  </a:cubicBezTo>
                  <a:cubicBezTo>
                    <a:pt x="127" y="148"/>
                    <a:pt x="127" y="148"/>
                    <a:pt x="127" y="148"/>
                  </a:cubicBezTo>
                  <a:cubicBezTo>
                    <a:pt x="127" y="148"/>
                    <a:pt x="128" y="148"/>
                    <a:pt x="128" y="148"/>
                  </a:cubicBezTo>
                  <a:cubicBezTo>
                    <a:pt x="128" y="148"/>
                    <a:pt x="129" y="148"/>
                    <a:pt x="129" y="148"/>
                  </a:cubicBezTo>
                  <a:cubicBezTo>
                    <a:pt x="129" y="148"/>
                    <a:pt x="129" y="148"/>
                    <a:pt x="129" y="148"/>
                  </a:cubicBezTo>
                  <a:cubicBezTo>
                    <a:pt x="129" y="149"/>
                    <a:pt x="129" y="149"/>
                    <a:pt x="129" y="149"/>
                  </a:cubicBezTo>
                  <a:cubicBezTo>
                    <a:pt x="130" y="148"/>
                    <a:pt x="130" y="148"/>
                    <a:pt x="130" y="148"/>
                  </a:cubicBezTo>
                  <a:cubicBezTo>
                    <a:pt x="131" y="148"/>
                    <a:pt x="131" y="148"/>
                    <a:pt x="131" y="148"/>
                  </a:cubicBezTo>
                  <a:cubicBezTo>
                    <a:pt x="132" y="148"/>
                    <a:pt x="132" y="148"/>
                    <a:pt x="132" y="148"/>
                  </a:cubicBezTo>
                  <a:cubicBezTo>
                    <a:pt x="133" y="147"/>
                    <a:pt x="133" y="147"/>
                    <a:pt x="133" y="147"/>
                  </a:cubicBezTo>
                  <a:cubicBezTo>
                    <a:pt x="133" y="147"/>
                    <a:pt x="133" y="147"/>
                    <a:pt x="133" y="147"/>
                  </a:cubicBezTo>
                  <a:cubicBezTo>
                    <a:pt x="133" y="147"/>
                    <a:pt x="133" y="147"/>
                    <a:pt x="133" y="147"/>
                  </a:cubicBezTo>
                  <a:cubicBezTo>
                    <a:pt x="133" y="147"/>
                    <a:pt x="133" y="147"/>
                    <a:pt x="133" y="147"/>
                  </a:cubicBezTo>
                  <a:cubicBezTo>
                    <a:pt x="133" y="148"/>
                    <a:pt x="133" y="148"/>
                    <a:pt x="133" y="148"/>
                  </a:cubicBezTo>
                  <a:cubicBezTo>
                    <a:pt x="134" y="147"/>
                    <a:pt x="134" y="147"/>
                    <a:pt x="134" y="147"/>
                  </a:cubicBezTo>
                  <a:cubicBezTo>
                    <a:pt x="134" y="147"/>
                    <a:pt x="134" y="147"/>
                    <a:pt x="134" y="147"/>
                  </a:cubicBezTo>
                  <a:cubicBezTo>
                    <a:pt x="135" y="148"/>
                    <a:pt x="135" y="148"/>
                    <a:pt x="135" y="148"/>
                  </a:cubicBezTo>
                  <a:cubicBezTo>
                    <a:pt x="136" y="148"/>
                    <a:pt x="136" y="148"/>
                    <a:pt x="136" y="148"/>
                  </a:cubicBezTo>
                  <a:cubicBezTo>
                    <a:pt x="137" y="149"/>
                    <a:pt x="137" y="149"/>
                    <a:pt x="137" y="149"/>
                  </a:cubicBezTo>
                  <a:cubicBezTo>
                    <a:pt x="138" y="149"/>
                    <a:pt x="138" y="149"/>
                    <a:pt x="138" y="149"/>
                  </a:cubicBezTo>
                  <a:cubicBezTo>
                    <a:pt x="139" y="149"/>
                    <a:pt x="139" y="149"/>
                    <a:pt x="139" y="149"/>
                  </a:cubicBezTo>
                  <a:cubicBezTo>
                    <a:pt x="140" y="149"/>
                    <a:pt x="140" y="149"/>
                    <a:pt x="140" y="149"/>
                  </a:cubicBezTo>
                  <a:cubicBezTo>
                    <a:pt x="141" y="149"/>
                    <a:pt x="141" y="149"/>
                    <a:pt x="141" y="149"/>
                  </a:cubicBezTo>
                  <a:cubicBezTo>
                    <a:pt x="141" y="149"/>
                    <a:pt x="141" y="149"/>
                    <a:pt x="141" y="149"/>
                  </a:cubicBezTo>
                  <a:cubicBezTo>
                    <a:pt x="142" y="149"/>
                    <a:pt x="142" y="149"/>
                    <a:pt x="142" y="149"/>
                  </a:cubicBezTo>
                  <a:cubicBezTo>
                    <a:pt x="143" y="149"/>
                    <a:pt x="143" y="149"/>
                    <a:pt x="143" y="149"/>
                  </a:cubicBezTo>
                  <a:cubicBezTo>
                    <a:pt x="143" y="149"/>
                    <a:pt x="143" y="149"/>
                    <a:pt x="143" y="149"/>
                  </a:cubicBezTo>
                  <a:cubicBezTo>
                    <a:pt x="143" y="150"/>
                    <a:pt x="143" y="150"/>
                    <a:pt x="143" y="150"/>
                  </a:cubicBezTo>
                  <a:cubicBezTo>
                    <a:pt x="142" y="150"/>
                    <a:pt x="142" y="150"/>
                    <a:pt x="142" y="150"/>
                  </a:cubicBezTo>
                  <a:cubicBezTo>
                    <a:pt x="141" y="151"/>
                    <a:pt x="141" y="151"/>
                    <a:pt x="141" y="151"/>
                  </a:cubicBezTo>
                  <a:cubicBezTo>
                    <a:pt x="141" y="151"/>
                    <a:pt x="141" y="151"/>
                    <a:pt x="141" y="151"/>
                  </a:cubicBezTo>
                  <a:cubicBezTo>
                    <a:pt x="140" y="151"/>
                    <a:pt x="140" y="151"/>
                    <a:pt x="140" y="151"/>
                  </a:cubicBezTo>
                  <a:cubicBezTo>
                    <a:pt x="140" y="151"/>
                    <a:pt x="140" y="151"/>
                    <a:pt x="140" y="151"/>
                  </a:cubicBezTo>
                  <a:cubicBezTo>
                    <a:pt x="141" y="152"/>
                    <a:pt x="141" y="152"/>
                    <a:pt x="141" y="152"/>
                  </a:cubicBezTo>
                  <a:cubicBezTo>
                    <a:pt x="141" y="152"/>
                    <a:pt x="141" y="152"/>
                    <a:pt x="141" y="152"/>
                  </a:cubicBezTo>
                  <a:cubicBezTo>
                    <a:pt x="140" y="152"/>
                    <a:pt x="140" y="152"/>
                    <a:pt x="140" y="152"/>
                  </a:cubicBezTo>
                  <a:cubicBezTo>
                    <a:pt x="140" y="152"/>
                    <a:pt x="140" y="152"/>
                    <a:pt x="140" y="152"/>
                  </a:cubicBezTo>
                  <a:cubicBezTo>
                    <a:pt x="140" y="152"/>
                    <a:pt x="140" y="152"/>
                    <a:pt x="140" y="152"/>
                  </a:cubicBezTo>
                  <a:cubicBezTo>
                    <a:pt x="139" y="152"/>
                    <a:pt x="139" y="152"/>
                    <a:pt x="139" y="152"/>
                  </a:cubicBezTo>
                  <a:cubicBezTo>
                    <a:pt x="139" y="152"/>
                    <a:pt x="139" y="152"/>
                    <a:pt x="139" y="152"/>
                  </a:cubicBezTo>
                  <a:cubicBezTo>
                    <a:pt x="139" y="152"/>
                    <a:pt x="139" y="152"/>
                    <a:pt x="139" y="152"/>
                  </a:cubicBezTo>
                  <a:cubicBezTo>
                    <a:pt x="139" y="152"/>
                    <a:pt x="139" y="152"/>
                    <a:pt x="139" y="152"/>
                  </a:cubicBezTo>
                  <a:cubicBezTo>
                    <a:pt x="138" y="152"/>
                    <a:pt x="138" y="152"/>
                    <a:pt x="138" y="152"/>
                  </a:cubicBezTo>
                  <a:cubicBezTo>
                    <a:pt x="138" y="152"/>
                    <a:pt x="138" y="152"/>
                    <a:pt x="138" y="152"/>
                  </a:cubicBezTo>
                  <a:cubicBezTo>
                    <a:pt x="138" y="153"/>
                    <a:pt x="138" y="153"/>
                    <a:pt x="138" y="153"/>
                  </a:cubicBezTo>
                  <a:cubicBezTo>
                    <a:pt x="138" y="153"/>
                    <a:pt x="138" y="153"/>
                    <a:pt x="138" y="153"/>
                  </a:cubicBezTo>
                  <a:cubicBezTo>
                    <a:pt x="138" y="153"/>
                    <a:pt x="138" y="153"/>
                    <a:pt x="138" y="153"/>
                  </a:cubicBezTo>
                  <a:cubicBezTo>
                    <a:pt x="137" y="154"/>
                    <a:pt x="137" y="154"/>
                    <a:pt x="137" y="154"/>
                  </a:cubicBezTo>
                  <a:cubicBezTo>
                    <a:pt x="137" y="154"/>
                    <a:pt x="137" y="154"/>
                    <a:pt x="137" y="154"/>
                  </a:cubicBezTo>
                  <a:cubicBezTo>
                    <a:pt x="137" y="154"/>
                    <a:pt x="137" y="154"/>
                    <a:pt x="137" y="154"/>
                  </a:cubicBezTo>
                  <a:cubicBezTo>
                    <a:pt x="136" y="153"/>
                    <a:pt x="136" y="153"/>
                    <a:pt x="136" y="153"/>
                  </a:cubicBezTo>
                  <a:cubicBezTo>
                    <a:pt x="136" y="154"/>
                    <a:pt x="136" y="154"/>
                    <a:pt x="136" y="154"/>
                  </a:cubicBezTo>
                  <a:cubicBezTo>
                    <a:pt x="136" y="154"/>
                    <a:pt x="136" y="154"/>
                    <a:pt x="136" y="154"/>
                  </a:cubicBezTo>
                  <a:cubicBezTo>
                    <a:pt x="136" y="154"/>
                    <a:pt x="136" y="154"/>
                    <a:pt x="136" y="154"/>
                  </a:cubicBezTo>
                  <a:cubicBezTo>
                    <a:pt x="136" y="154"/>
                    <a:pt x="136" y="154"/>
                    <a:pt x="136" y="154"/>
                  </a:cubicBezTo>
                  <a:cubicBezTo>
                    <a:pt x="135" y="155"/>
                    <a:pt x="135" y="155"/>
                    <a:pt x="135" y="155"/>
                  </a:cubicBezTo>
                  <a:cubicBezTo>
                    <a:pt x="135" y="155"/>
                    <a:pt x="135" y="155"/>
                    <a:pt x="135" y="155"/>
                  </a:cubicBezTo>
                  <a:cubicBezTo>
                    <a:pt x="134" y="155"/>
                    <a:pt x="134" y="155"/>
                    <a:pt x="134" y="155"/>
                  </a:cubicBezTo>
                  <a:cubicBezTo>
                    <a:pt x="134" y="154"/>
                    <a:pt x="134" y="154"/>
                    <a:pt x="134" y="154"/>
                  </a:cubicBezTo>
                  <a:cubicBezTo>
                    <a:pt x="134" y="154"/>
                    <a:pt x="134" y="154"/>
                    <a:pt x="134" y="154"/>
                  </a:cubicBezTo>
                  <a:cubicBezTo>
                    <a:pt x="134" y="155"/>
                    <a:pt x="134" y="155"/>
                    <a:pt x="134" y="155"/>
                  </a:cubicBezTo>
                  <a:cubicBezTo>
                    <a:pt x="134" y="156"/>
                    <a:pt x="134" y="156"/>
                    <a:pt x="134" y="156"/>
                  </a:cubicBezTo>
                  <a:cubicBezTo>
                    <a:pt x="134" y="156"/>
                    <a:pt x="134" y="156"/>
                    <a:pt x="134" y="156"/>
                  </a:cubicBezTo>
                  <a:cubicBezTo>
                    <a:pt x="133" y="156"/>
                    <a:pt x="133" y="156"/>
                    <a:pt x="133" y="156"/>
                  </a:cubicBezTo>
                  <a:cubicBezTo>
                    <a:pt x="133" y="155"/>
                    <a:pt x="133" y="155"/>
                    <a:pt x="133" y="155"/>
                  </a:cubicBezTo>
                  <a:cubicBezTo>
                    <a:pt x="132" y="156"/>
                    <a:pt x="132" y="156"/>
                    <a:pt x="132" y="156"/>
                  </a:cubicBezTo>
                  <a:cubicBezTo>
                    <a:pt x="132" y="156"/>
                    <a:pt x="132" y="156"/>
                    <a:pt x="132" y="156"/>
                  </a:cubicBezTo>
                  <a:cubicBezTo>
                    <a:pt x="133" y="156"/>
                    <a:pt x="133" y="156"/>
                    <a:pt x="133" y="156"/>
                  </a:cubicBezTo>
                  <a:cubicBezTo>
                    <a:pt x="133" y="157"/>
                    <a:pt x="133" y="157"/>
                    <a:pt x="133" y="157"/>
                  </a:cubicBezTo>
                  <a:cubicBezTo>
                    <a:pt x="132" y="157"/>
                    <a:pt x="132" y="157"/>
                    <a:pt x="132" y="157"/>
                  </a:cubicBezTo>
                  <a:cubicBezTo>
                    <a:pt x="131" y="157"/>
                    <a:pt x="131" y="157"/>
                    <a:pt x="131" y="157"/>
                  </a:cubicBezTo>
                  <a:cubicBezTo>
                    <a:pt x="131" y="157"/>
                    <a:pt x="131" y="157"/>
                    <a:pt x="131" y="157"/>
                  </a:cubicBezTo>
                  <a:cubicBezTo>
                    <a:pt x="131" y="157"/>
                    <a:pt x="131" y="157"/>
                    <a:pt x="131" y="157"/>
                  </a:cubicBezTo>
                  <a:cubicBezTo>
                    <a:pt x="130" y="157"/>
                    <a:pt x="130" y="157"/>
                    <a:pt x="130" y="157"/>
                  </a:cubicBezTo>
                  <a:cubicBezTo>
                    <a:pt x="130" y="157"/>
                    <a:pt x="130" y="157"/>
                    <a:pt x="130" y="157"/>
                  </a:cubicBezTo>
                  <a:cubicBezTo>
                    <a:pt x="131" y="158"/>
                    <a:pt x="131" y="158"/>
                    <a:pt x="131" y="158"/>
                  </a:cubicBezTo>
                  <a:cubicBezTo>
                    <a:pt x="131" y="158"/>
                    <a:pt x="131" y="158"/>
                    <a:pt x="131" y="158"/>
                  </a:cubicBezTo>
                  <a:cubicBezTo>
                    <a:pt x="130" y="158"/>
                    <a:pt x="130" y="158"/>
                    <a:pt x="130" y="158"/>
                  </a:cubicBezTo>
                  <a:cubicBezTo>
                    <a:pt x="129" y="158"/>
                    <a:pt x="129" y="158"/>
                    <a:pt x="129" y="158"/>
                  </a:cubicBezTo>
                  <a:cubicBezTo>
                    <a:pt x="129" y="159"/>
                    <a:pt x="129" y="159"/>
                    <a:pt x="129" y="159"/>
                  </a:cubicBezTo>
                  <a:cubicBezTo>
                    <a:pt x="128" y="159"/>
                    <a:pt x="128" y="159"/>
                    <a:pt x="128" y="159"/>
                  </a:cubicBezTo>
                  <a:cubicBezTo>
                    <a:pt x="128" y="159"/>
                    <a:pt x="128" y="159"/>
                    <a:pt x="128" y="159"/>
                  </a:cubicBezTo>
                  <a:cubicBezTo>
                    <a:pt x="127" y="160"/>
                    <a:pt x="127" y="160"/>
                    <a:pt x="127" y="160"/>
                  </a:cubicBezTo>
                  <a:cubicBezTo>
                    <a:pt x="127" y="160"/>
                    <a:pt x="127" y="160"/>
                    <a:pt x="127" y="160"/>
                  </a:cubicBezTo>
                  <a:cubicBezTo>
                    <a:pt x="127" y="159"/>
                    <a:pt x="127" y="159"/>
                    <a:pt x="127" y="159"/>
                  </a:cubicBezTo>
                  <a:cubicBezTo>
                    <a:pt x="126" y="159"/>
                    <a:pt x="126" y="159"/>
                    <a:pt x="126" y="159"/>
                  </a:cubicBezTo>
                  <a:cubicBezTo>
                    <a:pt x="126" y="160"/>
                    <a:pt x="126" y="160"/>
                    <a:pt x="126" y="160"/>
                  </a:cubicBezTo>
                  <a:cubicBezTo>
                    <a:pt x="125" y="160"/>
                    <a:pt x="125" y="160"/>
                    <a:pt x="125" y="160"/>
                  </a:cubicBezTo>
                  <a:cubicBezTo>
                    <a:pt x="125" y="160"/>
                    <a:pt x="125" y="160"/>
                    <a:pt x="125" y="160"/>
                  </a:cubicBezTo>
                  <a:cubicBezTo>
                    <a:pt x="124" y="160"/>
                    <a:pt x="124" y="160"/>
                    <a:pt x="124" y="160"/>
                  </a:cubicBezTo>
                  <a:cubicBezTo>
                    <a:pt x="124" y="160"/>
                    <a:pt x="124" y="160"/>
                    <a:pt x="124" y="160"/>
                  </a:cubicBezTo>
                  <a:cubicBezTo>
                    <a:pt x="123" y="160"/>
                    <a:pt x="123" y="160"/>
                    <a:pt x="123" y="160"/>
                  </a:cubicBezTo>
                  <a:cubicBezTo>
                    <a:pt x="123" y="160"/>
                    <a:pt x="123" y="160"/>
                    <a:pt x="123" y="160"/>
                  </a:cubicBezTo>
                  <a:cubicBezTo>
                    <a:pt x="123" y="160"/>
                    <a:pt x="123" y="160"/>
                    <a:pt x="123" y="160"/>
                  </a:cubicBezTo>
                  <a:cubicBezTo>
                    <a:pt x="122" y="161"/>
                    <a:pt x="122" y="161"/>
                    <a:pt x="122" y="161"/>
                  </a:cubicBezTo>
                  <a:cubicBezTo>
                    <a:pt x="122" y="161"/>
                    <a:pt x="122" y="161"/>
                    <a:pt x="122" y="161"/>
                  </a:cubicBezTo>
                  <a:cubicBezTo>
                    <a:pt x="122" y="160"/>
                    <a:pt x="122" y="160"/>
                    <a:pt x="122" y="160"/>
                  </a:cubicBezTo>
                  <a:cubicBezTo>
                    <a:pt x="122" y="160"/>
                    <a:pt x="122" y="160"/>
                    <a:pt x="122" y="160"/>
                  </a:cubicBezTo>
                  <a:cubicBezTo>
                    <a:pt x="121" y="161"/>
                    <a:pt x="121" y="161"/>
                    <a:pt x="121" y="161"/>
                  </a:cubicBezTo>
                  <a:cubicBezTo>
                    <a:pt x="121" y="161"/>
                    <a:pt x="121" y="161"/>
                    <a:pt x="121" y="161"/>
                  </a:cubicBezTo>
                  <a:cubicBezTo>
                    <a:pt x="121" y="161"/>
                    <a:pt x="121" y="161"/>
                    <a:pt x="121" y="161"/>
                  </a:cubicBezTo>
                  <a:cubicBezTo>
                    <a:pt x="120" y="160"/>
                    <a:pt x="120" y="160"/>
                    <a:pt x="120" y="160"/>
                  </a:cubicBezTo>
                  <a:cubicBezTo>
                    <a:pt x="120" y="160"/>
                    <a:pt x="120" y="160"/>
                    <a:pt x="120" y="160"/>
                  </a:cubicBezTo>
                  <a:cubicBezTo>
                    <a:pt x="120" y="161"/>
                    <a:pt x="120" y="161"/>
                    <a:pt x="120" y="161"/>
                  </a:cubicBezTo>
                  <a:cubicBezTo>
                    <a:pt x="120" y="161"/>
                    <a:pt x="120" y="161"/>
                    <a:pt x="120" y="161"/>
                  </a:cubicBezTo>
                  <a:cubicBezTo>
                    <a:pt x="119" y="161"/>
                    <a:pt x="119" y="161"/>
                    <a:pt x="119" y="161"/>
                  </a:cubicBezTo>
                  <a:cubicBezTo>
                    <a:pt x="119" y="161"/>
                    <a:pt x="119" y="161"/>
                    <a:pt x="119" y="161"/>
                  </a:cubicBezTo>
                  <a:cubicBezTo>
                    <a:pt x="119" y="161"/>
                    <a:pt x="119" y="161"/>
                    <a:pt x="119" y="161"/>
                  </a:cubicBezTo>
                  <a:cubicBezTo>
                    <a:pt x="119" y="162"/>
                    <a:pt x="119" y="162"/>
                    <a:pt x="119" y="162"/>
                  </a:cubicBezTo>
                  <a:cubicBezTo>
                    <a:pt x="118" y="162"/>
                    <a:pt x="118" y="162"/>
                    <a:pt x="118" y="162"/>
                  </a:cubicBezTo>
                  <a:cubicBezTo>
                    <a:pt x="118" y="161"/>
                    <a:pt x="118" y="161"/>
                    <a:pt x="118" y="161"/>
                  </a:cubicBezTo>
                  <a:cubicBezTo>
                    <a:pt x="118" y="162"/>
                    <a:pt x="118" y="162"/>
                    <a:pt x="118" y="162"/>
                  </a:cubicBezTo>
                  <a:cubicBezTo>
                    <a:pt x="117" y="162"/>
                    <a:pt x="117" y="162"/>
                    <a:pt x="117" y="162"/>
                  </a:cubicBezTo>
                  <a:cubicBezTo>
                    <a:pt x="117" y="162"/>
                    <a:pt x="117" y="162"/>
                    <a:pt x="117" y="162"/>
                  </a:cubicBezTo>
                  <a:cubicBezTo>
                    <a:pt x="117" y="162"/>
                    <a:pt x="117" y="162"/>
                    <a:pt x="117" y="162"/>
                  </a:cubicBezTo>
                  <a:cubicBezTo>
                    <a:pt x="117" y="162"/>
                    <a:pt x="117" y="162"/>
                    <a:pt x="117" y="162"/>
                  </a:cubicBezTo>
                  <a:cubicBezTo>
                    <a:pt x="117" y="162"/>
                    <a:pt x="117" y="162"/>
                    <a:pt x="117" y="162"/>
                  </a:cubicBezTo>
                  <a:cubicBezTo>
                    <a:pt x="116" y="163"/>
                    <a:pt x="116" y="163"/>
                    <a:pt x="116" y="163"/>
                  </a:cubicBezTo>
                  <a:cubicBezTo>
                    <a:pt x="116" y="163"/>
                    <a:pt x="116" y="163"/>
                    <a:pt x="116" y="163"/>
                  </a:cubicBezTo>
                  <a:cubicBezTo>
                    <a:pt x="115" y="163"/>
                    <a:pt x="115" y="163"/>
                    <a:pt x="115" y="163"/>
                  </a:cubicBezTo>
                  <a:cubicBezTo>
                    <a:pt x="115" y="163"/>
                    <a:pt x="115" y="163"/>
                    <a:pt x="115" y="163"/>
                  </a:cubicBezTo>
                  <a:cubicBezTo>
                    <a:pt x="114" y="162"/>
                    <a:pt x="114" y="162"/>
                    <a:pt x="114" y="162"/>
                  </a:cubicBezTo>
                  <a:cubicBezTo>
                    <a:pt x="114" y="161"/>
                    <a:pt x="114" y="161"/>
                    <a:pt x="114" y="161"/>
                  </a:cubicBezTo>
                  <a:cubicBezTo>
                    <a:pt x="113" y="162"/>
                    <a:pt x="113" y="162"/>
                    <a:pt x="113" y="162"/>
                  </a:cubicBezTo>
                  <a:cubicBezTo>
                    <a:pt x="113" y="162"/>
                    <a:pt x="113" y="162"/>
                    <a:pt x="113" y="162"/>
                  </a:cubicBezTo>
                  <a:cubicBezTo>
                    <a:pt x="113" y="162"/>
                    <a:pt x="113" y="162"/>
                    <a:pt x="113" y="162"/>
                  </a:cubicBezTo>
                  <a:cubicBezTo>
                    <a:pt x="113" y="163"/>
                    <a:pt x="113" y="163"/>
                    <a:pt x="113" y="163"/>
                  </a:cubicBezTo>
                  <a:cubicBezTo>
                    <a:pt x="112" y="163"/>
                    <a:pt x="112" y="163"/>
                    <a:pt x="112" y="163"/>
                  </a:cubicBezTo>
                  <a:cubicBezTo>
                    <a:pt x="112" y="163"/>
                    <a:pt x="112" y="163"/>
                    <a:pt x="112" y="163"/>
                  </a:cubicBezTo>
                  <a:cubicBezTo>
                    <a:pt x="112" y="163"/>
                    <a:pt x="112" y="163"/>
                    <a:pt x="112" y="163"/>
                  </a:cubicBezTo>
                  <a:cubicBezTo>
                    <a:pt x="111" y="163"/>
                    <a:pt x="111" y="163"/>
                    <a:pt x="111" y="163"/>
                  </a:cubicBezTo>
                  <a:cubicBezTo>
                    <a:pt x="111" y="163"/>
                    <a:pt x="111" y="163"/>
                    <a:pt x="111" y="163"/>
                  </a:cubicBezTo>
                  <a:cubicBezTo>
                    <a:pt x="110" y="163"/>
                    <a:pt x="110" y="163"/>
                    <a:pt x="110" y="163"/>
                  </a:cubicBezTo>
                  <a:cubicBezTo>
                    <a:pt x="110" y="163"/>
                    <a:pt x="110" y="163"/>
                    <a:pt x="110" y="163"/>
                  </a:cubicBezTo>
                  <a:cubicBezTo>
                    <a:pt x="109" y="163"/>
                    <a:pt x="109" y="163"/>
                    <a:pt x="109" y="163"/>
                  </a:cubicBezTo>
                  <a:cubicBezTo>
                    <a:pt x="109" y="163"/>
                    <a:pt x="109" y="163"/>
                    <a:pt x="109" y="163"/>
                  </a:cubicBezTo>
                  <a:cubicBezTo>
                    <a:pt x="109" y="163"/>
                    <a:pt x="109" y="163"/>
                    <a:pt x="109" y="163"/>
                  </a:cubicBezTo>
                  <a:cubicBezTo>
                    <a:pt x="108" y="163"/>
                    <a:pt x="108" y="163"/>
                    <a:pt x="108" y="163"/>
                  </a:cubicBezTo>
                  <a:cubicBezTo>
                    <a:pt x="108" y="163"/>
                    <a:pt x="108" y="163"/>
                    <a:pt x="108" y="163"/>
                  </a:cubicBezTo>
                  <a:cubicBezTo>
                    <a:pt x="107" y="162"/>
                    <a:pt x="107" y="162"/>
                    <a:pt x="107" y="162"/>
                  </a:cubicBezTo>
                  <a:cubicBezTo>
                    <a:pt x="108" y="162"/>
                    <a:pt x="108" y="162"/>
                    <a:pt x="108" y="162"/>
                  </a:cubicBezTo>
                  <a:cubicBezTo>
                    <a:pt x="107" y="161"/>
                    <a:pt x="107" y="161"/>
                    <a:pt x="107" y="161"/>
                  </a:cubicBezTo>
                  <a:cubicBezTo>
                    <a:pt x="107" y="161"/>
                    <a:pt x="107" y="161"/>
                    <a:pt x="107" y="161"/>
                  </a:cubicBezTo>
                  <a:cubicBezTo>
                    <a:pt x="106" y="161"/>
                    <a:pt x="106" y="161"/>
                    <a:pt x="106" y="161"/>
                  </a:cubicBezTo>
                  <a:cubicBezTo>
                    <a:pt x="106" y="160"/>
                    <a:pt x="106" y="160"/>
                    <a:pt x="106" y="160"/>
                  </a:cubicBezTo>
                  <a:cubicBezTo>
                    <a:pt x="106" y="159"/>
                    <a:pt x="106" y="159"/>
                    <a:pt x="106" y="159"/>
                  </a:cubicBezTo>
                  <a:cubicBezTo>
                    <a:pt x="106" y="159"/>
                    <a:pt x="106" y="159"/>
                    <a:pt x="106" y="159"/>
                  </a:cubicBezTo>
                  <a:cubicBezTo>
                    <a:pt x="105" y="158"/>
                    <a:pt x="105" y="158"/>
                    <a:pt x="105" y="158"/>
                  </a:cubicBezTo>
                  <a:cubicBezTo>
                    <a:pt x="105" y="159"/>
                    <a:pt x="105" y="159"/>
                    <a:pt x="105" y="159"/>
                  </a:cubicBezTo>
                  <a:cubicBezTo>
                    <a:pt x="105" y="159"/>
                    <a:pt x="105" y="159"/>
                    <a:pt x="105" y="159"/>
                  </a:cubicBezTo>
                  <a:cubicBezTo>
                    <a:pt x="105" y="159"/>
                    <a:pt x="105" y="159"/>
                    <a:pt x="105" y="159"/>
                  </a:cubicBezTo>
                  <a:cubicBezTo>
                    <a:pt x="106" y="160"/>
                    <a:pt x="106" y="160"/>
                    <a:pt x="106" y="160"/>
                  </a:cubicBezTo>
                  <a:cubicBezTo>
                    <a:pt x="106" y="160"/>
                    <a:pt x="106" y="160"/>
                    <a:pt x="106" y="160"/>
                  </a:cubicBezTo>
                  <a:cubicBezTo>
                    <a:pt x="106" y="161"/>
                    <a:pt x="106" y="161"/>
                    <a:pt x="106" y="161"/>
                  </a:cubicBezTo>
                  <a:cubicBezTo>
                    <a:pt x="106" y="162"/>
                    <a:pt x="106" y="162"/>
                    <a:pt x="106" y="162"/>
                  </a:cubicBezTo>
                  <a:cubicBezTo>
                    <a:pt x="106" y="162"/>
                    <a:pt x="106" y="162"/>
                    <a:pt x="106" y="162"/>
                  </a:cubicBezTo>
                  <a:cubicBezTo>
                    <a:pt x="106" y="162"/>
                    <a:pt x="106" y="162"/>
                    <a:pt x="106" y="162"/>
                  </a:cubicBezTo>
                  <a:cubicBezTo>
                    <a:pt x="107" y="162"/>
                    <a:pt x="107" y="162"/>
                    <a:pt x="107" y="162"/>
                  </a:cubicBezTo>
                  <a:cubicBezTo>
                    <a:pt x="107" y="163"/>
                    <a:pt x="107" y="163"/>
                    <a:pt x="107" y="163"/>
                  </a:cubicBezTo>
                  <a:cubicBezTo>
                    <a:pt x="107" y="164"/>
                    <a:pt x="107" y="164"/>
                    <a:pt x="107" y="164"/>
                  </a:cubicBezTo>
                  <a:cubicBezTo>
                    <a:pt x="106" y="165"/>
                    <a:pt x="106" y="165"/>
                    <a:pt x="106" y="165"/>
                  </a:cubicBezTo>
                  <a:cubicBezTo>
                    <a:pt x="106" y="165"/>
                    <a:pt x="106" y="165"/>
                    <a:pt x="106" y="165"/>
                  </a:cubicBezTo>
                  <a:cubicBezTo>
                    <a:pt x="105" y="165"/>
                    <a:pt x="105" y="165"/>
                    <a:pt x="105" y="165"/>
                  </a:cubicBezTo>
                  <a:cubicBezTo>
                    <a:pt x="105" y="165"/>
                    <a:pt x="105" y="165"/>
                    <a:pt x="105" y="165"/>
                  </a:cubicBezTo>
                  <a:cubicBezTo>
                    <a:pt x="104" y="165"/>
                    <a:pt x="104" y="165"/>
                    <a:pt x="104" y="165"/>
                  </a:cubicBezTo>
                  <a:cubicBezTo>
                    <a:pt x="104" y="166"/>
                    <a:pt x="104" y="166"/>
                    <a:pt x="104" y="166"/>
                  </a:cubicBezTo>
                  <a:cubicBezTo>
                    <a:pt x="103" y="166"/>
                    <a:pt x="103" y="166"/>
                    <a:pt x="103" y="166"/>
                  </a:cubicBezTo>
                  <a:cubicBezTo>
                    <a:pt x="103" y="166"/>
                    <a:pt x="103" y="166"/>
                    <a:pt x="103" y="166"/>
                  </a:cubicBezTo>
                  <a:cubicBezTo>
                    <a:pt x="103" y="166"/>
                    <a:pt x="103" y="166"/>
                    <a:pt x="103" y="166"/>
                  </a:cubicBezTo>
                  <a:cubicBezTo>
                    <a:pt x="103" y="166"/>
                    <a:pt x="103" y="166"/>
                    <a:pt x="103" y="166"/>
                  </a:cubicBezTo>
                  <a:cubicBezTo>
                    <a:pt x="103" y="167"/>
                    <a:pt x="103" y="167"/>
                    <a:pt x="103" y="167"/>
                  </a:cubicBezTo>
                  <a:cubicBezTo>
                    <a:pt x="102" y="167"/>
                    <a:pt x="102" y="167"/>
                    <a:pt x="102" y="167"/>
                  </a:cubicBezTo>
                  <a:cubicBezTo>
                    <a:pt x="102" y="167"/>
                    <a:pt x="102" y="167"/>
                    <a:pt x="102" y="167"/>
                  </a:cubicBezTo>
                  <a:cubicBezTo>
                    <a:pt x="101" y="168"/>
                    <a:pt x="101" y="168"/>
                    <a:pt x="101" y="168"/>
                  </a:cubicBezTo>
                  <a:cubicBezTo>
                    <a:pt x="101" y="168"/>
                    <a:pt x="101" y="168"/>
                    <a:pt x="101" y="168"/>
                  </a:cubicBezTo>
                  <a:cubicBezTo>
                    <a:pt x="101" y="168"/>
                    <a:pt x="101" y="168"/>
                    <a:pt x="101" y="168"/>
                  </a:cubicBezTo>
                  <a:cubicBezTo>
                    <a:pt x="101" y="168"/>
                    <a:pt x="101" y="168"/>
                    <a:pt x="101" y="168"/>
                  </a:cubicBezTo>
                  <a:cubicBezTo>
                    <a:pt x="101" y="168"/>
                    <a:pt x="101" y="168"/>
                    <a:pt x="101" y="168"/>
                  </a:cubicBezTo>
                  <a:cubicBezTo>
                    <a:pt x="101" y="168"/>
                    <a:pt x="101" y="168"/>
                    <a:pt x="101" y="168"/>
                  </a:cubicBezTo>
                  <a:cubicBezTo>
                    <a:pt x="101" y="169"/>
                    <a:pt x="101" y="169"/>
                    <a:pt x="101" y="169"/>
                  </a:cubicBezTo>
                  <a:cubicBezTo>
                    <a:pt x="101" y="169"/>
                    <a:pt x="101" y="169"/>
                    <a:pt x="101" y="169"/>
                  </a:cubicBezTo>
                  <a:cubicBezTo>
                    <a:pt x="100" y="169"/>
                    <a:pt x="100" y="169"/>
                    <a:pt x="100" y="169"/>
                  </a:cubicBezTo>
                  <a:cubicBezTo>
                    <a:pt x="100" y="169"/>
                    <a:pt x="100" y="169"/>
                    <a:pt x="100" y="169"/>
                  </a:cubicBezTo>
                  <a:cubicBezTo>
                    <a:pt x="100" y="169"/>
                    <a:pt x="100" y="169"/>
                    <a:pt x="100" y="169"/>
                  </a:cubicBezTo>
                  <a:cubicBezTo>
                    <a:pt x="100" y="169"/>
                    <a:pt x="100" y="169"/>
                    <a:pt x="100" y="169"/>
                  </a:cubicBezTo>
                  <a:cubicBezTo>
                    <a:pt x="100" y="169"/>
                    <a:pt x="100" y="169"/>
                    <a:pt x="100" y="169"/>
                  </a:cubicBezTo>
                  <a:cubicBezTo>
                    <a:pt x="100" y="170"/>
                    <a:pt x="100" y="170"/>
                    <a:pt x="100" y="170"/>
                  </a:cubicBezTo>
                  <a:cubicBezTo>
                    <a:pt x="100" y="170"/>
                    <a:pt x="100" y="170"/>
                    <a:pt x="100" y="170"/>
                  </a:cubicBezTo>
                  <a:cubicBezTo>
                    <a:pt x="99" y="170"/>
                    <a:pt x="99" y="170"/>
                    <a:pt x="99" y="170"/>
                  </a:cubicBezTo>
                  <a:cubicBezTo>
                    <a:pt x="98" y="171"/>
                    <a:pt x="98" y="171"/>
                    <a:pt x="98" y="171"/>
                  </a:cubicBezTo>
                  <a:cubicBezTo>
                    <a:pt x="98" y="172"/>
                    <a:pt x="98" y="172"/>
                    <a:pt x="98" y="172"/>
                  </a:cubicBezTo>
                  <a:cubicBezTo>
                    <a:pt x="98" y="172"/>
                    <a:pt x="98" y="172"/>
                    <a:pt x="98" y="172"/>
                  </a:cubicBezTo>
                  <a:cubicBezTo>
                    <a:pt x="98" y="173"/>
                    <a:pt x="98" y="173"/>
                    <a:pt x="98" y="173"/>
                  </a:cubicBezTo>
                  <a:cubicBezTo>
                    <a:pt x="97" y="174"/>
                    <a:pt x="97" y="174"/>
                    <a:pt x="97" y="174"/>
                  </a:cubicBezTo>
                  <a:cubicBezTo>
                    <a:pt x="97" y="174"/>
                    <a:pt x="97" y="174"/>
                    <a:pt x="97" y="174"/>
                  </a:cubicBezTo>
                  <a:cubicBezTo>
                    <a:pt x="96" y="174"/>
                    <a:pt x="96" y="174"/>
                    <a:pt x="96" y="174"/>
                  </a:cubicBezTo>
                  <a:cubicBezTo>
                    <a:pt x="96" y="173"/>
                    <a:pt x="96" y="173"/>
                    <a:pt x="96" y="173"/>
                  </a:cubicBezTo>
                  <a:cubicBezTo>
                    <a:pt x="96" y="173"/>
                    <a:pt x="96" y="173"/>
                    <a:pt x="96" y="173"/>
                  </a:cubicBezTo>
                  <a:cubicBezTo>
                    <a:pt x="96" y="173"/>
                    <a:pt x="96" y="173"/>
                    <a:pt x="96" y="173"/>
                  </a:cubicBezTo>
                  <a:cubicBezTo>
                    <a:pt x="96" y="173"/>
                    <a:pt x="96" y="173"/>
                    <a:pt x="96" y="173"/>
                  </a:cubicBezTo>
                  <a:cubicBezTo>
                    <a:pt x="96" y="174"/>
                    <a:pt x="96" y="174"/>
                    <a:pt x="96" y="174"/>
                  </a:cubicBezTo>
                  <a:cubicBezTo>
                    <a:pt x="96" y="174"/>
                    <a:pt x="96" y="174"/>
                    <a:pt x="96" y="174"/>
                  </a:cubicBezTo>
                  <a:cubicBezTo>
                    <a:pt x="95" y="174"/>
                    <a:pt x="95" y="174"/>
                    <a:pt x="95" y="174"/>
                  </a:cubicBezTo>
                  <a:cubicBezTo>
                    <a:pt x="94" y="175"/>
                    <a:pt x="94" y="175"/>
                    <a:pt x="94" y="175"/>
                  </a:cubicBezTo>
                  <a:cubicBezTo>
                    <a:pt x="94" y="176"/>
                    <a:pt x="94" y="176"/>
                    <a:pt x="94" y="176"/>
                  </a:cubicBezTo>
                  <a:cubicBezTo>
                    <a:pt x="94" y="175"/>
                    <a:pt x="94" y="175"/>
                    <a:pt x="94" y="175"/>
                  </a:cubicBezTo>
                  <a:cubicBezTo>
                    <a:pt x="94" y="175"/>
                    <a:pt x="94" y="175"/>
                    <a:pt x="94" y="175"/>
                  </a:cubicBezTo>
                  <a:cubicBezTo>
                    <a:pt x="93" y="175"/>
                    <a:pt x="93" y="175"/>
                    <a:pt x="93" y="175"/>
                  </a:cubicBezTo>
                  <a:cubicBezTo>
                    <a:pt x="93" y="175"/>
                    <a:pt x="93" y="175"/>
                    <a:pt x="93" y="175"/>
                  </a:cubicBezTo>
                  <a:cubicBezTo>
                    <a:pt x="93" y="175"/>
                    <a:pt x="93" y="175"/>
                    <a:pt x="93" y="175"/>
                  </a:cubicBezTo>
                  <a:cubicBezTo>
                    <a:pt x="93" y="175"/>
                    <a:pt x="93" y="175"/>
                    <a:pt x="93" y="175"/>
                  </a:cubicBezTo>
                  <a:cubicBezTo>
                    <a:pt x="92" y="175"/>
                    <a:pt x="92" y="175"/>
                    <a:pt x="92" y="175"/>
                  </a:cubicBezTo>
                  <a:cubicBezTo>
                    <a:pt x="92" y="174"/>
                    <a:pt x="92" y="174"/>
                    <a:pt x="92" y="174"/>
                  </a:cubicBezTo>
                  <a:cubicBezTo>
                    <a:pt x="91" y="174"/>
                    <a:pt x="91" y="174"/>
                    <a:pt x="91" y="174"/>
                  </a:cubicBezTo>
                  <a:cubicBezTo>
                    <a:pt x="91" y="175"/>
                    <a:pt x="91" y="175"/>
                    <a:pt x="91" y="175"/>
                  </a:cubicBezTo>
                  <a:cubicBezTo>
                    <a:pt x="91" y="175"/>
                    <a:pt x="91" y="175"/>
                    <a:pt x="91" y="175"/>
                  </a:cubicBezTo>
                  <a:cubicBezTo>
                    <a:pt x="92" y="175"/>
                    <a:pt x="92" y="175"/>
                    <a:pt x="92" y="175"/>
                  </a:cubicBezTo>
                  <a:cubicBezTo>
                    <a:pt x="92" y="176"/>
                    <a:pt x="92" y="176"/>
                    <a:pt x="92" y="176"/>
                  </a:cubicBezTo>
                  <a:cubicBezTo>
                    <a:pt x="92" y="176"/>
                    <a:pt x="92" y="176"/>
                    <a:pt x="92" y="176"/>
                  </a:cubicBezTo>
                  <a:cubicBezTo>
                    <a:pt x="92" y="177"/>
                    <a:pt x="92" y="177"/>
                    <a:pt x="92" y="177"/>
                  </a:cubicBezTo>
                  <a:cubicBezTo>
                    <a:pt x="91" y="177"/>
                    <a:pt x="91" y="177"/>
                    <a:pt x="91" y="177"/>
                  </a:cubicBezTo>
                  <a:cubicBezTo>
                    <a:pt x="90" y="177"/>
                    <a:pt x="90" y="177"/>
                    <a:pt x="90" y="177"/>
                  </a:cubicBezTo>
                  <a:cubicBezTo>
                    <a:pt x="89" y="178"/>
                    <a:pt x="89" y="178"/>
                    <a:pt x="89" y="178"/>
                  </a:cubicBezTo>
                  <a:cubicBezTo>
                    <a:pt x="89" y="178"/>
                    <a:pt x="89" y="178"/>
                    <a:pt x="89" y="178"/>
                  </a:cubicBezTo>
                  <a:cubicBezTo>
                    <a:pt x="88" y="178"/>
                    <a:pt x="88" y="178"/>
                    <a:pt x="88" y="178"/>
                  </a:cubicBezTo>
                  <a:cubicBezTo>
                    <a:pt x="88" y="177"/>
                    <a:pt x="88" y="177"/>
                    <a:pt x="88" y="177"/>
                  </a:cubicBezTo>
                  <a:cubicBezTo>
                    <a:pt x="89" y="177"/>
                    <a:pt x="89" y="177"/>
                    <a:pt x="89" y="177"/>
                  </a:cubicBezTo>
                  <a:cubicBezTo>
                    <a:pt x="88" y="177"/>
                    <a:pt x="88" y="177"/>
                    <a:pt x="88" y="177"/>
                  </a:cubicBezTo>
                  <a:cubicBezTo>
                    <a:pt x="88" y="177"/>
                    <a:pt x="88" y="177"/>
                    <a:pt x="88" y="177"/>
                  </a:cubicBezTo>
                  <a:cubicBezTo>
                    <a:pt x="88" y="177"/>
                    <a:pt x="88" y="177"/>
                    <a:pt x="88" y="177"/>
                  </a:cubicBezTo>
                  <a:cubicBezTo>
                    <a:pt x="88" y="177"/>
                    <a:pt x="88" y="177"/>
                    <a:pt x="88" y="177"/>
                  </a:cubicBezTo>
                  <a:cubicBezTo>
                    <a:pt x="88" y="178"/>
                    <a:pt x="88" y="178"/>
                    <a:pt x="88" y="178"/>
                  </a:cubicBezTo>
                  <a:cubicBezTo>
                    <a:pt x="87" y="178"/>
                    <a:pt x="87" y="178"/>
                    <a:pt x="87" y="178"/>
                  </a:cubicBezTo>
                  <a:cubicBezTo>
                    <a:pt x="87" y="178"/>
                    <a:pt x="87" y="178"/>
                    <a:pt x="87" y="178"/>
                  </a:cubicBezTo>
                  <a:cubicBezTo>
                    <a:pt x="86" y="178"/>
                    <a:pt x="86" y="178"/>
                    <a:pt x="86" y="178"/>
                  </a:cubicBezTo>
                  <a:cubicBezTo>
                    <a:pt x="86" y="177"/>
                    <a:pt x="86" y="177"/>
                    <a:pt x="86" y="177"/>
                  </a:cubicBezTo>
                  <a:cubicBezTo>
                    <a:pt x="86" y="177"/>
                    <a:pt x="86" y="177"/>
                    <a:pt x="86" y="177"/>
                  </a:cubicBezTo>
                  <a:cubicBezTo>
                    <a:pt x="86" y="176"/>
                    <a:pt x="86" y="176"/>
                    <a:pt x="86" y="176"/>
                  </a:cubicBezTo>
                  <a:cubicBezTo>
                    <a:pt x="86" y="176"/>
                    <a:pt x="86" y="176"/>
                    <a:pt x="86" y="176"/>
                  </a:cubicBezTo>
                  <a:cubicBezTo>
                    <a:pt x="85" y="176"/>
                    <a:pt x="85" y="176"/>
                    <a:pt x="85" y="176"/>
                  </a:cubicBezTo>
                  <a:cubicBezTo>
                    <a:pt x="85" y="177"/>
                    <a:pt x="85" y="177"/>
                    <a:pt x="85" y="177"/>
                  </a:cubicBezTo>
                  <a:cubicBezTo>
                    <a:pt x="85" y="177"/>
                    <a:pt x="85" y="177"/>
                    <a:pt x="85" y="177"/>
                  </a:cubicBezTo>
                  <a:cubicBezTo>
                    <a:pt x="85" y="178"/>
                    <a:pt x="85" y="178"/>
                    <a:pt x="85" y="178"/>
                  </a:cubicBezTo>
                  <a:cubicBezTo>
                    <a:pt x="85" y="178"/>
                    <a:pt x="85" y="178"/>
                    <a:pt x="85" y="178"/>
                  </a:cubicBezTo>
                  <a:cubicBezTo>
                    <a:pt x="85" y="178"/>
                    <a:pt x="85" y="178"/>
                    <a:pt x="85" y="178"/>
                  </a:cubicBezTo>
                  <a:cubicBezTo>
                    <a:pt x="84" y="177"/>
                    <a:pt x="84" y="177"/>
                    <a:pt x="84" y="177"/>
                  </a:cubicBezTo>
                  <a:cubicBezTo>
                    <a:pt x="84" y="176"/>
                    <a:pt x="84" y="176"/>
                    <a:pt x="84" y="176"/>
                  </a:cubicBezTo>
                  <a:cubicBezTo>
                    <a:pt x="84" y="176"/>
                    <a:pt x="84" y="176"/>
                    <a:pt x="84" y="176"/>
                  </a:cubicBezTo>
                  <a:cubicBezTo>
                    <a:pt x="85" y="175"/>
                    <a:pt x="85" y="175"/>
                    <a:pt x="85" y="175"/>
                  </a:cubicBezTo>
                  <a:cubicBezTo>
                    <a:pt x="85" y="175"/>
                    <a:pt x="85" y="175"/>
                    <a:pt x="85" y="175"/>
                  </a:cubicBezTo>
                  <a:cubicBezTo>
                    <a:pt x="85" y="175"/>
                    <a:pt x="85" y="175"/>
                    <a:pt x="85" y="175"/>
                  </a:cubicBezTo>
                  <a:cubicBezTo>
                    <a:pt x="84" y="174"/>
                    <a:pt x="84" y="174"/>
                    <a:pt x="84" y="174"/>
                  </a:cubicBezTo>
                  <a:cubicBezTo>
                    <a:pt x="83" y="174"/>
                    <a:pt x="83" y="174"/>
                    <a:pt x="83" y="174"/>
                  </a:cubicBezTo>
                  <a:cubicBezTo>
                    <a:pt x="83" y="174"/>
                    <a:pt x="83" y="174"/>
                    <a:pt x="83" y="174"/>
                  </a:cubicBezTo>
                  <a:cubicBezTo>
                    <a:pt x="83" y="174"/>
                    <a:pt x="83" y="174"/>
                    <a:pt x="83" y="174"/>
                  </a:cubicBezTo>
                  <a:cubicBezTo>
                    <a:pt x="83" y="174"/>
                    <a:pt x="83" y="174"/>
                    <a:pt x="83" y="174"/>
                  </a:cubicBezTo>
                  <a:cubicBezTo>
                    <a:pt x="83" y="174"/>
                    <a:pt x="83" y="174"/>
                    <a:pt x="83" y="174"/>
                  </a:cubicBezTo>
                  <a:cubicBezTo>
                    <a:pt x="83" y="175"/>
                    <a:pt x="83" y="175"/>
                    <a:pt x="83" y="175"/>
                  </a:cubicBezTo>
                  <a:cubicBezTo>
                    <a:pt x="83" y="175"/>
                    <a:pt x="83" y="175"/>
                    <a:pt x="83" y="175"/>
                  </a:cubicBezTo>
                  <a:cubicBezTo>
                    <a:pt x="83" y="175"/>
                    <a:pt x="83" y="175"/>
                    <a:pt x="83" y="175"/>
                  </a:cubicBezTo>
                  <a:cubicBezTo>
                    <a:pt x="83" y="176"/>
                    <a:pt x="83" y="176"/>
                    <a:pt x="83" y="176"/>
                  </a:cubicBezTo>
                  <a:cubicBezTo>
                    <a:pt x="83" y="177"/>
                    <a:pt x="83" y="177"/>
                    <a:pt x="83" y="177"/>
                  </a:cubicBezTo>
                  <a:cubicBezTo>
                    <a:pt x="82" y="177"/>
                    <a:pt x="82" y="177"/>
                    <a:pt x="82" y="177"/>
                  </a:cubicBezTo>
                  <a:cubicBezTo>
                    <a:pt x="82" y="177"/>
                    <a:pt x="82" y="177"/>
                    <a:pt x="82" y="177"/>
                  </a:cubicBezTo>
                  <a:cubicBezTo>
                    <a:pt x="81" y="176"/>
                    <a:pt x="81" y="176"/>
                    <a:pt x="81" y="176"/>
                  </a:cubicBezTo>
                  <a:cubicBezTo>
                    <a:pt x="81" y="176"/>
                    <a:pt x="81" y="176"/>
                    <a:pt x="81" y="176"/>
                  </a:cubicBezTo>
                  <a:cubicBezTo>
                    <a:pt x="81" y="177"/>
                    <a:pt x="81" y="177"/>
                    <a:pt x="81" y="177"/>
                  </a:cubicBezTo>
                  <a:cubicBezTo>
                    <a:pt x="81" y="177"/>
                    <a:pt x="81" y="177"/>
                    <a:pt x="81" y="177"/>
                  </a:cubicBezTo>
                  <a:cubicBezTo>
                    <a:pt x="81" y="178"/>
                    <a:pt x="81" y="178"/>
                    <a:pt x="81" y="178"/>
                  </a:cubicBezTo>
                  <a:cubicBezTo>
                    <a:pt x="82" y="179"/>
                    <a:pt x="82" y="179"/>
                    <a:pt x="82" y="179"/>
                  </a:cubicBezTo>
                  <a:cubicBezTo>
                    <a:pt x="82" y="179"/>
                    <a:pt x="82" y="179"/>
                    <a:pt x="82" y="179"/>
                  </a:cubicBezTo>
                  <a:cubicBezTo>
                    <a:pt x="81" y="179"/>
                    <a:pt x="81" y="179"/>
                    <a:pt x="81" y="179"/>
                  </a:cubicBezTo>
                  <a:cubicBezTo>
                    <a:pt x="81" y="179"/>
                    <a:pt x="81" y="179"/>
                    <a:pt x="81" y="179"/>
                  </a:cubicBezTo>
                  <a:cubicBezTo>
                    <a:pt x="81" y="180"/>
                    <a:pt x="81" y="180"/>
                    <a:pt x="81" y="180"/>
                  </a:cubicBezTo>
                  <a:cubicBezTo>
                    <a:pt x="80" y="180"/>
                    <a:pt x="80" y="180"/>
                    <a:pt x="80" y="180"/>
                  </a:cubicBezTo>
                  <a:cubicBezTo>
                    <a:pt x="80" y="179"/>
                    <a:pt x="80" y="179"/>
                    <a:pt x="80" y="179"/>
                  </a:cubicBezTo>
                  <a:cubicBezTo>
                    <a:pt x="79" y="180"/>
                    <a:pt x="79" y="180"/>
                    <a:pt x="79" y="180"/>
                  </a:cubicBezTo>
                  <a:cubicBezTo>
                    <a:pt x="79" y="180"/>
                    <a:pt x="79" y="180"/>
                    <a:pt x="79" y="180"/>
                  </a:cubicBezTo>
                  <a:cubicBezTo>
                    <a:pt x="78" y="180"/>
                    <a:pt x="78" y="180"/>
                    <a:pt x="78" y="180"/>
                  </a:cubicBezTo>
                  <a:cubicBezTo>
                    <a:pt x="78" y="180"/>
                    <a:pt x="78" y="180"/>
                    <a:pt x="78" y="180"/>
                  </a:cubicBezTo>
                  <a:cubicBezTo>
                    <a:pt x="78" y="179"/>
                    <a:pt x="78" y="179"/>
                    <a:pt x="78" y="179"/>
                  </a:cubicBezTo>
                  <a:cubicBezTo>
                    <a:pt x="77" y="179"/>
                    <a:pt x="77" y="179"/>
                    <a:pt x="77" y="179"/>
                  </a:cubicBezTo>
                  <a:cubicBezTo>
                    <a:pt x="77" y="179"/>
                    <a:pt x="77" y="179"/>
                    <a:pt x="77" y="179"/>
                  </a:cubicBezTo>
                  <a:cubicBezTo>
                    <a:pt x="77" y="179"/>
                    <a:pt x="77" y="179"/>
                    <a:pt x="77" y="179"/>
                  </a:cubicBezTo>
                  <a:cubicBezTo>
                    <a:pt x="77" y="180"/>
                    <a:pt x="77" y="180"/>
                    <a:pt x="77" y="180"/>
                  </a:cubicBezTo>
                  <a:cubicBezTo>
                    <a:pt x="77" y="180"/>
                    <a:pt x="77" y="180"/>
                    <a:pt x="77" y="180"/>
                  </a:cubicBezTo>
                  <a:cubicBezTo>
                    <a:pt x="76" y="180"/>
                    <a:pt x="76" y="180"/>
                    <a:pt x="76" y="180"/>
                  </a:cubicBezTo>
                  <a:cubicBezTo>
                    <a:pt x="76" y="179"/>
                    <a:pt x="76" y="179"/>
                    <a:pt x="76" y="179"/>
                  </a:cubicBezTo>
                  <a:cubicBezTo>
                    <a:pt x="76" y="179"/>
                    <a:pt x="76" y="179"/>
                    <a:pt x="76" y="179"/>
                  </a:cubicBezTo>
                  <a:cubicBezTo>
                    <a:pt x="75" y="179"/>
                    <a:pt x="75" y="179"/>
                    <a:pt x="75" y="179"/>
                  </a:cubicBezTo>
                  <a:cubicBezTo>
                    <a:pt x="75" y="179"/>
                    <a:pt x="75" y="179"/>
                    <a:pt x="75" y="179"/>
                  </a:cubicBezTo>
                  <a:cubicBezTo>
                    <a:pt x="75" y="179"/>
                    <a:pt x="75" y="179"/>
                    <a:pt x="75" y="179"/>
                  </a:cubicBezTo>
                  <a:cubicBezTo>
                    <a:pt x="74" y="180"/>
                    <a:pt x="74" y="180"/>
                    <a:pt x="74" y="180"/>
                  </a:cubicBezTo>
                  <a:cubicBezTo>
                    <a:pt x="74" y="180"/>
                    <a:pt x="74" y="180"/>
                    <a:pt x="74" y="180"/>
                  </a:cubicBezTo>
                  <a:cubicBezTo>
                    <a:pt x="75" y="180"/>
                    <a:pt x="75" y="180"/>
                    <a:pt x="75" y="180"/>
                  </a:cubicBezTo>
                  <a:cubicBezTo>
                    <a:pt x="75" y="181"/>
                    <a:pt x="75" y="181"/>
                    <a:pt x="75" y="181"/>
                  </a:cubicBezTo>
                  <a:cubicBezTo>
                    <a:pt x="74" y="182"/>
                    <a:pt x="74" y="182"/>
                    <a:pt x="74" y="182"/>
                  </a:cubicBezTo>
                  <a:cubicBezTo>
                    <a:pt x="73" y="183"/>
                    <a:pt x="73" y="183"/>
                    <a:pt x="73" y="183"/>
                  </a:cubicBezTo>
                  <a:cubicBezTo>
                    <a:pt x="73" y="183"/>
                    <a:pt x="73" y="183"/>
                    <a:pt x="73" y="183"/>
                  </a:cubicBezTo>
                  <a:cubicBezTo>
                    <a:pt x="72" y="183"/>
                    <a:pt x="72" y="183"/>
                    <a:pt x="72" y="183"/>
                  </a:cubicBezTo>
                  <a:cubicBezTo>
                    <a:pt x="72" y="182"/>
                    <a:pt x="72" y="182"/>
                    <a:pt x="72" y="182"/>
                  </a:cubicBezTo>
                  <a:cubicBezTo>
                    <a:pt x="72" y="182"/>
                    <a:pt x="72" y="182"/>
                    <a:pt x="72" y="182"/>
                  </a:cubicBezTo>
                  <a:cubicBezTo>
                    <a:pt x="71" y="182"/>
                    <a:pt x="71" y="182"/>
                    <a:pt x="71" y="182"/>
                  </a:cubicBezTo>
                  <a:cubicBezTo>
                    <a:pt x="71" y="182"/>
                    <a:pt x="71" y="182"/>
                    <a:pt x="71" y="182"/>
                  </a:cubicBezTo>
                  <a:cubicBezTo>
                    <a:pt x="71" y="182"/>
                    <a:pt x="71" y="182"/>
                    <a:pt x="71" y="182"/>
                  </a:cubicBezTo>
                  <a:cubicBezTo>
                    <a:pt x="70" y="182"/>
                    <a:pt x="70" y="182"/>
                    <a:pt x="70" y="182"/>
                  </a:cubicBezTo>
                  <a:cubicBezTo>
                    <a:pt x="70" y="182"/>
                    <a:pt x="70" y="182"/>
                    <a:pt x="70" y="182"/>
                  </a:cubicBezTo>
                  <a:cubicBezTo>
                    <a:pt x="70" y="182"/>
                    <a:pt x="70" y="182"/>
                    <a:pt x="70" y="182"/>
                  </a:cubicBezTo>
                  <a:cubicBezTo>
                    <a:pt x="70" y="182"/>
                    <a:pt x="70" y="182"/>
                    <a:pt x="70" y="182"/>
                  </a:cubicBezTo>
                  <a:cubicBezTo>
                    <a:pt x="70" y="183"/>
                    <a:pt x="70" y="183"/>
                    <a:pt x="70" y="183"/>
                  </a:cubicBezTo>
                  <a:cubicBezTo>
                    <a:pt x="70" y="183"/>
                    <a:pt x="70" y="183"/>
                    <a:pt x="70" y="183"/>
                  </a:cubicBezTo>
                  <a:cubicBezTo>
                    <a:pt x="70" y="184"/>
                    <a:pt x="70" y="184"/>
                    <a:pt x="70" y="184"/>
                  </a:cubicBezTo>
                  <a:cubicBezTo>
                    <a:pt x="70" y="184"/>
                    <a:pt x="70" y="184"/>
                    <a:pt x="70" y="184"/>
                  </a:cubicBezTo>
                  <a:cubicBezTo>
                    <a:pt x="71" y="184"/>
                    <a:pt x="71" y="184"/>
                    <a:pt x="71" y="184"/>
                  </a:cubicBezTo>
                  <a:cubicBezTo>
                    <a:pt x="71" y="185"/>
                    <a:pt x="71" y="185"/>
                    <a:pt x="71" y="185"/>
                  </a:cubicBezTo>
                  <a:cubicBezTo>
                    <a:pt x="71" y="186"/>
                    <a:pt x="71" y="186"/>
                    <a:pt x="71" y="186"/>
                  </a:cubicBezTo>
                  <a:cubicBezTo>
                    <a:pt x="71" y="187"/>
                    <a:pt x="71" y="187"/>
                    <a:pt x="71" y="187"/>
                  </a:cubicBezTo>
                  <a:cubicBezTo>
                    <a:pt x="70" y="187"/>
                    <a:pt x="70" y="187"/>
                    <a:pt x="70" y="187"/>
                  </a:cubicBezTo>
                  <a:cubicBezTo>
                    <a:pt x="70" y="187"/>
                    <a:pt x="70" y="187"/>
                    <a:pt x="70" y="187"/>
                  </a:cubicBezTo>
                  <a:cubicBezTo>
                    <a:pt x="70" y="187"/>
                    <a:pt x="70" y="187"/>
                    <a:pt x="70" y="187"/>
                  </a:cubicBezTo>
                  <a:cubicBezTo>
                    <a:pt x="69" y="187"/>
                    <a:pt x="69" y="187"/>
                    <a:pt x="69" y="187"/>
                  </a:cubicBezTo>
                  <a:cubicBezTo>
                    <a:pt x="68" y="187"/>
                    <a:pt x="68" y="187"/>
                    <a:pt x="68" y="187"/>
                  </a:cubicBezTo>
                  <a:cubicBezTo>
                    <a:pt x="67" y="187"/>
                    <a:pt x="67" y="187"/>
                    <a:pt x="67" y="187"/>
                  </a:cubicBezTo>
                  <a:cubicBezTo>
                    <a:pt x="67" y="187"/>
                    <a:pt x="67" y="187"/>
                    <a:pt x="67" y="187"/>
                  </a:cubicBezTo>
                  <a:cubicBezTo>
                    <a:pt x="67" y="188"/>
                    <a:pt x="67" y="188"/>
                    <a:pt x="67" y="188"/>
                  </a:cubicBezTo>
                  <a:cubicBezTo>
                    <a:pt x="68" y="188"/>
                    <a:pt x="68" y="188"/>
                    <a:pt x="68" y="188"/>
                  </a:cubicBezTo>
                  <a:cubicBezTo>
                    <a:pt x="69" y="188"/>
                    <a:pt x="69" y="188"/>
                    <a:pt x="69" y="188"/>
                  </a:cubicBezTo>
                  <a:cubicBezTo>
                    <a:pt x="69" y="189"/>
                    <a:pt x="69" y="189"/>
                    <a:pt x="69" y="189"/>
                  </a:cubicBezTo>
                  <a:cubicBezTo>
                    <a:pt x="70" y="189"/>
                    <a:pt x="70" y="189"/>
                    <a:pt x="70" y="189"/>
                  </a:cubicBezTo>
                  <a:cubicBezTo>
                    <a:pt x="70" y="189"/>
                    <a:pt x="70" y="189"/>
                    <a:pt x="70" y="189"/>
                  </a:cubicBezTo>
                  <a:cubicBezTo>
                    <a:pt x="70" y="189"/>
                    <a:pt x="70" y="189"/>
                    <a:pt x="70" y="189"/>
                  </a:cubicBezTo>
                  <a:cubicBezTo>
                    <a:pt x="70" y="189"/>
                    <a:pt x="70" y="189"/>
                    <a:pt x="70" y="189"/>
                  </a:cubicBezTo>
                  <a:cubicBezTo>
                    <a:pt x="70" y="190"/>
                    <a:pt x="70" y="190"/>
                    <a:pt x="70" y="190"/>
                  </a:cubicBezTo>
                  <a:cubicBezTo>
                    <a:pt x="70" y="190"/>
                    <a:pt x="70" y="190"/>
                    <a:pt x="70" y="190"/>
                  </a:cubicBezTo>
                  <a:cubicBezTo>
                    <a:pt x="69" y="190"/>
                    <a:pt x="69" y="190"/>
                    <a:pt x="69" y="190"/>
                  </a:cubicBezTo>
                  <a:cubicBezTo>
                    <a:pt x="69" y="190"/>
                    <a:pt x="69" y="190"/>
                    <a:pt x="69" y="190"/>
                  </a:cubicBezTo>
                  <a:cubicBezTo>
                    <a:pt x="70" y="190"/>
                    <a:pt x="70" y="190"/>
                    <a:pt x="70" y="190"/>
                  </a:cubicBezTo>
                  <a:cubicBezTo>
                    <a:pt x="70" y="191"/>
                    <a:pt x="70" y="191"/>
                    <a:pt x="70" y="191"/>
                  </a:cubicBezTo>
                  <a:cubicBezTo>
                    <a:pt x="70" y="191"/>
                    <a:pt x="70" y="191"/>
                    <a:pt x="70" y="191"/>
                  </a:cubicBezTo>
                  <a:cubicBezTo>
                    <a:pt x="70" y="192"/>
                    <a:pt x="70" y="192"/>
                    <a:pt x="70" y="192"/>
                  </a:cubicBezTo>
                  <a:cubicBezTo>
                    <a:pt x="70" y="192"/>
                    <a:pt x="70" y="192"/>
                    <a:pt x="70" y="192"/>
                  </a:cubicBezTo>
                  <a:cubicBezTo>
                    <a:pt x="69" y="192"/>
                    <a:pt x="69" y="192"/>
                    <a:pt x="69" y="192"/>
                  </a:cubicBezTo>
                  <a:cubicBezTo>
                    <a:pt x="69" y="192"/>
                    <a:pt x="69" y="192"/>
                    <a:pt x="69" y="192"/>
                  </a:cubicBezTo>
                  <a:cubicBezTo>
                    <a:pt x="68" y="191"/>
                    <a:pt x="68" y="191"/>
                    <a:pt x="68" y="191"/>
                  </a:cubicBezTo>
                  <a:cubicBezTo>
                    <a:pt x="68" y="191"/>
                    <a:pt x="68" y="191"/>
                    <a:pt x="68" y="191"/>
                  </a:cubicBezTo>
                  <a:cubicBezTo>
                    <a:pt x="67" y="191"/>
                    <a:pt x="67" y="191"/>
                    <a:pt x="67" y="191"/>
                  </a:cubicBezTo>
                  <a:cubicBezTo>
                    <a:pt x="67" y="191"/>
                    <a:pt x="67" y="191"/>
                    <a:pt x="67" y="191"/>
                  </a:cubicBezTo>
                  <a:cubicBezTo>
                    <a:pt x="66" y="190"/>
                    <a:pt x="66" y="190"/>
                    <a:pt x="66" y="190"/>
                  </a:cubicBezTo>
                  <a:cubicBezTo>
                    <a:pt x="66" y="191"/>
                    <a:pt x="66" y="191"/>
                    <a:pt x="66" y="191"/>
                  </a:cubicBezTo>
                  <a:cubicBezTo>
                    <a:pt x="66" y="191"/>
                    <a:pt x="66" y="191"/>
                    <a:pt x="66" y="191"/>
                  </a:cubicBezTo>
                  <a:cubicBezTo>
                    <a:pt x="67" y="191"/>
                    <a:pt x="67" y="191"/>
                    <a:pt x="67" y="191"/>
                  </a:cubicBezTo>
                  <a:cubicBezTo>
                    <a:pt x="67" y="191"/>
                    <a:pt x="67" y="191"/>
                    <a:pt x="67" y="191"/>
                  </a:cubicBezTo>
                  <a:cubicBezTo>
                    <a:pt x="68" y="192"/>
                    <a:pt x="68" y="192"/>
                    <a:pt x="68" y="192"/>
                  </a:cubicBezTo>
                  <a:cubicBezTo>
                    <a:pt x="69" y="192"/>
                    <a:pt x="69" y="192"/>
                    <a:pt x="69" y="192"/>
                  </a:cubicBezTo>
                  <a:cubicBezTo>
                    <a:pt x="69" y="192"/>
                    <a:pt x="69" y="192"/>
                    <a:pt x="69" y="192"/>
                  </a:cubicBezTo>
                  <a:cubicBezTo>
                    <a:pt x="69" y="193"/>
                    <a:pt x="69" y="193"/>
                    <a:pt x="69" y="193"/>
                  </a:cubicBezTo>
                  <a:cubicBezTo>
                    <a:pt x="69" y="193"/>
                    <a:pt x="69" y="193"/>
                    <a:pt x="69" y="193"/>
                  </a:cubicBezTo>
                  <a:cubicBezTo>
                    <a:pt x="68" y="193"/>
                    <a:pt x="68" y="193"/>
                    <a:pt x="68" y="193"/>
                  </a:cubicBezTo>
                  <a:cubicBezTo>
                    <a:pt x="68" y="193"/>
                    <a:pt x="68" y="193"/>
                    <a:pt x="68" y="193"/>
                  </a:cubicBezTo>
                  <a:cubicBezTo>
                    <a:pt x="68" y="194"/>
                    <a:pt x="68" y="194"/>
                    <a:pt x="68" y="194"/>
                  </a:cubicBezTo>
                  <a:cubicBezTo>
                    <a:pt x="67" y="193"/>
                    <a:pt x="67" y="193"/>
                    <a:pt x="67" y="193"/>
                  </a:cubicBezTo>
                  <a:cubicBezTo>
                    <a:pt x="66" y="193"/>
                    <a:pt x="66" y="193"/>
                    <a:pt x="66" y="193"/>
                  </a:cubicBezTo>
                  <a:cubicBezTo>
                    <a:pt x="66" y="192"/>
                    <a:pt x="66" y="192"/>
                    <a:pt x="66" y="192"/>
                  </a:cubicBezTo>
                  <a:cubicBezTo>
                    <a:pt x="65" y="192"/>
                    <a:pt x="65" y="192"/>
                    <a:pt x="65" y="192"/>
                  </a:cubicBezTo>
                  <a:cubicBezTo>
                    <a:pt x="65" y="193"/>
                    <a:pt x="65" y="193"/>
                    <a:pt x="65" y="193"/>
                  </a:cubicBezTo>
                  <a:cubicBezTo>
                    <a:pt x="65" y="193"/>
                    <a:pt x="65" y="193"/>
                    <a:pt x="65" y="193"/>
                  </a:cubicBezTo>
                  <a:cubicBezTo>
                    <a:pt x="65" y="194"/>
                    <a:pt x="65" y="194"/>
                    <a:pt x="65" y="194"/>
                  </a:cubicBezTo>
                  <a:cubicBezTo>
                    <a:pt x="65" y="194"/>
                    <a:pt x="65" y="194"/>
                    <a:pt x="65" y="194"/>
                  </a:cubicBezTo>
                  <a:cubicBezTo>
                    <a:pt x="66" y="194"/>
                    <a:pt x="66" y="194"/>
                    <a:pt x="66" y="194"/>
                  </a:cubicBezTo>
                  <a:cubicBezTo>
                    <a:pt x="66" y="195"/>
                    <a:pt x="66" y="195"/>
                    <a:pt x="66" y="195"/>
                  </a:cubicBezTo>
                  <a:cubicBezTo>
                    <a:pt x="66" y="195"/>
                    <a:pt x="66" y="195"/>
                    <a:pt x="66" y="195"/>
                  </a:cubicBezTo>
                  <a:cubicBezTo>
                    <a:pt x="66" y="195"/>
                    <a:pt x="66" y="195"/>
                    <a:pt x="66" y="195"/>
                  </a:cubicBezTo>
                  <a:cubicBezTo>
                    <a:pt x="66" y="195"/>
                    <a:pt x="66" y="195"/>
                    <a:pt x="66" y="195"/>
                  </a:cubicBezTo>
                  <a:cubicBezTo>
                    <a:pt x="65" y="195"/>
                    <a:pt x="65" y="195"/>
                    <a:pt x="65" y="195"/>
                  </a:cubicBezTo>
                  <a:cubicBezTo>
                    <a:pt x="64" y="194"/>
                    <a:pt x="64" y="194"/>
                    <a:pt x="64" y="194"/>
                  </a:cubicBezTo>
                  <a:cubicBezTo>
                    <a:pt x="64" y="194"/>
                    <a:pt x="64" y="194"/>
                    <a:pt x="64" y="194"/>
                  </a:cubicBezTo>
                  <a:cubicBezTo>
                    <a:pt x="64" y="194"/>
                    <a:pt x="64" y="194"/>
                    <a:pt x="64" y="194"/>
                  </a:cubicBezTo>
                  <a:cubicBezTo>
                    <a:pt x="64" y="195"/>
                    <a:pt x="64" y="195"/>
                    <a:pt x="64" y="195"/>
                  </a:cubicBezTo>
                  <a:cubicBezTo>
                    <a:pt x="65" y="195"/>
                    <a:pt x="65" y="195"/>
                    <a:pt x="65" y="195"/>
                  </a:cubicBezTo>
                  <a:cubicBezTo>
                    <a:pt x="65" y="195"/>
                    <a:pt x="65" y="195"/>
                    <a:pt x="65" y="195"/>
                  </a:cubicBezTo>
                  <a:cubicBezTo>
                    <a:pt x="66" y="196"/>
                    <a:pt x="66" y="196"/>
                    <a:pt x="66" y="196"/>
                  </a:cubicBezTo>
                  <a:cubicBezTo>
                    <a:pt x="66" y="196"/>
                    <a:pt x="66" y="196"/>
                    <a:pt x="66" y="196"/>
                  </a:cubicBezTo>
                  <a:cubicBezTo>
                    <a:pt x="65" y="196"/>
                    <a:pt x="65" y="196"/>
                    <a:pt x="65" y="196"/>
                  </a:cubicBezTo>
                  <a:cubicBezTo>
                    <a:pt x="64" y="196"/>
                    <a:pt x="64" y="196"/>
                    <a:pt x="64" y="196"/>
                  </a:cubicBezTo>
                  <a:cubicBezTo>
                    <a:pt x="64" y="196"/>
                    <a:pt x="64" y="196"/>
                    <a:pt x="64" y="196"/>
                  </a:cubicBezTo>
                  <a:cubicBezTo>
                    <a:pt x="64" y="195"/>
                    <a:pt x="64" y="195"/>
                    <a:pt x="64" y="195"/>
                  </a:cubicBezTo>
                  <a:cubicBezTo>
                    <a:pt x="63" y="195"/>
                    <a:pt x="63" y="195"/>
                    <a:pt x="63" y="195"/>
                  </a:cubicBezTo>
                  <a:cubicBezTo>
                    <a:pt x="63" y="195"/>
                    <a:pt x="63" y="195"/>
                    <a:pt x="63" y="195"/>
                  </a:cubicBezTo>
                  <a:cubicBezTo>
                    <a:pt x="63" y="195"/>
                    <a:pt x="63" y="195"/>
                    <a:pt x="63" y="195"/>
                  </a:cubicBezTo>
                  <a:cubicBezTo>
                    <a:pt x="63" y="195"/>
                    <a:pt x="63" y="195"/>
                    <a:pt x="63" y="195"/>
                  </a:cubicBezTo>
                  <a:cubicBezTo>
                    <a:pt x="63" y="196"/>
                    <a:pt x="63" y="196"/>
                    <a:pt x="63" y="196"/>
                  </a:cubicBezTo>
                  <a:cubicBezTo>
                    <a:pt x="63" y="196"/>
                    <a:pt x="63" y="196"/>
                    <a:pt x="63" y="196"/>
                  </a:cubicBezTo>
                  <a:cubicBezTo>
                    <a:pt x="63" y="197"/>
                    <a:pt x="63" y="197"/>
                    <a:pt x="63" y="197"/>
                  </a:cubicBezTo>
                  <a:cubicBezTo>
                    <a:pt x="63" y="197"/>
                    <a:pt x="63" y="197"/>
                    <a:pt x="63" y="197"/>
                  </a:cubicBezTo>
                  <a:cubicBezTo>
                    <a:pt x="65" y="197"/>
                    <a:pt x="65" y="197"/>
                    <a:pt x="65" y="197"/>
                  </a:cubicBezTo>
                  <a:cubicBezTo>
                    <a:pt x="65" y="197"/>
                    <a:pt x="65" y="197"/>
                    <a:pt x="65" y="197"/>
                  </a:cubicBezTo>
                  <a:cubicBezTo>
                    <a:pt x="65" y="197"/>
                    <a:pt x="65" y="197"/>
                    <a:pt x="65" y="197"/>
                  </a:cubicBezTo>
                  <a:cubicBezTo>
                    <a:pt x="65" y="198"/>
                    <a:pt x="65" y="198"/>
                    <a:pt x="65" y="198"/>
                  </a:cubicBezTo>
                  <a:cubicBezTo>
                    <a:pt x="65" y="198"/>
                    <a:pt x="65" y="198"/>
                    <a:pt x="65" y="198"/>
                  </a:cubicBezTo>
                  <a:cubicBezTo>
                    <a:pt x="65" y="198"/>
                    <a:pt x="65" y="198"/>
                    <a:pt x="65" y="198"/>
                  </a:cubicBezTo>
                  <a:cubicBezTo>
                    <a:pt x="64" y="198"/>
                    <a:pt x="64" y="198"/>
                    <a:pt x="64" y="198"/>
                  </a:cubicBezTo>
                  <a:cubicBezTo>
                    <a:pt x="64" y="198"/>
                    <a:pt x="64" y="198"/>
                    <a:pt x="64" y="198"/>
                  </a:cubicBezTo>
                  <a:cubicBezTo>
                    <a:pt x="63" y="198"/>
                    <a:pt x="63" y="198"/>
                    <a:pt x="63" y="198"/>
                  </a:cubicBezTo>
                  <a:cubicBezTo>
                    <a:pt x="62" y="198"/>
                    <a:pt x="62" y="198"/>
                    <a:pt x="62" y="198"/>
                  </a:cubicBezTo>
                  <a:cubicBezTo>
                    <a:pt x="62" y="197"/>
                    <a:pt x="62" y="197"/>
                    <a:pt x="62" y="197"/>
                  </a:cubicBezTo>
                  <a:cubicBezTo>
                    <a:pt x="62" y="197"/>
                    <a:pt x="62" y="197"/>
                    <a:pt x="62" y="197"/>
                  </a:cubicBezTo>
                  <a:cubicBezTo>
                    <a:pt x="62" y="197"/>
                    <a:pt x="62" y="197"/>
                    <a:pt x="62" y="197"/>
                  </a:cubicBezTo>
                  <a:cubicBezTo>
                    <a:pt x="62" y="197"/>
                    <a:pt x="62" y="197"/>
                    <a:pt x="62" y="197"/>
                  </a:cubicBezTo>
                  <a:cubicBezTo>
                    <a:pt x="62" y="198"/>
                    <a:pt x="62" y="198"/>
                    <a:pt x="62" y="198"/>
                  </a:cubicBezTo>
                  <a:cubicBezTo>
                    <a:pt x="61" y="198"/>
                    <a:pt x="61" y="198"/>
                    <a:pt x="61" y="198"/>
                  </a:cubicBezTo>
                  <a:cubicBezTo>
                    <a:pt x="61" y="198"/>
                    <a:pt x="61" y="198"/>
                    <a:pt x="61" y="198"/>
                  </a:cubicBezTo>
                  <a:cubicBezTo>
                    <a:pt x="60" y="198"/>
                    <a:pt x="60" y="198"/>
                    <a:pt x="60" y="198"/>
                  </a:cubicBezTo>
                  <a:cubicBezTo>
                    <a:pt x="60" y="198"/>
                    <a:pt x="60" y="198"/>
                    <a:pt x="60" y="198"/>
                  </a:cubicBezTo>
                  <a:cubicBezTo>
                    <a:pt x="60" y="198"/>
                    <a:pt x="60" y="198"/>
                    <a:pt x="60" y="198"/>
                  </a:cubicBezTo>
                  <a:cubicBezTo>
                    <a:pt x="59" y="198"/>
                    <a:pt x="59" y="198"/>
                    <a:pt x="59" y="198"/>
                  </a:cubicBezTo>
                  <a:cubicBezTo>
                    <a:pt x="59" y="198"/>
                    <a:pt x="59" y="198"/>
                    <a:pt x="59" y="198"/>
                  </a:cubicBezTo>
                  <a:cubicBezTo>
                    <a:pt x="59" y="199"/>
                    <a:pt x="59" y="199"/>
                    <a:pt x="59" y="199"/>
                  </a:cubicBezTo>
                  <a:cubicBezTo>
                    <a:pt x="61" y="199"/>
                    <a:pt x="61" y="199"/>
                    <a:pt x="61" y="199"/>
                  </a:cubicBezTo>
                  <a:cubicBezTo>
                    <a:pt x="62" y="199"/>
                    <a:pt x="62" y="199"/>
                    <a:pt x="62" y="199"/>
                  </a:cubicBezTo>
                  <a:cubicBezTo>
                    <a:pt x="62" y="200"/>
                    <a:pt x="62" y="200"/>
                    <a:pt x="62" y="200"/>
                  </a:cubicBezTo>
                  <a:cubicBezTo>
                    <a:pt x="62" y="201"/>
                    <a:pt x="62" y="201"/>
                    <a:pt x="62" y="201"/>
                  </a:cubicBezTo>
                  <a:cubicBezTo>
                    <a:pt x="62" y="201"/>
                    <a:pt x="62" y="201"/>
                    <a:pt x="62" y="201"/>
                  </a:cubicBezTo>
                  <a:cubicBezTo>
                    <a:pt x="62" y="201"/>
                    <a:pt x="62" y="201"/>
                    <a:pt x="62" y="201"/>
                  </a:cubicBezTo>
                  <a:cubicBezTo>
                    <a:pt x="61" y="201"/>
                    <a:pt x="61" y="201"/>
                    <a:pt x="61" y="201"/>
                  </a:cubicBezTo>
                  <a:cubicBezTo>
                    <a:pt x="60" y="200"/>
                    <a:pt x="60" y="200"/>
                    <a:pt x="60" y="200"/>
                  </a:cubicBezTo>
                  <a:cubicBezTo>
                    <a:pt x="60" y="200"/>
                    <a:pt x="60" y="200"/>
                    <a:pt x="60" y="200"/>
                  </a:cubicBezTo>
                  <a:cubicBezTo>
                    <a:pt x="59" y="200"/>
                    <a:pt x="59" y="200"/>
                    <a:pt x="59" y="200"/>
                  </a:cubicBezTo>
                  <a:cubicBezTo>
                    <a:pt x="59" y="200"/>
                    <a:pt x="59" y="200"/>
                    <a:pt x="59" y="200"/>
                  </a:cubicBezTo>
                  <a:cubicBezTo>
                    <a:pt x="60" y="200"/>
                    <a:pt x="60" y="200"/>
                    <a:pt x="60" y="200"/>
                  </a:cubicBezTo>
                  <a:cubicBezTo>
                    <a:pt x="60" y="200"/>
                    <a:pt x="60" y="200"/>
                    <a:pt x="60" y="200"/>
                  </a:cubicBezTo>
                  <a:cubicBezTo>
                    <a:pt x="61" y="201"/>
                    <a:pt x="61" y="201"/>
                    <a:pt x="61" y="201"/>
                  </a:cubicBezTo>
                  <a:cubicBezTo>
                    <a:pt x="62" y="202"/>
                    <a:pt x="62" y="202"/>
                    <a:pt x="62" y="202"/>
                  </a:cubicBezTo>
                  <a:cubicBezTo>
                    <a:pt x="62" y="202"/>
                    <a:pt x="62" y="202"/>
                    <a:pt x="62" y="202"/>
                  </a:cubicBezTo>
                  <a:cubicBezTo>
                    <a:pt x="61" y="203"/>
                    <a:pt x="61" y="203"/>
                    <a:pt x="61" y="203"/>
                  </a:cubicBezTo>
                  <a:cubicBezTo>
                    <a:pt x="62" y="203"/>
                    <a:pt x="62" y="203"/>
                    <a:pt x="62" y="203"/>
                  </a:cubicBezTo>
                  <a:cubicBezTo>
                    <a:pt x="62" y="203"/>
                    <a:pt x="62" y="203"/>
                    <a:pt x="62" y="203"/>
                  </a:cubicBezTo>
                  <a:cubicBezTo>
                    <a:pt x="61" y="204"/>
                    <a:pt x="61" y="204"/>
                    <a:pt x="61" y="204"/>
                  </a:cubicBezTo>
                  <a:cubicBezTo>
                    <a:pt x="61" y="204"/>
                    <a:pt x="61" y="204"/>
                    <a:pt x="61" y="204"/>
                  </a:cubicBezTo>
                  <a:cubicBezTo>
                    <a:pt x="61" y="205"/>
                    <a:pt x="61" y="205"/>
                    <a:pt x="61" y="205"/>
                  </a:cubicBezTo>
                  <a:cubicBezTo>
                    <a:pt x="60" y="205"/>
                    <a:pt x="60" y="205"/>
                    <a:pt x="60" y="205"/>
                  </a:cubicBezTo>
                  <a:cubicBezTo>
                    <a:pt x="60" y="205"/>
                    <a:pt x="60" y="205"/>
                    <a:pt x="60" y="205"/>
                  </a:cubicBezTo>
                  <a:cubicBezTo>
                    <a:pt x="59" y="204"/>
                    <a:pt x="59" y="204"/>
                    <a:pt x="59" y="204"/>
                  </a:cubicBezTo>
                  <a:cubicBezTo>
                    <a:pt x="59" y="204"/>
                    <a:pt x="59" y="204"/>
                    <a:pt x="59" y="204"/>
                  </a:cubicBezTo>
                  <a:cubicBezTo>
                    <a:pt x="58" y="204"/>
                    <a:pt x="58" y="204"/>
                    <a:pt x="58" y="204"/>
                  </a:cubicBezTo>
                  <a:cubicBezTo>
                    <a:pt x="59" y="204"/>
                    <a:pt x="59" y="204"/>
                    <a:pt x="59" y="204"/>
                  </a:cubicBezTo>
                  <a:cubicBezTo>
                    <a:pt x="59" y="205"/>
                    <a:pt x="59" y="205"/>
                    <a:pt x="59" y="205"/>
                  </a:cubicBezTo>
                  <a:cubicBezTo>
                    <a:pt x="60" y="205"/>
                    <a:pt x="60" y="205"/>
                    <a:pt x="60" y="205"/>
                  </a:cubicBezTo>
                  <a:cubicBezTo>
                    <a:pt x="60" y="205"/>
                    <a:pt x="60" y="205"/>
                    <a:pt x="60" y="205"/>
                  </a:cubicBezTo>
                  <a:cubicBezTo>
                    <a:pt x="60" y="206"/>
                    <a:pt x="60" y="206"/>
                    <a:pt x="60" y="206"/>
                  </a:cubicBezTo>
                  <a:cubicBezTo>
                    <a:pt x="59" y="206"/>
                    <a:pt x="59" y="206"/>
                    <a:pt x="59" y="206"/>
                  </a:cubicBezTo>
                  <a:cubicBezTo>
                    <a:pt x="59" y="205"/>
                    <a:pt x="59" y="205"/>
                    <a:pt x="59" y="205"/>
                  </a:cubicBezTo>
                  <a:cubicBezTo>
                    <a:pt x="59" y="205"/>
                    <a:pt x="59" y="205"/>
                    <a:pt x="59" y="205"/>
                  </a:cubicBezTo>
                  <a:cubicBezTo>
                    <a:pt x="58" y="206"/>
                    <a:pt x="58" y="206"/>
                    <a:pt x="58" y="206"/>
                  </a:cubicBezTo>
                  <a:cubicBezTo>
                    <a:pt x="59" y="206"/>
                    <a:pt x="59" y="206"/>
                    <a:pt x="59" y="206"/>
                  </a:cubicBezTo>
                  <a:cubicBezTo>
                    <a:pt x="59" y="206"/>
                    <a:pt x="59" y="206"/>
                    <a:pt x="59" y="206"/>
                  </a:cubicBezTo>
                  <a:cubicBezTo>
                    <a:pt x="59" y="207"/>
                    <a:pt x="59" y="207"/>
                    <a:pt x="59" y="207"/>
                  </a:cubicBezTo>
                  <a:cubicBezTo>
                    <a:pt x="59" y="207"/>
                    <a:pt x="59" y="207"/>
                    <a:pt x="59" y="207"/>
                  </a:cubicBezTo>
                  <a:cubicBezTo>
                    <a:pt x="58" y="207"/>
                    <a:pt x="58" y="207"/>
                    <a:pt x="58" y="207"/>
                  </a:cubicBezTo>
                  <a:cubicBezTo>
                    <a:pt x="58" y="207"/>
                    <a:pt x="58" y="207"/>
                    <a:pt x="58" y="207"/>
                  </a:cubicBezTo>
                  <a:cubicBezTo>
                    <a:pt x="58" y="207"/>
                    <a:pt x="58" y="207"/>
                    <a:pt x="58" y="207"/>
                  </a:cubicBezTo>
                  <a:cubicBezTo>
                    <a:pt x="57" y="207"/>
                    <a:pt x="57" y="207"/>
                    <a:pt x="57" y="207"/>
                  </a:cubicBezTo>
                  <a:cubicBezTo>
                    <a:pt x="57" y="207"/>
                    <a:pt x="57" y="207"/>
                    <a:pt x="57" y="207"/>
                  </a:cubicBezTo>
                  <a:cubicBezTo>
                    <a:pt x="58" y="207"/>
                    <a:pt x="58" y="207"/>
                    <a:pt x="58" y="207"/>
                  </a:cubicBezTo>
                  <a:cubicBezTo>
                    <a:pt x="58" y="208"/>
                    <a:pt x="58" y="208"/>
                    <a:pt x="58" y="208"/>
                  </a:cubicBezTo>
                  <a:cubicBezTo>
                    <a:pt x="58" y="208"/>
                    <a:pt x="58" y="208"/>
                    <a:pt x="58" y="208"/>
                  </a:cubicBezTo>
                  <a:cubicBezTo>
                    <a:pt x="58" y="208"/>
                    <a:pt x="58" y="208"/>
                    <a:pt x="58" y="208"/>
                  </a:cubicBezTo>
                  <a:cubicBezTo>
                    <a:pt x="57" y="208"/>
                    <a:pt x="57" y="208"/>
                    <a:pt x="57" y="208"/>
                  </a:cubicBezTo>
                  <a:cubicBezTo>
                    <a:pt x="56" y="208"/>
                    <a:pt x="56" y="208"/>
                    <a:pt x="56" y="208"/>
                  </a:cubicBezTo>
                  <a:cubicBezTo>
                    <a:pt x="56" y="208"/>
                    <a:pt x="56" y="208"/>
                    <a:pt x="56" y="208"/>
                  </a:cubicBezTo>
                  <a:cubicBezTo>
                    <a:pt x="56" y="208"/>
                    <a:pt x="56" y="208"/>
                    <a:pt x="56" y="208"/>
                  </a:cubicBezTo>
                  <a:cubicBezTo>
                    <a:pt x="57" y="209"/>
                    <a:pt x="57" y="209"/>
                    <a:pt x="57" y="209"/>
                  </a:cubicBezTo>
                  <a:cubicBezTo>
                    <a:pt x="58" y="209"/>
                    <a:pt x="58" y="209"/>
                    <a:pt x="58" y="209"/>
                  </a:cubicBezTo>
                  <a:cubicBezTo>
                    <a:pt x="59" y="209"/>
                    <a:pt x="59" y="209"/>
                    <a:pt x="59" y="209"/>
                  </a:cubicBezTo>
                  <a:cubicBezTo>
                    <a:pt x="59" y="209"/>
                    <a:pt x="59" y="209"/>
                    <a:pt x="59" y="209"/>
                  </a:cubicBezTo>
                  <a:cubicBezTo>
                    <a:pt x="59" y="210"/>
                    <a:pt x="59" y="210"/>
                    <a:pt x="59" y="210"/>
                  </a:cubicBezTo>
                  <a:cubicBezTo>
                    <a:pt x="58" y="210"/>
                    <a:pt x="58" y="210"/>
                    <a:pt x="58" y="210"/>
                  </a:cubicBezTo>
                  <a:cubicBezTo>
                    <a:pt x="57" y="210"/>
                    <a:pt x="57" y="210"/>
                    <a:pt x="57" y="210"/>
                  </a:cubicBezTo>
                  <a:cubicBezTo>
                    <a:pt x="56" y="210"/>
                    <a:pt x="56" y="210"/>
                    <a:pt x="56" y="210"/>
                  </a:cubicBezTo>
                  <a:cubicBezTo>
                    <a:pt x="56" y="210"/>
                    <a:pt x="56" y="210"/>
                    <a:pt x="56" y="210"/>
                  </a:cubicBezTo>
                  <a:cubicBezTo>
                    <a:pt x="55" y="210"/>
                    <a:pt x="55" y="210"/>
                    <a:pt x="55" y="210"/>
                  </a:cubicBezTo>
                  <a:cubicBezTo>
                    <a:pt x="56" y="210"/>
                    <a:pt x="56" y="210"/>
                    <a:pt x="56" y="210"/>
                  </a:cubicBezTo>
                  <a:cubicBezTo>
                    <a:pt x="57" y="210"/>
                    <a:pt x="57" y="210"/>
                    <a:pt x="57" y="210"/>
                  </a:cubicBezTo>
                  <a:cubicBezTo>
                    <a:pt x="57" y="211"/>
                    <a:pt x="57" y="211"/>
                    <a:pt x="57" y="211"/>
                  </a:cubicBezTo>
                  <a:cubicBezTo>
                    <a:pt x="57" y="211"/>
                    <a:pt x="57" y="211"/>
                    <a:pt x="57" y="211"/>
                  </a:cubicBezTo>
                  <a:cubicBezTo>
                    <a:pt x="56" y="211"/>
                    <a:pt x="56" y="211"/>
                    <a:pt x="56" y="211"/>
                  </a:cubicBezTo>
                  <a:cubicBezTo>
                    <a:pt x="56" y="211"/>
                    <a:pt x="56" y="211"/>
                    <a:pt x="56" y="211"/>
                  </a:cubicBezTo>
                  <a:cubicBezTo>
                    <a:pt x="57" y="211"/>
                    <a:pt x="57" y="211"/>
                    <a:pt x="57" y="211"/>
                  </a:cubicBezTo>
                  <a:cubicBezTo>
                    <a:pt x="58" y="211"/>
                    <a:pt x="58" y="211"/>
                    <a:pt x="58" y="211"/>
                  </a:cubicBezTo>
                  <a:cubicBezTo>
                    <a:pt x="58" y="212"/>
                    <a:pt x="58" y="212"/>
                    <a:pt x="58" y="212"/>
                  </a:cubicBezTo>
                  <a:cubicBezTo>
                    <a:pt x="57" y="212"/>
                    <a:pt x="57" y="212"/>
                    <a:pt x="57" y="212"/>
                  </a:cubicBezTo>
                  <a:cubicBezTo>
                    <a:pt x="56" y="212"/>
                    <a:pt x="56" y="212"/>
                    <a:pt x="56" y="212"/>
                  </a:cubicBezTo>
                  <a:cubicBezTo>
                    <a:pt x="56" y="212"/>
                    <a:pt x="56" y="212"/>
                    <a:pt x="56" y="212"/>
                  </a:cubicBezTo>
                  <a:cubicBezTo>
                    <a:pt x="56" y="212"/>
                    <a:pt x="56" y="212"/>
                    <a:pt x="56" y="212"/>
                  </a:cubicBezTo>
                  <a:cubicBezTo>
                    <a:pt x="56" y="212"/>
                    <a:pt x="56" y="212"/>
                    <a:pt x="56" y="212"/>
                  </a:cubicBezTo>
                  <a:cubicBezTo>
                    <a:pt x="57" y="212"/>
                    <a:pt x="57" y="212"/>
                    <a:pt x="57" y="212"/>
                  </a:cubicBezTo>
                  <a:cubicBezTo>
                    <a:pt x="58" y="212"/>
                    <a:pt x="58" y="212"/>
                    <a:pt x="58" y="212"/>
                  </a:cubicBezTo>
                  <a:cubicBezTo>
                    <a:pt x="58" y="213"/>
                    <a:pt x="58" y="213"/>
                    <a:pt x="58" y="213"/>
                  </a:cubicBezTo>
                  <a:cubicBezTo>
                    <a:pt x="57" y="213"/>
                    <a:pt x="57" y="213"/>
                    <a:pt x="57" y="213"/>
                  </a:cubicBezTo>
                  <a:cubicBezTo>
                    <a:pt x="56" y="213"/>
                    <a:pt x="56" y="213"/>
                    <a:pt x="56" y="213"/>
                  </a:cubicBezTo>
                  <a:cubicBezTo>
                    <a:pt x="56" y="213"/>
                    <a:pt x="56" y="213"/>
                    <a:pt x="56" y="213"/>
                  </a:cubicBezTo>
                  <a:cubicBezTo>
                    <a:pt x="55" y="213"/>
                    <a:pt x="55" y="213"/>
                    <a:pt x="55" y="213"/>
                  </a:cubicBezTo>
                  <a:cubicBezTo>
                    <a:pt x="55" y="212"/>
                    <a:pt x="55" y="212"/>
                    <a:pt x="55" y="212"/>
                  </a:cubicBezTo>
                  <a:cubicBezTo>
                    <a:pt x="54" y="212"/>
                    <a:pt x="54" y="212"/>
                    <a:pt x="54" y="212"/>
                  </a:cubicBezTo>
                  <a:cubicBezTo>
                    <a:pt x="54" y="212"/>
                    <a:pt x="54" y="212"/>
                    <a:pt x="54" y="212"/>
                  </a:cubicBezTo>
                  <a:cubicBezTo>
                    <a:pt x="54" y="212"/>
                    <a:pt x="54" y="212"/>
                    <a:pt x="54" y="212"/>
                  </a:cubicBezTo>
                  <a:cubicBezTo>
                    <a:pt x="53" y="212"/>
                    <a:pt x="53" y="212"/>
                    <a:pt x="53" y="212"/>
                  </a:cubicBezTo>
                  <a:cubicBezTo>
                    <a:pt x="53" y="212"/>
                    <a:pt x="53" y="212"/>
                    <a:pt x="53" y="212"/>
                  </a:cubicBezTo>
                  <a:cubicBezTo>
                    <a:pt x="53" y="213"/>
                    <a:pt x="53" y="213"/>
                    <a:pt x="53" y="213"/>
                  </a:cubicBezTo>
                  <a:cubicBezTo>
                    <a:pt x="55" y="213"/>
                    <a:pt x="55" y="213"/>
                    <a:pt x="55" y="213"/>
                  </a:cubicBezTo>
                  <a:cubicBezTo>
                    <a:pt x="55" y="214"/>
                    <a:pt x="55" y="214"/>
                    <a:pt x="55" y="214"/>
                  </a:cubicBezTo>
                  <a:cubicBezTo>
                    <a:pt x="55" y="214"/>
                    <a:pt x="55" y="214"/>
                    <a:pt x="55" y="214"/>
                  </a:cubicBezTo>
                  <a:cubicBezTo>
                    <a:pt x="55" y="214"/>
                    <a:pt x="55" y="214"/>
                    <a:pt x="55" y="214"/>
                  </a:cubicBezTo>
                  <a:cubicBezTo>
                    <a:pt x="55" y="214"/>
                    <a:pt x="55" y="214"/>
                    <a:pt x="55" y="214"/>
                  </a:cubicBezTo>
                  <a:cubicBezTo>
                    <a:pt x="55" y="214"/>
                    <a:pt x="55" y="214"/>
                    <a:pt x="55" y="214"/>
                  </a:cubicBezTo>
                  <a:cubicBezTo>
                    <a:pt x="56" y="214"/>
                    <a:pt x="56" y="214"/>
                    <a:pt x="56" y="214"/>
                  </a:cubicBezTo>
                  <a:cubicBezTo>
                    <a:pt x="56" y="215"/>
                    <a:pt x="56" y="215"/>
                    <a:pt x="56" y="215"/>
                  </a:cubicBezTo>
                  <a:cubicBezTo>
                    <a:pt x="57" y="215"/>
                    <a:pt x="57" y="215"/>
                    <a:pt x="57" y="215"/>
                  </a:cubicBezTo>
                  <a:cubicBezTo>
                    <a:pt x="57" y="215"/>
                    <a:pt x="57" y="215"/>
                    <a:pt x="57" y="215"/>
                  </a:cubicBezTo>
                  <a:cubicBezTo>
                    <a:pt x="56" y="215"/>
                    <a:pt x="56" y="215"/>
                    <a:pt x="56" y="215"/>
                  </a:cubicBezTo>
                  <a:cubicBezTo>
                    <a:pt x="56" y="215"/>
                    <a:pt x="56" y="215"/>
                    <a:pt x="56" y="215"/>
                  </a:cubicBezTo>
                  <a:cubicBezTo>
                    <a:pt x="56" y="216"/>
                    <a:pt x="56" y="216"/>
                    <a:pt x="56" y="216"/>
                  </a:cubicBezTo>
                  <a:cubicBezTo>
                    <a:pt x="55" y="216"/>
                    <a:pt x="55" y="216"/>
                    <a:pt x="55" y="216"/>
                  </a:cubicBezTo>
                  <a:close/>
                  <a:moveTo>
                    <a:pt x="54" y="216"/>
                  </a:moveTo>
                  <a:cubicBezTo>
                    <a:pt x="53" y="215"/>
                    <a:pt x="53" y="215"/>
                    <a:pt x="53" y="215"/>
                  </a:cubicBezTo>
                  <a:cubicBezTo>
                    <a:pt x="52" y="215"/>
                    <a:pt x="52" y="215"/>
                    <a:pt x="52" y="215"/>
                  </a:cubicBezTo>
                  <a:cubicBezTo>
                    <a:pt x="52" y="215"/>
                    <a:pt x="52" y="215"/>
                    <a:pt x="52" y="215"/>
                  </a:cubicBezTo>
                  <a:cubicBezTo>
                    <a:pt x="53" y="216"/>
                    <a:pt x="53" y="216"/>
                    <a:pt x="53" y="216"/>
                  </a:cubicBezTo>
                  <a:cubicBezTo>
                    <a:pt x="54" y="216"/>
                    <a:pt x="54" y="216"/>
                    <a:pt x="54" y="216"/>
                  </a:cubicBezTo>
                  <a:cubicBezTo>
                    <a:pt x="54" y="216"/>
                    <a:pt x="54" y="216"/>
                    <a:pt x="54" y="216"/>
                  </a:cubicBezTo>
                  <a:close/>
                  <a:moveTo>
                    <a:pt x="124" y="146"/>
                  </a:moveTo>
                  <a:cubicBezTo>
                    <a:pt x="124" y="146"/>
                    <a:pt x="124" y="146"/>
                    <a:pt x="124" y="146"/>
                  </a:cubicBezTo>
                  <a:cubicBezTo>
                    <a:pt x="125" y="146"/>
                    <a:pt x="125" y="146"/>
                    <a:pt x="125" y="146"/>
                  </a:cubicBezTo>
                  <a:cubicBezTo>
                    <a:pt x="127" y="146"/>
                    <a:pt x="127" y="146"/>
                    <a:pt x="127" y="146"/>
                  </a:cubicBezTo>
                  <a:cubicBezTo>
                    <a:pt x="129" y="146"/>
                    <a:pt x="129" y="146"/>
                    <a:pt x="129" y="146"/>
                  </a:cubicBezTo>
                  <a:cubicBezTo>
                    <a:pt x="129" y="145"/>
                    <a:pt x="129" y="145"/>
                    <a:pt x="129" y="145"/>
                  </a:cubicBezTo>
                  <a:cubicBezTo>
                    <a:pt x="130" y="145"/>
                    <a:pt x="130" y="145"/>
                    <a:pt x="130" y="145"/>
                  </a:cubicBezTo>
                  <a:cubicBezTo>
                    <a:pt x="131" y="146"/>
                    <a:pt x="131" y="146"/>
                    <a:pt x="131" y="146"/>
                  </a:cubicBezTo>
                  <a:cubicBezTo>
                    <a:pt x="132" y="145"/>
                    <a:pt x="132" y="145"/>
                    <a:pt x="132" y="145"/>
                  </a:cubicBezTo>
                  <a:cubicBezTo>
                    <a:pt x="133" y="146"/>
                    <a:pt x="133" y="146"/>
                    <a:pt x="133" y="146"/>
                  </a:cubicBezTo>
                  <a:cubicBezTo>
                    <a:pt x="134" y="145"/>
                    <a:pt x="134" y="145"/>
                    <a:pt x="134" y="145"/>
                  </a:cubicBezTo>
                  <a:cubicBezTo>
                    <a:pt x="134" y="143"/>
                    <a:pt x="134" y="143"/>
                    <a:pt x="134" y="143"/>
                  </a:cubicBezTo>
                  <a:cubicBezTo>
                    <a:pt x="133" y="142"/>
                    <a:pt x="133" y="142"/>
                    <a:pt x="133" y="142"/>
                  </a:cubicBezTo>
                  <a:cubicBezTo>
                    <a:pt x="133" y="141"/>
                    <a:pt x="133" y="141"/>
                    <a:pt x="133" y="141"/>
                  </a:cubicBezTo>
                  <a:cubicBezTo>
                    <a:pt x="132" y="141"/>
                    <a:pt x="132" y="141"/>
                    <a:pt x="132" y="141"/>
                  </a:cubicBezTo>
                  <a:cubicBezTo>
                    <a:pt x="130" y="142"/>
                    <a:pt x="130" y="142"/>
                    <a:pt x="130" y="142"/>
                  </a:cubicBezTo>
                  <a:cubicBezTo>
                    <a:pt x="127" y="143"/>
                    <a:pt x="127" y="143"/>
                    <a:pt x="127" y="143"/>
                  </a:cubicBezTo>
                  <a:cubicBezTo>
                    <a:pt x="127" y="143"/>
                    <a:pt x="127" y="143"/>
                    <a:pt x="127" y="143"/>
                  </a:cubicBezTo>
                  <a:cubicBezTo>
                    <a:pt x="126" y="144"/>
                    <a:pt x="126" y="144"/>
                    <a:pt x="126" y="144"/>
                  </a:cubicBezTo>
                  <a:cubicBezTo>
                    <a:pt x="125" y="145"/>
                    <a:pt x="125" y="145"/>
                    <a:pt x="125" y="145"/>
                  </a:cubicBezTo>
                  <a:cubicBezTo>
                    <a:pt x="124" y="145"/>
                    <a:pt x="124" y="145"/>
                    <a:pt x="124" y="145"/>
                  </a:cubicBezTo>
                  <a:cubicBezTo>
                    <a:pt x="124" y="145"/>
                    <a:pt x="124" y="145"/>
                    <a:pt x="124" y="145"/>
                  </a:cubicBezTo>
                  <a:cubicBezTo>
                    <a:pt x="124" y="146"/>
                    <a:pt x="124" y="146"/>
                    <a:pt x="124" y="146"/>
                  </a:cubicBezTo>
                  <a:close/>
                  <a:moveTo>
                    <a:pt x="57" y="211"/>
                  </a:moveTo>
                  <a:cubicBezTo>
                    <a:pt x="58" y="211"/>
                    <a:pt x="58" y="211"/>
                    <a:pt x="58" y="211"/>
                  </a:cubicBezTo>
                  <a:cubicBezTo>
                    <a:pt x="58" y="211"/>
                    <a:pt x="58" y="211"/>
                    <a:pt x="58" y="211"/>
                  </a:cubicBezTo>
                  <a:cubicBezTo>
                    <a:pt x="58" y="210"/>
                    <a:pt x="58" y="210"/>
                    <a:pt x="58" y="210"/>
                  </a:cubicBezTo>
                  <a:cubicBezTo>
                    <a:pt x="58" y="210"/>
                    <a:pt x="58" y="210"/>
                    <a:pt x="58" y="210"/>
                  </a:cubicBezTo>
                  <a:cubicBezTo>
                    <a:pt x="57" y="211"/>
                    <a:pt x="57" y="211"/>
                    <a:pt x="57" y="211"/>
                  </a:cubicBezTo>
                  <a:close/>
                  <a:moveTo>
                    <a:pt x="62" y="203"/>
                  </a:moveTo>
                  <a:cubicBezTo>
                    <a:pt x="62" y="203"/>
                    <a:pt x="62" y="203"/>
                    <a:pt x="62" y="203"/>
                  </a:cubicBezTo>
                  <a:cubicBezTo>
                    <a:pt x="62" y="202"/>
                    <a:pt x="62" y="202"/>
                    <a:pt x="62" y="202"/>
                  </a:cubicBezTo>
                  <a:cubicBezTo>
                    <a:pt x="62" y="203"/>
                    <a:pt x="62" y="203"/>
                    <a:pt x="62" y="203"/>
                  </a:cubicBezTo>
                  <a:close/>
                  <a:moveTo>
                    <a:pt x="62" y="202"/>
                  </a:moveTo>
                  <a:cubicBezTo>
                    <a:pt x="62" y="202"/>
                    <a:pt x="62" y="202"/>
                    <a:pt x="62" y="202"/>
                  </a:cubicBezTo>
                  <a:cubicBezTo>
                    <a:pt x="63" y="202"/>
                    <a:pt x="63" y="202"/>
                    <a:pt x="63" y="202"/>
                  </a:cubicBezTo>
                  <a:cubicBezTo>
                    <a:pt x="63" y="201"/>
                    <a:pt x="63" y="201"/>
                    <a:pt x="63" y="201"/>
                  </a:cubicBezTo>
                  <a:cubicBezTo>
                    <a:pt x="62" y="202"/>
                    <a:pt x="62" y="202"/>
                    <a:pt x="62" y="202"/>
                  </a:cubicBezTo>
                  <a:close/>
                  <a:moveTo>
                    <a:pt x="63" y="200"/>
                  </a:moveTo>
                  <a:cubicBezTo>
                    <a:pt x="63" y="200"/>
                    <a:pt x="63" y="200"/>
                    <a:pt x="63" y="200"/>
                  </a:cubicBezTo>
                  <a:cubicBezTo>
                    <a:pt x="63" y="200"/>
                    <a:pt x="63" y="200"/>
                    <a:pt x="63" y="200"/>
                  </a:cubicBezTo>
                  <a:cubicBezTo>
                    <a:pt x="63" y="200"/>
                    <a:pt x="63" y="200"/>
                    <a:pt x="63" y="200"/>
                  </a:cubicBezTo>
                  <a:cubicBezTo>
                    <a:pt x="63" y="200"/>
                    <a:pt x="63" y="200"/>
                    <a:pt x="63" y="200"/>
                  </a:cubicBezTo>
                  <a:cubicBezTo>
                    <a:pt x="63" y="200"/>
                    <a:pt x="63" y="200"/>
                    <a:pt x="63" y="200"/>
                  </a:cubicBezTo>
                  <a:close/>
                  <a:moveTo>
                    <a:pt x="62" y="198"/>
                  </a:moveTo>
                  <a:cubicBezTo>
                    <a:pt x="62" y="199"/>
                    <a:pt x="62" y="199"/>
                    <a:pt x="62" y="199"/>
                  </a:cubicBezTo>
                  <a:cubicBezTo>
                    <a:pt x="63" y="199"/>
                    <a:pt x="63" y="199"/>
                    <a:pt x="63" y="199"/>
                  </a:cubicBezTo>
                  <a:cubicBezTo>
                    <a:pt x="63" y="199"/>
                    <a:pt x="63" y="199"/>
                    <a:pt x="63" y="199"/>
                  </a:cubicBezTo>
                  <a:cubicBezTo>
                    <a:pt x="64" y="199"/>
                    <a:pt x="64" y="199"/>
                    <a:pt x="64" y="199"/>
                  </a:cubicBezTo>
                  <a:cubicBezTo>
                    <a:pt x="64" y="199"/>
                    <a:pt x="64" y="199"/>
                    <a:pt x="64" y="199"/>
                  </a:cubicBezTo>
                  <a:cubicBezTo>
                    <a:pt x="64" y="199"/>
                    <a:pt x="64" y="199"/>
                    <a:pt x="64" y="199"/>
                  </a:cubicBezTo>
                  <a:cubicBezTo>
                    <a:pt x="63" y="199"/>
                    <a:pt x="63" y="199"/>
                    <a:pt x="63" y="199"/>
                  </a:cubicBezTo>
                  <a:cubicBezTo>
                    <a:pt x="62" y="198"/>
                    <a:pt x="62" y="198"/>
                    <a:pt x="62" y="198"/>
                  </a:cubicBezTo>
                  <a:cubicBezTo>
                    <a:pt x="62" y="198"/>
                    <a:pt x="62" y="198"/>
                    <a:pt x="62" y="198"/>
                  </a:cubicBezTo>
                  <a:close/>
                  <a:moveTo>
                    <a:pt x="66" y="198"/>
                  </a:moveTo>
                  <a:cubicBezTo>
                    <a:pt x="66" y="198"/>
                    <a:pt x="66" y="198"/>
                    <a:pt x="66" y="198"/>
                  </a:cubicBezTo>
                  <a:cubicBezTo>
                    <a:pt x="66" y="197"/>
                    <a:pt x="66" y="197"/>
                    <a:pt x="66" y="197"/>
                  </a:cubicBezTo>
                  <a:cubicBezTo>
                    <a:pt x="66" y="197"/>
                    <a:pt x="66" y="197"/>
                    <a:pt x="66" y="197"/>
                  </a:cubicBezTo>
                  <a:cubicBezTo>
                    <a:pt x="66" y="198"/>
                    <a:pt x="66" y="198"/>
                    <a:pt x="66" y="198"/>
                  </a:cubicBezTo>
                  <a:close/>
                  <a:moveTo>
                    <a:pt x="65" y="193"/>
                  </a:moveTo>
                  <a:cubicBezTo>
                    <a:pt x="65" y="193"/>
                    <a:pt x="65" y="193"/>
                    <a:pt x="65" y="193"/>
                  </a:cubicBezTo>
                  <a:cubicBezTo>
                    <a:pt x="66" y="194"/>
                    <a:pt x="66" y="194"/>
                    <a:pt x="66" y="194"/>
                  </a:cubicBezTo>
                  <a:cubicBezTo>
                    <a:pt x="67" y="194"/>
                    <a:pt x="67" y="194"/>
                    <a:pt x="67" y="194"/>
                  </a:cubicBezTo>
                  <a:cubicBezTo>
                    <a:pt x="67" y="195"/>
                    <a:pt x="67" y="195"/>
                    <a:pt x="67" y="195"/>
                  </a:cubicBezTo>
                  <a:cubicBezTo>
                    <a:pt x="67" y="194"/>
                    <a:pt x="67" y="194"/>
                    <a:pt x="67" y="194"/>
                  </a:cubicBezTo>
                  <a:cubicBezTo>
                    <a:pt x="67" y="194"/>
                    <a:pt x="67" y="194"/>
                    <a:pt x="67" y="194"/>
                  </a:cubicBezTo>
                  <a:cubicBezTo>
                    <a:pt x="66" y="194"/>
                    <a:pt x="66" y="194"/>
                    <a:pt x="66" y="194"/>
                  </a:cubicBezTo>
                  <a:cubicBezTo>
                    <a:pt x="66" y="193"/>
                    <a:pt x="66" y="193"/>
                    <a:pt x="66" y="193"/>
                  </a:cubicBezTo>
                  <a:cubicBezTo>
                    <a:pt x="65" y="193"/>
                    <a:pt x="65" y="193"/>
                    <a:pt x="65" y="193"/>
                  </a:cubicBezTo>
                  <a:close/>
                  <a:moveTo>
                    <a:pt x="71" y="184"/>
                  </a:moveTo>
                  <a:cubicBezTo>
                    <a:pt x="71" y="185"/>
                    <a:pt x="71" y="185"/>
                    <a:pt x="71" y="185"/>
                  </a:cubicBezTo>
                  <a:cubicBezTo>
                    <a:pt x="72" y="185"/>
                    <a:pt x="72" y="185"/>
                    <a:pt x="72" y="185"/>
                  </a:cubicBezTo>
                  <a:cubicBezTo>
                    <a:pt x="71" y="186"/>
                    <a:pt x="71" y="186"/>
                    <a:pt x="71" y="186"/>
                  </a:cubicBezTo>
                  <a:cubicBezTo>
                    <a:pt x="72" y="187"/>
                    <a:pt x="72" y="187"/>
                    <a:pt x="72" y="187"/>
                  </a:cubicBezTo>
                  <a:cubicBezTo>
                    <a:pt x="72" y="187"/>
                    <a:pt x="72" y="187"/>
                    <a:pt x="72" y="187"/>
                  </a:cubicBezTo>
                  <a:cubicBezTo>
                    <a:pt x="72" y="186"/>
                    <a:pt x="72" y="186"/>
                    <a:pt x="72" y="186"/>
                  </a:cubicBezTo>
                  <a:cubicBezTo>
                    <a:pt x="72" y="185"/>
                    <a:pt x="72" y="185"/>
                    <a:pt x="72" y="185"/>
                  </a:cubicBezTo>
                  <a:cubicBezTo>
                    <a:pt x="72" y="185"/>
                    <a:pt x="72" y="185"/>
                    <a:pt x="72" y="185"/>
                  </a:cubicBezTo>
                  <a:cubicBezTo>
                    <a:pt x="71" y="184"/>
                    <a:pt x="71" y="184"/>
                    <a:pt x="71" y="184"/>
                  </a:cubicBezTo>
                  <a:cubicBezTo>
                    <a:pt x="71" y="184"/>
                    <a:pt x="71" y="184"/>
                    <a:pt x="71" y="184"/>
                  </a:cubicBezTo>
                  <a:cubicBezTo>
                    <a:pt x="71" y="184"/>
                    <a:pt x="71" y="184"/>
                    <a:pt x="71" y="184"/>
                  </a:cubicBezTo>
                  <a:close/>
                  <a:moveTo>
                    <a:pt x="75" y="181"/>
                  </a:moveTo>
                  <a:cubicBezTo>
                    <a:pt x="75" y="182"/>
                    <a:pt x="75" y="182"/>
                    <a:pt x="75" y="182"/>
                  </a:cubicBezTo>
                  <a:cubicBezTo>
                    <a:pt x="76" y="182"/>
                    <a:pt x="76" y="182"/>
                    <a:pt x="76" y="182"/>
                  </a:cubicBezTo>
                  <a:cubicBezTo>
                    <a:pt x="76" y="182"/>
                    <a:pt x="76" y="182"/>
                    <a:pt x="76" y="182"/>
                  </a:cubicBezTo>
                  <a:cubicBezTo>
                    <a:pt x="76" y="181"/>
                    <a:pt x="76" y="181"/>
                    <a:pt x="76" y="181"/>
                  </a:cubicBezTo>
                  <a:cubicBezTo>
                    <a:pt x="75" y="181"/>
                    <a:pt x="75" y="181"/>
                    <a:pt x="75" y="181"/>
                  </a:cubicBezTo>
                  <a:close/>
                  <a:moveTo>
                    <a:pt x="76" y="181"/>
                  </a:moveTo>
                  <a:cubicBezTo>
                    <a:pt x="77" y="181"/>
                    <a:pt x="77" y="181"/>
                    <a:pt x="77" y="181"/>
                  </a:cubicBezTo>
                  <a:cubicBezTo>
                    <a:pt x="77" y="181"/>
                    <a:pt x="77" y="181"/>
                    <a:pt x="77" y="181"/>
                  </a:cubicBezTo>
                  <a:cubicBezTo>
                    <a:pt x="76" y="180"/>
                    <a:pt x="76" y="180"/>
                    <a:pt x="76" y="180"/>
                  </a:cubicBezTo>
                  <a:cubicBezTo>
                    <a:pt x="76" y="181"/>
                    <a:pt x="76" y="181"/>
                    <a:pt x="76" y="181"/>
                  </a:cubicBezTo>
                  <a:close/>
                  <a:moveTo>
                    <a:pt x="83" y="180"/>
                  </a:moveTo>
                  <a:cubicBezTo>
                    <a:pt x="84" y="180"/>
                    <a:pt x="84" y="180"/>
                    <a:pt x="84" y="180"/>
                  </a:cubicBezTo>
                  <a:cubicBezTo>
                    <a:pt x="85" y="180"/>
                    <a:pt x="85" y="180"/>
                    <a:pt x="85" y="180"/>
                  </a:cubicBezTo>
                  <a:cubicBezTo>
                    <a:pt x="85" y="179"/>
                    <a:pt x="85" y="179"/>
                    <a:pt x="85" y="179"/>
                  </a:cubicBezTo>
                  <a:cubicBezTo>
                    <a:pt x="84" y="178"/>
                    <a:pt x="84" y="178"/>
                    <a:pt x="84" y="178"/>
                  </a:cubicBezTo>
                  <a:cubicBezTo>
                    <a:pt x="84" y="178"/>
                    <a:pt x="84" y="178"/>
                    <a:pt x="84" y="178"/>
                  </a:cubicBezTo>
                  <a:cubicBezTo>
                    <a:pt x="84" y="178"/>
                    <a:pt x="84" y="178"/>
                    <a:pt x="84" y="178"/>
                  </a:cubicBezTo>
                  <a:cubicBezTo>
                    <a:pt x="83" y="178"/>
                    <a:pt x="83" y="178"/>
                    <a:pt x="83" y="178"/>
                  </a:cubicBezTo>
                  <a:cubicBezTo>
                    <a:pt x="83" y="178"/>
                    <a:pt x="83" y="178"/>
                    <a:pt x="83" y="178"/>
                  </a:cubicBezTo>
                  <a:cubicBezTo>
                    <a:pt x="83" y="179"/>
                    <a:pt x="83" y="179"/>
                    <a:pt x="83" y="179"/>
                  </a:cubicBezTo>
                  <a:cubicBezTo>
                    <a:pt x="82" y="179"/>
                    <a:pt x="82" y="179"/>
                    <a:pt x="82" y="179"/>
                  </a:cubicBezTo>
                  <a:cubicBezTo>
                    <a:pt x="83" y="180"/>
                    <a:pt x="83" y="180"/>
                    <a:pt x="83" y="180"/>
                  </a:cubicBezTo>
                  <a:cubicBezTo>
                    <a:pt x="83" y="180"/>
                    <a:pt x="83" y="180"/>
                    <a:pt x="83" y="180"/>
                  </a:cubicBezTo>
                  <a:cubicBezTo>
                    <a:pt x="83" y="180"/>
                    <a:pt x="83" y="180"/>
                    <a:pt x="83" y="180"/>
                  </a:cubicBezTo>
                  <a:close/>
                  <a:moveTo>
                    <a:pt x="86" y="180"/>
                  </a:moveTo>
                  <a:cubicBezTo>
                    <a:pt x="86" y="179"/>
                    <a:pt x="86" y="179"/>
                    <a:pt x="86" y="179"/>
                  </a:cubicBezTo>
                  <a:cubicBezTo>
                    <a:pt x="86" y="179"/>
                    <a:pt x="86" y="179"/>
                    <a:pt x="86" y="179"/>
                  </a:cubicBezTo>
                  <a:cubicBezTo>
                    <a:pt x="86" y="179"/>
                    <a:pt x="86" y="179"/>
                    <a:pt x="86" y="179"/>
                  </a:cubicBezTo>
                  <a:cubicBezTo>
                    <a:pt x="86" y="179"/>
                    <a:pt x="86" y="179"/>
                    <a:pt x="86" y="179"/>
                  </a:cubicBezTo>
                  <a:cubicBezTo>
                    <a:pt x="86" y="180"/>
                    <a:pt x="86" y="180"/>
                    <a:pt x="86" y="180"/>
                  </a:cubicBezTo>
                  <a:cubicBezTo>
                    <a:pt x="86" y="180"/>
                    <a:pt x="86" y="180"/>
                    <a:pt x="86" y="180"/>
                  </a:cubicBezTo>
                  <a:close/>
                  <a:moveTo>
                    <a:pt x="139" y="153"/>
                  </a:moveTo>
                  <a:cubicBezTo>
                    <a:pt x="139" y="153"/>
                    <a:pt x="139" y="153"/>
                    <a:pt x="139" y="153"/>
                  </a:cubicBezTo>
                  <a:cubicBezTo>
                    <a:pt x="139" y="153"/>
                    <a:pt x="139" y="153"/>
                    <a:pt x="139" y="153"/>
                  </a:cubicBezTo>
                  <a:cubicBezTo>
                    <a:pt x="139" y="153"/>
                    <a:pt x="139" y="153"/>
                    <a:pt x="139" y="153"/>
                  </a:cubicBezTo>
                  <a:cubicBezTo>
                    <a:pt x="139" y="153"/>
                    <a:pt x="139" y="153"/>
                    <a:pt x="139" y="153"/>
                  </a:cubicBezTo>
                  <a:cubicBezTo>
                    <a:pt x="139" y="153"/>
                    <a:pt x="139" y="153"/>
                    <a:pt x="139" y="153"/>
                  </a:cubicBezTo>
                  <a:close/>
                  <a:moveTo>
                    <a:pt x="129" y="146"/>
                  </a:moveTo>
                  <a:cubicBezTo>
                    <a:pt x="130" y="146"/>
                    <a:pt x="130" y="146"/>
                    <a:pt x="130" y="146"/>
                  </a:cubicBezTo>
                  <a:cubicBezTo>
                    <a:pt x="130" y="146"/>
                    <a:pt x="130" y="146"/>
                    <a:pt x="130" y="146"/>
                  </a:cubicBezTo>
                  <a:cubicBezTo>
                    <a:pt x="130" y="146"/>
                    <a:pt x="130" y="146"/>
                    <a:pt x="130" y="146"/>
                  </a:cubicBezTo>
                  <a:cubicBezTo>
                    <a:pt x="130" y="146"/>
                    <a:pt x="130" y="146"/>
                    <a:pt x="130" y="146"/>
                  </a:cubicBezTo>
                  <a:cubicBezTo>
                    <a:pt x="130" y="146"/>
                    <a:pt x="129" y="146"/>
                    <a:pt x="129" y="146"/>
                  </a:cubicBezTo>
                  <a:close/>
                  <a:moveTo>
                    <a:pt x="125" y="143"/>
                  </a:moveTo>
                  <a:cubicBezTo>
                    <a:pt x="126" y="143"/>
                    <a:pt x="126" y="143"/>
                    <a:pt x="126" y="143"/>
                  </a:cubicBezTo>
                  <a:cubicBezTo>
                    <a:pt x="126" y="143"/>
                    <a:pt x="126" y="143"/>
                    <a:pt x="126" y="143"/>
                  </a:cubicBezTo>
                  <a:cubicBezTo>
                    <a:pt x="126" y="143"/>
                    <a:pt x="126" y="143"/>
                    <a:pt x="126" y="143"/>
                  </a:cubicBezTo>
                  <a:cubicBezTo>
                    <a:pt x="126" y="143"/>
                    <a:pt x="126" y="143"/>
                    <a:pt x="126" y="143"/>
                  </a:cubicBezTo>
                  <a:cubicBezTo>
                    <a:pt x="125" y="143"/>
                    <a:pt x="125" y="143"/>
                    <a:pt x="125" y="143"/>
                  </a:cubicBezTo>
                  <a:close/>
                  <a:moveTo>
                    <a:pt x="133" y="141"/>
                  </a:moveTo>
                  <a:cubicBezTo>
                    <a:pt x="133" y="141"/>
                    <a:pt x="133" y="141"/>
                    <a:pt x="133" y="141"/>
                  </a:cubicBezTo>
                  <a:cubicBezTo>
                    <a:pt x="134" y="142"/>
                    <a:pt x="134" y="142"/>
                    <a:pt x="134" y="142"/>
                  </a:cubicBezTo>
                  <a:cubicBezTo>
                    <a:pt x="134" y="141"/>
                    <a:pt x="134" y="141"/>
                    <a:pt x="134" y="141"/>
                  </a:cubicBezTo>
                  <a:cubicBezTo>
                    <a:pt x="134" y="141"/>
                    <a:pt x="134" y="141"/>
                    <a:pt x="134" y="141"/>
                  </a:cubicBezTo>
                  <a:cubicBezTo>
                    <a:pt x="134" y="141"/>
                    <a:pt x="134" y="141"/>
                    <a:pt x="134" y="141"/>
                  </a:cubicBezTo>
                  <a:cubicBezTo>
                    <a:pt x="133" y="141"/>
                    <a:pt x="133" y="141"/>
                    <a:pt x="133" y="141"/>
                  </a:cubicBezTo>
                  <a:close/>
                  <a:moveTo>
                    <a:pt x="139" y="126"/>
                  </a:moveTo>
                  <a:cubicBezTo>
                    <a:pt x="139" y="126"/>
                    <a:pt x="139" y="126"/>
                    <a:pt x="139" y="126"/>
                  </a:cubicBezTo>
                  <a:cubicBezTo>
                    <a:pt x="139" y="127"/>
                    <a:pt x="139" y="127"/>
                    <a:pt x="139" y="127"/>
                  </a:cubicBezTo>
                  <a:cubicBezTo>
                    <a:pt x="139" y="127"/>
                    <a:pt x="139" y="127"/>
                    <a:pt x="139" y="127"/>
                  </a:cubicBezTo>
                  <a:cubicBezTo>
                    <a:pt x="140" y="128"/>
                    <a:pt x="140" y="128"/>
                    <a:pt x="140" y="128"/>
                  </a:cubicBezTo>
                  <a:cubicBezTo>
                    <a:pt x="140" y="129"/>
                    <a:pt x="140" y="129"/>
                    <a:pt x="140" y="129"/>
                  </a:cubicBezTo>
                  <a:cubicBezTo>
                    <a:pt x="141" y="129"/>
                    <a:pt x="141" y="129"/>
                    <a:pt x="141" y="129"/>
                  </a:cubicBezTo>
                  <a:cubicBezTo>
                    <a:pt x="142" y="130"/>
                    <a:pt x="142" y="130"/>
                    <a:pt x="142" y="130"/>
                  </a:cubicBezTo>
                  <a:cubicBezTo>
                    <a:pt x="143" y="131"/>
                    <a:pt x="143" y="131"/>
                    <a:pt x="143" y="131"/>
                  </a:cubicBezTo>
                  <a:cubicBezTo>
                    <a:pt x="144" y="131"/>
                    <a:pt x="144" y="131"/>
                    <a:pt x="144" y="131"/>
                  </a:cubicBezTo>
                  <a:cubicBezTo>
                    <a:pt x="144" y="131"/>
                    <a:pt x="144" y="131"/>
                    <a:pt x="144" y="131"/>
                  </a:cubicBezTo>
                  <a:cubicBezTo>
                    <a:pt x="144" y="132"/>
                    <a:pt x="144" y="132"/>
                    <a:pt x="144" y="132"/>
                  </a:cubicBezTo>
                  <a:cubicBezTo>
                    <a:pt x="145" y="132"/>
                    <a:pt x="145" y="132"/>
                    <a:pt x="145" y="132"/>
                  </a:cubicBezTo>
                  <a:cubicBezTo>
                    <a:pt x="145" y="132"/>
                    <a:pt x="145" y="132"/>
                    <a:pt x="145" y="132"/>
                  </a:cubicBezTo>
                  <a:cubicBezTo>
                    <a:pt x="145" y="131"/>
                    <a:pt x="145" y="131"/>
                    <a:pt x="145" y="131"/>
                  </a:cubicBezTo>
                  <a:cubicBezTo>
                    <a:pt x="146" y="131"/>
                    <a:pt x="146" y="131"/>
                    <a:pt x="146" y="131"/>
                  </a:cubicBezTo>
                  <a:cubicBezTo>
                    <a:pt x="145" y="130"/>
                    <a:pt x="145" y="130"/>
                    <a:pt x="145" y="130"/>
                  </a:cubicBezTo>
                  <a:cubicBezTo>
                    <a:pt x="144" y="130"/>
                    <a:pt x="144" y="130"/>
                    <a:pt x="144" y="130"/>
                  </a:cubicBezTo>
                  <a:cubicBezTo>
                    <a:pt x="144" y="130"/>
                    <a:pt x="144" y="130"/>
                    <a:pt x="144" y="130"/>
                  </a:cubicBezTo>
                  <a:cubicBezTo>
                    <a:pt x="143" y="129"/>
                    <a:pt x="143" y="129"/>
                    <a:pt x="143" y="129"/>
                  </a:cubicBezTo>
                  <a:cubicBezTo>
                    <a:pt x="144" y="129"/>
                    <a:pt x="144" y="129"/>
                    <a:pt x="144" y="129"/>
                  </a:cubicBezTo>
                  <a:cubicBezTo>
                    <a:pt x="144" y="129"/>
                    <a:pt x="144" y="129"/>
                    <a:pt x="144" y="129"/>
                  </a:cubicBezTo>
                  <a:cubicBezTo>
                    <a:pt x="145" y="129"/>
                    <a:pt x="145" y="129"/>
                    <a:pt x="145" y="129"/>
                  </a:cubicBezTo>
                  <a:cubicBezTo>
                    <a:pt x="145" y="129"/>
                    <a:pt x="145" y="129"/>
                    <a:pt x="145" y="129"/>
                  </a:cubicBezTo>
                  <a:cubicBezTo>
                    <a:pt x="146" y="129"/>
                    <a:pt x="146" y="129"/>
                    <a:pt x="146" y="129"/>
                  </a:cubicBezTo>
                  <a:cubicBezTo>
                    <a:pt x="146" y="130"/>
                    <a:pt x="146" y="130"/>
                    <a:pt x="146" y="130"/>
                  </a:cubicBezTo>
                  <a:cubicBezTo>
                    <a:pt x="147" y="129"/>
                    <a:pt x="147" y="129"/>
                    <a:pt x="147" y="129"/>
                  </a:cubicBezTo>
                  <a:cubicBezTo>
                    <a:pt x="146" y="129"/>
                    <a:pt x="146" y="129"/>
                    <a:pt x="146" y="129"/>
                  </a:cubicBezTo>
                  <a:cubicBezTo>
                    <a:pt x="144" y="128"/>
                    <a:pt x="144" y="128"/>
                    <a:pt x="144" y="128"/>
                  </a:cubicBezTo>
                  <a:cubicBezTo>
                    <a:pt x="143" y="127"/>
                    <a:pt x="143" y="127"/>
                    <a:pt x="143" y="127"/>
                  </a:cubicBezTo>
                  <a:cubicBezTo>
                    <a:pt x="143" y="126"/>
                    <a:pt x="143" y="126"/>
                    <a:pt x="143" y="126"/>
                  </a:cubicBezTo>
                  <a:cubicBezTo>
                    <a:pt x="142" y="126"/>
                    <a:pt x="142" y="126"/>
                    <a:pt x="142" y="126"/>
                  </a:cubicBezTo>
                  <a:cubicBezTo>
                    <a:pt x="141" y="126"/>
                    <a:pt x="141" y="126"/>
                    <a:pt x="141" y="126"/>
                  </a:cubicBezTo>
                  <a:cubicBezTo>
                    <a:pt x="141" y="126"/>
                    <a:pt x="141" y="126"/>
                    <a:pt x="141" y="126"/>
                  </a:cubicBezTo>
                  <a:cubicBezTo>
                    <a:pt x="140" y="126"/>
                    <a:pt x="140" y="126"/>
                    <a:pt x="140" y="126"/>
                  </a:cubicBezTo>
                  <a:cubicBezTo>
                    <a:pt x="139" y="125"/>
                    <a:pt x="139" y="125"/>
                    <a:pt x="139" y="125"/>
                  </a:cubicBezTo>
                  <a:cubicBezTo>
                    <a:pt x="139" y="126"/>
                    <a:pt x="139" y="126"/>
                    <a:pt x="139" y="126"/>
                  </a:cubicBezTo>
                  <a:close/>
                  <a:moveTo>
                    <a:pt x="137" y="126"/>
                  </a:moveTo>
                  <a:cubicBezTo>
                    <a:pt x="137" y="126"/>
                    <a:pt x="137" y="126"/>
                    <a:pt x="137" y="126"/>
                  </a:cubicBezTo>
                  <a:cubicBezTo>
                    <a:pt x="137" y="125"/>
                    <a:pt x="137" y="125"/>
                    <a:pt x="137" y="125"/>
                  </a:cubicBezTo>
                  <a:cubicBezTo>
                    <a:pt x="138" y="125"/>
                    <a:pt x="138" y="125"/>
                    <a:pt x="138" y="125"/>
                  </a:cubicBezTo>
                  <a:cubicBezTo>
                    <a:pt x="136" y="125"/>
                    <a:pt x="136" y="125"/>
                    <a:pt x="136" y="125"/>
                  </a:cubicBezTo>
                  <a:cubicBezTo>
                    <a:pt x="136" y="126"/>
                    <a:pt x="136" y="126"/>
                    <a:pt x="136" y="126"/>
                  </a:cubicBezTo>
                  <a:cubicBezTo>
                    <a:pt x="137" y="126"/>
                    <a:pt x="137" y="126"/>
                    <a:pt x="137" y="126"/>
                  </a:cubicBezTo>
                  <a:close/>
                  <a:moveTo>
                    <a:pt x="139" y="125"/>
                  </a:moveTo>
                  <a:cubicBezTo>
                    <a:pt x="139" y="125"/>
                    <a:pt x="139" y="125"/>
                    <a:pt x="139" y="125"/>
                  </a:cubicBezTo>
                  <a:cubicBezTo>
                    <a:pt x="141" y="125"/>
                    <a:pt x="141" y="125"/>
                    <a:pt x="141" y="125"/>
                  </a:cubicBezTo>
                  <a:cubicBezTo>
                    <a:pt x="141" y="126"/>
                    <a:pt x="141" y="126"/>
                    <a:pt x="141" y="126"/>
                  </a:cubicBezTo>
                  <a:cubicBezTo>
                    <a:pt x="143" y="126"/>
                    <a:pt x="143" y="126"/>
                    <a:pt x="143" y="126"/>
                  </a:cubicBezTo>
                  <a:cubicBezTo>
                    <a:pt x="144" y="126"/>
                    <a:pt x="144" y="126"/>
                    <a:pt x="144" y="126"/>
                  </a:cubicBezTo>
                  <a:cubicBezTo>
                    <a:pt x="144" y="126"/>
                    <a:pt x="144" y="126"/>
                    <a:pt x="144" y="126"/>
                  </a:cubicBezTo>
                  <a:cubicBezTo>
                    <a:pt x="145" y="126"/>
                    <a:pt x="145" y="126"/>
                    <a:pt x="145" y="126"/>
                  </a:cubicBezTo>
                  <a:cubicBezTo>
                    <a:pt x="145" y="127"/>
                    <a:pt x="145" y="127"/>
                    <a:pt x="145" y="127"/>
                  </a:cubicBezTo>
                  <a:cubicBezTo>
                    <a:pt x="145" y="127"/>
                    <a:pt x="145" y="127"/>
                    <a:pt x="145" y="127"/>
                  </a:cubicBezTo>
                  <a:cubicBezTo>
                    <a:pt x="146" y="127"/>
                    <a:pt x="146" y="127"/>
                    <a:pt x="146" y="127"/>
                  </a:cubicBezTo>
                  <a:cubicBezTo>
                    <a:pt x="146" y="127"/>
                    <a:pt x="146" y="127"/>
                    <a:pt x="146" y="127"/>
                  </a:cubicBezTo>
                  <a:cubicBezTo>
                    <a:pt x="147" y="127"/>
                    <a:pt x="147" y="127"/>
                    <a:pt x="147" y="127"/>
                  </a:cubicBezTo>
                  <a:cubicBezTo>
                    <a:pt x="147" y="127"/>
                    <a:pt x="147" y="127"/>
                    <a:pt x="147" y="127"/>
                  </a:cubicBezTo>
                  <a:cubicBezTo>
                    <a:pt x="147" y="126"/>
                    <a:pt x="147" y="126"/>
                    <a:pt x="147" y="126"/>
                  </a:cubicBezTo>
                  <a:cubicBezTo>
                    <a:pt x="147" y="126"/>
                    <a:pt x="147" y="126"/>
                    <a:pt x="147" y="126"/>
                  </a:cubicBezTo>
                  <a:cubicBezTo>
                    <a:pt x="147" y="126"/>
                    <a:pt x="147" y="126"/>
                    <a:pt x="147" y="126"/>
                  </a:cubicBezTo>
                  <a:cubicBezTo>
                    <a:pt x="146" y="125"/>
                    <a:pt x="146" y="125"/>
                    <a:pt x="146" y="125"/>
                  </a:cubicBezTo>
                  <a:cubicBezTo>
                    <a:pt x="146" y="125"/>
                    <a:pt x="146" y="125"/>
                    <a:pt x="146" y="125"/>
                  </a:cubicBezTo>
                  <a:cubicBezTo>
                    <a:pt x="145" y="124"/>
                    <a:pt x="145" y="124"/>
                    <a:pt x="145" y="124"/>
                  </a:cubicBezTo>
                  <a:cubicBezTo>
                    <a:pt x="144" y="124"/>
                    <a:pt x="144" y="124"/>
                    <a:pt x="144" y="124"/>
                  </a:cubicBezTo>
                  <a:cubicBezTo>
                    <a:pt x="142" y="125"/>
                    <a:pt x="142" y="125"/>
                    <a:pt x="142" y="125"/>
                  </a:cubicBezTo>
                  <a:cubicBezTo>
                    <a:pt x="141" y="124"/>
                    <a:pt x="141" y="124"/>
                    <a:pt x="141" y="124"/>
                  </a:cubicBezTo>
                  <a:cubicBezTo>
                    <a:pt x="140" y="124"/>
                    <a:pt x="140" y="124"/>
                    <a:pt x="140" y="124"/>
                  </a:cubicBezTo>
                  <a:cubicBezTo>
                    <a:pt x="139" y="124"/>
                    <a:pt x="139" y="124"/>
                    <a:pt x="139" y="124"/>
                  </a:cubicBezTo>
                  <a:cubicBezTo>
                    <a:pt x="139" y="124"/>
                    <a:pt x="139" y="125"/>
                    <a:pt x="139" y="125"/>
                  </a:cubicBezTo>
                  <a:close/>
                  <a:moveTo>
                    <a:pt x="135" y="122"/>
                  </a:moveTo>
                  <a:cubicBezTo>
                    <a:pt x="136" y="122"/>
                    <a:pt x="136" y="122"/>
                    <a:pt x="136" y="122"/>
                  </a:cubicBezTo>
                  <a:cubicBezTo>
                    <a:pt x="137" y="123"/>
                    <a:pt x="137" y="123"/>
                    <a:pt x="137" y="123"/>
                  </a:cubicBezTo>
                  <a:cubicBezTo>
                    <a:pt x="138" y="124"/>
                    <a:pt x="138" y="124"/>
                    <a:pt x="138" y="124"/>
                  </a:cubicBezTo>
                  <a:cubicBezTo>
                    <a:pt x="139" y="124"/>
                    <a:pt x="139" y="124"/>
                    <a:pt x="139" y="124"/>
                  </a:cubicBezTo>
                  <a:cubicBezTo>
                    <a:pt x="141" y="124"/>
                    <a:pt x="141" y="124"/>
                    <a:pt x="141" y="124"/>
                  </a:cubicBezTo>
                  <a:cubicBezTo>
                    <a:pt x="143" y="124"/>
                    <a:pt x="143" y="124"/>
                    <a:pt x="143" y="124"/>
                  </a:cubicBezTo>
                  <a:cubicBezTo>
                    <a:pt x="145" y="124"/>
                    <a:pt x="145" y="124"/>
                    <a:pt x="145" y="124"/>
                  </a:cubicBezTo>
                  <a:cubicBezTo>
                    <a:pt x="144" y="123"/>
                    <a:pt x="144" y="123"/>
                    <a:pt x="144" y="123"/>
                  </a:cubicBezTo>
                  <a:cubicBezTo>
                    <a:pt x="143" y="123"/>
                    <a:pt x="143" y="123"/>
                    <a:pt x="143" y="123"/>
                  </a:cubicBezTo>
                  <a:cubicBezTo>
                    <a:pt x="141" y="123"/>
                    <a:pt x="141" y="123"/>
                    <a:pt x="141" y="123"/>
                  </a:cubicBezTo>
                  <a:cubicBezTo>
                    <a:pt x="141" y="123"/>
                    <a:pt x="141" y="123"/>
                    <a:pt x="141" y="123"/>
                  </a:cubicBezTo>
                  <a:cubicBezTo>
                    <a:pt x="139" y="122"/>
                    <a:pt x="139" y="122"/>
                    <a:pt x="139" y="122"/>
                  </a:cubicBezTo>
                  <a:cubicBezTo>
                    <a:pt x="138" y="122"/>
                    <a:pt x="138" y="122"/>
                    <a:pt x="138" y="122"/>
                  </a:cubicBezTo>
                  <a:cubicBezTo>
                    <a:pt x="138" y="122"/>
                    <a:pt x="138" y="122"/>
                    <a:pt x="138" y="122"/>
                  </a:cubicBezTo>
                  <a:cubicBezTo>
                    <a:pt x="138" y="122"/>
                    <a:pt x="138" y="122"/>
                    <a:pt x="138" y="122"/>
                  </a:cubicBezTo>
                  <a:cubicBezTo>
                    <a:pt x="139" y="122"/>
                    <a:pt x="139" y="122"/>
                    <a:pt x="139" y="122"/>
                  </a:cubicBezTo>
                  <a:cubicBezTo>
                    <a:pt x="140" y="122"/>
                    <a:pt x="140" y="122"/>
                    <a:pt x="140" y="122"/>
                  </a:cubicBezTo>
                  <a:cubicBezTo>
                    <a:pt x="142" y="123"/>
                    <a:pt x="142" y="123"/>
                    <a:pt x="142" y="123"/>
                  </a:cubicBezTo>
                  <a:cubicBezTo>
                    <a:pt x="142" y="123"/>
                    <a:pt x="142" y="123"/>
                    <a:pt x="142" y="123"/>
                  </a:cubicBezTo>
                  <a:cubicBezTo>
                    <a:pt x="142" y="122"/>
                    <a:pt x="142" y="122"/>
                    <a:pt x="142" y="122"/>
                  </a:cubicBezTo>
                  <a:cubicBezTo>
                    <a:pt x="140" y="121"/>
                    <a:pt x="140" y="121"/>
                    <a:pt x="140" y="121"/>
                  </a:cubicBezTo>
                  <a:cubicBezTo>
                    <a:pt x="138" y="121"/>
                    <a:pt x="138" y="121"/>
                    <a:pt x="138" y="121"/>
                  </a:cubicBezTo>
                  <a:cubicBezTo>
                    <a:pt x="137" y="121"/>
                    <a:pt x="137" y="121"/>
                    <a:pt x="137" y="121"/>
                  </a:cubicBezTo>
                  <a:cubicBezTo>
                    <a:pt x="137" y="121"/>
                    <a:pt x="137" y="121"/>
                    <a:pt x="137" y="121"/>
                  </a:cubicBezTo>
                  <a:cubicBezTo>
                    <a:pt x="136" y="122"/>
                    <a:pt x="136" y="122"/>
                    <a:pt x="136" y="122"/>
                  </a:cubicBezTo>
                  <a:cubicBezTo>
                    <a:pt x="135" y="122"/>
                    <a:pt x="135" y="122"/>
                    <a:pt x="135" y="122"/>
                  </a:cubicBezTo>
                  <a:close/>
                  <a:moveTo>
                    <a:pt x="149" y="124"/>
                  </a:moveTo>
                  <a:cubicBezTo>
                    <a:pt x="149" y="124"/>
                    <a:pt x="149" y="124"/>
                    <a:pt x="149" y="124"/>
                  </a:cubicBezTo>
                  <a:cubicBezTo>
                    <a:pt x="150" y="124"/>
                    <a:pt x="150" y="124"/>
                    <a:pt x="150" y="124"/>
                  </a:cubicBezTo>
                  <a:cubicBezTo>
                    <a:pt x="150" y="123"/>
                    <a:pt x="150" y="123"/>
                    <a:pt x="150" y="123"/>
                  </a:cubicBezTo>
                  <a:cubicBezTo>
                    <a:pt x="149" y="124"/>
                    <a:pt x="149" y="124"/>
                    <a:pt x="149" y="124"/>
                  </a:cubicBezTo>
                  <a:cubicBezTo>
                    <a:pt x="149" y="124"/>
                    <a:pt x="149" y="124"/>
                    <a:pt x="149" y="124"/>
                  </a:cubicBezTo>
                  <a:close/>
                  <a:moveTo>
                    <a:pt x="150" y="112"/>
                  </a:moveTo>
                  <a:cubicBezTo>
                    <a:pt x="149" y="113"/>
                    <a:pt x="149" y="113"/>
                    <a:pt x="149" y="113"/>
                  </a:cubicBezTo>
                  <a:cubicBezTo>
                    <a:pt x="149" y="114"/>
                    <a:pt x="149" y="114"/>
                    <a:pt x="149" y="114"/>
                  </a:cubicBezTo>
                  <a:cubicBezTo>
                    <a:pt x="149" y="114"/>
                    <a:pt x="149" y="114"/>
                    <a:pt x="149" y="114"/>
                  </a:cubicBezTo>
                  <a:cubicBezTo>
                    <a:pt x="150" y="114"/>
                    <a:pt x="150" y="114"/>
                    <a:pt x="150" y="114"/>
                  </a:cubicBezTo>
                  <a:cubicBezTo>
                    <a:pt x="151" y="115"/>
                    <a:pt x="151" y="115"/>
                    <a:pt x="151" y="115"/>
                  </a:cubicBezTo>
                  <a:cubicBezTo>
                    <a:pt x="152" y="115"/>
                    <a:pt x="152" y="115"/>
                    <a:pt x="152" y="115"/>
                  </a:cubicBezTo>
                  <a:cubicBezTo>
                    <a:pt x="153" y="115"/>
                    <a:pt x="153" y="115"/>
                    <a:pt x="153" y="115"/>
                  </a:cubicBezTo>
                  <a:cubicBezTo>
                    <a:pt x="153" y="115"/>
                    <a:pt x="153" y="115"/>
                    <a:pt x="153" y="115"/>
                  </a:cubicBezTo>
                  <a:cubicBezTo>
                    <a:pt x="153" y="114"/>
                    <a:pt x="153" y="114"/>
                    <a:pt x="153" y="114"/>
                  </a:cubicBezTo>
                  <a:cubicBezTo>
                    <a:pt x="154" y="114"/>
                    <a:pt x="154" y="114"/>
                    <a:pt x="154" y="114"/>
                  </a:cubicBezTo>
                  <a:cubicBezTo>
                    <a:pt x="154" y="113"/>
                    <a:pt x="154" y="113"/>
                    <a:pt x="154" y="113"/>
                  </a:cubicBezTo>
                  <a:cubicBezTo>
                    <a:pt x="152" y="112"/>
                    <a:pt x="152" y="112"/>
                    <a:pt x="152" y="112"/>
                  </a:cubicBezTo>
                  <a:cubicBezTo>
                    <a:pt x="151" y="112"/>
                    <a:pt x="151" y="112"/>
                    <a:pt x="151" y="112"/>
                  </a:cubicBezTo>
                  <a:cubicBezTo>
                    <a:pt x="150" y="112"/>
                    <a:pt x="150" y="112"/>
                    <a:pt x="150" y="112"/>
                  </a:cubicBezTo>
                  <a:close/>
                  <a:moveTo>
                    <a:pt x="158" y="111"/>
                  </a:moveTo>
                  <a:cubicBezTo>
                    <a:pt x="158" y="111"/>
                    <a:pt x="158" y="111"/>
                    <a:pt x="158" y="111"/>
                  </a:cubicBezTo>
                  <a:cubicBezTo>
                    <a:pt x="159" y="111"/>
                    <a:pt x="159" y="111"/>
                    <a:pt x="159" y="111"/>
                  </a:cubicBezTo>
                  <a:cubicBezTo>
                    <a:pt x="159" y="110"/>
                    <a:pt x="159" y="110"/>
                    <a:pt x="159" y="110"/>
                  </a:cubicBezTo>
                  <a:cubicBezTo>
                    <a:pt x="158" y="110"/>
                    <a:pt x="158" y="110"/>
                    <a:pt x="158" y="110"/>
                  </a:cubicBezTo>
                  <a:cubicBezTo>
                    <a:pt x="158" y="111"/>
                    <a:pt x="158" y="111"/>
                    <a:pt x="158" y="111"/>
                  </a:cubicBezTo>
                  <a:cubicBezTo>
                    <a:pt x="158" y="111"/>
                    <a:pt x="158" y="111"/>
                    <a:pt x="158" y="111"/>
                  </a:cubicBezTo>
                  <a:close/>
                  <a:moveTo>
                    <a:pt x="154" y="107"/>
                  </a:moveTo>
                  <a:cubicBezTo>
                    <a:pt x="154" y="107"/>
                    <a:pt x="154" y="107"/>
                    <a:pt x="154" y="107"/>
                  </a:cubicBezTo>
                  <a:cubicBezTo>
                    <a:pt x="154" y="108"/>
                    <a:pt x="154" y="108"/>
                    <a:pt x="154" y="108"/>
                  </a:cubicBezTo>
                  <a:cubicBezTo>
                    <a:pt x="154" y="109"/>
                    <a:pt x="154" y="109"/>
                    <a:pt x="154" y="109"/>
                  </a:cubicBezTo>
                  <a:cubicBezTo>
                    <a:pt x="155" y="109"/>
                    <a:pt x="155" y="109"/>
                    <a:pt x="155" y="109"/>
                  </a:cubicBezTo>
                  <a:cubicBezTo>
                    <a:pt x="155" y="109"/>
                    <a:pt x="155" y="109"/>
                    <a:pt x="155" y="109"/>
                  </a:cubicBezTo>
                  <a:cubicBezTo>
                    <a:pt x="155" y="109"/>
                    <a:pt x="155" y="109"/>
                    <a:pt x="155" y="109"/>
                  </a:cubicBezTo>
                  <a:cubicBezTo>
                    <a:pt x="156" y="108"/>
                    <a:pt x="156" y="108"/>
                    <a:pt x="156" y="108"/>
                  </a:cubicBezTo>
                  <a:cubicBezTo>
                    <a:pt x="156" y="107"/>
                    <a:pt x="156" y="107"/>
                    <a:pt x="156" y="107"/>
                  </a:cubicBezTo>
                  <a:cubicBezTo>
                    <a:pt x="155" y="107"/>
                    <a:pt x="155" y="107"/>
                    <a:pt x="155" y="107"/>
                  </a:cubicBezTo>
                  <a:cubicBezTo>
                    <a:pt x="154" y="107"/>
                    <a:pt x="154" y="107"/>
                    <a:pt x="154" y="107"/>
                  </a:cubicBezTo>
                  <a:close/>
                  <a:moveTo>
                    <a:pt x="160" y="104"/>
                  </a:moveTo>
                  <a:cubicBezTo>
                    <a:pt x="160" y="105"/>
                    <a:pt x="160" y="105"/>
                    <a:pt x="160" y="105"/>
                  </a:cubicBezTo>
                  <a:cubicBezTo>
                    <a:pt x="159" y="106"/>
                    <a:pt x="159" y="106"/>
                    <a:pt x="159" y="106"/>
                  </a:cubicBezTo>
                  <a:cubicBezTo>
                    <a:pt x="160" y="107"/>
                    <a:pt x="160" y="107"/>
                    <a:pt x="160" y="107"/>
                  </a:cubicBezTo>
                  <a:cubicBezTo>
                    <a:pt x="160" y="108"/>
                    <a:pt x="160" y="108"/>
                    <a:pt x="160" y="108"/>
                  </a:cubicBezTo>
                  <a:cubicBezTo>
                    <a:pt x="161" y="107"/>
                    <a:pt x="161" y="107"/>
                    <a:pt x="161" y="107"/>
                  </a:cubicBezTo>
                  <a:cubicBezTo>
                    <a:pt x="162" y="107"/>
                    <a:pt x="162" y="107"/>
                    <a:pt x="162" y="107"/>
                  </a:cubicBezTo>
                  <a:cubicBezTo>
                    <a:pt x="163" y="107"/>
                    <a:pt x="163" y="107"/>
                    <a:pt x="163" y="107"/>
                  </a:cubicBezTo>
                  <a:cubicBezTo>
                    <a:pt x="163" y="108"/>
                    <a:pt x="163" y="108"/>
                    <a:pt x="163" y="108"/>
                  </a:cubicBezTo>
                  <a:cubicBezTo>
                    <a:pt x="163" y="108"/>
                    <a:pt x="163" y="108"/>
                    <a:pt x="163" y="108"/>
                  </a:cubicBezTo>
                  <a:cubicBezTo>
                    <a:pt x="164" y="107"/>
                    <a:pt x="164" y="107"/>
                    <a:pt x="164" y="107"/>
                  </a:cubicBezTo>
                  <a:cubicBezTo>
                    <a:pt x="164" y="107"/>
                    <a:pt x="164" y="107"/>
                    <a:pt x="164" y="107"/>
                  </a:cubicBezTo>
                  <a:cubicBezTo>
                    <a:pt x="164" y="106"/>
                    <a:pt x="164" y="106"/>
                    <a:pt x="164" y="106"/>
                  </a:cubicBezTo>
                  <a:cubicBezTo>
                    <a:pt x="164" y="105"/>
                    <a:pt x="164" y="105"/>
                    <a:pt x="164" y="105"/>
                  </a:cubicBezTo>
                  <a:cubicBezTo>
                    <a:pt x="163" y="106"/>
                    <a:pt x="163" y="106"/>
                    <a:pt x="163" y="106"/>
                  </a:cubicBezTo>
                  <a:cubicBezTo>
                    <a:pt x="163" y="106"/>
                    <a:pt x="163" y="106"/>
                    <a:pt x="163" y="106"/>
                  </a:cubicBezTo>
                  <a:cubicBezTo>
                    <a:pt x="163" y="106"/>
                    <a:pt x="163" y="106"/>
                    <a:pt x="163" y="106"/>
                  </a:cubicBezTo>
                  <a:cubicBezTo>
                    <a:pt x="162" y="105"/>
                    <a:pt x="162" y="105"/>
                    <a:pt x="162" y="105"/>
                  </a:cubicBezTo>
                  <a:cubicBezTo>
                    <a:pt x="162" y="105"/>
                    <a:pt x="162" y="105"/>
                    <a:pt x="162" y="105"/>
                  </a:cubicBezTo>
                  <a:cubicBezTo>
                    <a:pt x="162" y="104"/>
                    <a:pt x="162" y="104"/>
                    <a:pt x="162" y="104"/>
                  </a:cubicBezTo>
                  <a:cubicBezTo>
                    <a:pt x="162" y="104"/>
                    <a:pt x="162" y="104"/>
                    <a:pt x="162" y="104"/>
                  </a:cubicBezTo>
                  <a:cubicBezTo>
                    <a:pt x="163" y="104"/>
                    <a:pt x="163" y="104"/>
                    <a:pt x="163" y="104"/>
                  </a:cubicBezTo>
                  <a:cubicBezTo>
                    <a:pt x="163" y="103"/>
                    <a:pt x="163" y="103"/>
                    <a:pt x="163" y="103"/>
                  </a:cubicBezTo>
                  <a:cubicBezTo>
                    <a:pt x="162" y="103"/>
                    <a:pt x="162" y="103"/>
                    <a:pt x="162" y="103"/>
                  </a:cubicBezTo>
                  <a:cubicBezTo>
                    <a:pt x="161" y="104"/>
                    <a:pt x="161" y="104"/>
                    <a:pt x="161" y="104"/>
                  </a:cubicBezTo>
                  <a:cubicBezTo>
                    <a:pt x="161" y="103"/>
                    <a:pt x="161" y="103"/>
                    <a:pt x="161" y="103"/>
                  </a:cubicBezTo>
                  <a:cubicBezTo>
                    <a:pt x="160" y="104"/>
                    <a:pt x="160" y="104"/>
                    <a:pt x="160" y="104"/>
                  </a:cubicBezTo>
                  <a:cubicBezTo>
                    <a:pt x="160" y="104"/>
                    <a:pt x="160" y="104"/>
                    <a:pt x="160" y="104"/>
                  </a:cubicBezTo>
                  <a:close/>
                  <a:moveTo>
                    <a:pt x="161" y="91"/>
                  </a:moveTo>
                  <a:cubicBezTo>
                    <a:pt x="160" y="91"/>
                    <a:pt x="160" y="91"/>
                    <a:pt x="160" y="91"/>
                  </a:cubicBezTo>
                  <a:cubicBezTo>
                    <a:pt x="160" y="92"/>
                    <a:pt x="160" y="92"/>
                    <a:pt x="160" y="92"/>
                  </a:cubicBezTo>
                  <a:cubicBezTo>
                    <a:pt x="161" y="92"/>
                    <a:pt x="161" y="92"/>
                    <a:pt x="161" y="92"/>
                  </a:cubicBezTo>
                  <a:cubicBezTo>
                    <a:pt x="161" y="93"/>
                    <a:pt x="161" y="93"/>
                    <a:pt x="161" y="93"/>
                  </a:cubicBezTo>
                  <a:cubicBezTo>
                    <a:pt x="160" y="93"/>
                    <a:pt x="160" y="93"/>
                    <a:pt x="160" y="93"/>
                  </a:cubicBezTo>
                  <a:cubicBezTo>
                    <a:pt x="160" y="94"/>
                    <a:pt x="160" y="94"/>
                    <a:pt x="160" y="94"/>
                  </a:cubicBezTo>
                  <a:cubicBezTo>
                    <a:pt x="161" y="95"/>
                    <a:pt x="161" y="95"/>
                    <a:pt x="161" y="95"/>
                  </a:cubicBezTo>
                  <a:cubicBezTo>
                    <a:pt x="161" y="96"/>
                    <a:pt x="161" y="96"/>
                    <a:pt x="161" y="96"/>
                  </a:cubicBezTo>
                  <a:cubicBezTo>
                    <a:pt x="161" y="97"/>
                    <a:pt x="161" y="97"/>
                    <a:pt x="161" y="97"/>
                  </a:cubicBezTo>
                  <a:cubicBezTo>
                    <a:pt x="161" y="98"/>
                    <a:pt x="161" y="98"/>
                    <a:pt x="161" y="98"/>
                  </a:cubicBezTo>
                  <a:cubicBezTo>
                    <a:pt x="161" y="98"/>
                    <a:pt x="161" y="98"/>
                    <a:pt x="161" y="98"/>
                  </a:cubicBezTo>
                  <a:cubicBezTo>
                    <a:pt x="161" y="98"/>
                    <a:pt x="161" y="98"/>
                    <a:pt x="161" y="98"/>
                  </a:cubicBezTo>
                  <a:cubicBezTo>
                    <a:pt x="161" y="97"/>
                    <a:pt x="161" y="97"/>
                    <a:pt x="161" y="97"/>
                  </a:cubicBezTo>
                  <a:cubicBezTo>
                    <a:pt x="162" y="96"/>
                    <a:pt x="162" y="96"/>
                    <a:pt x="162" y="96"/>
                  </a:cubicBezTo>
                  <a:cubicBezTo>
                    <a:pt x="162" y="95"/>
                    <a:pt x="162" y="95"/>
                    <a:pt x="162" y="95"/>
                  </a:cubicBezTo>
                  <a:cubicBezTo>
                    <a:pt x="161" y="94"/>
                    <a:pt x="161" y="94"/>
                    <a:pt x="161" y="94"/>
                  </a:cubicBezTo>
                  <a:cubicBezTo>
                    <a:pt x="161" y="93"/>
                    <a:pt x="161" y="93"/>
                    <a:pt x="161" y="93"/>
                  </a:cubicBezTo>
                  <a:cubicBezTo>
                    <a:pt x="161" y="92"/>
                    <a:pt x="161" y="92"/>
                    <a:pt x="161" y="92"/>
                  </a:cubicBezTo>
                  <a:cubicBezTo>
                    <a:pt x="161" y="91"/>
                    <a:pt x="161" y="91"/>
                    <a:pt x="161" y="91"/>
                  </a:cubicBezTo>
                  <a:cubicBezTo>
                    <a:pt x="161" y="91"/>
                    <a:pt x="161" y="91"/>
                    <a:pt x="161" y="91"/>
                  </a:cubicBezTo>
                  <a:close/>
                  <a:moveTo>
                    <a:pt x="154" y="93"/>
                  </a:moveTo>
                  <a:cubicBezTo>
                    <a:pt x="154" y="94"/>
                    <a:pt x="154" y="94"/>
                    <a:pt x="154" y="94"/>
                  </a:cubicBezTo>
                  <a:cubicBezTo>
                    <a:pt x="154" y="94"/>
                    <a:pt x="154" y="94"/>
                    <a:pt x="154" y="94"/>
                  </a:cubicBezTo>
                  <a:cubicBezTo>
                    <a:pt x="155" y="94"/>
                    <a:pt x="155" y="94"/>
                    <a:pt x="155" y="94"/>
                  </a:cubicBezTo>
                  <a:cubicBezTo>
                    <a:pt x="156" y="93"/>
                    <a:pt x="156" y="93"/>
                    <a:pt x="156" y="93"/>
                  </a:cubicBezTo>
                  <a:cubicBezTo>
                    <a:pt x="155" y="93"/>
                    <a:pt x="155" y="93"/>
                    <a:pt x="155" y="93"/>
                  </a:cubicBezTo>
                  <a:cubicBezTo>
                    <a:pt x="154" y="93"/>
                    <a:pt x="154" y="93"/>
                    <a:pt x="154" y="93"/>
                  </a:cubicBezTo>
                  <a:cubicBezTo>
                    <a:pt x="154" y="93"/>
                    <a:pt x="154" y="93"/>
                    <a:pt x="154" y="93"/>
                  </a:cubicBezTo>
                  <a:close/>
                  <a:moveTo>
                    <a:pt x="153" y="92"/>
                  </a:moveTo>
                  <a:cubicBezTo>
                    <a:pt x="153" y="92"/>
                    <a:pt x="153" y="92"/>
                    <a:pt x="153" y="92"/>
                  </a:cubicBezTo>
                  <a:cubicBezTo>
                    <a:pt x="154" y="92"/>
                    <a:pt x="154" y="92"/>
                    <a:pt x="154" y="92"/>
                  </a:cubicBezTo>
                  <a:cubicBezTo>
                    <a:pt x="154" y="91"/>
                    <a:pt x="154" y="91"/>
                    <a:pt x="154" y="91"/>
                  </a:cubicBezTo>
                  <a:cubicBezTo>
                    <a:pt x="153" y="91"/>
                    <a:pt x="153" y="91"/>
                    <a:pt x="153" y="91"/>
                  </a:cubicBezTo>
                  <a:cubicBezTo>
                    <a:pt x="153" y="92"/>
                    <a:pt x="153" y="92"/>
                    <a:pt x="153" y="92"/>
                  </a:cubicBezTo>
                  <a:close/>
                  <a:moveTo>
                    <a:pt x="159" y="78"/>
                  </a:moveTo>
                  <a:cubicBezTo>
                    <a:pt x="159" y="79"/>
                    <a:pt x="159" y="79"/>
                    <a:pt x="159" y="79"/>
                  </a:cubicBezTo>
                  <a:cubicBezTo>
                    <a:pt x="160" y="80"/>
                    <a:pt x="160" y="80"/>
                    <a:pt x="160" y="80"/>
                  </a:cubicBezTo>
                  <a:cubicBezTo>
                    <a:pt x="161" y="80"/>
                    <a:pt x="161" y="80"/>
                    <a:pt x="161" y="80"/>
                  </a:cubicBezTo>
                  <a:cubicBezTo>
                    <a:pt x="161" y="79"/>
                    <a:pt x="161" y="79"/>
                    <a:pt x="161" y="79"/>
                  </a:cubicBezTo>
                  <a:cubicBezTo>
                    <a:pt x="160" y="79"/>
                    <a:pt x="160" y="79"/>
                    <a:pt x="160" y="79"/>
                  </a:cubicBezTo>
                  <a:cubicBezTo>
                    <a:pt x="159" y="78"/>
                    <a:pt x="159" y="78"/>
                    <a:pt x="159" y="78"/>
                  </a:cubicBezTo>
                  <a:cubicBezTo>
                    <a:pt x="159" y="78"/>
                    <a:pt x="159" y="78"/>
                    <a:pt x="159" y="78"/>
                  </a:cubicBezTo>
                  <a:cubicBezTo>
                    <a:pt x="159" y="78"/>
                    <a:pt x="159" y="78"/>
                    <a:pt x="159" y="78"/>
                  </a:cubicBezTo>
                  <a:close/>
                  <a:moveTo>
                    <a:pt x="164" y="82"/>
                  </a:moveTo>
                  <a:cubicBezTo>
                    <a:pt x="164" y="82"/>
                    <a:pt x="165" y="82"/>
                    <a:pt x="165" y="82"/>
                  </a:cubicBezTo>
                  <a:cubicBezTo>
                    <a:pt x="165" y="82"/>
                    <a:pt x="165" y="82"/>
                    <a:pt x="165" y="82"/>
                  </a:cubicBezTo>
                  <a:cubicBezTo>
                    <a:pt x="165" y="82"/>
                    <a:pt x="165" y="82"/>
                    <a:pt x="165" y="82"/>
                  </a:cubicBezTo>
                  <a:cubicBezTo>
                    <a:pt x="165" y="81"/>
                    <a:pt x="165" y="81"/>
                    <a:pt x="165" y="81"/>
                  </a:cubicBezTo>
                  <a:cubicBezTo>
                    <a:pt x="165" y="80"/>
                    <a:pt x="165" y="80"/>
                    <a:pt x="165" y="80"/>
                  </a:cubicBezTo>
                  <a:cubicBezTo>
                    <a:pt x="166" y="80"/>
                    <a:pt x="166" y="80"/>
                    <a:pt x="166" y="80"/>
                  </a:cubicBezTo>
                  <a:cubicBezTo>
                    <a:pt x="166" y="79"/>
                    <a:pt x="166" y="79"/>
                    <a:pt x="166" y="79"/>
                  </a:cubicBezTo>
                  <a:cubicBezTo>
                    <a:pt x="165" y="80"/>
                    <a:pt x="165" y="80"/>
                    <a:pt x="165" y="80"/>
                  </a:cubicBezTo>
                  <a:cubicBezTo>
                    <a:pt x="165" y="81"/>
                    <a:pt x="165" y="81"/>
                    <a:pt x="165" y="81"/>
                  </a:cubicBezTo>
                  <a:cubicBezTo>
                    <a:pt x="164" y="82"/>
                    <a:pt x="164" y="82"/>
                    <a:pt x="164" y="82"/>
                  </a:cubicBezTo>
                  <a:close/>
                  <a:moveTo>
                    <a:pt x="162" y="77"/>
                  </a:moveTo>
                  <a:cubicBezTo>
                    <a:pt x="162" y="77"/>
                    <a:pt x="162" y="77"/>
                    <a:pt x="162" y="77"/>
                  </a:cubicBezTo>
                  <a:cubicBezTo>
                    <a:pt x="162" y="77"/>
                    <a:pt x="162" y="77"/>
                    <a:pt x="162" y="77"/>
                  </a:cubicBezTo>
                  <a:cubicBezTo>
                    <a:pt x="163" y="76"/>
                    <a:pt x="163" y="76"/>
                    <a:pt x="163" y="76"/>
                  </a:cubicBezTo>
                  <a:cubicBezTo>
                    <a:pt x="163" y="76"/>
                    <a:pt x="163" y="76"/>
                    <a:pt x="163" y="76"/>
                  </a:cubicBezTo>
                  <a:cubicBezTo>
                    <a:pt x="162" y="76"/>
                    <a:pt x="162" y="76"/>
                    <a:pt x="162" y="76"/>
                  </a:cubicBezTo>
                  <a:cubicBezTo>
                    <a:pt x="162" y="77"/>
                    <a:pt x="162" y="77"/>
                    <a:pt x="162" y="77"/>
                  </a:cubicBezTo>
                  <a:close/>
                  <a:moveTo>
                    <a:pt x="162" y="74"/>
                  </a:moveTo>
                  <a:cubicBezTo>
                    <a:pt x="162" y="74"/>
                    <a:pt x="162" y="74"/>
                    <a:pt x="162" y="74"/>
                  </a:cubicBezTo>
                  <a:cubicBezTo>
                    <a:pt x="163" y="75"/>
                    <a:pt x="163" y="75"/>
                    <a:pt x="163" y="75"/>
                  </a:cubicBezTo>
                  <a:cubicBezTo>
                    <a:pt x="163" y="74"/>
                    <a:pt x="163" y="74"/>
                    <a:pt x="163" y="74"/>
                  </a:cubicBezTo>
                  <a:cubicBezTo>
                    <a:pt x="163" y="74"/>
                    <a:pt x="163" y="74"/>
                    <a:pt x="163" y="74"/>
                  </a:cubicBezTo>
                  <a:cubicBezTo>
                    <a:pt x="162" y="74"/>
                    <a:pt x="162" y="74"/>
                    <a:pt x="162" y="74"/>
                  </a:cubicBezTo>
                  <a:close/>
                  <a:moveTo>
                    <a:pt x="166" y="65"/>
                  </a:moveTo>
                  <a:cubicBezTo>
                    <a:pt x="167" y="66"/>
                    <a:pt x="167" y="66"/>
                    <a:pt x="167" y="66"/>
                  </a:cubicBezTo>
                  <a:cubicBezTo>
                    <a:pt x="167" y="67"/>
                    <a:pt x="167" y="67"/>
                    <a:pt x="167" y="67"/>
                  </a:cubicBezTo>
                  <a:cubicBezTo>
                    <a:pt x="167" y="66"/>
                    <a:pt x="167" y="66"/>
                    <a:pt x="167" y="66"/>
                  </a:cubicBezTo>
                  <a:cubicBezTo>
                    <a:pt x="168" y="65"/>
                    <a:pt x="168" y="65"/>
                    <a:pt x="168" y="65"/>
                  </a:cubicBezTo>
                  <a:cubicBezTo>
                    <a:pt x="168" y="64"/>
                    <a:pt x="168" y="64"/>
                    <a:pt x="168" y="64"/>
                  </a:cubicBezTo>
                  <a:cubicBezTo>
                    <a:pt x="168" y="64"/>
                    <a:pt x="168" y="64"/>
                    <a:pt x="168" y="64"/>
                  </a:cubicBezTo>
                  <a:cubicBezTo>
                    <a:pt x="168" y="63"/>
                    <a:pt x="168" y="63"/>
                    <a:pt x="168" y="63"/>
                  </a:cubicBezTo>
                  <a:cubicBezTo>
                    <a:pt x="167" y="64"/>
                    <a:pt x="167" y="64"/>
                    <a:pt x="167" y="64"/>
                  </a:cubicBezTo>
                  <a:cubicBezTo>
                    <a:pt x="167" y="64"/>
                    <a:pt x="167" y="64"/>
                    <a:pt x="167" y="64"/>
                  </a:cubicBezTo>
                  <a:cubicBezTo>
                    <a:pt x="166" y="65"/>
                    <a:pt x="166" y="65"/>
                    <a:pt x="166" y="65"/>
                  </a:cubicBezTo>
                  <a:close/>
                  <a:moveTo>
                    <a:pt x="164" y="54"/>
                  </a:moveTo>
                  <a:cubicBezTo>
                    <a:pt x="164" y="54"/>
                    <a:pt x="164" y="54"/>
                    <a:pt x="164" y="54"/>
                  </a:cubicBezTo>
                  <a:cubicBezTo>
                    <a:pt x="164" y="53"/>
                    <a:pt x="164" y="53"/>
                    <a:pt x="164" y="53"/>
                  </a:cubicBezTo>
                  <a:cubicBezTo>
                    <a:pt x="165" y="53"/>
                    <a:pt x="165" y="53"/>
                    <a:pt x="165" y="53"/>
                  </a:cubicBezTo>
                  <a:cubicBezTo>
                    <a:pt x="166" y="53"/>
                    <a:pt x="166" y="53"/>
                    <a:pt x="166" y="53"/>
                  </a:cubicBezTo>
                  <a:cubicBezTo>
                    <a:pt x="166" y="52"/>
                    <a:pt x="166" y="52"/>
                    <a:pt x="166" y="52"/>
                  </a:cubicBezTo>
                  <a:cubicBezTo>
                    <a:pt x="165" y="51"/>
                    <a:pt x="165" y="51"/>
                    <a:pt x="165" y="51"/>
                  </a:cubicBezTo>
                  <a:cubicBezTo>
                    <a:pt x="164" y="52"/>
                    <a:pt x="164" y="52"/>
                    <a:pt x="164" y="52"/>
                  </a:cubicBezTo>
                  <a:cubicBezTo>
                    <a:pt x="164" y="53"/>
                    <a:pt x="164" y="53"/>
                    <a:pt x="164" y="53"/>
                  </a:cubicBezTo>
                  <a:cubicBezTo>
                    <a:pt x="164" y="54"/>
                    <a:pt x="164" y="54"/>
                    <a:pt x="164" y="54"/>
                  </a:cubicBezTo>
                  <a:close/>
                  <a:moveTo>
                    <a:pt x="173" y="32"/>
                  </a:moveTo>
                  <a:cubicBezTo>
                    <a:pt x="173" y="31"/>
                    <a:pt x="173" y="31"/>
                    <a:pt x="173" y="31"/>
                  </a:cubicBezTo>
                  <a:cubicBezTo>
                    <a:pt x="173" y="30"/>
                    <a:pt x="173" y="30"/>
                    <a:pt x="173" y="30"/>
                  </a:cubicBezTo>
                  <a:cubicBezTo>
                    <a:pt x="173" y="29"/>
                    <a:pt x="173" y="29"/>
                    <a:pt x="173" y="29"/>
                  </a:cubicBezTo>
                  <a:cubicBezTo>
                    <a:pt x="173" y="29"/>
                    <a:pt x="173" y="29"/>
                    <a:pt x="173" y="29"/>
                  </a:cubicBezTo>
                  <a:cubicBezTo>
                    <a:pt x="173" y="28"/>
                    <a:pt x="173" y="28"/>
                    <a:pt x="173" y="28"/>
                  </a:cubicBezTo>
                  <a:cubicBezTo>
                    <a:pt x="172" y="28"/>
                    <a:pt x="172" y="28"/>
                    <a:pt x="172" y="28"/>
                  </a:cubicBezTo>
                  <a:cubicBezTo>
                    <a:pt x="172" y="29"/>
                    <a:pt x="172" y="29"/>
                    <a:pt x="172" y="29"/>
                  </a:cubicBezTo>
                  <a:cubicBezTo>
                    <a:pt x="173" y="29"/>
                    <a:pt x="173" y="29"/>
                    <a:pt x="173" y="29"/>
                  </a:cubicBezTo>
                  <a:cubicBezTo>
                    <a:pt x="173" y="30"/>
                    <a:pt x="173" y="30"/>
                    <a:pt x="173" y="30"/>
                  </a:cubicBezTo>
                  <a:cubicBezTo>
                    <a:pt x="172" y="30"/>
                    <a:pt x="172" y="30"/>
                    <a:pt x="172" y="30"/>
                  </a:cubicBezTo>
                  <a:cubicBezTo>
                    <a:pt x="173" y="32"/>
                    <a:pt x="173" y="32"/>
                    <a:pt x="173" y="32"/>
                  </a:cubicBezTo>
                  <a:close/>
                  <a:moveTo>
                    <a:pt x="170" y="34"/>
                  </a:moveTo>
                  <a:cubicBezTo>
                    <a:pt x="170" y="34"/>
                    <a:pt x="170" y="34"/>
                    <a:pt x="170" y="34"/>
                  </a:cubicBezTo>
                  <a:cubicBezTo>
                    <a:pt x="171" y="34"/>
                    <a:pt x="171" y="34"/>
                    <a:pt x="171" y="34"/>
                  </a:cubicBezTo>
                  <a:cubicBezTo>
                    <a:pt x="171" y="32"/>
                    <a:pt x="171" y="32"/>
                    <a:pt x="171" y="32"/>
                  </a:cubicBezTo>
                  <a:cubicBezTo>
                    <a:pt x="170" y="32"/>
                    <a:pt x="170" y="32"/>
                    <a:pt x="170" y="32"/>
                  </a:cubicBezTo>
                  <a:cubicBezTo>
                    <a:pt x="170" y="32"/>
                    <a:pt x="170" y="32"/>
                    <a:pt x="170" y="32"/>
                  </a:cubicBezTo>
                  <a:cubicBezTo>
                    <a:pt x="170" y="33"/>
                    <a:pt x="170" y="33"/>
                    <a:pt x="170" y="33"/>
                  </a:cubicBezTo>
                  <a:cubicBezTo>
                    <a:pt x="170" y="34"/>
                    <a:pt x="170" y="34"/>
                    <a:pt x="170" y="34"/>
                  </a:cubicBezTo>
                  <a:close/>
                  <a:moveTo>
                    <a:pt x="169" y="32"/>
                  </a:moveTo>
                  <a:cubicBezTo>
                    <a:pt x="169" y="32"/>
                    <a:pt x="169" y="32"/>
                    <a:pt x="169" y="32"/>
                  </a:cubicBezTo>
                  <a:cubicBezTo>
                    <a:pt x="169" y="32"/>
                    <a:pt x="169" y="32"/>
                    <a:pt x="169" y="32"/>
                  </a:cubicBezTo>
                  <a:cubicBezTo>
                    <a:pt x="170" y="31"/>
                    <a:pt x="170" y="31"/>
                    <a:pt x="170" y="31"/>
                  </a:cubicBezTo>
                  <a:cubicBezTo>
                    <a:pt x="170" y="30"/>
                    <a:pt x="170" y="30"/>
                    <a:pt x="170" y="30"/>
                  </a:cubicBezTo>
                  <a:cubicBezTo>
                    <a:pt x="170" y="30"/>
                    <a:pt x="170" y="30"/>
                    <a:pt x="170" y="30"/>
                  </a:cubicBezTo>
                  <a:cubicBezTo>
                    <a:pt x="170" y="29"/>
                    <a:pt x="170" y="29"/>
                    <a:pt x="170" y="29"/>
                  </a:cubicBezTo>
                  <a:cubicBezTo>
                    <a:pt x="169" y="30"/>
                    <a:pt x="169" y="30"/>
                    <a:pt x="169" y="30"/>
                  </a:cubicBezTo>
                  <a:cubicBezTo>
                    <a:pt x="168" y="30"/>
                    <a:pt x="168" y="30"/>
                    <a:pt x="168" y="30"/>
                  </a:cubicBezTo>
                  <a:cubicBezTo>
                    <a:pt x="169" y="31"/>
                    <a:pt x="169" y="31"/>
                    <a:pt x="169" y="31"/>
                  </a:cubicBezTo>
                  <a:cubicBezTo>
                    <a:pt x="169" y="32"/>
                    <a:pt x="169" y="32"/>
                    <a:pt x="169" y="32"/>
                  </a:cubicBezTo>
                  <a:close/>
                  <a:moveTo>
                    <a:pt x="122" y="2"/>
                  </a:moveTo>
                  <a:cubicBezTo>
                    <a:pt x="122" y="2"/>
                    <a:pt x="122" y="2"/>
                    <a:pt x="122" y="2"/>
                  </a:cubicBezTo>
                  <a:cubicBezTo>
                    <a:pt x="123" y="2"/>
                    <a:pt x="123" y="2"/>
                    <a:pt x="123" y="2"/>
                  </a:cubicBezTo>
                  <a:cubicBezTo>
                    <a:pt x="123" y="1"/>
                    <a:pt x="123" y="1"/>
                    <a:pt x="123" y="1"/>
                  </a:cubicBezTo>
                  <a:cubicBezTo>
                    <a:pt x="122" y="1"/>
                    <a:pt x="122" y="1"/>
                    <a:pt x="122" y="1"/>
                  </a:cubicBezTo>
                  <a:cubicBezTo>
                    <a:pt x="122" y="1"/>
                    <a:pt x="122" y="1"/>
                    <a:pt x="122" y="1"/>
                  </a:cubicBezTo>
                  <a:cubicBezTo>
                    <a:pt x="122" y="2"/>
                    <a:pt x="122" y="2"/>
                    <a:pt x="122" y="2"/>
                  </a:cubicBezTo>
                  <a:cubicBezTo>
                    <a:pt x="122" y="2"/>
                    <a:pt x="122" y="2"/>
                    <a:pt x="122" y="2"/>
                  </a:cubicBezTo>
                  <a:close/>
                  <a:moveTo>
                    <a:pt x="122" y="4"/>
                  </a:moveTo>
                  <a:cubicBezTo>
                    <a:pt x="122" y="4"/>
                    <a:pt x="122" y="4"/>
                    <a:pt x="122" y="4"/>
                  </a:cubicBezTo>
                  <a:cubicBezTo>
                    <a:pt x="123" y="4"/>
                    <a:pt x="123" y="4"/>
                    <a:pt x="123" y="4"/>
                  </a:cubicBezTo>
                  <a:cubicBezTo>
                    <a:pt x="123" y="4"/>
                    <a:pt x="123" y="4"/>
                    <a:pt x="123" y="4"/>
                  </a:cubicBezTo>
                  <a:cubicBezTo>
                    <a:pt x="123" y="3"/>
                    <a:pt x="123" y="3"/>
                    <a:pt x="123" y="3"/>
                  </a:cubicBezTo>
                  <a:cubicBezTo>
                    <a:pt x="123" y="3"/>
                    <a:pt x="123" y="3"/>
                    <a:pt x="123" y="3"/>
                  </a:cubicBezTo>
                  <a:cubicBezTo>
                    <a:pt x="122" y="3"/>
                    <a:pt x="122" y="3"/>
                    <a:pt x="122" y="3"/>
                  </a:cubicBezTo>
                  <a:cubicBezTo>
                    <a:pt x="122" y="4"/>
                    <a:pt x="122" y="4"/>
                    <a:pt x="122" y="4"/>
                  </a:cubicBezTo>
                  <a:close/>
                  <a:moveTo>
                    <a:pt x="118" y="4"/>
                  </a:moveTo>
                  <a:cubicBezTo>
                    <a:pt x="119" y="5"/>
                    <a:pt x="119" y="5"/>
                    <a:pt x="119" y="5"/>
                  </a:cubicBezTo>
                  <a:cubicBezTo>
                    <a:pt x="119" y="5"/>
                    <a:pt x="119" y="5"/>
                    <a:pt x="119" y="5"/>
                  </a:cubicBezTo>
                  <a:cubicBezTo>
                    <a:pt x="120" y="5"/>
                    <a:pt x="120" y="5"/>
                    <a:pt x="120" y="5"/>
                  </a:cubicBezTo>
                  <a:cubicBezTo>
                    <a:pt x="120" y="5"/>
                    <a:pt x="120" y="5"/>
                    <a:pt x="120" y="5"/>
                  </a:cubicBezTo>
                  <a:cubicBezTo>
                    <a:pt x="121" y="4"/>
                    <a:pt x="121" y="4"/>
                    <a:pt x="121" y="4"/>
                  </a:cubicBezTo>
                  <a:cubicBezTo>
                    <a:pt x="119" y="4"/>
                    <a:pt x="119" y="4"/>
                    <a:pt x="119" y="4"/>
                  </a:cubicBezTo>
                  <a:cubicBezTo>
                    <a:pt x="119" y="3"/>
                    <a:pt x="119" y="3"/>
                    <a:pt x="119" y="3"/>
                  </a:cubicBezTo>
                  <a:cubicBezTo>
                    <a:pt x="119" y="2"/>
                    <a:pt x="119" y="2"/>
                    <a:pt x="119" y="2"/>
                  </a:cubicBezTo>
                  <a:cubicBezTo>
                    <a:pt x="119" y="3"/>
                    <a:pt x="119" y="3"/>
                    <a:pt x="119" y="3"/>
                  </a:cubicBezTo>
                  <a:cubicBezTo>
                    <a:pt x="118" y="3"/>
                    <a:pt x="118" y="3"/>
                    <a:pt x="118" y="3"/>
                  </a:cubicBezTo>
                  <a:cubicBezTo>
                    <a:pt x="118" y="3"/>
                    <a:pt x="118" y="3"/>
                    <a:pt x="118" y="3"/>
                  </a:cubicBezTo>
                  <a:cubicBezTo>
                    <a:pt x="118" y="4"/>
                    <a:pt x="118" y="4"/>
                    <a:pt x="118" y="4"/>
                  </a:cubicBezTo>
                  <a:close/>
                  <a:moveTo>
                    <a:pt x="116" y="5"/>
                  </a:moveTo>
                  <a:cubicBezTo>
                    <a:pt x="116" y="5"/>
                    <a:pt x="116" y="5"/>
                    <a:pt x="116" y="5"/>
                  </a:cubicBezTo>
                  <a:cubicBezTo>
                    <a:pt x="117" y="5"/>
                    <a:pt x="117" y="5"/>
                    <a:pt x="117" y="5"/>
                  </a:cubicBezTo>
                  <a:cubicBezTo>
                    <a:pt x="117" y="5"/>
                    <a:pt x="117" y="5"/>
                    <a:pt x="117" y="5"/>
                  </a:cubicBezTo>
                  <a:cubicBezTo>
                    <a:pt x="117" y="5"/>
                    <a:pt x="117" y="5"/>
                    <a:pt x="117" y="5"/>
                  </a:cubicBezTo>
                  <a:cubicBezTo>
                    <a:pt x="116" y="4"/>
                    <a:pt x="116" y="4"/>
                    <a:pt x="116" y="4"/>
                  </a:cubicBezTo>
                  <a:cubicBezTo>
                    <a:pt x="116" y="5"/>
                    <a:pt x="116" y="5"/>
                    <a:pt x="116" y="5"/>
                  </a:cubicBezTo>
                  <a:close/>
                  <a:moveTo>
                    <a:pt x="103" y="8"/>
                  </a:moveTo>
                  <a:cubicBezTo>
                    <a:pt x="103" y="9"/>
                    <a:pt x="103" y="9"/>
                    <a:pt x="103" y="9"/>
                  </a:cubicBezTo>
                  <a:cubicBezTo>
                    <a:pt x="104" y="9"/>
                    <a:pt x="104" y="9"/>
                    <a:pt x="104" y="9"/>
                  </a:cubicBezTo>
                  <a:cubicBezTo>
                    <a:pt x="105" y="10"/>
                    <a:pt x="105" y="10"/>
                    <a:pt x="105" y="10"/>
                  </a:cubicBezTo>
                  <a:cubicBezTo>
                    <a:pt x="106" y="10"/>
                    <a:pt x="106" y="10"/>
                    <a:pt x="106" y="10"/>
                  </a:cubicBezTo>
                  <a:cubicBezTo>
                    <a:pt x="106" y="9"/>
                    <a:pt x="106" y="9"/>
                    <a:pt x="106" y="9"/>
                  </a:cubicBezTo>
                  <a:cubicBezTo>
                    <a:pt x="106" y="8"/>
                    <a:pt x="106" y="8"/>
                    <a:pt x="106" y="8"/>
                  </a:cubicBezTo>
                  <a:cubicBezTo>
                    <a:pt x="106" y="8"/>
                    <a:pt x="106" y="8"/>
                    <a:pt x="106" y="8"/>
                  </a:cubicBezTo>
                  <a:cubicBezTo>
                    <a:pt x="106" y="8"/>
                    <a:pt x="106" y="8"/>
                    <a:pt x="106" y="8"/>
                  </a:cubicBezTo>
                  <a:cubicBezTo>
                    <a:pt x="106" y="7"/>
                    <a:pt x="106" y="7"/>
                    <a:pt x="106" y="7"/>
                  </a:cubicBezTo>
                  <a:cubicBezTo>
                    <a:pt x="105" y="7"/>
                    <a:pt x="105" y="7"/>
                    <a:pt x="105" y="7"/>
                  </a:cubicBezTo>
                  <a:cubicBezTo>
                    <a:pt x="104" y="6"/>
                    <a:pt x="104" y="6"/>
                    <a:pt x="104" y="6"/>
                  </a:cubicBezTo>
                  <a:cubicBezTo>
                    <a:pt x="104" y="7"/>
                    <a:pt x="104" y="7"/>
                    <a:pt x="104" y="7"/>
                  </a:cubicBezTo>
                  <a:cubicBezTo>
                    <a:pt x="104" y="8"/>
                    <a:pt x="104" y="8"/>
                    <a:pt x="104" y="8"/>
                  </a:cubicBezTo>
                  <a:cubicBezTo>
                    <a:pt x="104" y="8"/>
                    <a:pt x="104" y="8"/>
                    <a:pt x="104" y="8"/>
                  </a:cubicBezTo>
                  <a:cubicBezTo>
                    <a:pt x="104" y="8"/>
                    <a:pt x="104" y="8"/>
                    <a:pt x="104" y="8"/>
                  </a:cubicBezTo>
                  <a:cubicBezTo>
                    <a:pt x="103" y="8"/>
                    <a:pt x="103" y="8"/>
                    <a:pt x="103" y="8"/>
                  </a:cubicBezTo>
                  <a:cubicBezTo>
                    <a:pt x="103" y="8"/>
                    <a:pt x="103" y="8"/>
                    <a:pt x="103" y="8"/>
                  </a:cubicBezTo>
                  <a:close/>
                  <a:moveTo>
                    <a:pt x="102" y="9"/>
                  </a:moveTo>
                  <a:cubicBezTo>
                    <a:pt x="103" y="10"/>
                    <a:pt x="103" y="10"/>
                    <a:pt x="103" y="10"/>
                  </a:cubicBezTo>
                  <a:cubicBezTo>
                    <a:pt x="103" y="10"/>
                    <a:pt x="103" y="10"/>
                    <a:pt x="103" y="10"/>
                  </a:cubicBezTo>
                  <a:cubicBezTo>
                    <a:pt x="103" y="9"/>
                    <a:pt x="103" y="9"/>
                    <a:pt x="103" y="9"/>
                  </a:cubicBezTo>
                  <a:cubicBezTo>
                    <a:pt x="102" y="8"/>
                    <a:pt x="102" y="8"/>
                    <a:pt x="102" y="8"/>
                  </a:cubicBezTo>
                  <a:cubicBezTo>
                    <a:pt x="102" y="9"/>
                    <a:pt x="102" y="9"/>
                    <a:pt x="102" y="9"/>
                  </a:cubicBezTo>
                  <a:close/>
                  <a:moveTo>
                    <a:pt x="98" y="8"/>
                  </a:moveTo>
                  <a:cubicBezTo>
                    <a:pt x="98" y="9"/>
                    <a:pt x="98" y="9"/>
                    <a:pt x="98" y="9"/>
                  </a:cubicBezTo>
                  <a:cubicBezTo>
                    <a:pt x="99" y="9"/>
                    <a:pt x="99" y="9"/>
                    <a:pt x="99" y="9"/>
                  </a:cubicBezTo>
                  <a:cubicBezTo>
                    <a:pt x="99" y="9"/>
                    <a:pt x="99" y="9"/>
                    <a:pt x="99" y="9"/>
                  </a:cubicBezTo>
                  <a:cubicBezTo>
                    <a:pt x="100" y="9"/>
                    <a:pt x="100" y="9"/>
                    <a:pt x="100" y="9"/>
                  </a:cubicBezTo>
                  <a:cubicBezTo>
                    <a:pt x="100" y="9"/>
                    <a:pt x="100" y="9"/>
                    <a:pt x="100" y="9"/>
                  </a:cubicBezTo>
                  <a:cubicBezTo>
                    <a:pt x="99" y="9"/>
                    <a:pt x="99" y="9"/>
                    <a:pt x="99" y="9"/>
                  </a:cubicBezTo>
                  <a:cubicBezTo>
                    <a:pt x="99" y="8"/>
                    <a:pt x="99" y="8"/>
                    <a:pt x="99" y="8"/>
                  </a:cubicBezTo>
                  <a:cubicBezTo>
                    <a:pt x="99" y="8"/>
                    <a:pt x="99" y="8"/>
                    <a:pt x="99" y="8"/>
                  </a:cubicBezTo>
                  <a:cubicBezTo>
                    <a:pt x="98" y="7"/>
                    <a:pt x="98" y="7"/>
                    <a:pt x="98" y="7"/>
                  </a:cubicBezTo>
                  <a:cubicBezTo>
                    <a:pt x="98" y="8"/>
                    <a:pt x="98" y="8"/>
                    <a:pt x="98" y="8"/>
                  </a:cubicBezTo>
                  <a:cubicBezTo>
                    <a:pt x="98" y="8"/>
                    <a:pt x="98" y="8"/>
                    <a:pt x="98" y="8"/>
                  </a:cubicBezTo>
                  <a:close/>
                  <a:moveTo>
                    <a:pt x="95" y="16"/>
                  </a:moveTo>
                  <a:cubicBezTo>
                    <a:pt x="95" y="16"/>
                    <a:pt x="95" y="16"/>
                    <a:pt x="95" y="16"/>
                  </a:cubicBezTo>
                  <a:cubicBezTo>
                    <a:pt x="96" y="16"/>
                    <a:pt x="96" y="16"/>
                    <a:pt x="96" y="16"/>
                  </a:cubicBezTo>
                  <a:cubicBezTo>
                    <a:pt x="96" y="15"/>
                    <a:pt x="96" y="15"/>
                    <a:pt x="96" y="15"/>
                  </a:cubicBezTo>
                  <a:cubicBezTo>
                    <a:pt x="96" y="15"/>
                    <a:pt x="96" y="15"/>
                    <a:pt x="96" y="15"/>
                  </a:cubicBezTo>
                  <a:cubicBezTo>
                    <a:pt x="95" y="14"/>
                    <a:pt x="95" y="14"/>
                    <a:pt x="95" y="14"/>
                  </a:cubicBezTo>
                  <a:cubicBezTo>
                    <a:pt x="95" y="13"/>
                    <a:pt x="95" y="13"/>
                    <a:pt x="95" y="13"/>
                  </a:cubicBezTo>
                  <a:cubicBezTo>
                    <a:pt x="94" y="13"/>
                    <a:pt x="94" y="13"/>
                    <a:pt x="94" y="13"/>
                  </a:cubicBezTo>
                  <a:cubicBezTo>
                    <a:pt x="94" y="14"/>
                    <a:pt x="94" y="14"/>
                    <a:pt x="94" y="14"/>
                  </a:cubicBezTo>
                  <a:cubicBezTo>
                    <a:pt x="95" y="14"/>
                    <a:pt x="95" y="14"/>
                    <a:pt x="95" y="14"/>
                  </a:cubicBezTo>
                  <a:cubicBezTo>
                    <a:pt x="95" y="15"/>
                    <a:pt x="95" y="15"/>
                    <a:pt x="95" y="15"/>
                  </a:cubicBezTo>
                  <a:cubicBezTo>
                    <a:pt x="95" y="16"/>
                    <a:pt x="95" y="16"/>
                    <a:pt x="95" y="16"/>
                  </a:cubicBezTo>
                  <a:close/>
                  <a:moveTo>
                    <a:pt x="96" y="23"/>
                  </a:moveTo>
                  <a:cubicBezTo>
                    <a:pt x="97" y="23"/>
                    <a:pt x="97" y="23"/>
                    <a:pt x="97" y="23"/>
                  </a:cubicBezTo>
                  <a:cubicBezTo>
                    <a:pt x="98" y="23"/>
                    <a:pt x="98" y="23"/>
                    <a:pt x="98" y="23"/>
                  </a:cubicBezTo>
                  <a:cubicBezTo>
                    <a:pt x="98" y="22"/>
                    <a:pt x="98" y="22"/>
                    <a:pt x="98" y="22"/>
                  </a:cubicBezTo>
                  <a:cubicBezTo>
                    <a:pt x="97" y="22"/>
                    <a:pt x="97" y="22"/>
                    <a:pt x="97" y="22"/>
                  </a:cubicBezTo>
                  <a:cubicBezTo>
                    <a:pt x="97" y="21"/>
                    <a:pt x="97" y="21"/>
                    <a:pt x="97" y="21"/>
                  </a:cubicBezTo>
                  <a:cubicBezTo>
                    <a:pt x="97" y="21"/>
                    <a:pt x="97" y="21"/>
                    <a:pt x="97" y="21"/>
                  </a:cubicBezTo>
                  <a:cubicBezTo>
                    <a:pt x="96" y="21"/>
                    <a:pt x="96" y="21"/>
                    <a:pt x="96" y="21"/>
                  </a:cubicBezTo>
                  <a:cubicBezTo>
                    <a:pt x="95" y="22"/>
                    <a:pt x="95" y="22"/>
                    <a:pt x="95" y="22"/>
                  </a:cubicBezTo>
                  <a:cubicBezTo>
                    <a:pt x="95" y="23"/>
                    <a:pt x="95" y="23"/>
                    <a:pt x="95" y="23"/>
                  </a:cubicBezTo>
                  <a:cubicBezTo>
                    <a:pt x="96" y="23"/>
                    <a:pt x="96" y="23"/>
                    <a:pt x="96" y="23"/>
                  </a:cubicBezTo>
                  <a:cubicBezTo>
                    <a:pt x="96" y="23"/>
                    <a:pt x="96" y="23"/>
                    <a:pt x="96" y="23"/>
                  </a:cubicBezTo>
                  <a:close/>
                  <a:moveTo>
                    <a:pt x="96" y="24"/>
                  </a:moveTo>
                  <a:cubicBezTo>
                    <a:pt x="96" y="25"/>
                    <a:pt x="96" y="25"/>
                    <a:pt x="96" y="25"/>
                  </a:cubicBezTo>
                  <a:cubicBezTo>
                    <a:pt x="96" y="26"/>
                    <a:pt x="96" y="26"/>
                    <a:pt x="96" y="26"/>
                  </a:cubicBezTo>
                  <a:cubicBezTo>
                    <a:pt x="96" y="26"/>
                    <a:pt x="96" y="26"/>
                    <a:pt x="96" y="26"/>
                  </a:cubicBezTo>
                  <a:cubicBezTo>
                    <a:pt x="98" y="27"/>
                    <a:pt x="98" y="27"/>
                    <a:pt x="98" y="27"/>
                  </a:cubicBezTo>
                  <a:cubicBezTo>
                    <a:pt x="98" y="27"/>
                    <a:pt x="98" y="27"/>
                    <a:pt x="98" y="27"/>
                  </a:cubicBezTo>
                  <a:cubicBezTo>
                    <a:pt x="98" y="25"/>
                    <a:pt x="98" y="25"/>
                    <a:pt x="98" y="25"/>
                  </a:cubicBezTo>
                  <a:cubicBezTo>
                    <a:pt x="97" y="24"/>
                    <a:pt x="97" y="24"/>
                    <a:pt x="97" y="24"/>
                  </a:cubicBezTo>
                  <a:cubicBezTo>
                    <a:pt x="97" y="24"/>
                    <a:pt x="97" y="24"/>
                    <a:pt x="97" y="24"/>
                  </a:cubicBezTo>
                  <a:cubicBezTo>
                    <a:pt x="96" y="24"/>
                    <a:pt x="96" y="24"/>
                    <a:pt x="96" y="24"/>
                  </a:cubicBezTo>
                  <a:close/>
                  <a:moveTo>
                    <a:pt x="84" y="17"/>
                  </a:moveTo>
                  <a:cubicBezTo>
                    <a:pt x="84" y="16"/>
                    <a:pt x="84" y="16"/>
                    <a:pt x="84" y="16"/>
                  </a:cubicBezTo>
                  <a:cubicBezTo>
                    <a:pt x="84" y="16"/>
                    <a:pt x="84" y="16"/>
                    <a:pt x="84" y="16"/>
                  </a:cubicBezTo>
                  <a:cubicBezTo>
                    <a:pt x="84" y="16"/>
                    <a:pt x="84" y="16"/>
                    <a:pt x="84" y="16"/>
                  </a:cubicBezTo>
                  <a:cubicBezTo>
                    <a:pt x="84" y="15"/>
                    <a:pt x="84" y="15"/>
                    <a:pt x="84" y="15"/>
                  </a:cubicBezTo>
                  <a:cubicBezTo>
                    <a:pt x="83" y="15"/>
                    <a:pt x="83" y="15"/>
                    <a:pt x="83" y="15"/>
                  </a:cubicBezTo>
                  <a:cubicBezTo>
                    <a:pt x="83" y="16"/>
                    <a:pt x="83" y="16"/>
                    <a:pt x="83" y="16"/>
                  </a:cubicBezTo>
                  <a:cubicBezTo>
                    <a:pt x="84" y="17"/>
                    <a:pt x="84" y="17"/>
                    <a:pt x="84" y="17"/>
                  </a:cubicBezTo>
                  <a:close/>
                  <a:moveTo>
                    <a:pt x="82" y="22"/>
                  </a:moveTo>
                  <a:cubicBezTo>
                    <a:pt x="82" y="22"/>
                    <a:pt x="82" y="22"/>
                    <a:pt x="82" y="22"/>
                  </a:cubicBezTo>
                  <a:cubicBezTo>
                    <a:pt x="83" y="21"/>
                    <a:pt x="83" y="21"/>
                    <a:pt x="83" y="21"/>
                  </a:cubicBezTo>
                  <a:cubicBezTo>
                    <a:pt x="83" y="20"/>
                    <a:pt x="83" y="20"/>
                    <a:pt x="83" y="20"/>
                  </a:cubicBezTo>
                  <a:cubicBezTo>
                    <a:pt x="82" y="19"/>
                    <a:pt x="82" y="19"/>
                    <a:pt x="82" y="19"/>
                  </a:cubicBezTo>
                  <a:cubicBezTo>
                    <a:pt x="82" y="18"/>
                    <a:pt x="82" y="18"/>
                    <a:pt x="82" y="18"/>
                  </a:cubicBezTo>
                  <a:cubicBezTo>
                    <a:pt x="82" y="17"/>
                    <a:pt x="82" y="17"/>
                    <a:pt x="82" y="17"/>
                  </a:cubicBezTo>
                  <a:cubicBezTo>
                    <a:pt x="82" y="16"/>
                    <a:pt x="82" y="16"/>
                    <a:pt x="82" y="16"/>
                  </a:cubicBezTo>
                  <a:cubicBezTo>
                    <a:pt x="82" y="15"/>
                    <a:pt x="82" y="15"/>
                    <a:pt x="82" y="15"/>
                  </a:cubicBezTo>
                  <a:cubicBezTo>
                    <a:pt x="82" y="14"/>
                    <a:pt x="82" y="14"/>
                    <a:pt x="82" y="14"/>
                  </a:cubicBezTo>
                  <a:cubicBezTo>
                    <a:pt x="81" y="13"/>
                    <a:pt x="81" y="13"/>
                    <a:pt x="81" y="13"/>
                  </a:cubicBezTo>
                  <a:cubicBezTo>
                    <a:pt x="81" y="14"/>
                    <a:pt x="81" y="14"/>
                    <a:pt x="81" y="14"/>
                  </a:cubicBezTo>
                  <a:cubicBezTo>
                    <a:pt x="81" y="16"/>
                    <a:pt x="81" y="16"/>
                    <a:pt x="81" y="16"/>
                  </a:cubicBezTo>
                  <a:cubicBezTo>
                    <a:pt x="80" y="17"/>
                    <a:pt x="80" y="17"/>
                    <a:pt x="80" y="17"/>
                  </a:cubicBezTo>
                  <a:cubicBezTo>
                    <a:pt x="80" y="18"/>
                    <a:pt x="80" y="18"/>
                    <a:pt x="80" y="18"/>
                  </a:cubicBezTo>
                  <a:cubicBezTo>
                    <a:pt x="81" y="19"/>
                    <a:pt x="81" y="19"/>
                    <a:pt x="81" y="19"/>
                  </a:cubicBezTo>
                  <a:cubicBezTo>
                    <a:pt x="81" y="20"/>
                    <a:pt x="81" y="20"/>
                    <a:pt x="81" y="20"/>
                  </a:cubicBezTo>
                  <a:cubicBezTo>
                    <a:pt x="82" y="22"/>
                    <a:pt x="82" y="22"/>
                    <a:pt x="82" y="22"/>
                  </a:cubicBezTo>
                  <a:close/>
                  <a:moveTo>
                    <a:pt x="34" y="28"/>
                  </a:moveTo>
                  <a:cubicBezTo>
                    <a:pt x="35" y="29"/>
                    <a:pt x="35" y="29"/>
                    <a:pt x="35" y="29"/>
                  </a:cubicBezTo>
                  <a:cubicBezTo>
                    <a:pt x="35" y="29"/>
                    <a:pt x="35" y="29"/>
                    <a:pt x="35" y="29"/>
                  </a:cubicBezTo>
                  <a:cubicBezTo>
                    <a:pt x="35" y="30"/>
                    <a:pt x="35" y="30"/>
                    <a:pt x="35" y="30"/>
                  </a:cubicBezTo>
                  <a:cubicBezTo>
                    <a:pt x="36" y="29"/>
                    <a:pt x="36" y="29"/>
                    <a:pt x="36" y="29"/>
                  </a:cubicBezTo>
                  <a:cubicBezTo>
                    <a:pt x="35" y="28"/>
                    <a:pt x="35" y="28"/>
                    <a:pt x="35" y="28"/>
                  </a:cubicBezTo>
                  <a:cubicBezTo>
                    <a:pt x="34" y="28"/>
                    <a:pt x="34" y="28"/>
                    <a:pt x="34" y="28"/>
                  </a:cubicBezTo>
                  <a:close/>
                  <a:moveTo>
                    <a:pt x="4" y="63"/>
                  </a:moveTo>
                  <a:cubicBezTo>
                    <a:pt x="5" y="64"/>
                    <a:pt x="5" y="64"/>
                    <a:pt x="5" y="64"/>
                  </a:cubicBezTo>
                  <a:cubicBezTo>
                    <a:pt x="6" y="64"/>
                    <a:pt x="6" y="64"/>
                    <a:pt x="6" y="64"/>
                  </a:cubicBezTo>
                  <a:cubicBezTo>
                    <a:pt x="6" y="64"/>
                    <a:pt x="6" y="64"/>
                    <a:pt x="6" y="64"/>
                  </a:cubicBezTo>
                  <a:cubicBezTo>
                    <a:pt x="7" y="64"/>
                    <a:pt x="7" y="64"/>
                    <a:pt x="7" y="64"/>
                  </a:cubicBezTo>
                  <a:cubicBezTo>
                    <a:pt x="7" y="64"/>
                    <a:pt x="7" y="64"/>
                    <a:pt x="7" y="64"/>
                  </a:cubicBezTo>
                  <a:cubicBezTo>
                    <a:pt x="6" y="64"/>
                    <a:pt x="6" y="64"/>
                    <a:pt x="6" y="64"/>
                  </a:cubicBezTo>
                  <a:cubicBezTo>
                    <a:pt x="5" y="63"/>
                    <a:pt x="5" y="63"/>
                    <a:pt x="5" y="63"/>
                  </a:cubicBezTo>
                  <a:cubicBezTo>
                    <a:pt x="5" y="63"/>
                    <a:pt x="5" y="63"/>
                    <a:pt x="5" y="63"/>
                  </a:cubicBezTo>
                  <a:cubicBezTo>
                    <a:pt x="4" y="63"/>
                    <a:pt x="4" y="63"/>
                    <a:pt x="4" y="63"/>
                  </a:cubicBezTo>
                  <a:cubicBezTo>
                    <a:pt x="4" y="63"/>
                    <a:pt x="4" y="63"/>
                    <a:pt x="4" y="63"/>
                  </a:cubicBezTo>
                  <a:close/>
                  <a:moveTo>
                    <a:pt x="0" y="63"/>
                  </a:moveTo>
                  <a:cubicBezTo>
                    <a:pt x="1" y="64"/>
                    <a:pt x="1" y="64"/>
                    <a:pt x="1" y="64"/>
                  </a:cubicBezTo>
                  <a:cubicBezTo>
                    <a:pt x="2" y="64"/>
                    <a:pt x="2" y="64"/>
                    <a:pt x="2" y="64"/>
                  </a:cubicBezTo>
                  <a:cubicBezTo>
                    <a:pt x="2" y="65"/>
                    <a:pt x="2" y="65"/>
                    <a:pt x="2" y="65"/>
                  </a:cubicBezTo>
                  <a:cubicBezTo>
                    <a:pt x="3" y="64"/>
                    <a:pt x="3" y="64"/>
                    <a:pt x="3" y="64"/>
                  </a:cubicBezTo>
                  <a:cubicBezTo>
                    <a:pt x="2" y="63"/>
                    <a:pt x="2" y="63"/>
                    <a:pt x="2" y="63"/>
                  </a:cubicBezTo>
                  <a:cubicBezTo>
                    <a:pt x="1" y="63"/>
                    <a:pt x="1" y="63"/>
                    <a:pt x="1" y="63"/>
                  </a:cubicBezTo>
                  <a:cubicBezTo>
                    <a:pt x="0" y="63"/>
                    <a:pt x="0" y="63"/>
                    <a:pt x="0" y="63"/>
                  </a:cubicBezTo>
                  <a:cubicBezTo>
                    <a:pt x="0" y="63"/>
                    <a:pt x="0" y="63"/>
                    <a:pt x="0" y="63"/>
                  </a:cubicBezTo>
                  <a:close/>
                  <a:moveTo>
                    <a:pt x="34" y="97"/>
                  </a:moveTo>
                  <a:cubicBezTo>
                    <a:pt x="33" y="97"/>
                    <a:pt x="33" y="97"/>
                    <a:pt x="33" y="97"/>
                  </a:cubicBezTo>
                  <a:cubicBezTo>
                    <a:pt x="34" y="97"/>
                    <a:pt x="34" y="97"/>
                    <a:pt x="34" y="97"/>
                  </a:cubicBezTo>
                  <a:cubicBezTo>
                    <a:pt x="34" y="97"/>
                    <a:pt x="34" y="97"/>
                    <a:pt x="34" y="97"/>
                  </a:cubicBezTo>
                  <a:cubicBezTo>
                    <a:pt x="34" y="96"/>
                    <a:pt x="34" y="96"/>
                    <a:pt x="34" y="96"/>
                  </a:cubicBezTo>
                  <a:cubicBezTo>
                    <a:pt x="34" y="97"/>
                    <a:pt x="34" y="97"/>
                    <a:pt x="34" y="97"/>
                  </a:cubicBezTo>
                  <a:close/>
                  <a:moveTo>
                    <a:pt x="34" y="100"/>
                  </a:moveTo>
                  <a:cubicBezTo>
                    <a:pt x="34" y="100"/>
                    <a:pt x="34" y="100"/>
                    <a:pt x="34" y="100"/>
                  </a:cubicBezTo>
                  <a:cubicBezTo>
                    <a:pt x="35" y="100"/>
                    <a:pt x="35" y="100"/>
                    <a:pt x="35" y="100"/>
                  </a:cubicBezTo>
                  <a:cubicBezTo>
                    <a:pt x="36" y="100"/>
                    <a:pt x="36" y="100"/>
                    <a:pt x="36" y="100"/>
                  </a:cubicBezTo>
                  <a:cubicBezTo>
                    <a:pt x="37" y="101"/>
                    <a:pt x="37" y="101"/>
                    <a:pt x="37" y="101"/>
                  </a:cubicBezTo>
                  <a:cubicBezTo>
                    <a:pt x="37" y="101"/>
                    <a:pt x="37" y="101"/>
                    <a:pt x="37" y="101"/>
                  </a:cubicBezTo>
                  <a:cubicBezTo>
                    <a:pt x="37" y="100"/>
                    <a:pt x="37" y="100"/>
                    <a:pt x="37" y="100"/>
                  </a:cubicBezTo>
                  <a:cubicBezTo>
                    <a:pt x="37" y="100"/>
                    <a:pt x="37" y="100"/>
                    <a:pt x="37" y="100"/>
                  </a:cubicBezTo>
                  <a:cubicBezTo>
                    <a:pt x="36" y="100"/>
                    <a:pt x="36" y="100"/>
                    <a:pt x="36" y="100"/>
                  </a:cubicBezTo>
                  <a:cubicBezTo>
                    <a:pt x="35" y="100"/>
                    <a:pt x="35" y="100"/>
                    <a:pt x="35" y="100"/>
                  </a:cubicBezTo>
                  <a:cubicBezTo>
                    <a:pt x="34" y="99"/>
                    <a:pt x="34" y="99"/>
                    <a:pt x="34" y="99"/>
                  </a:cubicBezTo>
                  <a:cubicBezTo>
                    <a:pt x="34" y="99"/>
                    <a:pt x="34" y="99"/>
                    <a:pt x="34" y="99"/>
                  </a:cubicBezTo>
                  <a:cubicBezTo>
                    <a:pt x="34" y="100"/>
                    <a:pt x="34" y="100"/>
                    <a:pt x="34" y="100"/>
                  </a:cubicBezTo>
                  <a:cubicBezTo>
                    <a:pt x="34" y="100"/>
                    <a:pt x="34" y="100"/>
                    <a:pt x="34" y="100"/>
                  </a:cubicBezTo>
                  <a:close/>
                  <a:moveTo>
                    <a:pt x="35" y="101"/>
                  </a:moveTo>
                  <a:cubicBezTo>
                    <a:pt x="35" y="101"/>
                    <a:pt x="35" y="101"/>
                    <a:pt x="35" y="101"/>
                  </a:cubicBezTo>
                  <a:cubicBezTo>
                    <a:pt x="35" y="101"/>
                    <a:pt x="35" y="101"/>
                    <a:pt x="35" y="101"/>
                  </a:cubicBezTo>
                  <a:cubicBezTo>
                    <a:pt x="35" y="101"/>
                    <a:pt x="35" y="101"/>
                    <a:pt x="35" y="101"/>
                  </a:cubicBezTo>
                  <a:cubicBezTo>
                    <a:pt x="35" y="101"/>
                    <a:pt x="35" y="101"/>
                    <a:pt x="35" y="101"/>
                  </a:cubicBezTo>
                  <a:close/>
                  <a:moveTo>
                    <a:pt x="35" y="106"/>
                  </a:moveTo>
                  <a:cubicBezTo>
                    <a:pt x="35" y="107"/>
                    <a:pt x="35" y="107"/>
                    <a:pt x="35" y="107"/>
                  </a:cubicBezTo>
                  <a:cubicBezTo>
                    <a:pt x="36" y="107"/>
                    <a:pt x="36" y="107"/>
                    <a:pt x="36" y="107"/>
                  </a:cubicBezTo>
                  <a:cubicBezTo>
                    <a:pt x="36" y="107"/>
                    <a:pt x="36" y="107"/>
                    <a:pt x="36" y="107"/>
                  </a:cubicBezTo>
                  <a:cubicBezTo>
                    <a:pt x="37" y="107"/>
                    <a:pt x="37" y="107"/>
                    <a:pt x="37" y="107"/>
                  </a:cubicBezTo>
                  <a:cubicBezTo>
                    <a:pt x="37" y="106"/>
                    <a:pt x="37" y="106"/>
                    <a:pt x="37" y="106"/>
                  </a:cubicBezTo>
                  <a:cubicBezTo>
                    <a:pt x="36" y="106"/>
                    <a:pt x="36" y="106"/>
                    <a:pt x="36" y="106"/>
                  </a:cubicBezTo>
                  <a:cubicBezTo>
                    <a:pt x="35" y="106"/>
                    <a:pt x="35" y="106"/>
                    <a:pt x="35" y="106"/>
                  </a:cubicBezTo>
                  <a:cubicBezTo>
                    <a:pt x="35" y="106"/>
                    <a:pt x="35" y="106"/>
                    <a:pt x="35" y="106"/>
                  </a:cubicBezTo>
                  <a:close/>
                  <a:moveTo>
                    <a:pt x="34" y="108"/>
                  </a:moveTo>
                  <a:cubicBezTo>
                    <a:pt x="34" y="109"/>
                    <a:pt x="34" y="109"/>
                    <a:pt x="34" y="109"/>
                  </a:cubicBezTo>
                  <a:cubicBezTo>
                    <a:pt x="35" y="109"/>
                    <a:pt x="35" y="109"/>
                    <a:pt x="35" y="109"/>
                  </a:cubicBezTo>
                  <a:cubicBezTo>
                    <a:pt x="36" y="108"/>
                    <a:pt x="36" y="108"/>
                    <a:pt x="36" y="108"/>
                  </a:cubicBezTo>
                  <a:cubicBezTo>
                    <a:pt x="35" y="108"/>
                    <a:pt x="35" y="108"/>
                    <a:pt x="35" y="108"/>
                  </a:cubicBezTo>
                  <a:cubicBezTo>
                    <a:pt x="34" y="108"/>
                    <a:pt x="34" y="108"/>
                    <a:pt x="34" y="108"/>
                  </a:cubicBezTo>
                  <a:cubicBezTo>
                    <a:pt x="34" y="108"/>
                    <a:pt x="34" y="108"/>
                    <a:pt x="34" y="108"/>
                  </a:cubicBezTo>
                  <a:close/>
                  <a:moveTo>
                    <a:pt x="35" y="111"/>
                  </a:moveTo>
                  <a:cubicBezTo>
                    <a:pt x="36" y="111"/>
                    <a:pt x="36" y="111"/>
                    <a:pt x="36" y="111"/>
                  </a:cubicBezTo>
                  <a:cubicBezTo>
                    <a:pt x="36" y="111"/>
                    <a:pt x="36" y="111"/>
                    <a:pt x="36" y="111"/>
                  </a:cubicBezTo>
                  <a:cubicBezTo>
                    <a:pt x="36" y="111"/>
                    <a:pt x="36" y="111"/>
                    <a:pt x="36" y="111"/>
                  </a:cubicBezTo>
                  <a:cubicBezTo>
                    <a:pt x="36" y="110"/>
                    <a:pt x="36" y="110"/>
                    <a:pt x="36" y="110"/>
                  </a:cubicBezTo>
                  <a:cubicBezTo>
                    <a:pt x="35" y="111"/>
                    <a:pt x="35" y="111"/>
                    <a:pt x="35" y="111"/>
                  </a:cubicBezTo>
                  <a:cubicBezTo>
                    <a:pt x="35" y="111"/>
                    <a:pt x="35" y="111"/>
                    <a:pt x="35" y="111"/>
                  </a:cubicBezTo>
                  <a:close/>
                  <a:moveTo>
                    <a:pt x="37" y="112"/>
                  </a:moveTo>
                  <a:cubicBezTo>
                    <a:pt x="37" y="113"/>
                    <a:pt x="37" y="113"/>
                    <a:pt x="37" y="113"/>
                  </a:cubicBezTo>
                  <a:cubicBezTo>
                    <a:pt x="37" y="113"/>
                    <a:pt x="37" y="113"/>
                    <a:pt x="37" y="113"/>
                  </a:cubicBezTo>
                  <a:cubicBezTo>
                    <a:pt x="37" y="112"/>
                    <a:pt x="37" y="112"/>
                    <a:pt x="37" y="112"/>
                  </a:cubicBezTo>
                  <a:cubicBezTo>
                    <a:pt x="37" y="112"/>
                    <a:pt x="37" y="112"/>
                    <a:pt x="37" y="112"/>
                  </a:cubicBezTo>
                  <a:close/>
                  <a:moveTo>
                    <a:pt x="34" y="113"/>
                  </a:moveTo>
                  <a:cubicBezTo>
                    <a:pt x="34" y="113"/>
                    <a:pt x="34" y="113"/>
                    <a:pt x="34" y="113"/>
                  </a:cubicBezTo>
                  <a:cubicBezTo>
                    <a:pt x="34" y="112"/>
                    <a:pt x="34" y="112"/>
                    <a:pt x="34" y="112"/>
                  </a:cubicBezTo>
                  <a:cubicBezTo>
                    <a:pt x="34" y="113"/>
                    <a:pt x="34" y="113"/>
                    <a:pt x="34" y="113"/>
                  </a:cubicBezTo>
                  <a:cubicBezTo>
                    <a:pt x="34" y="113"/>
                    <a:pt x="34" y="113"/>
                    <a:pt x="34" y="113"/>
                  </a:cubicBezTo>
                  <a:close/>
                  <a:moveTo>
                    <a:pt x="35" y="113"/>
                  </a:moveTo>
                  <a:cubicBezTo>
                    <a:pt x="35" y="113"/>
                    <a:pt x="35" y="113"/>
                    <a:pt x="35" y="113"/>
                  </a:cubicBezTo>
                  <a:cubicBezTo>
                    <a:pt x="36" y="112"/>
                    <a:pt x="36" y="112"/>
                    <a:pt x="36" y="112"/>
                  </a:cubicBezTo>
                  <a:cubicBezTo>
                    <a:pt x="35" y="112"/>
                    <a:pt x="35" y="112"/>
                    <a:pt x="35" y="112"/>
                  </a:cubicBezTo>
                  <a:cubicBezTo>
                    <a:pt x="35" y="113"/>
                    <a:pt x="35" y="113"/>
                    <a:pt x="35" y="113"/>
                  </a:cubicBezTo>
                  <a:close/>
                  <a:moveTo>
                    <a:pt x="35" y="114"/>
                  </a:moveTo>
                  <a:cubicBezTo>
                    <a:pt x="35" y="113"/>
                    <a:pt x="35" y="113"/>
                    <a:pt x="35" y="113"/>
                  </a:cubicBezTo>
                  <a:cubicBezTo>
                    <a:pt x="35" y="113"/>
                    <a:pt x="35" y="113"/>
                    <a:pt x="35" y="113"/>
                  </a:cubicBezTo>
                  <a:cubicBezTo>
                    <a:pt x="35" y="113"/>
                    <a:pt x="35" y="113"/>
                    <a:pt x="35" y="113"/>
                  </a:cubicBezTo>
                  <a:cubicBezTo>
                    <a:pt x="35" y="114"/>
                    <a:pt x="35" y="114"/>
                    <a:pt x="35" y="114"/>
                  </a:cubicBezTo>
                  <a:close/>
                  <a:moveTo>
                    <a:pt x="35" y="115"/>
                  </a:moveTo>
                  <a:cubicBezTo>
                    <a:pt x="36" y="115"/>
                    <a:pt x="36" y="115"/>
                    <a:pt x="36" y="115"/>
                  </a:cubicBezTo>
                  <a:cubicBezTo>
                    <a:pt x="35" y="115"/>
                    <a:pt x="35" y="115"/>
                    <a:pt x="35" y="115"/>
                  </a:cubicBezTo>
                  <a:cubicBezTo>
                    <a:pt x="35" y="115"/>
                    <a:pt x="35" y="115"/>
                    <a:pt x="35" y="115"/>
                  </a:cubicBezTo>
                  <a:cubicBezTo>
                    <a:pt x="35" y="115"/>
                    <a:pt x="35" y="115"/>
                    <a:pt x="35" y="115"/>
                  </a:cubicBezTo>
                  <a:cubicBezTo>
                    <a:pt x="35" y="115"/>
                    <a:pt x="35" y="115"/>
                    <a:pt x="35" y="115"/>
                  </a:cubicBezTo>
                  <a:close/>
                  <a:moveTo>
                    <a:pt x="36" y="116"/>
                  </a:moveTo>
                  <a:cubicBezTo>
                    <a:pt x="37" y="116"/>
                    <a:pt x="37" y="116"/>
                    <a:pt x="37" y="116"/>
                  </a:cubicBezTo>
                  <a:cubicBezTo>
                    <a:pt x="37" y="115"/>
                    <a:pt x="37" y="115"/>
                    <a:pt x="37" y="115"/>
                  </a:cubicBezTo>
                  <a:cubicBezTo>
                    <a:pt x="36" y="115"/>
                    <a:pt x="36" y="115"/>
                    <a:pt x="36" y="115"/>
                  </a:cubicBezTo>
                  <a:cubicBezTo>
                    <a:pt x="36" y="115"/>
                    <a:pt x="36" y="115"/>
                    <a:pt x="36" y="115"/>
                  </a:cubicBezTo>
                  <a:cubicBezTo>
                    <a:pt x="36" y="115"/>
                    <a:pt x="36" y="116"/>
                    <a:pt x="36" y="116"/>
                  </a:cubicBezTo>
                  <a:close/>
                  <a:moveTo>
                    <a:pt x="33" y="118"/>
                  </a:moveTo>
                  <a:cubicBezTo>
                    <a:pt x="34" y="117"/>
                    <a:pt x="34" y="117"/>
                    <a:pt x="34" y="117"/>
                  </a:cubicBezTo>
                  <a:cubicBezTo>
                    <a:pt x="34" y="117"/>
                    <a:pt x="34" y="117"/>
                    <a:pt x="34" y="117"/>
                  </a:cubicBezTo>
                  <a:cubicBezTo>
                    <a:pt x="34" y="117"/>
                    <a:pt x="34" y="117"/>
                    <a:pt x="34" y="117"/>
                  </a:cubicBezTo>
                  <a:cubicBezTo>
                    <a:pt x="33" y="117"/>
                    <a:pt x="33" y="117"/>
                    <a:pt x="33" y="117"/>
                  </a:cubicBezTo>
                  <a:cubicBezTo>
                    <a:pt x="33" y="117"/>
                    <a:pt x="33" y="117"/>
                    <a:pt x="33" y="117"/>
                  </a:cubicBezTo>
                  <a:cubicBezTo>
                    <a:pt x="33" y="118"/>
                    <a:pt x="33" y="118"/>
                    <a:pt x="33" y="118"/>
                  </a:cubicBezTo>
                  <a:close/>
                  <a:moveTo>
                    <a:pt x="35" y="119"/>
                  </a:moveTo>
                  <a:cubicBezTo>
                    <a:pt x="36" y="118"/>
                    <a:pt x="36" y="118"/>
                    <a:pt x="36" y="118"/>
                  </a:cubicBezTo>
                  <a:cubicBezTo>
                    <a:pt x="37" y="117"/>
                    <a:pt x="37" y="117"/>
                    <a:pt x="37" y="117"/>
                  </a:cubicBezTo>
                  <a:cubicBezTo>
                    <a:pt x="37" y="117"/>
                    <a:pt x="37" y="117"/>
                    <a:pt x="37" y="117"/>
                  </a:cubicBezTo>
                  <a:cubicBezTo>
                    <a:pt x="36" y="117"/>
                    <a:pt x="36" y="117"/>
                    <a:pt x="36" y="117"/>
                  </a:cubicBezTo>
                  <a:cubicBezTo>
                    <a:pt x="35" y="117"/>
                    <a:pt x="35" y="117"/>
                    <a:pt x="35" y="117"/>
                  </a:cubicBezTo>
                  <a:cubicBezTo>
                    <a:pt x="35" y="118"/>
                    <a:pt x="35" y="118"/>
                    <a:pt x="35" y="118"/>
                  </a:cubicBezTo>
                  <a:cubicBezTo>
                    <a:pt x="35" y="118"/>
                    <a:pt x="35" y="118"/>
                    <a:pt x="35" y="118"/>
                  </a:cubicBezTo>
                  <a:cubicBezTo>
                    <a:pt x="34" y="118"/>
                    <a:pt x="34" y="118"/>
                    <a:pt x="34" y="118"/>
                  </a:cubicBezTo>
                  <a:cubicBezTo>
                    <a:pt x="34" y="119"/>
                    <a:pt x="34" y="119"/>
                    <a:pt x="34" y="119"/>
                  </a:cubicBezTo>
                  <a:cubicBezTo>
                    <a:pt x="34" y="119"/>
                    <a:pt x="34" y="119"/>
                    <a:pt x="34" y="119"/>
                  </a:cubicBezTo>
                  <a:cubicBezTo>
                    <a:pt x="35" y="119"/>
                    <a:pt x="35" y="119"/>
                    <a:pt x="35" y="119"/>
                  </a:cubicBezTo>
                  <a:cubicBezTo>
                    <a:pt x="35" y="119"/>
                    <a:pt x="35" y="119"/>
                    <a:pt x="35" y="119"/>
                  </a:cubicBezTo>
                  <a:close/>
                  <a:moveTo>
                    <a:pt x="36" y="119"/>
                  </a:moveTo>
                  <a:cubicBezTo>
                    <a:pt x="36" y="119"/>
                    <a:pt x="36" y="119"/>
                    <a:pt x="36" y="119"/>
                  </a:cubicBezTo>
                  <a:cubicBezTo>
                    <a:pt x="37" y="118"/>
                    <a:pt x="37" y="118"/>
                    <a:pt x="37" y="118"/>
                  </a:cubicBezTo>
                  <a:cubicBezTo>
                    <a:pt x="37" y="118"/>
                    <a:pt x="37" y="118"/>
                    <a:pt x="37" y="118"/>
                  </a:cubicBezTo>
                  <a:cubicBezTo>
                    <a:pt x="36" y="119"/>
                    <a:pt x="36" y="119"/>
                    <a:pt x="36" y="119"/>
                  </a:cubicBezTo>
                  <a:close/>
                  <a:moveTo>
                    <a:pt x="36" y="120"/>
                  </a:moveTo>
                  <a:cubicBezTo>
                    <a:pt x="36" y="119"/>
                    <a:pt x="36" y="119"/>
                    <a:pt x="36" y="119"/>
                  </a:cubicBezTo>
                  <a:cubicBezTo>
                    <a:pt x="36" y="119"/>
                    <a:pt x="36" y="119"/>
                    <a:pt x="36" y="119"/>
                  </a:cubicBezTo>
                  <a:cubicBezTo>
                    <a:pt x="36" y="119"/>
                    <a:pt x="36" y="119"/>
                    <a:pt x="36" y="119"/>
                  </a:cubicBezTo>
                  <a:cubicBezTo>
                    <a:pt x="36" y="120"/>
                    <a:pt x="36" y="120"/>
                    <a:pt x="36" y="120"/>
                  </a:cubicBezTo>
                  <a:close/>
                  <a:moveTo>
                    <a:pt x="34" y="120"/>
                  </a:moveTo>
                  <a:cubicBezTo>
                    <a:pt x="35" y="120"/>
                    <a:pt x="35" y="120"/>
                    <a:pt x="35" y="120"/>
                  </a:cubicBezTo>
                  <a:cubicBezTo>
                    <a:pt x="34" y="119"/>
                    <a:pt x="34" y="119"/>
                    <a:pt x="34" y="119"/>
                  </a:cubicBezTo>
                  <a:cubicBezTo>
                    <a:pt x="34" y="119"/>
                    <a:pt x="34" y="119"/>
                    <a:pt x="34" y="119"/>
                  </a:cubicBezTo>
                  <a:cubicBezTo>
                    <a:pt x="34" y="120"/>
                    <a:pt x="34" y="120"/>
                    <a:pt x="34" y="120"/>
                  </a:cubicBezTo>
                  <a:cubicBezTo>
                    <a:pt x="34" y="120"/>
                    <a:pt x="34" y="120"/>
                    <a:pt x="34" y="120"/>
                  </a:cubicBezTo>
                  <a:close/>
                  <a:moveTo>
                    <a:pt x="33" y="123"/>
                  </a:moveTo>
                  <a:cubicBezTo>
                    <a:pt x="33" y="123"/>
                    <a:pt x="33" y="123"/>
                    <a:pt x="33" y="123"/>
                  </a:cubicBezTo>
                  <a:cubicBezTo>
                    <a:pt x="33" y="123"/>
                    <a:pt x="33" y="123"/>
                    <a:pt x="33" y="123"/>
                  </a:cubicBezTo>
                  <a:cubicBezTo>
                    <a:pt x="34" y="122"/>
                    <a:pt x="34" y="122"/>
                    <a:pt x="34" y="122"/>
                  </a:cubicBezTo>
                  <a:cubicBezTo>
                    <a:pt x="35" y="122"/>
                    <a:pt x="35" y="122"/>
                    <a:pt x="35" y="122"/>
                  </a:cubicBezTo>
                  <a:cubicBezTo>
                    <a:pt x="35" y="122"/>
                    <a:pt x="35" y="122"/>
                    <a:pt x="35" y="122"/>
                  </a:cubicBezTo>
                  <a:cubicBezTo>
                    <a:pt x="35" y="122"/>
                    <a:pt x="35" y="122"/>
                    <a:pt x="35" y="122"/>
                  </a:cubicBezTo>
                  <a:cubicBezTo>
                    <a:pt x="34" y="122"/>
                    <a:pt x="34" y="122"/>
                    <a:pt x="34" y="122"/>
                  </a:cubicBezTo>
                  <a:cubicBezTo>
                    <a:pt x="33" y="122"/>
                    <a:pt x="33" y="122"/>
                    <a:pt x="33" y="122"/>
                  </a:cubicBezTo>
                  <a:cubicBezTo>
                    <a:pt x="33" y="122"/>
                    <a:pt x="33" y="122"/>
                    <a:pt x="33" y="122"/>
                  </a:cubicBezTo>
                  <a:cubicBezTo>
                    <a:pt x="33" y="122"/>
                    <a:pt x="33" y="123"/>
                    <a:pt x="33" y="123"/>
                  </a:cubicBezTo>
                  <a:close/>
                  <a:moveTo>
                    <a:pt x="32" y="125"/>
                  </a:moveTo>
                  <a:cubicBezTo>
                    <a:pt x="32" y="126"/>
                    <a:pt x="32" y="126"/>
                    <a:pt x="32" y="126"/>
                  </a:cubicBezTo>
                  <a:cubicBezTo>
                    <a:pt x="33" y="126"/>
                    <a:pt x="33" y="126"/>
                    <a:pt x="33" y="126"/>
                  </a:cubicBezTo>
                  <a:cubicBezTo>
                    <a:pt x="33" y="125"/>
                    <a:pt x="33" y="125"/>
                    <a:pt x="33" y="125"/>
                  </a:cubicBezTo>
                  <a:cubicBezTo>
                    <a:pt x="33" y="125"/>
                    <a:pt x="33" y="125"/>
                    <a:pt x="33" y="125"/>
                  </a:cubicBezTo>
                  <a:cubicBezTo>
                    <a:pt x="32" y="125"/>
                    <a:pt x="32" y="125"/>
                    <a:pt x="32" y="125"/>
                  </a:cubicBezTo>
                  <a:close/>
                  <a:moveTo>
                    <a:pt x="52" y="218"/>
                  </a:moveTo>
                  <a:cubicBezTo>
                    <a:pt x="52" y="217"/>
                    <a:pt x="52" y="217"/>
                    <a:pt x="52" y="217"/>
                  </a:cubicBezTo>
                  <a:cubicBezTo>
                    <a:pt x="53" y="217"/>
                    <a:pt x="53" y="217"/>
                    <a:pt x="53" y="217"/>
                  </a:cubicBezTo>
                  <a:cubicBezTo>
                    <a:pt x="53" y="217"/>
                    <a:pt x="53" y="217"/>
                    <a:pt x="53" y="217"/>
                  </a:cubicBezTo>
                  <a:cubicBezTo>
                    <a:pt x="53" y="218"/>
                    <a:pt x="53" y="218"/>
                    <a:pt x="53" y="218"/>
                  </a:cubicBezTo>
                  <a:cubicBezTo>
                    <a:pt x="52" y="218"/>
                    <a:pt x="52" y="218"/>
                    <a:pt x="52" y="218"/>
                  </a:cubicBezTo>
                  <a:cubicBezTo>
                    <a:pt x="52" y="218"/>
                    <a:pt x="52" y="218"/>
                    <a:pt x="52" y="218"/>
                  </a:cubicBezTo>
                  <a:cubicBezTo>
                    <a:pt x="52" y="218"/>
                    <a:pt x="52" y="218"/>
                    <a:pt x="52" y="218"/>
                  </a:cubicBezTo>
                  <a:close/>
                  <a:moveTo>
                    <a:pt x="47" y="215"/>
                  </a:moveTo>
                  <a:cubicBezTo>
                    <a:pt x="47" y="215"/>
                    <a:pt x="47" y="215"/>
                    <a:pt x="47" y="215"/>
                  </a:cubicBezTo>
                  <a:cubicBezTo>
                    <a:pt x="47" y="215"/>
                    <a:pt x="47" y="215"/>
                    <a:pt x="47" y="215"/>
                  </a:cubicBezTo>
                  <a:cubicBezTo>
                    <a:pt x="48" y="214"/>
                    <a:pt x="48" y="214"/>
                    <a:pt x="48" y="214"/>
                  </a:cubicBezTo>
                  <a:cubicBezTo>
                    <a:pt x="48" y="214"/>
                    <a:pt x="48" y="214"/>
                    <a:pt x="48" y="214"/>
                  </a:cubicBezTo>
                  <a:cubicBezTo>
                    <a:pt x="47" y="214"/>
                    <a:pt x="47" y="214"/>
                    <a:pt x="47" y="214"/>
                  </a:cubicBezTo>
                  <a:cubicBezTo>
                    <a:pt x="47" y="214"/>
                    <a:pt x="47" y="214"/>
                    <a:pt x="47" y="214"/>
                  </a:cubicBezTo>
                  <a:cubicBezTo>
                    <a:pt x="47" y="214"/>
                    <a:pt x="47" y="214"/>
                    <a:pt x="47" y="214"/>
                  </a:cubicBezTo>
                  <a:cubicBezTo>
                    <a:pt x="47" y="215"/>
                    <a:pt x="47" y="215"/>
                    <a:pt x="47" y="215"/>
                  </a:cubicBezTo>
                  <a:close/>
                  <a:moveTo>
                    <a:pt x="44" y="210"/>
                  </a:moveTo>
                  <a:cubicBezTo>
                    <a:pt x="44" y="210"/>
                    <a:pt x="44" y="210"/>
                    <a:pt x="44" y="210"/>
                  </a:cubicBezTo>
                  <a:cubicBezTo>
                    <a:pt x="44" y="210"/>
                    <a:pt x="44" y="210"/>
                    <a:pt x="44" y="210"/>
                  </a:cubicBezTo>
                  <a:cubicBezTo>
                    <a:pt x="45" y="210"/>
                    <a:pt x="45" y="210"/>
                    <a:pt x="45" y="210"/>
                  </a:cubicBezTo>
                  <a:cubicBezTo>
                    <a:pt x="45" y="209"/>
                    <a:pt x="45" y="209"/>
                    <a:pt x="45" y="209"/>
                  </a:cubicBezTo>
                  <a:cubicBezTo>
                    <a:pt x="44" y="209"/>
                    <a:pt x="44" y="209"/>
                    <a:pt x="44" y="209"/>
                  </a:cubicBezTo>
                  <a:cubicBezTo>
                    <a:pt x="44" y="210"/>
                    <a:pt x="44" y="210"/>
                    <a:pt x="44" y="210"/>
                  </a:cubicBezTo>
                  <a:close/>
                  <a:moveTo>
                    <a:pt x="42" y="210"/>
                  </a:moveTo>
                  <a:cubicBezTo>
                    <a:pt x="42" y="210"/>
                    <a:pt x="42" y="210"/>
                    <a:pt x="42" y="210"/>
                  </a:cubicBezTo>
                  <a:cubicBezTo>
                    <a:pt x="43" y="210"/>
                    <a:pt x="43" y="210"/>
                    <a:pt x="43" y="210"/>
                  </a:cubicBezTo>
                  <a:cubicBezTo>
                    <a:pt x="43" y="210"/>
                    <a:pt x="43" y="210"/>
                    <a:pt x="43" y="210"/>
                  </a:cubicBezTo>
                  <a:cubicBezTo>
                    <a:pt x="42" y="209"/>
                    <a:pt x="42" y="209"/>
                    <a:pt x="42" y="209"/>
                  </a:cubicBezTo>
                  <a:cubicBezTo>
                    <a:pt x="42" y="210"/>
                    <a:pt x="42" y="210"/>
                    <a:pt x="42" y="210"/>
                  </a:cubicBezTo>
                  <a:close/>
                  <a:moveTo>
                    <a:pt x="37" y="210"/>
                  </a:moveTo>
                  <a:cubicBezTo>
                    <a:pt x="37" y="210"/>
                    <a:pt x="37" y="210"/>
                    <a:pt x="37" y="210"/>
                  </a:cubicBezTo>
                  <a:cubicBezTo>
                    <a:pt x="38" y="210"/>
                    <a:pt x="38" y="210"/>
                    <a:pt x="38" y="210"/>
                  </a:cubicBezTo>
                  <a:cubicBezTo>
                    <a:pt x="38" y="211"/>
                    <a:pt x="38" y="211"/>
                    <a:pt x="38" y="211"/>
                  </a:cubicBezTo>
                  <a:cubicBezTo>
                    <a:pt x="39" y="211"/>
                    <a:pt x="39" y="211"/>
                    <a:pt x="39" y="211"/>
                  </a:cubicBezTo>
                  <a:cubicBezTo>
                    <a:pt x="38" y="210"/>
                    <a:pt x="38" y="210"/>
                    <a:pt x="38" y="210"/>
                  </a:cubicBezTo>
                  <a:cubicBezTo>
                    <a:pt x="38" y="210"/>
                    <a:pt x="38" y="210"/>
                    <a:pt x="38" y="210"/>
                  </a:cubicBezTo>
                  <a:cubicBezTo>
                    <a:pt x="37" y="210"/>
                    <a:pt x="37" y="210"/>
                    <a:pt x="37" y="210"/>
                  </a:cubicBezTo>
                  <a:close/>
                  <a:moveTo>
                    <a:pt x="31" y="186"/>
                  </a:moveTo>
                  <a:cubicBezTo>
                    <a:pt x="31" y="186"/>
                    <a:pt x="31" y="186"/>
                    <a:pt x="31" y="186"/>
                  </a:cubicBezTo>
                  <a:cubicBezTo>
                    <a:pt x="32" y="185"/>
                    <a:pt x="32" y="185"/>
                    <a:pt x="32" y="185"/>
                  </a:cubicBezTo>
                  <a:cubicBezTo>
                    <a:pt x="33" y="184"/>
                    <a:pt x="33" y="184"/>
                    <a:pt x="33" y="184"/>
                  </a:cubicBezTo>
                  <a:cubicBezTo>
                    <a:pt x="32" y="184"/>
                    <a:pt x="32" y="184"/>
                    <a:pt x="32" y="184"/>
                  </a:cubicBezTo>
                  <a:cubicBezTo>
                    <a:pt x="32" y="185"/>
                    <a:pt x="32" y="185"/>
                    <a:pt x="32" y="185"/>
                  </a:cubicBezTo>
                  <a:cubicBezTo>
                    <a:pt x="31" y="186"/>
                    <a:pt x="31" y="186"/>
                    <a:pt x="31" y="186"/>
                  </a:cubicBezTo>
                  <a:close/>
                  <a:moveTo>
                    <a:pt x="31" y="185"/>
                  </a:moveTo>
                  <a:cubicBezTo>
                    <a:pt x="31" y="185"/>
                    <a:pt x="31" y="185"/>
                    <a:pt x="31" y="185"/>
                  </a:cubicBezTo>
                  <a:cubicBezTo>
                    <a:pt x="31" y="185"/>
                    <a:pt x="31" y="185"/>
                    <a:pt x="31" y="185"/>
                  </a:cubicBezTo>
                  <a:cubicBezTo>
                    <a:pt x="32" y="185"/>
                    <a:pt x="32" y="185"/>
                    <a:pt x="32" y="185"/>
                  </a:cubicBezTo>
                  <a:cubicBezTo>
                    <a:pt x="32" y="184"/>
                    <a:pt x="32" y="184"/>
                    <a:pt x="32" y="184"/>
                  </a:cubicBezTo>
                  <a:cubicBezTo>
                    <a:pt x="32" y="184"/>
                    <a:pt x="32" y="184"/>
                    <a:pt x="32" y="184"/>
                  </a:cubicBezTo>
                  <a:cubicBezTo>
                    <a:pt x="31" y="185"/>
                    <a:pt x="31" y="185"/>
                    <a:pt x="31" y="185"/>
                  </a:cubicBezTo>
                  <a:close/>
                  <a:moveTo>
                    <a:pt x="27" y="177"/>
                  </a:moveTo>
                  <a:cubicBezTo>
                    <a:pt x="27" y="177"/>
                    <a:pt x="27" y="177"/>
                    <a:pt x="27" y="177"/>
                  </a:cubicBezTo>
                  <a:cubicBezTo>
                    <a:pt x="27" y="177"/>
                    <a:pt x="27" y="177"/>
                    <a:pt x="27" y="177"/>
                  </a:cubicBezTo>
                  <a:cubicBezTo>
                    <a:pt x="28" y="177"/>
                    <a:pt x="28" y="177"/>
                    <a:pt x="28" y="177"/>
                  </a:cubicBezTo>
                  <a:cubicBezTo>
                    <a:pt x="28" y="177"/>
                    <a:pt x="28" y="177"/>
                    <a:pt x="28" y="177"/>
                  </a:cubicBezTo>
                  <a:cubicBezTo>
                    <a:pt x="28" y="176"/>
                    <a:pt x="28" y="176"/>
                    <a:pt x="28" y="176"/>
                  </a:cubicBezTo>
                  <a:cubicBezTo>
                    <a:pt x="27" y="177"/>
                    <a:pt x="27" y="177"/>
                    <a:pt x="27" y="177"/>
                  </a:cubicBezTo>
                  <a:close/>
                  <a:moveTo>
                    <a:pt x="27" y="176"/>
                  </a:moveTo>
                  <a:cubicBezTo>
                    <a:pt x="27" y="176"/>
                    <a:pt x="27" y="176"/>
                    <a:pt x="27" y="176"/>
                  </a:cubicBezTo>
                  <a:cubicBezTo>
                    <a:pt x="28" y="176"/>
                    <a:pt x="28" y="176"/>
                    <a:pt x="28" y="176"/>
                  </a:cubicBezTo>
                  <a:cubicBezTo>
                    <a:pt x="28" y="175"/>
                    <a:pt x="28" y="175"/>
                    <a:pt x="28" y="175"/>
                  </a:cubicBezTo>
                  <a:cubicBezTo>
                    <a:pt x="27" y="175"/>
                    <a:pt x="27" y="175"/>
                    <a:pt x="27" y="175"/>
                  </a:cubicBezTo>
                  <a:cubicBezTo>
                    <a:pt x="27" y="176"/>
                    <a:pt x="27" y="176"/>
                    <a:pt x="27" y="176"/>
                  </a:cubicBezTo>
                  <a:close/>
                  <a:moveTo>
                    <a:pt x="27" y="168"/>
                  </a:moveTo>
                  <a:cubicBezTo>
                    <a:pt x="28" y="168"/>
                    <a:pt x="28" y="168"/>
                    <a:pt x="28" y="168"/>
                  </a:cubicBezTo>
                  <a:cubicBezTo>
                    <a:pt x="29" y="168"/>
                    <a:pt x="29" y="168"/>
                    <a:pt x="29" y="168"/>
                  </a:cubicBezTo>
                  <a:cubicBezTo>
                    <a:pt x="28" y="167"/>
                    <a:pt x="28" y="167"/>
                    <a:pt x="28" y="167"/>
                  </a:cubicBezTo>
                  <a:cubicBezTo>
                    <a:pt x="27" y="168"/>
                    <a:pt x="27" y="168"/>
                    <a:pt x="27" y="168"/>
                  </a:cubicBezTo>
                  <a:close/>
                  <a:moveTo>
                    <a:pt x="28" y="167"/>
                  </a:moveTo>
                  <a:cubicBezTo>
                    <a:pt x="28" y="167"/>
                    <a:pt x="28" y="167"/>
                    <a:pt x="28" y="167"/>
                  </a:cubicBezTo>
                  <a:cubicBezTo>
                    <a:pt x="29" y="167"/>
                    <a:pt x="29" y="167"/>
                    <a:pt x="29" y="167"/>
                  </a:cubicBezTo>
                  <a:cubicBezTo>
                    <a:pt x="29" y="167"/>
                    <a:pt x="29" y="167"/>
                    <a:pt x="29" y="167"/>
                  </a:cubicBezTo>
                  <a:cubicBezTo>
                    <a:pt x="29" y="167"/>
                    <a:pt x="29" y="167"/>
                    <a:pt x="29" y="167"/>
                  </a:cubicBezTo>
                  <a:cubicBezTo>
                    <a:pt x="28" y="167"/>
                    <a:pt x="28" y="167"/>
                    <a:pt x="28" y="167"/>
                  </a:cubicBezTo>
                  <a:cubicBezTo>
                    <a:pt x="28" y="167"/>
                    <a:pt x="28" y="167"/>
                    <a:pt x="28" y="167"/>
                  </a:cubicBezTo>
                  <a:close/>
                  <a:moveTo>
                    <a:pt x="26" y="167"/>
                  </a:moveTo>
                  <a:cubicBezTo>
                    <a:pt x="26" y="167"/>
                    <a:pt x="26" y="167"/>
                    <a:pt x="26" y="167"/>
                  </a:cubicBezTo>
                  <a:cubicBezTo>
                    <a:pt x="27" y="167"/>
                    <a:pt x="27" y="167"/>
                    <a:pt x="27" y="167"/>
                  </a:cubicBezTo>
                  <a:cubicBezTo>
                    <a:pt x="27" y="167"/>
                    <a:pt x="27" y="167"/>
                    <a:pt x="27" y="167"/>
                  </a:cubicBezTo>
                  <a:cubicBezTo>
                    <a:pt x="26" y="167"/>
                    <a:pt x="26" y="167"/>
                    <a:pt x="26" y="167"/>
                  </a:cubicBezTo>
                  <a:cubicBezTo>
                    <a:pt x="26" y="167"/>
                    <a:pt x="26" y="167"/>
                    <a:pt x="26" y="167"/>
                  </a:cubicBezTo>
                  <a:close/>
                  <a:moveTo>
                    <a:pt x="29" y="160"/>
                  </a:moveTo>
                  <a:cubicBezTo>
                    <a:pt x="28" y="160"/>
                    <a:pt x="28" y="160"/>
                    <a:pt x="28" y="160"/>
                  </a:cubicBezTo>
                  <a:cubicBezTo>
                    <a:pt x="29" y="160"/>
                    <a:pt x="29" y="160"/>
                    <a:pt x="29" y="160"/>
                  </a:cubicBezTo>
                  <a:cubicBezTo>
                    <a:pt x="29" y="160"/>
                    <a:pt x="29" y="160"/>
                    <a:pt x="29" y="160"/>
                  </a:cubicBezTo>
                  <a:cubicBezTo>
                    <a:pt x="29" y="160"/>
                    <a:pt x="29" y="160"/>
                    <a:pt x="29" y="160"/>
                  </a:cubicBezTo>
                  <a:cubicBezTo>
                    <a:pt x="30" y="159"/>
                    <a:pt x="30" y="159"/>
                    <a:pt x="30" y="159"/>
                  </a:cubicBezTo>
                  <a:cubicBezTo>
                    <a:pt x="29" y="159"/>
                    <a:pt x="29" y="159"/>
                    <a:pt x="29" y="159"/>
                  </a:cubicBezTo>
                  <a:cubicBezTo>
                    <a:pt x="29" y="160"/>
                    <a:pt x="29" y="160"/>
                    <a:pt x="29" y="160"/>
                  </a:cubicBezTo>
                  <a:close/>
                  <a:moveTo>
                    <a:pt x="36" y="157"/>
                  </a:moveTo>
                  <a:cubicBezTo>
                    <a:pt x="36" y="157"/>
                    <a:pt x="36" y="157"/>
                    <a:pt x="36" y="157"/>
                  </a:cubicBezTo>
                  <a:cubicBezTo>
                    <a:pt x="37" y="157"/>
                    <a:pt x="37" y="157"/>
                    <a:pt x="37" y="157"/>
                  </a:cubicBezTo>
                  <a:cubicBezTo>
                    <a:pt x="37" y="157"/>
                    <a:pt x="37" y="157"/>
                    <a:pt x="37" y="157"/>
                  </a:cubicBezTo>
                  <a:cubicBezTo>
                    <a:pt x="36" y="157"/>
                    <a:pt x="36" y="157"/>
                    <a:pt x="36" y="157"/>
                  </a:cubicBezTo>
                  <a:cubicBezTo>
                    <a:pt x="36" y="157"/>
                    <a:pt x="36" y="157"/>
                    <a:pt x="36" y="157"/>
                  </a:cubicBezTo>
                  <a:cubicBezTo>
                    <a:pt x="36" y="157"/>
                    <a:pt x="36" y="157"/>
                    <a:pt x="36" y="157"/>
                  </a:cubicBezTo>
                  <a:close/>
                  <a:moveTo>
                    <a:pt x="33" y="153"/>
                  </a:moveTo>
                  <a:cubicBezTo>
                    <a:pt x="33" y="154"/>
                    <a:pt x="33" y="154"/>
                    <a:pt x="33" y="154"/>
                  </a:cubicBezTo>
                  <a:cubicBezTo>
                    <a:pt x="33" y="154"/>
                    <a:pt x="33" y="154"/>
                    <a:pt x="33" y="154"/>
                  </a:cubicBezTo>
                  <a:cubicBezTo>
                    <a:pt x="34" y="154"/>
                    <a:pt x="34" y="154"/>
                    <a:pt x="34" y="154"/>
                  </a:cubicBezTo>
                  <a:cubicBezTo>
                    <a:pt x="34" y="153"/>
                    <a:pt x="34" y="153"/>
                    <a:pt x="34" y="153"/>
                  </a:cubicBezTo>
                  <a:cubicBezTo>
                    <a:pt x="33" y="153"/>
                    <a:pt x="33" y="153"/>
                    <a:pt x="33" y="153"/>
                  </a:cubicBezTo>
                  <a:cubicBezTo>
                    <a:pt x="33" y="153"/>
                    <a:pt x="33" y="153"/>
                    <a:pt x="33" y="153"/>
                  </a:cubicBezTo>
                  <a:close/>
                  <a:moveTo>
                    <a:pt x="36" y="153"/>
                  </a:moveTo>
                  <a:cubicBezTo>
                    <a:pt x="37" y="153"/>
                    <a:pt x="37" y="153"/>
                    <a:pt x="37" y="153"/>
                  </a:cubicBezTo>
                  <a:cubicBezTo>
                    <a:pt x="37" y="153"/>
                    <a:pt x="37" y="153"/>
                    <a:pt x="37" y="153"/>
                  </a:cubicBezTo>
                  <a:cubicBezTo>
                    <a:pt x="38" y="153"/>
                    <a:pt x="38" y="153"/>
                    <a:pt x="38" y="153"/>
                  </a:cubicBezTo>
                  <a:cubicBezTo>
                    <a:pt x="37" y="153"/>
                    <a:pt x="37" y="153"/>
                    <a:pt x="37" y="153"/>
                  </a:cubicBezTo>
                  <a:cubicBezTo>
                    <a:pt x="36" y="153"/>
                    <a:pt x="36" y="153"/>
                    <a:pt x="36" y="153"/>
                  </a:cubicBezTo>
                  <a:close/>
                  <a:moveTo>
                    <a:pt x="34" y="153"/>
                  </a:moveTo>
                  <a:cubicBezTo>
                    <a:pt x="35" y="153"/>
                    <a:pt x="35" y="153"/>
                    <a:pt x="35" y="153"/>
                  </a:cubicBezTo>
                  <a:cubicBezTo>
                    <a:pt x="36" y="153"/>
                    <a:pt x="36" y="153"/>
                    <a:pt x="36" y="153"/>
                  </a:cubicBezTo>
                  <a:cubicBezTo>
                    <a:pt x="37" y="152"/>
                    <a:pt x="37" y="152"/>
                    <a:pt x="37" y="152"/>
                  </a:cubicBezTo>
                  <a:cubicBezTo>
                    <a:pt x="36" y="152"/>
                    <a:pt x="36" y="152"/>
                    <a:pt x="36" y="152"/>
                  </a:cubicBezTo>
                  <a:cubicBezTo>
                    <a:pt x="35" y="152"/>
                    <a:pt x="35" y="152"/>
                    <a:pt x="35" y="152"/>
                  </a:cubicBezTo>
                  <a:cubicBezTo>
                    <a:pt x="34" y="152"/>
                    <a:pt x="34" y="152"/>
                    <a:pt x="34" y="152"/>
                  </a:cubicBezTo>
                  <a:cubicBezTo>
                    <a:pt x="34" y="153"/>
                    <a:pt x="34" y="153"/>
                    <a:pt x="34" y="153"/>
                  </a:cubicBezTo>
                  <a:close/>
                  <a:moveTo>
                    <a:pt x="42" y="137"/>
                  </a:moveTo>
                  <a:cubicBezTo>
                    <a:pt x="42" y="138"/>
                    <a:pt x="42" y="138"/>
                    <a:pt x="42" y="138"/>
                  </a:cubicBezTo>
                  <a:cubicBezTo>
                    <a:pt x="43" y="138"/>
                    <a:pt x="43" y="138"/>
                    <a:pt x="43" y="138"/>
                  </a:cubicBezTo>
                  <a:cubicBezTo>
                    <a:pt x="43" y="137"/>
                    <a:pt x="43" y="137"/>
                    <a:pt x="43" y="137"/>
                  </a:cubicBezTo>
                  <a:cubicBezTo>
                    <a:pt x="43" y="137"/>
                    <a:pt x="43" y="137"/>
                    <a:pt x="43" y="137"/>
                  </a:cubicBezTo>
                  <a:cubicBezTo>
                    <a:pt x="42" y="137"/>
                    <a:pt x="42" y="137"/>
                    <a:pt x="42" y="137"/>
                  </a:cubicBezTo>
                  <a:close/>
                  <a:moveTo>
                    <a:pt x="42" y="135"/>
                  </a:moveTo>
                  <a:cubicBezTo>
                    <a:pt x="41" y="135"/>
                    <a:pt x="41" y="135"/>
                    <a:pt x="41" y="135"/>
                  </a:cubicBezTo>
                  <a:cubicBezTo>
                    <a:pt x="42" y="136"/>
                    <a:pt x="42" y="136"/>
                    <a:pt x="42" y="136"/>
                  </a:cubicBezTo>
                  <a:cubicBezTo>
                    <a:pt x="43" y="136"/>
                    <a:pt x="43" y="136"/>
                    <a:pt x="43" y="136"/>
                  </a:cubicBezTo>
                  <a:cubicBezTo>
                    <a:pt x="42" y="135"/>
                    <a:pt x="42" y="135"/>
                    <a:pt x="42" y="135"/>
                  </a:cubicBezTo>
                  <a:cubicBezTo>
                    <a:pt x="42" y="135"/>
                    <a:pt x="42" y="135"/>
                    <a:pt x="42" y="135"/>
                  </a:cubicBezTo>
                  <a:close/>
                  <a:moveTo>
                    <a:pt x="39" y="130"/>
                  </a:moveTo>
                  <a:cubicBezTo>
                    <a:pt x="40" y="130"/>
                    <a:pt x="40" y="130"/>
                    <a:pt x="40" y="130"/>
                  </a:cubicBezTo>
                  <a:cubicBezTo>
                    <a:pt x="40" y="129"/>
                    <a:pt x="40" y="129"/>
                    <a:pt x="40" y="129"/>
                  </a:cubicBezTo>
                  <a:cubicBezTo>
                    <a:pt x="41" y="129"/>
                    <a:pt x="41" y="129"/>
                    <a:pt x="41" y="129"/>
                  </a:cubicBezTo>
                  <a:cubicBezTo>
                    <a:pt x="41" y="129"/>
                    <a:pt x="41" y="129"/>
                    <a:pt x="41" y="129"/>
                  </a:cubicBezTo>
                  <a:cubicBezTo>
                    <a:pt x="40" y="129"/>
                    <a:pt x="40" y="129"/>
                    <a:pt x="40" y="129"/>
                  </a:cubicBezTo>
                  <a:cubicBezTo>
                    <a:pt x="40" y="128"/>
                    <a:pt x="40" y="128"/>
                    <a:pt x="40" y="128"/>
                  </a:cubicBezTo>
                  <a:cubicBezTo>
                    <a:pt x="39" y="129"/>
                    <a:pt x="39" y="129"/>
                    <a:pt x="39" y="129"/>
                  </a:cubicBezTo>
                  <a:cubicBezTo>
                    <a:pt x="39" y="129"/>
                    <a:pt x="39" y="129"/>
                    <a:pt x="39" y="129"/>
                  </a:cubicBezTo>
                  <a:cubicBezTo>
                    <a:pt x="39" y="130"/>
                    <a:pt x="39" y="130"/>
                    <a:pt x="39" y="130"/>
                  </a:cubicBezTo>
                  <a:close/>
                  <a:moveTo>
                    <a:pt x="39" y="133"/>
                  </a:moveTo>
                  <a:cubicBezTo>
                    <a:pt x="40" y="133"/>
                    <a:pt x="40" y="133"/>
                    <a:pt x="40" y="133"/>
                  </a:cubicBezTo>
                  <a:cubicBezTo>
                    <a:pt x="40" y="133"/>
                    <a:pt x="40" y="133"/>
                    <a:pt x="40" y="133"/>
                  </a:cubicBezTo>
                  <a:cubicBezTo>
                    <a:pt x="41" y="132"/>
                    <a:pt x="41" y="132"/>
                    <a:pt x="41" y="132"/>
                  </a:cubicBezTo>
                  <a:cubicBezTo>
                    <a:pt x="41" y="131"/>
                    <a:pt x="41" y="131"/>
                    <a:pt x="41" y="131"/>
                  </a:cubicBezTo>
                  <a:cubicBezTo>
                    <a:pt x="40" y="131"/>
                    <a:pt x="40" y="131"/>
                    <a:pt x="40" y="131"/>
                  </a:cubicBezTo>
                  <a:cubicBezTo>
                    <a:pt x="40" y="131"/>
                    <a:pt x="40" y="131"/>
                    <a:pt x="40" y="131"/>
                  </a:cubicBezTo>
                  <a:cubicBezTo>
                    <a:pt x="39" y="133"/>
                    <a:pt x="39" y="133"/>
                    <a:pt x="39" y="133"/>
                  </a:cubicBezTo>
                  <a:close/>
                  <a:moveTo>
                    <a:pt x="36" y="133"/>
                  </a:moveTo>
                  <a:cubicBezTo>
                    <a:pt x="37" y="133"/>
                    <a:pt x="37" y="133"/>
                    <a:pt x="37" y="133"/>
                  </a:cubicBezTo>
                  <a:cubicBezTo>
                    <a:pt x="38" y="133"/>
                    <a:pt x="38" y="133"/>
                    <a:pt x="38" y="133"/>
                  </a:cubicBezTo>
                  <a:cubicBezTo>
                    <a:pt x="38" y="132"/>
                    <a:pt x="38" y="132"/>
                    <a:pt x="38" y="132"/>
                  </a:cubicBezTo>
                  <a:cubicBezTo>
                    <a:pt x="38" y="131"/>
                    <a:pt x="38" y="131"/>
                    <a:pt x="38" y="131"/>
                  </a:cubicBezTo>
                  <a:cubicBezTo>
                    <a:pt x="37" y="132"/>
                    <a:pt x="37" y="132"/>
                    <a:pt x="37" y="132"/>
                  </a:cubicBezTo>
                  <a:cubicBezTo>
                    <a:pt x="36" y="132"/>
                    <a:pt x="36" y="132"/>
                    <a:pt x="36" y="132"/>
                  </a:cubicBezTo>
                  <a:cubicBezTo>
                    <a:pt x="36" y="133"/>
                    <a:pt x="36" y="133"/>
                    <a:pt x="36" y="133"/>
                  </a:cubicBezTo>
                  <a:close/>
                  <a:moveTo>
                    <a:pt x="31" y="137"/>
                  </a:moveTo>
                  <a:cubicBezTo>
                    <a:pt x="31" y="137"/>
                    <a:pt x="31" y="137"/>
                    <a:pt x="31" y="137"/>
                  </a:cubicBezTo>
                  <a:cubicBezTo>
                    <a:pt x="31" y="138"/>
                    <a:pt x="31" y="138"/>
                    <a:pt x="31" y="138"/>
                  </a:cubicBezTo>
                  <a:cubicBezTo>
                    <a:pt x="32" y="138"/>
                    <a:pt x="32" y="138"/>
                    <a:pt x="32" y="138"/>
                  </a:cubicBezTo>
                  <a:cubicBezTo>
                    <a:pt x="32" y="137"/>
                    <a:pt x="32" y="137"/>
                    <a:pt x="32" y="137"/>
                  </a:cubicBezTo>
                  <a:cubicBezTo>
                    <a:pt x="32" y="137"/>
                    <a:pt x="32" y="137"/>
                    <a:pt x="32" y="137"/>
                  </a:cubicBezTo>
                  <a:cubicBezTo>
                    <a:pt x="31" y="137"/>
                    <a:pt x="31" y="137"/>
                    <a:pt x="31" y="137"/>
                  </a:cubicBezTo>
                  <a:close/>
                  <a:moveTo>
                    <a:pt x="41" y="144"/>
                  </a:moveTo>
                  <a:cubicBezTo>
                    <a:pt x="41" y="145"/>
                    <a:pt x="41" y="145"/>
                    <a:pt x="41" y="145"/>
                  </a:cubicBezTo>
                  <a:cubicBezTo>
                    <a:pt x="42" y="144"/>
                    <a:pt x="42" y="144"/>
                    <a:pt x="42" y="144"/>
                  </a:cubicBezTo>
                  <a:cubicBezTo>
                    <a:pt x="42" y="145"/>
                    <a:pt x="42" y="145"/>
                    <a:pt x="42" y="145"/>
                  </a:cubicBezTo>
                  <a:cubicBezTo>
                    <a:pt x="42" y="146"/>
                    <a:pt x="42" y="146"/>
                    <a:pt x="42" y="146"/>
                  </a:cubicBezTo>
                  <a:cubicBezTo>
                    <a:pt x="42" y="146"/>
                    <a:pt x="42" y="146"/>
                    <a:pt x="42" y="146"/>
                  </a:cubicBezTo>
                  <a:cubicBezTo>
                    <a:pt x="43" y="146"/>
                    <a:pt x="43" y="146"/>
                    <a:pt x="43" y="146"/>
                  </a:cubicBezTo>
                  <a:cubicBezTo>
                    <a:pt x="43" y="145"/>
                    <a:pt x="43" y="145"/>
                    <a:pt x="43" y="145"/>
                  </a:cubicBezTo>
                  <a:cubicBezTo>
                    <a:pt x="44" y="144"/>
                    <a:pt x="44" y="144"/>
                    <a:pt x="44" y="144"/>
                  </a:cubicBezTo>
                  <a:cubicBezTo>
                    <a:pt x="43" y="144"/>
                    <a:pt x="43" y="144"/>
                    <a:pt x="43" y="144"/>
                  </a:cubicBezTo>
                  <a:cubicBezTo>
                    <a:pt x="43" y="144"/>
                    <a:pt x="43" y="144"/>
                    <a:pt x="43" y="144"/>
                  </a:cubicBezTo>
                  <a:cubicBezTo>
                    <a:pt x="42" y="144"/>
                    <a:pt x="42" y="144"/>
                    <a:pt x="42" y="144"/>
                  </a:cubicBezTo>
                  <a:cubicBezTo>
                    <a:pt x="41" y="144"/>
                    <a:pt x="41" y="144"/>
                    <a:pt x="41" y="144"/>
                  </a:cubicBezTo>
                  <a:close/>
                  <a:moveTo>
                    <a:pt x="31" y="147"/>
                  </a:moveTo>
                  <a:cubicBezTo>
                    <a:pt x="31" y="147"/>
                    <a:pt x="31" y="147"/>
                    <a:pt x="31" y="147"/>
                  </a:cubicBezTo>
                  <a:cubicBezTo>
                    <a:pt x="33" y="147"/>
                    <a:pt x="33" y="147"/>
                    <a:pt x="33" y="147"/>
                  </a:cubicBezTo>
                  <a:cubicBezTo>
                    <a:pt x="33" y="148"/>
                    <a:pt x="33" y="148"/>
                    <a:pt x="33" y="148"/>
                  </a:cubicBezTo>
                  <a:cubicBezTo>
                    <a:pt x="34" y="148"/>
                    <a:pt x="34" y="148"/>
                    <a:pt x="34" y="148"/>
                  </a:cubicBezTo>
                  <a:cubicBezTo>
                    <a:pt x="34" y="148"/>
                    <a:pt x="34" y="148"/>
                    <a:pt x="34" y="148"/>
                  </a:cubicBezTo>
                  <a:cubicBezTo>
                    <a:pt x="37" y="147"/>
                    <a:pt x="37" y="147"/>
                    <a:pt x="37" y="147"/>
                  </a:cubicBezTo>
                  <a:cubicBezTo>
                    <a:pt x="38" y="147"/>
                    <a:pt x="38" y="147"/>
                    <a:pt x="38" y="147"/>
                  </a:cubicBezTo>
                  <a:cubicBezTo>
                    <a:pt x="40" y="146"/>
                    <a:pt x="40" y="146"/>
                    <a:pt x="40" y="146"/>
                  </a:cubicBezTo>
                  <a:cubicBezTo>
                    <a:pt x="39" y="145"/>
                    <a:pt x="39" y="145"/>
                    <a:pt x="39" y="145"/>
                  </a:cubicBezTo>
                  <a:cubicBezTo>
                    <a:pt x="39" y="144"/>
                    <a:pt x="39" y="144"/>
                    <a:pt x="39" y="144"/>
                  </a:cubicBezTo>
                  <a:cubicBezTo>
                    <a:pt x="38" y="144"/>
                    <a:pt x="38" y="144"/>
                    <a:pt x="38" y="144"/>
                  </a:cubicBezTo>
                  <a:cubicBezTo>
                    <a:pt x="37" y="144"/>
                    <a:pt x="37" y="144"/>
                    <a:pt x="37" y="144"/>
                  </a:cubicBezTo>
                  <a:cubicBezTo>
                    <a:pt x="37" y="142"/>
                    <a:pt x="37" y="142"/>
                    <a:pt x="37" y="142"/>
                  </a:cubicBezTo>
                  <a:cubicBezTo>
                    <a:pt x="36" y="140"/>
                    <a:pt x="36" y="140"/>
                    <a:pt x="36" y="140"/>
                  </a:cubicBezTo>
                  <a:cubicBezTo>
                    <a:pt x="34" y="140"/>
                    <a:pt x="34" y="140"/>
                    <a:pt x="34" y="140"/>
                  </a:cubicBezTo>
                  <a:cubicBezTo>
                    <a:pt x="34" y="139"/>
                    <a:pt x="34" y="139"/>
                    <a:pt x="34" y="139"/>
                  </a:cubicBezTo>
                  <a:cubicBezTo>
                    <a:pt x="32" y="139"/>
                    <a:pt x="32" y="139"/>
                    <a:pt x="32" y="139"/>
                  </a:cubicBezTo>
                  <a:cubicBezTo>
                    <a:pt x="31" y="139"/>
                    <a:pt x="31" y="139"/>
                    <a:pt x="31" y="139"/>
                  </a:cubicBezTo>
                  <a:cubicBezTo>
                    <a:pt x="31" y="139"/>
                    <a:pt x="31" y="139"/>
                    <a:pt x="31" y="139"/>
                  </a:cubicBezTo>
                  <a:cubicBezTo>
                    <a:pt x="30" y="140"/>
                    <a:pt x="30" y="140"/>
                    <a:pt x="30" y="140"/>
                  </a:cubicBezTo>
                  <a:cubicBezTo>
                    <a:pt x="30" y="141"/>
                    <a:pt x="30" y="141"/>
                    <a:pt x="30" y="141"/>
                  </a:cubicBezTo>
                  <a:cubicBezTo>
                    <a:pt x="31" y="142"/>
                    <a:pt x="31" y="142"/>
                    <a:pt x="31" y="142"/>
                  </a:cubicBezTo>
                  <a:cubicBezTo>
                    <a:pt x="32" y="142"/>
                    <a:pt x="32" y="142"/>
                    <a:pt x="32" y="142"/>
                  </a:cubicBezTo>
                  <a:cubicBezTo>
                    <a:pt x="31" y="142"/>
                    <a:pt x="31" y="142"/>
                    <a:pt x="31" y="142"/>
                  </a:cubicBezTo>
                  <a:cubicBezTo>
                    <a:pt x="30" y="142"/>
                    <a:pt x="30" y="142"/>
                    <a:pt x="30" y="142"/>
                  </a:cubicBezTo>
                  <a:cubicBezTo>
                    <a:pt x="30" y="143"/>
                    <a:pt x="30" y="143"/>
                    <a:pt x="30" y="143"/>
                  </a:cubicBezTo>
                  <a:cubicBezTo>
                    <a:pt x="30" y="143"/>
                    <a:pt x="30" y="143"/>
                    <a:pt x="30" y="143"/>
                  </a:cubicBezTo>
                  <a:cubicBezTo>
                    <a:pt x="31" y="144"/>
                    <a:pt x="31" y="144"/>
                    <a:pt x="31" y="144"/>
                  </a:cubicBezTo>
                  <a:cubicBezTo>
                    <a:pt x="30" y="144"/>
                    <a:pt x="30" y="144"/>
                    <a:pt x="30" y="144"/>
                  </a:cubicBezTo>
                  <a:cubicBezTo>
                    <a:pt x="30" y="144"/>
                    <a:pt x="30" y="144"/>
                    <a:pt x="30" y="144"/>
                  </a:cubicBezTo>
                  <a:cubicBezTo>
                    <a:pt x="30" y="145"/>
                    <a:pt x="30" y="145"/>
                    <a:pt x="30" y="145"/>
                  </a:cubicBezTo>
                  <a:cubicBezTo>
                    <a:pt x="32" y="146"/>
                    <a:pt x="32" y="146"/>
                    <a:pt x="32" y="146"/>
                  </a:cubicBezTo>
                  <a:cubicBezTo>
                    <a:pt x="33" y="146"/>
                    <a:pt x="33" y="146"/>
                    <a:pt x="33" y="146"/>
                  </a:cubicBezTo>
                  <a:cubicBezTo>
                    <a:pt x="33" y="146"/>
                    <a:pt x="33" y="146"/>
                    <a:pt x="33" y="146"/>
                  </a:cubicBezTo>
                  <a:cubicBezTo>
                    <a:pt x="35" y="145"/>
                    <a:pt x="35" y="145"/>
                    <a:pt x="35" y="145"/>
                  </a:cubicBezTo>
                  <a:cubicBezTo>
                    <a:pt x="34" y="146"/>
                    <a:pt x="34" y="146"/>
                    <a:pt x="34" y="146"/>
                  </a:cubicBezTo>
                  <a:cubicBezTo>
                    <a:pt x="33" y="147"/>
                    <a:pt x="33" y="147"/>
                    <a:pt x="33" y="147"/>
                  </a:cubicBezTo>
                  <a:cubicBezTo>
                    <a:pt x="32" y="146"/>
                    <a:pt x="32" y="146"/>
                    <a:pt x="32" y="146"/>
                  </a:cubicBezTo>
                  <a:cubicBezTo>
                    <a:pt x="31" y="146"/>
                    <a:pt x="31" y="146"/>
                    <a:pt x="31" y="146"/>
                  </a:cubicBezTo>
                  <a:lnTo>
                    <a:pt x="31" y="147"/>
                  </a:lnTo>
                  <a:close/>
                </a:path>
              </a:pathLst>
            </a:custGeom>
            <a:grpFill/>
            <a:ln>
              <a:noFill/>
            </a:ln>
          </p:spPr>
          <p:txBody>
            <a:bodyPr vert="horz" wrap="square" lIns="91440" tIns="45720" rIns="91440" bIns="45720" numCol="1" anchor="t" anchorCtr="0" compatLnSpc="1"/>
            <a:lstStyle/>
            <a:p>
              <a:endParaRPr lang="en-US"/>
            </a:p>
          </p:txBody>
        </p:sp>
        <p:sp>
          <p:nvSpPr>
            <p:cNvPr id="164" name="Freeform 161">
              <a:extLst>
                <a:ext uri="{FF2B5EF4-FFF2-40B4-BE49-F238E27FC236}">
                  <a16:creationId xmlns="" xmlns:a16="http://schemas.microsoft.com/office/drawing/2014/main" id="{75551DC8-0EB9-4F3D-BE08-B0C605D4DB84}"/>
                </a:ext>
              </a:extLst>
            </p:cNvPr>
            <p:cNvSpPr>
              <a:spLocks noEditPoints="1"/>
            </p:cNvSpPr>
            <p:nvPr/>
          </p:nvSpPr>
          <p:spPr bwMode="auto">
            <a:xfrm>
              <a:off x="1705606" y="742950"/>
              <a:ext cx="1834736" cy="1541384"/>
            </a:xfrm>
            <a:custGeom>
              <a:avLst/>
              <a:gdLst>
                <a:gd name="T0" fmla="*/ 282 w 385"/>
                <a:gd name="T1" fmla="*/ 23 h 323"/>
                <a:gd name="T2" fmla="*/ 282 w 385"/>
                <a:gd name="T3" fmla="*/ 55 h 323"/>
                <a:gd name="T4" fmla="*/ 281 w 385"/>
                <a:gd name="T5" fmla="*/ 61 h 323"/>
                <a:gd name="T6" fmla="*/ 300 w 385"/>
                <a:gd name="T7" fmla="*/ 38 h 323"/>
                <a:gd name="T8" fmla="*/ 301 w 385"/>
                <a:gd name="T9" fmla="*/ 22 h 323"/>
                <a:gd name="T10" fmla="*/ 325 w 385"/>
                <a:gd name="T11" fmla="*/ 10 h 323"/>
                <a:gd name="T12" fmla="*/ 379 w 385"/>
                <a:gd name="T13" fmla="*/ 12 h 323"/>
                <a:gd name="T14" fmla="*/ 330 w 385"/>
                <a:gd name="T15" fmla="*/ 46 h 323"/>
                <a:gd name="T16" fmla="*/ 296 w 385"/>
                <a:gd name="T17" fmla="*/ 67 h 323"/>
                <a:gd name="T18" fmla="*/ 308 w 385"/>
                <a:gd name="T19" fmla="*/ 151 h 323"/>
                <a:gd name="T20" fmla="*/ 270 w 385"/>
                <a:gd name="T21" fmla="*/ 63 h 323"/>
                <a:gd name="T22" fmla="*/ 241 w 385"/>
                <a:gd name="T23" fmla="*/ 43 h 323"/>
                <a:gd name="T24" fmla="*/ 201 w 385"/>
                <a:gd name="T25" fmla="*/ 40 h 323"/>
                <a:gd name="T26" fmla="*/ 263 w 385"/>
                <a:gd name="T27" fmla="*/ 71 h 323"/>
                <a:gd name="T28" fmla="*/ 273 w 385"/>
                <a:gd name="T29" fmla="*/ 98 h 323"/>
                <a:gd name="T30" fmla="*/ 165 w 385"/>
                <a:gd name="T31" fmla="*/ 52 h 323"/>
                <a:gd name="T32" fmla="*/ 239 w 385"/>
                <a:gd name="T33" fmla="*/ 81 h 323"/>
                <a:gd name="T34" fmla="*/ 222 w 385"/>
                <a:gd name="T35" fmla="*/ 71 h 323"/>
                <a:gd name="T36" fmla="*/ 213 w 385"/>
                <a:gd name="T37" fmla="*/ 74 h 323"/>
                <a:gd name="T38" fmla="*/ 201 w 385"/>
                <a:gd name="T39" fmla="*/ 63 h 323"/>
                <a:gd name="T40" fmla="*/ 145 w 385"/>
                <a:gd name="T41" fmla="*/ 70 h 323"/>
                <a:gd name="T42" fmla="*/ 207 w 385"/>
                <a:gd name="T43" fmla="*/ 101 h 323"/>
                <a:gd name="T44" fmla="*/ 221 w 385"/>
                <a:gd name="T45" fmla="*/ 106 h 323"/>
                <a:gd name="T46" fmla="*/ 277 w 385"/>
                <a:gd name="T47" fmla="*/ 112 h 323"/>
                <a:gd name="T48" fmla="*/ 266 w 385"/>
                <a:gd name="T49" fmla="*/ 145 h 323"/>
                <a:gd name="T50" fmla="*/ 191 w 385"/>
                <a:gd name="T51" fmla="*/ 148 h 323"/>
                <a:gd name="T52" fmla="*/ 188 w 385"/>
                <a:gd name="T53" fmla="*/ 109 h 323"/>
                <a:gd name="T54" fmla="*/ 162 w 385"/>
                <a:gd name="T55" fmla="*/ 87 h 323"/>
                <a:gd name="T56" fmla="*/ 142 w 385"/>
                <a:gd name="T57" fmla="*/ 130 h 323"/>
                <a:gd name="T58" fmla="*/ 182 w 385"/>
                <a:gd name="T59" fmla="*/ 139 h 323"/>
                <a:gd name="T60" fmla="*/ 277 w 385"/>
                <a:gd name="T61" fmla="*/ 194 h 323"/>
                <a:gd name="T62" fmla="*/ 280 w 385"/>
                <a:gd name="T63" fmla="*/ 154 h 323"/>
                <a:gd name="T64" fmla="*/ 242 w 385"/>
                <a:gd name="T65" fmla="*/ 135 h 323"/>
                <a:gd name="T66" fmla="*/ 258 w 385"/>
                <a:gd name="T67" fmla="*/ 120 h 323"/>
                <a:gd name="T68" fmla="*/ 287 w 385"/>
                <a:gd name="T69" fmla="*/ 120 h 323"/>
                <a:gd name="T70" fmla="*/ 296 w 385"/>
                <a:gd name="T71" fmla="*/ 143 h 323"/>
                <a:gd name="T72" fmla="*/ 305 w 385"/>
                <a:gd name="T73" fmla="*/ 158 h 323"/>
                <a:gd name="T74" fmla="*/ 320 w 385"/>
                <a:gd name="T75" fmla="*/ 177 h 323"/>
                <a:gd name="T76" fmla="*/ 306 w 385"/>
                <a:gd name="T77" fmla="*/ 178 h 323"/>
                <a:gd name="T78" fmla="*/ 298 w 385"/>
                <a:gd name="T79" fmla="*/ 202 h 323"/>
                <a:gd name="T80" fmla="*/ 241 w 385"/>
                <a:gd name="T81" fmla="*/ 185 h 323"/>
                <a:gd name="T82" fmla="*/ 283 w 385"/>
                <a:gd name="T83" fmla="*/ 220 h 323"/>
                <a:gd name="T84" fmla="*/ 229 w 385"/>
                <a:gd name="T85" fmla="*/ 245 h 323"/>
                <a:gd name="T86" fmla="*/ 305 w 385"/>
                <a:gd name="T87" fmla="*/ 297 h 323"/>
                <a:gd name="T88" fmla="*/ 326 w 385"/>
                <a:gd name="T89" fmla="*/ 297 h 323"/>
                <a:gd name="T90" fmla="*/ 318 w 385"/>
                <a:gd name="T91" fmla="*/ 278 h 323"/>
                <a:gd name="T92" fmla="*/ 35 w 385"/>
                <a:gd name="T93" fmla="*/ 268 h 323"/>
                <a:gd name="T94" fmla="*/ 20 w 385"/>
                <a:gd name="T95" fmla="*/ 240 h 323"/>
                <a:gd name="T96" fmla="*/ 65 w 385"/>
                <a:gd name="T97" fmla="*/ 112 h 323"/>
                <a:gd name="T98" fmla="*/ 28 w 385"/>
                <a:gd name="T99" fmla="*/ 245 h 323"/>
                <a:gd name="T100" fmla="*/ 68 w 385"/>
                <a:gd name="T101" fmla="*/ 116 h 323"/>
                <a:gd name="T102" fmla="*/ 112 w 385"/>
                <a:gd name="T103" fmla="*/ 117 h 323"/>
                <a:gd name="T104" fmla="*/ 169 w 385"/>
                <a:gd name="T105" fmla="*/ 137 h 323"/>
                <a:gd name="T106" fmla="*/ 201 w 385"/>
                <a:gd name="T107" fmla="*/ 156 h 323"/>
                <a:gd name="T108" fmla="*/ 225 w 385"/>
                <a:gd name="T109" fmla="*/ 132 h 323"/>
                <a:gd name="T110" fmla="*/ 258 w 385"/>
                <a:gd name="T111" fmla="*/ 148 h 323"/>
                <a:gd name="T112" fmla="*/ 216 w 385"/>
                <a:gd name="T113" fmla="*/ 185 h 323"/>
                <a:gd name="T114" fmla="*/ 178 w 385"/>
                <a:gd name="T115" fmla="*/ 234 h 323"/>
                <a:gd name="T116" fmla="*/ 246 w 385"/>
                <a:gd name="T117" fmla="*/ 222 h 323"/>
                <a:gd name="T118" fmla="*/ 293 w 385"/>
                <a:gd name="T119" fmla="*/ 224 h 323"/>
                <a:gd name="T120" fmla="*/ 312 w 385"/>
                <a:gd name="T121" fmla="*/ 258 h 323"/>
                <a:gd name="T122" fmla="*/ 275 w 385"/>
                <a:gd name="T123" fmla="*/ 281 h 323"/>
                <a:gd name="T124" fmla="*/ 281 w 385"/>
                <a:gd name="T125" fmla="*/ 309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5" h="323">
                  <a:moveTo>
                    <a:pt x="278" y="57"/>
                  </a:moveTo>
                  <a:cubicBezTo>
                    <a:pt x="279" y="56"/>
                    <a:pt x="279" y="56"/>
                    <a:pt x="279" y="56"/>
                  </a:cubicBezTo>
                  <a:cubicBezTo>
                    <a:pt x="280" y="56"/>
                    <a:pt x="280" y="56"/>
                    <a:pt x="280" y="56"/>
                  </a:cubicBezTo>
                  <a:cubicBezTo>
                    <a:pt x="281" y="54"/>
                    <a:pt x="281" y="54"/>
                    <a:pt x="281" y="54"/>
                  </a:cubicBezTo>
                  <a:cubicBezTo>
                    <a:pt x="282" y="52"/>
                    <a:pt x="282" y="52"/>
                    <a:pt x="282" y="52"/>
                  </a:cubicBezTo>
                  <a:cubicBezTo>
                    <a:pt x="282" y="52"/>
                    <a:pt x="282" y="52"/>
                    <a:pt x="282" y="52"/>
                  </a:cubicBezTo>
                  <a:cubicBezTo>
                    <a:pt x="282" y="53"/>
                    <a:pt x="282" y="53"/>
                    <a:pt x="282" y="53"/>
                  </a:cubicBezTo>
                  <a:cubicBezTo>
                    <a:pt x="282" y="54"/>
                    <a:pt x="282" y="54"/>
                    <a:pt x="282" y="54"/>
                  </a:cubicBezTo>
                  <a:cubicBezTo>
                    <a:pt x="282" y="54"/>
                    <a:pt x="282" y="54"/>
                    <a:pt x="282" y="54"/>
                  </a:cubicBezTo>
                  <a:cubicBezTo>
                    <a:pt x="283" y="54"/>
                    <a:pt x="283" y="54"/>
                    <a:pt x="283" y="54"/>
                  </a:cubicBezTo>
                  <a:cubicBezTo>
                    <a:pt x="283" y="53"/>
                    <a:pt x="283" y="53"/>
                    <a:pt x="283" y="53"/>
                  </a:cubicBezTo>
                  <a:cubicBezTo>
                    <a:pt x="284" y="53"/>
                    <a:pt x="284" y="53"/>
                    <a:pt x="284" y="53"/>
                  </a:cubicBezTo>
                  <a:cubicBezTo>
                    <a:pt x="284" y="52"/>
                    <a:pt x="284" y="52"/>
                    <a:pt x="284" y="52"/>
                  </a:cubicBezTo>
                  <a:cubicBezTo>
                    <a:pt x="283" y="52"/>
                    <a:pt x="283" y="52"/>
                    <a:pt x="283" y="52"/>
                  </a:cubicBezTo>
                  <a:cubicBezTo>
                    <a:pt x="283" y="52"/>
                    <a:pt x="283" y="52"/>
                    <a:pt x="283" y="52"/>
                  </a:cubicBezTo>
                  <a:cubicBezTo>
                    <a:pt x="284" y="51"/>
                    <a:pt x="284" y="51"/>
                    <a:pt x="284" y="51"/>
                  </a:cubicBezTo>
                  <a:cubicBezTo>
                    <a:pt x="284" y="50"/>
                    <a:pt x="284" y="50"/>
                    <a:pt x="284" y="50"/>
                  </a:cubicBezTo>
                  <a:cubicBezTo>
                    <a:pt x="284" y="50"/>
                    <a:pt x="284" y="50"/>
                    <a:pt x="284" y="50"/>
                  </a:cubicBezTo>
                  <a:cubicBezTo>
                    <a:pt x="284" y="49"/>
                    <a:pt x="284" y="49"/>
                    <a:pt x="284" y="49"/>
                  </a:cubicBezTo>
                  <a:cubicBezTo>
                    <a:pt x="285" y="48"/>
                    <a:pt x="285" y="48"/>
                    <a:pt x="285" y="48"/>
                  </a:cubicBezTo>
                  <a:cubicBezTo>
                    <a:pt x="285" y="47"/>
                    <a:pt x="285" y="47"/>
                    <a:pt x="285" y="47"/>
                  </a:cubicBezTo>
                  <a:cubicBezTo>
                    <a:pt x="286" y="47"/>
                    <a:pt x="286" y="47"/>
                    <a:pt x="286" y="47"/>
                  </a:cubicBezTo>
                  <a:cubicBezTo>
                    <a:pt x="287" y="46"/>
                    <a:pt x="287" y="46"/>
                    <a:pt x="287" y="46"/>
                  </a:cubicBezTo>
                  <a:cubicBezTo>
                    <a:pt x="287" y="47"/>
                    <a:pt x="287" y="47"/>
                    <a:pt x="287" y="47"/>
                  </a:cubicBezTo>
                  <a:cubicBezTo>
                    <a:pt x="287" y="47"/>
                    <a:pt x="287" y="47"/>
                    <a:pt x="287" y="47"/>
                  </a:cubicBezTo>
                  <a:cubicBezTo>
                    <a:pt x="286" y="47"/>
                    <a:pt x="286" y="47"/>
                    <a:pt x="286" y="47"/>
                  </a:cubicBezTo>
                  <a:cubicBezTo>
                    <a:pt x="286" y="49"/>
                    <a:pt x="286" y="49"/>
                    <a:pt x="286" y="49"/>
                  </a:cubicBezTo>
                  <a:cubicBezTo>
                    <a:pt x="285" y="50"/>
                    <a:pt x="285" y="50"/>
                    <a:pt x="285" y="50"/>
                  </a:cubicBezTo>
                  <a:cubicBezTo>
                    <a:pt x="285" y="51"/>
                    <a:pt x="285" y="51"/>
                    <a:pt x="285" y="51"/>
                  </a:cubicBezTo>
                  <a:cubicBezTo>
                    <a:pt x="285" y="51"/>
                    <a:pt x="285" y="51"/>
                    <a:pt x="285" y="51"/>
                  </a:cubicBezTo>
                  <a:cubicBezTo>
                    <a:pt x="285" y="52"/>
                    <a:pt x="285" y="52"/>
                    <a:pt x="285" y="52"/>
                  </a:cubicBezTo>
                  <a:cubicBezTo>
                    <a:pt x="286" y="52"/>
                    <a:pt x="286" y="52"/>
                    <a:pt x="286" y="52"/>
                  </a:cubicBezTo>
                  <a:cubicBezTo>
                    <a:pt x="287" y="51"/>
                    <a:pt x="287" y="51"/>
                    <a:pt x="287" y="51"/>
                  </a:cubicBezTo>
                  <a:cubicBezTo>
                    <a:pt x="288" y="49"/>
                    <a:pt x="288" y="49"/>
                    <a:pt x="288" y="49"/>
                  </a:cubicBezTo>
                  <a:cubicBezTo>
                    <a:pt x="289" y="48"/>
                    <a:pt x="289" y="48"/>
                    <a:pt x="289" y="48"/>
                  </a:cubicBezTo>
                  <a:cubicBezTo>
                    <a:pt x="289" y="47"/>
                    <a:pt x="289" y="47"/>
                    <a:pt x="289" y="47"/>
                  </a:cubicBezTo>
                  <a:cubicBezTo>
                    <a:pt x="289" y="47"/>
                    <a:pt x="289" y="47"/>
                    <a:pt x="289" y="47"/>
                  </a:cubicBezTo>
                  <a:cubicBezTo>
                    <a:pt x="290" y="46"/>
                    <a:pt x="290" y="46"/>
                    <a:pt x="290" y="46"/>
                  </a:cubicBezTo>
                  <a:cubicBezTo>
                    <a:pt x="290" y="47"/>
                    <a:pt x="290" y="47"/>
                    <a:pt x="290" y="47"/>
                  </a:cubicBezTo>
                  <a:cubicBezTo>
                    <a:pt x="290" y="47"/>
                    <a:pt x="290" y="47"/>
                    <a:pt x="290" y="47"/>
                  </a:cubicBezTo>
                  <a:cubicBezTo>
                    <a:pt x="290" y="48"/>
                    <a:pt x="290" y="48"/>
                    <a:pt x="290" y="48"/>
                  </a:cubicBezTo>
                  <a:cubicBezTo>
                    <a:pt x="290" y="48"/>
                    <a:pt x="290" y="48"/>
                    <a:pt x="290" y="48"/>
                  </a:cubicBezTo>
                  <a:cubicBezTo>
                    <a:pt x="291" y="47"/>
                    <a:pt x="291" y="47"/>
                    <a:pt x="291" y="47"/>
                  </a:cubicBezTo>
                  <a:cubicBezTo>
                    <a:pt x="292" y="47"/>
                    <a:pt x="292" y="47"/>
                    <a:pt x="292" y="47"/>
                  </a:cubicBezTo>
                  <a:cubicBezTo>
                    <a:pt x="293" y="47"/>
                    <a:pt x="293" y="47"/>
                    <a:pt x="293" y="47"/>
                  </a:cubicBezTo>
                  <a:cubicBezTo>
                    <a:pt x="295" y="46"/>
                    <a:pt x="295" y="46"/>
                    <a:pt x="295" y="46"/>
                  </a:cubicBezTo>
                  <a:cubicBezTo>
                    <a:pt x="296" y="46"/>
                    <a:pt x="296" y="46"/>
                    <a:pt x="296" y="46"/>
                  </a:cubicBezTo>
                  <a:cubicBezTo>
                    <a:pt x="296" y="46"/>
                    <a:pt x="296" y="46"/>
                    <a:pt x="296" y="46"/>
                  </a:cubicBezTo>
                  <a:cubicBezTo>
                    <a:pt x="297" y="46"/>
                    <a:pt x="297" y="46"/>
                    <a:pt x="297" y="46"/>
                  </a:cubicBezTo>
                  <a:cubicBezTo>
                    <a:pt x="297" y="45"/>
                    <a:pt x="297" y="45"/>
                    <a:pt x="297" y="45"/>
                  </a:cubicBezTo>
                  <a:cubicBezTo>
                    <a:pt x="297" y="44"/>
                    <a:pt x="297" y="44"/>
                    <a:pt x="297" y="44"/>
                  </a:cubicBezTo>
                  <a:cubicBezTo>
                    <a:pt x="298" y="44"/>
                    <a:pt x="298" y="44"/>
                    <a:pt x="298" y="44"/>
                  </a:cubicBezTo>
                  <a:cubicBezTo>
                    <a:pt x="297" y="43"/>
                    <a:pt x="297" y="43"/>
                    <a:pt x="297" y="43"/>
                  </a:cubicBezTo>
                  <a:cubicBezTo>
                    <a:pt x="297" y="42"/>
                    <a:pt x="297" y="42"/>
                    <a:pt x="297" y="42"/>
                  </a:cubicBezTo>
                  <a:cubicBezTo>
                    <a:pt x="297" y="40"/>
                    <a:pt x="297" y="40"/>
                    <a:pt x="297" y="40"/>
                  </a:cubicBezTo>
                  <a:cubicBezTo>
                    <a:pt x="297" y="40"/>
                    <a:pt x="297" y="40"/>
                    <a:pt x="297" y="40"/>
                  </a:cubicBezTo>
                  <a:cubicBezTo>
                    <a:pt x="296" y="41"/>
                    <a:pt x="296" y="41"/>
                    <a:pt x="296" y="41"/>
                  </a:cubicBezTo>
                  <a:cubicBezTo>
                    <a:pt x="295" y="43"/>
                    <a:pt x="295" y="43"/>
                    <a:pt x="295" y="43"/>
                  </a:cubicBezTo>
                  <a:cubicBezTo>
                    <a:pt x="295" y="43"/>
                    <a:pt x="295" y="43"/>
                    <a:pt x="295" y="43"/>
                  </a:cubicBezTo>
                  <a:cubicBezTo>
                    <a:pt x="295" y="42"/>
                    <a:pt x="295" y="42"/>
                    <a:pt x="295" y="42"/>
                  </a:cubicBezTo>
                  <a:cubicBezTo>
                    <a:pt x="296" y="41"/>
                    <a:pt x="296" y="41"/>
                    <a:pt x="296" y="41"/>
                  </a:cubicBezTo>
                  <a:cubicBezTo>
                    <a:pt x="297" y="41"/>
                    <a:pt x="297" y="41"/>
                    <a:pt x="297" y="41"/>
                  </a:cubicBezTo>
                  <a:cubicBezTo>
                    <a:pt x="297" y="40"/>
                    <a:pt x="297" y="40"/>
                    <a:pt x="297" y="40"/>
                  </a:cubicBezTo>
                  <a:cubicBezTo>
                    <a:pt x="296" y="39"/>
                    <a:pt x="296" y="39"/>
                    <a:pt x="296" y="39"/>
                  </a:cubicBezTo>
                  <a:cubicBezTo>
                    <a:pt x="295" y="39"/>
                    <a:pt x="295" y="39"/>
                    <a:pt x="295" y="39"/>
                  </a:cubicBezTo>
                  <a:cubicBezTo>
                    <a:pt x="295" y="39"/>
                    <a:pt x="295" y="39"/>
                    <a:pt x="295" y="39"/>
                  </a:cubicBezTo>
                  <a:cubicBezTo>
                    <a:pt x="295" y="39"/>
                    <a:pt x="295" y="39"/>
                    <a:pt x="295" y="39"/>
                  </a:cubicBezTo>
                  <a:cubicBezTo>
                    <a:pt x="294" y="39"/>
                    <a:pt x="294" y="39"/>
                    <a:pt x="294" y="39"/>
                  </a:cubicBezTo>
                  <a:cubicBezTo>
                    <a:pt x="294" y="39"/>
                    <a:pt x="294" y="39"/>
                    <a:pt x="294" y="39"/>
                  </a:cubicBezTo>
                  <a:cubicBezTo>
                    <a:pt x="293" y="39"/>
                    <a:pt x="293" y="39"/>
                    <a:pt x="293" y="39"/>
                  </a:cubicBezTo>
                  <a:cubicBezTo>
                    <a:pt x="292" y="40"/>
                    <a:pt x="292" y="40"/>
                    <a:pt x="292" y="40"/>
                  </a:cubicBezTo>
                  <a:cubicBezTo>
                    <a:pt x="292" y="39"/>
                    <a:pt x="292" y="39"/>
                    <a:pt x="292" y="39"/>
                  </a:cubicBezTo>
                  <a:cubicBezTo>
                    <a:pt x="292" y="39"/>
                    <a:pt x="292" y="39"/>
                    <a:pt x="292" y="39"/>
                  </a:cubicBezTo>
                  <a:cubicBezTo>
                    <a:pt x="294" y="38"/>
                    <a:pt x="294" y="38"/>
                    <a:pt x="294" y="38"/>
                  </a:cubicBezTo>
                  <a:cubicBezTo>
                    <a:pt x="295" y="38"/>
                    <a:pt x="295" y="38"/>
                    <a:pt x="295" y="38"/>
                  </a:cubicBezTo>
                  <a:cubicBezTo>
                    <a:pt x="296" y="37"/>
                    <a:pt x="296" y="37"/>
                    <a:pt x="296" y="37"/>
                  </a:cubicBezTo>
                  <a:cubicBezTo>
                    <a:pt x="297" y="36"/>
                    <a:pt x="297" y="36"/>
                    <a:pt x="297" y="36"/>
                  </a:cubicBezTo>
                  <a:cubicBezTo>
                    <a:pt x="298" y="35"/>
                    <a:pt x="298" y="35"/>
                    <a:pt x="298" y="35"/>
                  </a:cubicBezTo>
                  <a:cubicBezTo>
                    <a:pt x="298" y="33"/>
                    <a:pt x="298" y="33"/>
                    <a:pt x="298" y="33"/>
                  </a:cubicBezTo>
                  <a:cubicBezTo>
                    <a:pt x="298" y="33"/>
                    <a:pt x="298" y="33"/>
                    <a:pt x="298" y="33"/>
                  </a:cubicBezTo>
                  <a:cubicBezTo>
                    <a:pt x="297" y="33"/>
                    <a:pt x="297" y="33"/>
                    <a:pt x="297" y="33"/>
                  </a:cubicBezTo>
                  <a:cubicBezTo>
                    <a:pt x="297" y="34"/>
                    <a:pt x="297" y="34"/>
                    <a:pt x="297" y="34"/>
                  </a:cubicBezTo>
                  <a:cubicBezTo>
                    <a:pt x="296" y="33"/>
                    <a:pt x="296" y="33"/>
                    <a:pt x="296" y="33"/>
                  </a:cubicBezTo>
                  <a:cubicBezTo>
                    <a:pt x="297" y="33"/>
                    <a:pt x="297" y="33"/>
                    <a:pt x="297" y="33"/>
                  </a:cubicBezTo>
                  <a:cubicBezTo>
                    <a:pt x="297" y="33"/>
                    <a:pt x="297" y="33"/>
                    <a:pt x="297" y="33"/>
                  </a:cubicBezTo>
                  <a:cubicBezTo>
                    <a:pt x="298" y="33"/>
                    <a:pt x="298" y="33"/>
                    <a:pt x="298" y="33"/>
                  </a:cubicBezTo>
                  <a:cubicBezTo>
                    <a:pt x="298" y="32"/>
                    <a:pt x="298" y="32"/>
                    <a:pt x="298" y="32"/>
                  </a:cubicBezTo>
                  <a:cubicBezTo>
                    <a:pt x="298" y="31"/>
                    <a:pt x="298" y="31"/>
                    <a:pt x="298" y="31"/>
                  </a:cubicBezTo>
                  <a:cubicBezTo>
                    <a:pt x="299" y="30"/>
                    <a:pt x="299" y="30"/>
                    <a:pt x="299" y="30"/>
                  </a:cubicBezTo>
                  <a:cubicBezTo>
                    <a:pt x="299" y="30"/>
                    <a:pt x="299" y="30"/>
                    <a:pt x="299" y="30"/>
                  </a:cubicBezTo>
                  <a:cubicBezTo>
                    <a:pt x="299" y="29"/>
                    <a:pt x="299" y="29"/>
                    <a:pt x="299" y="29"/>
                  </a:cubicBezTo>
                  <a:cubicBezTo>
                    <a:pt x="299" y="29"/>
                    <a:pt x="299" y="29"/>
                    <a:pt x="299" y="29"/>
                  </a:cubicBezTo>
                  <a:cubicBezTo>
                    <a:pt x="298" y="28"/>
                    <a:pt x="298" y="28"/>
                    <a:pt x="298" y="28"/>
                  </a:cubicBezTo>
                  <a:cubicBezTo>
                    <a:pt x="297" y="29"/>
                    <a:pt x="297" y="29"/>
                    <a:pt x="297" y="29"/>
                  </a:cubicBezTo>
                  <a:cubicBezTo>
                    <a:pt x="296" y="30"/>
                    <a:pt x="296" y="30"/>
                    <a:pt x="296" y="30"/>
                  </a:cubicBezTo>
                  <a:cubicBezTo>
                    <a:pt x="296" y="31"/>
                    <a:pt x="296" y="31"/>
                    <a:pt x="296" y="31"/>
                  </a:cubicBezTo>
                  <a:cubicBezTo>
                    <a:pt x="297" y="32"/>
                    <a:pt x="297" y="32"/>
                    <a:pt x="297" y="32"/>
                  </a:cubicBezTo>
                  <a:cubicBezTo>
                    <a:pt x="296" y="33"/>
                    <a:pt x="296" y="33"/>
                    <a:pt x="296" y="33"/>
                  </a:cubicBezTo>
                  <a:cubicBezTo>
                    <a:pt x="296" y="33"/>
                    <a:pt x="296" y="33"/>
                    <a:pt x="296" y="33"/>
                  </a:cubicBezTo>
                  <a:cubicBezTo>
                    <a:pt x="295" y="33"/>
                    <a:pt x="295" y="33"/>
                    <a:pt x="295" y="33"/>
                  </a:cubicBezTo>
                  <a:cubicBezTo>
                    <a:pt x="295" y="32"/>
                    <a:pt x="295" y="32"/>
                    <a:pt x="295" y="32"/>
                  </a:cubicBezTo>
                  <a:cubicBezTo>
                    <a:pt x="295" y="32"/>
                    <a:pt x="295" y="32"/>
                    <a:pt x="295" y="32"/>
                  </a:cubicBezTo>
                  <a:cubicBezTo>
                    <a:pt x="295" y="31"/>
                    <a:pt x="295" y="31"/>
                    <a:pt x="295" y="31"/>
                  </a:cubicBezTo>
                  <a:cubicBezTo>
                    <a:pt x="296" y="30"/>
                    <a:pt x="296" y="30"/>
                    <a:pt x="296" y="30"/>
                  </a:cubicBezTo>
                  <a:cubicBezTo>
                    <a:pt x="296" y="29"/>
                    <a:pt x="296" y="29"/>
                    <a:pt x="296" y="29"/>
                  </a:cubicBezTo>
                  <a:cubicBezTo>
                    <a:pt x="296" y="29"/>
                    <a:pt x="296" y="29"/>
                    <a:pt x="296" y="29"/>
                  </a:cubicBezTo>
                  <a:cubicBezTo>
                    <a:pt x="296" y="29"/>
                    <a:pt x="296" y="29"/>
                    <a:pt x="296" y="29"/>
                  </a:cubicBezTo>
                  <a:cubicBezTo>
                    <a:pt x="297" y="29"/>
                    <a:pt x="297" y="29"/>
                    <a:pt x="297" y="29"/>
                  </a:cubicBezTo>
                  <a:cubicBezTo>
                    <a:pt x="296" y="28"/>
                    <a:pt x="296" y="28"/>
                    <a:pt x="296" y="28"/>
                  </a:cubicBezTo>
                  <a:cubicBezTo>
                    <a:pt x="296" y="27"/>
                    <a:pt x="296" y="27"/>
                    <a:pt x="296" y="27"/>
                  </a:cubicBezTo>
                  <a:cubicBezTo>
                    <a:pt x="295" y="27"/>
                    <a:pt x="295" y="27"/>
                    <a:pt x="295" y="27"/>
                  </a:cubicBezTo>
                  <a:cubicBezTo>
                    <a:pt x="294" y="27"/>
                    <a:pt x="294" y="27"/>
                    <a:pt x="294" y="27"/>
                  </a:cubicBezTo>
                  <a:cubicBezTo>
                    <a:pt x="294" y="28"/>
                    <a:pt x="294" y="28"/>
                    <a:pt x="294" y="28"/>
                  </a:cubicBezTo>
                  <a:cubicBezTo>
                    <a:pt x="293" y="27"/>
                    <a:pt x="293" y="27"/>
                    <a:pt x="293" y="27"/>
                  </a:cubicBezTo>
                  <a:cubicBezTo>
                    <a:pt x="293" y="27"/>
                    <a:pt x="293" y="27"/>
                    <a:pt x="293" y="27"/>
                  </a:cubicBezTo>
                  <a:cubicBezTo>
                    <a:pt x="293" y="26"/>
                    <a:pt x="293" y="26"/>
                    <a:pt x="293" y="26"/>
                  </a:cubicBezTo>
                  <a:cubicBezTo>
                    <a:pt x="293" y="25"/>
                    <a:pt x="293" y="25"/>
                    <a:pt x="293" y="25"/>
                  </a:cubicBezTo>
                  <a:cubicBezTo>
                    <a:pt x="293" y="23"/>
                    <a:pt x="293" y="23"/>
                    <a:pt x="293" y="23"/>
                  </a:cubicBezTo>
                  <a:cubicBezTo>
                    <a:pt x="293" y="22"/>
                    <a:pt x="293" y="22"/>
                    <a:pt x="293" y="22"/>
                  </a:cubicBezTo>
                  <a:cubicBezTo>
                    <a:pt x="293" y="21"/>
                    <a:pt x="293" y="21"/>
                    <a:pt x="293" y="21"/>
                  </a:cubicBezTo>
                  <a:cubicBezTo>
                    <a:pt x="294" y="20"/>
                    <a:pt x="294" y="20"/>
                    <a:pt x="294" y="20"/>
                  </a:cubicBezTo>
                  <a:cubicBezTo>
                    <a:pt x="293" y="19"/>
                    <a:pt x="293" y="19"/>
                    <a:pt x="293" y="19"/>
                  </a:cubicBezTo>
                  <a:cubicBezTo>
                    <a:pt x="294" y="17"/>
                    <a:pt x="294" y="17"/>
                    <a:pt x="294" y="17"/>
                  </a:cubicBezTo>
                  <a:cubicBezTo>
                    <a:pt x="294" y="16"/>
                    <a:pt x="294" y="16"/>
                    <a:pt x="294" y="16"/>
                  </a:cubicBezTo>
                  <a:cubicBezTo>
                    <a:pt x="293" y="16"/>
                    <a:pt x="293" y="16"/>
                    <a:pt x="293" y="16"/>
                  </a:cubicBezTo>
                  <a:cubicBezTo>
                    <a:pt x="293" y="15"/>
                    <a:pt x="293" y="15"/>
                    <a:pt x="293" y="15"/>
                  </a:cubicBezTo>
                  <a:cubicBezTo>
                    <a:pt x="292" y="14"/>
                    <a:pt x="292" y="14"/>
                    <a:pt x="292" y="14"/>
                  </a:cubicBezTo>
                  <a:cubicBezTo>
                    <a:pt x="292" y="13"/>
                    <a:pt x="292" y="13"/>
                    <a:pt x="292" y="13"/>
                  </a:cubicBezTo>
                  <a:cubicBezTo>
                    <a:pt x="290" y="13"/>
                    <a:pt x="290" y="13"/>
                    <a:pt x="290" y="13"/>
                  </a:cubicBezTo>
                  <a:cubicBezTo>
                    <a:pt x="290" y="13"/>
                    <a:pt x="290" y="13"/>
                    <a:pt x="290" y="13"/>
                  </a:cubicBezTo>
                  <a:cubicBezTo>
                    <a:pt x="290" y="13"/>
                    <a:pt x="290" y="13"/>
                    <a:pt x="290" y="13"/>
                  </a:cubicBezTo>
                  <a:cubicBezTo>
                    <a:pt x="290" y="14"/>
                    <a:pt x="290" y="14"/>
                    <a:pt x="290" y="14"/>
                  </a:cubicBezTo>
                  <a:cubicBezTo>
                    <a:pt x="289" y="13"/>
                    <a:pt x="289" y="13"/>
                    <a:pt x="289" y="13"/>
                  </a:cubicBezTo>
                  <a:cubicBezTo>
                    <a:pt x="288" y="13"/>
                    <a:pt x="288" y="13"/>
                    <a:pt x="288" y="13"/>
                  </a:cubicBezTo>
                  <a:cubicBezTo>
                    <a:pt x="288" y="14"/>
                    <a:pt x="288" y="14"/>
                    <a:pt x="288" y="14"/>
                  </a:cubicBezTo>
                  <a:cubicBezTo>
                    <a:pt x="287" y="15"/>
                    <a:pt x="287" y="15"/>
                    <a:pt x="287" y="15"/>
                  </a:cubicBezTo>
                  <a:cubicBezTo>
                    <a:pt x="288" y="15"/>
                    <a:pt x="288" y="15"/>
                    <a:pt x="288" y="15"/>
                  </a:cubicBezTo>
                  <a:cubicBezTo>
                    <a:pt x="288" y="15"/>
                    <a:pt x="288" y="15"/>
                    <a:pt x="288" y="15"/>
                  </a:cubicBezTo>
                  <a:cubicBezTo>
                    <a:pt x="289" y="15"/>
                    <a:pt x="289" y="15"/>
                    <a:pt x="289" y="15"/>
                  </a:cubicBezTo>
                  <a:cubicBezTo>
                    <a:pt x="290" y="15"/>
                    <a:pt x="290" y="15"/>
                    <a:pt x="290" y="15"/>
                  </a:cubicBezTo>
                  <a:cubicBezTo>
                    <a:pt x="291" y="16"/>
                    <a:pt x="291" y="16"/>
                    <a:pt x="291" y="16"/>
                  </a:cubicBezTo>
                  <a:cubicBezTo>
                    <a:pt x="291" y="16"/>
                    <a:pt x="291" y="16"/>
                    <a:pt x="291" y="16"/>
                  </a:cubicBezTo>
                  <a:cubicBezTo>
                    <a:pt x="291" y="17"/>
                    <a:pt x="291" y="17"/>
                    <a:pt x="291" y="17"/>
                  </a:cubicBezTo>
                  <a:cubicBezTo>
                    <a:pt x="290" y="18"/>
                    <a:pt x="290" y="18"/>
                    <a:pt x="290" y="18"/>
                  </a:cubicBezTo>
                  <a:cubicBezTo>
                    <a:pt x="289" y="18"/>
                    <a:pt x="289" y="18"/>
                    <a:pt x="289" y="18"/>
                  </a:cubicBezTo>
                  <a:cubicBezTo>
                    <a:pt x="288" y="17"/>
                    <a:pt x="288" y="17"/>
                    <a:pt x="288" y="17"/>
                  </a:cubicBezTo>
                  <a:cubicBezTo>
                    <a:pt x="288" y="17"/>
                    <a:pt x="288" y="17"/>
                    <a:pt x="288" y="17"/>
                  </a:cubicBezTo>
                  <a:cubicBezTo>
                    <a:pt x="287" y="17"/>
                    <a:pt x="287" y="17"/>
                    <a:pt x="287" y="17"/>
                  </a:cubicBezTo>
                  <a:cubicBezTo>
                    <a:pt x="287" y="18"/>
                    <a:pt x="287" y="18"/>
                    <a:pt x="287" y="18"/>
                  </a:cubicBezTo>
                  <a:cubicBezTo>
                    <a:pt x="288" y="18"/>
                    <a:pt x="288" y="18"/>
                    <a:pt x="288" y="18"/>
                  </a:cubicBezTo>
                  <a:cubicBezTo>
                    <a:pt x="287" y="19"/>
                    <a:pt x="287" y="19"/>
                    <a:pt x="287" y="19"/>
                  </a:cubicBezTo>
                  <a:cubicBezTo>
                    <a:pt x="286" y="19"/>
                    <a:pt x="286" y="19"/>
                    <a:pt x="286" y="19"/>
                  </a:cubicBezTo>
                  <a:cubicBezTo>
                    <a:pt x="285" y="18"/>
                    <a:pt x="285" y="18"/>
                    <a:pt x="285" y="18"/>
                  </a:cubicBezTo>
                  <a:cubicBezTo>
                    <a:pt x="284" y="18"/>
                    <a:pt x="284" y="18"/>
                    <a:pt x="284" y="18"/>
                  </a:cubicBezTo>
                  <a:cubicBezTo>
                    <a:pt x="283" y="19"/>
                    <a:pt x="283" y="19"/>
                    <a:pt x="283" y="19"/>
                  </a:cubicBezTo>
                  <a:cubicBezTo>
                    <a:pt x="283" y="20"/>
                    <a:pt x="283" y="20"/>
                    <a:pt x="283" y="20"/>
                  </a:cubicBezTo>
                  <a:cubicBezTo>
                    <a:pt x="283" y="20"/>
                    <a:pt x="283" y="20"/>
                    <a:pt x="283" y="20"/>
                  </a:cubicBezTo>
                  <a:cubicBezTo>
                    <a:pt x="284" y="20"/>
                    <a:pt x="284" y="20"/>
                    <a:pt x="284" y="20"/>
                  </a:cubicBezTo>
                  <a:cubicBezTo>
                    <a:pt x="284" y="21"/>
                    <a:pt x="284" y="21"/>
                    <a:pt x="284" y="21"/>
                  </a:cubicBezTo>
                  <a:cubicBezTo>
                    <a:pt x="285" y="22"/>
                    <a:pt x="285" y="22"/>
                    <a:pt x="285" y="22"/>
                  </a:cubicBezTo>
                  <a:cubicBezTo>
                    <a:pt x="285" y="22"/>
                    <a:pt x="285" y="22"/>
                    <a:pt x="285" y="22"/>
                  </a:cubicBezTo>
                  <a:cubicBezTo>
                    <a:pt x="284" y="22"/>
                    <a:pt x="284" y="22"/>
                    <a:pt x="284" y="22"/>
                  </a:cubicBezTo>
                  <a:cubicBezTo>
                    <a:pt x="284" y="23"/>
                    <a:pt x="284" y="23"/>
                    <a:pt x="284" y="23"/>
                  </a:cubicBezTo>
                  <a:cubicBezTo>
                    <a:pt x="285" y="23"/>
                    <a:pt x="285" y="23"/>
                    <a:pt x="285" y="23"/>
                  </a:cubicBezTo>
                  <a:cubicBezTo>
                    <a:pt x="285" y="24"/>
                    <a:pt x="285" y="24"/>
                    <a:pt x="285" y="24"/>
                  </a:cubicBezTo>
                  <a:cubicBezTo>
                    <a:pt x="284" y="24"/>
                    <a:pt x="284" y="24"/>
                    <a:pt x="284" y="24"/>
                  </a:cubicBezTo>
                  <a:cubicBezTo>
                    <a:pt x="283" y="23"/>
                    <a:pt x="283" y="23"/>
                    <a:pt x="283" y="23"/>
                  </a:cubicBezTo>
                  <a:cubicBezTo>
                    <a:pt x="282" y="23"/>
                    <a:pt x="282" y="23"/>
                    <a:pt x="282" y="23"/>
                  </a:cubicBezTo>
                  <a:cubicBezTo>
                    <a:pt x="282" y="23"/>
                    <a:pt x="282" y="23"/>
                    <a:pt x="282" y="23"/>
                  </a:cubicBezTo>
                  <a:cubicBezTo>
                    <a:pt x="281" y="23"/>
                    <a:pt x="281" y="23"/>
                    <a:pt x="281" y="23"/>
                  </a:cubicBezTo>
                  <a:cubicBezTo>
                    <a:pt x="280" y="23"/>
                    <a:pt x="280" y="23"/>
                    <a:pt x="280" y="23"/>
                  </a:cubicBezTo>
                  <a:cubicBezTo>
                    <a:pt x="280" y="24"/>
                    <a:pt x="280" y="24"/>
                    <a:pt x="280" y="24"/>
                  </a:cubicBezTo>
                  <a:cubicBezTo>
                    <a:pt x="280" y="24"/>
                    <a:pt x="280" y="24"/>
                    <a:pt x="280" y="24"/>
                  </a:cubicBezTo>
                  <a:cubicBezTo>
                    <a:pt x="280" y="25"/>
                    <a:pt x="280" y="25"/>
                    <a:pt x="280" y="25"/>
                  </a:cubicBezTo>
                  <a:cubicBezTo>
                    <a:pt x="280" y="25"/>
                    <a:pt x="280" y="25"/>
                    <a:pt x="280" y="25"/>
                  </a:cubicBezTo>
                  <a:cubicBezTo>
                    <a:pt x="280" y="24"/>
                    <a:pt x="280" y="24"/>
                    <a:pt x="280" y="24"/>
                  </a:cubicBezTo>
                  <a:cubicBezTo>
                    <a:pt x="279" y="24"/>
                    <a:pt x="279" y="24"/>
                    <a:pt x="279" y="24"/>
                  </a:cubicBezTo>
                  <a:cubicBezTo>
                    <a:pt x="278" y="24"/>
                    <a:pt x="278" y="24"/>
                    <a:pt x="278" y="24"/>
                  </a:cubicBezTo>
                  <a:cubicBezTo>
                    <a:pt x="278" y="24"/>
                    <a:pt x="278" y="24"/>
                    <a:pt x="278" y="24"/>
                  </a:cubicBezTo>
                  <a:cubicBezTo>
                    <a:pt x="277" y="23"/>
                    <a:pt x="277" y="23"/>
                    <a:pt x="277" y="23"/>
                  </a:cubicBezTo>
                  <a:cubicBezTo>
                    <a:pt x="277" y="23"/>
                    <a:pt x="277" y="23"/>
                    <a:pt x="277" y="23"/>
                  </a:cubicBezTo>
                  <a:cubicBezTo>
                    <a:pt x="276" y="23"/>
                    <a:pt x="276" y="23"/>
                    <a:pt x="276" y="23"/>
                  </a:cubicBezTo>
                  <a:cubicBezTo>
                    <a:pt x="277" y="24"/>
                    <a:pt x="277" y="24"/>
                    <a:pt x="277" y="24"/>
                  </a:cubicBezTo>
                  <a:cubicBezTo>
                    <a:pt x="277" y="25"/>
                    <a:pt x="277" y="25"/>
                    <a:pt x="277" y="25"/>
                  </a:cubicBezTo>
                  <a:cubicBezTo>
                    <a:pt x="277" y="26"/>
                    <a:pt x="277" y="26"/>
                    <a:pt x="277" y="26"/>
                  </a:cubicBezTo>
                  <a:cubicBezTo>
                    <a:pt x="278" y="27"/>
                    <a:pt x="278" y="27"/>
                    <a:pt x="278" y="27"/>
                  </a:cubicBezTo>
                  <a:cubicBezTo>
                    <a:pt x="279" y="27"/>
                    <a:pt x="279" y="27"/>
                    <a:pt x="279" y="27"/>
                  </a:cubicBezTo>
                  <a:cubicBezTo>
                    <a:pt x="279" y="27"/>
                    <a:pt x="279" y="27"/>
                    <a:pt x="279" y="27"/>
                  </a:cubicBezTo>
                  <a:cubicBezTo>
                    <a:pt x="279" y="27"/>
                    <a:pt x="279" y="27"/>
                    <a:pt x="279" y="27"/>
                  </a:cubicBezTo>
                  <a:cubicBezTo>
                    <a:pt x="278" y="27"/>
                    <a:pt x="278" y="27"/>
                    <a:pt x="278" y="27"/>
                  </a:cubicBezTo>
                  <a:cubicBezTo>
                    <a:pt x="279" y="28"/>
                    <a:pt x="279" y="28"/>
                    <a:pt x="279" y="28"/>
                  </a:cubicBezTo>
                  <a:cubicBezTo>
                    <a:pt x="279" y="29"/>
                    <a:pt x="279" y="29"/>
                    <a:pt x="279" y="29"/>
                  </a:cubicBezTo>
                  <a:cubicBezTo>
                    <a:pt x="280" y="29"/>
                    <a:pt x="280" y="29"/>
                    <a:pt x="280" y="29"/>
                  </a:cubicBezTo>
                  <a:cubicBezTo>
                    <a:pt x="281" y="29"/>
                    <a:pt x="281" y="29"/>
                    <a:pt x="281" y="29"/>
                  </a:cubicBezTo>
                  <a:cubicBezTo>
                    <a:pt x="282" y="28"/>
                    <a:pt x="282" y="28"/>
                    <a:pt x="282" y="28"/>
                  </a:cubicBezTo>
                  <a:cubicBezTo>
                    <a:pt x="282" y="29"/>
                    <a:pt x="282" y="29"/>
                    <a:pt x="282" y="29"/>
                  </a:cubicBezTo>
                  <a:cubicBezTo>
                    <a:pt x="282" y="29"/>
                    <a:pt x="282" y="29"/>
                    <a:pt x="282" y="29"/>
                  </a:cubicBezTo>
                  <a:cubicBezTo>
                    <a:pt x="282" y="30"/>
                    <a:pt x="282" y="30"/>
                    <a:pt x="282" y="30"/>
                  </a:cubicBezTo>
                  <a:cubicBezTo>
                    <a:pt x="281" y="31"/>
                    <a:pt x="281" y="31"/>
                    <a:pt x="281" y="31"/>
                  </a:cubicBezTo>
                  <a:cubicBezTo>
                    <a:pt x="281" y="31"/>
                    <a:pt x="281" y="31"/>
                    <a:pt x="281" y="31"/>
                  </a:cubicBezTo>
                  <a:cubicBezTo>
                    <a:pt x="280" y="30"/>
                    <a:pt x="280" y="30"/>
                    <a:pt x="280" y="30"/>
                  </a:cubicBezTo>
                  <a:cubicBezTo>
                    <a:pt x="277" y="30"/>
                    <a:pt x="277" y="30"/>
                    <a:pt x="277" y="30"/>
                  </a:cubicBezTo>
                  <a:cubicBezTo>
                    <a:pt x="276" y="28"/>
                    <a:pt x="276" y="28"/>
                    <a:pt x="276" y="28"/>
                  </a:cubicBezTo>
                  <a:cubicBezTo>
                    <a:pt x="276" y="28"/>
                    <a:pt x="276" y="28"/>
                    <a:pt x="276" y="28"/>
                  </a:cubicBezTo>
                  <a:cubicBezTo>
                    <a:pt x="275" y="28"/>
                    <a:pt x="275" y="28"/>
                    <a:pt x="275" y="28"/>
                  </a:cubicBezTo>
                  <a:cubicBezTo>
                    <a:pt x="275" y="28"/>
                    <a:pt x="275" y="28"/>
                    <a:pt x="275" y="28"/>
                  </a:cubicBezTo>
                  <a:cubicBezTo>
                    <a:pt x="275" y="29"/>
                    <a:pt x="275" y="29"/>
                    <a:pt x="275" y="29"/>
                  </a:cubicBezTo>
                  <a:cubicBezTo>
                    <a:pt x="275" y="29"/>
                    <a:pt x="275" y="29"/>
                    <a:pt x="275" y="29"/>
                  </a:cubicBezTo>
                  <a:cubicBezTo>
                    <a:pt x="274" y="29"/>
                    <a:pt x="274" y="29"/>
                    <a:pt x="274" y="29"/>
                  </a:cubicBezTo>
                  <a:cubicBezTo>
                    <a:pt x="275" y="31"/>
                    <a:pt x="275" y="31"/>
                    <a:pt x="275" y="31"/>
                  </a:cubicBezTo>
                  <a:cubicBezTo>
                    <a:pt x="274" y="31"/>
                    <a:pt x="274" y="31"/>
                    <a:pt x="274" y="31"/>
                  </a:cubicBezTo>
                  <a:cubicBezTo>
                    <a:pt x="274" y="31"/>
                    <a:pt x="274" y="31"/>
                    <a:pt x="274" y="31"/>
                  </a:cubicBezTo>
                  <a:cubicBezTo>
                    <a:pt x="274" y="32"/>
                    <a:pt x="274" y="32"/>
                    <a:pt x="274" y="32"/>
                  </a:cubicBezTo>
                  <a:cubicBezTo>
                    <a:pt x="273" y="32"/>
                    <a:pt x="273" y="32"/>
                    <a:pt x="273" y="32"/>
                  </a:cubicBezTo>
                  <a:cubicBezTo>
                    <a:pt x="273" y="34"/>
                    <a:pt x="273" y="34"/>
                    <a:pt x="273" y="34"/>
                  </a:cubicBezTo>
                  <a:cubicBezTo>
                    <a:pt x="274" y="34"/>
                    <a:pt x="274" y="34"/>
                    <a:pt x="274" y="34"/>
                  </a:cubicBezTo>
                  <a:cubicBezTo>
                    <a:pt x="275" y="34"/>
                    <a:pt x="275" y="34"/>
                    <a:pt x="275" y="34"/>
                  </a:cubicBezTo>
                  <a:cubicBezTo>
                    <a:pt x="276" y="35"/>
                    <a:pt x="276" y="35"/>
                    <a:pt x="276" y="35"/>
                  </a:cubicBezTo>
                  <a:cubicBezTo>
                    <a:pt x="277" y="35"/>
                    <a:pt x="277" y="35"/>
                    <a:pt x="277" y="35"/>
                  </a:cubicBezTo>
                  <a:cubicBezTo>
                    <a:pt x="277" y="35"/>
                    <a:pt x="277" y="35"/>
                    <a:pt x="277" y="35"/>
                  </a:cubicBezTo>
                  <a:cubicBezTo>
                    <a:pt x="276" y="35"/>
                    <a:pt x="276" y="35"/>
                    <a:pt x="276" y="35"/>
                  </a:cubicBezTo>
                  <a:cubicBezTo>
                    <a:pt x="275" y="35"/>
                    <a:pt x="275" y="35"/>
                    <a:pt x="275" y="35"/>
                  </a:cubicBezTo>
                  <a:cubicBezTo>
                    <a:pt x="274" y="35"/>
                    <a:pt x="274" y="35"/>
                    <a:pt x="274" y="35"/>
                  </a:cubicBezTo>
                  <a:cubicBezTo>
                    <a:pt x="273" y="35"/>
                    <a:pt x="273" y="35"/>
                    <a:pt x="273" y="35"/>
                  </a:cubicBezTo>
                  <a:cubicBezTo>
                    <a:pt x="272" y="35"/>
                    <a:pt x="272" y="35"/>
                    <a:pt x="272" y="35"/>
                  </a:cubicBezTo>
                  <a:cubicBezTo>
                    <a:pt x="271" y="36"/>
                    <a:pt x="271" y="36"/>
                    <a:pt x="271" y="36"/>
                  </a:cubicBezTo>
                  <a:cubicBezTo>
                    <a:pt x="271" y="37"/>
                    <a:pt x="271" y="37"/>
                    <a:pt x="271" y="37"/>
                  </a:cubicBezTo>
                  <a:cubicBezTo>
                    <a:pt x="272" y="37"/>
                    <a:pt x="272" y="37"/>
                    <a:pt x="272" y="37"/>
                  </a:cubicBezTo>
                  <a:cubicBezTo>
                    <a:pt x="271" y="38"/>
                    <a:pt x="271" y="38"/>
                    <a:pt x="271" y="38"/>
                  </a:cubicBezTo>
                  <a:cubicBezTo>
                    <a:pt x="271" y="38"/>
                    <a:pt x="271" y="38"/>
                    <a:pt x="271" y="38"/>
                  </a:cubicBezTo>
                  <a:cubicBezTo>
                    <a:pt x="271" y="39"/>
                    <a:pt x="271" y="39"/>
                    <a:pt x="271" y="39"/>
                  </a:cubicBezTo>
                  <a:cubicBezTo>
                    <a:pt x="271" y="39"/>
                    <a:pt x="271" y="39"/>
                    <a:pt x="271" y="39"/>
                  </a:cubicBezTo>
                  <a:cubicBezTo>
                    <a:pt x="272" y="39"/>
                    <a:pt x="272" y="39"/>
                    <a:pt x="272" y="39"/>
                  </a:cubicBezTo>
                  <a:cubicBezTo>
                    <a:pt x="273" y="39"/>
                    <a:pt x="273" y="39"/>
                    <a:pt x="273" y="39"/>
                  </a:cubicBezTo>
                  <a:cubicBezTo>
                    <a:pt x="274" y="38"/>
                    <a:pt x="274" y="38"/>
                    <a:pt x="274" y="38"/>
                  </a:cubicBezTo>
                  <a:cubicBezTo>
                    <a:pt x="274" y="38"/>
                    <a:pt x="274" y="38"/>
                    <a:pt x="274" y="38"/>
                  </a:cubicBezTo>
                  <a:cubicBezTo>
                    <a:pt x="274" y="39"/>
                    <a:pt x="274" y="39"/>
                    <a:pt x="274" y="39"/>
                  </a:cubicBezTo>
                  <a:cubicBezTo>
                    <a:pt x="273" y="39"/>
                    <a:pt x="273" y="39"/>
                    <a:pt x="273" y="39"/>
                  </a:cubicBezTo>
                  <a:cubicBezTo>
                    <a:pt x="273" y="40"/>
                    <a:pt x="273" y="40"/>
                    <a:pt x="273" y="40"/>
                  </a:cubicBezTo>
                  <a:cubicBezTo>
                    <a:pt x="273" y="40"/>
                    <a:pt x="273" y="40"/>
                    <a:pt x="273" y="40"/>
                  </a:cubicBezTo>
                  <a:cubicBezTo>
                    <a:pt x="274" y="40"/>
                    <a:pt x="274" y="40"/>
                    <a:pt x="274" y="40"/>
                  </a:cubicBezTo>
                  <a:cubicBezTo>
                    <a:pt x="275" y="40"/>
                    <a:pt x="275" y="40"/>
                    <a:pt x="275" y="40"/>
                  </a:cubicBezTo>
                  <a:cubicBezTo>
                    <a:pt x="275" y="40"/>
                    <a:pt x="275" y="40"/>
                    <a:pt x="275" y="40"/>
                  </a:cubicBezTo>
                  <a:cubicBezTo>
                    <a:pt x="276" y="39"/>
                    <a:pt x="276" y="39"/>
                    <a:pt x="276" y="39"/>
                  </a:cubicBezTo>
                  <a:cubicBezTo>
                    <a:pt x="276" y="40"/>
                    <a:pt x="276" y="40"/>
                    <a:pt x="276" y="40"/>
                  </a:cubicBezTo>
                  <a:cubicBezTo>
                    <a:pt x="275" y="40"/>
                    <a:pt x="275" y="40"/>
                    <a:pt x="275" y="40"/>
                  </a:cubicBezTo>
                  <a:cubicBezTo>
                    <a:pt x="276" y="40"/>
                    <a:pt x="276" y="40"/>
                    <a:pt x="276" y="40"/>
                  </a:cubicBezTo>
                  <a:cubicBezTo>
                    <a:pt x="277" y="40"/>
                    <a:pt x="277" y="40"/>
                    <a:pt x="277" y="40"/>
                  </a:cubicBezTo>
                  <a:cubicBezTo>
                    <a:pt x="278" y="41"/>
                    <a:pt x="278" y="41"/>
                    <a:pt x="278" y="41"/>
                  </a:cubicBezTo>
                  <a:cubicBezTo>
                    <a:pt x="277" y="41"/>
                    <a:pt x="277" y="41"/>
                    <a:pt x="277" y="41"/>
                  </a:cubicBezTo>
                  <a:cubicBezTo>
                    <a:pt x="277" y="41"/>
                    <a:pt x="277" y="41"/>
                    <a:pt x="277" y="41"/>
                  </a:cubicBezTo>
                  <a:cubicBezTo>
                    <a:pt x="277" y="42"/>
                    <a:pt x="277" y="42"/>
                    <a:pt x="277" y="42"/>
                  </a:cubicBezTo>
                  <a:cubicBezTo>
                    <a:pt x="278" y="41"/>
                    <a:pt x="278" y="41"/>
                    <a:pt x="278" y="41"/>
                  </a:cubicBezTo>
                  <a:cubicBezTo>
                    <a:pt x="279" y="42"/>
                    <a:pt x="279" y="42"/>
                    <a:pt x="279" y="42"/>
                  </a:cubicBezTo>
                  <a:cubicBezTo>
                    <a:pt x="282" y="42"/>
                    <a:pt x="282" y="42"/>
                    <a:pt x="282" y="42"/>
                  </a:cubicBezTo>
                  <a:cubicBezTo>
                    <a:pt x="282" y="43"/>
                    <a:pt x="282" y="43"/>
                    <a:pt x="282" y="43"/>
                  </a:cubicBezTo>
                  <a:cubicBezTo>
                    <a:pt x="280" y="43"/>
                    <a:pt x="280" y="43"/>
                    <a:pt x="280" y="43"/>
                  </a:cubicBezTo>
                  <a:cubicBezTo>
                    <a:pt x="279" y="43"/>
                    <a:pt x="279" y="43"/>
                    <a:pt x="279" y="43"/>
                  </a:cubicBezTo>
                  <a:cubicBezTo>
                    <a:pt x="278" y="42"/>
                    <a:pt x="278" y="42"/>
                    <a:pt x="278" y="42"/>
                  </a:cubicBezTo>
                  <a:cubicBezTo>
                    <a:pt x="277" y="42"/>
                    <a:pt x="277" y="42"/>
                    <a:pt x="277" y="42"/>
                  </a:cubicBezTo>
                  <a:cubicBezTo>
                    <a:pt x="277" y="43"/>
                    <a:pt x="277" y="43"/>
                    <a:pt x="277" y="43"/>
                  </a:cubicBezTo>
                  <a:cubicBezTo>
                    <a:pt x="278" y="43"/>
                    <a:pt x="278" y="43"/>
                    <a:pt x="278" y="43"/>
                  </a:cubicBezTo>
                  <a:cubicBezTo>
                    <a:pt x="280" y="44"/>
                    <a:pt x="280" y="44"/>
                    <a:pt x="280" y="44"/>
                  </a:cubicBezTo>
                  <a:cubicBezTo>
                    <a:pt x="281" y="44"/>
                    <a:pt x="281" y="44"/>
                    <a:pt x="281" y="44"/>
                  </a:cubicBezTo>
                  <a:cubicBezTo>
                    <a:pt x="282" y="44"/>
                    <a:pt x="282" y="44"/>
                    <a:pt x="282" y="44"/>
                  </a:cubicBezTo>
                  <a:cubicBezTo>
                    <a:pt x="280" y="44"/>
                    <a:pt x="280" y="44"/>
                    <a:pt x="280" y="44"/>
                  </a:cubicBezTo>
                  <a:cubicBezTo>
                    <a:pt x="279" y="44"/>
                    <a:pt x="279" y="44"/>
                    <a:pt x="279" y="44"/>
                  </a:cubicBezTo>
                  <a:cubicBezTo>
                    <a:pt x="278" y="44"/>
                    <a:pt x="278" y="44"/>
                    <a:pt x="278" y="44"/>
                  </a:cubicBezTo>
                  <a:cubicBezTo>
                    <a:pt x="277" y="44"/>
                    <a:pt x="277" y="44"/>
                    <a:pt x="277" y="44"/>
                  </a:cubicBezTo>
                  <a:cubicBezTo>
                    <a:pt x="276" y="43"/>
                    <a:pt x="276" y="43"/>
                    <a:pt x="276" y="43"/>
                  </a:cubicBezTo>
                  <a:cubicBezTo>
                    <a:pt x="275" y="43"/>
                    <a:pt x="275" y="43"/>
                    <a:pt x="275" y="43"/>
                  </a:cubicBezTo>
                  <a:cubicBezTo>
                    <a:pt x="274" y="42"/>
                    <a:pt x="274" y="42"/>
                    <a:pt x="274" y="42"/>
                  </a:cubicBezTo>
                  <a:cubicBezTo>
                    <a:pt x="273" y="42"/>
                    <a:pt x="273" y="42"/>
                    <a:pt x="273" y="42"/>
                  </a:cubicBezTo>
                  <a:cubicBezTo>
                    <a:pt x="273" y="43"/>
                    <a:pt x="273" y="43"/>
                    <a:pt x="273" y="43"/>
                  </a:cubicBezTo>
                  <a:cubicBezTo>
                    <a:pt x="272" y="43"/>
                    <a:pt x="272" y="43"/>
                    <a:pt x="272" y="43"/>
                  </a:cubicBezTo>
                  <a:cubicBezTo>
                    <a:pt x="271" y="43"/>
                    <a:pt x="271" y="43"/>
                    <a:pt x="271" y="43"/>
                  </a:cubicBezTo>
                  <a:cubicBezTo>
                    <a:pt x="271" y="45"/>
                    <a:pt x="271" y="45"/>
                    <a:pt x="271" y="45"/>
                  </a:cubicBezTo>
                  <a:cubicBezTo>
                    <a:pt x="272" y="46"/>
                    <a:pt x="272" y="46"/>
                    <a:pt x="272" y="46"/>
                  </a:cubicBezTo>
                  <a:cubicBezTo>
                    <a:pt x="272" y="47"/>
                    <a:pt x="272" y="47"/>
                    <a:pt x="272" y="47"/>
                  </a:cubicBezTo>
                  <a:cubicBezTo>
                    <a:pt x="271" y="47"/>
                    <a:pt x="271" y="47"/>
                    <a:pt x="271" y="47"/>
                  </a:cubicBezTo>
                  <a:cubicBezTo>
                    <a:pt x="271" y="46"/>
                    <a:pt x="271" y="46"/>
                    <a:pt x="271" y="46"/>
                  </a:cubicBezTo>
                  <a:cubicBezTo>
                    <a:pt x="270" y="46"/>
                    <a:pt x="270" y="46"/>
                    <a:pt x="270" y="46"/>
                  </a:cubicBezTo>
                  <a:cubicBezTo>
                    <a:pt x="270" y="47"/>
                    <a:pt x="270" y="47"/>
                    <a:pt x="270" y="47"/>
                  </a:cubicBezTo>
                  <a:cubicBezTo>
                    <a:pt x="270" y="48"/>
                    <a:pt x="270" y="48"/>
                    <a:pt x="270" y="48"/>
                  </a:cubicBezTo>
                  <a:cubicBezTo>
                    <a:pt x="270" y="49"/>
                    <a:pt x="270" y="49"/>
                    <a:pt x="270" y="49"/>
                  </a:cubicBezTo>
                  <a:cubicBezTo>
                    <a:pt x="271" y="48"/>
                    <a:pt x="271" y="48"/>
                    <a:pt x="271" y="48"/>
                  </a:cubicBezTo>
                  <a:cubicBezTo>
                    <a:pt x="271" y="48"/>
                    <a:pt x="271" y="48"/>
                    <a:pt x="271" y="48"/>
                  </a:cubicBezTo>
                  <a:cubicBezTo>
                    <a:pt x="272" y="49"/>
                    <a:pt x="272" y="49"/>
                    <a:pt x="272" y="49"/>
                  </a:cubicBezTo>
                  <a:cubicBezTo>
                    <a:pt x="273" y="49"/>
                    <a:pt x="273" y="49"/>
                    <a:pt x="273" y="49"/>
                  </a:cubicBezTo>
                  <a:cubicBezTo>
                    <a:pt x="272" y="50"/>
                    <a:pt x="272" y="50"/>
                    <a:pt x="272" y="50"/>
                  </a:cubicBezTo>
                  <a:cubicBezTo>
                    <a:pt x="271" y="50"/>
                    <a:pt x="271" y="50"/>
                    <a:pt x="271" y="50"/>
                  </a:cubicBezTo>
                  <a:cubicBezTo>
                    <a:pt x="271" y="49"/>
                    <a:pt x="271" y="49"/>
                    <a:pt x="271" y="49"/>
                  </a:cubicBezTo>
                  <a:cubicBezTo>
                    <a:pt x="269" y="49"/>
                    <a:pt x="269" y="49"/>
                    <a:pt x="269" y="49"/>
                  </a:cubicBezTo>
                  <a:cubicBezTo>
                    <a:pt x="269" y="51"/>
                    <a:pt x="269" y="51"/>
                    <a:pt x="269" y="51"/>
                  </a:cubicBezTo>
                  <a:cubicBezTo>
                    <a:pt x="270" y="51"/>
                    <a:pt x="270" y="51"/>
                    <a:pt x="270" y="51"/>
                  </a:cubicBezTo>
                  <a:cubicBezTo>
                    <a:pt x="270" y="51"/>
                    <a:pt x="270" y="51"/>
                    <a:pt x="270" y="51"/>
                  </a:cubicBezTo>
                  <a:cubicBezTo>
                    <a:pt x="270" y="51"/>
                    <a:pt x="270" y="51"/>
                    <a:pt x="270" y="51"/>
                  </a:cubicBezTo>
                  <a:cubicBezTo>
                    <a:pt x="270" y="53"/>
                    <a:pt x="270" y="53"/>
                    <a:pt x="270" y="53"/>
                  </a:cubicBezTo>
                  <a:cubicBezTo>
                    <a:pt x="270" y="53"/>
                    <a:pt x="270" y="53"/>
                    <a:pt x="270" y="53"/>
                  </a:cubicBezTo>
                  <a:cubicBezTo>
                    <a:pt x="271" y="53"/>
                    <a:pt x="271" y="53"/>
                    <a:pt x="271" y="53"/>
                  </a:cubicBezTo>
                  <a:cubicBezTo>
                    <a:pt x="271" y="54"/>
                    <a:pt x="271" y="54"/>
                    <a:pt x="271" y="54"/>
                  </a:cubicBezTo>
                  <a:cubicBezTo>
                    <a:pt x="272" y="54"/>
                    <a:pt x="272" y="54"/>
                    <a:pt x="272" y="54"/>
                  </a:cubicBezTo>
                  <a:cubicBezTo>
                    <a:pt x="274" y="56"/>
                    <a:pt x="274" y="56"/>
                    <a:pt x="274" y="56"/>
                  </a:cubicBezTo>
                  <a:cubicBezTo>
                    <a:pt x="275" y="55"/>
                    <a:pt x="275" y="55"/>
                    <a:pt x="275" y="55"/>
                  </a:cubicBezTo>
                  <a:cubicBezTo>
                    <a:pt x="275" y="55"/>
                    <a:pt x="275" y="55"/>
                    <a:pt x="275" y="55"/>
                  </a:cubicBezTo>
                  <a:cubicBezTo>
                    <a:pt x="275" y="54"/>
                    <a:pt x="275" y="54"/>
                    <a:pt x="275" y="54"/>
                  </a:cubicBezTo>
                  <a:cubicBezTo>
                    <a:pt x="276" y="54"/>
                    <a:pt x="276" y="54"/>
                    <a:pt x="276" y="54"/>
                  </a:cubicBezTo>
                  <a:cubicBezTo>
                    <a:pt x="277" y="55"/>
                    <a:pt x="277" y="55"/>
                    <a:pt x="277" y="55"/>
                  </a:cubicBezTo>
                  <a:cubicBezTo>
                    <a:pt x="276" y="55"/>
                    <a:pt x="276" y="55"/>
                    <a:pt x="276" y="55"/>
                  </a:cubicBezTo>
                  <a:cubicBezTo>
                    <a:pt x="276" y="56"/>
                    <a:pt x="276" y="56"/>
                    <a:pt x="276" y="56"/>
                  </a:cubicBezTo>
                  <a:cubicBezTo>
                    <a:pt x="277" y="56"/>
                    <a:pt x="277" y="56"/>
                    <a:pt x="277" y="56"/>
                  </a:cubicBezTo>
                  <a:cubicBezTo>
                    <a:pt x="278" y="54"/>
                    <a:pt x="278" y="54"/>
                    <a:pt x="278" y="54"/>
                  </a:cubicBezTo>
                  <a:cubicBezTo>
                    <a:pt x="278" y="52"/>
                    <a:pt x="278" y="52"/>
                    <a:pt x="278" y="52"/>
                  </a:cubicBezTo>
                  <a:cubicBezTo>
                    <a:pt x="278" y="51"/>
                    <a:pt x="278" y="51"/>
                    <a:pt x="278" y="51"/>
                  </a:cubicBezTo>
                  <a:cubicBezTo>
                    <a:pt x="279" y="50"/>
                    <a:pt x="279" y="50"/>
                    <a:pt x="279" y="50"/>
                  </a:cubicBezTo>
                  <a:cubicBezTo>
                    <a:pt x="279" y="50"/>
                    <a:pt x="279" y="50"/>
                    <a:pt x="279" y="50"/>
                  </a:cubicBezTo>
                  <a:cubicBezTo>
                    <a:pt x="279" y="51"/>
                    <a:pt x="279" y="51"/>
                    <a:pt x="279" y="51"/>
                  </a:cubicBezTo>
                  <a:cubicBezTo>
                    <a:pt x="278" y="52"/>
                    <a:pt x="278" y="52"/>
                    <a:pt x="278" y="52"/>
                  </a:cubicBezTo>
                  <a:cubicBezTo>
                    <a:pt x="278" y="53"/>
                    <a:pt x="278" y="53"/>
                    <a:pt x="278" y="53"/>
                  </a:cubicBezTo>
                  <a:cubicBezTo>
                    <a:pt x="278" y="54"/>
                    <a:pt x="278" y="54"/>
                    <a:pt x="278" y="54"/>
                  </a:cubicBezTo>
                  <a:cubicBezTo>
                    <a:pt x="278" y="55"/>
                    <a:pt x="278" y="55"/>
                    <a:pt x="278" y="55"/>
                  </a:cubicBezTo>
                  <a:cubicBezTo>
                    <a:pt x="278" y="56"/>
                    <a:pt x="278" y="56"/>
                    <a:pt x="278" y="56"/>
                  </a:cubicBezTo>
                  <a:cubicBezTo>
                    <a:pt x="278" y="57"/>
                    <a:pt x="278" y="57"/>
                    <a:pt x="278" y="57"/>
                  </a:cubicBezTo>
                  <a:cubicBezTo>
                    <a:pt x="278" y="57"/>
                    <a:pt x="278" y="57"/>
                    <a:pt x="278" y="57"/>
                  </a:cubicBezTo>
                  <a:close/>
                  <a:moveTo>
                    <a:pt x="281" y="22"/>
                  </a:moveTo>
                  <a:cubicBezTo>
                    <a:pt x="281" y="21"/>
                    <a:pt x="281" y="21"/>
                    <a:pt x="281" y="21"/>
                  </a:cubicBezTo>
                  <a:cubicBezTo>
                    <a:pt x="281" y="21"/>
                    <a:pt x="281" y="21"/>
                    <a:pt x="281" y="21"/>
                  </a:cubicBezTo>
                  <a:cubicBezTo>
                    <a:pt x="282" y="22"/>
                    <a:pt x="282" y="22"/>
                    <a:pt x="282" y="22"/>
                  </a:cubicBezTo>
                  <a:cubicBezTo>
                    <a:pt x="282" y="22"/>
                    <a:pt x="282" y="22"/>
                    <a:pt x="282" y="22"/>
                  </a:cubicBezTo>
                  <a:cubicBezTo>
                    <a:pt x="283" y="22"/>
                    <a:pt x="283" y="22"/>
                    <a:pt x="283" y="22"/>
                  </a:cubicBezTo>
                  <a:cubicBezTo>
                    <a:pt x="282" y="22"/>
                    <a:pt x="282" y="22"/>
                    <a:pt x="282" y="22"/>
                  </a:cubicBezTo>
                  <a:cubicBezTo>
                    <a:pt x="282" y="22"/>
                    <a:pt x="282" y="22"/>
                    <a:pt x="282" y="22"/>
                  </a:cubicBezTo>
                  <a:cubicBezTo>
                    <a:pt x="281" y="22"/>
                    <a:pt x="281" y="22"/>
                    <a:pt x="281" y="22"/>
                  </a:cubicBezTo>
                  <a:cubicBezTo>
                    <a:pt x="281" y="22"/>
                    <a:pt x="281" y="22"/>
                    <a:pt x="281" y="22"/>
                  </a:cubicBezTo>
                  <a:close/>
                  <a:moveTo>
                    <a:pt x="281" y="57"/>
                  </a:moveTo>
                  <a:cubicBezTo>
                    <a:pt x="281" y="56"/>
                    <a:pt x="281" y="56"/>
                    <a:pt x="281" y="56"/>
                  </a:cubicBezTo>
                  <a:cubicBezTo>
                    <a:pt x="282" y="55"/>
                    <a:pt x="282" y="55"/>
                    <a:pt x="282" y="55"/>
                  </a:cubicBezTo>
                  <a:cubicBezTo>
                    <a:pt x="282" y="55"/>
                    <a:pt x="282" y="55"/>
                    <a:pt x="282" y="55"/>
                  </a:cubicBezTo>
                  <a:cubicBezTo>
                    <a:pt x="283" y="55"/>
                    <a:pt x="283" y="55"/>
                    <a:pt x="283" y="55"/>
                  </a:cubicBezTo>
                  <a:cubicBezTo>
                    <a:pt x="283" y="55"/>
                    <a:pt x="283" y="55"/>
                    <a:pt x="283" y="55"/>
                  </a:cubicBezTo>
                  <a:cubicBezTo>
                    <a:pt x="283" y="55"/>
                    <a:pt x="283" y="55"/>
                    <a:pt x="283" y="55"/>
                  </a:cubicBezTo>
                  <a:cubicBezTo>
                    <a:pt x="282" y="56"/>
                    <a:pt x="282" y="56"/>
                    <a:pt x="282" y="56"/>
                  </a:cubicBezTo>
                  <a:cubicBezTo>
                    <a:pt x="282" y="57"/>
                    <a:pt x="282" y="57"/>
                    <a:pt x="282" y="57"/>
                  </a:cubicBezTo>
                  <a:cubicBezTo>
                    <a:pt x="281" y="57"/>
                    <a:pt x="281" y="57"/>
                    <a:pt x="281" y="57"/>
                  </a:cubicBezTo>
                  <a:close/>
                  <a:moveTo>
                    <a:pt x="290" y="49"/>
                  </a:moveTo>
                  <a:cubicBezTo>
                    <a:pt x="291" y="48"/>
                    <a:pt x="291" y="48"/>
                    <a:pt x="291" y="48"/>
                  </a:cubicBezTo>
                  <a:cubicBezTo>
                    <a:pt x="292" y="48"/>
                    <a:pt x="292" y="48"/>
                    <a:pt x="292" y="48"/>
                  </a:cubicBezTo>
                  <a:cubicBezTo>
                    <a:pt x="293" y="47"/>
                    <a:pt x="293" y="47"/>
                    <a:pt x="293" y="47"/>
                  </a:cubicBezTo>
                  <a:cubicBezTo>
                    <a:pt x="294" y="48"/>
                    <a:pt x="294" y="48"/>
                    <a:pt x="294" y="48"/>
                  </a:cubicBezTo>
                  <a:cubicBezTo>
                    <a:pt x="295" y="48"/>
                    <a:pt x="295" y="48"/>
                    <a:pt x="295" y="48"/>
                  </a:cubicBezTo>
                  <a:cubicBezTo>
                    <a:pt x="294" y="49"/>
                    <a:pt x="294" y="49"/>
                    <a:pt x="294" y="49"/>
                  </a:cubicBezTo>
                  <a:cubicBezTo>
                    <a:pt x="293" y="49"/>
                    <a:pt x="293" y="49"/>
                    <a:pt x="293" y="49"/>
                  </a:cubicBezTo>
                  <a:cubicBezTo>
                    <a:pt x="292" y="49"/>
                    <a:pt x="292" y="49"/>
                    <a:pt x="292" y="49"/>
                  </a:cubicBezTo>
                  <a:cubicBezTo>
                    <a:pt x="291" y="50"/>
                    <a:pt x="291" y="50"/>
                    <a:pt x="291" y="50"/>
                  </a:cubicBezTo>
                  <a:cubicBezTo>
                    <a:pt x="291" y="49"/>
                    <a:pt x="291" y="49"/>
                    <a:pt x="291" y="49"/>
                  </a:cubicBezTo>
                  <a:cubicBezTo>
                    <a:pt x="290" y="49"/>
                    <a:pt x="290" y="49"/>
                    <a:pt x="290" y="49"/>
                  </a:cubicBezTo>
                  <a:close/>
                  <a:moveTo>
                    <a:pt x="357" y="2"/>
                  </a:moveTo>
                  <a:cubicBezTo>
                    <a:pt x="357" y="1"/>
                    <a:pt x="357" y="1"/>
                    <a:pt x="357" y="1"/>
                  </a:cubicBezTo>
                  <a:cubicBezTo>
                    <a:pt x="358" y="1"/>
                    <a:pt x="358" y="1"/>
                    <a:pt x="358" y="1"/>
                  </a:cubicBezTo>
                  <a:cubicBezTo>
                    <a:pt x="358" y="2"/>
                    <a:pt x="358" y="2"/>
                    <a:pt x="358" y="2"/>
                  </a:cubicBezTo>
                  <a:cubicBezTo>
                    <a:pt x="358" y="2"/>
                    <a:pt x="358" y="2"/>
                    <a:pt x="358" y="2"/>
                  </a:cubicBezTo>
                  <a:cubicBezTo>
                    <a:pt x="357" y="2"/>
                    <a:pt x="357" y="2"/>
                    <a:pt x="357" y="2"/>
                  </a:cubicBezTo>
                  <a:close/>
                  <a:moveTo>
                    <a:pt x="325" y="58"/>
                  </a:moveTo>
                  <a:cubicBezTo>
                    <a:pt x="325" y="59"/>
                    <a:pt x="325" y="59"/>
                    <a:pt x="325" y="59"/>
                  </a:cubicBezTo>
                  <a:cubicBezTo>
                    <a:pt x="325" y="59"/>
                    <a:pt x="325" y="59"/>
                    <a:pt x="325" y="59"/>
                  </a:cubicBezTo>
                  <a:cubicBezTo>
                    <a:pt x="326" y="59"/>
                    <a:pt x="326" y="59"/>
                    <a:pt x="326" y="59"/>
                  </a:cubicBezTo>
                  <a:cubicBezTo>
                    <a:pt x="326" y="59"/>
                    <a:pt x="326" y="59"/>
                    <a:pt x="326" y="59"/>
                  </a:cubicBezTo>
                  <a:cubicBezTo>
                    <a:pt x="325" y="58"/>
                    <a:pt x="325" y="58"/>
                    <a:pt x="325" y="58"/>
                  </a:cubicBezTo>
                  <a:cubicBezTo>
                    <a:pt x="325" y="58"/>
                    <a:pt x="325" y="58"/>
                    <a:pt x="325" y="58"/>
                  </a:cubicBezTo>
                  <a:close/>
                  <a:moveTo>
                    <a:pt x="309" y="67"/>
                  </a:moveTo>
                  <a:cubicBezTo>
                    <a:pt x="309" y="68"/>
                    <a:pt x="309" y="68"/>
                    <a:pt x="309" y="68"/>
                  </a:cubicBezTo>
                  <a:cubicBezTo>
                    <a:pt x="310" y="68"/>
                    <a:pt x="310" y="68"/>
                    <a:pt x="310" y="68"/>
                  </a:cubicBezTo>
                  <a:cubicBezTo>
                    <a:pt x="310" y="67"/>
                    <a:pt x="310" y="67"/>
                    <a:pt x="310" y="67"/>
                  </a:cubicBezTo>
                  <a:cubicBezTo>
                    <a:pt x="309" y="67"/>
                    <a:pt x="309" y="67"/>
                    <a:pt x="309" y="67"/>
                  </a:cubicBezTo>
                  <a:close/>
                  <a:moveTo>
                    <a:pt x="287" y="67"/>
                  </a:moveTo>
                  <a:cubicBezTo>
                    <a:pt x="286" y="66"/>
                    <a:pt x="286" y="66"/>
                    <a:pt x="286" y="66"/>
                  </a:cubicBezTo>
                  <a:cubicBezTo>
                    <a:pt x="286" y="65"/>
                    <a:pt x="286" y="65"/>
                    <a:pt x="286" y="65"/>
                  </a:cubicBezTo>
                  <a:cubicBezTo>
                    <a:pt x="287" y="65"/>
                    <a:pt x="287" y="65"/>
                    <a:pt x="287" y="65"/>
                  </a:cubicBezTo>
                  <a:cubicBezTo>
                    <a:pt x="287" y="66"/>
                    <a:pt x="287" y="66"/>
                    <a:pt x="287" y="66"/>
                  </a:cubicBezTo>
                  <a:cubicBezTo>
                    <a:pt x="287" y="67"/>
                    <a:pt x="287" y="67"/>
                    <a:pt x="287" y="67"/>
                  </a:cubicBezTo>
                  <a:cubicBezTo>
                    <a:pt x="287" y="67"/>
                    <a:pt x="287" y="67"/>
                    <a:pt x="287" y="67"/>
                  </a:cubicBezTo>
                  <a:cubicBezTo>
                    <a:pt x="287" y="67"/>
                    <a:pt x="287" y="67"/>
                    <a:pt x="287" y="67"/>
                  </a:cubicBezTo>
                  <a:close/>
                  <a:moveTo>
                    <a:pt x="280" y="79"/>
                  </a:moveTo>
                  <a:cubicBezTo>
                    <a:pt x="280" y="78"/>
                    <a:pt x="280" y="78"/>
                    <a:pt x="280" y="78"/>
                  </a:cubicBezTo>
                  <a:cubicBezTo>
                    <a:pt x="280" y="78"/>
                    <a:pt x="280" y="78"/>
                    <a:pt x="280" y="78"/>
                  </a:cubicBezTo>
                  <a:cubicBezTo>
                    <a:pt x="280" y="77"/>
                    <a:pt x="280" y="77"/>
                    <a:pt x="280" y="77"/>
                  </a:cubicBezTo>
                  <a:cubicBezTo>
                    <a:pt x="280" y="77"/>
                    <a:pt x="280" y="77"/>
                    <a:pt x="280" y="77"/>
                  </a:cubicBezTo>
                  <a:cubicBezTo>
                    <a:pt x="279" y="77"/>
                    <a:pt x="279" y="77"/>
                    <a:pt x="279" y="77"/>
                  </a:cubicBezTo>
                  <a:cubicBezTo>
                    <a:pt x="279" y="78"/>
                    <a:pt x="279" y="78"/>
                    <a:pt x="279" y="78"/>
                  </a:cubicBezTo>
                  <a:cubicBezTo>
                    <a:pt x="279" y="79"/>
                    <a:pt x="279" y="79"/>
                    <a:pt x="279" y="79"/>
                  </a:cubicBezTo>
                  <a:cubicBezTo>
                    <a:pt x="280" y="80"/>
                    <a:pt x="280" y="80"/>
                    <a:pt x="280" y="80"/>
                  </a:cubicBezTo>
                  <a:cubicBezTo>
                    <a:pt x="280" y="81"/>
                    <a:pt x="280" y="81"/>
                    <a:pt x="280" y="81"/>
                  </a:cubicBezTo>
                  <a:cubicBezTo>
                    <a:pt x="279" y="81"/>
                    <a:pt x="279" y="81"/>
                    <a:pt x="279" y="81"/>
                  </a:cubicBezTo>
                  <a:cubicBezTo>
                    <a:pt x="279" y="80"/>
                    <a:pt x="279" y="80"/>
                    <a:pt x="279" y="80"/>
                  </a:cubicBezTo>
                  <a:cubicBezTo>
                    <a:pt x="277" y="80"/>
                    <a:pt x="277" y="80"/>
                    <a:pt x="277" y="80"/>
                  </a:cubicBezTo>
                  <a:cubicBezTo>
                    <a:pt x="277" y="80"/>
                    <a:pt x="277" y="80"/>
                    <a:pt x="277" y="80"/>
                  </a:cubicBezTo>
                  <a:cubicBezTo>
                    <a:pt x="276" y="80"/>
                    <a:pt x="276" y="80"/>
                    <a:pt x="276" y="80"/>
                  </a:cubicBezTo>
                  <a:cubicBezTo>
                    <a:pt x="275" y="79"/>
                    <a:pt x="275" y="79"/>
                    <a:pt x="275" y="79"/>
                  </a:cubicBezTo>
                  <a:cubicBezTo>
                    <a:pt x="275" y="79"/>
                    <a:pt x="275" y="79"/>
                    <a:pt x="275" y="79"/>
                  </a:cubicBezTo>
                  <a:cubicBezTo>
                    <a:pt x="274" y="79"/>
                    <a:pt x="274" y="79"/>
                    <a:pt x="274" y="79"/>
                  </a:cubicBezTo>
                  <a:cubicBezTo>
                    <a:pt x="274" y="78"/>
                    <a:pt x="274" y="78"/>
                    <a:pt x="274" y="78"/>
                  </a:cubicBezTo>
                  <a:cubicBezTo>
                    <a:pt x="274" y="78"/>
                    <a:pt x="274" y="78"/>
                    <a:pt x="274" y="78"/>
                  </a:cubicBezTo>
                  <a:cubicBezTo>
                    <a:pt x="274" y="78"/>
                    <a:pt x="274" y="78"/>
                    <a:pt x="274" y="78"/>
                  </a:cubicBezTo>
                  <a:cubicBezTo>
                    <a:pt x="274" y="77"/>
                    <a:pt x="274" y="77"/>
                    <a:pt x="274" y="77"/>
                  </a:cubicBezTo>
                  <a:cubicBezTo>
                    <a:pt x="274" y="77"/>
                    <a:pt x="274" y="77"/>
                    <a:pt x="274" y="77"/>
                  </a:cubicBezTo>
                  <a:cubicBezTo>
                    <a:pt x="275" y="77"/>
                    <a:pt x="275" y="77"/>
                    <a:pt x="275" y="77"/>
                  </a:cubicBezTo>
                  <a:cubicBezTo>
                    <a:pt x="275" y="76"/>
                    <a:pt x="275" y="76"/>
                    <a:pt x="275" y="76"/>
                  </a:cubicBezTo>
                  <a:cubicBezTo>
                    <a:pt x="274" y="75"/>
                    <a:pt x="274" y="75"/>
                    <a:pt x="274" y="75"/>
                  </a:cubicBezTo>
                  <a:cubicBezTo>
                    <a:pt x="274" y="75"/>
                    <a:pt x="274" y="75"/>
                    <a:pt x="274" y="75"/>
                  </a:cubicBezTo>
                  <a:cubicBezTo>
                    <a:pt x="274" y="75"/>
                    <a:pt x="274" y="75"/>
                    <a:pt x="274" y="75"/>
                  </a:cubicBezTo>
                  <a:cubicBezTo>
                    <a:pt x="274" y="76"/>
                    <a:pt x="274" y="76"/>
                    <a:pt x="274" y="76"/>
                  </a:cubicBezTo>
                  <a:cubicBezTo>
                    <a:pt x="274" y="76"/>
                    <a:pt x="274" y="76"/>
                    <a:pt x="274" y="76"/>
                  </a:cubicBezTo>
                  <a:cubicBezTo>
                    <a:pt x="274" y="77"/>
                    <a:pt x="274" y="77"/>
                    <a:pt x="274" y="77"/>
                  </a:cubicBezTo>
                  <a:cubicBezTo>
                    <a:pt x="273" y="77"/>
                    <a:pt x="273" y="77"/>
                    <a:pt x="273" y="77"/>
                  </a:cubicBezTo>
                  <a:cubicBezTo>
                    <a:pt x="273" y="77"/>
                    <a:pt x="273" y="77"/>
                    <a:pt x="273" y="77"/>
                  </a:cubicBezTo>
                  <a:cubicBezTo>
                    <a:pt x="273" y="77"/>
                    <a:pt x="273" y="77"/>
                    <a:pt x="273" y="77"/>
                  </a:cubicBezTo>
                  <a:cubicBezTo>
                    <a:pt x="273" y="78"/>
                    <a:pt x="273" y="78"/>
                    <a:pt x="273" y="78"/>
                  </a:cubicBezTo>
                  <a:cubicBezTo>
                    <a:pt x="273" y="78"/>
                    <a:pt x="273" y="78"/>
                    <a:pt x="273" y="78"/>
                  </a:cubicBezTo>
                  <a:cubicBezTo>
                    <a:pt x="272" y="78"/>
                    <a:pt x="272" y="78"/>
                    <a:pt x="272" y="78"/>
                  </a:cubicBezTo>
                  <a:cubicBezTo>
                    <a:pt x="272" y="77"/>
                    <a:pt x="272" y="77"/>
                    <a:pt x="272" y="77"/>
                  </a:cubicBezTo>
                  <a:cubicBezTo>
                    <a:pt x="272" y="77"/>
                    <a:pt x="272" y="77"/>
                    <a:pt x="272" y="77"/>
                  </a:cubicBezTo>
                  <a:cubicBezTo>
                    <a:pt x="272" y="76"/>
                    <a:pt x="272" y="76"/>
                    <a:pt x="272" y="76"/>
                  </a:cubicBezTo>
                  <a:cubicBezTo>
                    <a:pt x="272" y="75"/>
                    <a:pt x="272" y="75"/>
                    <a:pt x="272" y="75"/>
                  </a:cubicBezTo>
                  <a:cubicBezTo>
                    <a:pt x="272" y="75"/>
                    <a:pt x="272" y="75"/>
                    <a:pt x="272" y="75"/>
                  </a:cubicBezTo>
                  <a:cubicBezTo>
                    <a:pt x="272" y="74"/>
                    <a:pt x="272" y="74"/>
                    <a:pt x="272" y="74"/>
                  </a:cubicBezTo>
                  <a:cubicBezTo>
                    <a:pt x="272" y="75"/>
                    <a:pt x="272" y="75"/>
                    <a:pt x="272" y="75"/>
                  </a:cubicBezTo>
                  <a:cubicBezTo>
                    <a:pt x="271" y="75"/>
                    <a:pt x="271" y="75"/>
                    <a:pt x="271" y="75"/>
                  </a:cubicBezTo>
                  <a:cubicBezTo>
                    <a:pt x="271" y="76"/>
                    <a:pt x="271" y="76"/>
                    <a:pt x="271" y="76"/>
                  </a:cubicBezTo>
                  <a:cubicBezTo>
                    <a:pt x="271" y="76"/>
                    <a:pt x="271" y="76"/>
                    <a:pt x="271" y="76"/>
                  </a:cubicBezTo>
                  <a:cubicBezTo>
                    <a:pt x="271" y="77"/>
                    <a:pt x="271" y="77"/>
                    <a:pt x="271" y="77"/>
                  </a:cubicBezTo>
                  <a:cubicBezTo>
                    <a:pt x="270" y="77"/>
                    <a:pt x="270" y="77"/>
                    <a:pt x="270" y="77"/>
                  </a:cubicBezTo>
                  <a:cubicBezTo>
                    <a:pt x="269" y="77"/>
                    <a:pt x="269" y="77"/>
                    <a:pt x="269" y="77"/>
                  </a:cubicBezTo>
                  <a:cubicBezTo>
                    <a:pt x="269" y="77"/>
                    <a:pt x="269" y="77"/>
                    <a:pt x="269" y="77"/>
                  </a:cubicBezTo>
                  <a:cubicBezTo>
                    <a:pt x="269" y="76"/>
                    <a:pt x="269" y="76"/>
                    <a:pt x="269" y="76"/>
                  </a:cubicBezTo>
                  <a:cubicBezTo>
                    <a:pt x="269" y="76"/>
                    <a:pt x="269" y="76"/>
                    <a:pt x="269" y="76"/>
                  </a:cubicBezTo>
                  <a:cubicBezTo>
                    <a:pt x="269" y="75"/>
                    <a:pt x="269" y="75"/>
                    <a:pt x="269" y="75"/>
                  </a:cubicBezTo>
                  <a:cubicBezTo>
                    <a:pt x="269" y="74"/>
                    <a:pt x="269" y="74"/>
                    <a:pt x="269" y="74"/>
                  </a:cubicBezTo>
                  <a:cubicBezTo>
                    <a:pt x="269" y="74"/>
                    <a:pt x="269" y="74"/>
                    <a:pt x="269" y="74"/>
                  </a:cubicBezTo>
                  <a:cubicBezTo>
                    <a:pt x="270" y="72"/>
                    <a:pt x="270" y="72"/>
                    <a:pt x="270" y="72"/>
                  </a:cubicBezTo>
                  <a:cubicBezTo>
                    <a:pt x="270" y="72"/>
                    <a:pt x="270" y="72"/>
                    <a:pt x="270" y="72"/>
                  </a:cubicBezTo>
                  <a:cubicBezTo>
                    <a:pt x="269" y="73"/>
                    <a:pt x="269" y="73"/>
                    <a:pt x="269" y="73"/>
                  </a:cubicBezTo>
                  <a:cubicBezTo>
                    <a:pt x="269" y="74"/>
                    <a:pt x="269" y="74"/>
                    <a:pt x="269" y="74"/>
                  </a:cubicBezTo>
                  <a:cubicBezTo>
                    <a:pt x="269" y="75"/>
                    <a:pt x="269" y="75"/>
                    <a:pt x="269" y="75"/>
                  </a:cubicBezTo>
                  <a:cubicBezTo>
                    <a:pt x="268" y="76"/>
                    <a:pt x="268" y="76"/>
                    <a:pt x="268" y="76"/>
                  </a:cubicBezTo>
                  <a:cubicBezTo>
                    <a:pt x="268" y="76"/>
                    <a:pt x="268" y="76"/>
                    <a:pt x="268" y="76"/>
                  </a:cubicBezTo>
                  <a:cubicBezTo>
                    <a:pt x="268" y="75"/>
                    <a:pt x="268" y="75"/>
                    <a:pt x="268" y="75"/>
                  </a:cubicBezTo>
                  <a:cubicBezTo>
                    <a:pt x="268" y="75"/>
                    <a:pt x="268" y="75"/>
                    <a:pt x="268" y="75"/>
                  </a:cubicBezTo>
                  <a:cubicBezTo>
                    <a:pt x="268" y="75"/>
                    <a:pt x="268" y="75"/>
                    <a:pt x="268" y="75"/>
                  </a:cubicBezTo>
                  <a:cubicBezTo>
                    <a:pt x="268" y="76"/>
                    <a:pt x="268" y="76"/>
                    <a:pt x="268" y="76"/>
                  </a:cubicBezTo>
                  <a:cubicBezTo>
                    <a:pt x="267" y="76"/>
                    <a:pt x="267" y="76"/>
                    <a:pt x="267" y="76"/>
                  </a:cubicBezTo>
                  <a:cubicBezTo>
                    <a:pt x="266" y="75"/>
                    <a:pt x="266" y="75"/>
                    <a:pt x="266" y="75"/>
                  </a:cubicBezTo>
                  <a:cubicBezTo>
                    <a:pt x="266" y="74"/>
                    <a:pt x="266" y="74"/>
                    <a:pt x="266" y="74"/>
                  </a:cubicBezTo>
                  <a:cubicBezTo>
                    <a:pt x="266" y="74"/>
                    <a:pt x="266" y="74"/>
                    <a:pt x="266" y="74"/>
                  </a:cubicBezTo>
                  <a:cubicBezTo>
                    <a:pt x="266" y="73"/>
                    <a:pt x="266" y="73"/>
                    <a:pt x="266" y="73"/>
                  </a:cubicBezTo>
                  <a:cubicBezTo>
                    <a:pt x="267" y="73"/>
                    <a:pt x="267" y="73"/>
                    <a:pt x="267" y="73"/>
                  </a:cubicBezTo>
                  <a:cubicBezTo>
                    <a:pt x="268" y="72"/>
                    <a:pt x="268" y="72"/>
                    <a:pt x="268" y="72"/>
                  </a:cubicBezTo>
                  <a:cubicBezTo>
                    <a:pt x="267" y="72"/>
                    <a:pt x="267" y="72"/>
                    <a:pt x="267" y="72"/>
                  </a:cubicBezTo>
                  <a:cubicBezTo>
                    <a:pt x="268" y="71"/>
                    <a:pt x="268" y="71"/>
                    <a:pt x="268" y="71"/>
                  </a:cubicBezTo>
                  <a:cubicBezTo>
                    <a:pt x="268" y="70"/>
                    <a:pt x="268" y="70"/>
                    <a:pt x="268" y="70"/>
                  </a:cubicBezTo>
                  <a:cubicBezTo>
                    <a:pt x="269" y="70"/>
                    <a:pt x="269" y="70"/>
                    <a:pt x="269" y="70"/>
                  </a:cubicBezTo>
                  <a:cubicBezTo>
                    <a:pt x="269" y="70"/>
                    <a:pt x="269" y="70"/>
                    <a:pt x="269" y="70"/>
                  </a:cubicBezTo>
                  <a:cubicBezTo>
                    <a:pt x="271" y="70"/>
                    <a:pt x="271" y="70"/>
                    <a:pt x="271" y="70"/>
                  </a:cubicBezTo>
                  <a:cubicBezTo>
                    <a:pt x="271" y="69"/>
                    <a:pt x="271" y="69"/>
                    <a:pt x="271" y="69"/>
                  </a:cubicBezTo>
                  <a:cubicBezTo>
                    <a:pt x="272" y="69"/>
                    <a:pt x="272" y="69"/>
                    <a:pt x="272" y="69"/>
                  </a:cubicBezTo>
                  <a:cubicBezTo>
                    <a:pt x="272" y="69"/>
                    <a:pt x="272" y="69"/>
                    <a:pt x="272" y="69"/>
                  </a:cubicBezTo>
                  <a:cubicBezTo>
                    <a:pt x="272" y="69"/>
                    <a:pt x="272" y="69"/>
                    <a:pt x="272" y="69"/>
                  </a:cubicBezTo>
                  <a:cubicBezTo>
                    <a:pt x="273" y="68"/>
                    <a:pt x="273" y="68"/>
                    <a:pt x="273" y="68"/>
                  </a:cubicBezTo>
                  <a:cubicBezTo>
                    <a:pt x="274" y="68"/>
                    <a:pt x="274" y="68"/>
                    <a:pt x="274" y="68"/>
                  </a:cubicBezTo>
                  <a:cubicBezTo>
                    <a:pt x="275" y="69"/>
                    <a:pt x="275" y="69"/>
                    <a:pt x="275" y="69"/>
                  </a:cubicBezTo>
                  <a:cubicBezTo>
                    <a:pt x="276" y="69"/>
                    <a:pt x="276" y="69"/>
                    <a:pt x="276" y="69"/>
                  </a:cubicBezTo>
                  <a:cubicBezTo>
                    <a:pt x="277" y="68"/>
                    <a:pt x="277" y="68"/>
                    <a:pt x="277" y="68"/>
                  </a:cubicBezTo>
                  <a:cubicBezTo>
                    <a:pt x="277" y="69"/>
                    <a:pt x="277" y="69"/>
                    <a:pt x="277" y="69"/>
                  </a:cubicBezTo>
                  <a:cubicBezTo>
                    <a:pt x="278" y="69"/>
                    <a:pt x="278" y="69"/>
                    <a:pt x="278" y="69"/>
                  </a:cubicBezTo>
                  <a:cubicBezTo>
                    <a:pt x="278" y="69"/>
                    <a:pt x="278" y="69"/>
                    <a:pt x="278" y="69"/>
                  </a:cubicBezTo>
                  <a:cubicBezTo>
                    <a:pt x="278" y="69"/>
                    <a:pt x="278" y="69"/>
                    <a:pt x="278" y="69"/>
                  </a:cubicBezTo>
                  <a:cubicBezTo>
                    <a:pt x="279" y="69"/>
                    <a:pt x="279" y="69"/>
                    <a:pt x="279" y="69"/>
                  </a:cubicBezTo>
                  <a:cubicBezTo>
                    <a:pt x="280" y="69"/>
                    <a:pt x="280" y="69"/>
                    <a:pt x="280" y="69"/>
                  </a:cubicBezTo>
                  <a:cubicBezTo>
                    <a:pt x="280" y="69"/>
                    <a:pt x="280" y="69"/>
                    <a:pt x="280" y="69"/>
                  </a:cubicBezTo>
                  <a:cubicBezTo>
                    <a:pt x="281" y="69"/>
                    <a:pt x="281" y="69"/>
                    <a:pt x="281" y="69"/>
                  </a:cubicBezTo>
                  <a:cubicBezTo>
                    <a:pt x="281" y="69"/>
                    <a:pt x="281" y="69"/>
                    <a:pt x="281" y="69"/>
                  </a:cubicBezTo>
                  <a:cubicBezTo>
                    <a:pt x="281" y="69"/>
                    <a:pt x="281" y="69"/>
                    <a:pt x="281" y="69"/>
                  </a:cubicBezTo>
                  <a:cubicBezTo>
                    <a:pt x="280" y="69"/>
                    <a:pt x="280" y="69"/>
                    <a:pt x="280" y="69"/>
                  </a:cubicBezTo>
                  <a:cubicBezTo>
                    <a:pt x="280" y="68"/>
                    <a:pt x="280" y="68"/>
                    <a:pt x="280" y="68"/>
                  </a:cubicBezTo>
                  <a:cubicBezTo>
                    <a:pt x="279" y="68"/>
                    <a:pt x="279" y="68"/>
                    <a:pt x="279" y="68"/>
                  </a:cubicBezTo>
                  <a:cubicBezTo>
                    <a:pt x="280" y="68"/>
                    <a:pt x="280" y="68"/>
                    <a:pt x="280" y="68"/>
                  </a:cubicBezTo>
                  <a:cubicBezTo>
                    <a:pt x="280" y="68"/>
                    <a:pt x="280" y="68"/>
                    <a:pt x="280" y="68"/>
                  </a:cubicBezTo>
                  <a:cubicBezTo>
                    <a:pt x="280" y="67"/>
                    <a:pt x="280" y="67"/>
                    <a:pt x="280" y="67"/>
                  </a:cubicBezTo>
                  <a:cubicBezTo>
                    <a:pt x="279" y="67"/>
                    <a:pt x="279" y="67"/>
                    <a:pt x="279" y="67"/>
                  </a:cubicBezTo>
                  <a:cubicBezTo>
                    <a:pt x="280" y="67"/>
                    <a:pt x="280" y="67"/>
                    <a:pt x="280" y="67"/>
                  </a:cubicBezTo>
                  <a:cubicBezTo>
                    <a:pt x="280" y="67"/>
                    <a:pt x="280" y="67"/>
                    <a:pt x="280" y="67"/>
                  </a:cubicBezTo>
                  <a:cubicBezTo>
                    <a:pt x="281" y="67"/>
                    <a:pt x="281" y="67"/>
                    <a:pt x="281" y="67"/>
                  </a:cubicBezTo>
                  <a:cubicBezTo>
                    <a:pt x="280" y="66"/>
                    <a:pt x="280" y="66"/>
                    <a:pt x="280" y="66"/>
                  </a:cubicBezTo>
                  <a:cubicBezTo>
                    <a:pt x="279" y="66"/>
                    <a:pt x="279" y="66"/>
                    <a:pt x="279" y="66"/>
                  </a:cubicBezTo>
                  <a:cubicBezTo>
                    <a:pt x="279" y="67"/>
                    <a:pt x="279" y="67"/>
                    <a:pt x="279" y="67"/>
                  </a:cubicBezTo>
                  <a:cubicBezTo>
                    <a:pt x="278" y="66"/>
                    <a:pt x="278" y="66"/>
                    <a:pt x="278" y="66"/>
                  </a:cubicBezTo>
                  <a:cubicBezTo>
                    <a:pt x="279" y="65"/>
                    <a:pt x="279" y="65"/>
                    <a:pt x="279" y="65"/>
                  </a:cubicBezTo>
                  <a:cubicBezTo>
                    <a:pt x="279" y="65"/>
                    <a:pt x="279" y="65"/>
                    <a:pt x="279" y="65"/>
                  </a:cubicBezTo>
                  <a:cubicBezTo>
                    <a:pt x="279" y="64"/>
                    <a:pt x="279" y="64"/>
                    <a:pt x="279" y="64"/>
                  </a:cubicBezTo>
                  <a:cubicBezTo>
                    <a:pt x="279" y="64"/>
                    <a:pt x="279" y="64"/>
                    <a:pt x="279" y="64"/>
                  </a:cubicBezTo>
                  <a:cubicBezTo>
                    <a:pt x="279" y="64"/>
                    <a:pt x="279" y="64"/>
                    <a:pt x="279" y="64"/>
                  </a:cubicBezTo>
                  <a:cubicBezTo>
                    <a:pt x="279" y="62"/>
                    <a:pt x="279" y="62"/>
                    <a:pt x="279" y="62"/>
                  </a:cubicBezTo>
                  <a:cubicBezTo>
                    <a:pt x="279" y="62"/>
                    <a:pt x="279" y="62"/>
                    <a:pt x="279" y="62"/>
                  </a:cubicBezTo>
                  <a:cubicBezTo>
                    <a:pt x="279" y="61"/>
                    <a:pt x="279" y="61"/>
                    <a:pt x="279" y="61"/>
                  </a:cubicBezTo>
                  <a:cubicBezTo>
                    <a:pt x="279" y="61"/>
                    <a:pt x="279" y="61"/>
                    <a:pt x="279" y="61"/>
                  </a:cubicBezTo>
                  <a:cubicBezTo>
                    <a:pt x="279" y="61"/>
                    <a:pt x="279" y="61"/>
                    <a:pt x="279" y="61"/>
                  </a:cubicBezTo>
                  <a:cubicBezTo>
                    <a:pt x="280" y="60"/>
                    <a:pt x="280" y="60"/>
                    <a:pt x="280" y="60"/>
                  </a:cubicBezTo>
                  <a:cubicBezTo>
                    <a:pt x="281" y="61"/>
                    <a:pt x="281" y="61"/>
                    <a:pt x="281" y="61"/>
                  </a:cubicBezTo>
                  <a:cubicBezTo>
                    <a:pt x="282" y="60"/>
                    <a:pt x="282" y="60"/>
                    <a:pt x="282" y="60"/>
                  </a:cubicBezTo>
                  <a:cubicBezTo>
                    <a:pt x="283" y="61"/>
                    <a:pt x="283" y="61"/>
                    <a:pt x="283" y="61"/>
                  </a:cubicBezTo>
                  <a:cubicBezTo>
                    <a:pt x="283" y="61"/>
                    <a:pt x="283" y="61"/>
                    <a:pt x="283" y="61"/>
                  </a:cubicBezTo>
                  <a:cubicBezTo>
                    <a:pt x="284" y="62"/>
                    <a:pt x="284" y="62"/>
                    <a:pt x="284" y="62"/>
                  </a:cubicBezTo>
                  <a:cubicBezTo>
                    <a:pt x="285" y="63"/>
                    <a:pt x="285" y="63"/>
                    <a:pt x="285" y="63"/>
                  </a:cubicBezTo>
                  <a:cubicBezTo>
                    <a:pt x="285" y="66"/>
                    <a:pt x="285" y="66"/>
                    <a:pt x="285" y="66"/>
                  </a:cubicBezTo>
                  <a:cubicBezTo>
                    <a:pt x="284" y="67"/>
                    <a:pt x="284" y="67"/>
                    <a:pt x="284" y="67"/>
                  </a:cubicBezTo>
                  <a:cubicBezTo>
                    <a:pt x="285" y="67"/>
                    <a:pt x="285" y="67"/>
                    <a:pt x="285" y="67"/>
                  </a:cubicBezTo>
                  <a:cubicBezTo>
                    <a:pt x="285" y="67"/>
                    <a:pt x="285" y="67"/>
                    <a:pt x="285" y="67"/>
                  </a:cubicBezTo>
                  <a:cubicBezTo>
                    <a:pt x="287" y="67"/>
                    <a:pt x="287" y="67"/>
                    <a:pt x="287" y="67"/>
                  </a:cubicBezTo>
                  <a:cubicBezTo>
                    <a:pt x="287" y="68"/>
                    <a:pt x="287" y="68"/>
                    <a:pt x="287" y="68"/>
                  </a:cubicBezTo>
                  <a:cubicBezTo>
                    <a:pt x="288" y="69"/>
                    <a:pt x="288" y="69"/>
                    <a:pt x="288" y="69"/>
                  </a:cubicBezTo>
                  <a:cubicBezTo>
                    <a:pt x="288" y="68"/>
                    <a:pt x="288" y="68"/>
                    <a:pt x="288" y="68"/>
                  </a:cubicBezTo>
                  <a:cubicBezTo>
                    <a:pt x="290" y="68"/>
                    <a:pt x="290" y="68"/>
                    <a:pt x="290" y="68"/>
                  </a:cubicBezTo>
                  <a:cubicBezTo>
                    <a:pt x="291" y="69"/>
                    <a:pt x="291" y="69"/>
                    <a:pt x="291" y="69"/>
                  </a:cubicBezTo>
                  <a:cubicBezTo>
                    <a:pt x="291" y="69"/>
                    <a:pt x="291" y="69"/>
                    <a:pt x="291" y="69"/>
                  </a:cubicBezTo>
                  <a:cubicBezTo>
                    <a:pt x="291" y="68"/>
                    <a:pt x="291" y="68"/>
                    <a:pt x="291" y="68"/>
                  </a:cubicBezTo>
                  <a:cubicBezTo>
                    <a:pt x="292" y="68"/>
                    <a:pt x="292" y="68"/>
                    <a:pt x="292" y="68"/>
                  </a:cubicBezTo>
                  <a:cubicBezTo>
                    <a:pt x="293" y="67"/>
                    <a:pt x="293" y="67"/>
                    <a:pt x="293" y="67"/>
                  </a:cubicBezTo>
                  <a:cubicBezTo>
                    <a:pt x="294" y="66"/>
                    <a:pt x="294" y="66"/>
                    <a:pt x="294" y="66"/>
                  </a:cubicBezTo>
                  <a:cubicBezTo>
                    <a:pt x="295" y="65"/>
                    <a:pt x="295" y="65"/>
                    <a:pt x="295" y="65"/>
                  </a:cubicBezTo>
                  <a:cubicBezTo>
                    <a:pt x="297" y="64"/>
                    <a:pt x="297" y="64"/>
                    <a:pt x="297" y="64"/>
                  </a:cubicBezTo>
                  <a:cubicBezTo>
                    <a:pt x="297" y="63"/>
                    <a:pt x="297" y="63"/>
                    <a:pt x="297" y="63"/>
                  </a:cubicBezTo>
                  <a:cubicBezTo>
                    <a:pt x="298" y="62"/>
                    <a:pt x="298" y="62"/>
                    <a:pt x="298" y="62"/>
                  </a:cubicBezTo>
                  <a:cubicBezTo>
                    <a:pt x="297" y="62"/>
                    <a:pt x="297" y="62"/>
                    <a:pt x="297" y="62"/>
                  </a:cubicBezTo>
                  <a:cubicBezTo>
                    <a:pt x="296" y="63"/>
                    <a:pt x="296" y="63"/>
                    <a:pt x="296" y="63"/>
                  </a:cubicBezTo>
                  <a:cubicBezTo>
                    <a:pt x="296" y="63"/>
                    <a:pt x="296" y="63"/>
                    <a:pt x="296" y="63"/>
                  </a:cubicBezTo>
                  <a:cubicBezTo>
                    <a:pt x="295" y="65"/>
                    <a:pt x="295" y="65"/>
                    <a:pt x="295" y="65"/>
                  </a:cubicBezTo>
                  <a:cubicBezTo>
                    <a:pt x="294" y="65"/>
                    <a:pt x="294" y="65"/>
                    <a:pt x="294" y="65"/>
                  </a:cubicBezTo>
                  <a:cubicBezTo>
                    <a:pt x="294" y="66"/>
                    <a:pt x="294" y="66"/>
                    <a:pt x="294" y="66"/>
                  </a:cubicBezTo>
                  <a:cubicBezTo>
                    <a:pt x="293" y="67"/>
                    <a:pt x="293" y="67"/>
                    <a:pt x="293" y="67"/>
                  </a:cubicBezTo>
                  <a:cubicBezTo>
                    <a:pt x="291" y="67"/>
                    <a:pt x="291" y="67"/>
                    <a:pt x="291" y="67"/>
                  </a:cubicBezTo>
                  <a:cubicBezTo>
                    <a:pt x="291" y="67"/>
                    <a:pt x="291" y="67"/>
                    <a:pt x="291" y="67"/>
                  </a:cubicBezTo>
                  <a:cubicBezTo>
                    <a:pt x="290" y="67"/>
                    <a:pt x="290" y="67"/>
                    <a:pt x="290" y="67"/>
                  </a:cubicBezTo>
                  <a:cubicBezTo>
                    <a:pt x="290" y="67"/>
                    <a:pt x="290" y="67"/>
                    <a:pt x="290" y="67"/>
                  </a:cubicBezTo>
                  <a:cubicBezTo>
                    <a:pt x="289" y="67"/>
                    <a:pt x="289" y="67"/>
                    <a:pt x="289" y="67"/>
                  </a:cubicBezTo>
                  <a:cubicBezTo>
                    <a:pt x="288" y="66"/>
                    <a:pt x="288" y="66"/>
                    <a:pt x="288" y="66"/>
                  </a:cubicBezTo>
                  <a:cubicBezTo>
                    <a:pt x="288" y="66"/>
                    <a:pt x="288" y="66"/>
                    <a:pt x="288" y="66"/>
                  </a:cubicBezTo>
                  <a:cubicBezTo>
                    <a:pt x="289" y="65"/>
                    <a:pt x="289" y="65"/>
                    <a:pt x="289" y="65"/>
                  </a:cubicBezTo>
                  <a:cubicBezTo>
                    <a:pt x="289" y="65"/>
                    <a:pt x="289" y="65"/>
                    <a:pt x="289" y="65"/>
                  </a:cubicBezTo>
                  <a:cubicBezTo>
                    <a:pt x="290" y="64"/>
                    <a:pt x="290" y="64"/>
                    <a:pt x="290" y="64"/>
                  </a:cubicBezTo>
                  <a:cubicBezTo>
                    <a:pt x="289" y="65"/>
                    <a:pt x="289" y="65"/>
                    <a:pt x="289" y="65"/>
                  </a:cubicBezTo>
                  <a:cubicBezTo>
                    <a:pt x="288" y="65"/>
                    <a:pt x="288" y="65"/>
                    <a:pt x="288" y="65"/>
                  </a:cubicBezTo>
                  <a:cubicBezTo>
                    <a:pt x="287" y="65"/>
                    <a:pt x="287" y="65"/>
                    <a:pt x="287" y="65"/>
                  </a:cubicBezTo>
                  <a:cubicBezTo>
                    <a:pt x="287" y="64"/>
                    <a:pt x="287" y="64"/>
                    <a:pt x="287" y="64"/>
                  </a:cubicBezTo>
                  <a:cubicBezTo>
                    <a:pt x="287" y="64"/>
                    <a:pt x="287" y="64"/>
                    <a:pt x="287" y="64"/>
                  </a:cubicBezTo>
                  <a:cubicBezTo>
                    <a:pt x="288" y="64"/>
                    <a:pt x="288" y="64"/>
                    <a:pt x="288" y="64"/>
                  </a:cubicBezTo>
                  <a:cubicBezTo>
                    <a:pt x="288" y="64"/>
                    <a:pt x="288" y="64"/>
                    <a:pt x="288" y="64"/>
                  </a:cubicBezTo>
                  <a:cubicBezTo>
                    <a:pt x="288" y="63"/>
                    <a:pt x="288" y="63"/>
                    <a:pt x="288" y="63"/>
                  </a:cubicBezTo>
                  <a:cubicBezTo>
                    <a:pt x="288" y="63"/>
                    <a:pt x="288" y="63"/>
                    <a:pt x="288" y="63"/>
                  </a:cubicBezTo>
                  <a:cubicBezTo>
                    <a:pt x="288" y="63"/>
                    <a:pt x="288" y="63"/>
                    <a:pt x="288" y="63"/>
                  </a:cubicBezTo>
                  <a:cubicBezTo>
                    <a:pt x="288" y="63"/>
                    <a:pt x="288" y="63"/>
                    <a:pt x="288" y="63"/>
                  </a:cubicBezTo>
                  <a:cubicBezTo>
                    <a:pt x="289" y="63"/>
                    <a:pt x="289" y="63"/>
                    <a:pt x="289" y="63"/>
                  </a:cubicBezTo>
                  <a:cubicBezTo>
                    <a:pt x="289" y="63"/>
                    <a:pt x="289" y="63"/>
                    <a:pt x="289" y="63"/>
                  </a:cubicBezTo>
                  <a:cubicBezTo>
                    <a:pt x="289" y="62"/>
                    <a:pt x="289" y="62"/>
                    <a:pt x="289" y="62"/>
                  </a:cubicBezTo>
                  <a:cubicBezTo>
                    <a:pt x="289" y="62"/>
                    <a:pt x="289" y="62"/>
                    <a:pt x="289" y="62"/>
                  </a:cubicBezTo>
                  <a:cubicBezTo>
                    <a:pt x="288" y="62"/>
                    <a:pt x="288" y="62"/>
                    <a:pt x="288" y="62"/>
                  </a:cubicBezTo>
                  <a:cubicBezTo>
                    <a:pt x="288" y="62"/>
                    <a:pt x="288" y="62"/>
                    <a:pt x="288" y="62"/>
                  </a:cubicBezTo>
                  <a:cubicBezTo>
                    <a:pt x="287" y="62"/>
                    <a:pt x="287" y="62"/>
                    <a:pt x="287" y="62"/>
                  </a:cubicBezTo>
                  <a:cubicBezTo>
                    <a:pt x="287" y="62"/>
                    <a:pt x="287" y="62"/>
                    <a:pt x="287" y="62"/>
                  </a:cubicBezTo>
                  <a:cubicBezTo>
                    <a:pt x="287" y="61"/>
                    <a:pt x="287" y="61"/>
                    <a:pt x="287" y="61"/>
                  </a:cubicBezTo>
                  <a:cubicBezTo>
                    <a:pt x="288" y="61"/>
                    <a:pt x="288" y="61"/>
                    <a:pt x="288" y="61"/>
                  </a:cubicBezTo>
                  <a:cubicBezTo>
                    <a:pt x="288" y="61"/>
                    <a:pt x="288" y="61"/>
                    <a:pt x="288" y="61"/>
                  </a:cubicBezTo>
                  <a:cubicBezTo>
                    <a:pt x="289" y="61"/>
                    <a:pt x="289" y="61"/>
                    <a:pt x="289" y="61"/>
                  </a:cubicBezTo>
                  <a:cubicBezTo>
                    <a:pt x="290" y="61"/>
                    <a:pt x="290" y="61"/>
                    <a:pt x="290" y="61"/>
                  </a:cubicBezTo>
                  <a:cubicBezTo>
                    <a:pt x="291" y="61"/>
                    <a:pt x="291" y="61"/>
                    <a:pt x="291" y="61"/>
                  </a:cubicBezTo>
                  <a:cubicBezTo>
                    <a:pt x="290" y="61"/>
                    <a:pt x="290" y="61"/>
                    <a:pt x="290" y="61"/>
                  </a:cubicBezTo>
                  <a:cubicBezTo>
                    <a:pt x="290" y="60"/>
                    <a:pt x="290" y="60"/>
                    <a:pt x="290" y="60"/>
                  </a:cubicBezTo>
                  <a:cubicBezTo>
                    <a:pt x="290" y="60"/>
                    <a:pt x="290" y="60"/>
                    <a:pt x="290" y="60"/>
                  </a:cubicBezTo>
                  <a:cubicBezTo>
                    <a:pt x="291" y="60"/>
                    <a:pt x="291" y="60"/>
                    <a:pt x="291" y="60"/>
                  </a:cubicBezTo>
                  <a:cubicBezTo>
                    <a:pt x="291" y="59"/>
                    <a:pt x="291" y="59"/>
                    <a:pt x="291" y="59"/>
                  </a:cubicBezTo>
                  <a:cubicBezTo>
                    <a:pt x="291" y="59"/>
                    <a:pt x="291" y="59"/>
                    <a:pt x="291" y="59"/>
                  </a:cubicBezTo>
                  <a:cubicBezTo>
                    <a:pt x="291" y="59"/>
                    <a:pt x="291" y="59"/>
                    <a:pt x="291" y="59"/>
                  </a:cubicBezTo>
                  <a:cubicBezTo>
                    <a:pt x="291" y="58"/>
                    <a:pt x="291" y="58"/>
                    <a:pt x="291" y="58"/>
                  </a:cubicBezTo>
                  <a:cubicBezTo>
                    <a:pt x="292" y="58"/>
                    <a:pt x="292" y="58"/>
                    <a:pt x="292" y="58"/>
                  </a:cubicBezTo>
                  <a:cubicBezTo>
                    <a:pt x="292" y="57"/>
                    <a:pt x="292" y="57"/>
                    <a:pt x="292" y="57"/>
                  </a:cubicBezTo>
                  <a:cubicBezTo>
                    <a:pt x="293" y="56"/>
                    <a:pt x="293" y="56"/>
                    <a:pt x="293" y="56"/>
                  </a:cubicBezTo>
                  <a:cubicBezTo>
                    <a:pt x="293" y="56"/>
                    <a:pt x="293" y="56"/>
                    <a:pt x="293" y="56"/>
                  </a:cubicBezTo>
                  <a:cubicBezTo>
                    <a:pt x="294" y="55"/>
                    <a:pt x="294" y="55"/>
                    <a:pt x="294" y="55"/>
                  </a:cubicBezTo>
                  <a:cubicBezTo>
                    <a:pt x="293" y="55"/>
                    <a:pt x="293" y="55"/>
                    <a:pt x="293" y="55"/>
                  </a:cubicBezTo>
                  <a:cubicBezTo>
                    <a:pt x="292" y="57"/>
                    <a:pt x="292" y="57"/>
                    <a:pt x="292" y="57"/>
                  </a:cubicBezTo>
                  <a:cubicBezTo>
                    <a:pt x="291" y="58"/>
                    <a:pt x="291" y="58"/>
                    <a:pt x="291" y="58"/>
                  </a:cubicBezTo>
                  <a:cubicBezTo>
                    <a:pt x="289" y="59"/>
                    <a:pt x="289" y="59"/>
                    <a:pt x="289" y="59"/>
                  </a:cubicBezTo>
                  <a:cubicBezTo>
                    <a:pt x="288" y="60"/>
                    <a:pt x="288" y="60"/>
                    <a:pt x="288" y="60"/>
                  </a:cubicBezTo>
                  <a:cubicBezTo>
                    <a:pt x="288" y="60"/>
                    <a:pt x="288" y="60"/>
                    <a:pt x="288" y="60"/>
                  </a:cubicBezTo>
                  <a:cubicBezTo>
                    <a:pt x="286" y="60"/>
                    <a:pt x="286" y="60"/>
                    <a:pt x="286" y="60"/>
                  </a:cubicBezTo>
                  <a:cubicBezTo>
                    <a:pt x="286" y="59"/>
                    <a:pt x="286" y="59"/>
                    <a:pt x="286" y="59"/>
                  </a:cubicBezTo>
                  <a:cubicBezTo>
                    <a:pt x="287" y="59"/>
                    <a:pt x="287" y="59"/>
                    <a:pt x="287" y="59"/>
                  </a:cubicBezTo>
                  <a:cubicBezTo>
                    <a:pt x="288" y="58"/>
                    <a:pt x="288" y="58"/>
                    <a:pt x="288" y="58"/>
                  </a:cubicBezTo>
                  <a:cubicBezTo>
                    <a:pt x="288" y="57"/>
                    <a:pt x="288" y="57"/>
                    <a:pt x="288" y="57"/>
                  </a:cubicBezTo>
                  <a:cubicBezTo>
                    <a:pt x="287" y="58"/>
                    <a:pt x="287" y="58"/>
                    <a:pt x="287" y="58"/>
                  </a:cubicBezTo>
                  <a:cubicBezTo>
                    <a:pt x="285" y="58"/>
                    <a:pt x="285" y="58"/>
                    <a:pt x="285" y="58"/>
                  </a:cubicBezTo>
                  <a:cubicBezTo>
                    <a:pt x="285" y="59"/>
                    <a:pt x="285" y="59"/>
                    <a:pt x="285" y="59"/>
                  </a:cubicBezTo>
                  <a:cubicBezTo>
                    <a:pt x="285" y="59"/>
                    <a:pt x="285" y="59"/>
                    <a:pt x="285" y="59"/>
                  </a:cubicBezTo>
                  <a:cubicBezTo>
                    <a:pt x="284" y="59"/>
                    <a:pt x="284" y="59"/>
                    <a:pt x="284" y="59"/>
                  </a:cubicBezTo>
                  <a:cubicBezTo>
                    <a:pt x="282" y="58"/>
                    <a:pt x="282" y="58"/>
                    <a:pt x="282" y="58"/>
                  </a:cubicBezTo>
                  <a:cubicBezTo>
                    <a:pt x="283" y="58"/>
                    <a:pt x="283" y="58"/>
                    <a:pt x="283" y="58"/>
                  </a:cubicBezTo>
                  <a:cubicBezTo>
                    <a:pt x="284" y="58"/>
                    <a:pt x="284" y="58"/>
                    <a:pt x="284" y="58"/>
                  </a:cubicBezTo>
                  <a:cubicBezTo>
                    <a:pt x="284" y="57"/>
                    <a:pt x="284" y="57"/>
                    <a:pt x="284" y="57"/>
                  </a:cubicBezTo>
                  <a:cubicBezTo>
                    <a:pt x="283" y="57"/>
                    <a:pt x="283" y="57"/>
                    <a:pt x="283" y="57"/>
                  </a:cubicBezTo>
                  <a:cubicBezTo>
                    <a:pt x="283" y="56"/>
                    <a:pt x="283" y="56"/>
                    <a:pt x="283" y="56"/>
                  </a:cubicBezTo>
                  <a:cubicBezTo>
                    <a:pt x="284" y="56"/>
                    <a:pt x="284" y="56"/>
                    <a:pt x="284" y="56"/>
                  </a:cubicBezTo>
                  <a:cubicBezTo>
                    <a:pt x="284" y="55"/>
                    <a:pt x="284" y="55"/>
                    <a:pt x="284" y="55"/>
                  </a:cubicBezTo>
                  <a:cubicBezTo>
                    <a:pt x="285" y="55"/>
                    <a:pt x="285" y="55"/>
                    <a:pt x="285" y="55"/>
                  </a:cubicBezTo>
                  <a:cubicBezTo>
                    <a:pt x="286" y="54"/>
                    <a:pt x="286" y="54"/>
                    <a:pt x="286" y="54"/>
                  </a:cubicBezTo>
                  <a:cubicBezTo>
                    <a:pt x="287" y="54"/>
                    <a:pt x="287" y="54"/>
                    <a:pt x="287" y="54"/>
                  </a:cubicBezTo>
                  <a:cubicBezTo>
                    <a:pt x="287" y="53"/>
                    <a:pt x="287" y="53"/>
                    <a:pt x="287" y="53"/>
                  </a:cubicBezTo>
                  <a:cubicBezTo>
                    <a:pt x="288" y="52"/>
                    <a:pt x="288" y="52"/>
                    <a:pt x="288" y="52"/>
                  </a:cubicBezTo>
                  <a:cubicBezTo>
                    <a:pt x="289" y="51"/>
                    <a:pt x="289" y="51"/>
                    <a:pt x="289" y="51"/>
                  </a:cubicBezTo>
                  <a:cubicBezTo>
                    <a:pt x="290" y="51"/>
                    <a:pt x="290" y="51"/>
                    <a:pt x="290" y="51"/>
                  </a:cubicBezTo>
                  <a:cubicBezTo>
                    <a:pt x="291" y="51"/>
                    <a:pt x="291" y="51"/>
                    <a:pt x="291" y="51"/>
                  </a:cubicBezTo>
                  <a:cubicBezTo>
                    <a:pt x="293" y="51"/>
                    <a:pt x="293" y="51"/>
                    <a:pt x="293" y="51"/>
                  </a:cubicBezTo>
                  <a:cubicBezTo>
                    <a:pt x="293" y="51"/>
                    <a:pt x="293" y="51"/>
                    <a:pt x="293" y="51"/>
                  </a:cubicBezTo>
                  <a:cubicBezTo>
                    <a:pt x="294" y="51"/>
                    <a:pt x="294" y="51"/>
                    <a:pt x="294" y="51"/>
                  </a:cubicBezTo>
                  <a:cubicBezTo>
                    <a:pt x="295" y="50"/>
                    <a:pt x="295" y="50"/>
                    <a:pt x="295" y="50"/>
                  </a:cubicBezTo>
                  <a:cubicBezTo>
                    <a:pt x="296" y="50"/>
                    <a:pt x="296" y="50"/>
                    <a:pt x="296" y="50"/>
                  </a:cubicBezTo>
                  <a:cubicBezTo>
                    <a:pt x="296" y="50"/>
                    <a:pt x="296" y="50"/>
                    <a:pt x="296" y="50"/>
                  </a:cubicBezTo>
                  <a:cubicBezTo>
                    <a:pt x="297" y="51"/>
                    <a:pt x="297" y="51"/>
                    <a:pt x="297" y="51"/>
                  </a:cubicBezTo>
                  <a:cubicBezTo>
                    <a:pt x="297" y="51"/>
                    <a:pt x="297" y="51"/>
                    <a:pt x="297" y="51"/>
                  </a:cubicBezTo>
                  <a:cubicBezTo>
                    <a:pt x="299" y="52"/>
                    <a:pt x="299" y="52"/>
                    <a:pt x="299" y="52"/>
                  </a:cubicBezTo>
                  <a:cubicBezTo>
                    <a:pt x="300" y="53"/>
                    <a:pt x="300" y="53"/>
                    <a:pt x="300" y="53"/>
                  </a:cubicBezTo>
                  <a:cubicBezTo>
                    <a:pt x="300" y="54"/>
                    <a:pt x="300" y="54"/>
                    <a:pt x="300" y="54"/>
                  </a:cubicBezTo>
                  <a:cubicBezTo>
                    <a:pt x="301" y="54"/>
                    <a:pt x="301" y="54"/>
                    <a:pt x="301" y="54"/>
                  </a:cubicBezTo>
                  <a:cubicBezTo>
                    <a:pt x="302" y="55"/>
                    <a:pt x="302" y="55"/>
                    <a:pt x="302" y="55"/>
                  </a:cubicBezTo>
                  <a:cubicBezTo>
                    <a:pt x="302" y="54"/>
                    <a:pt x="302" y="54"/>
                    <a:pt x="302" y="54"/>
                  </a:cubicBezTo>
                  <a:cubicBezTo>
                    <a:pt x="303" y="54"/>
                    <a:pt x="303" y="54"/>
                    <a:pt x="303" y="54"/>
                  </a:cubicBezTo>
                  <a:cubicBezTo>
                    <a:pt x="302" y="54"/>
                    <a:pt x="302" y="54"/>
                    <a:pt x="302" y="54"/>
                  </a:cubicBezTo>
                  <a:cubicBezTo>
                    <a:pt x="301" y="54"/>
                    <a:pt x="301" y="54"/>
                    <a:pt x="301" y="54"/>
                  </a:cubicBezTo>
                  <a:cubicBezTo>
                    <a:pt x="301" y="53"/>
                    <a:pt x="301" y="53"/>
                    <a:pt x="301" y="53"/>
                  </a:cubicBezTo>
                  <a:cubicBezTo>
                    <a:pt x="301" y="53"/>
                    <a:pt x="301" y="53"/>
                    <a:pt x="301" y="53"/>
                  </a:cubicBezTo>
                  <a:cubicBezTo>
                    <a:pt x="302" y="52"/>
                    <a:pt x="302" y="52"/>
                    <a:pt x="302" y="52"/>
                  </a:cubicBezTo>
                  <a:cubicBezTo>
                    <a:pt x="304" y="52"/>
                    <a:pt x="304" y="52"/>
                    <a:pt x="304" y="52"/>
                  </a:cubicBezTo>
                  <a:cubicBezTo>
                    <a:pt x="305" y="53"/>
                    <a:pt x="305" y="53"/>
                    <a:pt x="305" y="53"/>
                  </a:cubicBezTo>
                  <a:cubicBezTo>
                    <a:pt x="305" y="53"/>
                    <a:pt x="305" y="53"/>
                    <a:pt x="305" y="53"/>
                  </a:cubicBezTo>
                  <a:cubicBezTo>
                    <a:pt x="305" y="52"/>
                    <a:pt x="305" y="52"/>
                    <a:pt x="305" y="52"/>
                  </a:cubicBezTo>
                  <a:cubicBezTo>
                    <a:pt x="305" y="51"/>
                    <a:pt x="305" y="51"/>
                    <a:pt x="305" y="51"/>
                  </a:cubicBezTo>
                  <a:cubicBezTo>
                    <a:pt x="305" y="50"/>
                    <a:pt x="305" y="50"/>
                    <a:pt x="305" y="50"/>
                  </a:cubicBezTo>
                  <a:cubicBezTo>
                    <a:pt x="305" y="50"/>
                    <a:pt x="305" y="50"/>
                    <a:pt x="305" y="50"/>
                  </a:cubicBezTo>
                  <a:cubicBezTo>
                    <a:pt x="305" y="51"/>
                    <a:pt x="305" y="51"/>
                    <a:pt x="305" y="51"/>
                  </a:cubicBezTo>
                  <a:cubicBezTo>
                    <a:pt x="304" y="52"/>
                    <a:pt x="304" y="52"/>
                    <a:pt x="304" y="52"/>
                  </a:cubicBezTo>
                  <a:cubicBezTo>
                    <a:pt x="303" y="52"/>
                    <a:pt x="303" y="52"/>
                    <a:pt x="303" y="52"/>
                  </a:cubicBezTo>
                  <a:cubicBezTo>
                    <a:pt x="301" y="52"/>
                    <a:pt x="301" y="52"/>
                    <a:pt x="301" y="52"/>
                  </a:cubicBezTo>
                  <a:cubicBezTo>
                    <a:pt x="300" y="52"/>
                    <a:pt x="300" y="52"/>
                    <a:pt x="300" y="52"/>
                  </a:cubicBezTo>
                  <a:cubicBezTo>
                    <a:pt x="300" y="51"/>
                    <a:pt x="300" y="51"/>
                    <a:pt x="300" y="51"/>
                  </a:cubicBezTo>
                  <a:cubicBezTo>
                    <a:pt x="299" y="51"/>
                    <a:pt x="299" y="51"/>
                    <a:pt x="299" y="51"/>
                  </a:cubicBezTo>
                  <a:cubicBezTo>
                    <a:pt x="298" y="51"/>
                    <a:pt x="298" y="51"/>
                    <a:pt x="298" y="51"/>
                  </a:cubicBezTo>
                  <a:cubicBezTo>
                    <a:pt x="297" y="49"/>
                    <a:pt x="297" y="49"/>
                    <a:pt x="297" y="49"/>
                  </a:cubicBezTo>
                  <a:cubicBezTo>
                    <a:pt x="296" y="48"/>
                    <a:pt x="296" y="48"/>
                    <a:pt x="296" y="48"/>
                  </a:cubicBezTo>
                  <a:cubicBezTo>
                    <a:pt x="297" y="47"/>
                    <a:pt x="297" y="47"/>
                    <a:pt x="297" y="47"/>
                  </a:cubicBezTo>
                  <a:cubicBezTo>
                    <a:pt x="298" y="48"/>
                    <a:pt x="298" y="48"/>
                    <a:pt x="298" y="48"/>
                  </a:cubicBezTo>
                  <a:cubicBezTo>
                    <a:pt x="298" y="49"/>
                    <a:pt x="298" y="49"/>
                    <a:pt x="298" y="49"/>
                  </a:cubicBezTo>
                  <a:cubicBezTo>
                    <a:pt x="298" y="49"/>
                    <a:pt x="298" y="49"/>
                    <a:pt x="298" y="49"/>
                  </a:cubicBezTo>
                  <a:cubicBezTo>
                    <a:pt x="299" y="48"/>
                    <a:pt x="299" y="48"/>
                    <a:pt x="299" y="48"/>
                  </a:cubicBezTo>
                  <a:cubicBezTo>
                    <a:pt x="299" y="47"/>
                    <a:pt x="299" y="47"/>
                    <a:pt x="299" y="47"/>
                  </a:cubicBezTo>
                  <a:cubicBezTo>
                    <a:pt x="299" y="47"/>
                    <a:pt x="299" y="47"/>
                    <a:pt x="299" y="47"/>
                  </a:cubicBezTo>
                  <a:cubicBezTo>
                    <a:pt x="298" y="47"/>
                    <a:pt x="298" y="47"/>
                    <a:pt x="298" y="47"/>
                  </a:cubicBezTo>
                  <a:cubicBezTo>
                    <a:pt x="298" y="46"/>
                    <a:pt x="298" y="46"/>
                    <a:pt x="298" y="46"/>
                  </a:cubicBezTo>
                  <a:cubicBezTo>
                    <a:pt x="299" y="45"/>
                    <a:pt x="299" y="45"/>
                    <a:pt x="299" y="45"/>
                  </a:cubicBezTo>
                  <a:cubicBezTo>
                    <a:pt x="299" y="44"/>
                    <a:pt x="299" y="44"/>
                    <a:pt x="299" y="44"/>
                  </a:cubicBezTo>
                  <a:cubicBezTo>
                    <a:pt x="300" y="43"/>
                    <a:pt x="300" y="43"/>
                    <a:pt x="300" y="43"/>
                  </a:cubicBezTo>
                  <a:cubicBezTo>
                    <a:pt x="299" y="40"/>
                    <a:pt x="299" y="40"/>
                    <a:pt x="299" y="40"/>
                  </a:cubicBezTo>
                  <a:cubicBezTo>
                    <a:pt x="299" y="39"/>
                    <a:pt x="299" y="39"/>
                    <a:pt x="299" y="39"/>
                  </a:cubicBezTo>
                  <a:cubicBezTo>
                    <a:pt x="298" y="39"/>
                    <a:pt x="298" y="39"/>
                    <a:pt x="298" y="39"/>
                  </a:cubicBezTo>
                  <a:cubicBezTo>
                    <a:pt x="298" y="38"/>
                    <a:pt x="298" y="38"/>
                    <a:pt x="298" y="38"/>
                  </a:cubicBezTo>
                  <a:cubicBezTo>
                    <a:pt x="298" y="38"/>
                    <a:pt x="298" y="38"/>
                    <a:pt x="298" y="38"/>
                  </a:cubicBezTo>
                  <a:cubicBezTo>
                    <a:pt x="299" y="37"/>
                    <a:pt x="299" y="37"/>
                    <a:pt x="299" y="37"/>
                  </a:cubicBezTo>
                  <a:cubicBezTo>
                    <a:pt x="299" y="37"/>
                    <a:pt x="299" y="37"/>
                    <a:pt x="299" y="37"/>
                  </a:cubicBezTo>
                  <a:cubicBezTo>
                    <a:pt x="300" y="38"/>
                    <a:pt x="300" y="38"/>
                    <a:pt x="300" y="38"/>
                  </a:cubicBezTo>
                  <a:cubicBezTo>
                    <a:pt x="300" y="38"/>
                    <a:pt x="300" y="38"/>
                    <a:pt x="300" y="38"/>
                  </a:cubicBezTo>
                  <a:cubicBezTo>
                    <a:pt x="301" y="39"/>
                    <a:pt x="301" y="39"/>
                    <a:pt x="301" y="39"/>
                  </a:cubicBezTo>
                  <a:cubicBezTo>
                    <a:pt x="301" y="39"/>
                    <a:pt x="301" y="39"/>
                    <a:pt x="301" y="39"/>
                  </a:cubicBezTo>
                  <a:cubicBezTo>
                    <a:pt x="301" y="38"/>
                    <a:pt x="301" y="38"/>
                    <a:pt x="301" y="38"/>
                  </a:cubicBezTo>
                  <a:cubicBezTo>
                    <a:pt x="301" y="37"/>
                    <a:pt x="301" y="37"/>
                    <a:pt x="301" y="37"/>
                  </a:cubicBezTo>
                  <a:cubicBezTo>
                    <a:pt x="300" y="37"/>
                    <a:pt x="300" y="37"/>
                    <a:pt x="300" y="37"/>
                  </a:cubicBezTo>
                  <a:cubicBezTo>
                    <a:pt x="299" y="36"/>
                    <a:pt x="299" y="36"/>
                    <a:pt x="299" y="36"/>
                  </a:cubicBezTo>
                  <a:cubicBezTo>
                    <a:pt x="299" y="36"/>
                    <a:pt x="299" y="36"/>
                    <a:pt x="299" y="36"/>
                  </a:cubicBezTo>
                  <a:cubicBezTo>
                    <a:pt x="300" y="35"/>
                    <a:pt x="300" y="35"/>
                    <a:pt x="300" y="35"/>
                  </a:cubicBezTo>
                  <a:cubicBezTo>
                    <a:pt x="302" y="32"/>
                    <a:pt x="302" y="32"/>
                    <a:pt x="302" y="32"/>
                  </a:cubicBezTo>
                  <a:cubicBezTo>
                    <a:pt x="304" y="32"/>
                    <a:pt x="304" y="32"/>
                    <a:pt x="304" y="32"/>
                  </a:cubicBezTo>
                  <a:cubicBezTo>
                    <a:pt x="304" y="32"/>
                    <a:pt x="304" y="32"/>
                    <a:pt x="304" y="32"/>
                  </a:cubicBezTo>
                  <a:cubicBezTo>
                    <a:pt x="305" y="33"/>
                    <a:pt x="305" y="33"/>
                    <a:pt x="305" y="33"/>
                  </a:cubicBezTo>
                  <a:cubicBezTo>
                    <a:pt x="306" y="33"/>
                    <a:pt x="306" y="33"/>
                    <a:pt x="306" y="33"/>
                  </a:cubicBezTo>
                  <a:cubicBezTo>
                    <a:pt x="307" y="33"/>
                    <a:pt x="307" y="33"/>
                    <a:pt x="307" y="33"/>
                  </a:cubicBezTo>
                  <a:cubicBezTo>
                    <a:pt x="308" y="35"/>
                    <a:pt x="308" y="35"/>
                    <a:pt x="308" y="35"/>
                  </a:cubicBezTo>
                  <a:cubicBezTo>
                    <a:pt x="308" y="35"/>
                    <a:pt x="308" y="35"/>
                    <a:pt x="308" y="35"/>
                  </a:cubicBezTo>
                  <a:cubicBezTo>
                    <a:pt x="309" y="37"/>
                    <a:pt x="309" y="37"/>
                    <a:pt x="309" y="37"/>
                  </a:cubicBezTo>
                  <a:cubicBezTo>
                    <a:pt x="310" y="38"/>
                    <a:pt x="310" y="38"/>
                    <a:pt x="310" y="38"/>
                  </a:cubicBezTo>
                  <a:cubicBezTo>
                    <a:pt x="310" y="40"/>
                    <a:pt x="310" y="40"/>
                    <a:pt x="310" y="40"/>
                  </a:cubicBezTo>
                  <a:cubicBezTo>
                    <a:pt x="310" y="41"/>
                    <a:pt x="310" y="41"/>
                    <a:pt x="310" y="41"/>
                  </a:cubicBezTo>
                  <a:cubicBezTo>
                    <a:pt x="311" y="42"/>
                    <a:pt x="311" y="42"/>
                    <a:pt x="311" y="42"/>
                  </a:cubicBezTo>
                  <a:cubicBezTo>
                    <a:pt x="311" y="42"/>
                    <a:pt x="311" y="42"/>
                    <a:pt x="311" y="42"/>
                  </a:cubicBezTo>
                  <a:cubicBezTo>
                    <a:pt x="311" y="42"/>
                    <a:pt x="311" y="42"/>
                    <a:pt x="311" y="42"/>
                  </a:cubicBezTo>
                  <a:cubicBezTo>
                    <a:pt x="312" y="42"/>
                    <a:pt x="312" y="42"/>
                    <a:pt x="312" y="42"/>
                  </a:cubicBezTo>
                  <a:cubicBezTo>
                    <a:pt x="312" y="43"/>
                    <a:pt x="312" y="43"/>
                    <a:pt x="312" y="43"/>
                  </a:cubicBezTo>
                  <a:cubicBezTo>
                    <a:pt x="313" y="42"/>
                    <a:pt x="313" y="42"/>
                    <a:pt x="313" y="42"/>
                  </a:cubicBezTo>
                  <a:cubicBezTo>
                    <a:pt x="313" y="42"/>
                    <a:pt x="313" y="42"/>
                    <a:pt x="313" y="42"/>
                  </a:cubicBezTo>
                  <a:cubicBezTo>
                    <a:pt x="314" y="42"/>
                    <a:pt x="314" y="42"/>
                    <a:pt x="314" y="42"/>
                  </a:cubicBezTo>
                  <a:cubicBezTo>
                    <a:pt x="313" y="42"/>
                    <a:pt x="313" y="42"/>
                    <a:pt x="313" y="42"/>
                  </a:cubicBezTo>
                  <a:cubicBezTo>
                    <a:pt x="312" y="42"/>
                    <a:pt x="312" y="42"/>
                    <a:pt x="312" y="42"/>
                  </a:cubicBezTo>
                  <a:cubicBezTo>
                    <a:pt x="312" y="41"/>
                    <a:pt x="312" y="41"/>
                    <a:pt x="312" y="41"/>
                  </a:cubicBezTo>
                  <a:cubicBezTo>
                    <a:pt x="311" y="41"/>
                    <a:pt x="311" y="41"/>
                    <a:pt x="311" y="41"/>
                  </a:cubicBezTo>
                  <a:cubicBezTo>
                    <a:pt x="311" y="40"/>
                    <a:pt x="311" y="40"/>
                    <a:pt x="311" y="40"/>
                  </a:cubicBezTo>
                  <a:cubicBezTo>
                    <a:pt x="312" y="39"/>
                    <a:pt x="312" y="39"/>
                    <a:pt x="312" y="39"/>
                  </a:cubicBezTo>
                  <a:cubicBezTo>
                    <a:pt x="312" y="39"/>
                    <a:pt x="312" y="39"/>
                    <a:pt x="312" y="39"/>
                  </a:cubicBezTo>
                  <a:cubicBezTo>
                    <a:pt x="312" y="36"/>
                    <a:pt x="312" y="36"/>
                    <a:pt x="312" y="36"/>
                  </a:cubicBezTo>
                  <a:cubicBezTo>
                    <a:pt x="311" y="35"/>
                    <a:pt x="311" y="35"/>
                    <a:pt x="311" y="35"/>
                  </a:cubicBezTo>
                  <a:cubicBezTo>
                    <a:pt x="312" y="34"/>
                    <a:pt x="312" y="34"/>
                    <a:pt x="312" y="34"/>
                  </a:cubicBezTo>
                  <a:cubicBezTo>
                    <a:pt x="313" y="34"/>
                    <a:pt x="313" y="34"/>
                    <a:pt x="313" y="34"/>
                  </a:cubicBezTo>
                  <a:cubicBezTo>
                    <a:pt x="314" y="34"/>
                    <a:pt x="314" y="34"/>
                    <a:pt x="314" y="34"/>
                  </a:cubicBezTo>
                  <a:cubicBezTo>
                    <a:pt x="315" y="35"/>
                    <a:pt x="315" y="35"/>
                    <a:pt x="315" y="35"/>
                  </a:cubicBezTo>
                  <a:cubicBezTo>
                    <a:pt x="316" y="35"/>
                    <a:pt x="316" y="35"/>
                    <a:pt x="316" y="35"/>
                  </a:cubicBezTo>
                  <a:cubicBezTo>
                    <a:pt x="318" y="35"/>
                    <a:pt x="318" y="35"/>
                    <a:pt x="318" y="35"/>
                  </a:cubicBezTo>
                  <a:cubicBezTo>
                    <a:pt x="320" y="35"/>
                    <a:pt x="320" y="35"/>
                    <a:pt x="320" y="35"/>
                  </a:cubicBezTo>
                  <a:cubicBezTo>
                    <a:pt x="321" y="35"/>
                    <a:pt x="321" y="35"/>
                    <a:pt x="321" y="35"/>
                  </a:cubicBezTo>
                  <a:cubicBezTo>
                    <a:pt x="322" y="35"/>
                    <a:pt x="322" y="35"/>
                    <a:pt x="322" y="35"/>
                  </a:cubicBezTo>
                  <a:cubicBezTo>
                    <a:pt x="323" y="35"/>
                    <a:pt x="323" y="35"/>
                    <a:pt x="323" y="35"/>
                  </a:cubicBezTo>
                  <a:cubicBezTo>
                    <a:pt x="324" y="36"/>
                    <a:pt x="324" y="36"/>
                    <a:pt x="324" y="36"/>
                  </a:cubicBezTo>
                  <a:cubicBezTo>
                    <a:pt x="325" y="36"/>
                    <a:pt x="325" y="36"/>
                    <a:pt x="325" y="36"/>
                  </a:cubicBezTo>
                  <a:cubicBezTo>
                    <a:pt x="326" y="36"/>
                    <a:pt x="326" y="36"/>
                    <a:pt x="326" y="36"/>
                  </a:cubicBezTo>
                  <a:cubicBezTo>
                    <a:pt x="326" y="35"/>
                    <a:pt x="326" y="35"/>
                    <a:pt x="326" y="35"/>
                  </a:cubicBezTo>
                  <a:cubicBezTo>
                    <a:pt x="325" y="35"/>
                    <a:pt x="325" y="35"/>
                    <a:pt x="325" y="35"/>
                  </a:cubicBezTo>
                  <a:cubicBezTo>
                    <a:pt x="324" y="35"/>
                    <a:pt x="324" y="35"/>
                    <a:pt x="324" y="35"/>
                  </a:cubicBezTo>
                  <a:cubicBezTo>
                    <a:pt x="323" y="35"/>
                    <a:pt x="323" y="35"/>
                    <a:pt x="323" y="35"/>
                  </a:cubicBezTo>
                  <a:cubicBezTo>
                    <a:pt x="322" y="34"/>
                    <a:pt x="322" y="34"/>
                    <a:pt x="322" y="34"/>
                  </a:cubicBezTo>
                  <a:cubicBezTo>
                    <a:pt x="322" y="34"/>
                    <a:pt x="322" y="34"/>
                    <a:pt x="322" y="34"/>
                  </a:cubicBezTo>
                  <a:cubicBezTo>
                    <a:pt x="323" y="34"/>
                    <a:pt x="323" y="34"/>
                    <a:pt x="323" y="34"/>
                  </a:cubicBezTo>
                  <a:cubicBezTo>
                    <a:pt x="324" y="34"/>
                    <a:pt x="324" y="34"/>
                    <a:pt x="324" y="34"/>
                  </a:cubicBezTo>
                  <a:cubicBezTo>
                    <a:pt x="327" y="33"/>
                    <a:pt x="327" y="33"/>
                    <a:pt x="327" y="33"/>
                  </a:cubicBezTo>
                  <a:cubicBezTo>
                    <a:pt x="329" y="33"/>
                    <a:pt x="329" y="33"/>
                    <a:pt x="329" y="33"/>
                  </a:cubicBezTo>
                  <a:cubicBezTo>
                    <a:pt x="331" y="34"/>
                    <a:pt x="331" y="34"/>
                    <a:pt x="331" y="34"/>
                  </a:cubicBezTo>
                  <a:cubicBezTo>
                    <a:pt x="332" y="34"/>
                    <a:pt x="332" y="34"/>
                    <a:pt x="332" y="34"/>
                  </a:cubicBezTo>
                  <a:cubicBezTo>
                    <a:pt x="333" y="34"/>
                    <a:pt x="333" y="34"/>
                    <a:pt x="333" y="34"/>
                  </a:cubicBezTo>
                  <a:cubicBezTo>
                    <a:pt x="334" y="34"/>
                    <a:pt x="334" y="34"/>
                    <a:pt x="334" y="34"/>
                  </a:cubicBezTo>
                  <a:cubicBezTo>
                    <a:pt x="333" y="33"/>
                    <a:pt x="333" y="33"/>
                    <a:pt x="333" y="33"/>
                  </a:cubicBezTo>
                  <a:cubicBezTo>
                    <a:pt x="333" y="33"/>
                    <a:pt x="333" y="33"/>
                    <a:pt x="333" y="33"/>
                  </a:cubicBezTo>
                  <a:cubicBezTo>
                    <a:pt x="332" y="33"/>
                    <a:pt x="332" y="33"/>
                    <a:pt x="332" y="33"/>
                  </a:cubicBezTo>
                  <a:cubicBezTo>
                    <a:pt x="332" y="33"/>
                    <a:pt x="332" y="33"/>
                    <a:pt x="332" y="33"/>
                  </a:cubicBezTo>
                  <a:cubicBezTo>
                    <a:pt x="331" y="32"/>
                    <a:pt x="331" y="32"/>
                    <a:pt x="331" y="32"/>
                  </a:cubicBezTo>
                  <a:cubicBezTo>
                    <a:pt x="330" y="32"/>
                    <a:pt x="330" y="32"/>
                    <a:pt x="330" y="32"/>
                  </a:cubicBezTo>
                  <a:cubicBezTo>
                    <a:pt x="330" y="32"/>
                    <a:pt x="330" y="32"/>
                    <a:pt x="330" y="32"/>
                  </a:cubicBezTo>
                  <a:cubicBezTo>
                    <a:pt x="327" y="32"/>
                    <a:pt x="327" y="32"/>
                    <a:pt x="327" y="32"/>
                  </a:cubicBezTo>
                  <a:cubicBezTo>
                    <a:pt x="327" y="32"/>
                    <a:pt x="327" y="32"/>
                    <a:pt x="327" y="32"/>
                  </a:cubicBezTo>
                  <a:cubicBezTo>
                    <a:pt x="328" y="31"/>
                    <a:pt x="328" y="31"/>
                    <a:pt x="328" y="31"/>
                  </a:cubicBezTo>
                  <a:cubicBezTo>
                    <a:pt x="328" y="30"/>
                    <a:pt x="328" y="30"/>
                    <a:pt x="328" y="30"/>
                  </a:cubicBezTo>
                  <a:cubicBezTo>
                    <a:pt x="329" y="30"/>
                    <a:pt x="329" y="30"/>
                    <a:pt x="329" y="30"/>
                  </a:cubicBezTo>
                  <a:cubicBezTo>
                    <a:pt x="330" y="29"/>
                    <a:pt x="330" y="29"/>
                    <a:pt x="330" y="29"/>
                  </a:cubicBezTo>
                  <a:cubicBezTo>
                    <a:pt x="331" y="28"/>
                    <a:pt x="331" y="28"/>
                    <a:pt x="331" y="28"/>
                  </a:cubicBezTo>
                  <a:cubicBezTo>
                    <a:pt x="333" y="27"/>
                    <a:pt x="333" y="27"/>
                    <a:pt x="333" y="27"/>
                  </a:cubicBezTo>
                  <a:cubicBezTo>
                    <a:pt x="334" y="27"/>
                    <a:pt x="334" y="27"/>
                    <a:pt x="334" y="27"/>
                  </a:cubicBezTo>
                  <a:cubicBezTo>
                    <a:pt x="336" y="26"/>
                    <a:pt x="336" y="26"/>
                    <a:pt x="336" y="26"/>
                  </a:cubicBezTo>
                  <a:cubicBezTo>
                    <a:pt x="336" y="26"/>
                    <a:pt x="336" y="26"/>
                    <a:pt x="336" y="26"/>
                  </a:cubicBezTo>
                  <a:cubicBezTo>
                    <a:pt x="334" y="26"/>
                    <a:pt x="334" y="26"/>
                    <a:pt x="334" y="26"/>
                  </a:cubicBezTo>
                  <a:cubicBezTo>
                    <a:pt x="332" y="27"/>
                    <a:pt x="332" y="27"/>
                    <a:pt x="332" y="27"/>
                  </a:cubicBezTo>
                  <a:cubicBezTo>
                    <a:pt x="330" y="28"/>
                    <a:pt x="330" y="28"/>
                    <a:pt x="330" y="28"/>
                  </a:cubicBezTo>
                  <a:cubicBezTo>
                    <a:pt x="330" y="29"/>
                    <a:pt x="330" y="29"/>
                    <a:pt x="330" y="29"/>
                  </a:cubicBezTo>
                  <a:cubicBezTo>
                    <a:pt x="329" y="29"/>
                    <a:pt x="329" y="29"/>
                    <a:pt x="329" y="29"/>
                  </a:cubicBezTo>
                  <a:cubicBezTo>
                    <a:pt x="329" y="28"/>
                    <a:pt x="329" y="28"/>
                    <a:pt x="329" y="28"/>
                  </a:cubicBezTo>
                  <a:cubicBezTo>
                    <a:pt x="329" y="28"/>
                    <a:pt x="329" y="28"/>
                    <a:pt x="329" y="28"/>
                  </a:cubicBezTo>
                  <a:cubicBezTo>
                    <a:pt x="328" y="29"/>
                    <a:pt x="328" y="29"/>
                    <a:pt x="328" y="29"/>
                  </a:cubicBezTo>
                  <a:cubicBezTo>
                    <a:pt x="327" y="29"/>
                    <a:pt x="327" y="29"/>
                    <a:pt x="327" y="29"/>
                  </a:cubicBezTo>
                  <a:cubicBezTo>
                    <a:pt x="326" y="30"/>
                    <a:pt x="326" y="30"/>
                    <a:pt x="326" y="30"/>
                  </a:cubicBezTo>
                  <a:cubicBezTo>
                    <a:pt x="327" y="30"/>
                    <a:pt x="327" y="30"/>
                    <a:pt x="327" y="30"/>
                  </a:cubicBezTo>
                  <a:cubicBezTo>
                    <a:pt x="327" y="31"/>
                    <a:pt x="327" y="31"/>
                    <a:pt x="327" y="31"/>
                  </a:cubicBezTo>
                  <a:cubicBezTo>
                    <a:pt x="325" y="32"/>
                    <a:pt x="325" y="32"/>
                    <a:pt x="325" y="32"/>
                  </a:cubicBezTo>
                  <a:cubicBezTo>
                    <a:pt x="324" y="32"/>
                    <a:pt x="324" y="32"/>
                    <a:pt x="324" y="32"/>
                  </a:cubicBezTo>
                  <a:cubicBezTo>
                    <a:pt x="321" y="33"/>
                    <a:pt x="321" y="33"/>
                    <a:pt x="321" y="33"/>
                  </a:cubicBezTo>
                  <a:cubicBezTo>
                    <a:pt x="320" y="33"/>
                    <a:pt x="320" y="33"/>
                    <a:pt x="320" y="33"/>
                  </a:cubicBezTo>
                  <a:cubicBezTo>
                    <a:pt x="319" y="33"/>
                    <a:pt x="319" y="33"/>
                    <a:pt x="319" y="33"/>
                  </a:cubicBezTo>
                  <a:cubicBezTo>
                    <a:pt x="317" y="33"/>
                    <a:pt x="317" y="33"/>
                    <a:pt x="317" y="33"/>
                  </a:cubicBezTo>
                  <a:cubicBezTo>
                    <a:pt x="316" y="32"/>
                    <a:pt x="316" y="32"/>
                    <a:pt x="316" y="32"/>
                  </a:cubicBezTo>
                  <a:cubicBezTo>
                    <a:pt x="314" y="32"/>
                    <a:pt x="314" y="32"/>
                    <a:pt x="314" y="32"/>
                  </a:cubicBezTo>
                  <a:cubicBezTo>
                    <a:pt x="314" y="32"/>
                    <a:pt x="314" y="32"/>
                    <a:pt x="314" y="32"/>
                  </a:cubicBezTo>
                  <a:cubicBezTo>
                    <a:pt x="314" y="32"/>
                    <a:pt x="314" y="32"/>
                    <a:pt x="314" y="32"/>
                  </a:cubicBezTo>
                  <a:cubicBezTo>
                    <a:pt x="315" y="31"/>
                    <a:pt x="315" y="31"/>
                    <a:pt x="315" y="31"/>
                  </a:cubicBezTo>
                  <a:cubicBezTo>
                    <a:pt x="316" y="31"/>
                    <a:pt x="316" y="31"/>
                    <a:pt x="316" y="31"/>
                  </a:cubicBezTo>
                  <a:cubicBezTo>
                    <a:pt x="317" y="30"/>
                    <a:pt x="317" y="30"/>
                    <a:pt x="317" y="30"/>
                  </a:cubicBezTo>
                  <a:cubicBezTo>
                    <a:pt x="318" y="30"/>
                    <a:pt x="318" y="30"/>
                    <a:pt x="318" y="30"/>
                  </a:cubicBezTo>
                  <a:cubicBezTo>
                    <a:pt x="319" y="29"/>
                    <a:pt x="319" y="29"/>
                    <a:pt x="319" y="29"/>
                  </a:cubicBezTo>
                  <a:cubicBezTo>
                    <a:pt x="318" y="29"/>
                    <a:pt x="318" y="29"/>
                    <a:pt x="318" y="29"/>
                  </a:cubicBezTo>
                  <a:cubicBezTo>
                    <a:pt x="317" y="30"/>
                    <a:pt x="317" y="30"/>
                    <a:pt x="317" y="30"/>
                  </a:cubicBezTo>
                  <a:cubicBezTo>
                    <a:pt x="316" y="30"/>
                    <a:pt x="316" y="30"/>
                    <a:pt x="316" y="30"/>
                  </a:cubicBezTo>
                  <a:cubicBezTo>
                    <a:pt x="315" y="30"/>
                    <a:pt x="315" y="30"/>
                    <a:pt x="315" y="30"/>
                  </a:cubicBezTo>
                  <a:cubicBezTo>
                    <a:pt x="314" y="30"/>
                    <a:pt x="314" y="30"/>
                    <a:pt x="314" y="30"/>
                  </a:cubicBezTo>
                  <a:cubicBezTo>
                    <a:pt x="314" y="29"/>
                    <a:pt x="314" y="29"/>
                    <a:pt x="314" y="29"/>
                  </a:cubicBezTo>
                  <a:cubicBezTo>
                    <a:pt x="315" y="29"/>
                    <a:pt x="315" y="29"/>
                    <a:pt x="315" y="29"/>
                  </a:cubicBezTo>
                  <a:cubicBezTo>
                    <a:pt x="315" y="29"/>
                    <a:pt x="315" y="29"/>
                    <a:pt x="315" y="29"/>
                  </a:cubicBezTo>
                  <a:cubicBezTo>
                    <a:pt x="313" y="29"/>
                    <a:pt x="313" y="29"/>
                    <a:pt x="313" y="29"/>
                  </a:cubicBezTo>
                  <a:cubicBezTo>
                    <a:pt x="313" y="30"/>
                    <a:pt x="313" y="30"/>
                    <a:pt x="313" y="30"/>
                  </a:cubicBezTo>
                  <a:cubicBezTo>
                    <a:pt x="312" y="31"/>
                    <a:pt x="312" y="31"/>
                    <a:pt x="312" y="31"/>
                  </a:cubicBezTo>
                  <a:cubicBezTo>
                    <a:pt x="310" y="31"/>
                    <a:pt x="310" y="31"/>
                    <a:pt x="310" y="31"/>
                  </a:cubicBezTo>
                  <a:cubicBezTo>
                    <a:pt x="309" y="31"/>
                    <a:pt x="309" y="31"/>
                    <a:pt x="309" y="31"/>
                  </a:cubicBezTo>
                  <a:cubicBezTo>
                    <a:pt x="307" y="31"/>
                    <a:pt x="307" y="31"/>
                    <a:pt x="307" y="31"/>
                  </a:cubicBezTo>
                  <a:cubicBezTo>
                    <a:pt x="306" y="30"/>
                    <a:pt x="306" y="30"/>
                    <a:pt x="306" y="30"/>
                  </a:cubicBezTo>
                  <a:cubicBezTo>
                    <a:pt x="306" y="29"/>
                    <a:pt x="306" y="29"/>
                    <a:pt x="306" y="29"/>
                  </a:cubicBezTo>
                  <a:cubicBezTo>
                    <a:pt x="305" y="29"/>
                    <a:pt x="305" y="29"/>
                    <a:pt x="305" y="29"/>
                  </a:cubicBezTo>
                  <a:cubicBezTo>
                    <a:pt x="304" y="29"/>
                    <a:pt x="304" y="29"/>
                    <a:pt x="304" y="29"/>
                  </a:cubicBezTo>
                  <a:cubicBezTo>
                    <a:pt x="304" y="28"/>
                    <a:pt x="304" y="28"/>
                    <a:pt x="304" y="28"/>
                  </a:cubicBezTo>
                  <a:cubicBezTo>
                    <a:pt x="305" y="28"/>
                    <a:pt x="305" y="28"/>
                    <a:pt x="305" y="28"/>
                  </a:cubicBezTo>
                  <a:cubicBezTo>
                    <a:pt x="306" y="27"/>
                    <a:pt x="306" y="27"/>
                    <a:pt x="306" y="27"/>
                  </a:cubicBezTo>
                  <a:cubicBezTo>
                    <a:pt x="307" y="26"/>
                    <a:pt x="307" y="26"/>
                    <a:pt x="307" y="26"/>
                  </a:cubicBezTo>
                  <a:cubicBezTo>
                    <a:pt x="308" y="25"/>
                    <a:pt x="308" y="25"/>
                    <a:pt x="308" y="25"/>
                  </a:cubicBezTo>
                  <a:cubicBezTo>
                    <a:pt x="309" y="24"/>
                    <a:pt x="309" y="24"/>
                    <a:pt x="309" y="24"/>
                  </a:cubicBezTo>
                  <a:cubicBezTo>
                    <a:pt x="309" y="24"/>
                    <a:pt x="309" y="24"/>
                    <a:pt x="309" y="24"/>
                  </a:cubicBezTo>
                  <a:cubicBezTo>
                    <a:pt x="310" y="24"/>
                    <a:pt x="310" y="24"/>
                    <a:pt x="310" y="24"/>
                  </a:cubicBezTo>
                  <a:cubicBezTo>
                    <a:pt x="312" y="24"/>
                    <a:pt x="312" y="24"/>
                    <a:pt x="312" y="24"/>
                  </a:cubicBezTo>
                  <a:cubicBezTo>
                    <a:pt x="313" y="24"/>
                    <a:pt x="313" y="24"/>
                    <a:pt x="313" y="24"/>
                  </a:cubicBezTo>
                  <a:cubicBezTo>
                    <a:pt x="313" y="24"/>
                    <a:pt x="313" y="24"/>
                    <a:pt x="313" y="24"/>
                  </a:cubicBezTo>
                  <a:cubicBezTo>
                    <a:pt x="315" y="25"/>
                    <a:pt x="315" y="25"/>
                    <a:pt x="315" y="25"/>
                  </a:cubicBezTo>
                  <a:cubicBezTo>
                    <a:pt x="317" y="25"/>
                    <a:pt x="317" y="25"/>
                    <a:pt x="317" y="25"/>
                  </a:cubicBezTo>
                  <a:cubicBezTo>
                    <a:pt x="317" y="25"/>
                    <a:pt x="317" y="25"/>
                    <a:pt x="317" y="25"/>
                  </a:cubicBezTo>
                  <a:cubicBezTo>
                    <a:pt x="319" y="25"/>
                    <a:pt x="319" y="25"/>
                    <a:pt x="319" y="25"/>
                  </a:cubicBezTo>
                  <a:cubicBezTo>
                    <a:pt x="319" y="25"/>
                    <a:pt x="319" y="25"/>
                    <a:pt x="319" y="25"/>
                  </a:cubicBezTo>
                  <a:cubicBezTo>
                    <a:pt x="318" y="24"/>
                    <a:pt x="318" y="24"/>
                    <a:pt x="318" y="24"/>
                  </a:cubicBezTo>
                  <a:cubicBezTo>
                    <a:pt x="317" y="25"/>
                    <a:pt x="317" y="25"/>
                    <a:pt x="317" y="25"/>
                  </a:cubicBezTo>
                  <a:cubicBezTo>
                    <a:pt x="315" y="24"/>
                    <a:pt x="315" y="24"/>
                    <a:pt x="315" y="24"/>
                  </a:cubicBezTo>
                  <a:cubicBezTo>
                    <a:pt x="314" y="24"/>
                    <a:pt x="314" y="24"/>
                    <a:pt x="314" y="24"/>
                  </a:cubicBezTo>
                  <a:cubicBezTo>
                    <a:pt x="313" y="24"/>
                    <a:pt x="313" y="24"/>
                    <a:pt x="313" y="24"/>
                  </a:cubicBezTo>
                  <a:cubicBezTo>
                    <a:pt x="311" y="24"/>
                    <a:pt x="311" y="24"/>
                    <a:pt x="311" y="24"/>
                  </a:cubicBezTo>
                  <a:cubicBezTo>
                    <a:pt x="309" y="23"/>
                    <a:pt x="309" y="23"/>
                    <a:pt x="309" y="23"/>
                  </a:cubicBezTo>
                  <a:cubicBezTo>
                    <a:pt x="308" y="23"/>
                    <a:pt x="308" y="23"/>
                    <a:pt x="308" y="23"/>
                  </a:cubicBezTo>
                  <a:cubicBezTo>
                    <a:pt x="308" y="24"/>
                    <a:pt x="308" y="24"/>
                    <a:pt x="308" y="24"/>
                  </a:cubicBezTo>
                  <a:cubicBezTo>
                    <a:pt x="307" y="25"/>
                    <a:pt x="307" y="25"/>
                    <a:pt x="307" y="25"/>
                  </a:cubicBezTo>
                  <a:cubicBezTo>
                    <a:pt x="306" y="26"/>
                    <a:pt x="306" y="26"/>
                    <a:pt x="306" y="26"/>
                  </a:cubicBezTo>
                  <a:cubicBezTo>
                    <a:pt x="304" y="26"/>
                    <a:pt x="304" y="26"/>
                    <a:pt x="304" y="26"/>
                  </a:cubicBezTo>
                  <a:cubicBezTo>
                    <a:pt x="303" y="28"/>
                    <a:pt x="303" y="28"/>
                    <a:pt x="303" y="28"/>
                  </a:cubicBezTo>
                  <a:cubicBezTo>
                    <a:pt x="303" y="28"/>
                    <a:pt x="303" y="28"/>
                    <a:pt x="303" y="28"/>
                  </a:cubicBezTo>
                  <a:cubicBezTo>
                    <a:pt x="302" y="27"/>
                    <a:pt x="302" y="27"/>
                    <a:pt x="302" y="27"/>
                  </a:cubicBezTo>
                  <a:cubicBezTo>
                    <a:pt x="301" y="26"/>
                    <a:pt x="301" y="26"/>
                    <a:pt x="301" y="26"/>
                  </a:cubicBezTo>
                  <a:cubicBezTo>
                    <a:pt x="300" y="26"/>
                    <a:pt x="300" y="26"/>
                    <a:pt x="300" y="26"/>
                  </a:cubicBezTo>
                  <a:cubicBezTo>
                    <a:pt x="300" y="25"/>
                    <a:pt x="300" y="25"/>
                    <a:pt x="300" y="25"/>
                  </a:cubicBezTo>
                  <a:cubicBezTo>
                    <a:pt x="299" y="24"/>
                    <a:pt x="299" y="24"/>
                    <a:pt x="299" y="24"/>
                  </a:cubicBezTo>
                  <a:cubicBezTo>
                    <a:pt x="299" y="23"/>
                    <a:pt x="299" y="23"/>
                    <a:pt x="299" y="23"/>
                  </a:cubicBezTo>
                  <a:cubicBezTo>
                    <a:pt x="299" y="23"/>
                    <a:pt x="299" y="23"/>
                    <a:pt x="299" y="23"/>
                  </a:cubicBezTo>
                  <a:cubicBezTo>
                    <a:pt x="299" y="22"/>
                    <a:pt x="299" y="22"/>
                    <a:pt x="299" y="22"/>
                  </a:cubicBezTo>
                  <a:cubicBezTo>
                    <a:pt x="299" y="21"/>
                    <a:pt x="299" y="21"/>
                    <a:pt x="299" y="21"/>
                  </a:cubicBezTo>
                  <a:cubicBezTo>
                    <a:pt x="300" y="22"/>
                    <a:pt x="300" y="22"/>
                    <a:pt x="300" y="22"/>
                  </a:cubicBezTo>
                  <a:cubicBezTo>
                    <a:pt x="301" y="21"/>
                    <a:pt x="301" y="21"/>
                    <a:pt x="301" y="21"/>
                  </a:cubicBezTo>
                  <a:cubicBezTo>
                    <a:pt x="301" y="22"/>
                    <a:pt x="301" y="22"/>
                    <a:pt x="301" y="22"/>
                  </a:cubicBezTo>
                  <a:cubicBezTo>
                    <a:pt x="304" y="22"/>
                    <a:pt x="304" y="22"/>
                    <a:pt x="304" y="22"/>
                  </a:cubicBezTo>
                  <a:cubicBezTo>
                    <a:pt x="305" y="23"/>
                    <a:pt x="305" y="23"/>
                    <a:pt x="305" y="23"/>
                  </a:cubicBezTo>
                  <a:cubicBezTo>
                    <a:pt x="306" y="23"/>
                    <a:pt x="306" y="23"/>
                    <a:pt x="306" y="23"/>
                  </a:cubicBezTo>
                  <a:cubicBezTo>
                    <a:pt x="306" y="23"/>
                    <a:pt x="306" y="23"/>
                    <a:pt x="306" y="23"/>
                  </a:cubicBezTo>
                  <a:cubicBezTo>
                    <a:pt x="307" y="23"/>
                    <a:pt x="307" y="23"/>
                    <a:pt x="307" y="23"/>
                  </a:cubicBezTo>
                  <a:cubicBezTo>
                    <a:pt x="308" y="22"/>
                    <a:pt x="308" y="22"/>
                    <a:pt x="308" y="22"/>
                  </a:cubicBezTo>
                  <a:cubicBezTo>
                    <a:pt x="309" y="23"/>
                    <a:pt x="309" y="23"/>
                    <a:pt x="309" y="23"/>
                  </a:cubicBezTo>
                  <a:cubicBezTo>
                    <a:pt x="310" y="22"/>
                    <a:pt x="310" y="22"/>
                    <a:pt x="310" y="22"/>
                  </a:cubicBezTo>
                  <a:cubicBezTo>
                    <a:pt x="311" y="22"/>
                    <a:pt x="311" y="22"/>
                    <a:pt x="311" y="22"/>
                  </a:cubicBezTo>
                  <a:cubicBezTo>
                    <a:pt x="311" y="22"/>
                    <a:pt x="311" y="22"/>
                    <a:pt x="311" y="22"/>
                  </a:cubicBezTo>
                  <a:cubicBezTo>
                    <a:pt x="313" y="22"/>
                    <a:pt x="313" y="22"/>
                    <a:pt x="313" y="22"/>
                  </a:cubicBezTo>
                  <a:cubicBezTo>
                    <a:pt x="315" y="21"/>
                    <a:pt x="315" y="21"/>
                    <a:pt x="315" y="21"/>
                  </a:cubicBezTo>
                  <a:cubicBezTo>
                    <a:pt x="315" y="21"/>
                    <a:pt x="315" y="21"/>
                    <a:pt x="315" y="21"/>
                  </a:cubicBezTo>
                  <a:cubicBezTo>
                    <a:pt x="315" y="20"/>
                    <a:pt x="315" y="20"/>
                    <a:pt x="315" y="20"/>
                  </a:cubicBezTo>
                  <a:cubicBezTo>
                    <a:pt x="314" y="21"/>
                    <a:pt x="314" y="21"/>
                    <a:pt x="314" y="21"/>
                  </a:cubicBezTo>
                  <a:cubicBezTo>
                    <a:pt x="314" y="21"/>
                    <a:pt x="314" y="21"/>
                    <a:pt x="314" y="21"/>
                  </a:cubicBezTo>
                  <a:cubicBezTo>
                    <a:pt x="313" y="21"/>
                    <a:pt x="313" y="21"/>
                    <a:pt x="313" y="21"/>
                  </a:cubicBezTo>
                  <a:cubicBezTo>
                    <a:pt x="312" y="21"/>
                    <a:pt x="312" y="21"/>
                    <a:pt x="312" y="21"/>
                  </a:cubicBezTo>
                  <a:cubicBezTo>
                    <a:pt x="310" y="21"/>
                    <a:pt x="310" y="21"/>
                    <a:pt x="310" y="21"/>
                  </a:cubicBezTo>
                  <a:cubicBezTo>
                    <a:pt x="309" y="22"/>
                    <a:pt x="309" y="22"/>
                    <a:pt x="309" y="22"/>
                  </a:cubicBezTo>
                  <a:cubicBezTo>
                    <a:pt x="308" y="22"/>
                    <a:pt x="308" y="22"/>
                    <a:pt x="308" y="22"/>
                  </a:cubicBezTo>
                  <a:cubicBezTo>
                    <a:pt x="307" y="22"/>
                    <a:pt x="307" y="22"/>
                    <a:pt x="307" y="22"/>
                  </a:cubicBezTo>
                  <a:cubicBezTo>
                    <a:pt x="307" y="22"/>
                    <a:pt x="307" y="22"/>
                    <a:pt x="307" y="22"/>
                  </a:cubicBezTo>
                  <a:cubicBezTo>
                    <a:pt x="306" y="22"/>
                    <a:pt x="306" y="22"/>
                    <a:pt x="306" y="22"/>
                  </a:cubicBezTo>
                  <a:cubicBezTo>
                    <a:pt x="305" y="21"/>
                    <a:pt x="305" y="21"/>
                    <a:pt x="305" y="21"/>
                  </a:cubicBezTo>
                  <a:cubicBezTo>
                    <a:pt x="304" y="21"/>
                    <a:pt x="304" y="21"/>
                    <a:pt x="304" y="21"/>
                  </a:cubicBezTo>
                  <a:cubicBezTo>
                    <a:pt x="304" y="21"/>
                    <a:pt x="304" y="21"/>
                    <a:pt x="304" y="21"/>
                  </a:cubicBezTo>
                  <a:cubicBezTo>
                    <a:pt x="303" y="21"/>
                    <a:pt x="303" y="21"/>
                    <a:pt x="303" y="21"/>
                  </a:cubicBezTo>
                  <a:cubicBezTo>
                    <a:pt x="301" y="20"/>
                    <a:pt x="301" y="20"/>
                    <a:pt x="301" y="20"/>
                  </a:cubicBezTo>
                  <a:cubicBezTo>
                    <a:pt x="300" y="21"/>
                    <a:pt x="300" y="21"/>
                    <a:pt x="300" y="21"/>
                  </a:cubicBezTo>
                  <a:cubicBezTo>
                    <a:pt x="299" y="20"/>
                    <a:pt x="299" y="20"/>
                    <a:pt x="299" y="20"/>
                  </a:cubicBezTo>
                  <a:cubicBezTo>
                    <a:pt x="299" y="20"/>
                    <a:pt x="299" y="20"/>
                    <a:pt x="299" y="20"/>
                  </a:cubicBezTo>
                  <a:cubicBezTo>
                    <a:pt x="300" y="19"/>
                    <a:pt x="300" y="19"/>
                    <a:pt x="300" y="19"/>
                  </a:cubicBezTo>
                  <a:cubicBezTo>
                    <a:pt x="300" y="18"/>
                    <a:pt x="300" y="18"/>
                    <a:pt x="300" y="18"/>
                  </a:cubicBezTo>
                  <a:cubicBezTo>
                    <a:pt x="300" y="18"/>
                    <a:pt x="300" y="18"/>
                    <a:pt x="300" y="18"/>
                  </a:cubicBezTo>
                  <a:cubicBezTo>
                    <a:pt x="301" y="18"/>
                    <a:pt x="301" y="18"/>
                    <a:pt x="301" y="18"/>
                  </a:cubicBezTo>
                  <a:cubicBezTo>
                    <a:pt x="301" y="19"/>
                    <a:pt x="301" y="19"/>
                    <a:pt x="301" y="19"/>
                  </a:cubicBezTo>
                  <a:cubicBezTo>
                    <a:pt x="303" y="18"/>
                    <a:pt x="303" y="18"/>
                    <a:pt x="303" y="18"/>
                  </a:cubicBezTo>
                  <a:cubicBezTo>
                    <a:pt x="303" y="18"/>
                    <a:pt x="303" y="18"/>
                    <a:pt x="303" y="18"/>
                  </a:cubicBezTo>
                  <a:cubicBezTo>
                    <a:pt x="302" y="18"/>
                    <a:pt x="302" y="18"/>
                    <a:pt x="302" y="18"/>
                  </a:cubicBezTo>
                  <a:cubicBezTo>
                    <a:pt x="302" y="18"/>
                    <a:pt x="302" y="18"/>
                    <a:pt x="302" y="18"/>
                  </a:cubicBezTo>
                  <a:cubicBezTo>
                    <a:pt x="301" y="17"/>
                    <a:pt x="301" y="17"/>
                    <a:pt x="301" y="17"/>
                  </a:cubicBezTo>
                  <a:cubicBezTo>
                    <a:pt x="301" y="17"/>
                    <a:pt x="301" y="17"/>
                    <a:pt x="301" y="17"/>
                  </a:cubicBezTo>
                  <a:cubicBezTo>
                    <a:pt x="303" y="17"/>
                    <a:pt x="303" y="17"/>
                    <a:pt x="303" y="17"/>
                  </a:cubicBezTo>
                  <a:cubicBezTo>
                    <a:pt x="304" y="16"/>
                    <a:pt x="304" y="16"/>
                    <a:pt x="304" y="16"/>
                  </a:cubicBezTo>
                  <a:cubicBezTo>
                    <a:pt x="305" y="16"/>
                    <a:pt x="305" y="16"/>
                    <a:pt x="305" y="16"/>
                  </a:cubicBezTo>
                  <a:cubicBezTo>
                    <a:pt x="306" y="15"/>
                    <a:pt x="306" y="15"/>
                    <a:pt x="306" y="15"/>
                  </a:cubicBezTo>
                  <a:cubicBezTo>
                    <a:pt x="307" y="15"/>
                    <a:pt x="307" y="15"/>
                    <a:pt x="307" y="15"/>
                  </a:cubicBezTo>
                  <a:cubicBezTo>
                    <a:pt x="307" y="16"/>
                    <a:pt x="307" y="16"/>
                    <a:pt x="307" y="16"/>
                  </a:cubicBezTo>
                  <a:cubicBezTo>
                    <a:pt x="308" y="15"/>
                    <a:pt x="308" y="15"/>
                    <a:pt x="308" y="15"/>
                  </a:cubicBezTo>
                  <a:cubicBezTo>
                    <a:pt x="308" y="15"/>
                    <a:pt x="308" y="15"/>
                    <a:pt x="308" y="15"/>
                  </a:cubicBezTo>
                  <a:cubicBezTo>
                    <a:pt x="308" y="15"/>
                    <a:pt x="308" y="15"/>
                    <a:pt x="308" y="15"/>
                  </a:cubicBezTo>
                  <a:cubicBezTo>
                    <a:pt x="306" y="15"/>
                    <a:pt x="306" y="15"/>
                    <a:pt x="306" y="15"/>
                  </a:cubicBezTo>
                  <a:cubicBezTo>
                    <a:pt x="304" y="15"/>
                    <a:pt x="304" y="15"/>
                    <a:pt x="304" y="15"/>
                  </a:cubicBezTo>
                  <a:cubicBezTo>
                    <a:pt x="303" y="15"/>
                    <a:pt x="303" y="15"/>
                    <a:pt x="303" y="15"/>
                  </a:cubicBezTo>
                  <a:cubicBezTo>
                    <a:pt x="302" y="15"/>
                    <a:pt x="302" y="15"/>
                    <a:pt x="302" y="15"/>
                  </a:cubicBezTo>
                  <a:cubicBezTo>
                    <a:pt x="302" y="16"/>
                    <a:pt x="302" y="16"/>
                    <a:pt x="302" y="16"/>
                  </a:cubicBezTo>
                  <a:cubicBezTo>
                    <a:pt x="301" y="16"/>
                    <a:pt x="301" y="16"/>
                    <a:pt x="301" y="16"/>
                  </a:cubicBezTo>
                  <a:cubicBezTo>
                    <a:pt x="301" y="15"/>
                    <a:pt x="301" y="15"/>
                    <a:pt x="301" y="15"/>
                  </a:cubicBezTo>
                  <a:cubicBezTo>
                    <a:pt x="301" y="15"/>
                    <a:pt x="301" y="15"/>
                    <a:pt x="301" y="15"/>
                  </a:cubicBezTo>
                  <a:cubicBezTo>
                    <a:pt x="302" y="14"/>
                    <a:pt x="302" y="14"/>
                    <a:pt x="302" y="14"/>
                  </a:cubicBezTo>
                  <a:cubicBezTo>
                    <a:pt x="303" y="13"/>
                    <a:pt x="303" y="13"/>
                    <a:pt x="303" y="13"/>
                  </a:cubicBezTo>
                  <a:cubicBezTo>
                    <a:pt x="304" y="13"/>
                    <a:pt x="304" y="13"/>
                    <a:pt x="304" y="13"/>
                  </a:cubicBezTo>
                  <a:cubicBezTo>
                    <a:pt x="305" y="13"/>
                    <a:pt x="305" y="13"/>
                    <a:pt x="305" y="13"/>
                  </a:cubicBezTo>
                  <a:cubicBezTo>
                    <a:pt x="304" y="13"/>
                    <a:pt x="304" y="13"/>
                    <a:pt x="304" y="13"/>
                  </a:cubicBezTo>
                  <a:cubicBezTo>
                    <a:pt x="304" y="13"/>
                    <a:pt x="304" y="13"/>
                    <a:pt x="304" y="13"/>
                  </a:cubicBezTo>
                  <a:cubicBezTo>
                    <a:pt x="304" y="11"/>
                    <a:pt x="304" y="11"/>
                    <a:pt x="304" y="11"/>
                  </a:cubicBezTo>
                  <a:cubicBezTo>
                    <a:pt x="303" y="12"/>
                    <a:pt x="303" y="12"/>
                    <a:pt x="303" y="12"/>
                  </a:cubicBezTo>
                  <a:cubicBezTo>
                    <a:pt x="303" y="12"/>
                    <a:pt x="303" y="12"/>
                    <a:pt x="303" y="12"/>
                  </a:cubicBezTo>
                  <a:cubicBezTo>
                    <a:pt x="303" y="13"/>
                    <a:pt x="303" y="13"/>
                    <a:pt x="303" y="13"/>
                  </a:cubicBezTo>
                  <a:cubicBezTo>
                    <a:pt x="303" y="12"/>
                    <a:pt x="303" y="12"/>
                    <a:pt x="303" y="12"/>
                  </a:cubicBezTo>
                  <a:cubicBezTo>
                    <a:pt x="302" y="12"/>
                    <a:pt x="302" y="12"/>
                    <a:pt x="302" y="12"/>
                  </a:cubicBezTo>
                  <a:cubicBezTo>
                    <a:pt x="302" y="12"/>
                    <a:pt x="302" y="12"/>
                    <a:pt x="302" y="12"/>
                  </a:cubicBezTo>
                  <a:cubicBezTo>
                    <a:pt x="301" y="12"/>
                    <a:pt x="301" y="12"/>
                    <a:pt x="301" y="12"/>
                  </a:cubicBezTo>
                  <a:cubicBezTo>
                    <a:pt x="301" y="13"/>
                    <a:pt x="301" y="13"/>
                    <a:pt x="301" y="13"/>
                  </a:cubicBezTo>
                  <a:cubicBezTo>
                    <a:pt x="300" y="14"/>
                    <a:pt x="300" y="14"/>
                    <a:pt x="300" y="14"/>
                  </a:cubicBezTo>
                  <a:cubicBezTo>
                    <a:pt x="299" y="14"/>
                    <a:pt x="299" y="14"/>
                    <a:pt x="299" y="14"/>
                  </a:cubicBezTo>
                  <a:cubicBezTo>
                    <a:pt x="299" y="13"/>
                    <a:pt x="299" y="13"/>
                    <a:pt x="299" y="13"/>
                  </a:cubicBezTo>
                  <a:cubicBezTo>
                    <a:pt x="299" y="12"/>
                    <a:pt x="299" y="12"/>
                    <a:pt x="299" y="12"/>
                  </a:cubicBezTo>
                  <a:cubicBezTo>
                    <a:pt x="299" y="12"/>
                    <a:pt x="299" y="12"/>
                    <a:pt x="299" y="12"/>
                  </a:cubicBezTo>
                  <a:cubicBezTo>
                    <a:pt x="299" y="11"/>
                    <a:pt x="299" y="11"/>
                    <a:pt x="299" y="11"/>
                  </a:cubicBezTo>
                  <a:cubicBezTo>
                    <a:pt x="299" y="11"/>
                    <a:pt x="299" y="11"/>
                    <a:pt x="299" y="11"/>
                  </a:cubicBezTo>
                  <a:cubicBezTo>
                    <a:pt x="300" y="12"/>
                    <a:pt x="300" y="12"/>
                    <a:pt x="300" y="12"/>
                  </a:cubicBezTo>
                  <a:cubicBezTo>
                    <a:pt x="300" y="11"/>
                    <a:pt x="300" y="11"/>
                    <a:pt x="300" y="11"/>
                  </a:cubicBezTo>
                  <a:cubicBezTo>
                    <a:pt x="300" y="10"/>
                    <a:pt x="300" y="10"/>
                    <a:pt x="300" y="10"/>
                  </a:cubicBezTo>
                  <a:cubicBezTo>
                    <a:pt x="301" y="10"/>
                    <a:pt x="301" y="10"/>
                    <a:pt x="301" y="10"/>
                  </a:cubicBezTo>
                  <a:cubicBezTo>
                    <a:pt x="302" y="10"/>
                    <a:pt x="302" y="10"/>
                    <a:pt x="302" y="10"/>
                  </a:cubicBezTo>
                  <a:cubicBezTo>
                    <a:pt x="303" y="9"/>
                    <a:pt x="303" y="9"/>
                    <a:pt x="303" y="9"/>
                  </a:cubicBezTo>
                  <a:cubicBezTo>
                    <a:pt x="304" y="9"/>
                    <a:pt x="304" y="9"/>
                    <a:pt x="304" y="9"/>
                  </a:cubicBezTo>
                  <a:cubicBezTo>
                    <a:pt x="305" y="9"/>
                    <a:pt x="305" y="9"/>
                    <a:pt x="305" y="9"/>
                  </a:cubicBezTo>
                  <a:cubicBezTo>
                    <a:pt x="307" y="8"/>
                    <a:pt x="307" y="8"/>
                    <a:pt x="307" y="8"/>
                  </a:cubicBezTo>
                  <a:cubicBezTo>
                    <a:pt x="307" y="8"/>
                    <a:pt x="307" y="8"/>
                    <a:pt x="307" y="8"/>
                  </a:cubicBezTo>
                  <a:cubicBezTo>
                    <a:pt x="308" y="8"/>
                    <a:pt x="308" y="8"/>
                    <a:pt x="308" y="8"/>
                  </a:cubicBezTo>
                  <a:cubicBezTo>
                    <a:pt x="308" y="9"/>
                    <a:pt x="308" y="9"/>
                    <a:pt x="308" y="9"/>
                  </a:cubicBezTo>
                  <a:cubicBezTo>
                    <a:pt x="308" y="9"/>
                    <a:pt x="308" y="9"/>
                    <a:pt x="308" y="9"/>
                  </a:cubicBezTo>
                  <a:cubicBezTo>
                    <a:pt x="308" y="11"/>
                    <a:pt x="308" y="11"/>
                    <a:pt x="308" y="11"/>
                  </a:cubicBezTo>
                  <a:cubicBezTo>
                    <a:pt x="308" y="11"/>
                    <a:pt x="308" y="11"/>
                    <a:pt x="308" y="11"/>
                  </a:cubicBezTo>
                  <a:cubicBezTo>
                    <a:pt x="309" y="10"/>
                    <a:pt x="309" y="10"/>
                    <a:pt x="309" y="10"/>
                  </a:cubicBezTo>
                  <a:cubicBezTo>
                    <a:pt x="309" y="9"/>
                    <a:pt x="309" y="9"/>
                    <a:pt x="309" y="9"/>
                  </a:cubicBezTo>
                  <a:cubicBezTo>
                    <a:pt x="310" y="10"/>
                    <a:pt x="310" y="10"/>
                    <a:pt x="310" y="10"/>
                  </a:cubicBezTo>
                  <a:cubicBezTo>
                    <a:pt x="309" y="10"/>
                    <a:pt x="309" y="10"/>
                    <a:pt x="309" y="10"/>
                  </a:cubicBezTo>
                  <a:cubicBezTo>
                    <a:pt x="309" y="11"/>
                    <a:pt x="309" y="11"/>
                    <a:pt x="309" y="11"/>
                  </a:cubicBezTo>
                  <a:cubicBezTo>
                    <a:pt x="310" y="10"/>
                    <a:pt x="310" y="10"/>
                    <a:pt x="310" y="10"/>
                  </a:cubicBezTo>
                  <a:cubicBezTo>
                    <a:pt x="310" y="10"/>
                    <a:pt x="310" y="10"/>
                    <a:pt x="310" y="10"/>
                  </a:cubicBezTo>
                  <a:cubicBezTo>
                    <a:pt x="310" y="9"/>
                    <a:pt x="310" y="9"/>
                    <a:pt x="310" y="9"/>
                  </a:cubicBezTo>
                  <a:cubicBezTo>
                    <a:pt x="310" y="9"/>
                    <a:pt x="310" y="9"/>
                    <a:pt x="310" y="9"/>
                  </a:cubicBezTo>
                  <a:cubicBezTo>
                    <a:pt x="310" y="8"/>
                    <a:pt x="310" y="8"/>
                    <a:pt x="310" y="8"/>
                  </a:cubicBezTo>
                  <a:cubicBezTo>
                    <a:pt x="311" y="8"/>
                    <a:pt x="311" y="8"/>
                    <a:pt x="311" y="8"/>
                  </a:cubicBezTo>
                  <a:cubicBezTo>
                    <a:pt x="312" y="7"/>
                    <a:pt x="312" y="7"/>
                    <a:pt x="312" y="7"/>
                  </a:cubicBezTo>
                  <a:cubicBezTo>
                    <a:pt x="312" y="7"/>
                    <a:pt x="312" y="7"/>
                    <a:pt x="312" y="7"/>
                  </a:cubicBezTo>
                  <a:cubicBezTo>
                    <a:pt x="312" y="8"/>
                    <a:pt x="312" y="8"/>
                    <a:pt x="312" y="8"/>
                  </a:cubicBezTo>
                  <a:cubicBezTo>
                    <a:pt x="312" y="9"/>
                    <a:pt x="312" y="9"/>
                    <a:pt x="312" y="9"/>
                  </a:cubicBezTo>
                  <a:cubicBezTo>
                    <a:pt x="313" y="9"/>
                    <a:pt x="313" y="9"/>
                    <a:pt x="313" y="9"/>
                  </a:cubicBezTo>
                  <a:cubicBezTo>
                    <a:pt x="313" y="10"/>
                    <a:pt x="313" y="10"/>
                    <a:pt x="313" y="10"/>
                  </a:cubicBezTo>
                  <a:cubicBezTo>
                    <a:pt x="313" y="11"/>
                    <a:pt x="313" y="11"/>
                    <a:pt x="313" y="11"/>
                  </a:cubicBezTo>
                  <a:cubicBezTo>
                    <a:pt x="313" y="11"/>
                    <a:pt x="313" y="11"/>
                    <a:pt x="313" y="11"/>
                  </a:cubicBezTo>
                  <a:cubicBezTo>
                    <a:pt x="313" y="12"/>
                    <a:pt x="313" y="12"/>
                    <a:pt x="313" y="12"/>
                  </a:cubicBezTo>
                  <a:cubicBezTo>
                    <a:pt x="314" y="12"/>
                    <a:pt x="314" y="12"/>
                    <a:pt x="314" y="12"/>
                  </a:cubicBezTo>
                  <a:cubicBezTo>
                    <a:pt x="314" y="12"/>
                    <a:pt x="314" y="12"/>
                    <a:pt x="314" y="12"/>
                  </a:cubicBezTo>
                  <a:cubicBezTo>
                    <a:pt x="314" y="11"/>
                    <a:pt x="314" y="11"/>
                    <a:pt x="314" y="11"/>
                  </a:cubicBezTo>
                  <a:cubicBezTo>
                    <a:pt x="314" y="10"/>
                    <a:pt x="314" y="10"/>
                    <a:pt x="314" y="10"/>
                  </a:cubicBezTo>
                  <a:cubicBezTo>
                    <a:pt x="314" y="10"/>
                    <a:pt x="314" y="10"/>
                    <a:pt x="314" y="10"/>
                  </a:cubicBezTo>
                  <a:cubicBezTo>
                    <a:pt x="315" y="9"/>
                    <a:pt x="315" y="9"/>
                    <a:pt x="315" y="9"/>
                  </a:cubicBezTo>
                  <a:cubicBezTo>
                    <a:pt x="316" y="9"/>
                    <a:pt x="316" y="9"/>
                    <a:pt x="316" y="9"/>
                  </a:cubicBezTo>
                  <a:cubicBezTo>
                    <a:pt x="317" y="10"/>
                    <a:pt x="317" y="10"/>
                    <a:pt x="317" y="10"/>
                  </a:cubicBezTo>
                  <a:cubicBezTo>
                    <a:pt x="317" y="11"/>
                    <a:pt x="317" y="11"/>
                    <a:pt x="317" y="11"/>
                  </a:cubicBezTo>
                  <a:cubicBezTo>
                    <a:pt x="316" y="12"/>
                    <a:pt x="316" y="12"/>
                    <a:pt x="316" y="12"/>
                  </a:cubicBezTo>
                  <a:cubicBezTo>
                    <a:pt x="317" y="12"/>
                    <a:pt x="317" y="12"/>
                    <a:pt x="317" y="12"/>
                  </a:cubicBezTo>
                  <a:cubicBezTo>
                    <a:pt x="317" y="13"/>
                    <a:pt x="317" y="13"/>
                    <a:pt x="317" y="13"/>
                  </a:cubicBezTo>
                  <a:cubicBezTo>
                    <a:pt x="317" y="12"/>
                    <a:pt x="317" y="12"/>
                    <a:pt x="317" y="12"/>
                  </a:cubicBezTo>
                  <a:cubicBezTo>
                    <a:pt x="317" y="11"/>
                    <a:pt x="317" y="11"/>
                    <a:pt x="317" y="11"/>
                  </a:cubicBezTo>
                  <a:cubicBezTo>
                    <a:pt x="318" y="11"/>
                    <a:pt x="318" y="11"/>
                    <a:pt x="318" y="11"/>
                  </a:cubicBezTo>
                  <a:cubicBezTo>
                    <a:pt x="318" y="11"/>
                    <a:pt x="318" y="11"/>
                    <a:pt x="318" y="11"/>
                  </a:cubicBezTo>
                  <a:cubicBezTo>
                    <a:pt x="319" y="11"/>
                    <a:pt x="319" y="11"/>
                    <a:pt x="319" y="11"/>
                  </a:cubicBezTo>
                  <a:cubicBezTo>
                    <a:pt x="318" y="12"/>
                    <a:pt x="318" y="12"/>
                    <a:pt x="318" y="12"/>
                  </a:cubicBezTo>
                  <a:cubicBezTo>
                    <a:pt x="318" y="12"/>
                    <a:pt x="318" y="12"/>
                    <a:pt x="318" y="12"/>
                  </a:cubicBezTo>
                  <a:cubicBezTo>
                    <a:pt x="319" y="13"/>
                    <a:pt x="319" y="13"/>
                    <a:pt x="319" y="13"/>
                  </a:cubicBezTo>
                  <a:cubicBezTo>
                    <a:pt x="319" y="12"/>
                    <a:pt x="319" y="12"/>
                    <a:pt x="319" y="12"/>
                  </a:cubicBezTo>
                  <a:cubicBezTo>
                    <a:pt x="320" y="12"/>
                    <a:pt x="320" y="12"/>
                    <a:pt x="320" y="12"/>
                  </a:cubicBezTo>
                  <a:cubicBezTo>
                    <a:pt x="320" y="13"/>
                    <a:pt x="320" y="13"/>
                    <a:pt x="320" y="13"/>
                  </a:cubicBezTo>
                  <a:cubicBezTo>
                    <a:pt x="320" y="12"/>
                    <a:pt x="320" y="12"/>
                    <a:pt x="320" y="12"/>
                  </a:cubicBezTo>
                  <a:cubicBezTo>
                    <a:pt x="320" y="11"/>
                    <a:pt x="320" y="11"/>
                    <a:pt x="320" y="11"/>
                  </a:cubicBezTo>
                  <a:cubicBezTo>
                    <a:pt x="319" y="10"/>
                    <a:pt x="319" y="10"/>
                    <a:pt x="319" y="10"/>
                  </a:cubicBezTo>
                  <a:cubicBezTo>
                    <a:pt x="319" y="10"/>
                    <a:pt x="319" y="10"/>
                    <a:pt x="319" y="10"/>
                  </a:cubicBezTo>
                  <a:cubicBezTo>
                    <a:pt x="319" y="10"/>
                    <a:pt x="319" y="10"/>
                    <a:pt x="319" y="10"/>
                  </a:cubicBezTo>
                  <a:cubicBezTo>
                    <a:pt x="319" y="9"/>
                    <a:pt x="319" y="9"/>
                    <a:pt x="319" y="9"/>
                  </a:cubicBezTo>
                  <a:cubicBezTo>
                    <a:pt x="318" y="8"/>
                    <a:pt x="318" y="8"/>
                    <a:pt x="318" y="8"/>
                  </a:cubicBezTo>
                  <a:cubicBezTo>
                    <a:pt x="318" y="8"/>
                    <a:pt x="318" y="8"/>
                    <a:pt x="318" y="8"/>
                  </a:cubicBezTo>
                  <a:cubicBezTo>
                    <a:pt x="317" y="7"/>
                    <a:pt x="317" y="7"/>
                    <a:pt x="317" y="7"/>
                  </a:cubicBezTo>
                  <a:cubicBezTo>
                    <a:pt x="317" y="6"/>
                    <a:pt x="317" y="6"/>
                    <a:pt x="317" y="6"/>
                  </a:cubicBezTo>
                  <a:cubicBezTo>
                    <a:pt x="318" y="6"/>
                    <a:pt x="318" y="6"/>
                    <a:pt x="318" y="6"/>
                  </a:cubicBezTo>
                  <a:cubicBezTo>
                    <a:pt x="319" y="7"/>
                    <a:pt x="319" y="7"/>
                    <a:pt x="319" y="7"/>
                  </a:cubicBezTo>
                  <a:cubicBezTo>
                    <a:pt x="320" y="7"/>
                    <a:pt x="320" y="7"/>
                    <a:pt x="320" y="7"/>
                  </a:cubicBezTo>
                  <a:cubicBezTo>
                    <a:pt x="321" y="7"/>
                    <a:pt x="321" y="7"/>
                    <a:pt x="321" y="7"/>
                  </a:cubicBezTo>
                  <a:cubicBezTo>
                    <a:pt x="321" y="6"/>
                    <a:pt x="321" y="6"/>
                    <a:pt x="321" y="6"/>
                  </a:cubicBezTo>
                  <a:cubicBezTo>
                    <a:pt x="321" y="5"/>
                    <a:pt x="321" y="5"/>
                    <a:pt x="321" y="5"/>
                  </a:cubicBezTo>
                  <a:cubicBezTo>
                    <a:pt x="320" y="4"/>
                    <a:pt x="320" y="4"/>
                    <a:pt x="320" y="4"/>
                  </a:cubicBezTo>
                  <a:cubicBezTo>
                    <a:pt x="321" y="4"/>
                    <a:pt x="321" y="4"/>
                    <a:pt x="321" y="4"/>
                  </a:cubicBezTo>
                  <a:cubicBezTo>
                    <a:pt x="322" y="3"/>
                    <a:pt x="322" y="3"/>
                    <a:pt x="322" y="3"/>
                  </a:cubicBezTo>
                  <a:cubicBezTo>
                    <a:pt x="322" y="4"/>
                    <a:pt x="322" y="4"/>
                    <a:pt x="322" y="4"/>
                  </a:cubicBezTo>
                  <a:cubicBezTo>
                    <a:pt x="324" y="4"/>
                    <a:pt x="324" y="4"/>
                    <a:pt x="324" y="4"/>
                  </a:cubicBezTo>
                  <a:cubicBezTo>
                    <a:pt x="324" y="4"/>
                    <a:pt x="324" y="4"/>
                    <a:pt x="324" y="4"/>
                  </a:cubicBezTo>
                  <a:cubicBezTo>
                    <a:pt x="324" y="5"/>
                    <a:pt x="324" y="5"/>
                    <a:pt x="324" y="5"/>
                  </a:cubicBezTo>
                  <a:cubicBezTo>
                    <a:pt x="324" y="5"/>
                    <a:pt x="324" y="5"/>
                    <a:pt x="324" y="5"/>
                  </a:cubicBezTo>
                  <a:cubicBezTo>
                    <a:pt x="324" y="6"/>
                    <a:pt x="324" y="6"/>
                    <a:pt x="324" y="6"/>
                  </a:cubicBezTo>
                  <a:cubicBezTo>
                    <a:pt x="325" y="6"/>
                    <a:pt x="325" y="6"/>
                    <a:pt x="325" y="6"/>
                  </a:cubicBezTo>
                  <a:cubicBezTo>
                    <a:pt x="325" y="7"/>
                    <a:pt x="325" y="7"/>
                    <a:pt x="325" y="7"/>
                  </a:cubicBezTo>
                  <a:cubicBezTo>
                    <a:pt x="325" y="8"/>
                    <a:pt x="325" y="8"/>
                    <a:pt x="325" y="8"/>
                  </a:cubicBezTo>
                  <a:cubicBezTo>
                    <a:pt x="325" y="10"/>
                    <a:pt x="325" y="10"/>
                    <a:pt x="325" y="10"/>
                  </a:cubicBezTo>
                  <a:cubicBezTo>
                    <a:pt x="326" y="9"/>
                    <a:pt x="326" y="9"/>
                    <a:pt x="326" y="9"/>
                  </a:cubicBezTo>
                  <a:cubicBezTo>
                    <a:pt x="327" y="9"/>
                    <a:pt x="327" y="9"/>
                    <a:pt x="327" y="9"/>
                  </a:cubicBezTo>
                  <a:cubicBezTo>
                    <a:pt x="327" y="9"/>
                    <a:pt x="327" y="9"/>
                    <a:pt x="327" y="9"/>
                  </a:cubicBezTo>
                  <a:cubicBezTo>
                    <a:pt x="327" y="9"/>
                    <a:pt x="327" y="9"/>
                    <a:pt x="327" y="9"/>
                  </a:cubicBezTo>
                  <a:cubicBezTo>
                    <a:pt x="327" y="10"/>
                    <a:pt x="327" y="10"/>
                    <a:pt x="327" y="10"/>
                  </a:cubicBezTo>
                  <a:cubicBezTo>
                    <a:pt x="328" y="9"/>
                    <a:pt x="328" y="9"/>
                    <a:pt x="328" y="9"/>
                  </a:cubicBezTo>
                  <a:cubicBezTo>
                    <a:pt x="328" y="9"/>
                    <a:pt x="328" y="9"/>
                    <a:pt x="328" y="9"/>
                  </a:cubicBezTo>
                  <a:cubicBezTo>
                    <a:pt x="329" y="8"/>
                    <a:pt x="329" y="8"/>
                    <a:pt x="329" y="8"/>
                  </a:cubicBezTo>
                  <a:cubicBezTo>
                    <a:pt x="330" y="8"/>
                    <a:pt x="330" y="8"/>
                    <a:pt x="330" y="8"/>
                  </a:cubicBezTo>
                  <a:cubicBezTo>
                    <a:pt x="329" y="6"/>
                    <a:pt x="329" y="6"/>
                    <a:pt x="329" y="6"/>
                  </a:cubicBezTo>
                  <a:cubicBezTo>
                    <a:pt x="330" y="6"/>
                    <a:pt x="330" y="6"/>
                    <a:pt x="330" y="6"/>
                  </a:cubicBezTo>
                  <a:cubicBezTo>
                    <a:pt x="330" y="6"/>
                    <a:pt x="330" y="6"/>
                    <a:pt x="330" y="6"/>
                  </a:cubicBezTo>
                  <a:cubicBezTo>
                    <a:pt x="331" y="6"/>
                    <a:pt x="331" y="6"/>
                    <a:pt x="331" y="6"/>
                  </a:cubicBezTo>
                  <a:cubicBezTo>
                    <a:pt x="332" y="6"/>
                    <a:pt x="332" y="6"/>
                    <a:pt x="332" y="6"/>
                  </a:cubicBezTo>
                  <a:cubicBezTo>
                    <a:pt x="332" y="6"/>
                    <a:pt x="332" y="6"/>
                    <a:pt x="332" y="6"/>
                  </a:cubicBezTo>
                  <a:cubicBezTo>
                    <a:pt x="331" y="5"/>
                    <a:pt x="331" y="5"/>
                    <a:pt x="331" y="5"/>
                  </a:cubicBezTo>
                  <a:cubicBezTo>
                    <a:pt x="330" y="4"/>
                    <a:pt x="330" y="4"/>
                    <a:pt x="330" y="4"/>
                  </a:cubicBezTo>
                  <a:cubicBezTo>
                    <a:pt x="331" y="3"/>
                    <a:pt x="331" y="3"/>
                    <a:pt x="331" y="3"/>
                  </a:cubicBezTo>
                  <a:cubicBezTo>
                    <a:pt x="331" y="3"/>
                    <a:pt x="331" y="3"/>
                    <a:pt x="331" y="3"/>
                  </a:cubicBezTo>
                  <a:cubicBezTo>
                    <a:pt x="331" y="3"/>
                    <a:pt x="331" y="3"/>
                    <a:pt x="331" y="3"/>
                  </a:cubicBezTo>
                  <a:cubicBezTo>
                    <a:pt x="333" y="3"/>
                    <a:pt x="333" y="3"/>
                    <a:pt x="333" y="3"/>
                  </a:cubicBezTo>
                  <a:cubicBezTo>
                    <a:pt x="333" y="5"/>
                    <a:pt x="333" y="5"/>
                    <a:pt x="333" y="5"/>
                  </a:cubicBezTo>
                  <a:cubicBezTo>
                    <a:pt x="334" y="5"/>
                    <a:pt x="334" y="5"/>
                    <a:pt x="334" y="5"/>
                  </a:cubicBezTo>
                  <a:cubicBezTo>
                    <a:pt x="333" y="6"/>
                    <a:pt x="333" y="6"/>
                    <a:pt x="333" y="6"/>
                  </a:cubicBezTo>
                  <a:cubicBezTo>
                    <a:pt x="334" y="7"/>
                    <a:pt x="334" y="7"/>
                    <a:pt x="334" y="7"/>
                  </a:cubicBezTo>
                  <a:cubicBezTo>
                    <a:pt x="334" y="8"/>
                    <a:pt x="334" y="8"/>
                    <a:pt x="334" y="8"/>
                  </a:cubicBezTo>
                  <a:cubicBezTo>
                    <a:pt x="334" y="9"/>
                    <a:pt x="334" y="9"/>
                    <a:pt x="334" y="9"/>
                  </a:cubicBezTo>
                  <a:cubicBezTo>
                    <a:pt x="335" y="8"/>
                    <a:pt x="335" y="8"/>
                    <a:pt x="335" y="8"/>
                  </a:cubicBezTo>
                  <a:cubicBezTo>
                    <a:pt x="335" y="7"/>
                    <a:pt x="335" y="7"/>
                    <a:pt x="335" y="7"/>
                  </a:cubicBezTo>
                  <a:cubicBezTo>
                    <a:pt x="335" y="7"/>
                    <a:pt x="335" y="7"/>
                    <a:pt x="335" y="7"/>
                  </a:cubicBezTo>
                  <a:cubicBezTo>
                    <a:pt x="335" y="6"/>
                    <a:pt x="335" y="6"/>
                    <a:pt x="335" y="6"/>
                  </a:cubicBezTo>
                  <a:cubicBezTo>
                    <a:pt x="334" y="5"/>
                    <a:pt x="334" y="5"/>
                    <a:pt x="334" y="5"/>
                  </a:cubicBezTo>
                  <a:cubicBezTo>
                    <a:pt x="334" y="3"/>
                    <a:pt x="334" y="3"/>
                    <a:pt x="334" y="3"/>
                  </a:cubicBezTo>
                  <a:cubicBezTo>
                    <a:pt x="334" y="2"/>
                    <a:pt x="334" y="2"/>
                    <a:pt x="334" y="2"/>
                  </a:cubicBezTo>
                  <a:cubicBezTo>
                    <a:pt x="335" y="1"/>
                    <a:pt x="335" y="1"/>
                    <a:pt x="335" y="1"/>
                  </a:cubicBezTo>
                  <a:cubicBezTo>
                    <a:pt x="335" y="1"/>
                    <a:pt x="335" y="1"/>
                    <a:pt x="335" y="1"/>
                  </a:cubicBezTo>
                  <a:cubicBezTo>
                    <a:pt x="336" y="2"/>
                    <a:pt x="336" y="2"/>
                    <a:pt x="336" y="2"/>
                  </a:cubicBezTo>
                  <a:cubicBezTo>
                    <a:pt x="337" y="2"/>
                    <a:pt x="337" y="2"/>
                    <a:pt x="337" y="2"/>
                  </a:cubicBezTo>
                  <a:cubicBezTo>
                    <a:pt x="337" y="2"/>
                    <a:pt x="337" y="2"/>
                    <a:pt x="337" y="2"/>
                  </a:cubicBezTo>
                  <a:cubicBezTo>
                    <a:pt x="337" y="3"/>
                    <a:pt x="337" y="3"/>
                    <a:pt x="337" y="3"/>
                  </a:cubicBezTo>
                  <a:cubicBezTo>
                    <a:pt x="337" y="4"/>
                    <a:pt x="337" y="4"/>
                    <a:pt x="337" y="4"/>
                  </a:cubicBezTo>
                  <a:cubicBezTo>
                    <a:pt x="337" y="5"/>
                    <a:pt x="337" y="5"/>
                    <a:pt x="337" y="5"/>
                  </a:cubicBezTo>
                  <a:cubicBezTo>
                    <a:pt x="337" y="6"/>
                    <a:pt x="337" y="6"/>
                    <a:pt x="337" y="6"/>
                  </a:cubicBezTo>
                  <a:cubicBezTo>
                    <a:pt x="338" y="6"/>
                    <a:pt x="338" y="6"/>
                    <a:pt x="338" y="6"/>
                  </a:cubicBezTo>
                  <a:cubicBezTo>
                    <a:pt x="338" y="6"/>
                    <a:pt x="338" y="6"/>
                    <a:pt x="338" y="6"/>
                  </a:cubicBezTo>
                  <a:cubicBezTo>
                    <a:pt x="338" y="5"/>
                    <a:pt x="338" y="5"/>
                    <a:pt x="338" y="5"/>
                  </a:cubicBezTo>
                  <a:cubicBezTo>
                    <a:pt x="338" y="5"/>
                    <a:pt x="338" y="5"/>
                    <a:pt x="338" y="5"/>
                  </a:cubicBezTo>
                  <a:cubicBezTo>
                    <a:pt x="340" y="7"/>
                    <a:pt x="340" y="7"/>
                    <a:pt x="340" y="7"/>
                  </a:cubicBezTo>
                  <a:cubicBezTo>
                    <a:pt x="340" y="6"/>
                    <a:pt x="340" y="6"/>
                    <a:pt x="340" y="6"/>
                  </a:cubicBezTo>
                  <a:cubicBezTo>
                    <a:pt x="341" y="6"/>
                    <a:pt x="341" y="6"/>
                    <a:pt x="341" y="6"/>
                  </a:cubicBezTo>
                  <a:cubicBezTo>
                    <a:pt x="341" y="6"/>
                    <a:pt x="341" y="6"/>
                    <a:pt x="341" y="6"/>
                  </a:cubicBezTo>
                  <a:cubicBezTo>
                    <a:pt x="340" y="6"/>
                    <a:pt x="340" y="6"/>
                    <a:pt x="340" y="6"/>
                  </a:cubicBezTo>
                  <a:cubicBezTo>
                    <a:pt x="340" y="5"/>
                    <a:pt x="340" y="5"/>
                    <a:pt x="340" y="5"/>
                  </a:cubicBezTo>
                  <a:cubicBezTo>
                    <a:pt x="340" y="4"/>
                    <a:pt x="340" y="4"/>
                    <a:pt x="340" y="4"/>
                  </a:cubicBezTo>
                  <a:cubicBezTo>
                    <a:pt x="340" y="4"/>
                    <a:pt x="340" y="4"/>
                    <a:pt x="340" y="4"/>
                  </a:cubicBezTo>
                  <a:cubicBezTo>
                    <a:pt x="339" y="3"/>
                    <a:pt x="339" y="3"/>
                    <a:pt x="339" y="3"/>
                  </a:cubicBezTo>
                  <a:cubicBezTo>
                    <a:pt x="339" y="3"/>
                    <a:pt x="339" y="3"/>
                    <a:pt x="339" y="3"/>
                  </a:cubicBezTo>
                  <a:cubicBezTo>
                    <a:pt x="339" y="2"/>
                    <a:pt x="339" y="2"/>
                    <a:pt x="339" y="2"/>
                  </a:cubicBezTo>
                  <a:cubicBezTo>
                    <a:pt x="340" y="2"/>
                    <a:pt x="340" y="2"/>
                    <a:pt x="340" y="2"/>
                  </a:cubicBezTo>
                  <a:cubicBezTo>
                    <a:pt x="339" y="2"/>
                    <a:pt x="339" y="2"/>
                    <a:pt x="339" y="2"/>
                  </a:cubicBezTo>
                  <a:cubicBezTo>
                    <a:pt x="339" y="2"/>
                    <a:pt x="339" y="2"/>
                    <a:pt x="339" y="2"/>
                  </a:cubicBezTo>
                  <a:cubicBezTo>
                    <a:pt x="338" y="1"/>
                    <a:pt x="338" y="1"/>
                    <a:pt x="338" y="1"/>
                  </a:cubicBezTo>
                  <a:cubicBezTo>
                    <a:pt x="339" y="1"/>
                    <a:pt x="339" y="1"/>
                    <a:pt x="339" y="1"/>
                  </a:cubicBezTo>
                  <a:cubicBezTo>
                    <a:pt x="339" y="1"/>
                    <a:pt x="339" y="1"/>
                    <a:pt x="339" y="1"/>
                  </a:cubicBezTo>
                  <a:cubicBezTo>
                    <a:pt x="340" y="0"/>
                    <a:pt x="340" y="0"/>
                    <a:pt x="340" y="0"/>
                  </a:cubicBezTo>
                  <a:cubicBezTo>
                    <a:pt x="342" y="0"/>
                    <a:pt x="342" y="0"/>
                    <a:pt x="342" y="0"/>
                  </a:cubicBezTo>
                  <a:cubicBezTo>
                    <a:pt x="343" y="1"/>
                    <a:pt x="343" y="1"/>
                    <a:pt x="343" y="1"/>
                  </a:cubicBezTo>
                  <a:cubicBezTo>
                    <a:pt x="343" y="2"/>
                    <a:pt x="343" y="2"/>
                    <a:pt x="343" y="2"/>
                  </a:cubicBezTo>
                  <a:cubicBezTo>
                    <a:pt x="342" y="2"/>
                    <a:pt x="342" y="2"/>
                    <a:pt x="342" y="2"/>
                  </a:cubicBezTo>
                  <a:cubicBezTo>
                    <a:pt x="342" y="3"/>
                    <a:pt x="342" y="3"/>
                    <a:pt x="342" y="3"/>
                  </a:cubicBezTo>
                  <a:cubicBezTo>
                    <a:pt x="343" y="3"/>
                    <a:pt x="343" y="3"/>
                    <a:pt x="343" y="3"/>
                  </a:cubicBezTo>
                  <a:cubicBezTo>
                    <a:pt x="343" y="2"/>
                    <a:pt x="343" y="2"/>
                    <a:pt x="343" y="2"/>
                  </a:cubicBezTo>
                  <a:cubicBezTo>
                    <a:pt x="344" y="2"/>
                    <a:pt x="344" y="2"/>
                    <a:pt x="344" y="2"/>
                  </a:cubicBezTo>
                  <a:cubicBezTo>
                    <a:pt x="344" y="2"/>
                    <a:pt x="344" y="2"/>
                    <a:pt x="344" y="2"/>
                  </a:cubicBezTo>
                  <a:cubicBezTo>
                    <a:pt x="344" y="3"/>
                    <a:pt x="344" y="3"/>
                    <a:pt x="344" y="3"/>
                  </a:cubicBezTo>
                  <a:cubicBezTo>
                    <a:pt x="344" y="3"/>
                    <a:pt x="344" y="3"/>
                    <a:pt x="344" y="3"/>
                  </a:cubicBezTo>
                  <a:cubicBezTo>
                    <a:pt x="345" y="3"/>
                    <a:pt x="345" y="3"/>
                    <a:pt x="345" y="3"/>
                  </a:cubicBezTo>
                  <a:cubicBezTo>
                    <a:pt x="345" y="3"/>
                    <a:pt x="345" y="3"/>
                    <a:pt x="345" y="3"/>
                  </a:cubicBezTo>
                  <a:cubicBezTo>
                    <a:pt x="346" y="2"/>
                    <a:pt x="346" y="2"/>
                    <a:pt x="346" y="2"/>
                  </a:cubicBezTo>
                  <a:cubicBezTo>
                    <a:pt x="346" y="2"/>
                    <a:pt x="346" y="2"/>
                    <a:pt x="346" y="2"/>
                  </a:cubicBezTo>
                  <a:cubicBezTo>
                    <a:pt x="346" y="3"/>
                    <a:pt x="346" y="3"/>
                    <a:pt x="346" y="3"/>
                  </a:cubicBezTo>
                  <a:cubicBezTo>
                    <a:pt x="346" y="4"/>
                    <a:pt x="346" y="4"/>
                    <a:pt x="346" y="4"/>
                  </a:cubicBezTo>
                  <a:cubicBezTo>
                    <a:pt x="346" y="5"/>
                    <a:pt x="346" y="5"/>
                    <a:pt x="346" y="5"/>
                  </a:cubicBezTo>
                  <a:cubicBezTo>
                    <a:pt x="346" y="6"/>
                    <a:pt x="346" y="6"/>
                    <a:pt x="346" y="6"/>
                  </a:cubicBezTo>
                  <a:cubicBezTo>
                    <a:pt x="346" y="6"/>
                    <a:pt x="346" y="6"/>
                    <a:pt x="346" y="6"/>
                  </a:cubicBezTo>
                  <a:cubicBezTo>
                    <a:pt x="347" y="6"/>
                    <a:pt x="347" y="6"/>
                    <a:pt x="347" y="6"/>
                  </a:cubicBezTo>
                  <a:cubicBezTo>
                    <a:pt x="348" y="6"/>
                    <a:pt x="348" y="6"/>
                    <a:pt x="348" y="6"/>
                  </a:cubicBezTo>
                  <a:cubicBezTo>
                    <a:pt x="348" y="6"/>
                    <a:pt x="348" y="6"/>
                    <a:pt x="348" y="6"/>
                  </a:cubicBezTo>
                  <a:cubicBezTo>
                    <a:pt x="348" y="5"/>
                    <a:pt x="348" y="5"/>
                    <a:pt x="348" y="5"/>
                  </a:cubicBezTo>
                  <a:cubicBezTo>
                    <a:pt x="349" y="3"/>
                    <a:pt x="349" y="3"/>
                    <a:pt x="349" y="3"/>
                  </a:cubicBezTo>
                  <a:cubicBezTo>
                    <a:pt x="348" y="2"/>
                    <a:pt x="348" y="2"/>
                    <a:pt x="348" y="2"/>
                  </a:cubicBezTo>
                  <a:cubicBezTo>
                    <a:pt x="348" y="0"/>
                    <a:pt x="348" y="0"/>
                    <a:pt x="348" y="0"/>
                  </a:cubicBezTo>
                  <a:cubicBezTo>
                    <a:pt x="349" y="0"/>
                    <a:pt x="349" y="0"/>
                    <a:pt x="349" y="0"/>
                  </a:cubicBezTo>
                  <a:cubicBezTo>
                    <a:pt x="349" y="1"/>
                    <a:pt x="349" y="1"/>
                    <a:pt x="349" y="1"/>
                  </a:cubicBezTo>
                  <a:cubicBezTo>
                    <a:pt x="350" y="1"/>
                    <a:pt x="350" y="1"/>
                    <a:pt x="350" y="1"/>
                  </a:cubicBezTo>
                  <a:cubicBezTo>
                    <a:pt x="351" y="1"/>
                    <a:pt x="351" y="1"/>
                    <a:pt x="351" y="1"/>
                  </a:cubicBezTo>
                  <a:cubicBezTo>
                    <a:pt x="352" y="0"/>
                    <a:pt x="352" y="0"/>
                    <a:pt x="352" y="0"/>
                  </a:cubicBezTo>
                  <a:cubicBezTo>
                    <a:pt x="353" y="1"/>
                    <a:pt x="353" y="1"/>
                    <a:pt x="353" y="1"/>
                  </a:cubicBezTo>
                  <a:cubicBezTo>
                    <a:pt x="353" y="1"/>
                    <a:pt x="353" y="1"/>
                    <a:pt x="353" y="1"/>
                  </a:cubicBezTo>
                  <a:cubicBezTo>
                    <a:pt x="354" y="2"/>
                    <a:pt x="354" y="2"/>
                    <a:pt x="354" y="2"/>
                  </a:cubicBezTo>
                  <a:cubicBezTo>
                    <a:pt x="355" y="1"/>
                    <a:pt x="355" y="1"/>
                    <a:pt x="355" y="1"/>
                  </a:cubicBezTo>
                  <a:cubicBezTo>
                    <a:pt x="357" y="2"/>
                    <a:pt x="357" y="2"/>
                    <a:pt x="357" y="2"/>
                  </a:cubicBezTo>
                  <a:cubicBezTo>
                    <a:pt x="357" y="3"/>
                    <a:pt x="357" y="3"/>
                    <a:pt x="357" y="3"/>
                  </a:cubicBezTo>
                  <a:cubicBezTo>
                    <a:pt x="357" y="3"/>
                    <a:pt x="357" y="3"/>
                    <a:pt x="357" y="3"/>
                  </a:cubicBezTo>
                  <a:cubicBezTo>
                    <a:pt x="357" y="4"/>
                    <a:pt x="357" y="4"/>
                    <a:pt x="357" y="4"/>
                  </a:cubicBezTo>
                  <a:cubicBezTo>
                    <a:pt x="357" y="5"/>
                    <a:pt x="357" y="5"/>
                    <a:pt x="357" y="5"/>
                  </a:cubicBezTo>
                  <a:cubicBezTo>
                    <a:pt x="357" y="5"/>
                    <a:pt x="357" y="5"/>
                    <a:pt x="357" y="5"/>
                  </a:cubicBezTo>
                  <a:cubicBezTo>
                    <a:pt x="358" y="5"/>
                    <a:pt x="358" y="5"/>
                    <a:pt x="358" y="5"/>
                  </a:cubicBezTo>
                  <a:cubicBezTo>
                    <a:pt x="359" y="4"/>
                    <a:pt x="359" y="4"/>
                    <a:pt x="359" y="4"/>
                  </a:cubicBezTo>
                  <a:cubicBezTo>
                    <a:pt x="360" y="3"/>
                    <a:pt x="360" y="3"/>
                    <a:pt x="360" y="3"/>
                  </a:cubicBezTo>
                  <a:cubicBezTo>
                    <a:pt x="361" y="3"/>
                    <a:pt x="361" y="3"/>
                    <a:pt x="361" y="3"/>
                  </a:cubicBezTo>
                  <a:cubicBezTo>
                    <a:pt x="361" y="3"/>
                    <a:pt x="361" y="3"/>
                    <a:pt x="361" y="3"/>
                  </a:cubicBezTo>
                  <a:cubicBezTo>
                    <a:pt x="362" y="3"/>
                    <a:pt x="362" y="3"/>
                    <a:pt x="362" y="3"/>
                  </a:cubicBezTo>
                  <a:cubicBezTo>
                    <a:pt x="364" y="3"/>
                    <a:pt x="364" y="3"/>
                    <a:pt x="364" y="3"/>
                  </a:cubicBezTo>
                  <a:cubicBezTo>
                    <a:pt x="363" y="4"/>
                    <a:pt x="363" y="4"/>
                    <a:pt x="363" y="4"/>
                  </a:cubicBezTo>
                  <a:cubicBezTo>
                    <a:pt x="362" y="5"/>
                    <a:pt x="362" y="5"/>
                    <a:pt x="362" y="5"/>
                  </a:cubicBezTo>
                  <a:cubicBezTo>
                    <a:pt x="363" y="5"/>
                    <a:pt x="363" y="5"/>
                    <a:pt x="363" y="5"/>
                  </a:cubicBezTo>
                  <a:cubicBezTo>
                    <a:pt x="363" y="5"/>
                    <a:pt x="363" y="5"/>
                    <a:pt x="363" y="5"/>
                  </a:cubicBezTo>
                  <a:cubicBezTo>
                    <a:pt x="364" y="4"/>
                    <a:pt x="364" y="4"/>
                    <a:pt x="364" y="4"/>
                  </a:cubicBezTo>
                  <a:cubicBezTo>
                    <a:pt x="365" y="4"/>
                    <a:pt x="365" y="4"/>
                    <a:pt x="365" y="4"/>
                  </a:cubicBezTo>
                  <a:cubicBezTo>
                    <a:pt x="365" y="4"/>
                    <a:pt x="365" y="4"/>
                    <a:pt x="365" y="4"/>
                  </a:cubicBezTo>
                  <a:cubicBezTo>
                    <a:pt x="367" y="4"/>
                    <a:pt x="367" y="4"/>
                    <a:pt x="367" y="4"/>
                  </a:cubicBezTo>
                  <a:cubicBezTo>
                    <a:pt x="368" y="4"/>
                    <a:pt x="368" y="4"/>
                    <a:pt x="368" y="4"/>
                  </a:cubicBezTo>
                  <a:cubicBezTo>
                    <a:pt x="369" y="5"/>
                    <a:pt x="369" y="5"/>
                    <a:pt x="369" y="5"/>
                  </a:cubicBezTo>
                  <a:cubicBezTo>
                    <a:pt x="369" y="5"/>
                    <a:pt x="369" y="5"/>
                    <a:pt x="369" y="5"/>
                  </a:cubicBezTo>
                  <a:cubicBezTo>
                    <a:pt x="368" y="5"/>
                    <a:pt x="368" y="5"/>
                    <a:pt x="368" y="5"/>
                  </a:cubicBezTo>
                  <a:cubicBezTo>
                    <a:pt x="368" y="6"/>
                    <a:pt x="368" y="6"/>
                    <a:pt x="368" y="6"/>
                  </a:cubicBezTo>
                  <a:cubicBezTo>
                    <a:pt x="368" y="6"/>
                    <a:pt x="368" y="6"/>
                    <a:pt x="368" y="6"/>
                  </a:cubicBezTo>
                  <a:cubicBezTo>
                    <a:pt x="368" y="7"/>
                    <a:pt x="368" y="7"/>
                    <a:pt x="368" y="7"/>
                  </a:cubicBezTo>
                  <a:cubicBezTo>
                    <a:pt x="369" y="7"/>
                    <a:pt x="369" y="7"/>
                    <a:pt x="369" y="7"/>
                  </a:cubicBezTo>
                  <a:cubicBezTo>
                    <a:pt x="370" y="6"/>
                    <a:pt x="370" y="6"/>
                    <a:pt x="370" y="6"/>
                  </a:cubicBezTo>
                  <a:cubicBezTo>
                    <a:pt x="370" y="7"/>
                    <a:pt x="370" y="7"/>
                    <a:pt x="370" y="7"/>
                  </a:cubicBezTo>
                  <a:cubicBezTo>
                    <a:pt x="370" y="7"/>
                    <a:pt x="370" y="7"/>
                    <a:pt x="370" y="7"/>
                  </a:cubicBezTo>
                  <a:cubicBezTo>
                    <a:pt x="371" y="7"/>
                    <a:pt x="371" y="7"/>
                    <a:pt x="371" y="7"/>
                  </a:cubicBezTo>
                  <a:cubicBezTo>
                    <a:pt x="372" y="6"/>
                    <a:pt x="372" y="6"/>
                    <a:pt x="372" y="6"/>
                  </a:cubicBezTo>
                  <a:cubicBezTo>
                    <a:pt x="372" y="7"/>
                    <a:pt x="372" y="7"/>
                    <a:pt x="372" y="7"/>
                  </a:cubicBezTo>
                  <a:cubicBezTo>
                    <a:pt x="372" y="8"/>
                    <a:pt x="372" y="8"/>
                    <a:pt x="372" y="8"/>
                  </a:cubicBezTo>
                  <a:cubicBezTo>
                    <a:pt x="372" y="8"/>
                    <a:pt x="372" y="8"/>
                    <a:pt x="372" y="8"/>
                  </a:cubicBezTo>
                  <a:cubicBezTo>
                    <a:pt x="373" y="8"/>
                    <a:pt x="373" y="8"/>
                    <a:pt x="373" y="8"/>
                  </a:cubicBezTo>
                  <a:cubicBezTo>
                    <a:pt x="373" y="8"/>
                    <a:pt x="373" y="8"/>
                    <a:pt x="373" y="8"/>
                  </a:cubicBezTo>
                  <a:cubicBezTo>
                    <a:pt x="374" y="7"/>
                    <a:pt x="374" y="7"/>
                    <a:pt x="374" y="7"/>
                  </a:cubicBezTo>
                  <a:cubicBezTo>
                    <a:pt x="374" y="7"/>
                    <a:pt x="374" y="7"/>
                    <a:pt x="374" y="7"/>
                  </a:cubicBezTo>
                  <a:cubicBezTo>
                    <a:pt x="374" y="8"/>
                    <a:pt x="374" y="8"/>
                    <a:pt x="374" y="8"/>
                  </a:cubicBezTo>
                  <a:cubicBezTo>
                    <a:pt x="376" y="9"/>
                    <a:pt x="376" y="9"/>
                    <a:pt x="376" y="9"/>
                  </a:cubicBezTo>
                  <a:cubicBezTo>
                    <a:pt x="377" y="9"/>
                    <a:pt x="377" y="9"/>
                    <a:pt x="377" y="9"/>
                  </a:cubicBezTo>
                  <a:cubicBezTo>
                    <a:pt x="377" y="9"/>
                    <a:pt x="377" y="9"/>
                    <a:pt x="377" y="9"/>
                  </a:cubicBezTo>
                  <a:cubicBezTo>
                    <a:pt x="377" y="10"/>
                    <a:pt x="377" y="10"/>
                    <a:pt x="377" y="10"/>
                  </a:cubicBezTo>
                  <a:cubicBezTo>
                    <a:pt x="375" y="10"/>
                    <a:pt x="375" y="10"/>
                    <a:pt x="375" y="10"/>
                  </a:cubicBezTo>
                  <a:cubicBezTo>
                    <a:pt x="374" y="11"/>
                    <a:pt x="374" y="11"/>
                    <a:pt x="374" y="11"/>
                  </a:cubicBezTo>
                  <a:cubicBezTo>
                    <a:pt x="373" y="12"/>
                    <a:pt x="373" y="12"/>
                    <a:pt x="373" y="12"/>
                  </a:cubicBezTo>
                  <a:cubicBezTo>
                    <a:pt x="372" y="12"/>
                    <a:pt x="372" y="12"/>
                    <a:pt x="372" y="12"/>
                  </a:cubicBezTo>
                  <a:cubicBezTo>
                    <a:pt x="371" y="12"/>
                    <a:pt x="371" y="12"/>
                    <a:pt x="371" y="12"/>
                  </a:cubicBezTo>
                  <a:cubicBezTo>
                    <a:pt x="370" y="12"/>
                    <a:pt x="370" y="12"/>
                    <a:pt x="370" y="12"/>
                  </a:cubicBezTo>
                  <a:cubicBezTo>
                    <a:pt x="370" y="12"/>
                    <a:pt x="370" y="12"/>
                    <a:pt x="370" y="12"/>
                  </a:cubicBezTo>
                  <a:cubicBezTo>
                    <a:pt x="369" y="13"/>
                    <a:pt x="369" y="13"/>
                    <a:pt x="369" y="13"/>
                  </a:cubicBezTo>
                  <a:cubicBezTo>
                    <a:pt x="371" y="13"/>
                    <a:pt x="371" y="13"/>
                    <a:pt x="371" y="13"/>
                  </a:cubicBezTo>
                  <a:cubicBezTo>
                    <a:pt x="372" y="13"/>
                    <a:pt x="372" y="13"/>
                    <a:pt x="372" y="13"/>
                  </a:cubicBezTo>
                  <a:cubicBezTo>
                    <a:pt x="373" y="13"/>
                    <a:pt x="373" y="13"/>
                    <a:pt x="373" y="13"/>
                  </a:cubicBezTo>
                  <a:cubicBezTo>
                    <a:pt x="374" y="13"/>
                    <a:pt x="374" y="13"/>
                    <a:pt x="374" y="13"/>
                  </a:cubicBezTo>
                  <a:cubicBezTo>
                    <a:pt x="374" y="12"/>
                    <a:pt x="374" y="12"/>
                    <a:pt x="374" y="12"/>
                  </a:cubicBezTo>
                  <a:cubicBezTo>
                    <a:pt x="375" y="12"/>
                    <a:pt x="375" y="12"/>
                    <a:pt x="375" y="12"/>
                  </a:cubicBezTo>
                  <a:cubicBezTo>
                    <a:pt x="375" y="12"/>
                    <a:pt x="375" y="12"/>
                    <a:pt x="375" y="12"/>
                  </a:cubicBezTo>
                  <a:cubicBezTo>
                    <a:pt x="376" y="11"/>
                    <a:pt x="376" y="11"/>
                    <a:pt x="376" y="11"/>
                  </a:cubicBezTo>
                  <a:cubicBezTo>
                    <a:pt x="377" y="11"/>
                    <a:pt x="377" y="11"/>
                    <a:pt x="377" y="11"/>
                  </a:cubicBezTo>
                  <a:cubicBezTo>
                    <a:pt x="378" y="11"/>
                    <a:pt x="378" y="11"/>
                    <a:pt x="378" y="11"/>
                  </a:cubicBezTo>
                  <a:cubicBezTo>
                    <a:pt x="378" y="11"/>
                    <a:pt x="378" y="11"/>
                    <a:pt x="378" y="11"/>
                  </a:cubicBezTo>
                  <a:cubicBezTo>
                    <a:pt x="378" y="12"/>
                    <a:pt x="378" y="12"/>
                    <a:pt x="378" y="12"/>
                  </a:cubicBezTo>
                  <a:cubicBezTo>
                    <a:pt x="378" y="13"/>
                    <a:pt x="378" y="13"/>
                    <a:pt x="378" y="13"/>
                  </a:cubicBezTo>
                  <a:cubicBezTo>
                    <a:pt x="379" y="12"/>
                    <a:pt x="379" y="12"/>
                    <a:pt x="379" y="12"/>
                  </a:cubicBezTo>
                  <a:cubicBezTo>
                    <a:pt x="379" y="12"/>
                    <a:pt x="379" y="12"/>
                    <a:pt x="379" y="12"/>
                  </a:cubicBezTo>
                  <a:cubicBezTo>
                    <a:pt x="380" y="11"/>
                    <a:pt x="380" y="11"/>
                    <a:pt x="380" y="11"/>
                  </a:cubicBezTo>
                  <a:cubicBezTo>
                    <a:pt x="380" y="11"/>
                    <a:pt x="380" y="11"/>
                    <a:pt x="380" y="11"/>
                  </a:cubicBezTo>
                  <a:cubicBezTo>
                    <a:pt x="380" y="12"/>
                    <a:pt x="380" y="12"/>
                    <a:pt x="380" y="12"/>
                  </a:cubicBezTo>
                  <a:cubicBezTo>
                    <a:pt x="380" y="12"/>
                    <a:pt x="380" y="12"/>
                    <a:pt x="380" y="12"/>
                  </a:cubicBezTo>
                  <a:cubicBezTo>
                    <a:pt x="380" y="13"/>
                    <a:pt x="380" y="13"/>
                    <a:pt x="380" y="13"/>
                  </a:cubicBezTo>
                  <a:cubicBezTo>
                    <a:pt x="380" y="13"/>
                    <a:pt x="380" y="13"/>
                    <a:pt x="380" y="13"/>
                  </a:cubicBezTo>
                  <a:cubicBezTo>
                    <a:pt x="381" y="13"/>
                    <a:pt x="381" y="13"/>
                    <a:pt x="381" y="13"/>
                  </a:cubicBezTo>
                  <a:cubicBezTo>
                    <a:pt x="381" y="13"/>
                    <a:pt x="381" y="13"/>
                    <a:pt x="381" y="13"/>
                  </a:cubicBezTo>
                  <a:cubicBezTo>
                    <a:pt x="381" y="12"/>
                    <a:pt x="381" y="12"/>
                    <a:pt x="381" y="12"/>
                  </a:cubicBezTo>
                  <a:cubicBezTo>
                    <a:pt x="382" y="12"/>
                    <a:pt x="382" y="12"/>
                    <a:pt x="382" y="12"/>
                  </a:cubicBezTo>
                  <a:cubicBezTo>
                    <a:pt x="383" y="12"/>
                    <a:pt x="383" y="12"/>
                    <a:pt x="383" y="12"/>
                  </a:cubicBezTo>
                  <a:cubicBezTo>
                    <a:pt x="382" y="14"/>
                    <a:pt x="382" y="14"/>
                    <a:pt x="382" y="14"/>
                  </a:cubicBezTo>
                  <a:cubicBezTo>
                    <a:pt x="382" y="14"/>
                    <a:pt x="382" y="14"/>
                    <a:pt x="382" y="14"/>
                  </a:cubicBezTo>
                  <a:cubicBezTo>
                    <a:pt x="382" y="14"/>
                    <a:pt x="382" y="14"/>
                    <a:pt x="382" y="14"/>
                  </a:cubicBezTo>
                  <a:cubicBezTo>
                    <a:pt x="382" y="15"/>
                    <a:pt x="382" y="15"/>
                    <a:pt x="382" y="15"/>
                  </a:cubicBezTo>
                  <a:cubicBezTo>
                    <a:pt x="382" y="16"/>
                    <a:pt x="382" y="16"/>
                    <a:pt x="382" y="16"/>
                  </a:cubicBezTo>
                  <a:cubicBezTo>
                    <a:pt x="382" y="17"/>
                    <a:pt x="382" y="17"/>
                    <a:pt x="382" y="17"/>
                  </a:cubicBezTo>
                  <a:cubicBezTo>
                    <a:pt x="381" y="17"/>
                    <a:pt x="381" y="17"/>
                    <a:pt x="381" y="17"/>
                  </a:cubicBezTo>
                  <a:cubicBezTo>
                    <a:pt x="380" y="18"/>
                    <a:pt x="380" y="18"/>
                    <a:pt x="380" y="18"/>
                  </a:cubicBezTo>
                  <a:cubicBezTo>
                    <a:pt x="381" y="19"/>
                    <a:pt x="381" y="19"/>
                    <a:pt x="381" y="19"/>
                  </a:cubicBezTo>
                  <a:cubicBezTo>
                    <a:pt x="381" y="19"/>
                    <a:pt x="381" y="19"/>
                    <a:pt x="381" y="19"/>
                  </a:cubicBezTo>
                  <a:cubicBezTo>
                    <a:pt x="382" y="18"/>
                    <a:pt x="382" y="18"/>
                    <a:pt x="382" y="18"/>
                  </a:cubicBezTo>
                  <a:cubicBezTo>
                    <a:pt x="383" y="18"/>
                    <a:pt x="383" y="18"/>
                    <a:pt x="383" y="18"/>
                  </a:cubicBezTo>
                  <a:cubicBezTo>
                    <a:pt x="383" y="18"/>
                    <a:pt x="383" y="18"/>
                    <a:pt x="383" y="18"/>
                  </a:cubicBezTo>
                  <a:cubicBezTo>
                    <a:pt x="383" y="18"/>
                    <a:pt x="383" y="18"/>
                    <a:pt x="383" y="18"/>
                  </a:cubicBezTo>
                  <a:cubicBezTo>
                    <a:pt x="384" y="18"/>
                    <a:pt x="384" y="18"/>
                    <a:pt x="384" y="18"/>
                  </a:cubicBezTo>
                  <a:cubicBezTo>
                    <a:pt x="385" y="19"/>
                    <a:pt x="385" y="19"/>
                    <a:pt x="385" y="19"/>
                  </a:cubicBezTo>
                  <a:cubicBezTo>
                    <a:pt x="385" y="20"/>
                    <a:pt x="385" y="20"/>
                    <a:pt x="385" y="20"/>
                  </a:cubicBezTo>
                  <a:cubicBezTo>
                    <a:pt x="385" y="22"/>
                    <a:pt x="385" y="22"/>
                    <a:pt x="385" y="22"/>
                  </a:cubicBezTo>
                  <a:cubicBezTo>
                    <a:pt x="384" y="24"/>
                    <a:pt x="384" y="24"/>
                    <a:pt x="384" y="24"/>
                  </a:cubicBezTo>
                  <a:cubicBezTo>
                    <a:pt x="382" y="25"/>
                    <a:pt x="382" y="25"/>
                    <a:pt x="382" y="25"/>
                  </a:cubicBezTo>
                  <a:cubicBezTo>
                    <a:pt x="382" y="25"/>
                    <a:pt x="382" y="25"/>
                    <a:pt x="382" y="25"/>
                  </a:cubicBezTo>
                  <a:cubicBezTo>
                    <a:pt x="381" y="25"/>
                    <a:pt x="381" y="25"/>
                    <a:pt x="381" y="25"/>
                  </a:cubicBezTo>
                  <a:cubicBezTo>
                    <a:pt x="380" y="25"/>
                    <a:pt x="380" y="25"/>
                    <a:pt x="380" y="25"/>
                  </a:cubicBezTo>
                  <a:cubicBezTo>
                    <a:pt x="380" y="26"/>
                    <a:pt x="380" y="26"/>
                    <a:pt x="380" y="26"/>
                  </a:cubicBezTo>
                  <a:cubicBezTo>
                    <a:pt x="379" y="26"/>
                    <a:pt x="379" y="26"/>
                    <a:pt x="379" y="26"/>
                  </a:cubicBezTo>
                  <a:cubicBezTo>
                    <a:pt x="377" y="27"/>
                    <a:pt x="377" y="27"/>
                    <a:pt x="377" y="27"/>
                  </a:cubicBezTo>
                  <a:cubicBezTo>
                    <a:pt x="376" y="28"/>
                    <a:pt x="376" y="28"/>
                    <a:pt x="376" y="28"/>
                  </a:cubicBezTo>
                  <a:cubicBezTo>
                    <a:pt x="375" y="28"/>
                    <a:pt x="375" y="28"/>
                    <a:pt x="375" y="28"/>
                  </a:cubicBezTo>
                  <a:cubicBezTo>
                    <a:pt x="374" y="29"/>
                    <a:pt x="374" y="29"/>
                    <a:pt x="374" y="29"/>
                  </a:cubicBezTo>
                  <a:cubicBezTo>
                    <a:pt x="372" y="29"/>
                    <a:pt x="372" y="29"/>
                    <a:pt x="372" y="29"/>
                  </a:cubicBezTo>
                  <a:cubicBezTo>
                    <a:pt x="372" y="28"/>
                    <a:pt x="372" y="28"/>
                    <a:pt x="372" y="28"/>
                  </a:cubicBezTo>
                  <a:cubicBezTo>
                    <a:pt x="371" y="29"/>
                    <a:pt x="371" y="29"/>
                    <a:pt x="371" y="29"/>
                  </a:cubicBezTo>
                  <a:cubicBezTo>
                    <a:pt x="371" y="29"/>
                    <a:pt x="371" y="29"/>
                    <a:pt x="371" y="29"/>
                  </a:cubicBezTo>
                  <a:cubicBezTo>
                    <a:pt x="370" y="28"/>
                    <a:pt x="370" y="28"/>
                    <a:pt x="370" y="28"/>
                  </a:cubicBezTo>
                  <a:cubicBezTo>
                    <a:pt x="369" y="28"/>
                    <a:pt x="369" y="28"/>
                    <a:pt x="369" y="28"/>
                  </a:cubicBezTo>
                  <a:cubicBezTo>
                    <a:pt x="368" y="28"/>
                    <a:pt x="368" y="28"/>
                    <a:pt x="368" y="28"/>
                  </a:cubicBezTo>
                  <a:cubicBezTo>
                    <a:pt x="368" y="28"/>
                    <a:pt x="368" y="28"/>
                    <a:pt x="368" y="28"/>
                  </a:cubicBezTo>
                  <a:cubicBezTo>
                    <a:pt x="369" y="28"/>
                    <a:pt x="369" y="28"/>
                    <a:pt x="369" y="28"/>
                  </a:cubicBezTo>
                  <a:cubicBezTo>
                    <a:pt x="369" y="29"/>
                    <a:pt x="369" y="29"/>
                    <a:pt x="369" y="29"/>
                  </a:cubicBezTo>
                  <a:cubicBezTo>
                    <a:pt x="368" y="29"/>
                    <a:pt x="368" y="29"/>
                    <a:pt x="368" y="29"/>
                  </a:cubicBezTo>
                  <a:cubicBezTo>
                    <a:pt x="367" y="29"/>
                    <a:pt x="367" y="29"/>
                    <a:pt x="367" y="29"/>
                  </a:cubicBezTo>
                  <a:cubicBezTo>
                    <a:pt x="367" y="29"/>
                    <a:pt x="367" y="29"/>
                    <a:pt x="367" y="29"/>
                  </a:cubicBezTo>
                  <a:cubicBezTo>
                    <a:pt x="366" y="29"/>
                    <a:pt x="366" y="29"/>
                    <a:pt x="366" y="29"/>
                  </a:cubicBezTo>
                  <a:cubicBezTo>
                    <a:pt x="364" y="28"/>
                    <a:pt x="364" y="28"/>
                    <a:pt x="364" y="28"/>
                  </a:cubicBezTo>
                  <a:cubicBezTo>
                    <a:pt x="364" y="28"/>
                    <a:pt x="364" y="28"/>
                    <a:pt x="364" y="28"/>
                  </a:cubicBezTo>
                  <a:cubicBezTo>
                    <a:pt x="363" y="28"/>
                    <a:pt x="363" y="28"/>
                    <a:pt x="363" y="28"/>
                  </a:cubicBezTo>
                  <a:cubicBezTo>
                    <a:pt x="363" y="28"/>
                    <a:pt x="363" y="28"/>
                    <a:pt x="363" y="28"/>
                  </a:cubicBezTo>
                  <a:cubicBezTo>
                    <a:pt x="362" y="27"/>
                    <a:pt x="362" y="27"/>
                    <a:pt x="362" y="27"/>
                  </a:cubicBezTo>
                  <a:cubicBezTo>
                    <a:pt x="361" y="26"/>
                    <a:pt x="361" y="26"/>
                    <a:pt x="361" y="26"/>
                  </a:cubicBezTo>
                  <a:cubicBezTo>
                    <a:pt x="361" y="27"/>
                    <a:pt x="361" y="27"/>
                    <a:pt x="361" y="27"/>
                  </a:cubicBezTo>
                  <a:cubicBezTo>
                    <a:pt x="362" y="28"/>
                    <a:pt x="362" y="28"/>
                    <a:pt x="362" y="28"/>
                  </a:cubicBezTo>
                  <a:cubicBezTo>
                    <a:pt x="362" y="28"/>
                    <a:pt x="362" y="28"/>
                    <a:pt x="362" y="28"/>
                  </a:cubicBezTo>
                  <a:cubicBezTo>
                    <a:pt x="361" y="28"/>
                    <a:pt x="361" y="28"/>
                    <a:pt x="361" y="28"/>
                  </a:cubicBezTo>
                  <a:cubicBezTo>
                    <a:pt x="360" y="28"/>
                    <a:pt x="360" y="28"/>
                    <a:pt x="360" y="28"/>
                  </a:cubicBezTo>
                  <a:cubicBezTo>
                    <a:pt x="361" y="28"/>
                    <a:pt x="361" y="28"/>
                    <a:pt x="361" y="28"/>
                  </a:cubicBezTo>
                  <a:cubicBezTo>
                    <a:pt x="363" y="29"/>
                    <a:pt x="363" y="29"/>
                    <a:pt x="363" y="29"/>
                  </a:cubicBezTo>
                  <a:cubicBezTo>
                    <a:pt x="365" y="29"/>
                    <a:pt x="365" y="29"/>
                    <a:pt x="365" y="29"/>
                  </a:cubicBezTo>
                  <a:cubicBezTo>
                    <a:pt x="366" y="30"/>
                    <a:pt x="366" y="30"/>
                    <a:pt x="366" y="30"/>
                  </a:cubicBezTo>
                  <a:cubicBezTo>
                    <a:pt x="365" y="30"/>
                    <a:pt x="365" y="30"/>
                    <a:pt x="365" y="30"/>
                  </a:cubicBezTo>
                  <a:cubicBezTo>
                    <a:pt x="361" y="32"/>
                    <a:pt x="361" y="32"/>
                    <a:pt x="361" y="32"/>
                  </a:cubicBezTo>
                  <a:cubicBezTo>
                    <a:pt x="359" y="32"/>
                    <a:pt x="359" y="32"/>
                    <a:pt x="359" y="32"/>
                  </a:cubicBezTo>
                  <a:cubicBezTo>
                    <a:pt x="358" y="32"/>
                    <a:pt x="358" y="32"/>
                    <a:pt x="358" y="32"/>
                  </a:cubicBezTo>
                  <a:cubicBezTo>
                    <a:pt x="356" y="32"/>
                    <a:pt x="356" y="32"/>
                    <a:pt x="356" y="32"/>
                  </a:cubicBezTo>
                  <a:cubicBezTo>
                    <a:pt x="355" y="32"/>
                    <a:pt x="355" y="32"/>
                    <a:pt x="355" y="32"/>
                  </a:cubicBezTo>
                  <a:cubicBezTo>
                    <a:pt x="355" y="32"/>
                    <a:pt x="355" y="32"/>
                    <a:pt x="355" y="32"/>
                  </a:cubicBezTo>
                  <a:cubicBezTo>
                    <a:pt x="354" y="32"/>
                    <a:pt x="354" y="32"/>
                    <a:pt x="354" y="32"/>
                  </a:cubicBezTo>
                  <a:cubicBezTo>
                    <a:pt x="354" y="32"/>
                    <a:pt x="354" y="32"/>
                    <a:pt x="354" y="32"/>
                  </a:cubicBezTo>
                  <a:cubicBezTo>
                    <a:pt x="353" y="32"/>
                    <a:pt x="353" y="32"/>
                    <a:pt x="353" y="32"/>
                  </a:cubicBezTo>
                  <a:cubicBezTo>
                    <a:pt x="352" y="33"/>
                    <a:pt x="352" y="33"/>
                    <a:pt x="352" y="33"/>
                  </a:cubicBezTo>
                  <a:cubicBezTo>
                    <a:pt x="353" y="32"/>
                    <a:pt x="353" y="32"/>
                    <a:pt x="353" y="32"/>
                  </a:cubicBezTo>
                  <a:cubicBezTo>
                    <a:pt x="353" y="33"/>
                    <a:pt x="353" y="33"/>
                    <a:pt x="353" y="33"/>
                  </a:cubicBezTo>
                  <a:cubicBezTo>
                    <a:pt x="354" y="33"/>
                    <a:pt x="354" y="33"/>
                    <a:pt x="354" y="33"/>
                  </a:cubicBezTo>
                  <a:cubicBezTo>
                    <a:pt x="357" y="33"/>
                    <a:pt x="357" y="33"/>
                    <a:pt x="357" y="33"/>
                  </a:cubicBezTo>
                  <a:cubicBezTo>
                    <a:pt x="358" y="33"/>
                    <a:pt x="358" y="33"/>
                    <a:pt x="358" y="33"/>
                  </a:cubicBezTo>
                  <a:cubicBezTo>
                    <a:pt x="361" y="33"/>
                    <a:pt x="361" y="33"/>
                    <a:pt x="361" y="33"/>
                  </a:cubicBezTo>
                  <a:cubicBezTo>
                    <a:pt x="364" y="32"/>
                    <a:pt x="364" y="32"/>
                    <a:pt x="364" y="32"/>
                  </a:cubicBezTo>
                  <a:cubicBezTo>
                    <a:pt x="365" y="31"/>
                    <a:pt x="365" y="31"/>
                    <a:pt x="365" y="31"/>
                  </a:cubicBezTo>
                  <a:cubicBezTo>
                    <a:pt x="366" y="31"/>
                    <a:pt x="366" y="31"/>
                    <a:pt x="366" y="31"/>
                  </a:cubicBezTo>
                  <a:cubicBezTo>
                    <a:pt x="367" y="31"/>
                    <a:pt x="367" y="31"/>
                    <a:pt x="367" y="31"/>
                  </a:cubicBezTo>
                  <a:cubicBezTo>
                    <a:pt x="368" y="31"/>
                    <a:pt x="368" y="31"/>
                    <a:pt x="368" y="31"/>
                  </a:cubicBezTo>
                  <a:cubicBezTo>
                    <a:pt x="369" y="31"/>
                    <a:pt x="369" y="31"/>
                    <a:pt x="369" y="31"/>
                  </a:cubicBezTo>
                  <a:cubicBezTo>
                    <a:pt x="369" y="32"/>
                    <a:pt x="369" y="32"/>
                    <a:pt x="369" y="32"/>
                  </a:cubicBezTo>
                  <a:cubicBezTo>
                    <a:pt x="368" y="33"/>
                    <a:pt x="368" y="33"/>
                    <a:pt x="368" y="33"/>
                  </a:cubicBezTo>
                  <a:cubicBezTo>
                    <a:pt x="366" y="34"/>
                    <a:pt x="366" y="34"/>
                    <a:pt x="366" y="34"/>
                  </a:cubicBezTo>
                  <a:cubicBezTo>
                    <a:pt x="366" y="34"/>
                    <a:pt x="366" y="34"/>
                    <a:pt x="366" y="34"/>
                  </a:cubicBezTo>
                  <a:cubicBezTo>
                    <a:pt x="364" y="35"/>
                    <a:pt x="364" y="35"/>
                    <a:pt x="364" y="35"/>
                  </a:cubicBezTo>
                  <a:cubicBezTo>
                    <a:pt x="364" y="35"/>
                    <a:pt x="364" y="35"/>
                    <a:pt x="364" y="35"/>
                  </a:cubicBezTo>
                  <a:cubicBezTo>
                    <a:pt x="363" y="36"/>
                    <a:pt x="363" y="36"/>
                    <a:pt x="363" y="36"/>
                  </a:cubicBezTo>
                  <a:cubicBezTo>
                    <a:pt x="362" y="36"/>
                    <a:pt x="362" y="36"/>
                    <a:pt x="362" y="36"/>
                  </a:cubicBezTo>
                  <a:cubicBezTo>
                    <a:pt x="361" y="37"/>
                    <a:pt x="361" y="37"/>
                    <a:pt x="361" y="37"/>
                  </a:cubicBezTo>
                  <a:cubicBezTo>
                    <a:pt x="360" y="37"/>
                    <a:pt x="360" y="37"/>
                    <a:pt x="360" y="37"/>
                  </a:cubicBezTo>
                  <a:cubicBezTo>
                    <a:pt x="359" y="37"/>
                    <a:pt x="359" y="37"/>
                    <a:pt x="359" y="37"/>
                  </a:cubicBezTo>
                  <a:cubicBezTo>
                    <a:pt x="358" y="37"/>
                    <a:pt x="358" y="37"/>
                    <a:pt x="358" y="37"/>
                  </a:cubicBezTo>
                  <a:cubicBezTo>
                    <a:pt x="357" y="38"/>
                    <a:pt x="357" y="38"/>
                    <a:pt x="357" y="38"/>
                  </a:cubicBezTo>
                  <a:cubicBezTo>
                    <a:pt x="356" y="38"/>
                    <a:pt x="356" y="38"/>
                    <a:pt x="356" y="38"/>
                  </a:cubicBezTo>
                  <a:cubicBezTo>
                    <a:pt x="355" y="39"/>
                    <a:pt x="355" y="39"/>
                    <a:pt x="355" y="39"/>
                  </a:cubicBezTo>
                  <a:cubicBezTo>
                    <a:pt x="353" y="39"/>
                    <a:pt x="353" y="39"/>
                    <a:pt x="353" y="39"/>
                  </a:cubicBezTo>
                  <a:cubicBezTo>
                    <a:pt x="352" y="40"/>
                    <a:pt x="352" y="40"/>
                    <a:pt x="352" y="40"/>
                  </a:cubicBezTo>
                  <a:cubicBezTo>
                    <a:pt x="352" y="39"/>
                    <a:pt x="352" y="39"/>
                    <a:pt x="352" y="39"/>
                  </a:cubicBezTo>
                  <a:cubicBezTo>
                    <a:pt x="351" y="40"/>
                    <a:pt x="351" y="40"/>
                    <a:pt x="351" y="40"/>
                  </a:cubicBezTo>
                  <a:cubicBezTo>
                    <a:pt x="350" y="40"/>
                    <a:pt x="350" y="40"/>
                    <a:pt x="350" y="40"/>
                  </a:cubicBezTo>
                  <a:cubicBezTo>
                    <a:pt x="350" y="40"/>
                    <a:pt x="350" y="40"/>
                    <a:pt x="350" y="40"/>
                  </a:cubicBezTo>
                  <a:cubicBezTo>
                    <a:pt x="350" y="41"/>
                    <a:pt x="350" y="41"/>
                    <a:pt x="350" y="41"/>
                  </a:cubicBezTo>
                  <a:cubicBezTo>
                    <a:pt x="349" y="42"/>
                    <a:pt x="349" y="42"/>
                    <a:pt x="349" y="42"/>
                  </a:cubicBezTo>
                  <a:cubicBezTo>
                    <a:pt x="349" y="43"/>
                    <a:pt x="349" y="43"/>
                    <a:pt x="349" y="43"/>
                  </a:cubicBezTo>
                  <a:cubicBezTo>
                    <a:pt x="347" y="43"/>
                    <a:pt x="347" y="43"/>
                    <a:pt x="347" y="43"/>
                  </a:cubicBezTo>
                  <a:cubicBezTo>
                    <a:pt x="346" y="43"/>
                    <a:pt x="346" y="43"/>
                    <a:pt x="346" y="43"/>
                  </a:cubicBezTo>
                  <a:cubicBezTo>
                    <a:pt x="345" y="43"/>
                    <a:pt x="345" y="43"/>
                    <a:pt x="345" y="43"/>
                  </a:cubicBezTo>
                  <a:cubicBezTo>
                    <a:pt x="345" y="42"/>
                    <a:pt x="345" y="42"/>
                    <a:pt x="345" y="42"/>
                  </a:cubicBezTo>
                  <a:cubicBezTo>
                    <a:pt x="346" y="42"/>
                    <a:pt x="346" y="42"/>
                    <a:pt x="346" y="42"/>
                  </a:cubicBezTo>
                  <a:cubicBezTo>
                    <a:pt x="346" y="41"/>
                    <a:pt x="346" y="41"/>
                    <a:pt x="346" y="41"/>
                  </a:cubicBezTo>
                  <a:cubicBezTo>
                    <a:pt x="345" y="41"/>
                    <a:pt x="345" y="41"/>
                    <a:pt x="345" y="41"/>
                  </a:cubicBezTo>
                  <a:cubicBezTo>
                    <a:pt x="345" y="42"/>
                    <a:pt x="345" y="42"/>
                    <a:pt x="345" y="42"/>
                  </a:cubicBezTo>
                  <a:cubicBezTo>
                    <a:pt x="345" y="42"/>
                    <a:pt x="345" y="42"/>
                    <a:pt x="345" y="42"/>
                  </a:cubicBezTo>
                  <a:cubicBezTo>
                    <a:pt x="344" y="43"/>
                    <a:pt x="344" y="43"/>
                    <a:pt x="344" y="43"/>
                  </a:cubicBezTo>
                  <a:cubicBezTo>
                    <a:pt x="345" y="43"/>
                    <a:pt x="345" y="43"/>
                    <a:pt x="345" y="43"/>
                  </a:cubicBezTo>
                  <a:cubicBezTo>
                    <a:pt x="346" y="44"/>
                    <a:pt x="346" y="44"/>
                    <a:pt x="346" y="44"/>
                  </a:cubicBezTo>
                  <a:cubicBezTo>
                    <a:pt x="345" y="45"/>
                    <a:pt x="345" y="45"/>
                    <a:pt x="345" y="45"/>
                  </a:cubicBezTo>
                  <a:cubicBezTo>
                    <a:pt x="344" y="45"/>
                    <a:pt x="344" y="45"/>
                    <a:pt x="344" y="45"/>
                  </a:cubicBezTo>
                  <a:cubicBezTo>
                    <a:pt x="343" y="44"/>
                    <a:pt x="343" y="44"/>
                    <a:pt x="343" y="44"/>
                  </a:cubicBezTo>
                  <a:cubicBezTo>
                    <a:pt x="343" y="45"/>
                    <a:pt x="343" y="45"/>
                    <a:pt x="343" y="45"/>
                  </a:cubicBezTo>
                  <a:cubicBezTo>
                    <a:pt x="341" y="44"/>
                    <a:pt x="341" y="44"/>
                    <a:pt x="341" y="44"/>
                  </a:cubicBezTo>
                  <a:cubicBezTo>
                    <a:pt x="341" y="44"/>
                    <a:pt x="341" y="44"/>
                    <a:pt x="341" y="44"/>
                  </a:cubicBezTo>
                  <a:cubicBezTo>
                    <a:pt x="340" y="45"/>
                    <a:pt x="340" y="45"/>
                    <a:pt x="340" y="45"/>
                  </a:cubicBezTo>
                  <a:cubicBezTo>
                    <a:pt x="340" y="44"/>
                    <a:pt x="340" y="44"/>
                    <a:pt x="340" y="44"/>
                  </a:cubicBezTo>
                  <a:cubicBezTo>
                    <a:pt x="340" y="44"/>
                    <a:pt x="340" y="44"/>
                    <a:pt x="340" y="44"/>
                  </a:cubicBezTo>
                  <a:cubicBezTo>
                    <a:pt x="339" y="44"/>
                    <a:pt x="339" y="44"/>
                    <a:pt x="339" y="44"/>
                  </a:cubicBezTo>
                  <a:cubicBezTo>
                    <a:pt x="339" y="44"/>
                    <a:pt x="339" y="44"/>
                    <a:pt x="339" y="44"/>
                  </a:cubicBezTo>
                  <a:cubicBezTo>
                    <a:pt x="339" y="45"/>
                    <a:pt x="339" y="45"/>
                    <a:pt x="339" y="45"/>
                  </a:cubicBezTo>
                  <a:cubicBezTo>
                    <a:pt x="340" y="45"/>
                    <a:pt x="340" y="45"/>
                    <a:pt x="340" y="45"/>
                  </a:cubicBezTo>
                  <a:cubicBezTo>
                    <a:pt x="343" y="45"/>
                    <a:pt x="343" y="45"/>
                    <a:pt x="343" y="45"/>
                  </a:cubicBezTo>
                  <a:cubicBezTo>
                    <a:pt x="343" y="46"/>
                    <a:pt x="343" y="46"/>
                    <a:pt x="343" y="46"/>
                  </a:cubicBezTo>
                  <a:cubicBezTo>
                    <a:pt x="343" y="46"/>
                    <a:pt x="343" y="46"/>
                    <a:pt x="343" y="46"/>
                  </a:cubicBezTo>
                  <a:cubicBezTo>
                    <a:pt x="342" y="47"/>
                    <a:pt x="342" y="47"/>
                    <a:pt x="342" y="47"/>
                  </a:cubicBezTo>
                  <a:cubicBezTo>
                    <a:pt x="341" y="47"/>
                    <a:pt x="341" y="47"/>
                    <a:pt x="341" y="47"/>
                  </a:cubicBezTo>
                  <a:cubicBezTo>
                    <a:pt x="340" y="47"/>
                    <a:pt x="340" y="47"/>
                    <a:pt x="340" y="47"/>
                  </a:cubicBezTo>
                  <a:cubicBezTo>
                    <a:pt x="339" y="47"/>
                    <a:pt x="339" y="47"/>
                    <a:pt x="339" y="47"/>
                  </a:cubicBezTo>
                  <a:cubicBezTo>
                    <a:pt x="340" y="48"/>
                    <a:pt x="340" y="48"/>
                    <a:pt x="340" y="48"/>
                  </a:cubicBezTo>
                  <a:cubicBezTo>
                    <a:pt x="340" y="47"/>
                    <a:pt x="340" y="47"/>
                    <a:pt x="340" y="47"/>
                  </a:cubicBezTo>
                  <a:cubicBezTo>
                    <a:pt x="341" y="48"/>
                    <a:pt x="341" y="48"/>
                    <a:pt x="341" y="48"/>
                  </a:cubicBezTo>
                  <a:cubicBezTo>
                    <a:pt x="341" y="48"/>
                    <a:pt x="341" y="48"/>
                    <a:pt x="341" y="48"/>
                  </a:cubicBezTo>
                  <a:cubicBezTo>
                    <a:pt x="339" y="50"/>
                    <a:pt x="339" y="50"/>
                    <a:pt x="339" y="50"/>
                  </a:cubicBezTo>
                  <a:cubicBezTo>
                    <a:pt x="338" y="50"/>
                    <a:pt x="338" y="50"/>
                    <a:pt x="338" y="50"/>
                  </a:cubicBezTo>
                  <a:cubicBezTo>
                    <a:pt x="336" y="49"/>
                    <a:pt x="336" y="49"/>
                    <a:pt x="336" y="49"/>
                  </a:cubicBezTo>
                  <a:cubicBezTo>
                    <a:pt x="336" y="49"/>
                    <a:pt x="336" y="49"/>
                    <a:pt x="336" y="49"/>
                  </a:cubicBezTo>
                  <a:cubicBezTo>
                    <a:pt x="335" y="49"/>
                    <a:pt x="335" y="49"/>
                    <a:pt x="335" y="49"/>
                  </a:cubicBezTo>
                  <a:cubicBezTo>
                    <a:pt x="334" y="49"/>
                    <a:pt x="334" y="49"/>
                    <a:pt x="334" y="49"/>
                  </a:cubicBezTo>
                  <a:cubicBezTo>
                    <a:pt x="334" y="47"/>
                    <a:pt x="334" y="47"/>
                    <a:pt x="334" y="47"/>
                  </a:cubicBezTo>
                  <a:cubicBezTo>
                    <a:pt x="333" y="47"/>
                    <a:pt x="333" y="47"/>
                    <a:pt x="333" y="47"/>
                  </a:cubicBezTo>
                  <a:cubicBezTo>
                    <a:pt x="333" y="47"/>
                    <a:pt x="333" y="47"/>
                    <a:pt x="333" y="47"/>
                  </a:cubicBezTo>
                  <a:cubicBezTo>
                    <a:pt x="333" y="46"/>
                    <a:pt x="333" y="46"/>
                    <a:pt x="333" y="46"/>
                  </a:cubicBezTo>
                  <a:cubicBezTo>
                    <a:pt x="332" y="46"/>
                    <a:pt x="332" y="46"/>
                    <a:pt x="332" y="46"/>
                  </a:cubicBezTo>
                  <a:cubicBezTo>
                    <a:pt x="332" y="46"/>
                    <a:pt x="332" y="46"/>
                    <a:pt x="332" y="46"/>
                  </a:cubicBezTo>
                  <a:cubicBezTo>
                    <a:pt x="331" y="46"/>
                    <a:pt x="331" y="46"/>
                    <a:pt x="331" y="46"/>
                  </a:cubicBezTo>
                  <a:cubicBezTo>
                    <a:pt x="330" y="46"/>
                    <a:pt x="330" y="46"/>
                    <a:pt x="330" y="46"/>
                  </a:cubicBezTo>
                  <a:cubicBezTo>
                    <a:pt x="329" y="46"/>
                    <a:pt x="329" y="46"/>
                    <a:pt x="329" y="46"/>
                  </a:cubicBezTo>
                  <a:cubicBezTo>
                    <a:pt x="330" y="46"/>
                    <a:pt x="330" y="46"/>
                    <a:pt x="330" y="46"/>
                  </a:cubicBezTo>
                  <a:cubicBezTo>
                    <a:pt x="330" y="46"/>
                    <a:pt x="330" y="46"/>
                    <a:pt x="330" y="46"/>
                  </a:cubicBezTo>
                  <a:cubicBezTo>
                    <a:pt x="331" y="46"/>
                    <a:pt x="331" y="46"/>
                    <a:pt x="331" y="46"/>
                  </a:cubicBezTo>
                  <a:cubicBezTo>
                    <a:pt x="333" y="48"/>
                    <a:pt x="333" y="48"/>
                    <a:pt x="333" y="48"/>
                  </a:cubicBezTo>
                  <a:cubicBezTo>
                    <a:pt x="333" y="50"/>
                    <a:pt x="333" y="50"/>
                    <a:pt x="333" y="50"/>
                  </a:cubicBezTo>
                  <a:cubicBezTo>
                    <a:pt x="333" y="51"/>
                    <a:pt x="333" y="51"/>
                    <a:pt x="333" y="51"/>
                  </a:cubicBezTo>
                  <a:cubicBezTo>
                    <a:pt x="332" y="50"/>
                    <a:pt x="332" y="50"/>
                    <a:pt x="332" y="50"/>
                  </a:cubicBezTo>
                  <a:cubicBezTo>
                    <a:pt x="331" y="50"/>
                    <a:pt x="331" y="50"/>
                    <a:pt x="331" y="50"/>
                  </a:cubicBezTo>
                  <a:cubicBezTo>
                    <a:pt x="330" y="50"/>
                    <a:pt x="330" y="50"/>
                    <a:pt x="330" y="50"/>
                  </a:cubicBezTo>
                  <a:cubicBezTo>
                    <a:pt x="330" y="50"/>
                    <a:pt x="330" y="50"/>
                    <a:pt x="330" y="50"/>
                  </a:cubicBezTo>
                  <a:cubicBezTo>
                    <a:pt x="330" y="51"/>
                    <a:pt x="330" y="51"/>
                    <a:pt x="330" y="51"/>
                  </a:cubicBezTo>
                  <a:cubicBezTo>
                    <a:pt x="329" y="50"/>
                    <a:pt x="329" y="50"/>
                    <a:pt x="329" y="50"/>
                  </a:cubicBezTo>
                  <a:cubicBezTo>
                    <a:pt x="328" y="50"/>
                    <a:pt x="328" y="50"/>
                    <a:pt x="328" y="50"/>
                  </a:cubicBezTo>
                  <a:cubicBezTo>
                    <a:pt x="328" y="51"/>
                    <a:pt x="328" y="51"/>
                    <a:pt x="328" y="51"/>
                  </a:cubicBezTo>
                  <a:cubicBezTo>
                    <a:pt x="327" y="51"/>
                    <a:pt x="327" y="51"/>
                    <a:pt x="327" y="51"/>
                  </a:cubicBezTo>
                  <a:cubicBezTo>
                    <a:pt x="327" y="50"/>
                    <a:pt x="327" y="50"/>
                    <a:pt x="327" y="50"/>
                  </a:cubicBezTo>
                  <a:cubicBezTo>
                    <a:pt x="326" y="50"/>
                    <a:pt x="326" y="50"/>
                    <a:pt x="326" y="50"/>
                  </a:cubicBezTo>
                  <a:cubicBezTo>
                    <a:pt x="326" y="49"/>
                    <a:pt x="326" y="49"/>
                    <a:pt x="326" y="49"/>
                  </a:cubicBezTo>
                  <a:cubicBezTo>
                    <a:pt x="325" y="49"/>
                    <a:pt x="325" y="49"/>
                    <a:pt x="325" y="49"/>
                  </a:cubicBezTo>
                  <a:cubicBezTo>
                    <a:pt x="325" y="48"/>
                    <a:pt x="325" y="48"/>
                    <a:pt x="325" y="48"/>
                  </a:cubicBezTo>
                  <a:cubicBezTo>
                    <a:pt x="324" y="48"/>
                    <a:pt x="324" y="48"/>
                    <a:pt x="324" y="48"/>
                  </a:cubicBezTo>
                  <a:cubicBezTo>
                    <a:pt x="323" y="48"/>
                    <a:pt x="323" y="48"/>
                    <a:pt x="323" y="48"/>
                  </a:cubicBezTo>
                  <a:cubicBezTo>
                    <a:pt x="323" y="47"/>
                    <a:pt x="323" y="47"/>
                    <a:pt x="323" y="47"/>
                  </a:cubicBezTo>
                  <a:cubicBezTo>
                    <a:pt x="322" y="48"/>
                    <a:pt x="322" y="48"/>
                    <a:pt x="322" y="48"/>
                  </a:cubicBezTo>
                  <a:cubicBezTo>
                    <a:pt x="322" y="48"/>
                    <a:pt x="322" y="48"/>
                    <a:pt x="322" y="48"/>
                  </a:cubicBezTo>
                  <a:cubicBezTo>
                    <a:pt x="323" y="49"/>
                    <a:pt x="323" y="49"/>
                    <a:pt x="323" y="49"/>
                  </a:cubicBezTo>
                  <a:cubicBezTo>
                    <a:pt x="324" y="49"/>
                    <a:pt x="324" y="49"/>
                    <a:pt x="324" y="49"/>
                  </a:cubicBezTo>
                  <a:cubicBezTo>
                    <a:pt x="325" y="50"/>
                    <a:pt x="325" y="50"/>
                    <a:pt x="325" y="50"/>
                  </a:cubicBezTo>
                  <a:cubicBezTo>
                    <a:pt x="325" y="51"/>
                    <a:pt x="325" y="51"/>
                    <a:pt x="325" y="51"/>
                  </a:cubicBezTo>
                  <a:cubicBezTo>
                    <a:pt x="323" y="50"/>
                    <a:pt x="323" y="50"/>
                    <a:pt x="323" y="50"/>
                  </a:cubicBezTo>
                  <a:cubicBezTo>
                    <a:pt x="322" y="50"/>
                    <a:pt x="322" y="50"/>
                    <a:pt x="322" y="50"/>
                  </a:cubicBezTo>
                  <a:cubicBezTo>
                    <a:pt x="322" y="49"/>
                    <a:pt x="322" y="49"/>
                    <a:pt x="322" y="49"/>
                  </a:cubicBezTo>
                  <a:cubicBezTo>
                    <a:pt x="321" y="49"/>
                    <a:pt x="321" y="49"/>
                    <a:pt x="321" y="49"/>
                  </a:cubicBezTo>
                  <a:cubicBezTo>
                    <a:pt x="321" y="49"/>
                    <a:pt x="321" y="49"/>
                    <a:pt x="321" y="49"/>
                  </a:cubicBezTo>
                  <a:cubicBezTo>
                    <a:pt x="321" y="49"/>
                    <a:pt x="321" y="49"/>
                    <a:pt x="321" y="49"/>
                  </a:cubicBezTo>
                  <a:cubicBezTo>
                    <a:pt x="321" y="50"/>
                    <a:pt x="321" y="50"/>
                    <a:pt x="321" y="50"/>
                  </a:cubicBezTo>
                  <a:cubicBezTo>
                    <a:pt x="320" y="50"/>
                    <a:pt x="320" y="50"/>
                    <a:pt x="320" y="50"/>
                  </a:cubicBezTo>
                  <a:cubicBezTo>
                    <a:pt x="320" y="49"/>
                    <a:pt x="320" y="49"/>
                    <a:pt x="320" y="49"/>
                  </a:cubicBezTo>
                  <a:cubicBezTo>
                    <a:pt x="319" y="49"/>
                    <a:pt x="319" y="49"/>
                    <a:pt x="319" y="49"/>
                  </a:cubicBezTo>
                  <a:cubicBezTo>
                    <a:pt x="319" y="50"/>
                    <a:pt x="319" y="50"/>
                    <a:pt x="319" y="50"/>
                  </a:cubicBezTo>
                  <a:cubicBezTo>
                    <a:pt x="320" y="50"/>
                    <a:pt x="320" y="50"/>
                    <a:pt x="320" y="50"/>
                  </a:cubicBezTo>
                  <a:cubicBezTo>
                    <a:pt x="320" y="51"/>
                    <a:pt x="320" y="51"/>
                    <a:pt x="320" y="51"/>
                  </a:cubicBezTo>
                  <a:cubicBezTo>
                    <a:pt x="321" y="51"/>
                    <a:pt x="321" y="51"/>
                    <a:pt x="321" y="51"/>
                  </a:cubicBezTo>
                  <a:cubicBezTo>
                    <a:pt x="321" y="51"/>
                    <a:pt x="321" y="51"/>
                    <a:pt x="321" y="51"/>
                  </a:cubicBezTo>
                  <a:cubicBezTo>
                    <a:pt x="322" y="51"/>
                    <a:pt x="322" y="51"/>
                    <a:pt x="322" y="51"/>
                  </a:cubicBezTo>
                  <a:cubicBezTo>
                    <a:pt x="322" y="51"/>
                    <a:pt x="322" y="51"/>
                    <a:pt x="322" y="51"/>
                  </a:cubicBezTo>
                  <a:cubicBezTo>
                    <a:pt x="323" y="52"/>
                    <a:pt x="323" y="52"/>
                    <a:pt x="323" y="52"/>
                  </a:cubicBezTo>
                  <a:cubicBezTo>
                    <a:pt x="324" y="52"/>
                    <a:pt x="324" y="52"/>
                    <a:pt x="324" y="52"/>
                  </a:cubicBezTo>
                  <a:cubicBezTo>
                    <a:pt x="324" y="52"/>
                    <a:pt x="324" y="52"/>
                    <a:pt x="324" y="52"/>
                  </a:cubicBezTo>
                  <a:cubicBezTo>
                    <a:pt x="325" y="52"/>
                    <a:pt x="325" y="52"/>
                    <a:pt x="325" y="52"/>
                  </a:cubicBezTo>
                  <a:cubicBezTo>
                    <a:pt x="328" y="53"/>
                    <a:pt x="328" y="53"/>
                    <a:pt x="328" y="53"/>
                  </a:cubicBezTo>
                  <a:cubicBezTo>
                    <a:pt x="328" y="53"/>
                    <a:pt x="328" y="53"/>
                    <a:pt x="328" y="53"/>
                  </a:cubicBezTo>
                  <a:cubicBezTo>
                    <a:pt x="327" y="54"/>
                    <a:pt x="327" y="54"/>
                    <a:pt x="327" y="54"/>
                  </a:cubicBezTo>
                  <a:cubicBezTo>
                    <a:pt x="328" y="54"/>
                    <a:pt x="328" y="54"/>
                    <a:pt x="328" y="54"/>
                  </a:cubicBezTo>
                  <a:cubicBezTo>
                    <a:pt x="327" y="55"/>
                    <a:pt x="327" y="55"/>
                    <a:pt x="327" y="55"/>
                  </a:cubicBezTo>
                  <a:cubicBezTo>
                    <a:pt x="328" y="56"/>
                    <a:pt x="328" y="56"/>
                    <a:pt x="328" y="56"/>
                  </a:cubicBezTo>
                  <a:cubicBezTo>
                    <a:pt x="327" y="56"/>
                    <a:pt x="327" y="56"/>
                    <a:pt x="327" y="56"/>
                  </a:cubicBezTo>
                  <a:cubicBezTo>
                    <a:pt x="327" y="56"/>
                    <a:pt x="327" y="56"/>
                    <a:pt x="327" y="56"/>
                  </a:cubicBezTo>
                  <a:cubicBezTo>
                    <a:pt x="326" y="55"/>
                    <a:pt x="326" y="55"/>
                    <a:pt x="326" y="55"/>
                  </a:cubicBezTo>
                  <a:cubicBezTo>
                    <a:pt x="325" y="55"/>
                    <a:pt x="325" y="55"/>
                    <a:pt x="325" y="55"/>
                  </a:cubicBezTo>
                  <a:cubicBezTo>
                    <a:pt x="324" y="54"/>
                    <a:pt x="324" y="54"/>
                    <a:pt x="324" y="54"/>
                  </a:cubicBezTo>
                  <a:cubicBezTo>
                    <a:pt x="324" y="54"/>
                    <a:pt x="324" y="54"/>
                    <a:pt x="324" y="54"/>
                  </a:cubicBezTo>
                  <a:cubicBezTo>
                    <a:pt x="324" y="53"/>
                    <a:pt x="324" y="53"/>
                    <a:pt x="324" y="53"/>
                  </a:cubicBezTo>
                  <a:cubicBezTo>
                    <a:pt x="323" y="52"/>
                    <a:pt x="323" y="52"/>
                    <a:pt x="323" y="52"/>
                  </a:cubicBezTo>
                  <a:cubicBezTo>
                    <a:pt x="322" y="52"/>
                    <a:pt x="322" y="52"/>
                    <a:pt x="322" y="52"/>
                  </a:cubicBezTo>
                  <a:cubicBezTo>
                    <a:pt x="320" y="52"/>
                    <a:pt x="320" y="52"/>
                    <a:pt x="320" y="52"/>
                  </a:cubicBezTo>
                  <a:cubicBezTo>
                    <a:pt x="319" y="51"/>
                    <a:pt x="319" y="51"/>
                    <a:pt x="319" y="51"/>
                  </a:cubicBezTo>
                  <a:cubicBezTo>
                    <a:pt x="318" y="51"/>
                    <a:pt x="318" y="51"/>
                    <a:pt x="318" y="51"/>
                  </a:cubicBezTo>
                  <a:cubicBezTo>
                    <a:pt x="318" y="52"/>
                    <a:pt x="318" y="52"/>
                    <a:pt x="318" y="52"/>
                  </a:cubicBezTo>
                  <a:cubicBezTo>
                    <a:pt x="319" y="52"/>
                    <a:pt x="319" y="52"/>
                    <a:pt x="319" y="52"/>
                  </a:cubicBezTo>
                  <a:cubicBezTo>
                    <a:pt x="321" y="52"/>
                    <a:pt x="321" y="52"/>
                    <a:pt x="321" y="52"/>
                  </a:cubicBezTo>
                  <a:cubicBezTo>
                    <a:pt x="323" y="53"/>
                    <a:pt x="323" y="53"/>
                    <a:pt x="323" y="53"/>
                  </a:cubicBezTo>
                  <a:cubicBezTo>
                    <a:pt x="323" y="54"/>
                    <a:pt x="323" y="54"/>
                    <a:pt x="323" y="54"/>
                  </a:cubicBezTo>
                  <a:cubicBezTo>
                    <a:pt x="323" y="54"/>
                    <a:pt x="323" y="54"/>
                    <a:pt x="323" y="54"/>
                  </a:cubicBezTo>
                  <a:cubicBezTo>
                    <a:pt x="322" y="53"/>
                    <a:pt x="322" y="53"/>
                    <a:pt x="322" y="53"/>
                  </a:cubicBezTo>
                  <a:cubicBezTo>
                    <a:pt x="320" y="53"/>
                    <a:pt x="320" y="53"/>
                    <a:pt x="320" y="53"/>
                  </a:cubicBezTo>
                  <a:cubicBezTo>
                    <a:pt x="319" y="54"/>
                    <a:pt x="319" y="54"/>
                    <a:pt x="319" y="54"/>
                  </a:cubicBezTo>
                  <a:cubicBezTo>
                    <a:pt x="319" y="53"/>
                    <a:pt x="319" y="53"/>
                    <a:pt x="319" y="53"/>
                  </a:cubicBezTo>
                  <a:cubicBezTo>
                    <a:pt x="318" y="53"/>
                    <a:pt x="318" y="53"/>
                    <a:pt x="318" y="53"/>
                  </a:cubicBezTo>
                  <a:cubicBezTo>
                    <a:pt x="317" y="52"/>
                    <a:pt x="317" y="52"/>
                    <a:pt x="317" y="52"/>
                  </a:cubicBezTo>
                  <a:cubicBezTo>
                    <a:pt x="316" y="52"/>
                    <a:pt x="316" y="52"/>
                    <a:pt x="316" y="52"/>
                  </a:cubicBezTo>
                  <a:cubicBezTo>
                    <a:pt x="316" y="53"/>
                    <a:pt x="316" y="53"/>
                    <a:pt x="316" y="53"/>
                  </a:cubicBezTo>
                  <a:cubicBezTo>
                    <a:pt x="318" y="53"/>
                    <a:pt x="318" y="53"/>
                    <a:pt x="318" y="53"/>
                  </a:cubicBezTo>
                  <a:cubicBezTo>
                    <a:pt x="318" y="54"/>
                    <a:pt x="318" y="54"/>
                    <a:pt x="318" y="54"/>
                  </a:cubicBezTo>
                  <a:cubicBezTo>
                    <a:pt x="318" y="54"/>
                    <a:pt x="318" y="54"/>
                    <a:pt x="318" y="54"/>
                  </a:cubicBezTo>
                  <a:cubicBezTo>
                    <a:pt x="318" y="54"/>
                    <a:pt x="318" y="54"/>
                    <a:pt x="318" y="54"/>
                  </a:cubicBezTo>
                  <a:cubicBezTo>
                    <a:pt x="318" y="54"/>
                    <a:pt x="318" y="54"/>
                    <a:pt x="318" y="54"/>
                  </a:cubicBezTo>
                  <a:cubicBezTo>
                    <a:pt x="319" y="54"/>
                    <a:pt x="319" y="54"/>
                    <a:pt x="319" y="54"/>
                  </a:cubicBezTo>
                  <a:cubicBezTo>
                    <a:pt x="320" y="54"/>
                    <a:pt x="320" y="54"/>
                    <a:pt x="320" y="54"/>
                  </a:cubicBezTo>
                  <a:cubicBezTo>
                    <a:pt x="320" y="54"/>
                    <a:pt x="320" y="54"/>
                    <a:pt x="320" y="54"/>
                  </a:cubicBezTo>
                  <a:cubicBezTo>
                    <a:pt x="320" y="54"/>
                    <a:pt x="320" y="54"/>
                    <a:pt x="320" y="54"/>
                  </a:cubicBezTo>
                  <a:cubicBezTo>
                    <a:pt x="321" y="54"/>
                    <a:pt x="321" y="54"/>
                    <a:pt x="321" y="54"/>
                  </a:cubicBezTo>
                  <a:cubicBezTo>
                    <a:pt x="322" y="54"/>
                    <a:pt x="322" y="54"/>
                    <a:pt x="322" y="54"/>
                  </a:cubicBezTo>
                  <a:cubicBezTo>
                    <a:pt x="323" y="55"/>
                    <a:pt x="323" y="55"/>
                    <a:pt x="323" y="55"/>
                  </a:cubicBezTo>
                  <a:cubicBezTo>
                    <a:pt x="323" y="56"/>
                    <a:pt x="323" y="56"/>
                    <a:pt x="323" y="56"/>
                  </a:cubicBezTo>
                  <a:cubicBezTo>
                    <a:pt x="322" y="56"/>
                    <a:pt x="322" y="56"/>
                    <a:pt x="322" y="56"/>
                  </a:cubicBezTo>
                  <a:cubicBezTo>
                    <a:pt x="321" y="56"/>
                    <a:pt x="321" y="56"/>
                    <a:pt x="321" y="56"/>
                  </a:cubicBezTo>
                  <a:cubicBezTo>
                    <a:pt x="321" y="56"/>
                    <a:pt x="321" y="56"/>
                    <a:pt x="321" y="56"/>
                  </a:cubicBezTo>
                  <a:cubicBezTo>
                    <a:pt x="322" y="56"/>
                    <a:pt x="322" y="56"/>
                    <a:pt x="322" y="56"/>
                  </a:cubicBezTo>
                  <a:cubicBezTo>
                    <a:pt x="322" y="56"/>
                    <a:pt x="322" y="56"/>
                    <a:pt x="322" y="56"/>
                  </a:cubicBezTo>
                  <a:cubicBezTo>
                    <a:pt x="323" y="56"/>
                    <a:pt x="323" y="56"/>
                    <a:pt x="323" y="56"/>
                  </a:cubicBezTo>
                  <a:cubicBezTo>
                    <a:pt x="324" y="57"/>
                    <a:pt x="324" y="57"/>
                    <a:pt x="324" y="57"/>
                  </a:cubicBezTo>
                  <a:cubicBezTo>
                    <a:pt x="325" y="57"/>
                    <a:pt x="325" y="57"/>
                    <a:pt x="325" y="57"/>
                  </a:cubicBezTo>
                  <a:cubicBezTo>
                    <a:pt x="325" y="58"/>
                    <a:pt x="325" y="58"/>
                    <a:pt x="325" y="58"/>
                  </a:cubicBezTo>
                  <a:cubicBezTo>
                    <a:pt x="324" y="59"/>
                    <a:pt x="324" y="59"/>
                    <a:pt x="324" y="59"/>
                  </a:cubicBezTo>
                  <a:cubicBezTo>
                    <a:pt x="323" y="61"/>
                    <a:pt x="323" y="61"/>
                    <a:pt x="323" y="61"/>
                  </a:cubicBezTo>
                  <a:cubicBezTo>
                    <a:pt x="323" y="61"/>
                    <a:pt x="323" y="61"/>
                    <a:pt x="323" y="61"/>
                  </a:cubicBezTo>
                  <a:cubicBezTo>
                    <a:pt x="322" y="62"/>
                    <a:pt x="322" y="62"/>
                    <a:pt x="322" y="62"/>
                  </a:cubicBezTo>
                  <a:cubicBezTo>
                    <a:pt x="321" y="61"/>
                    <a:pt x="321" y="61"/>
                    <a:pt x="321" y="61"/>
                  </a:cubicBezTo>
                  <a:cubicBezTo>
                    <a:pt x="320" y="61"/>
                    <a:pt x="320" y="61"/>
                    <a:pt x="320" y="61"/>
                  </a:cubicBezTo>
                  <a:cubicBezTo>
                    <a:pt x="320" y="61"/>
                    <a:pt x="320" y="61"/>
                    <a:pt x="320" y="61"/>
                  </a:cubicBezTo>
                  <a:cubicBezTo>
                    <a:pt x="320" y="61"/>
                    <a:pt x="320" y="61"/>
                    <a:pt x="320" y="61"/>
                  </a:cubicBezTo>
                  <a:cubicBezTo>
                    <a:pt x="319" y="60"/>
                    <a:pt x="319" y="60"/>
                    <a:pt x="319" y="60"/>
                  </a:cubicBezTo>
                  <a:cubicBezTo>
                    <a:pt x="318" y="60"/>
                    <a:pt x="318" y="60"/>
                    <a:pt x="318" y="60"/>
                  </a:cubicBezTo>
                  <a:cubicBezTo>
                    <a:pt x="318" y="61"/>
                    <a:pt x="318" y="61"/>
                    <a:pt x="318" y="61"/>
                  </a:cubicBezTo>
                  <a:cubicBezTo>
                    <a:pt x="319" y="61"/>
                    <a:pt x="319" y="61"/>
                    <a:pt x="319" y="61"/>
                  </a:cubicBezTo>
                  <a:cubicBezTo>
                    <a:pt x="319" y="61"/>
                    <a:pt x="319" y="61"/>
                    <a:pt x="319" y="61"/>
                  </a:cubicBezTo>
                  <a:cubicBezTo>
                    <a:pt x="320" y="61"/>
                    <a:pt x="320" y="61"/>
                    <a:pt x="320" y="61"/>
                  </a:cubicBezTo>
                  <a:cubicBezTo>
                    <a:pt x="321" y="62"/>
                    <a:pt x="321" y="62"/>
                    <a:pt x="321" y="62"/>
                  </a:cubicBezTo>
                  <a:cubicBezTo>
                    <a:pt x="321" y="63"/>
                    <a:pt x="321" y="63"/>
                    <a:pt x="321" y="63"/>
                  </a:cubicBezTo>
                  <a:cubicBezTo>
                    <a:pt x="321" y="64"/>
                    <a:pt x="321" y="64"/>
                    <a:pt x="321" y="64"/>
                  </a:cubicBezTo>
                  <a:cubicBezTo>
                    <a:pt x="320" y="64"/>
                    <a:pt x="320" y="64"/>
                    <a:pt x="320" y="64"/>
                  </a:cubicBezTo>
                  <a:cubicBezTo>
                    <a:pt x="319" y="64"/>
                    <a:pt x="319" y="64"/>
                    <a:pt x="319" y="64"/>
                  </a:cubicBezTo>
                  <a:cubicBezTo>
                    <a:pt x="318" y="65"/>
                    <a:pt x="318" y="65"/>
                    <a:pt x="318" y="65"/>
                  </a:cubicBezTo>
                  <a:cubicBezTo>
                    <a:pt x="317" y="64"/>
                    <a:pt x="317" y="64"/>
                    <a:pt x="317" y="64"/>
                  </a:cubicBezTo>
                  <a:cubicBezTo>
                    <a:pt x="316" y="64"/>
                    <a:pt x="316" y="64"/>
                    <a:pt x="316" y="64"/>
                  </a:cubicBezTo>
                  <a:cubicBezTo>
                    <a:pt x="316" y="63"/>
                    <a:pt x="316" y="63"/>
                    <a:pt x="316" y="63"/>
                  </a:cubicBezTo>
                  <a:cubicBezTo>
                    <a:pt x="315" y="63"/>
                    <a:pt x="315" y="63"/>
                    <a:pt x="315" y="63"/>
                  </a:cubicBezTo>
                  <a:cubicBezTo>
                    <a:pt x="314" y="64"/>
                    <a:pt x="314" y="64"/>
                    <a:pt x="314" y="64"/>
                  </a:cubicBezTo>
                  <a:cubicBezTo>
                    <a:pt x="315" y="64"/>
                    <a:pt x="315" y="64"/>
                    <a:pt x="315" y="64"/>
                  </a:cubicBezTo>
                  <a:cubicBezTo>
                    <a:pt x="317" y="65"/>
                    <a:pt x="317" y="65"/>
                    <a:pt x="317" y="65"/>
                  </a:cubicBezTo>
                  <a:cubicBezTo>
                    <a:pt x="318" y="65"/>
                    <a:pt x="318" y="65"/>
                    <a:pt x="318" y="65"/>
                  </a:cubicBezTo>
                  <a:cubicBezTo>
                    <a:pt x="318" y="66"/>
                    <a:pt x="318" y="66"/>
                    <a:pt x="318" y="66"/>
                  </a:cubicBezTo>
                  <a:cubicBezTo>
                    <a:pt x="317" y="66"/>
                    <a:pt x="317" y="66"/>
                    <a:pt x="317" y="66"/>
                  </a:cubicBezTo>
                  <a:cubicBezTo>
                    <a:pt x="317" y="67"/>
                    <a:pt x="317" y="67"/>
                    <a:pt x="317" y="67"/>
                  </a:cubicBezTo>
                  <a:cubicBezTo>
                    <a:pt x="316" y="67"/>
                    <a:pt x="316" y="67"/>
                    <a:pt x="316" y="67"/>
                  </a:cubicBezTo>
                  <a:cubicBezTo>
                    <a:pt x="315" y="66"/>
                    <a:pt x="315" y="66"/>
                    <a:pt x="315" y="66"/>
                  </a:cubicBezTo>
                  <a:cubicBezTo>
                    <a:pt x="315" y="67"/>
                    <a:pt x="315" y="67"/>
                    <a:pt x="315" y="67"/>
                  </a:cubicBezTo>
                  <a:cubicBezTo>
                    <a:pt x="314" y="67"/>
                    <a:pt x="314" y="67"/>
                    <a:pt x="314" y="67"/>
                  </a:cubicBezTo>
                  <a:cubicBezTo>
                    <a:pt x="312" y="67"/>
                    <a:pt x="312" y="67"/>
                    <a:pt x="312" y="67"/>
                  </a:cubicBezTo>
                  <a:cubicBezTo>
                    <a:pt x="312" y="66"/>
                    <a:pt x="312" y="66"/>
                    <a:pt x="312" y="66"/>
                  </a:cubicBezTo>
                  <a:cubicBezTo>
                    <a:pt x="310" y="66"/>
                    <a:pt x="310" y="66"/>
                    <a:pt x="310" y="66"/>
                  </a:cubicBezTo>
                  <a:cubicBezTo>
                    <a:pt x="309" y="66"/>
                    <a:pt x="309" y="66"/>
                    <a:pt x="309" y="66"/>
                  </a:cubicBezTo>
                  <a:cubicBezTo>
                    <a:pt x="309" y="68"/>
                    <a:pt x="309" y="68"/>
                    <a:pt x="309" y="68"/>
                  </a:cubicBezTo>
                  <a:cubicBezTo>
                    <a:pt x="308" y="69"/>
                    <a:pt x="308" y="69"/>
                    <a:pt x="308" y="69"/>
                  </a:cubicBezTo>
                  <a:cubicBezTo>
                    <a:pt x="309" y="68"/>
                    <a:pt x="309" y="68"/>
                    <a:pt x="309" y="68"/>
                  </a:cubicBezTo>
                  <a:cubicBezTo>
                    <a:pt x="309" y="69"/>
                    <a:pt x="309" y="69"/>
                    <a:pt x="309" y="69"/>
                  </a:cubicBezTo>
                  <a:cubicBezTo>
                    <a:pt x="309" y="69"/>
                    <a:pt x="309" y="69"/>
                    <a:pt x="309" y="69"/>
                  </a:cubicBezTo>
                  <a:cubicBezTo>
                    <a:pt x="308" y="70"/>
                    <a:pt x="308" y="70"/>
                    <a:pt x="308" y="70"/>
                  </a:cubicBezTo>
                  <a:cubicBezTo>
                    <a:pt x="308" y="71"/>
                    <a:pt x="308" y="71"/>
                    <a:pt x="308" y="71"/>
                  </a:cubicBezTo>
                  <a:cubicBezTo>
                    <a:pt x="307" y="71"/>
                    <a:pt x="307" y="71"/>
                    <a:pt x="307" y="71"/>
                  </a:cubicBezTo>
                  <a:cubicBezTo>
                    <a:pt x="306" y="71"/>
                    <a:pt x="306" y="71"/>
                    <a:pt x="306" y="71"/>
                  </a:cubicBezTo>
                  <a:cubicBezTo>
                    <a:pt x="306" y="71"/>
                    <a:pt x="306" y="71"/>
                    <a:pt x="306" y="71"/>
                  </a:cubicBezTo>
                  <a:cubicBezTo>
                    <a:pt x="306" y="72"/>
                    <a:pt x="306" y="72"/>
                    <a:pt x="306" y="72"/>
                  </a:cubicBezTo>
                  <a:cubicBezTo>
                    <a:pt x="305" y="72"/>
                    <a:pt x="305" y="72"/>
                    <a:pt x="305" y="72"/>
                  </a:cubicBezTo>
                  <a:cubicBezTo>
                    <a:pt x="304" y="72"/>
                    <a:pt x="304" y="72"/>
                    <a:pt x="304" y="72"/>
                  </a:cubicBezTo>
                  <a:cubicBezTo>
                    <a:pt x="305" y="72"/>
                    <a:pt x="305" y="72"/>
                    <a:pt x="305" y="72"/>
                  </a:cubicBezTo>
                  <a:cubicBezTo>
                    <a:pt x="304" y="72"/>
                    <a:pt x="304" y="72"/>
                    <a:pt x="304" y="72"/>
                  </a:cubicBezTo>
                  <a:cubicBezTo>
                    <a:pt x="304" y="72"/>
                    <a:pt x="304" y="72"/>
                    <a:pt x="304" y="72"/>
                  </a:cubicBezTo>
                  <a:cubicBezTo>
                    <a:pt x="303" y="73"/>
                    <a:pt x="303" y="73"/>
                    <a:pt x="303" y="73"/>
                  </a:cubicBezTo>
                  <a:cubicBezTo>
                    <a:pt x="303" y="73"/>
                    <a:pt x="303" y="73"/>
                    <a:pt x="303" y="73"/>
                  </a:cubicBezTo>
                  <a:cubicBezTo>
                    <a:pt x="301" y="72"/>
                    <a:pt x="301" y="72"/>
                    <a:pt x="301" y="72"/>
                  </a:cubicBezTo>
                  <a:cubicBezTo>
                    <a:pt x="300" y="72"/>
                    <a:pt x="300" y="72"/>
                    <a:pt x="300" y="72"/>
                  </a:cubicBezTo>
                  <a:cubicBezTo>
                    <a:pt x="299" y="73"/>
                    <a:pt x="299" y="73"/>
                    <a:pt x="299" y="73"/>
                  </a:cubicBezTo>
                  <a:cubicBezTo>
                    <a:pt x="298" y="73"/>
                    <a:pt x="298" y="73"/>
                    <a:pt x="298" y="73"/>
                  </a:cubicBezTo>
                  <a:cubicBezTo>
                    <a:pt x="296" y="71"/>
                    <a:pt x="296" y="71"/>
                    <a:pt x="296" y="71"/>
                  </a:cubicBezTo>
                  <a:cubicBezTo>
                    <a:pt x="296" y="69"/>
                    <a:pt x="296" y="69"/>
                    <a:pt x="296" y="69"/>
                  </a:cubicBezTo>
                  <a:cubicBezTo>
                    <a:pt x="297" y="68"/>
                    <a:pt x="297" y="68"/>
                    <a:pt x="297" y="68"/>
                  </a:cubicBezTo>
                  <a:cubicBezTo>
                    <a:pt x="297" y="68"/>
                    <a:pt x="297" y="68"/>
                    <a:pt x="297" y="68"/>
                  </a:cubicBezTo>
                  <a:cubicBezTo>
                    <a:pt x="296" y="67"/>
                    <a:pt x="296" y="67"/>
                    <a:pt x="296" y="67"/>
                  </a:cubicBezTo>
                  <a:cubicBezTo>
                    <a:pt x="296" y="67"/>
                    <a:pt x="296" y="67"/>
                    <a:pt x="296" y="67"/>
                  </a:cubicBezTo>
                  <a:cubicBezTo>
                    <a:pt x="296" y="68"/>
                    <a:pt x="296" y="68"/>
                    <a:pt x="296" y="68"/>
                  </a:cubicBezTo>
                  <a:cubicBezTo>
                    <a:pt x="296" y="68"/>
                    <a:pt x="296" y="68"/>
                    <a:pt x="296" y="68"/>
                  </a:cubicBezTo>
                  <a:cubicBezTo>
                    <a:pt x="295" y="69"/>
                    <a:pt x="295" y="69"/>
                    <a:pt x="295" y="69"/>
                  </a:cubicBezTo>
                  <a:cubicBezTo>
                    <a:pt x="295" y="70"/>
                    <a:pt x="295" y="70"/>
                    <a:pt x="295" y="70"/>
                  </a:cubicBezTo>
                  <a:cubicBezTo>
                    <a:pt x="296" y="71"/>
                    <a:pt x="296" y="71"/>
                    <a:pt x="296" y="71"/>
                  </a:cubicBezTo>
                  <a:cubicBezTo>
                    <a:pt x="295" y="71"/>
                    <a:pt x="295" y="71"/>
                    <a:pt x="295" y="71"/>
                  </a:cubicBezTo>
                  <a:cubicBezTo>
                    <a:pt x="295" y="71"/>
                    <a:pt x="295" y="71"/>
                    <a:pt x="295" y="71"/>
                  </a:cubicBezTo>
                  <a:cubicBezTo>
                    <a:pt x="294" y="71"/>
                    <a:pt x="294" y="71"/>
                    <a:pt x="294" y="71"/>
                  </a:cubicBezTo>
                  <a:cubicBezTo>
                    <a:pt x="294" y="71"/>
                    <a:pt x="294" y="71"/>
                    <a:pt x="294" y="71"/>
                  </a:cubicBezTo>
                  <a:cubicBezTo>
                    <a:pt x="293" y="71"/>
                    <a:pt x="293" y="71"/>
                    <a:pt x="293" y="71"/>
                  </a:cubicBezTo>
                  <a:cubicBezTo>
                    <a:pt x="294" y="72"/>
                    <a:pt x="294" y="72"/>
                    <a:pt x="294" y="72"/>
                  </a:cubicBezTo>
                  <a:cubicBezTo>
                    <a:pt x="293" y="73"/>
                    <a:pt x="293" y="73"/>
                    <a:pt x="293" y="73"/>
                  </a:cubicBezTo>
                  <a:cubicBezTo>
                    <a:pt x="294" y="73"/>
                    <a:pt x="294" y="73"/>
                    <a:pt x="294" y="73"/>
                  </a:cubicBezTo>
                  <a:cubicBezTo>
                    <a:pt x="295" y="72"/>
                    <a:pt x="295" y="72"/>
                    <a:pt x="295" y="72"/>
                  </a:cubicBezTo>
                  <a:cubicBezTo>
                    <a:pt x="295" y="72"/>
                    <a:pt x="295" y="72"/>
                    <a:pt x="295" y="72"/>
                  </a:cubicBezTo>
                  <a:cubicBezTo>
                    <a:pt x="296" y="72"/>
                    <a:pt x="296" y="72"/>
                    <a:pt x="296" y="72"/>
                  </a:cubicBezTo>
                  <a:cubicBezTo>
                    <a:pt x="296" y="72"/>
                    <a:pt x="296" y="72"/>
                    <a:pt x="296" y="72"/>
                  </a:cubicBezTo>
                  <a:cubicBezTo>
                    <a:pt x="297" y="72"/>
                    <a:pt x="297" y="72"/>
                    <a:pt x="297" y="72"/>
                  </a:cubicBezTo>
                  <a:cubicBezTo>
                    <a:pt x="298" y="73"/>
                    <a:pt x="298" y="73"/>
                    <a:pt x="298" y="73"/>
                  </a:cubicBezTo>
                  <a:cubicBezTo>
                    <a:pt x="297" y="74"/>
                    <a:pt x="297" y="74"/>
                    <a:pt x="297" y="74"/>
                  </a:cubicBezTo>
                  <a:cubicBezTo>
                    <a:pt x="298" y="73"/>
                    <a:pt x="298" y="73"/>
                    <a:pt x="298" y="73"/>
                  </a:cubicBezTo>
                  <a:cubicBezTo>
                    <a:pt x="300" y="73"/>
                    <a:pt x="300" y="73"/>
                    <a:pt x="300" y="73"/>
                  </a:cubicBezTo>
                  <a:cubicBezTo>
                    <a:pt x="301" y="73"/>
                    <a:pt x="301" y="73"/>
                    <a:pt x="301" y="73"/>
                  </a:cubicBezTo>
                  <a:cubicBezTo>
                    <a:pt x="301" y="74"/>
                    <a:pt x="301" y="74"/>
                    <a:pt x="301" y="74"/>
                  </a:cubicBezTo>
                  <a:cubicBezTo>
                    <a:pt x="301" y="75"/>
                    <a:pt x="301" y="75"/>
                    <a:pt x="301" y="75"/>
                  </a:cubicBezTo>
                  <a:cubicBezTo>
                    <a:pt x="300" y="76"/>
                    <a:pt x="300" y="76"/>
                    <a:pt x="300" y="76"/>
                  </a:cubicBezTo>
                  <a:cubicBezTo>
                    <a:pt x="300" y="76"/>
                    <a:pt x="300" y="76"/>
                    <a:pt x="300" y="76"/>
                  </a:cubicBezTo>
                  <a:cubicBezTo>
                    <a:pt x="300" y="77"/>
                    <a:pt x="300" y="77"/>
                    <a:pt x="300" y="77"/>
                  </a:cubicBezTo>
                  <a:cubicBezTo>
                    <a:pt x="300" y="77"/>
                    <a:pt x="300" y="77"/>
                    <a:pt x="300" y="77"/>
                  </a:cubicBezTo>
                  <a:cubicBezTo>
                    <a:pt x="301" y="77"/>
                    <a:pt x="301" y="77"/>
                    <a:pt x="301" y="77"/>
                  </a:cubicBezTo>
                  <a:cubicBezTo>
                    <a:pt x="301" y="77"/>
                    <a:pt x="301" y="77"/>
                    <a:pt x="301" y="77"/>
                  </a:cubicBezTo>
                  <a:cubicBezTo>
                    <a:pt x="300" y="78"/>
                    <a:pt x="300" y="78"/>
                    <a:pt x="300" y="78"/>
                  </a:cubicBezTo>
                  <a:cubicBezTo>
                    <a:pt x="301" y="78"/>
                    <a:pt x="301" y="78"/>
                    <a:pt x="301" y="78"/>
                  </a:cubicBezTo>
                  <a:cubicBezTo>
                    <a:pt x="301" y="77"/>
                    <a:pt x="301" y="77"/>
                    <a:pt x="301" y="77"/>
                  </a:cubicBezTo>
                  <a:cubicBezTo>
                    <a:pt x="302" y="77"/>
                    <a:pt x="302" y="77"/>
                    <a:pt x="302" y="77"/>
                  </a:cubicBezTo>
                  <a:cubicBezTo>
                    <a:pt x="303" y="77"/>
                    <a:pt x="303" y="77"/>
                    <a:pt x="303" y="77"/>
                  </a:cubicBezTo>
                  <a:cubicBezTo>
                    <a:pt x="303" y="77"/>
                    <a:pt x="303" y="77"/>
                    <a:pt x="303" y="77"/>
                  </a:cubicBezTo>
                  <a:cubicBezTo>
                    <a:pt x="304" y="77"/>
                    <a:pt x="304" y="77"/>
                    <a:pt x="304" y="77"/>
                  </a:cubicBezTo>
                  <a:cubicBezTo>
                    <a:pt x="303" y="78"/>
                    <a:pt x="303" y="78"/>
                    <a:pt x="303" y="78"/>
                  </a:cubicBezTo>
                  <a:cubicBezTo>
                    <a:pt x="304" y="78"/>
                    <a:pt x="304" y="78"/>
                    <a:pt x="304" y="78"/>
                  </a:cubicBezTo>
                  <a:cubicBezTo>
                    <a:pt x="303" y="80"/>
                    <a:pt x="303" y="80"/>
                    <a:pt x="303" y="80"/>
                  </a:cubicBezTo>
                  <a:cubicBezTo>
                    <a:pt x="302" y="81"/>
                    <a:pt x="302" y="81"/>
                    <a:pt x="302" y="81"/>
                  </a:cubicBezTo>
                  <a:cubicBezTo>
                    <a:pt x="302" y="81"/>
                    <a:pt x="302" y="81"/>
                    <a:pt x="302" y="81"/>
                  </a:cubicBezTo>
                  <a:cubicBezTo>
                    <a:pt x="301" y="82"/>
                    <a:pt x="301" y="82"/>
                    <a:pt x="301" y="82"/>
                  </a:cubicBezTo>
                  <a:cubicBezTo>
                    <a:pt x="300" y="82"/>
                    <a:pt x="300" y="82"/>
                    <a:pt x="300" y="82"/>
                  </a:cubicBezTo>
                  <a:cubicBezTo>
                    <a:pt x="299" y="83"/>
                    <a:pt x="299" y="83"/>
                    <a:pt x="299" y="83"/>
                  </a:cubicBezTo>
                  <a:cubicBezTo>
                    <a:pt x="299" y="83"/>
                    <a:pt x="299" y="83"/>
                    <a:pt x="299" y="83"/>
                  </a:cubicBezTo>
                  <a:cubicBezTo>
                    <a:pt x="299" y="82"/>
                    <a:pt x="299" y="82"/>
                    <a:pt x="299" y="82"/>
                  </a:cubicBezTo>
                  <a:cubicBezTo>
                    <a:pt x="299" y="81"/>
                    <a:pt x="299" y="81"/>
                    <a:pt x="299" y="81"/>
                  </a:cubicBezTo>
                  <a:cubicBezTo>
                    <a:pt x="299" y="81"/>
                    <a:pt x="299" y="81"/>
                    <a:pt x="299" y="81"/>
                  </a:cubicBezTo>
                  <a:cubicBezTo>
                    <a:pt x="299" y="81"/>
                    <a:pt x="299" y="81"/>
                    <a:pt x="299" y="81"/>
                  </a:cubicBezTo>
                  <a:cubicBezTo>
                    <a:pt x="298" y="82"/>
                    <a:pt x="298" y="82"/>
                    <a:pt x="298" y="82"/>
                  </a:cubicBezTo>
                  <a:cubicBezTo>
                    <a:pt x="297" y="82"/>
                    <a:pt x="297" y="82"/>
                    <a:pt x="297" y="82"/>
                  </a:cubicBezTo>
                  <a:cubicBezTo>
                    <a:pt x="296" y="83"/>
                    <a:pt x="296" y="83"/>
                    <a:pt x="296" y="83"/>
                  </a:cubicBezTo>
                  <a:cubicBezTo>
                    <a:pt x="296" y="83"/>
                    <a:pt x="296" y="83"/>
                    <a:pt x="296" y="83"/>
                  </a:cubicBezTo>
                  <a:cubicBezTo>
                    <a:pt x="295" y="83"/>
                    <a:pt x="295" y="83"/>
                    <a:pt x="295" y="83"/>
                  </a:cubicBezTo>
                  <a:cubicBezTo>
                    <a:pt x="293" y="84"/>
                    <a:pt x="293" y="84"/>
                    <a:pt x="293" y="84"/>
                  </a:cubicBezTo>
                  <a:cubicBezTo>
                    <a:pt x="293" y="84"/>
                    <a:pt x="293" y="84"/>
                    <a:pt x="293" y="84"/>
                  </a:cubicBezTo>
                  <a:cubicBezTo>
                    <a:pt x="292" y="84"/>
                    <a:pt x="292" y="84"/>
                    <a:pt x="292" y="84"/>
                  </a:cubicBezTo>
                  <a:cubicBezTo>
                    <a:pt x="291" y="84"/>
                    <a:pt x="291" y="84"/>
                    <a:pt x="291" y="84"/>
                  </a:cubicBezTo>
                  <a:cubicBezTo>
                    <a:pt x="291" y="84"/>
                    <a:pt x="291" y="84"/>
                    <a:pt x="291" y="84"/>
                  </a:cubicBezTo>
                  <a:cubicBezTo>
                    <a:pt x="291" y="83"/>
                    <a:pt x="291" y="83"/>
                    <a:pt x="291" y="83"/>
                  </a:cubicBezTo>
                  <a:cubicBezTo>
                    <a:pt x="291" y="83"/>
                    <a:pt x="291" y="83"/>
                    <a:pt x="291" y="83"/>
                  </a:cubicBezTo>
                  <a:cubicBezTo>
                    <a:pt x="292" y="82"/>
                    <a:pt x="292" y="82"/>
                    <a:pt x="292" y="82"/>
                  </a:cubicBezTo>
                  <a:cubicBezTo>
                    <a:pt x="292" y="81"/>
                    <a:pt x="292" y="81"/>
                    <a:pt x="292" y="81"/>
                  </a:cubicBezTo>
                  <a:cubicBezTo>
                    <a:pt x="291" y="80"/>
                    <a:pt x="291" y="80"/>
                    <a:pt x="291" y="80"/>
                  </a:cubicBezTo>
                  <a:cubicBezTo>
                    <a:pt x="291" y="81"/>
                    <a:pt x="291" y="81"/>
                    <a:pt x="291" y="81"/>
                  </a:cubicBezTo>
                  <a:cubicBezTo>
                    <a:pt x="289" y="80"/>
                    <a:pt x="289" y="80"/>
                    <a:pt x="289" y="80"/>
                  </a:cubicBezTo>
                  <a:cubicBezTo>
                    <a:pt x="289" y="80"/>
                    <a:pt x="289" y="80"/>
                    <a:pt x="289" y="80"/>
                  </a:cubicBezTo>
                  <a:cubicBezTo>
                    <a:pt x="290" y="79"/>
                    <a:pt x="290" y="79"/>
                    <a:pt x="290" y="79"/>
                  </a:cubicBezTo>
                  <a:cubicBezTo>
                    <a:pt x="290" y="79"/>
                    <a:pt x="290" y="79"/>
                    <a:pt x="290" y="79"/>
                  </a:cubicBezTo>
                  <a:cubicBezTo>
                    <a:pt x="290" y="79"/>
                    <a:pt x="290" y="79"/>
                    <a:pt x="290" y="79"/>
                  </a:cubicBezTo>
                  <a:cubicBezTo>
                    <a:pt x="289" y="78"/>
                    <a:pt x="289" y="78"/>
                    <a:pt x="289" y="78"/>
                  </a:cubicBezTo>
                  <a:cubicBezTo>
                    <a:pt x="289" y="77"/>
                    <a:pt x="289" y="77"/>
                    <a:pt x="289" y="77"/>
                  </a:cubicBezTo>
                  <a:cubicBezTo>
                    <a:pt x="289" y="77"/>
                    <a:pt x="289" y="77"/>
                    <a:pt x="289" y="77"/>
                  </a:cubicBezTo>
                  <a:cubicBezTo>
                    <a:pt x="289" y="76"/>
                    <a:pt x="289" y="76"/>
                    <a:pt x="289" y="76"/>
                  </a:cubicBezTo>
                  <a:cubicBezTo>
                    <a:pt x="289" y="75"/>
                    <a:pt x="289" y="75"/>
                    <a:pt x="289" y="75"/>
                  </a:cubicBezTo>
                  <a:cubicBezTo>
                    <a:pt x="289" y="76"/>
                    <a:pt x="289" y="76"/>
                    <a:pt x="289" y="76"/>
                  </a:cubicBezTo>
                  <a:cubicBezTo>
                    <a:pt x="288" y="77"/>
                    <a:pt x="288" y="77"/>
                    <a:pt x="288" y="77"/>
                  </a:cubicBezTo>
                  <a:cubicBezTo>
                    <a:pt x="289" y="79"/>
                    <a:pt x="289" y="79"/>
                    <a:pt x="289" y="79"/>
                  </a:cubicBezTo>
                  <a:cubicBezTo>
                    <a:pt x="289" y="79"/>
                    <a:pt x="289" y="79"/>
                    <a:pt x="289" y="79"/>
                  </a:cubicBezTo>
                  <a:cubicBezTo>
                    <a:pt x="288" y="80"/>
                    <a:pt x="288" y="80"/>
                    <a:pt x="288" y="80"/>
                  </a:cubicBezTo>
                  <a:cubicBezTo>
                    <a:pt x="288" y="80"/>
                    <a:pt x="288" y="80"/>
                    <a:pt x="288" y="80"/>
                  </a:cubicBezTo>
                  <a:cubicBezTo>
                    <a:pt x="288" y="81"/>
                    <a:pt x="288" y="81"/>
                    <a:pt x="288" y="81"/>
                  </a:cubicBezTo>
                  <a:cubicBezTo>
                    <a:pt x="287" y="81"/>
                    <a:pt x="287" y="81"/>
                    <a:pt x="287" y="81"/>
                  </a:cubicBezTo>
                  <a:cubicBezTo>
                    <a:pt x="286" y="81"/>
                    <a:pt x="286" y="81"/>
                    <a:pt x="286" y="81"/>
                  </a:cubicBezTo>
                  <a:cubicBezTo>
                    <a:pt x="286" y="80"/>
                    <a:pt x="286" y="80"/>
                    <a:pt x="286" y="80"/>
                  </a:cubicBezTo>
                  <a:cubicBezTo>
                    <a:pt x="285" y="80"/>
                    <a:pt x="285" y="80"/>
                    <a:pt x="285" y="80"/>
                  </a:cubicBezTo>
                  <a:cubicBezTo>
                    <a:pt x="286" y="78"/>
                    <a:pt x="286" y="78"/>
                    <a:pt x="286" y="78"/>
                  </a:cubicBezTo>
                  <a:cubicBezTo>
                    <a:pt x="286" y="77"/>
                    <a:pt x="286" y="77"/>
                    <a:pt x="286" y="77"/>
                  </a:cubicBezTo>
                  <a:cubicBezTo>
                    <a:pt x="286" y="77"/>
                    <a:pt x="286" y="77"/>
                    <a:pt x="286" y="77"/>
                  </a:cubicBezTo>
                  <a:cubicBezTo>
                    <a:pt x="287" y="76"/>
                    <a:pt x="287" y="76"/>
                    <a:pt x="287" y="76"/>
                  </a:cubicBezTo>
                  <a:cubicBezTo>
                    <a:pt x="286" y="76"/>
                    <a:pt x="286" y="76"/>
                    <a:pt x="286" y="76"/>
                  </a:cubicBezTo>
                  <a:cubicBezTo>
                    <a:pt x="285" y="77"/>
                    <a:pt x="285" y="77"/>
                    <a:pt x="285" y="77"/>
                  </a:cubicBezTo>
                  <a:cubicBezTo>
                    <a:pt x="285" y="78"/>
                    <a:pt x="285" y="78"/>
                    <a:pt x="285" y="78"/>
                  </a:cubicBezTo>
                  <a:cubicBezTo>
                    <a:pt x="285" y="78"/>
                    <a:pt x="285" y="78"/>
                    <a:pt x="285" y="78"/>
                  </a:cubicBezTo>
                  <a:cubicBezTo>
                    <a:pt x="285" y="80"/>
                    <a:pt x="285" y="80"/>
                    <a:pt x="285" y="80"/>
                  </a:cubicBezTo>
                  <a:cubicBezTo>
                    <a:pt x="284" y="80"/>
                    <a:pt x="284" y="80"/>
                    <a:pt x="284" y="80"/>
                  </a:cubicBezTo>
                  <a:cubicBezTo>
                    <a:pt x="283" y="79"/>
                    <a:pt x="283" y="79"/>
                    <a:pt x="283" y="79"/>
                  </a:cubicBezTo>
                  <a:cubicBezTo>
                    <a:pt x="283" y="79"/>
                    <a:pt x="283" y="79"/>
                    <a:pt x="283" y="79"/>
                  </a:cubicBezTo>
                  <a:cubicBezTo>
                    <a:pt x="283" y="78"/>
                    <a:pt x="283" y="78"/>
                    <a:pt x="283" y="78"/>
                  </a:cubicBezTo>
                  <a:cubicBezTo>
                    <a:pt x="283" y="78"/>
                    <a:pt x="283" y="78"/>
                    <a:pt x="283" y="78"/>
                  </a:cubicBezTo>
                  <a:cubicBezTo>
                    <a:pt x="283" y="77"/>
                    <a:pt x="283" y="77"/>
                    <a:pt x="283" y="77"/>
                  </a:cubicBezTo>
                  <a:cubicBezTo>
                    <a:pt x="283" y="77"/>
                    <a:pt x="283" y="77"/>
                    <a:pt x="283" y="77"/>
                  </a:cubicBezTo>
                  <a:cubicBezTo>
                    <a:pt x="283" y="76"/>
                    <a:pt x="283" y="76"/>
                    <a:pt x="283" y="76"/>
                  </a:cubicBezTo>
                  <a:cubicBezTo>
                    <a:pt x="283" y="76"/>
                    <a:pt x="283" y="76"/>
                    <a:pt x="283" y="76"/>
                  </a:cubicBezTo>
                  <a:cubicBezTo>
                    <a:pt x="283" y="76"/>
                    <a:pt x="283" y="76"/>
                    <a:pt x="283" y="76"/>
                  </a:cubicBezTo>
                  <a:cubicBezTo>
                    <a:pt x="283" y="77"/>
                    <a:pt x="283" y="77"/>
                    <a:pt x="283" y="77"/>
                  </a:cubicBezTo>
                  <a:cubicBezTo>
                    <a:pt x="282" y="78"/>
                    <a:pt x="282" y="78"/>
                    <a:pt x="282" y="78"/>
                  </a:cubicBezTo>
                  <a:cubicBezTo>
                    <a:pt x="282" y="78"/>
                    <a:pt x="282" y="78"/>
                    <a:pt x="282" y="78"/>
                  </a:cubicBezTo>
                  <a:cubicBezTo>
                    <a:pt x="282" y="79"/>
                    <a:pt x="282" y="79"/>
                    <a:pt x="282" y="79"/>
                  </a:cubicBezTo>
                  <a:cubicBezTo>
                    <a:pt x="281" y="79"/>
                    <a:pt x="281" y="79"/>
                    <a:pt x="281" y="79"/>
                  </a:cubicBezTo>
                  <a:cubicBezTo>
                    <a:pt x="281" y="79"/>
                    <a:pt x="281" y="79"/>
                    <a:pt x="281" y="79"/>
                  </a:cubicBezTo>
                  <a:cubicBezTo>
                    <a:pt x="280" y="79"/>
                    <a:pt x="280" y="79"/>
                    <a:pt x="280" y="79"/>
                  </a:cubicBezTo>
                  <a:close/>
                  <a:moveTo>
                    <a:pt x="304" y="198"/>
                  </a:moveTo>
                  <a:cubicBezTo>
                    <a:pt x="304" y="199"/>
                    <a:pt x="304" y="199"/>
                    <a:pt x="304" y="199"/>
                  </a:cubicBezTo>
                  <a:cubicBezTo>
                    <a:pt x="304" y="200"/>
                    <a:pt x="304" y="200"/>
                    <a:pt x="304" y="200"/>
                  </a:cubicBezTo>
                  <a:cubicBezTo>
                    <a:pt x="304" y="201"/>
                    <a:pt x="304" y="201"/>
                    <a:pt x="304" y="201"/>
                  </a:cubicBezTo>
                  <a:cubicBezTo>
                    <a:pt x="305" y="200"/>
                    <a:pt x="305" y="200"/>
                    <a:pt x="305" y="200"/>
                  </a:cubicBezTo>
                  <a:cubicBezTo>
                    <a:pt x="304" y="200"/>
                    <a:pt x="304" y="200"/>
                    <a:pt x="304" y="200"/>
                  </a:cubicBezTo>
                  <a:cubicBezTo>
                    <a:pt x="305" y="199"/>
                    <a:pt x="305" y="199"/>
                    <a:pt x="305" y="199"/>
                  </a:cubicBezTo>
                  <a:cubicBezTo>
                    <a:pt x="305" y="198"/>
                    <a:pt x="305" y="198"/>
                    <a:pt x="305" y="198"/>
                  </a:cubicBezTo>
                  <a:cubicBezTo>
                    <a:pt x="304" y="198"/>
                    <a:pt x="304" y="198"/>
                    <a:pt x="304" y="198"/>
                  </a:cubicBezTo>
                  <a:close/>
                  <a:moveTo>
                    <a:pt x="303" y="194"/>
                  </a:moveTo>
                  <a:cubicBezTo>
                    <a:pt x="303" y="193"/>
                    <a:pt x="303" y="193"/>
                    <a:pt x="303" y="193"/>
                  </a:cubicBezTo>
                  <a:cubicBezTo>
                    <a:pt x="304" y="193"/>
                    <a:pt x="304" y="193"/>
                    <a:pt x="304" y="193"/>
                  </a:cubicBezTo>
                  <a:cubicBezTo>
                    <a:pt x="304" y="193"/>
                    <a:pt x="304" y="193"/>
                    <a:pt x="304" y="193"/>
                  </a:cubicBezTo>
                  <a:cubicBezTo>
                    <a:pt x="304" y="194"/>
                    <a:pt x="304" y="194"/>
                    <a:pt x="304" y="194"/>
                  </a:cubicBezTo>
                  <a:cubicBezTo>
                    <a:pt x="303" y="194"/>
                    <a:pt x="303" y="194"/>
                    <a:pt x="303" y="194"/>
                  </a:cubicBezTo>
                  <a:close/>
                  <a:moveTo>
                    <a:pt x="302" y="191"/>
                  </a:moveTo>
                  <a:cubicBezTo>
                    <a:pt x="303" y="190"/>
                    <a:pt x="303" y="190"/>
                    <a:pt x="303" y="190"/>
                  </a:cubicBezTo>
                  <a:cubicBezTo>
                    <a:pt x="303" y="190"/>
                    <a:pt x="303" y="190"/>
                    <a:pt x="303" y="190"/>
                  </a:cubicBezTo>
                  <a:cubicBezTo>
                    <a:pt x="304" y="190"/>
                    <a:pt x="304" y="190"/>
                    <a:pt x="304" y="190"/>
                  </a:cubicBezTo>
                  <a:cubicBezTo>
                    <a:pt x="303" y="191"/>
                    <a:pt x="303" y="191"/>
                    <a:pt x="303" y="191"/>
                  </a:cubicBezTo>
                  <a:cubicBezTo>
                    <a:pt x="303" y="191"/>
                    <a:pt x="303" y="191"/>
                    <a:pt x="303" y="191"/>
                  </a:cubicBezTo>
                  <a:cubicBezTo>
                    <a:pt x="302" y="191"/>
                    <a:pt x="302" y="191"/>
                    <a:pt x="302" y="191"/>
                  </a:cubicBezTo>
                  <a:close/>
                  <a:moveTo>
                    <a:pt x="295" y="131"/>
                  </a:moveTo>
                  <a:cubicBezTo>
                    <a:pt x="295" y="131"/>
                    <a:pt x="295" y="131"/>
                    <a:pt x="295" y="131"/>
                  </a:cubicBezTo>
                  <a:cubicBezTo>
                    <a:pt x="295" y="130"/>
                    <a:pt x="295" y="130"/>
                    <a:pt x="295" y="130"/>
                  </a:cubicBezTo>
                  <a:cubicBezTo>
                    <a:pt x="295" y="131"/>
                    <a:pt x="295" y="131"/>
                    <a:pt x="295" y="131"/>
                  </a:cubicBezTo>
                  <a:cubicBezTo>
                    <a:pt x="295" y="131"/>
                    <a:pt x="295" y="131"/>
                    <a:pt x="295" y="131"/>
                  </a:cubicBezTo>
                  <a:close/>
                  <a:moveTo>
                    <a:pt x="296" y="132"/>
                  </a:moveTo>
                  <a:cubicBezTo>
                    <a:pt x="296" y="131"/>
                    <a:pt x="296" y="131"/>
                    <a:pt x="296" y="131"/>
                  </a:cubicBezTo>
                  <a:cubicBezTo>
                    <a:pt x="296" y="131"/>
                    <a:pt x="296" y="131"/>
                    <a:pt x="296" y="131"/>
                  </a:cubicBezTo>
                  <a:cubicBezTo>
                    <a:pt x="297" y="131"/>
                    <a:pt x="297" y="131"/>
                    <a:pt x="297" y="131"/>
                  </a:cubicBezTo>
                  <a:cubicBezTo>
                    <a:pt x="297" y="131"/>
                    <a:pt x="297" y="131"/>
                    <a:pt x="297" y="131"/>
                  </a:cubicBezTo>
                  <a:cubicBezTo>
                    <a:pt x="297" y="132"/>
                    <a:pt x="297" y="132"/>
                    <a:pt x="297" y="132"/>
                  </a:cubicBezTo>
                  <a:cubicBezTo>
                    <a:pt x="296" y="132"/>
                    <a:pt x="296" y="132"/>
                    <a:pt x="296" y="132"/>
                  </a:cubicBezTo>
                  <a:close/>
                  <a:moveTo>
                    <a:pt x="295" y="134"/>
                  </a:moveTo>
                  <a:cubicBezTo>
                    <a:pt x="295" y="133"/>
                    <a:pt x="295" y="133"/>
                    <a:pt x="295" y="133"/>
                  </a:cubicBezTo>
                  <a:cubicBezTo>
                    <a:pt x="295" y="133"/>
                    <a:pt x="295" y="133"/>
                    <a:pt x="295" y="133"/>
                  </a:cubicBezTo>
                  <a:cubicBezTo>
                    <a:pt x="295" y="132"/>
                    <a:pt x="295" y="132"/>
                    <a:pt x="295" y="132"/>
                  </a:cubicBezTo>
                  <a:cubicBezTo>
                    <a:pt x="295" y="132"/>
                    <a:pt x="295" y="132"/>
                    <a:pt x="295" y="132"/>
                  </a:cubicBezTo>
                  <a:cubicBezTo>
                    <a:pt x="295" y="132"/>
                    <a:pt x="295" y="132"/>
                    <a:pt x="295" y="132"/>
                  </a:cubicBezTo>
                  <a:cubicBezTo>
                    <a:pt x="296" y="132"/>
                    <a:pt x="296" y="132"/>
                    <a:pt x="296" y="132"/>
                  </a:cubicBezTo>
                  <a:cubicBezTo>
                    <a:pt x="296" y="133"/>
                    <a:pt x="296" y="133"/>
                    <a:pt x="296" y="133"/>
                  </a:cubicBezTo>
                  <a:cubicBezTo>
                    <a:pt x="295" y="133"/>
                    <a:pt x="295" y="133"/>
                    <a:pt x="295" y="133"/>
                  </a:cubicBezTo>
                  <a:cubicBezTo>
                    <a:pt x="295" y="134"/>
                    <a:pt x="295" y="134"/>
                    <a:pt x="295" y="134"/>
                  </a:cubicBezTo>
                  <a:cubicBezTo>
                    <a:pt x="295" y="134"/>
                    <a:pt x="295" y="134"/>
                    <a:pt x="295" y="134"/>
                  </a:cubicBezTo>
                  <a:close/>
                  <a:moveTo>
                    <a:pt x="308" y="152"/>
                  </a:moveTo>
                  <a:cubicBezTo>
                    <a:pt x="309" y="151"/>
                    <a:pt x="309" y="151"/>
                    <a:pt x="309" y="151"/>
                  </a:cubicBezTo>
                  <a:cubicBezTo>
                    <a:pt x="309" y="152"/>
                    <a:pt x="309" y="152"/>
                    <a:pt x="309" y="152"/>
                  </a:cubicBezTo>
                  <a:cubicBezTo>
                    <a:pt x="309" y="152"/>
                    <a:pt x="309" y="152"/>
                    <a:pt x="309" y="152"/>
                  </a:cubicBezTo>
                  <a:cubicBezTo>
                    <a:pt x="308" y="152"/>
                    <a:pt x="308" y="152"/>
                    <a:pt x="308" y="152"/>
                  </a:cubicBezTo>
                  <a:cubicBezTo>
                    <a:pt x="308" y="152"/>
                    <a:pt x="308" y="152"/>
                    <a:pt x="308" y="152"/>
                  </a:cubicBezTo>
                  <a:close/>
                  <a:moveTo>
                    <a:pt x="307" y="152"/>
                  </a:moveTo>
                  <a:cubicBezTo>
                    <a:pt x="307" y="151"/>
                    <a:pt x="307" y="151"/>
                    <a:pt x="307" y="151"/>
                  </a:cubicBezTo>
                  <a:cubicBezTo>
                    <a:pt x="308" y="151"/>
                    <a:pt x="308" y="151"/>
                    <a:pt x="308" y="151"/>
                  </a:cubicBezTo>
                  <a:cubicBezTo>
                    <a:pt x="308" y="151"/>
                    <a:pt x="308" y="151"/>
                    <a:pt x="308" y="151"/>
                  </a:cubicBezTo>
                  <a:cubicBezTo>
                    <a:pt x="308" y="151"/>
                    <a:pt x="308" y="151"/>
                    <a:pt x="308" y="151"/>
                  </a:cubicBezTo>
                  <a:cubicBezTo>
                    <a:pt x="307" y="152"/>
                    <a:pt x="307" y="152"/>
                    <a:pt x="307" y="152"/>
                  </a:cubicBezTo>
                  <a:cubicBezTo>
                    <a:pt x="307" y="152"/>
                    <a:pt x="307" y="152"/>
                    <a:pt x="307" y="152"/>
                  </a:cubicBezTo>
                  <a:cubicBezTo>
                    <a:pt x="307" y="152"/>
                    <a:pt x="307" y="152"/>
                    <a:pt x="307" y="152"/>
                  </a:cubicBezTo>
                  <a:close/>
                  <a:moveTo>
                    <a:pt x="304" y="160"/>
                  </a:moveTo>
                  <a:cubicBezTo>
                    <a:pt x="305" y="160"/>
                    <a:pt x="305" y="160"/>
                    <a:pt x="305" y="160"/>
                  </a:cubicBezTo>
                  <a:cubicBezTo>
                    <a:pt x="305" y="160"/>
                    <a:pt x="305" y="160"/>
                    <a:pt x="305" y="160"/>
                  </a:cubicBezTo>
                  <a:cubicBezTo>
                    <a:pt x="305" y="160"/>
                    <a:pt x="305" y="160"/>
                    <a:pt x="305" y="160"/>
                  </a:cubicBezTo>
                  <a:cubicBezTo>
                    <a:pt x="304" y="160"/>
                    <a:pt x="304" y="160"/>
                    <a:pt x="304" y="160"/>
                  </a:cubicBezTo>
                  <a:close/>
                  <a:moveTo>
                    <a:pt x="308" y="163"/>
                  </a:moveTo>
                  <a:cubicBezTo>
                    <a:pt x="308" y="164"/>
                    <a:pt x="308" y="164"/>
                    <a:pt x="308" y="164"/>
                  </a:cubicBezTo>
                  <a:cubicBezTo>
                    <a:pt x="309" y="164"/>
                    <a:pt x="309" y="164"/>
                    <a:pt x="309" y="164"/>
                  </a:cubicBezTo>
                  <a:cubicBezTo>
                    <a:pt x="309" y="163"/>
                    <a:pt x="309" y="163"/>
                    <a:pt x="309" y="163"/>
                  </a:cubicBezTo>
                  <a:cubicBezTo>
                    <a:pt x="308" y="163"/>
                    <a:pt x="308" y="163"/>
                    <a:pt x="308" y="163"/>
                  </a:cubicBezTo>
                  <a:cubicBezTo>
                    <a:pt x="308" y="163"/>
                    <a:pt x="308" y="163"/>
                    <a:pt x="308" y="163"/>
                  </a:cubicBezTo>
                  <a:close/>
                  <a:moveTo>
                    <a:pt x="315" y="170"/>
                  </a:moveTo>
                  <a:cubicBezTo>
                    <a:pt x="314" y="169"/>
                    <a:pt x="314" y="169"/>
                    <a:pt x="314" y="169"/>
                  </a:cubicBezTo>
                  <a:cubicBezTo>
                    <a:pt x="315" y="168"/>
                    <a:pt x="315" y="168"/>
                    <a:pt x="315" y="168"/>
                  </a:cubicBezTo>
                  <a:cubicBezTo>
                    <a:pt x="315" y="169"/>
                    <a:pt x="315" y="169"/>
                    <a:pt x="315" y="169"/>
                  </a:cubicBezTo>
                  <a:cubicBezTo>
                    <a:pt x="315" y="169"/>
                    <a:pt x="315" y="169"/>
                    <a:pt x="315" y="169"/>
                  </a:cubicBezTo>
                  <a:cubicBezTo>
                    <a:pt x="315" y="170"/>
                    <a:pt x="315" y="170"/>
                    <a:pt x="315" y="170"/>
                  </a:cubicBezTo>
                  <a:cubicBezTo>
                    <a:pt x="315" y="170"/>
                    <a:pt x="315" y="170"/>
                    <a:pt x="315" y="170"/>
                  </a:cubicBezTo>
                  <a:close/>
                  <a:moveTo>
                    <a:pt x="318" y="173"/>
                  </a:moveTo>
                  <a:cubicBezTo>
                    <a:pt x="318" y="173"/>
                    <a:pt x="318" y="173"/>
                    <a:pt x="318" y="173"/>
                  </a:cubicBezTo>
                  <a:cubicBezTo>
                    <a:pt x="319" y="172"/>
                    <a:pt x="319" y="172"/>
                    <a:pt x="319" y="172"/>
                  </a:cubicBezTo>
                  <a:cubicBezTo>
                    <a:pt x="319" y="172"/>
                    <a:pt x="319" y="172"/>
                    <a:pt x="319" y="172"/>
                  </a:cubicBezTo>
                  <a:cubicBezTo>
                    <a:pt x="319" y="172"/>
                    <a:pt x="319" y="172"/>
                    <a:pt x="319" y="172"/>
                  </a:cubicBezTo>
                  <a:cubicBezTo>
                    <a:pt x="319" y="173"/>
                    <a:pt x="319" y="173"/>
                    <a:pt x="319" y="173"/>
                  </a:cubicBezTo>
                  <a:cubicBezTo>
                    <a:pt x="318" y="173"/>
                    <a:pt x="318" y="173"/>
                    <a:pt x="318" y="173"/>
                  </a:cubicBezTo>
                  <a:cubicBezTo>
                    <a:pt x="318" y="173"/>
                    <a:pt x="318" y="173"/>
                    <a:pt x="318" y="173"/>
                  </a:cubicBezTo>
                  <a:close/>
                  <a:moveTo>
                    <a:pt x="293" y="88"/>
                  </a:moveTo>
                  <a:cubicBezTo>
                    <a:pt x="293" y="87"/>
                    <a:pt x="293" y="87"/>
                    <a:pt x="293" y="87"/>
                  </a:cubicBezTo>
                  <a:cubicBezTo>
                    <a:pt x="294" y="87"/>
                    <a:pt x="294" y="87"/>
                    <a:pt x="294" y="87"/>
                  </a:cubicBezTo>
                  <a:cubicBezTo>
                    <a:pt x="294" y="86"/>
                    <a:pt x="294" y="86"/>
                    <a:pt x="294" y="86"/>
                  </a:cubicBezTo>
                  <a:cubicBezTo>
                    <a:pt x="296" y="85"/>
                    <a:pt x="296" y="85"/>
                    <a:pt x="296" y="85"/>
                  </a:cubicBezTo>
                  <a:cubicBezTo>
                    <a:pt x="297" y="85"/>
                    <a:pt x="297" y="85"/>
                    <a:pt x="297" y="85"/>
                  </a:cubicBezTo>
                  <a:cubicBezTo>
                    <a:pt x="297" y="85"/>
                    <a:pt x="297" y="85"/>
                    <a:pt x="297" y="85"/>
                  </a:cubicBezTo>
                  <a:cubicBezTo>
                    <a:pt x="295" y="86"/>
                    <a:pt x="295" y="86"/>
                    <a:pt x="295" y="86"/>
                  </a:cubicBezTo>
                  <a:cubicBezTo>
                    <a:pt x="295" y="87"/>
                    <a:pt x="295" y="87"/>
                    <a:pt x="295" y="87"/>
                  </a:cubicBezTo>
                  <a:cubicBezTo>
                    <a:pt x="295" y="87"/>
                    <a:pt x="295" y="87"/>
                    <a:pt x="295" y="87"/>
                  </a:cubicBezTo>
                  <a:cubicBezTo>
                    <a:pt x="295" y="88"/>
                    <a:pt x="295" y="88"/>
                    <a:pt x="295" y="88"/>
                  </a:cubicBezTo>
                  <a:cubicBezTo>
                    <a:pt x="295" y="88"/>
                    <a:pt x="295" y="88"/>
                    <a:pt x="295" y="88"/>
                  </a:cubicBezTo>
                  <a:cubicBezTo>
                    <a:pt x="295" y="87"/>
                    <a:pt x="295" y="87"/>
                    <a:pt x="295" y="87"/>
                  </a:cubicBezTo>
                  <a:cubicBezTo>
                    <a:pt x="294" y="87"/>
                    <a:pt x="294" y="87"/>
                    <a:pt x="294" y="87"/>
                  </a:cubicBezTo>
                  <a:cubicBezTo>
                    <a:pt x="294" y="88"/>
                    <a:pt x="294" y="88"/>
                    <a:pt x="294" y="88"/>
                  </a:cubicBezTo>
                  <a:cubicBezTo>
                    <a:pt x="293" y="88"/>
                    <a:pt x="293" y="88"/>
                    <a:pt x="293" y="88"/>
                  </a:cubicBezTo>
                  <a:close/>
                  <a:moveTo>
                    <a:pt x="289" y="84"/>
                  </a:moveTo>
                  <a:cubicBezTo>
                    <a:pt x="289" y="84"/>
                    <a:pt x="289" y="84"/>
                    <a:pt x="289" y="84"/>
                  </a:cubicBezTo>
                  <a:cubicBezTo>
                    <a:pt x="290" y="84"/>
                    <a:pt x="290" y="84"/>
                    <a:pt x="290" y="84"/>
                  </a:cubicBezTo>
                  <a:cubicBezTo>
                    <a:pt x="290" y="84"/>
                    <a:pt x="290" y="84"/>
                    <a:pt x="290" y="84"/>
                  </a:cubicBezTo>
                  <a:cubicBezTo>
                    <a:pt x="290" y="84"/>
                    <a:pt x="290" y="84"/>
                    <a:pt x="290" y="84"/>
                  </a:cubicBezTo>
                  <a:cubicBezTo>
                    <a:pt x="289" y="84"/>
                    <a:pt x="289" y="84"/>
                    <a:pt x="289" y="84"/>
                  </a:cubicBezTo>
                  <a:close/>
                  <a:moveTo>
                    <a:pt x="265" y="74"/>
                  </a:moveTo>
                  <a:cubicBezTo>
                    <a:pt x="264" y="74"/>
                    <a:pt x="264" y="74"/>
                    <a:pt x="264" y="74"/>
                  </a:cubicBezTo>
                  <a:cubicBezTo>
                    <a:pt x="264" y="73"/>
                    <a:pt x="264" y="73"/>
                    <a:pt x="264" y="73"/>
                  </a:cubicBezTo>
                  <a:cubicBezTo>
                    <a:pt x="264" y="72"/>
                    <a:pt x="264" y="72"/>
                    <a:pt x="264" y="72"/>
                  </a:cubicBezTo>
                  <a:cubicBezTo>
                    <a:pt x="264" y="71"/>
                    <a:pt x="264" y="71"/>
                    <a:pt x="264" y="71"/>
                  </a:cubicBezTo>
                  <a:cubicBezTo>
                    <a:pt x="264" y="70"/>
                    <a:pt x="264" y="70"/>
                    <a:pt x="264" y="70"/>
                  </a:cubicBezTo>
                  <a:cubicBezTo>
                    <a:pt x="264" y="70"/>
                    <a:pt x="264" y="70"/>
                    <a:pt x="264" y="70"/>
                  </a:cubicBezTo>
                  <a:cubicBezTo>
                    <a:pt x="265" y="70"/>
                    <a:pt x="265" y="70"/>
                    <a:pt x="265" y="70"/>
                  </a:cubicBezTo>
                  <a:cubicBezTo>
                    <a:pt x="266" y="70"/>
                    <a:pt x="266" y="70"/>
                    <a:pt x="266" y="70"/>
                  </a:cubicBezTo>
                  <a:cubicBezTo>
                    <a:pt x="266" y="71"/>
                    <a:pt x="266" y="71"/>
                    <a:pt x="266" y="71"/>
                  </a:cubicBezTo>
                  <a:cubicBezTo>
                    <a:pt x="265" y="73"/>
                    <a:pt x="265" y="73"/>
                    <a:pt x="265" y="73"/>
                  </a:cubicBezTo>
                  <a:cubicBezTo>
                    <a:pt x="265" y="73"/>
                    <a:pt x="265" y="73"/>
                    <a:pt x="265" y="73"/>
                  </a:cubicBezTo>
                  <a:cubicBezTo>
                    <a:pt x="265" y="74"/>
                    <a:pt x="265" y="74"/>
                    <a:pt x="265" y="74"/>
                  </a:cubicBezTo>
                  <a:cubicBezTo>
                    <a:pt x="266" y="74"/>
                    <a:pt x="266" y="74"/>
                    <a:pt x="266" y="74"/>
                  </a:cubicBezTo>
                  <a:cubicBezTo>
                    <a:pt x="265" y="74"/>
                    <a:pt x="265" y="74"/>
                    <a:pt x="265" y="74"/>
                  </a:cubicBezTo>
                  <a:close/>
                  <a:moveTo>
                    <a:pt x="265" y="30"/>
                  </a:moveTo>
                  <a:cubicBezTo>
                    <a:pt x="266" y="29"/>
                    <a:pt x="266" y="29"/>
                    <a:pt x="266" y="29"/>
                  </a:cubicBezTo>
                  <a:cubicBezTo>
                    <a:pt x="266" y="28"/>
                    <a:pt x="266" y="28"/>
                    <a:pt x="266" y="28"/>
                  </a:cubicBezTo>
                  <a:cubicBezTo>
                    <a:pt x="266" y="27"/>
                    <a:pt x="266" y="27"/>
                    <a:pt x="266" y="27"/>
                  </a:cubicBezTo>
                  <a:cubicBezTo>
                    <a:pt x="268" y="27"/>
                    <a:pt x="268" y="27"/>
                    <a:pt x="268" y="27"/>
                  </a:cubicBezTo>
                  <a:cubicBezTo>
                    <a:pt x="268" y="26"/>
                    <a:pt x="268" y="26"/>
                    <a:pt x="268" y="26"/>
                  </a:cubicBezTo>
                  <a:cubicBezTo>
                    <a:pt x="268" y="25"/>
                    <a:pt x="268" y="25"/>
                    <a:pt x="268" y="25"/>
                  </a:cubicBezTo>
                  <a:cubicBezTo>
                    <a:pt x="267" y="25"/>
                    <a:pt x="267" y="25"/>
                    <a:pt x="267" y="25"/>
                  </a:cubicBezTo>
                  <a:cubicBezTo>
                    <a:pt x="266" y="25"/>
                    <a:pt x="266" y="25"/>
                    <a:pt x="266" y="25"/>
                  </a:cubicBezTo>
                  <a:cubicBezTo>
                    <a:pt x="267" y="24"/>
                    <a:pt x="267" y="24"/>
                    <a:pt x="267" y="24"/>
                  </a:cubicBezTo>
                  <a:cubicBezTo>
                    <a:pt x="266" y="24"/>
                    <a:pt x="266" y="24"/>
                    <a:pt x="266" y="24"/>
                  </a:cubicBezTo>
                  <a:cubicBezTo>
                    <a:pt x="265" y="25"/>
                    <a:pt x="265" y="25"/>
                    <a:pt x="265" y="25"/>
                  </a:cubicBezTo>
                  <a:cubicBezTo>
                    <a:pt x="264" y="25"/>
                    <a:pt x="264" y="25"/>
                    <a:pt x="264" y="25"/>
                  </a:cubicBezTo>
                  <a:cubicBezTo>
                    <a:pt x="264" y="26"/>
                    <a:pt x="264" y="26"/>
                    <a:pt x="264" y="26"/>
                  </a:cubicBezTo>
                  <a:cubicBezTo>
                    <a:pt x="263" y="26"/>
                    <a:pt x="263" y="26"/>
                    <a:pt x="263" y="26"/>
                  </a:cubicBezTo>
                  <a:cubicBezTo>
                    <a:pt x="263" y="27"/>
                    <a:pt x="263" y="27"/>
                    <a:pt x="263" y="27"/>
                  </a:cubicBezTo>
                  <a:cubicBezTo>
                    <a:pt x="264" y="27"/>
                    <a:pt x="264" y="27"/>
                    <a:pt x="264" y="27"/>
                  </a:cubicBezTo>
                  <a:cubicBezTo>
                    <a:pt x="265" y="27"/>
                    <a:pt x="265" y="27"/>
                    <a:pt x="265" y="27"/>
                  </a:cubicBezTo>
                  <a:cubicBezTo>
                    <a:pt x="265" y="28"/>
                    <a:pt x="265" y="28"/>
                    <a:pt x="265" y="28"/>
                  </a:cubicBezTo>
                  <a:cubicBezTo>
                    <a:pt x="264" y="28"/>
                    <a:pt x="264" y="28"/>
                    <a:pt x="264" y="28"/>
                  </a:cubicBezTo>
                  <a:cubicBezTo>
                    <a:pt x="264" y="29"/>
                    <a:pt x="264" y="29"/>
                    <a:pt x="264" y="29"/>
                  </a:cubicBezTo>
                  <a:cubicBezTo>
                    <a:pt x="265" y="29"/>
                    <a:pt x="265" y="29"/>
                    <a:pt x="265" y="29"/>
                  </a:cubicBezTo>
                  <a:cubicBezTo>
                    <a:pt x="265" y="30"/>
                    <a:pt x="265" y="30"/>
                    <a:pt x="265" y="30"/>
                  </a:cubicBezTo>
                  <a:close/>
                  <a:moveTo>
                    <a:pt x="253" y="54"/>
                  </a:moveTo>
                  <a:cubicBezTo>
                    <a:pt x="253" y="53"/>
                    <a:pt x="253" y="53"/>
                    <a:pt x="253" y="53"/>
                  </a:cubicBezTo>
                  <a:cubicBezTo>
                    <a:pt x="254" y="53"/>
                    <a:pt x="254" y="53"/>
                    <a:pt x="254" y="53"/>
                  </a:cubicBezTo>
                  <a:cubicBezTo>
                    <a:pt x="253" y="52"/>
                    <a:pt x="253" y="52"/>
                    <a:pt x="253" y="52"/>
                  </a:cubicBezTo>
                  <a:cubicBezTo>
                    <a:pt x="253" y="51"/>
                    <a:pt x="253" y="51"/>
                    <a:pt x="253" y="51"/>
                  </a:cubicBezTo>
                  <a:cubicBezTo>
                    <a:pt x="253" y="51"/>
                    <a:pt x="253" y="51"/>
                    <a:pt x="253" y="51"/>
                  </a:cubicBezTo>
                  <a:cubicBezTo>
                    <a:pt x="253" y="50"/>
                    <a:pt x="253" y="50"/>
                    <a:pt x="253" y="50"/>
                  </a:cubicBezTo>
                  <a:cubicBezTo>
                    <a:pt x="253" y="50"/>
                    <a:pt x="253" y="50"/>
                    <a:pt x="253" y="50"/>
                  </a:cubicBezTo>
                  <a:cubicBezTo>
                    <a:pt x="254" y="50"/>
                    <a:pt x="254" y="50"/>
                    <a:pt x="254" y="50"/>
                  </a:cubicBezTo>
                  <a:cubicBezTo>
                    <a:pt x="255" y="50"/>
                    <a:pt x="255" y="50"/>
                    <a:pt x="255" y="50"/>
                  </a:cubicBezTo>
                  <a:cubicBezTo>
                    <a:pt x="255" y="50"/>
                    <a:pt x="255" y="50"/>
                    <a:pt x="255" y="50"/>
                  </a:cubicBezTo>
                  <a:cubicBezTo>
                    <a:pt x="256" y="50"/>
                    <a:pt x="256" y="50"/>
                    <a:pt x="256" y="50"/>
                  </a:cubicBezTo>
                  <a:cubicBezTo>
                    <a:pt x="255" y="49"/>
                    <a:pt x="255" y="49"/>
                    <a:pt x="255" y="49"/>
                  </a:cubicBezTo>
                  <a:cubicBezTo>
                    <a:pt x="254" y="48"/>
                    <a:pt x="254" y="48"/>
                    <a:pt x="254" y="48"/>
                  </a:cubicBezTo>
                  <a:cubicBezTo>
                    <a:pt x="254" y="48"/>
                    <a:pt x="254" y="48"/>
                    <a:pt x="254" y="48"/>
                  </a:cubicBezTo>
                  <a:cubicBezTo>
                    <a:pt x="255" y="48"/>
                    <a:pt x="255" y="48"/>
                    <a:pt x="255" y="48"/>
                  </a:cubicBezTo>
                  <a:cubicBezTo>
                    <a:pt x="254" y="47"/>
                    <a:pt x="254" y="47"/>
                    <a:pt x="254" y="47"/>
                  </a:cubicBezTo>
                  <a:cubicBezTo>
                    <a:pt x="255" y="46"/>
                    <a:pt x="255" y="46"/>
                    <a:pt x="255" y="46"/>
                  </a:cubicBezTo>
                  <a:cubicBezTo>
                    <a:pt x="255" y="45"/>
                    <a:pt x="255" y="45"/>
                    <a:pt x="255" y="45"/>
                  </a:cubicBezTo>
                  <a:cubicBezTo>
                    <a:pt x="255" y="44"/>
                    <a:pt x="255" y="44"/>
                    <a:pt x="255" y="44"/>
                  </a:cubicBezTo>
                  <a:cubicBezTo>
                    <a:pt x="256" y="44"/>
                    <a:pt x="256" y="44"/>
                    <a:pt x="256" y="44"/>
                  </a:cubicBezTo>
                  <a:cubicBezTo>
                    <a:pt x="256" y="44"/>
                    <a:pt x="256" y="44"/>
                    <a:pt x="256" y="44"/>
                  </a:cubicBezTo>
                  <a:cubicBezTo>
                    <a:pt x="256" y="42"/>
                    <a:pt x="256" y="42"/>
                    <a:pt x="256" y="42"/>
                  </a:cubicBezTo>
                  <a:cubicBezTo>
                    <a:pt x="257" y="42"/>
                    <a:pt x="257" y="42"/>
                    <a:pt x="257" y="42"/>
                  </a:cubicBezTo>
                  <a:cubicBezTo>
                    <a:pt x="258" y="41"/>
                    <a:pt x="258" y="41"/>
                    <a:pt x="258" y="41"/>
                  </a:cubicBezTo>
                  <a:cubicBezTo>
                    <a:pt x="259" y="41"/>
                    <a:pt x="259" y="41"/>
                    <a:pt x="259" y="41"/>
                  </a:cubicBezTo>
                  <a:cubicBezTo>
                    <a:pt x="260" y="42"/>
                    <a:pt x="260" y="42"/>
                    <a:pt x="260" y="42"/>
                  </a:cubicBezTo>
                  <a:cubicBezTo>
                    <a:pt x="260" y="43"/>
                    <a:pt x="260" y="43"/>
                    <a:pt x="260" y="43"/>
                  </a:cubicBezTo>
                  <a:cubicBezTo>
                    <a:pt x="260" y="44"/>
                    <a:pt x="260" y="44"/>
                    <a:pt x="260" y="44"/>
                  </a:cubicBezTo>
                  <a:cubicBezTo>
                    <a:pt x="261" y="44"/>
                    <a:pt x="261" y="44"/>
                    <a:pt x="261" y="44"/>
                  </a:cubicBezTo>
                  <a:cubicBezTo>
                    <a:pt x="261" y="44"/>
                    <a:pt x="261" y="44"/>
                    <a:pt x="261" y="44"/>
                  </a:cubicBezTo>
                  <a:cubicBezTo>
                    <a:pt x="261" y="45"/>
                    <a:pt x="261" y="45"/>
                    <a:pt x="261" y="45"/>
                  </a:cubicBezTo>
                  <a:cubicBezTo>
                    <a:pt x="262" y="46"/>
                    <a:pt x="262" y="46"/>
                    <a:pt x="262" y="46"/>
                  </a:cubicBezTo>
                  <a:cubicBezTo>
                    <a:pt x="262" y="46"/>
                    <a:pt x="262" y="46"/>
                    <a:pt x="262" y="46"/>
                  </a:cubicBezTo>
                  <a:cubicBezTo>
                    <a:pt x="262" y="47"/>
                    <a:pt x="262" y="47"/>
                    <a:pt x="262" y="47"/>
                  </a:cubicBezTo>
                  <a:cubicBezTo>
                    <a:pt x="263" y="47"/>
                    <a:pt x="263" y="47"/>
                    <a:pt x="263" y="47"/>
                  </a:cubicBezTo>
                  <a:cubicBezTo>
                    <a:pt x="263" y="47"/>
                    <a:pt x="263" y="47"/>
                    <a:pt x="263" y="47"/>
                  </a:cubicBezTo>
                  <a:cubicBezTo>
                    <a:pt x="263" y="48"/>
                    <a:pt x="263" y="48"/>
                    <a:pt x="263" y="48"/>
                  </a:cubicBezTo>
                  <a:cubicBezTo>
                    <a:pt x="264" y="50"/>
                    <a:pt x="264" y="50"/>
                    <a:pt x="264" y="50"/>
                  </a:cubicBezTo>
                  <a:cubicBezTo>
                    <a:pt x="263" y="50"/>
                    <a:pt x="263" y="50"/>
                    <a:pt x="263" y="50"/>
                  </a:cubicBezTo>
                  <a:cubicBezTo>
                    <a:pt x="262" y="51"/>
                    <a:pt x="262" y="51"/>
                    <a:pt x="262" y="51"/>
                  </a:cubicBezTo>
                  <a:cubicBezTo>
                    <a:pt x="262" y="51"/>
                    <a:pt x="262" y="51"/>
                    <a:pt x="262" y="51"/>
                  </a:cubicBezTo>
                  <a:cubicBezTo>
                    <a:pt x="261" y="51"/>
                    <a:pt x="261" y="51"/>
                    <a:pt x="261" y="51"/>
                  </a:cubicBezTo>
                  <a:cubicBezTo>
                    <a:pt x="261" y="51"/>
                    <a:pt x="261" y="51"/>
                    <a:pt x="261" y="51"/>
                  </a:cubicBezTo>
                  <a:cubicBezTo>
                    <a:pt x="262" y="51"/>
                    <a:pt x="262" y="51"/>
                    <a:pt x="262" y="51"/>
                  </a:cubicBezTo>
                  <a:cubicBezTo>
                    <a:pt x="262" y="52"/>
                    <a:pt x="262" y="52"/>
                    <a:pt x="262" y="52"/>
                  </a:cubicBezTo>
                  <a:cubicBezTo>
                    <a:pt x="262" y="53"/>
                    <a:pt x="262" y="53"/>
                    <a:pt x="262" y="53"/>
                  </a:cubicBezTo>
                  <a:cubicBezTo>
                    <a:pt x="260" y="54"/>
                    <a:pt x="260" y="54"/>
                    <a:pt x="260" y="54"/>
                  </a:cubicBezTo>
                  <a:cubicBezTo>
                    <a:pt x="260" y="55"/>
                    <a:pt x="260" y="55"/>
                    <a:pt x="260" y="55"/>
                  </a:cubicBezTo>
                  <a:cubicBezTo>
                    <a:pt x="259" y="54"/>
                    <a:pt x="259" y="54"/>
                    <a:pt x="259" y="54"/>
                  </a:cubicBezTo>
                  <a:cubicBezTo>
                    <a:pt x="259" y="54"/>
                    <a:pt x="259" y="54"/>
                    <a:pt x="259" y="54"/>
                  </a:cubicBezTo>
                  <a:cubicBezTo>
                    <a:pt x="259" y="53"/>
                    <a:pt x="259" y="53"/>
                    <a:pt x="259" y="53"/>
                  </a:cubicBezTo>
                  <a:cubicBezTo>
                    <a:pt x="258" y="54"/>
                    <a:pt x="258" y="54"/>
                    <a:pt x="258" y="54"/>
                  </a:cubicBezTo>
                  <a:cubicBezTo>
                    <a:pt x="257" y="54"/>
                    <a:pt x="257" y="54"/>
                    <a:pt x="257" y="54"/>
                  </a:cubicBezTo>
                  <a:cubicBezTo>
                    <a:pt x="256" y="54"/>
                    <a:pt x="256" y="54"/>
                    <a:pt x="256" y="54"/>
                  </a:cubicBezTo>
                  <a:cubicBezTo>
                    <a:pt x="255" y="54"/>
                    <a:pt x="255" y="54"/>
                    <a:pt x="255" y="54"/>
                  </a:cubicBezTo>
                  <a:cubicBezTo>
                    <a:pt x="255" y="53"/>
                    <a:pt x="255" y="53"/>
                    <a:pt x="255" y="53"/>
                  </a:cubicBezTo>
                  <a:cubicBezTo>
                    <a:pt x="255" y="53"/>
                    <a:pt x="255" y="53"/>
                    <a:pt x="255" y="53"/>
                  </a:cubicBezTo>
                  <a:cubicBezTo>
                    <a:pt x="254" y="54"/>
                    <a:pt x="254" y="54"/>
                    <a:pt x="254" y="54"/>
                  </a:cubicBezTo>
                  <a:cubicBezTo>
                    <a:pt x="253" y="54"/>
                    <a:pt x="253" y="54"/>
                    <a:pt x="253" y="54"/>
                  </a:cubicBezTo>
                  <a:close/>
                  <a:moveTo>
                    <a:pt x="264" y="53"/>
                  </a:moveTo>
                  <a:cubicBezTo>
                    <a:pt x="264" y="53"/>
                    <a:pt x="264" y="53"/>
                    <a:pt x="264" y="53"/>
                  </a:cubicBezTo>
                  <a:cubicBezTo>
                    <a:pt x="264" y="52"/>
                    <a:pt x="264" y="52"/>
                    <a:pt x="264" y="52"/>
                  </a:cubicBezTo>
                  <a:cubicBezTo>
                    <a:pt x="264" y="51"/>
                    <a:pt x="264" y="51"/>
                    <a:pt x="264" y="51"/>
                  </a:cubicBezTo>
                  <a:cubicBezTo>
                    <a:pt x="264" y="51"/>
                    <a:pt x="264" y="51"/>
                    <a:pt x="264" y="51"/>
                  </a:cubicBezTo>
                  <a:cubicBezTo>
                    <a:pt x="263" y="51"/>
                    <a:pt x="263" y="51"/>
                    <a:pt x="263" y="51"/>
                  </a:cubicBezTo>
                  <a:cubicBezTo>
                    <a:pt x="263" y="52"/>
                    <a:pt x="263" y="52"/>
                    <a:pt x="263" y="52"/>
                  </a:cubicBezTo>
                  <a:cubicBezTo>
                    <a:pt x="264" y="53"/>
                    <a:pt x="264" y="53"/>
                    <a:pt x="264" y="53"/>
                  </a:cubicBezTo>
                  <a:close/>
                  <a:moveTo>
                    <a:pt x="267" y="65"/>
                  </a:moveTo>
                  <a:cubicBezTo>
                    <a:pt x="267" y="66"/>
                    <a:pt x="267" y="66"/>
                    <a:pt x="267" y="66"/>
                  </a:cubicBezTo>
                  <a:cubicBezTo>
                    <a:pt x="268" y="66"/>
                    <a:pt x="268" y="66"/>
                    <a:pt x="268" y="66"/>
                  </a:cubicBezTo>
                  <a:cubicBezTo>
                    <a:pt x="269" y="66"/>
                    <a:pt x="269" y="66"/>
                    <a:pt x="269" y="66"/>
                  </a:cubicBezTo>
                  <a:cubicBezTo>
                    <a:pt x="270" y="66"/>
                    <a:pt x="270" y="66"/>
                    <a:pt x="270" y="66"/>
                  </a:cubicBezTo>
                  <a:cubicBezTo>
                    <a:pt x="270" y="65"/>
                    <a:pt x="270" y="65"/>
                    <a:pt x="270" y="65"/>
                  </a:cubicBezTo>
                  <a:cubicBezTo>
                    <a:pt x="271" y="64"/>
                    <a:pt x="271" y="64"/>
                    <a:pt x="271" y="64"/>
                  </a:cubicBezTo>
                  <a:cubicBezTo>
                    <a:pt x="270" y="64"/>
                    <a:pt x="270" y="64"/>
                    <a:pt x="270" y="64"/>
                  </a:cubicBezTo>
                  <a:cubicBezTo>
                    <a:pt x="270" y="63"/>
                    <a:pt x="270" y="63"/>
                    <a:pt x="270" y="63"/>
                  </a:cubicBezTo>
                  <a:cubicBezTo>
                    <a:pt x="270" y="63"/>
                    <a:pt x="270" y="63"/>
                    <a:pt x="270" y="63"/>
                  </a:cubicBezTo>
                  <a:cubicBezTo>
                    <a:pt x="269" y="63"/>
                    <a:pt x="269" y="63"/>
                    <a:pt x="269" y="63"/>
                  </a:cubicBezTo>
                  <a:cubicBezTo>
                    <a:pt x="269" y="62"/>
                    <a:pt x="269" y="62"/>
                    <a:pt x="269" y="62"/>
                  </a:cubicBezTo>
                  <a:cubicBezTo>
                    <a:pt x="268" y="62"/>
                    <a:pt x="268" y="62"/>
                    <a:pt x="268" y="62"/>
                  </a:cubicBezTo>
                  <a:cubicBezTo>
                    <a:pt x="267" y="63"/>
                    <a:pt x="267" y="63"/>
                    <a:pt x="267" y="63"/>
                  </a:cubicBezTo>
                  <a:cubicBezTo>
                    <a:pt x="267" y="63"/>
                    <a:pt x="267" y="63"/>
                    <a:pt x="267" y="63"/>
                  </a:cubicBezTo>
                  <a:cubicBezTo>
                    <a:pt x="267" y="64"/>
                    <a:pt x="267" y="64"/>
                    <a:pt x="267" y="64"/>
                  </a:cubicBezTo>
                  <a:cubicBezTo>
                    <a:pt x="267" y="65"/>
                    <a:pt x="267" y="65"/>
                    <a:pt x="267" y="65"/>
                  </a:cubicBezTo>
                  <a:close/>
                  <a:moveTo>
                    <a:pt x="266" y="65"/>
                  </a:moveTo>
                  <a:cubicBezTo>
                    <a:pt x="266" y="66"/>
                    <a:pt x="266" y="66"/>
                    <a:pt x="266" y="66"/>
                  </a:cubicBezTo>
                  <a:cubicBezTo>
                    <a:pt x="266" y="66"/>
                    <a:pt x="266" y="66"/>
                    <a:pt x="266" y="66"/>
                  </a:cubicBezTo>
                  <a:cubicBezTo>
                    <a:pt x="266" y="67"/>
                    <a:pt x="266" y="67"/>
                    <a:pt x="266" y="67"/>
                  </a:cubicBezTo>
                  <a:cubicBezTo>
                    <a:pt x="267" y="66"/>
                    <a:pt x="267" y="66"/>
                    <a:pt x="267" y="66"/>
                  </a:cubicBezTo>
                  <a:cubicBezTo>
                    <a:pt x="266" y="66"/>
                    <a:pt x="266" y="66"/>
                    <a:pt x="266" y="66"/>
                  </a:cubicBezTo>
                  <a:cubicBezTo>
                    <a:pt x="266" y="66"/>
                    <a:pt x="266" y="66"/>
                    <a:pt x="266" y="66"/>
                  </a:cubicBezTo>
                  <a:cubicBezTo>
                    <a:pt x="266" y="65"/>
                    <a:pt x="266" y="65"/>
                    <a:pt x="266" y="65"/>
                  </a:cubicBezTo>
                  <a:cubicBezTo>
                    <a:pt x="266" y="65"/>
                    <a:pt x="266" y="65"/>
                    <a:pt x="266" y="65"/>
                  </a:cubicBezTo>
                  <a:close/>
                  <a:moveTo>
                    <a:pt x="253" y="59"/>
                  </a:moveTo>
                  <a:cubicBezTo>
                    <a:pt x="253" y="58"/>
                    <a:pt x="253" y="58"/>
                    <a:pt x="253" y="58"/>
                  </a:cubicBezTo>
                  <a:cubicBezTo>
                    <a:pt x="253" y="57"/>
                    <a:pt x="253" y="57"/>
                    <a:pt x="253" y="57"/>
                  </a:cubicBezTo>
                  <a:cubicBezTo>
                    <a:pt x="254" y="56"/>
                    <a:pt x="254" y="56"/>
                    <a:pt x="254" y="56"/>
                  </a:cubicBezTo>
                  <a:cubicBezTo>
                    <a:pt x="255" y="56"/>
                    <a:pt x="255" y="56"/>
                    <a:pt x="255" y="56"/>
                  </a:cubicBezTo>
                  <a:cubicBezTo>
                    <a:pt x="255" y="56"/>
                    <a:pt x="255" y="56"/>
                    <a:pt x="255" y="56"/>
                  </a:cubicBezTo>
                  <a:cubicBezTo>
                    <a:pt x="256" y="56"/>
                    <a:pt x="256" y="56"/>
                    <a:pt x="256" y="56"/>
                  </a:cubicBezTo>
                  <a:cubicBezTo>
                    <a:pt x="257" y="56"/>
                    <a:pt x="257" y="56"/>
                    <a:pt x="257" y="56"/>
                  </a:cubicBezTo>
                  <a:cubicBezTo>
                    <a:pt x="257" y="56"/>
                    <a:pt x="257" y="56"/>
                    <a:pt x="257" y="56"/>
                  </a:cubicBezTo>
                  <a:cubicBezTo>
                    <a:pt x="257" y="57"/>
                    <a:pt x="257" y="57"/>
                    <a:pt x="257" y="57"/>
                  </a:cubicBezTo>
                  <a:cubicBezTo>
                    <a:pt x="258" y="57"/>
                    <a:pt x="258" y="57"/>
                    <a:pt x="258" y="57"/>
                  </a:cubicBezTo>
                  <a:cubicBezTo>
                    <a:pt x="258" y="56"/>
                    <a:pt x="258" y="56"/>
                    <a:pt x="258" y="56"/>
                  </a:cubicBezTo>
                  <a:cubicBezTo>
                    <a:pt x="259" y="57"/>
                    <a:pt x="259" y="57"/>
                    <a:pt x="259" y="57"/>
                  </a:cubicBezTo>
                  <a:cubicBezTo>
                    <a:pt x="260" y="57"/>
                    <a:pt x="260" y="57"/>
                    <a:pt x="260" y="57"/>
                  </a:cubicBezTo>
                  <a:cubicBezTo>
                    <a:pt x="260" y="58"/>
                    <a:pt x="260" y="58"/>
                    <a:pt x="260" y="58"/>
                  </a:cubicBezTo>
                  <a:cubicBezTo>
                    <a:pt x="261" y="58"/>
                    <a:pt x="261" y="58"/>
                    <a:pt x="261" y="58"/>
                  </a:cubicBezTo>
                  <a:cubicBezTo>
                    <a:pt x="261" y="58"/>
                    <a:pt x="261" y="58"/>
                    <a:pt x="261" y="58"/>
                  </a:cubicBezTo>
                  <a:cubicBezTo>
                    <a:pt x="261" y="59"/>
                    <a:pt x="261" y="59"/>
                    <a:pt x="261" y="59"/>
                  </a:cubicBezTo>
                  <a:cubicBezTo>
                    <a:pt x="262" y="59"/>
                    <a:pt x="262" y="59"/>
                    <a:pt x="262" y="59"/>
                  </a:cubicBezTo>
                  <a:cubicBezTo>
                    <a:pt x="262" y="58"/>
                    <a:pt x="262" y="58"/>
                    <a:pt x="262" y="58"/>
                  </a:cubicBezTo>
                  <a:cubicBezTo>
                    <a:pt x="263" y="59"/>
                    <a:pt x="263" y="59"/>
                    <a:pt x="263" y="59"/>
                  </a:cubicBezTo>
                  <a:cubicBezTo>
                    <a:pt x="263" y="60"/>
                    <a:pt x="263" y="60"/>
                    <a:pt x="263" y="60"/>
                  </a:cubicBezTo>
                  <a:cubicBezTo>
                    <a:pt x="263" y="60"/>
                    <a:pt x="263" y="60"/>
                    <a:pt x="263" y="60"/>
                  </a:cubicBezTo>
                  <a:cubicBezTo>
                    <a:pt x="263" y="60"/>
                    <a:pt x="263" y="60"/>
                    <a:pt x="263" y="60"/>
                  </a:cubicBezTo>
                  <a:cubicBezTo>
                    <a:pt x="263" y="61"/>
                    <a:pt x="263" y="61"/>
                    <a:pt x="263" y="61"/>
                  </a:cubicBezTo>
                  <a:cubicBezTo>
                    <a:pt x="262" y="61"/>
                    <a:pt x="262" y="61"/>
                    <a:pt x="262" y="61"/>
                  </a:cubicBezTo>
                  <a:cubicBezTo>
                    <a:pt x="261" y="61"/>
                    <a:pt x="261" y="61"/>
                    <a:pt x="261" y="61"/>
                  </a:cubicBezTo>
                  <a:cubicBezTo>
                    <a:pt x="260" y="62"/>
                    <a:pt x="260" y="62"/>
                    <a:pt x="260" y="62"/>
                  </a:cubicBezTo>
                  <a:cubicBezTo>
                    <a:pt x="259" y="61"/>
                    <a:pt x="259" y="61"/>
                    <a:pt x="259" y="61"/>
                  </a:cubicBezTo>
                  <a:cubicBezTo>
                    <a:pt x="258" y="61"/>
                    <a:pt x="258" y="61"/>
                    <a:pt x="258" y="61"/>
                  </a:cubicBezTo>
                  <a:cubicBezTo>
                    <a:pt x="257" y="60"/>
                    <a:pt x="257" y="60"/>
                    <a:pt x="257" y="60"/>
                  </a:cubicBezTo>
                  <a:cubicBezTo>
                    <a:pt x="256" y="60"/>
                    <a:pt x="256" y="60"/>
                    <a:pt x="256" y="60"/>
                  </a:cubicBezTo>
                  <a:cubicBezTo>
                    <a:pt x="255" y="60"/>
                    <a:pt x="255" y="60"/>
                    <a:pt x="255" y="60"/>
                  </a:cubicBezTo>
                  <a:cubicBezTo>
                    <a:pt x="254" y="59"/>
                    <a:pt x="254" y="59"/>
                    <a:pt x="254" y="59"/>
                  </a:cubicBezTo>
                  <a:cubicBezTo>
                    <a:pt x="253" y="59"/>
                    <a:pt x="253" y="59"/>
                    <a:pt x="253" y="59"/>
                  </a:cubicBezTo>
                  <a:cubicBezTo>
                    <a:pt x="253" y="59"/>
                    <a:pt x="253" y="59"/>
                    <a:pt x="253" y="59"/>
                  </a:cubicBezTo>
                  <a:close/>
                  <a:moveTo>
                    <a:pt x="242" y="46"/>
                  </a:moveTo>
                  <a:cubicBezTo>
                    <a:pt x="242" y="45"/>
                    <a:pt x="242" y="45"/>
                    <a:pt x="242" y="45"/>
                  </a:cubicBezTo>
                  <a:cubicBezTo>
                    <a:pt x="243" y="45"/>
                    <a:pt x="243" y="45"/>
                    <a:pt x="243" y="45"/>
                  </a:cubicBezTo>
                  <a:cubicBezTo>
                    <a:pt x="243" y="45"/>
                    <a:pt x="243" y="45"/>
                    <a:pt x="243" y="45"/>
                  </a:cubicBezTo>
                  <a:cubicBezTo>
                    <a:pt x="243" y="46"/>
                    <a:pt x="243" y="46"/>
                    <a:pt x="243" y="46"/>
                  </a:cubicBezTo>
                  <a:cubicBezTo>
                    <a:pt x="242" y="46"/>
                    <a:pt x="242" y="46"/>
                    <a:pt x="242" y="46"/>
                  </a:cubicBezTo>
                  <a:cubicBezTo>
                    <a:pt x="242" y="46"/>
                    <a:pt x="242" y="46"/>
                    <a:pt x="242" y="46"/>
                  </a:cubicBezTo>
                  <a:close/>
                  <a:moveTo>
                    <a:pt x="243" y="50"/>
                  </a:moveTo>
                  <a:cubicBezTo>
                    <a:pt x="243" y="52"/>
                    <a:pt x="243" y="52"/>
                    <a:pt x="243" y="52"/>
                  </a:cubicBezTo>
                  <a:cubicBezTo>
                    <a:pt x="244" y="52"/>
                    <a:pt x="244" y="52"/>
                    <a:pt x="244" y="52"/>
                  </a:cubicBezTo>
                  <a:cubicBezTo>
                    <a:pt x="244" y="52"/>
                    <a:pt x="244" y="52"/>
                    <a:pt x="244" y="52"/>
                  </a:cubicBezTo>
                  <a:cubicBezTo>
                    <a:pt x="245" y="52"/>
                    <a:pt x="245" y="52"/>
                    <a:pt x="245" y="52"/>
                  </a:cubicBezTo>
                  <a:cubicBezTo>
                    <a:pt x="245" y="53"/>
                    <a:pt x="245" y="53"/>
                    <a:pt x="245" y="53"/>
                  </a:cubicBezTo>
                  <a:cubicBezTo>
                    <a:pt x="246" y="53"/>
                    <a:pt x="246" y="53"/>
                    <a:pt x="246" y="53"/>
                  </a:cubicBezTo>
                  <a:cubicBezTo>
                    <a:pt x="247" y="52"/>
                    <a:pt x="247" y="52"/>
                    <a:pt x="247" y="52"/>
                  </a:cubicBezTo>
                  <a:cubicBezTo>
                    <a:pt x="247" y="51"/>
                    <a:pt x="247" y="51"/>
                    <a:pt x="247" y="51"/>
                  </a:cubicBezTo>
                  <a:cubicBezTo>
                    <a:pt x="248" y="51"/>
                    <a:pt x="248" y="51"/>
                    <a:pt x="248" y="51"/>
                  </a:cubicBezTo>
                  <a:cubicBezTo>
                    <a:pt x="249" y="50"/>
                    <a:pt x="249" y="50"/>
                    <a:pt x="249" y="50"/>
                  </a:cubicBezTo>
                  <a:cubicBezTo>
                    <a:pt x="249" y="49"/>
                    <a:pt x="249" y="49"/>
                    <a:pt x="249" y="49"/>
                  </a:cubicBezTo>
                  <a:cubicBezTo>
                    <a:pt x="249" y="48"/>
                    <a:pt x="249" y="48"/>
                    <a:pt x="249" y="48"/>
                  </a:cubicBezTo>
                  <a:cubicBezTo>
                    <a:pt x="250" y="47"/>
                    <a:pt x="250" y="47"/>
                    <a:pt x="250" y="47"/>
                  </a:cubicBezTo>
                  <a:cubicBezTo>
                    <a:pt x="249" y="46"/>
                    <a:pt x="249" y="46"/>
                    <a:pt x="249" y="46"/>
                  </a:cubicBezTo>
                  <a:cubicBezTo>
                    <a:pt x="249" y="46"/>
                    <a:pt x="249" y="46"/>
                    <a:pt x="249" y="46"/>
                  </a:cubicBezTo>
                  <a:cubicBezTo>
                    <a:pt x="250" y="46"/>
                    <a:pt x="250" y="46"/>
                    <a:pt x="250" y="46"/>
                  </a:cubicBezTo>
                  <a:cubicBezTo>
                    <a:pt x="250" y="45"/>
                    <a:pt x="250" y="45"/>
                    <a:pt x="250" y="45"/>
                  </a:cubicBezTo>
                  <a:cubicBezTo>
                    <a:pt x="251" y="44"/>
                    <a:pt x="251" y="44"/>
                    <a:pt x="251" y="44"/>
                  </a:cubicBezTo>
                  <a:cubicBezTo>
                    <a:pt x="252" y="44"/>
                    <a:pt x="252" y="44"/>
                    <a:pt x="252" y="44"/>
                  </a:cubicBezTo>
                  <a:cubicBezTo>
                    <a:pt x="253" y="43"/>
                    <a:pt x="253" y="43"/>
                    <a:pt x="253" y="43"/>
                  </a:cubicBezTo>
                  <a:cubicBezTo>
                    <a:pt x="253" y="42"/>
                    <a:pt x="253" y="42"/>
                    <a:pt x="253" y="42"/>
                  </a:cubicBezTo>
                  <a:cubicBezTo>
                    <a:pt x="253" y="41"/>
                    <a:pt x="253" y="41"/>
                    <a:pt x="253" y="41"/>
                  </a:cubicBezTo>
                  <a:cubicBezTo>
                    <a:pt x="253" y="41"/>
                    <a:pt x="253" y="41"/>
                    <a:pt x="253" y="41"/>
                  </a:cubicBezTo>
                  <a:cubicBezTo>
                    <a:pt x="254" y="40"/>
                    <a:pt x="254" y="40"/>
                    <a:pt x="254" y="40"/>
                  </a:cubicBezTo>
                  <a:cubicBezTo>
                    <a:pt x="253" y="40"/>
                    <a:pt x="253" y="40"/>
                    <a:pt x="253" y="40"/>
                  </a:cubicBezTo>
                  <a:cubicBezTo>
                    <a:pt x="253" y="39"/>
                    <a:pt x="253" y="39"/>
                    <a:pt x="253" y="39"/>
                  </a:cubicBezTo>
                  <a:cubicBezTo>
                    <a:pt x="253" y="39"/>
                    <a:pt x="253" y="39"/>
                    <a:pt x="253" y="39"/>
                  </a:cubicBezTo>
                  <a:cubicBezTo>
                    <a:pt x="252" y="38"/>
                    <a:pt x="252" y="38"/>
                    <a:pt x="252" y="38"/>
                  </a:cubicBezTo>
                  <a:cubicBezTo>
                    <a:pt x="251" y="38"/>
                    <a:pt x="251" y="38"/>
                    <a:pt x="251" y="38"/>
                  </a:cubicBezTo>
                  <a:cubicBezTo>
                    <a:pt x="250" y="38"/>
                    <a:pt x="250" y="38"/>
                    <a:pt x="250" y="38"/>
                  </a:cubicBezTo>
                  <a:cubicBezTo>
                    <a:pt x="251" y="37"/>
                    <a:pt x="251" y="37"/>
                    <a:pt x="251" y="37"/>
                  </a:cubicBezTo>
                  <a:cubicBezTo>
                    <a:pt x="252" y="37"/>
                    <a:pt x="252" y="37"/>
                    <a:pt x="252" y="37"/>
                  </a:cubicBezTo>
                  <a:cubicBezTo>
                    <a:pt x="252" y="36"/>
                    <a:pt x="252" y="36"/>
                    <a:pt x="252" y="36"/>
                  </a:cubicBezTo>
                  <a:cubicBezTo>
                    <a:pt x="252" y="36"/>
                    <a:pt x="252" y="36"/>
                    <a:pt x="252" y="36"/>
                  </a:cubicBezTo>
                  <a:cubicBezTo>
                    <a:pt x="252" y="35"/>
                    <a:pt x="252" y="35"/>
                    <a:pt x="252" y="35"/>
                  </a:cubicBezTo>
                  <a:cubicBezTo>
                    <a:pt x="252" y="34"/>
                    <a:pt x="252" y="34"/>
                    <a:pt x="252" y="34"/>
                  </a:cubicBezTo>
                  <a:cubicBezTo>
                    <a:pt x="251" y="33"/>
                    <a:pt x="251" y="33"/>
                    <a:pt x="251" y="33"/>
                  </a:cubicBezTo>
                  <a:cubicBezTo>
                    <a:pt x="251" y="33"/>
                    <a:pt x="251" y="33"/>
                    <a:pt x="251" y="33"/>
                  </a:cubicBezTo>
                  <a:cubicBezTo>
                    <a:pt x="249" y="34"/>
                    <a:pt x="249" y="34"/>
                    <a:pt x="249" y="34"/>
                  </a:cubicBezTo>
                  <a:cubicBezTo>
                    <a:pt x="248" y="34"/>
                    <a:pt x="248" y="34"/>
                    <a:pt x="248" y="34"/>
                  </a:cubicBezTo>
                  <a:cubicBezTo>
                    <a:pt x="248" y="35"/>
                    <a:pt x="248" y="35"/>
                    <a:pt x="248" y="35"/>
                  </a:cubicBezTo>
                  <a:cubicBezTo>
                    <a:pt x="247" y="36"/>
                    <a:pt x="247" y="36"/>
                    <a:pt x="247" y="36"/>
                  </a:cubicBezTo>
                  <a:cubicBezTo>
                    <a:pt x="247" y="35"/>
                    <a:pt x="247" y="35"/>
                    <a:pt x="247" y="35"/>
                  </a:cubicBezTo>
                  <a:cubicBezTo>
                    <a:pt x="247" y="35"/>
                    <a:pt x="247" y="35"/>
                    <a:pt x="247" y="35"/>
                  </a:cubicBezTo>
                  <a:cubicBezTo>
                    <a:pt x="247" y="34"/>
                    <a:pt x="247" y="34"/>
                    <a:pt x="247" y="34"/>
                  </a:cubicBezTo>
                  <a:cubicBezTo>
                    <a:pt x="248" y="34"/>
                    <a:pt x="248" y="34"/>
                    <a:pt x="248" y="34"/>
                  </a:cubicBezTo>
                  <a:cubicBezTo>
                    <a:pt x="248" y="33"/>
                    <a:pt x="248" y="33"/>
                    <a:pt x="248" y="33"/>
                  </a:cubicBezTo>
                  <a:cubicBezTo>
                    <a:pt x="248" y="31"/>
                    <a:pt x="248" y="31"/>
                    <a:pt x="248" y="31"/>
                  </a:cubicBezTo>
                  <a:cubicBezTo>
                    <a:pt x="248" y="30"/>
                    <a:pt x="248" y="30"/>
                    <a:pt x="248" y="30"/>
                  </a:cubicBezTo>
                  <a:cubicBezTo>
                    <a:pt x="247" y="30"/>
                    <a:pt x="247" y="30"/>
                    <a:pt x="247" y="30"/>
                  </a:cubicBezTo>
                  <a:cubicBezTo>
                    <a:pt x="247" y="29"/>
                    <a:pt x="247" y="29"/>
                    <a:pt x="247" y="29"/>
                  </a:cubicBezTo>
                  <a:cubicBezTo>
                    <a:pt x="246" y="29"/>
                    <a:pt x="246" y="29"/>
                    <a:pt x="246" y="29"/>
                  </a:cubicBezTo>
                  <a:cubicBezTo>
                    <a:pt x="245" y="29"/>
                    <a:pt x="245" y="29"/>
                    <a:pt x="245" y="29"/>
                  </a:cubicBezTo>
                  <a:cubicBezTo>
                    <a:pt x="244" y="29"/>
                    <a:pt x="244" y="29"/>
                    <a:pt x="244" y="29"/>
                  </a:cubicBezTo>
                  <a:cubicBezTo>
                    <a:pt x="243" y="30"/>
                    <a:pt x="243" y="30"/>
                    <a:pt x="243" y="30"/>
                  </a:cubicBezTo>
                  <a:cubicBezTo>
                    <a:pt x="243" y="29"/>
                    <a:pt x="243" y="29"/>
                    <a:pt x="243" y="29"/>
                  </a:cubicBezTo>
                  <a:cubicBezTo>
                    <a:pt x="242" y="28"/>
                    <a:pt x="242" y="28"/>
                    <a:pt x="242" y="28"/>
                  </a:cubicBezTo>
                  <a:cubicBezTo>
                    <a:pt x="242" y="28"/>
                    <a:pt x="242" y="28"/>
                    <a:pt x="242" y="28"/>
                  </a:cubicBezTo>
                  <a:cubicBezTo>
                    <a:pt x="242" y="28"/>
                    <a:pt x="242" y="28"/>
                    <a:pt x="242" y="28"/>
                  </a:cubicBezTo>
                  <a:cubicBezTo>
                    <a:pt x="241" y="29"/>
                    <a:pt x="241" y="29"/>
                    <a:pt x="241" y="29"/>
                  </a:cubicBezTo>
                  <a:cubicBezTo>
                    <a:pt x="240" y="30"/>
                    <a:pt x="240" y="30"/>
                    <a:pt x="240" y="30"/>
                  </a:cubicBezTo>
                  <a:cubicBezTo>
                    <a:pt x="240" y="30"/>
                    <a:pt x="240" y="30"/>
                    <a:pt x="240" y="30"/>
                  </a:cubicBezTo>
                  <a:cubicBezTo>
                    <a:pt x="239" y="31"/>
                    <a:pt x="239" y="31"/>
                    <a:pt x="239" y="31"/>
                  </a:cubicBezTo>
                  <a:cubicBezTo>
                    <a:pt x="239" y="32"/>
                    <a:pt x="239" y="32"/>
                    <a:pt x="239" y="32"/>
                  </a:cubicBezTo>
                  <a:cubicBezTo>
                    <a:pt x="240" y="33"/>
                    <a:pt x="240" y="33"/>
                    <a:pt x="240" y="33"/>
                  </a:cubicBezTo>
                  <a:cubicBezTo>
                    <a:pt x="240" y="32"/>
                    <a:pt x="240" y="32"/>
                    <a:pt x="240" y="32"/>
                  </a:cubicBezTo>
                  <a:cubicBezTo>
                    <a:pt x="241" y="32"/>
                    <a:pt x="241" y="32"/>
                    <a:pt x="241" y="32"/>
                  </a:cubicBezTo>
                  <a:cubicBezTo>
                    <a:pt x="242" y="32"/>
                    <a:pt x="242" y="32"/>
                    <a:pt x="242" y="32"/>
                  </a:cubicBezTo>
                  <a:cubicBezTo>
                    <a:pt x="241" y="33"/>
                    <a:pt x="241" y="33"/>
                    <a:pt x="241" y="33"/>
                  </a:cubicBezTo>
                  <a:cubicBezTo>
                    <a:pt x="239" y="34"/>
                    <a:pt x="239" y="34"/>
                    <a:pt x="239" y="34"/>
                  </a:cubicBezTo>
                  <a:cubicBezTo>
                    <a:pt x="239" y="35"/>
                    <a:pt x="239" y="35"/>
                    <a:pt x="239" y="35"/>
                  </a:cubicBezTo>
                  <a:cubicBezTo>
                    <a:pt x="239" y="35"/>
                    <a:pt x="239" y="35"/>
                    <a:pt x="239" y="35"/>
                  </a:cubicBezTo>
                  <a:cubicBezTo>
                    <a:pt x="240" y="35"/>
                    <a:pt x="240" y="35"/>
                    <a:pt x="240" y="35"/>
                  </a:cubicBezTo>
                  <a:cubicBezTo>
                    <a:pt x="241" y="34"/>
                    <a:pt x="241" y="34"/>
                    <a:pt x="241" y="34"/>
                  </a:cubicBezTo>
                  <a:cubicBezTo>
                    <a:pt x="242" y="34"/>
                    <a:pt x="242" y="34"/>
                    <a:pt x="242" y="34"/>
                  </a:cubicBezTo>
                  <a:cubicBezTo>
                    <a:pt x="242" y="33"/>
                    <a:pt x="242" y="33"/>
                    <a:pt x="242" y="33"/>
                  </a:cubicBezTo>
                  <a:cubicBezTo>
                    <a:pt x="243" y="34"/>
                    <a:pt x="243" y="34"/>
                    <a:pt x="243" y="34"/>
                  </a:cubicBezTo>
                  <a:cubicBezTo>
                    <a:pt x="242" y="35"/>
                    <a:pt x="242" y="35"/>
                    <a:pt x="242" y="35"/>
                  </a:cubicBezTo>
                  <a:cubicBezTo>
                    <a:pt x="242" y="35"/>
                    <a:pt x="242" y="35"/>
                    <a:pt x="242" y="35"/>
                  </a:cubicBezTo>
                  <a:cubicBezTo>
                    <a:pt x="241" y="36"/>
                    <a:pt x="241" y="36"/>
                    <a:pt x="241" y="36"/>
                  </a:cubicBezTo>
                  <a:cubicBezTo>
                    <a:pt x="241" y="36"/>
                    <a:pt x="241" y="36"/>
                    <a:pt x="241" y="36"/>
                  </a:cubicBezTo>
                  <a:cubicBezTo>
                    <a:pt x="241" y="37"/>
                    <a:pt x="241" y="37"/>
                    <a:pt x="241" y="37"/>
                  </a:cubicBezTo>
                  <a:cubicBezTo>
                    <a:pt x="242" y="37"/>
                    <a:pt x="242" y="37"/>
                    <a:pt x="242" y="37"/>
                  </a:cubicBezTo>
                  <a:cubicBezTo>
                    <a:pt x="243" y="37"/>
                    <a:pt x="243" y="37"/>
                    <a:pt x="243" y="37"/>
                  </a:cubicBezTo>
                  <a:cubicBezTo>
                    <a:pt x="242" y="38"/>
                    <a:pt x="242" y="38"/>
                    <a:pt x="242" y="38"/>
                  </a:cubicBezTo>
                  <a:cubicBezTo>
                    <a:pt x="241" y="38"/>
                    <a:pt x="241" y="38"/>
                    <a:pt x="241" y="38"/>
                  </a:cubicBezTo>
                  <a:cubicBezTo>
                    <a:pt x="240" y="38"/>
                    <a:pt x="240" y="38"/>
                    <a:pt x="240" y="38"/>
                  </a:cubicBezTo>
                  <a:cubicBezTo>
                    <a:pt x="240" y="38"/>
                    <a:pt x="240" y="38"/>
                    <a:pt x="240" y="38"/>
                  </a:cubicBezTo>
                  <a:cubicBezTo>
                    <a:pt x="241" y="39"/>
                    <a:pt x="241" y="39"/>
                    <a:pt x="241" y="39"/>
                  </a:cubicBezTo>
                  <a:cubicBezTo>
                    <a:pt x="241" y="39"/>
                    <a:pt x="241" y="39"/>
                    <a:pt x="241" y="39"/>
                  </a:cubicBezTo>
                  <a:cubicBezTo>
                    <a:pt x="239" y="40"/>
                    <a:pt x="239" y="40"/>
                    <a:pt x="239" y="40"/>
                  </a:cubicBezTo>
                  <a:cubicBezTo>
                    <a:pt x="239" y="40"/>
                    <a:pt x="239" y="40"/>
                    <a:pt x="239" y="40"/>
                  </a:cubicBezTo>
                  <a:cubicBezTo>
                    <a:pt x="239" y="39"/>
                    <a:pt x="239" y="39"/>
                    <a:pt x="239" y="39"/>
                  </a:cubicBezTo>
                  <a:cubicBezTo>
                    <a:pt x="238" y="39"/>
                    <a:pt x="238" y="39"/>
                    <a:pt x="238" y="39"/>
                  </a:cubicBezTo>
                  <a:cubicBezTo>
                    <a:pt x="237" y="38"/>
                    <a:pt x="237" y="38"/>
                    <a:pt x="237" y="38"/>
                  </a:cubicBezTo>
                  <a:cubicBezTo>
                    <a:pt x="235" y="39"/>
                    <a:pt x="235" y="39"/>
                    <a:pt x="235" y="39"/>
                  </a:cubicBezTo>
                  <a:cubicBezTo>
                    <a:pt x="235" y="39"/>
                    <a:pt x="235" y="39"/>
                    <a:pt x="235" y="39"/>
                  </a:cubicBezTo>
                  <a:cubicBezTo>
                    <a:pt x="235" y="40"/>
                    <a:pt x="235" y="40"/>
                    <a:pt x="235" y="40"/>
                  </a:cubicBezTo>
                  <a:cubicBezTo>
                    <a:pt x="235" y="41"/>
                    <a:pt x="235" y="41"/>
                    <a:pt x="235" y="41"/>
                  </a:cubicBezTo>
                  <a:cubicBezTo>
                    <a:pt x="235" y="42"/>
                    <a:pt x="235" y="42"/>
                    <a:pt x="235" y="42"/>
                  </a:cubicBezTo>
                  <a:cubicBezTo>
                    <a:pt x="236" y="43"/>
                    <a:pt x="236" y="43"/>
                    <a:pt x="236" y="43"/>
                  </a:cubicBezTo>
                  <a:cubicBezTo>
                    <a:pt x="237" y="42"/>
                    <a:pt x="237" y="42"/>
                    <a:pt x="237" y="42"/>
                  </a:cubicBezTo>
                  <a:cubicBezTo>
                    <a:pt x="237" y="42"/>
                    <a:pt x="237" y="42"/>
                    <a:pt x="237" y="42"/>
                  </a:cubicBezTo>
                  <a:cubicBezTo>
                    <a:pt x="239" y="42"/>
                    <a:pt x="239" y="42"/>
                    <a:pt x="239" y="42"/>
                  </a:cubicBezTo>
                  <a:cubicBezTo>
                    <a:pt x="240" y="42"/>
                    <a:pt x="240" y="42"/>
                    <a:pt x="240" y="42"/>
                  </a:cubicBezTo>
                  <a:cubicBezTo>
                    <a:pt x="240" y="43"/>
                    <a:pt x="240" y="43"/>
                    <a:pt x="240" y="43"/>
                  </a:cubicBezTo>
                  <a:cubicBezTo>
                    <a:pt x="242" y="42"/>
                    <a:pt x="242" y="42"/>
                    <a:pt x="242" y="42"/>
                  </a:cubicBezTo>
                  <a:cubicBezTo>
                    <a:pt x="242" y="43"/>
                    <a:pt x="242" y="43"/>
                    <a:pt x="242" y="43"/>
                  </a:cubicBezTo>
                  <a:cubicBezTo>
                    <a:pt x="241" y="43"/>
                    <a:pt x="241" y="43"/>
                    <a:pt x="241" y="43"/>
                  </a:cubicBezTo>
                  <a:cubicBezTo>
                    <a:pt x="241" y="44"/>
                    <a:pt x="241" y="44"/>
                    <a:pt x="241" y="44"/>
                  </a:cubicBezTo>
                  <a:cubicBezTo>
                    <a:pt x="241" y="44"/>
                    <a:pt x="241" y="44"/>
                    <a:pt x="241" y="44"/>
                  </a:cubicBezTo>
                  <a:cubicBezTo>
                    <a:pt x="242" y="44"/>
                    <a:pt x="242" y="44"/>
                    <a:pt x="242" y="44"/>
                  </a:cubicBezTo>
                  <a:cubicBezTo>
                    <a:pt x="243" y="45"/>
                    <a:pt x="243" y="45"/>
                    <a:pt x="243" y="45"/>
                  </a:cubicBezTo>
                  <a:cubicBezTo>
                    <a:pt x="243" y="46"/>
                    <a:pt x="243" y="46"/>
                    <a:pt x="243" y="46"/>
                  </a:cubicBezTo>
                  <a:cubicBezTo>
                    <a:pt x="244" y="46"/>
                    <a:pt x="244" y="46"/>
                    <a:pt x="244" y="46"/>
                  </a:cubicBezTo>
                  <a:cubicBezTo>
                    <a:pt x="244" y="46"/>
                    <a:pt x="244" y="46"/>
                    <a:pt x="244" y="46"/>
                  </a:cubicBezTo>
                  <a:cubicBezTo>
                    <a:pt x="244" y="47"/>
                    <a:pt x="244" y="47"/>
                    <a:pt x="244" y="47"/>
                  </a:cubicBezTo>
                  <a:cubicBezTo>
                    <a:pt x="244" y="48"/>
                    <a:pt x="244" y="48"/>
                    <a:pt x="244" y="48"/>
                  </a:cubicBezTo>
                  <a:cubicBezTo>
                    <a:pt x="243" y="50"/>
                    <a:pt x="243" y="50"/>
                    <a:pt x="243" y="50"/>
                  </a:cubicBezTo>
                  <a:close/>
                  <a:moveTo>
                    <a:pt x="238" y="44"/>
                  </a:moveTo>
                  <a:cubicBezTo>
                    <a:pt x="238" y="44"/>
                    <a:pt x="238" y="44"/>
                    <a:pt x="238" y="44"/>
                  </a:cubicBezTo>
                  <a:cubicBezTo>
                    <a:pt x="239" y="43"/>
                    <a:pt x="239" y="43"/>
                    <a:pt x="239" y="43"/>
                  </a:cubicBezTo>
                  <a:cubicBezTo>
                    <a:pt x="240" y="43"/>
                    <a:pt x="240" y="43"/>
                    <a:pt x="240" y="43"/>
                  </a:cubicBezTo>
                  <a:cubicBezTo>
                    <a:pt x="240" y="44"/>
                    <a:pt x="240" y="44"/>
                    <a:pt x="240" y="44"/>
                  </a:cubicBezTo>
                  <a:cubicBezTo>
                    <a:pt x="239" y="44"/>
                    <a:pt x="239" y="44"/>
                    <a:pt x="239" y="44"/>
                  </a:cubicBezTo>
                  <a:cubicBezTo>
                    <a:pt x="238" y="45"/>
                    <a:pt x="238" y="45"/>
                    <a:pt x="238" y="45"/>
                  </a:cubicBezTo>
                  <a:cubicBezTo>
                    <a:pt x="238" y="44"/>
                    <a:pt x="238" y="44"/>
                    <a:pt x="238" y="44"/>
                  </a:cubicBezTo>
                  <a:close/>
                  <a:moveTo>
                    <a:pt x="236" y="49"/>
                  </a:moveTo>
                  <a:cubicBezTo>
                    <a:pt x="237" y="48"/>
                    <a:pt x="237" y="48"/>
                    <a:pt x="237" y="48"/>
                  </a:cubicBezTo>
                  <a:cubicBezTo>
                    <a:pt x="238" y="48"/>
                    <a:pt x="238" y="48"/>
                    <a:pt x="238" y="48"/>
                  </a:cubicBezTo>
                  <a:cubicBezTo>
                    <a:pt x="239" y="48"/>
                    <a:pt x="239" y="48"/>
                    <a:pt x="239" y="48"/>
                  </a:cubicBezTo>
                  <a:cubicBezTo>
                    <a:pt x="241" y="50"/>
                    <a:pt x="241" y="50"/>
                    <a:pt x="241" y="50"/>
                  </a:cubicBezTo>
                  <a:cubicBezTo>
                    <a:pt x="240" y="50"/>
                    <a:pt x="240" y="50"/>
                    <a:pt x="240" y="50"/>
                  </a:cubicBezTo>
                  <a:cubicBezTo>
                    <a:pt x="241" y="52"/>
                    <a:pt x="241" y="52"/>
                    <a:pt x="241" y="52"/>
                  </a:cubicBezTo>
                  <a:cubicBezTo>
                    <a:pt x="240" y="52"/>
                    <a:pt x="240" y="52"/>
                    <a:pt x="240" y="52"/>
                  </a:cubicBezTo>
                  <a:cubicBezTo>
                    <a:pt x="239" y="51"/>
                    <a:pt x="239" y="51"/>
                    <a:pt x="239" y="51"/>
                  </a:cubicBezTo>
                  <a:cubicBezTo>
                    <a:pt x="238" y="52"/>
                    <a:pt x="238" y="52"/>
                    <a:pt x="238" y="52"/>
                  </a:cubicBezTo>
                  <a:cubicBezTo>
                    <a:pt x="238" y="52"/>
                    <a:pt x="238" y="52"/>
                    <a:pt x="238" y="52"/>
                  </a:cubicBezTo>
                  <a:cubicBezTo>
                    <a:pt x="237" y="51"/>
                    <a:pt x="237" y="51"/>
                    <a:pt x="237" y="51"/>
                  </a:cubicBezTo>
                  <a:cubicBezTo>
                    <a:pt x="236" y="50"/>
                    <a:pt x="236" y="50"/>
                    <a:pt x="236" y="50"/>
                  </a:cubicBezTo>
                  <a:cubicBezTo>
                    <a:pt x="236" y="49"/>
                    <a:pt x="236" y="49"/>
                    <a:pt x="236" y="49"/>
                  </a:cubicBezTo>
                  <a:close/>
                  <a:moveTo>
                    <a:pt x="225" y="56"/>
                  </a:moveTo>
                  <a:cubicBezTo>
                    <a:pt x="226" y="55"/>
                    <a:pt x="226" y="55"/>
                    <a:pt x="226" y="55"/>
                  </a:cubicBezTo>
                  <a:cubicBezTo>
                    <a:pt x="227" y="55"/>
                    <a:pt x="227" y="55"/>
                    <a:pt x="227" y="55"/>
                  </a:cubicBezTo>
                  <a:cubicBezTo>
                    <a:pt x="227" y="56"/>
                    <a:pt x="227" y="56"/>
                    <a:pt x="227" y="56"/>
                  </a:cubicBezTo>
                  <a:cubicBezTo>
                    <a:pt x="226" y="56"/>
                    <a:pt x="226" y="56"/>
                    <a:pt x="226" y="56"/>
                  </a:cubicBezTo>
                  <a:cubicBezTo>
                    <a:pt x="225" y="56"/>
                    <a:pt x="225" y="56"/>
                    <a:pt x="225" y="56"/>
                  </a:cubicBezTo>
                  <a:close/>
                  <a:moveTo>
                    <a:pt x="224" y="55"/>
                  </a:moveTo>
                  <a:cubicBezTo>
                    <a:pt x="224" y="54"/>
                    <a:pt x="224" y="54"/>
                    <a:pt x="224" y="54"/>
                  </a:cubicBezTo>
                  <a:cubicBezTo>
                    <a:pt x="224" y="53"/>
                    <a:pt x="224" y="53"/>
                    <a:pt x="224" y="53"/>
                  </a:cubicBezTo>
                  <a:cubicBezTo>
                    <a:pt x="224" y="52"/>
                    <a:pt x="224" y="52"/>
                    <a:pt x="224" y="52"/>
                  </a:cubicBezTo>
                  <a:cubicBezTo>
                    <a:pt x="224" y="51"/>
                    <a:pt x="224" y="51"/>
                    <a:pt x="224" y="51"/>
                  </a:cubicBezTo>
                  <a:cubicBezTo>
                    <a:pt x="225" y="50"/>
                    <a:pt x="225" y="50"/>
                    <a:pt x="225" y="50"/>
                  </a:cubicBezTo>
                  <a:cubicBezTo>
                    <a:pt x="225" y="50"/>
                    <a:pt x="225" y="50"/>
                    <a:pt x="225" y="50"/>
                  </a:cubicBezTo>
                  <a:cubicBezTo>
                    <a:pt x="226" y="50"/>
                    <a:pt x="226" y="50"/>
                    <a:pt x="226" y="50"/>
                  </a:cubicBezTo>
                  <a:cubicBezTo>
                    <a:pt x="226" y="49"/>
                    <a:pt x="226" y="49"/>
                    <a:pt x="226" y="49"/>
                  </a:cubicBezTo>
                  <a:cubicBezTo>
                    <a:pt x="226" y="48"/>
                    <a:pt x="226" y="48"/>
                    <a:pt x="226" y="48"/>
                  </a:cubicBezTo>
                  <a:cubicBezTo>
                    <a:pt x="226" y="47"/>
                    <a:pt x="226" y="47"/>
                    <a:pt x="226" y="47"/>
                  </a:cubicBezTo>
                  <a:cubicBezTo>
                    <a:pt x="227" y="47"/>
                    <a:pt x="227" y="47"/>
                    <a:pt x="227" y="47"/>
                  </a:cubicBezTo>
                  <a:cubicBezTo>
                    <a:pt x="227" y="47"/>
                    <a:pt x="227" y="47"/>
                    <a:pt x="227" y="47"/>
                  </a:cubicBezTo>
                  <a:cubicBezTo>
                    <a:pt x="228" y="48"/>
                    <a:pt x="228" y="48"/>
                    <a:pt x="228" y="48"/>
                  </a:cubicBezTo>
                  <a:cubicBezTo>
                    <a:pt x="228" y="49"/>
                    <a:pt x="228" y="49"/>
                    <a:pt x="228" y="49"/>
                  </a:cubicBezTo>
                  <a:cubicBezTo>
                    <a:pt x="227" y="50"/>
                    <a:pt x="227" y="50"/>
                    <a:pt x="227" y="50"/>
                  </a:cubicBezTo>
                  <a:cubicBezTo>
                    <a:pt x="227" y="51"/>
                    <a:pt x="227" y="51"/>
                    <a:pt x="227" y="51"/>
                  </a:cubicBezTo>
                  <a:cubicBezTo>
                    <a:pt x="227" y="52"/>
                    <a:pt x="227" y="52"/>
                    <a:pt x="227" y="52"/>
                  </a:cubicBezTo>
                  <a:cubicBezTo>
                    <a:pt x="227" y="52"/>
                    <a:pt x="227" y="52"/>
                    <a:pt x="227" y="52"/>
                  </a:cubicBezTo>
                  <a:cubicBezTo>
                    <a:pt x="227" y="54"/>
                    <a:pt x="227" y="54"/>
                    <a:pt x="227" y="54"/>
                  </a:cubicBezTo>
                  <a:cubicBezTo>
                    <a:pt x="225" y="55"/>
                    <a:pt x="225" y="55"/>
                    <a:pt x="225" y="55"/>
                  </a:cubicBezTo>
                  <a:cubicBezTo>
                    <a:pt x="224" y="55"/>
                    <a:pt x="224" y="55"/>
                    <a:pt x="224" y="55"/>
                  </a:cubicBezTo>
                  <a:close/>
                  <a:moveTo>
                    <a:pt x="214" y="36"/>
                  </a:moveTo>
                  <a:cubicBezTo>
                    <a:pt x="214" y="36"/>
                    <a:pt x="214" y="36"/>
                    <a:pt x="214" y="36"/>
                  </a:cubicBezTo>
                  <a:cubicBezTo>
                    <a:pt x="213" y="35"/>
                    <a:pt x="213" y="35"/>
                    <a:pt x="213" y="35"/>
                  </a:cubicBezTo>
                  <a:cubicBezTo>
                    <a:pt x="214" y="34"/>
                    <a:pt x="214" y="34"/>
                    <a:pt x="214" y="34"/>
                  </a:cubicBezTo>
                  <a:cubicBezTo>
                    <a:pt x="213" y="34"/>
                    <a:pt x="213" y="34"/>
                    <a:pt x="213" y="34"/>
                  </a:cubicBezTo>
                  <a:cubicBezTo>
                    <a:pt x="212" y="34"/>
                    <a:pt x="212" y="34"/>
                    <a:pt x="212" y="34"/>
                  </a:cubicBezTo>
                  <a:cubicBezTo>
                    <a:pt x="212" y="34"/>
                    <a:pt x="212" y="34"/>
                    <a:pt x="212" y="34"/>
                  </a:cubicBezTo>
                  <a:cubicBezTo>
                    <a:pt x="211" y="34"/>
                    <a:pt x="211" y="34"/>
                    <a:pt x="211" y="34"/>
                  </a:cubicBezTo>
                  <a:cubicBezTo>
                    <a:pt x="210" y="34"/>
                    <a:pt x="210" y="34"/>
                    <a:pt x="210" y="34"/>
                  </a:cubicBezTo>
                  <a:cubicBezTo>
                    <a:pt x="210" y="34"/>
                    <a:pt x="210" y="34"/>
                    <a:pt x="210" y="34"/>
                  </a:cubicBezTo>
                  <a:cubicBezTo>
                    <a:pt x="210" y="33"/>
                    <a:pt x="210" y="33"/>
                    <a:pt x="210" y="33"/>
                  </a:cubicBezTo>
                  <a:cubicBezTo>
                    <a:pt x="210" y="33"/>
                    <a:pt x="210" y="33"/>
                    <a:pt x="210" y="33"/>
                  </a:cubicBezTo>
                  <a:cubicBezTo>
                    <a:pt x="211" y="32"/>
                    <a:pt x="211" y="32"/>
                    <a:pt x="211" y="32"/>
                  </a:cubicBezTo>
                  <a:cubicBezTo>
                    <a:pt x="211" y="32"/>
                    <a:pt x="211" y="32"/>
                    <a:pt x="211" y="32"/>
                  </a:cubicBezTo>
                  <a:cubicBezTo>
                    <a:pt x="212" y="32"/>
                    <a:pt x="212" y="32"/>
                    <a:pt x="212" y="32"/>
                  </a:cubicBezTo>
                  <a:cubicBezTo>
                    <a:pt x="215" y="31"/>
                    <a:pt x="215" y="31"/>
                    <a:pt x="215" y="31"/>
                  </a:cubicBezTo>
                  <a:cubicBezTo>
                    <a:pt x="216" y="31"/>
                    <a:pt x="216" y="31"/>
                    <a:pt x="216" y="31"/>
                  </a:cubicBezTo>
                  <a:cubicBezTo>
                    <a:pt x="217" y="32"/>
                    <a:pt x="217" y="32"/>
                    <a:pt x="217" y="32"/>
                  </a:cubicBezTo>
                  <a:cubicBezTo>
                    <a:pt x="217" y="32"/>
                    <a:pt x="217" y="32"/>
                    <a:pt x="217" y="32"/>
                  </a:cubicBezTo>
                  <a:cubicBezTo>
                    <a:pt x="218" y="32"/>
                    <a:pt x="218" y="32"/>
                    <a:pt x="218" y="32"/>
                  </a:cubicBezTo>
                  <a:cubicBezTo>
                    <a:pt x="219" y="31"/>
                    <a:pt x="219" y="31"/>
                    <a:pt x="219" y="31"/>
                  </a:cubicBezTo>
                  <a:cubicBezTo>
                    <a:pt x="221" y="31"/>
                    <a:pt x="221" y="31"/>
                    <a:pt x="221" y="31"/>
                  </a:cubicBezTo>
                  <a:cubicBezTo>
                    <a:pt x="221" y="31"/>
                    <a:pt x="221" y="31"/>
                    <a:pt x="221" y="31"/>
                  </a:cubicBezTo>
                  <a:cubicBezTo>
                    <a:pt x="221" y="31"/>
                    <a:pt x="221" y="31"/>
                    <a:pt x="221" y="31"/>
                  </a:cubicBezTo>
                  <a:cubicBezTo>
                    <a:pt x="222" y="31"/>
                    <a:pt x="222" y="31"/>
                    <a:pt x="222" y="31"/>
                  </a:cubicBezTo>
                  <a:cubicBezTo>
                    <a:pt x="222" y="32"/>
                    <a:pt x="222" y="32"/>
                    <a:pt x="222" y="32"/>
                  </a:cubicBezTo>
                  <a:cubicBezTo>
                    <a:pt x="223" y="32"/>
                    <a:pt x="223" y="32"/>
                    <a:pt x="223" y="32"/>
                  </a:cubicBezTo>
                  <a:cubicBezTo>
                    <a:pt x="223" y="33"/>
                    <a:pt x="223" y="33"/>
                    <a:pt x="223" y="33"/>
                  </a:cubicBezTo>
                  <a:cubicBezTo>
                    <a:pt x="222" y="34"/>
                    <a:pt x="222" y="34"/>
                    <a:pt x="222" y="34"/>
                  </a:cubicBezTo>
                  <a:cubicBezTo>
                    <a:pt x="222" y="35"/>
                    <a:pt x="222" y="35"/>
                    <a:pt x="222" y="35"/>
                  </a:cubicBezTo>
                  <a:cubicBezTo>
                    <a:pt x="222" y="37"/>
                    <a:pt x="222" y="37"/>
                    <a:pt x="222" y="37"/>
                  </a:cubicBezTo>
                  <a:cubicBezTo>
                    <a:pt x="221" y="37"/>
                    <a:pt x="221" y="37"/>
                    <a:pt x="221" y="37"/>
                  </a:cubicBezTo>
                  <a:cubicBezTo>
                    <a:pt x="220" y="38"/>
                    <a:pt x="220" y="38"/>
                    <a:pt x="220" y="38"/>
                  </a:cubicBezTo>
                  <a:cubicBezTo>
                    <a:pt x="219" y="38"/>
                    <a:pt x="219" y="38"/>
                    <a:pt x="219" y="38"/>
                  </a:cubicBezTo>
                  <a:cubicBezTo>
                    <a:pt x="218" y="38"/>
                    <a:pt x="218" y="38"/>
                    <a:pt x="218" y="38"/>
                  </a:cubicBezTo>
                  <a:cubicBezTo>
                    <a:pt x="218" y="37"/>
                    <a:pt x="218" y="37"/>
                    <a:pt x="218" y="37"/>
                  </a:cubicBezTo>
                  <a:cubicBezTo>
                    <a:pt x="217" y="38"/>
                    <a:pt x="217" y="38"/>
                    <a:pt x="217" y="38"/>
                  </a:cubicBezTo>
                  <a:cubicBezTo>
                    <a:pt x="216" y="36"/>
                    <a:pt x="216" y="36"/>
                    <a:pt x="216" y="36"/>
                  </a:cubicBezTo>
                  <a:cubicBezTo>
                    <a:pt x="216" y="36"/>
                    <a:pt x="216" y="36"/>
                    <a:pt x="216" y="36"/>
                  </a:cubicBezTo>
                  <a:cubicBezTo>
                    <a:pt x="215" y="35"/>
                    <a:pt x="215" y="35"/>
                    <a:pt x="215" y="35"/>
                  </a:cubicBezTo>
                  <a:cubicBezTo>
                    <a:pt x="215" y="35"/>
                    <a:pt x="215" y="35"/>
                    <a:pt x="215" y="35"/>
                  </a:cubicBezTo>
                  <a:cubicBezTo>
                    <a:pt x="215" y="36"/>
                    <a:pt x="215" y="36"/>
                    <a:pt x="215" y="36"/>
                  </a:cubicBezTo>
                  <a:cubicBezTo>
                    <a:pt x="214" y="36"/>
                    <a:pt x="214" y="36"/>
                    <a:pt x="214" y="36"/>
                  </a:cubicBezTo>
                  <a:close/>
                  <a:moveTo>
                    <a:pt x="202" y="42"/>
                  </a:moveTo>
                  <a:cubicBezTo>
                    <a:pt x="203" y="42"/>
                    <a:pt x="203" y="42"/>
                    <a:pt x="203" y="42"/>
                  </a:cubicBezTo>
                  <a:cubicBezTo>
                    <a:pt x="203" y="41"/>
                    <a:pt x="203" y="41"/>
                    <a:pt x="203" y="41"/>
                  </a:cubicBezTo>
                  <a:cubicBezTo>
                    <a:pt x="204" y="40"/>
                    <a:pt x="204" y="40"/>
                    <a:pt x="204" y="40"/>
                  </a:cubicBezTo>
                  <a:cubicBezTo>
                    <a:pt x="204" y="39"/>
                    <a:pt x="204" y="39"/>
                    <a:pt x="204" y="39"/>
                  </a:cubicBezTo>
                  <a:cubicBezTo>
                    <a:pt x="205" y="39"/>
                    <a:pt x="205" y="39"/>
                    <a:pt x="205" y="39"/>
                  </a:cubicBezTo>
                  <a:cubicBezTo>
                    <a:pt x="206" y="39"/>
                    <a:pt x="206" y="39"/>
                    <a:pt x="206" y="39"/>
                  </a:cubicBezTo>
                  <a:cubicBezTo>
                    <a:pt x="206" y="39"/>
                    <a:pt x="206" y="39"/>
                    <a:pt x="206" y="39"/>
                  </a:cubicBezTo>
                  <a:cubicBezTo>
                    <a:pt x="208" y="38"/>
                    <a:pt x="208" y="38"/>
                    <a:pt x="208" y="38"/>
                  </a:cubicBezTo>
                  <a:cubicBezTo>
                    <a:pt x="209" y="38"/>
                    <a:pt x="209" y="38"/>
                    <a:pt x="209" y="38"/>
                  </a:cubicBezTo>
                  <a:cubicBezTo>
                    <a:pt x="210" y="38"/>
                    <a:pt x="210" y="38"/>
                    <a:pt x="210" y="38"/>
                  </a:cubicBezTo>
                  <a:cubicBezTo>
                    <a:pt x="210" y="39"/>
                    <a:pt x="210" y="39"/>
                    <a:pt x="210" y="39"/>
                  </a:cubicBezTo>
                  <a:cubicBezTo>
                    <a:pt x="211" y="39"/>
                    <a:pt x="211" y="39"/>
                    <a:pt x="211" y="39"/>
                  </a:cubicBezTo>
                  <a:cubicBezTo>
                    <a:pt x="212" y="39"/>
                    <a:pt x="212" y="39"/>
                    <a:pt x="212" y="39"/>
                  </a:cubicBezTo>
                  <a:cubicBezTo>
                    <a:pt x="213" y="39"/>
                    <a:pt x="213" y="39"/>
                    <a:pt x="213" y="39"/>
                  </a:cubicBezTo>
                  <a:cubicBezTo>
                    <a:pt x="213" y="39"/>
                    <a:pt x="213" y="39"/>
                    <a:pt x="213" y="39"/>
                  </a:cubicBezTo>
                  <a:cubicBezTo>
                    <a:pt x="214" y="39"/>
                    <a:pt x="214" y="39"/>
                    <a:pt x="214" y="39"/>
                  </a:cubicBezTo>
                  <a:cubicBezTo>
                    <a:pt x="215" y="39"/>
                    <a:pt x="215" y="39"/>
                    <a:pt x="215" y="39"/>
                  </a:cubicBezTo>
                  <a:cubicBezTo>
                    <a:pt x="216" y="40"/>
                    <a:pt x="216" y="40"/>
                    <a:pt x="216" y="40"/>
                  </a:cubicBezTo>
                  <a:cubicBezTo>
                    <a:pt x="217" y="40"/>
                    <a:pt x="217" y="40"/>
                    <a:pt x="217" y="40"/>
                  </a:cubicBezTo>
                  <a:cubicBezTo>
                    <a:pt x="217" y="40"/>
                    <a:pt x="217" y="40"/>
                    <a:pt x="217" y="40"/>
                  </a:cubicBezTo>
                  <a:cubicBezTo>
                    <a:pt x="216" y="41"/>
                    <a:pt x="216" y="41"/>
                    <a:pt x="216" y="41"/>
                  </a:cubicBezTo>
                  <a:cubicBezTo>
                    <a:pt x="215" y="41"/>
                    <a:pt x="215" y="41"/>
                    <a:pt x="215" y="41"/>
                  </a:cubicBezTo>
                  <a:cubicBezTo>
                    <a:pt x="213" y="42"/>
                    <a:pt x="213" y="42"/>
                    <a:pt x="213" y="42"/>
                  </a:cubicBezTo>
                  <a:cubicBezTo>
                    <a:pt x="213" y="42"/>
                    <a:pt x="213" y="42"/>
                    <a:pt x="213" y="42"/>
                  </a:cubicBezTo>
                  <a:cubicBezTo>
                    <a:pt x="211" y="43"/>
                    <a:pt x="211" y="43"/>
                    <a:pt x="211" y="43"/>
                  </a:cubicBezTo>
                  <a:cubicBezTo>
                    <a:pt x="211" y="43"/>
                    <a:pt x="211" y="43"/>
                    <a:pt x="211" y="43"/>
                  </a:cubicBezTo>
                  <a:cubicBezTo>
                    <a:pt x="212" y="43"/>
                    <a:pt x="212" y="43"/>
                    <a:pt x="212" y="43"/>
                  </a:cubicBezTo>
                  <a:cubicBezTo>
                    <a:pt x="213" y="43"/>
                    <a:pt x="213" y="43"/>
                    <a:pt x="213" y="43"/>
                  </a:cubicBezTo>
                  <a:cubicBezTo>
                    <a:pt x="213" y="44"/>
                    <a:pt x="213" y="44"/>
                    <a:pt x="213" y="44"/>
                  </a:cubicBezTo>
                  <a:cubicBezTo>
                    <a:pt x="212" y="45"/>
                    <a:pt x="212" y="45"/>
                    <a:pt x="212" y="45"/>
                  </a:cubicBezTo>
                  <a:cubicBezTo>
                    <a:pt x="212" y="46"/>
                    <a:pt x="212" y="46"/>
                    <a:pt x="212" y="46"/>
                  </a:cubicBezTo>
                  <a:cubicBezTo>
                    <a:pt x="211" y="46"/>
                    <a:pt x="211" y="46"/>
                    <a:pt x="211" y="46"/>
                  </a:cubicBezTo>
                  <a:cubicBezTo>
                    <a:pt x="211" y="46"/>
                    <a:pt x="211" y="46"/>
                    <a:pt x="211" y="46"/>
                  </a:cubicBezTo>
                  <a:cubicBezTo>
                    <a:pt x="210" y="47"/>
                    <a:pt x="210" y="47"/>
                    <a:pt x="210" y="47"/>
                  </a:cubicBezTo>
                  <a:cubicBezTo>
                    <a:pt x="209" y="47"/>
                    <a:pt x="209" y="47"/>
                    <a:pt x="209" y="47"/>
                  </a:cubicBezTo>
                  <a:cubicBezTo>
                    <a:pt x="208" y="47"/>
                    <a:pt x="208" y="47"/>
                    <a:pt x="208" y="47"/>
                  </a:cubicBezTo>
                  <a:cubicBezTo>
                    <a:pt x="207" y="47"/>
                    <a:pt x="207" y="47"/>
                    <a:pt x="207" y="47"/>
                  </a:cubicBezTo>
                  <a:cubicBezTo>
                    <a:pt x="207" y="47"/>
                    <a:pt x="207" y="47"/>
                    <a:pt x="207" y="47"/>
                  </a:cubicBezTo>
                  <a:cubicBezTo>
                    <a:pt x="206" y="47"/>
                    <a:pt x="206" y="47"/>
                    <a:pt x="206" y="47"/>
                  </a:cubicBezTo>
                  <a:cubicBezTo>
                    <a:pt x="205" y="47"/>
                    <a:pt x="205" y="47"/>
                    <a:pt x="205" y="47"/>
                  </a:cubicBezTo>
                  <a:cubicBezTo>
                    <a:pt x="204" y="47"/>
                    <a:pt x="204" y="47"/>
                    <a:pt x="204" y="47"/>
                  </a:cubicBezTo>
                  <a:cubicBezTo>
                    <a:pt x="204" y="46"/>
                    <a:pt x="204" y="46"/>
                    <a:pt x="204" y="46"/>
                  </a:cubicBezTo>
                  <a:cubicBezTo>
                    <a:pt x="204" y="46"/>
                    <a:pt x="204" y="46"/>
                    <a:pt x="204" y="46"/>
                  </a:cubicBezTo>
                  <a:cubicBezTo>
                    <a:pt x="204" y="45"/>
                    <a:pt x="204" y="45"/>
                    <a:pt x="204" y="45"/>
                  </a:cubicBezTo>
                  <a:cubicBezTo>
                    <a:pt x="203" y="44"/>
                    <a:pt x="203" y="44"/>
                    <a:pt x="203" y="44"/>
                  </a:cubicBezTo>
                  <a:cubicBezTo>
                    <a:pt x="202" y="44"/>
                    <a:pt x="202" y="44"/>
                    <a:pt x="202" y="44"/>
                  </a:cubicBezTo>
                  <a:cubicBezTo>
                    <a:pt x="202" y="43"/>
                    <a:pt x="202" y="43"/>
                    <a:pt x="202" y="43"/>
                  </a:cubicBezTo>
                  <a:cubicBezTo>
                    <a:pt x="202" y="42"/>
                    <a:pt x="202" y="42"/>
                    <a:pt x="202" y="42"/>
                  </a:cubicBezTo>
                  <a:close/>
                  <a:moveTo>
                    <a:pt x="201" y="40"/>
                  </a:moveTo>
                  <a:cubicBezTo>
                    <a:pt x="201" y="40"/>
                    <a:pt x="201" y="40"/>
                    <a:pt x="201" y="40"/>
                  </a:cubicBezTo>
                  <a:cubicBezTo>
                    <a:pt x="203" y="40"/>
                    <a:pt x="203" y="40"/>
                    <a:pt x="203" y="40"/>
                  </a:cubicBezTo>
                  <a:cubicBezTo>
                    <a:pt x="203" y="39"/>
                    <a:pt x="203" y="39"/>
                    <a:pt x="203" y="39"/>
                  </a:cubicBezTo>
                  <a:cubicBezTo>
                    <a:pt x="203" y="38"/>
                    <a:pt x="203" y="38"/>
                    <a:pt x="203" y="38"/>
                  </a:cubicBezTo>
                  <a:cubicBezTo>
                    <a:pt x="204" y="37"/>
                    <a:pt x="204" y="37"/>
                    <a:pt x="204" y="37"/>
                  </a:cubicBezTo>
                  <a:cubicBezTo>
                    <a:pt x="203" y="37"/>
                    <a:pt x="203" y="37"/>
                    <a:pt x="203" y="37"/>
                  </a:cubicBezTo>
                  <a:cubicBezTo>
                    <a:pt x="204" y="36"/>
                    <a:pt x="204" y="36"/>
                    <a:pt x="204" y="36"/>
                  </a:cubicBezTo>
                  <a:cubicBezTo>
                    <a:pt x="203" y="36"/>
                    <a:pt x="203" y="36"/>
                    <a:pt x="203" y="36"/>
                  </a:cubicBezTo>
                  <a:cubicBezTo>
                    <a:pt x="203" y="36"/>
                    <a:pt x="203" y="36"/>
                    <a:pt x="203" y="36"/>
                  </a:cubicBezTo>
                  <a:cubicBezTo>
                    <a:pt x="202" y="35"/>
                    <a:pt x="202" y="35"/>
                    <a:pt x="202" y="35"/>
                  </a:cubicBezTo>
                  <a:cubicBezTo>
                    <a:pt x="201" y="36"/>
                    <a:pt x="201" y="36"/>
                    <a:pt x="201" y="36"/>
                  </a:cubicBezTo>
                  <a:cubicBezTo>
                    <a:pt x="201" y="36"/>
                    <a:pt x="201" y="36"/>
                    <a:pt x="201" y="36"/>
                  </a:cubicBezTo>
                  <a:cubicBezTo>
                    <a:pt x="200" y="37"/>
                    <a:pt x="200" y="37"/>
                    <a:pt x="200" y="37"/>
                  </a:cubicBezTo>
                  <a:cubicBezTo>
                    <a:pt x="200" y="38"/>
                    <a:pt x="200" y="38"/>
                    <a:pt x="200" y="38"/>
                  </a:cubicBezTo>
                  <a:cubicBezTo>
                    <a:pt x="200" y="38"/>
                    <a:pt x="200" y="38"/>
                    <a:pt x="200" y="38"/>
                  </a:cubicBezTo>
                  <a:cubicBezTo>
                    <a:pt x="201" y="40"/>
                    <a:pt x="201" y="40"/>
                    <a:pt x="201" y="40"/>
                  </a:cubicBezTo>
                  <a:close/>
                  <a:moveTo>
                    <a:pt x="276" y="99"/>
                  </a:moveTo>
                  <a:cubicBezTo>
                    <a:pt x="277" y="99"/>
                    <a:pt x="277" y="99"/>
                    <a:pt x="277" y="99"/>
                  </a:cubicBezTo>
                  <a:cubicBezTo>
                    <a:pt x="277" y="99"/>
                    <a:pt x="277" y="99"/>
                    <a:pt x="277" y="99"/>
                  </a:cubicBezTo>
                  <a:cubicBezTo>
                    <a:pt x="278" y="99"/>
                    <a:pt x="278" y="99"/>
                    <a:pt x="278" y="99"/>
                  </a:cubicBezTo>
                  <a:cubicBezTo>
                    <a:pt x="278" y="99"/>
                    <a:pt x="278" y="99"/>
                    <a:pt x="278" y="99"/>
                  </a:cubicBezTo>
                  <a:cubicBezTo>
                    <a:pt x="279" y="100"/>
                    <a:pt x="279" y="100"/>
                    <a:pt x="279" y="100"/>
                  </a:cubicBezTo>
                  <a:cubicBezTo>
                    <a:pt x="279" y="100"/>
                    <a:pt x="279" y="100"/>
                    <a:pt x="279" y="100"/>
                  </a:cubicBezTo>
                  <a:cubicBezTo>
                    <a:pt x="281" y="99"/>
                    <a:pt x="281" y="99"/>
                    <a:pt x="281" y="99"/>
                  </a:cubicBezTo>
                  <a:cubicBezTo>
                    <a:pt x="282" y="99"/>
                    <a:pt x="282" y="99"/>
                    <a:pt x="282" y="99"/>
                  </a:cubicBezTo>
                  <a:cubicBezTo>
                    <a:pt x="283" y="99"/>
                    <a:pt x="283" y="99"/>
                    <a:pt x="283" y="99"/>
                  </a:cubicBezTo>
                  <a:cubicBezTo>
                    <a:pt x="284" y="99"/>
                    <a:pt x="284" y="99"/>
                    <a:pt x="284" y="99"/>
                  </a:cubicBezTo>
                  <a:cubicBezTo>
                    <a:pt x="284" y="100"/>
                    <a:pt x="284" y="100"/>
                    <a:pt x="284" y="100"/>
                  </a:cubicBezTo>
                  <a:cubicBezTo>
                    <a:pt x="285" y="99"/>
                    <a:pt x="285" y="99"/>
                    <a:pt x="285" y="99"/>
                  </a:cubicBezTo>
                  <a:cubicBezTo>
                    <a:pt x="285" y="99"/>
                    <a:pt x="285" y="99"/>
                    <a:pt x="285" y="99"/>
                  </a:cubicBezTo>
                  <a:cubicBezTo>
                    <a:pt x="285" y="98"/>
                    <a:pt x="285" y="98"/>
                    <a:pt x="285" y="98"/>
                  </a:cubicBezTo>
                  <a:cubicBezTo>
                    <a:pt x="286" y="98"/>
                    <a:pt x="286" y="98"/>
                    <a:pt x="286" y="98"/>
                  </a:cubicBezTo>
                  <a:cubicBezTo>
                    <a:pt x="286" y="97"/>
                    <a:pt x="286" y="97"/>
                    <a:pt x="286" y="97"/>
                  </a:cubicBezTo>
                  <a:cubicBezTo>
                    <a:pt x="285" y="96"/>
                    <a:pt x="285" y="96"/>
                    <a:pt x="285" y="96"/>
                  </a:cubicBezTo>
                  <a:cubicBezTo>
                    <a:pt x="285" y="95"/>
                    <a:pt x="285" y="95"/>
                    <a:pt x="285" y="95"/>
                  </a:cubicBezTo>
                  <a:cubicBezTo>
                    <a:pt x="286" y="96"/>
                    <a:pt x="286" y="96"/>
                    <a:pt x="286" y="96"/>
                  </a:cubicBezTo>
                  <a:cubicBezTo>
                    <a:pt x="286" y="96"/>
                    <a:pt x="286" y="96"/>
                    <a:pt x="286" y="96"/>
                  </a:cubicBezTo>
                  <a:cubicBezTo>
                    <a:pt x="287" y="97"/>
                    <a:pt x="287" y="97"/>
                    <a:pt x="287" y="97"/>
                  </a:cubicBezTo>
                  <a:cubicBezTo>
                    <a:pt x="287" y="97"/>
                    <a:pt x="287" y="97"/>
                    <a:pt x="287" y="97"/>
                  </a:cubicBezTo>
                  <a:cubicBezTo>
                    <a:pt x="288" y="97"/>
                    <a:pt x="288" y="97"/>
                    <a:pt x="288" y="97"/>
                  </a:cubicBezTo>
                  <a:cubicBezTo>
                    <a:pt x="288" y="97"/>
                    <a:pt x="288" y="97"/>
                    <a:pt x="288" y="97"/>
                  </a:cubicBezTo>
                  <a:cubicBezTo>
                    <a:pt x="289" y="97"/>
                    <a:pt x="289" y="97"/>
                    <a:pt x="289" y="97"/>
                  </a:cubicBezTo>
                  <a:cubicBezTo>
                    <a:pt x="289" y="97"/>
                    <a:pt x="289" y="97"/>
                    <a:pt x="289" y="97"/>
                  </a:cubicBezTo>
                  <a:cubicBezTo>
                    <a:pt x="289" y="96"/>
                    <a:pt x="289" y="96"/>
                    <a:pt x="289" y="96"/>
                  </a:cubicBezTo>
                  <a:cubicBezTo>
                    <a:pt x="289" y="95"/>
                    <a:pt x="289" y="95"/>
                    <a:pt x="289" y="95"/>
                  </a:cubicBezTo>
                  <a:cubicBezTo>
                    <a:pt x="288" y="95"/>
                    <a:pt x="288" y="95"/>
                    <a:pt x="288" y="95"/>
                  </a:cubicBezTo>
                  <a:cubicBezTo>
                    <a:pt x="287" y="95"/>
                    <a:pt x="287" y="95"/>
                    <a:pt x="287" y="95"/>
                  </a:cubicBezTo>
                  <a:cubicBezTo>
                    <a:pt x="286" y="95"/>
                    <a:pt x="286" y="95"/>
                    <a:pt x="286" y="95"/>
                  </a:cubicBezTo>
                  <a:cubicBezTo>
                    <a:pt x="286" y="95"/>
                    <a:pt x="286" y="95"/>
                    <a:pt x="286" y="95"/>
                  </a:cubicBezTo>
                  <a:cubicBezTo>
                    <a:pt x="286" y="94"/>
                    <a:pt x="286" y="94"/>
                    <a:pt x="286" y="94"/>
                  </a:cubicBezTo>
                  <a:cubicBezTo>
                    <a:pt x="287" y="94"/>
                    <a:pt x="287" y="94"/>
                    <a:pt x="287" y="94"/>
                  </a:cubicBezTo>
                  <a:cubicBezTo>
                    <a:pt x="288" y="94"/>
                    <a:pt x="288" y="94"/>
                    <a:pt x="288" y="94"/>
                  </a:cubicBezTo>
                  <a:cubicBezTo>
                    <a:pt x="288" y="93"/>
                    <a:pt x="288" y="93"/>
                    <a:pt x="288" y="93"/>
                  </a:cubicBezTo>
                  <a:cubicBezTo>
                    <a:pt x="289" y="94"/>
                    <a:pt x="289" y="94"/>
                    <a:pt x="289" y="94"/>
                  </a:cubicBezTo>
                  <a:cubicBezTo>
                    <a:pt x="289" y="94"/>
                    <a:pt x="289" y="94"/>
                    <a:pt x="289" y="94"/>
                  </a:cubicBezTo>
                  <a:cubicBezTo>
                    <a:pt x="290" y="93"/>
                    <a:pt x="290" y="93"/>
                    <a:pt x="290" y="93"/>
                  </a:cubicBezTo>
                  <a:cubicBezTo>
                    <a:pt x="290" y="93"/>
                    <a:pt x="290" y="93"/>
                    <a:pt x="290" y="93"/>
                  </a:cubicBezTo>
                  <a:cubicBezTo>
                    <a:pt x="290" y="92"/>
                    <a:pt x="290" y="92"/>
                    <a:pt x="290" y="92"/>
                  </a:cubicBezTo>
                  <a:cubicBezTo>
                    <a:pt x="290" y="91"/>
                    <a:pt x="290" y="91"/>
                    <a:pt x="290" y="91"/>
                  </a:cubicBezTo>
                  <a:cubicBezTo>
                    <a:pt x="290" y="91"/>
                    <a:pt x="290" y="91"/>
                    <a:pt x="290" y="91"/>
                  </a:cubicBezTo>
                  <a:cubicBezTo>
                    <a:pt x="291" y="91"/>
                    <a:pt x="291" y="91"/>
                    <a:pt x="291" y="91"/>
                  </a:cubicBezTo>
                  <a:cubicBezTo>
                    <a:pt x="289" y="91"/>
                    <a:pt x="289" y="91"/>
                    <a:pt x="289" y="91"/>
                  </a:cubicBezTo>
                  <a:cubicBezTo>
                    <a:pt x="289" y="91"/>
                    <a:pt x="289" y="91"/>
                    <a:pt x="289" y="91"/>
                  </a:cubicBezTo>
                  <a:cubicBezTo>
                    <a:pt x="289" y="90"/>
                    <a:pt x="289" y="90"/>
                    <a:pt x="289" y="90"/>
                  </a:cubicBezTo>
                  <a:cubicBezTo>
                    <a:pt x="289" y="90"/>
                    <a:pt x="289" y="90"/>
                    <a:pt x="289" y="90"/>
                  </a:cubicBezTo>
                  <a:cubicBezTo>
                    <a:pt x="290" y="89"/>
                    <a:pt x="290" y="89"/>
                    <a:pt x="290" y="89"/>
                  </a:cubicBezTo>
                  <a:cubicBezTo>
                    <a:pt x="289" y="89"/>
                    <a:pt x="289" y="89"/>
                    <a:pt x="289" y="89"/>
                  </a:cubicBezTo>
                  <a:cubicBezTo>
                    <a:pt x="287" y="89"/>
                    <a:pt x="287" y="89"/>
                    <a:pt x="287" y="89"/>
                  </a:cubicBezTo>
                  <a:cubicBezTo>
                    <a:pt x="287" y="88"/>
                    <a:pt x="287" y="88"/>
                    <a:pt x="287" y="88"/>
                  </a:cubicBezTo>
                  <a:cubicBezTo>
                    <a:pt x="287" y="88"/>
                    <a:pt x="287" y="88"/>
                    <a:pt x="287" y="88"/>
                  </a:cubicBezTo>
                  <a:cubicBezTo>
                    <a:pt x="287" y="88"/>
                    <a:pt x="287" y="88"/>
                    <a:pt x="287" y="88"/>
                  </a:cubicBezTo>
                  <a:cubicBezTo>
                    <a:pt x="287" y="87"/>
                    <a:pt x="287" y="87"/>
                    <a:pt x="287" y="87"/>
                  </a:cubicBezTo>
                  <a:cubicBezTo>
                    <a:pt x="286" y="86"/>
                    <a:pt x="286" y="86"/>
                    <a:pt x="286" y="86"/>
                  </a:cubicBezTo>
                  <a:cubicBezTo>
                    <a:pt x="285" y="86"/>
                    <a:pt x="285" y="86"/>
                    <a:pt x="285" y="86"/>
                  </a:cubicBezTo>
                  <a:cubicBezTo>
                    <a:pt x="284" y="86"/>
                    <a:pt x="284" y="86"/>
                    <a:pt x="284" y="86"/>
                  </a:cubicBezTo>
                  <a:cubicBezTo>
                    <a:pt x="283" y="86"/>
                    <a:pt x="283" y="86"/>
                    <a:pt x="283" y="86"/>
                  </a:cubicBezTo>
                  <a:cubicBezTo>
                    <a:pt x="282" y="87"/>
                    <a:pt x="282" y="87"/>
                    <a:pt x="282" y="87"/>
                  </a:cubicBezTo>
                  <a:cubicBezTo>
                    <a:pt x="280" y="86"/>
                    <a:pt x="280" y="86"/>
                    <a:pt x="280" y="86"/>
                  </a:cubicBezTo>
                  <a:cubicBezTo>
                    <a:pt x="280" y="85"/>
                    <a:pt x="280" y="85"/>
                    <a:pt x="280" y="85"/>
                  </a:cubicBezTo>
                  <a:cubicBezTo>
                    <a:pt x="279" y="85"/>
                    <a:pt x="279" y="85"/>
                    <a:pt x="279" y="85"/>
                  </a:cubicBezTo>
                  <a:cubicBezTo>
                    <a:pt x="279" y="85"/>
                    <a:pt x="279" y="85"/>
                    <a:pt x="279" y="85"/>
                  </a:cubicBezTo>
                  <a:cubicBezTo>
                    <a:pt x="278" y="85"/>
                    <a:pt x="278" y="85"/>
                    <a:pt x="278" y="85"/>
                  </a:cubicBezTo>
                  <a:cubicBezTo>
                    <a:pt x="278" y="85"/>
                    <a:pt x="278" y="85"/>
                    <a:pt x="278" y="85"/>
                  </a:cubicBezTo>
                  <a:cubicBezTo>
                    <a:pt x="277" y="85"/>
                    <a:pt x="277" y="85"/>
                    <a:pt x="277" y="85"/>
                  </a:cubicBezTo>
                  <a:cubicBezTo>
                    <a:pt x="276" y="86"/>
                    <a:pt x="276" y="86"/>
                    <a:pt x="276" y="86"/>
                  </a:cubicBezTo>
                  <a:cubicBezTo>
                    <a:pt x="276" y="86"/>
                    <a:pt x="276" y="86"/>
                    <a:pt x="276" y="86"/>
                  </a:cubicBezTo>
                  <a:cubicBezTo>
                    <a:pt x="275" y="85"/>
                    <a:pt x="275" y="85"/>
                    <a:pt x="275" y="85"/>
                  </a:cubicBezTo>
                  <a:cubicBezTo>
                    <a:pt x="274" y="86"/>
                    <a:pt x="274" y="86"/>
                    <a:pt x="274" y="86"/>
                  </a:cubicBezTo>
                  <a:cubicBezTo>
                    <a:pt x="273" y="86"/>
                    <a:pt x="273" y="86"/>
                    <a:pt x="273" y="86"/>
                  </a:cubicBezTo>
                  <a:cubicBezTo>
                    <a:pt x="273" y="86"/>
                    <a:pt x="273" y="86"/>
                    <a:pt x="273" y="86"/>
                  </a:cubicBezTo>
                  <a:cubicBezTo>
                    <a:pt x="273" y="87"/>
                    <a:pt x="273" y="87"/>
                    <a:pt x="273" y="87"/>
                  </a:cubicBezTo>
                  <a:cubicBezTo>
                    <a:pt x="273" y="86"/>
                    <a:pt x="273" y="86"/>
                    <a:pt x="273" y="86"/>
                  </a:cubicBezTo>
                  <a:cubicBezTo>
                    <a:pt x="273" y="86"/>
                    <a:pt x="273" y="86"/>
                    <a:pt x="273" y="86"/>
                  </a:cubicBezTo>
                  <a:cubicBezTo>
                    <a:pt x="272" y="86"/>
                    <a:pt x="272" y="86"/>
                    <a:pt x="272" y="86"/>
                  </a:cubicBezTo>
                  <a:cubicBezTo>
                    <a:pt x="270" y="86"/>
                    <a:pt x="270" y="86"/>
                    <a:pt x="270" y="86"/>
                  </a:cubicBezTo>
                  <a:cubicBezTo>
                    <a:pt x="270" y="86"/>
                    <a:pt x="270" y="86"/>
                    <a:pt x="270" y="86"/>
                  </a:cubicBezTo>
                  <a:cubicBezTo>
                    <a:pt x="270" y="86"/>
                    <a:pt x="270" y="86"/>
                    <a:pt x="270" y="86"/>
                  </a:cubicBezTo>
                  <a:cubicBezTo>
                    <a:pt x="270" y="87"/>
                    <a:pt x="270" y="87"/>
                    <a:pt x="270" y="87"/>
                  </a:cubicBezTo>
                  <a:cubicBezTo>
                    <a:pt x="271" y="88"/>
                    <a:pt x="271" y="88"/>
                    <a:pt x="271" y="88"/>
                  </a:cubicBezTo>
                  <a:cubicBezTo>
                    <a:pt x="270" y="87"/>
                    <a:pt x="270" y="87"/>
                    <a:pt x="270" y="87"/>
                  </a:cubicBezTo>
                  <a:cubicBezTo>
                    <a:pt x="270" y="87"/>
                    <a:pt x="270" y="87"/>
                    <a:pt x="270" y="87"/>
                  </a:cubicBezTo>
                  <a:cubicBezTo>
                    <a:pt x="269" y="87"/>
                    <a:pt x="269" y="87"/>
                    <a:pt x="269" y="87"/>
                  </a:cubicBezTo>
                  <a:cubicBezTo>
                    <a:pt x="268" y="87"/>
                    <a:pt x="268" y="87"/>
                    <a:pt x="268" y="87"/>
                  </a:cubicBezTo>
                  <a:cubicBezTo>
                    <a:pt x="267" y="87"/>
                    <a:pt x="267" y="87"/>
                    <a:pt x="267" y="87"/>
                  </a:cubicBezTo>
                  <a:cubicBezTo>
                    <a:pt x="268" y="86"/>
                    <a:pt x="268" y="86"/>
                    <a:pt x="268" y="86"/>
                  </a:cubicBezTo>
                  <a:cubicBezTo>
                    <a:pt x="268" y="86"/>
                    <a:pt x="268" y="86"/>
                    <a:pt x="268" y="86"/>
                  </a:cubicBezTo>
                  <a:cubicBezTo>
                    <a:pt x="267" y="85"/>
                    <a:pt x="267" y="85"/>
                    <a:pt x="267" y="85"/>
                  </a:cubicBezTo>
                  <a:cubicBezTo>
                    <a:pt x="267" y="84"/>
                    <a:pt x="267" y="84"/>
                    <a:pt x="267" y="84"/>
                  </a:cubicBezTo>
                  <a:cubicBezTo>
                    <a:pt x="267" y="84"/>
                    <a:pt x="267" y="84"/>
                    <a:pt x="267" y="84"/>
                  </a:cubicBezTo>
                  <a:cubicBezTo>
                    <a:pt x="266" y="84"/>
                    <a:pt x="266" y="84"/>
                    <a:pt x="266" y="84"/>
                  </a:cubicBezTo>
                  <a:cubicBezTo>
                    <a:pt x="266" y="85"/>
                    <a:pt x="266" y="85"/>
                    <a:pt x="266" y="85"/>
                  </a:cubicBezTo>
                  <a:cubicBezTo>
                    <a:pt x="266" y="85"/>
                    <a:pt x="266" y="85"/>
                    <a:pt x="266" y="85"/>
                  </a:cubicBezTo>
                  <a:cubicBezTo>
                    <a:pt x="265" y="85"/>
                    <a:pt x="265" y="85"/>
                    <a:pt x="265" y="85"/>
                  </a:cubicBezTo>
                  <a:cubicBezTo>
                    <a:pt x="266" y="85"/>
                    <a:pt x="266" y="85"/>
                    <a:pt x="266" y="85"/>
                  </a:cubicBezTo>
                  <a:cubicBezTo>
                    <a:pt x="266" y="84"/>
                    <a:pt x="266" y="84"/>
                    <a:pt x="266" y="84"/>
                  </a:cubicBezTo>
                  <a:cubicBezTo>
                    <a:pt x="265" y="84"/>
                    <a:pt x="265" y="84"/>
                    <a:pt x="265" y="84"/>
                  </a:cubicBezTo>
                  <a:cubicBezTo>
                    <a:pt x="264" y="84"/>
                    <a:pt x="264" y="84"/>
                    <a:pt x="264" y="84"/>
                  </a:cubicBezTo>
                  <a:cubicBezTo>
                    <a:pt x="264" y="84"/>
                    <a:pt x="264" y="84"/>
                    <a:pt x="264" y="84"/>
                  </a:cubicBezTo>
                  <a:cubicBezTo>
                    <a:pt x="264" y="84"/>
                    <a:pt x="264" y="84"/>
                    <a:pt x="264" y="84"/>
                  </a:cubicBezTo>
                  <a:cubicBezTo>
                    <a:pt x="264" y="83"/>
                    <a:pt x="264" y="83"/>
                    <a:pt x="264" y="83"/>
                  </a:cubicBezTo>
                  <a:cubicBezTo>
                    <a:pt x="264" y="82"/>
                    <a:pt x="264" y="82"/>
                    <a:pt x="264" y="82"/>
                  </a:cubicBezTo>
                  <a:cubicBezTo>
                    <a:pt x="263" y="83"/>
                    <a:pt x="263" y="83"/>
                    <a:pt x="263" y="83"/>
                  </a:cubicBezTo>
                  <a:cubicBezTo>
                    <a:pt x="262" y="84"/>
                    <a:pt x="262" y="84"/>
                    <a:pt x="262" y="84"/>
                  </a:cubicBezTo>
                  <a:cubicBezTo>
                    <a:pt x="262" y="85"/>
                    <a:pt x="262" y="85"/>
                    <a:pt x="262" y="85"/>
                  </a:cubicBezTo>
                  <a:cubicBezTo>
                    <a:pt x="261" y="85"/>
                    <a:pt x="261" y="85"/>
                    <a:pt x="261" y="85"/>
                  </a:cubicBezTo>
                  <a:cubicBezTo>
                    <a:pt x="261" y="84"/>
                    <a:pt x="261" y="84"/>
                    <a:pt x="261" y="84"/>
                  </a:cubicBezTo>
                  <a:cubicBezTo>
                    <a:pt x="261" y="83"/>
                    <a:pt x="261" y="83"/>
                    <a:pt x="261" y="83"/>
                  </a:cubicBezTo>
                  <a:cubicBezTo>
                    <a:pt x="261" y="83"/>
                    <a:pt x="261" y="83"/>
                    <a:pt x="261" y="83"/>
                  </a:cubicBezTo>
                  <a:cubicBezTo>
                    <a:pt x="262" y="82"/>
                    <a:pt x="262" y="82"/>
                    <a:pt x="262" y="82"/>
                  </a:cubicBezTo>
                  <a:cubicBezTo>
                    <a:pt x="261" y="81"/>
                    <a:pt x="261" y="81"/>
                    <a:pt x="261" y="81"/>
                  </a:cubicBezTo>
                  <a:cubicBezTo>
                    <a:pt x="260" y="81"/>
                    <a:pt x="260" y="81"/>
                    <a:pt x="260" y="81"/>
                  </a:cubicBezTo>
                  <a:cubicBezTo>
                    <a:pt x="260" y="81"/>
                    <a:pt x="260" y="81"/>
                    <a:pt x="260" y="81"/>
                  </a:cubicBezTo>
                  <a:cubicBezTo>
                    <a:pt x="261" y="81"/>
                    <a:pt x="261" y="81"/>
                    <a:pt x="261" y="81"/>
                  </a:cubicBezTo>
                  <a:cubicBezTo>
                    <a:pt x="261" y="80"/>
                    <a:pt x="261" y="80"/>
                    <a:pt x="261" y="80"/>
                  </a:cubicBezTo>
                  <a:cubicBezTo>
                    <a:pt x="261" y="79"/>
                    <a:pt x="261" y="79"/>
                    <a:pt x="261" y="79"/>
                  </a:cubicBezTo>
                  <a:cubicBezTo>
                    <a:pt x="261" y="79"/>
                    <a:pt x="261" y="79"/>
                    <a:pt x="261" y="79"/>
                  </a:cubicBezTo>
                  <a:cubicBezTo>
                    <a:pt x="260" y="79"/>
                    <a:pt x="260" y="79"/>
                    <a:pt x="260" y="79"/>
                  </a:cubicBezTo>
                  <a:cubicBezTo>
                    <a:pt x="260" y="79"/>
                    <a:pt x="260" y="79"/>
                    <a:pt x="260" y="79"/>
                  </a:cubicBezTo>
                  <a:cubicBezTo>
                    <a:pt x="259" y="79"/>
                    <a:pt x="259" y="79"/>
                    <a:pt x="259" y="79"/>
                  </a:cubicBezTo>
                  <a:cubicBezTo>
                    <a:pt x="259" y="79"/>
                    <a:pt x="259" y="79"/>
                    <a:pt x="259" y="79"/>
                  </a:cubicBezTo>
                  <a:cubicBezTo>
                    <a:pt x="259" y="79"/>
                    <a:pt x="259" y="79"/>
                    <a:pt x="259" y="79"/>
                  </a:cubicBezTo>
                  <a:cubicBezTo>
                    <a:pt x="258" y="79"/>
                    <a:pt x="258" y="79"/>
                    <a:pt x="258" y="79"/>
                  </a:cubicBezTo>
                  <a:cubicBezTo>
                    <a:pt x="258" y="79"/>
                    <a:pt x="258" y="79"/>
                    <a:pt x="258" y="79"/>
                  </a:cubicBezTo>
                  <a:cubicBezTo>
                    <a:pt x="257" y="79"/>
                    <a:pt x="257" y="79"/>
                    <a:pt x="257" y="79"/>
                  </a:cubicBezTo>
                  <a:cubicBezTo>
                    <a:pt x="257" y="79"/>
                    <a:pt x="257" y="79"/>
                    <a:pt x="257" y="79"/>
                  </a:cubicBezTo>
                  <a:cubicBezTo>
                    <a:pt x="257" y="79"/>
                    <a:pt x="257" y="79"/>
                    <a:pt x="257" y="79"/>
                  </a:cubicBezTo>
                  <a:cubicBezTo>
                    <a:pt x="258" y="78"/>
                    <a:pt x="258" y="78"/>
                    <a:pt x="258" y="78"/>
                  </a:cubicBezTo>
                  <a:cubicBezTo>
                    <a:pt x="258" y="77"/>
                    <a:pt x="258" y="77"/>
                    <a:pt x="258" y="77"/>
                  </a:cubicBezTo>
                  <a:cubicBezTo>
                    <a:pt x="259" y="77"/>
                    <a:pt x="259" y="77"/>
                    <a:pt x="259" y="77"/>
                  </a:cubicBezTo>
                  <a:cubicBezTo>
                    <a:pt x="259" y="78"/>
                    <a:pt x="259" y="78"/>
                    <a:pt x="259" y="78"/>
                  </a:cubicBezTo>
                  <a:cubicBezTo>
                    <a:pt x="261" y="78"/>
                    <a:pt x="261" y="78"/>
                    <a:pt x="261" y="78"/>
                  </a:cubicBezTo>
                  <a:cubicBezTo>
                    <a:pt x="260" y="78"/>
                    <a:pt x="260" y="78"/>
                    <a:pt x="260" y="78"/>
                  </a:cubicBezTo>
                  <a:cubicBezTo>
                    <a:pt x="260" y="77"/>
                    <a:pt x="260" y="77"/>
                    <a:pt x="260" y="77"/>
                  </a:cubicBezTo>
                  <a:cubicBezTo>
                    <a:pt x="259" y="77"/>
                    <a:pt x="259" y="77"/>
                    <a:pt x="259" y="77"/>
                  </a:cubicBezTo>
                  <a:cubicBezTo>
                    <a:pt x="259" y="77"/>
                    <a:pt x="259" y="77"/>
                    <a:pt x="259" y="77"/>
                  </a:cubicBezTo>
                  <a:cubicBezTo>
                    <a:pt x="258" y="76"/>
                    <a:pt x="258" y="76"/>
                    <a:pt x="258" y="76"/>
                  </a:cubicBezTo>
                  <a:cubicBezTo>
                    <a:pt x="257" y="75"/>
                    <a:pt x="257" y="75"/>
                    <a:pt x="257" y="75"/>
                  </a:cubicBezTo>
                  <a:cubicBezTo>
                    <a:pt x="258" y="75"/>
                    <a:pt x="258" y="75"/>
                    <a:pt x="258" y="75"/>
                  </a:cubicBezTo>
                  <a:cubicBezTo>
                    <a:pt x="258" y="75"/>
                    <a:pt x="258" y="75"/>
                    <a:pt x="258" y="75"/>
                  </a:cubicBezTo>
                  <a:cubicBezTo>
                    <a:pt x="258" y="75"/>
                    <a:pt x="258" y="75"/>
                    <a:pt x="258" y="75"/>
                  </a:cubicBezTo>
                  <a:cubicBezTo>
                    <a:pt x="259" y="75"/>
                    <a:pt x="259" y="75"/>
                    <a:pt x="259" y="75"/>
                  </a:cubicBezTo>
                  <a:cubicBezTo>
                    <a:pt x="260" y="76"/>
                    <a:pt x="260" y="76"/>
                    <a:pt x="260" y="76"/>
                  </a:cubicBezTo>
                  <a:cubicBezTo>
                    <a:pt x="261" y="76"/>
                    <a:pt x="261" y="76"/>
                    <a:pt x="261" y="76"/>
                  </a:cubicBezTo>
                  <a:cubicBezTo>
                    <a:pt x="261" y="77"/>
                    <a:pt x="261" y="77"/>
                    <a:pt x="261" y="77"/>
                  </a:cubicBezTo>
                  <a:cubicBezTo>
                    <a:pt x="262" y="77"/>
                    <a:pt x="262" y="77"/>
                    <a:pt x="262" y="77"/>
                  </a:cubicBezTo>
                  <a:cubicBezTo>
                    <a:pt x="262" y="77"/>
                    <a:pt x="262" y="77"/>
                    <a:pt x="262" y="77"/>
                  </a:cubicBezTo>
                  <a:cubicBezTo>
                    <a:pt x="264" y="77"/>
                    <a:pt x="264" y="77"/>
                    <a:pt x="264" y="77"/>
                  </a:cubicBezTo>
                  <a:cubicBezTo>
                    <a:pt x="265" y="77"/>
                    <a:pt x="265" y="77"/>
                    <a:pt x="265" y="77"/>
                  </a:cubicBezTo>
                  <a:cubicBezTo>
                    <a:pt x="265" y="77"/>
                    <a:pt x="265" y="77"/>
                    <a:pt x="265" y="77"/>
                  </a:cubicBezTo>
                  <a:cubicBezTo>
                    <a:pt x="265" y="76"/>
                    <a:pt x="265" y="76"/>
                    <a:pt x="265" y="76"/>
                  </a:cubicBezTo>
                  <a:cubicBezTo>
                    <a:pt x="263" y="75"/>
                    <a:pt x="263" y="75"/>
                    <a:pt x="263" y="75"/>
                  </a:cubicBezTo>
                  <a:cubicBezTo>
                    <a:pt x="262" y="74"/>
                    <a:pt x="262" y="74"/>
                    <a:pt x="262" y="74"/>
                  </a:cubicBezTo>
                  <a:cubicBezTo>
                    <a:pt x="262" y="74"/>
                    <a:pt x="262" y="74"/>
                    <a:pt x="262" y="74"/>
                  </a:cubicBezTo>
                  <a:cubicBezTo>
                    <a:pt x="261" y="73"/>
                    <a:pt x="261" y="73"/>
                    <a:pt x="261" y="73"/>
                  </a:cubicBezTo>
                  <a:cubicBezTo>
                    <a:pt x="261" y="73"/>
                    <a:pt x="261" y="73"/>
                    <a:pt x="261" y="73"/>
                  </a:cubicBezTo>
                  <a:cubicBezTo>
                    <a:pt x="260" y="73"/>
                    <a:pt x="260" y="73"/>
                    <a:pt x="260" y="73"/>
                  </a:cubicBezTo>
                  <a:cubicBezTo>
                    <a:pt x="260" y="72"/>
                    <a:pt x="260" y="72"/>
                    <a:pt x="260" y="72"/>
                  </a:cubicBezTo>
                  <a:cubicBezTo>
                    <a:pt x="260" y="72"/>
                    <a:pt x="260" y="72"/>
                    <a:pt x="260" y="72"/>
                  </a:cubicBezTo>
                  <a:cubicBezTo>
                    <a:pt x="261" y="72"/>
                    <a:pt x="261" y="72"/>
                    <a:pt x="261" y="72"/>
                  </a:cubicBezTo>
                  <a:cubicBezTo>
                    <a:pt x="261" y="73"/>
                    <a:pt x="261" y="73"/>
                    <a:pt x="261" y="73"/>
                  </a:cubicBezTo>
                  <a:cubicBezTo>
                    <a:pt x="262" y="73"/>
                    <a:pt x="262" y="73"/>
                    <a:pt x="262" y="73"/>
                  </a:cubicBezTo>
                  <a:cubicBezTo>
                    <a:pt x="262" y="73"/>
                    <a:pt x="262" y="73"/>
                    <a:pt x="262" y="73"/>
                  </a:cubicBezTo>
                  <a:cubicBezTo>
                    <a:pt x="263" y="73"/>
                    <a:pt x="263" y="73"/>
                    <a:pt x="263" y="73"/>
                  </a:cubicBezTo>
                  <a:cubicBezTo>
                    <a:pt x="263" y="73"/>
                    <a:pt x="263" y="73"/>
                    <a:pt x="263" y="73"/>
                  </a:cubicBezTo>
                  <a:cubicBezTo>
                    <a:pt x="263" y="71"/>
                    <a:pt x="263" y="71"/>
                    <a:pt x="263" y="71"/>
                  </a:cubicBezTo>
                  <a:cubicBezTo>
                    <a:pt x="262" y="70"/>
                    <a:pt x="262" y="70"/>
                    <a:pt x="262" y="70"/>
                  </a:cubicBezTo>
                  <a:cubicBezTo>
                    <a:pt x="261" y="70"/>
                    <a:pt x="261" y="70"/>
                    <a:pt x="261" y="70"/>
                  </a:cubicBezTo>
                  <a:cubicBezTo>
                    <a:pt x="261" y="70"/>
                    <a:pt x="261" y="70"/>
                    <a:pt x="261" y="70"/>
                  </a:cubicBezTo>
                  <a:cubicBezTo>
                    <a:pt x="260" y="70"/>
                    <a:pt x="260" y="70"/>
                    <a:pt x="260" y="70"/>
                  </a:cubicBezTo>
                  <a:cubicBezTo>
                    <a:pt x="259" y="71"/>
                    <a:pt x="259" y="71"/>
                    <a:pt x="259" y="71"/>
                  </a:cubicBezTo>
                  <a:cubicBezTo>
                    <a:pt x="258" y="71"/>
                    <a:pt x="258" y="71"/>
                    <a:pt x="258" y="71"/>
                  </a:cubicBezTo>
                  <a:cubicBezTo>
                    <a:pt x="257" y="70"/>
                    <a:pt x="257" y="70"/>
                    <a:pt x="257" y="70"/>
                  </a:cubicBezTo>
                  <a:cubicBezTo>
                    <a:pt x="257" y="70"/>
                    <a:pt x="257" y="70"/>
                    <a:pt x="257" y="70"/>
                  </a:cubicBezTo>
                  <a:cubicBezTo>
                    <a:pt x="256" y="70"/>
                    <a:pt x="256" y="70"/>
                    <a:pt x="256" y="70"/>
                  </a:cubicBezTo>
                  <a:cubicBezTo>
                    <a:pt x="255" y="71"/>
                    <a:pt x="255" y="71"/>
                    <a:pt x="255" y="71"/>
                  </a:cubicBezTo>
                  <a:cubicBezTo>
                    <a:pt x="254" y="71"/>
                    <a:pt x="254" y="71"/>
                    <a:pt x="254" y="71"/>
                  </a:cubicBezTo>
                  <a:cubicBezTo>
                    <a:pt x="254" y="72"/>
                    <a:pt x="254" y="72"/>
                    <a:pt x="254" y="72"/>
                  </a:cubicBezTo>
                  <a:cubicBezTo>
                    <a:pt x="253" y="72"/>
                    <a:pt x="253" y="72"/>
                    <a:pt x="253" y="72"/>
                  </a:cubicBezTo>
                  <a:cubicBezTo>
                    <a:pt x="253" y="72"/>
                    <a:pt x="253" y="72"/>
                    <a:pt x="253" y="72"/>
                  </a:cubicBezTo>
                  <a:cubicBezTo>
                    <a:pt x="254" y="71"/>
                    <a:pt x="254" y="71"/>
                    <a:pt x="254" y="71"/>
                  </a:cubicBezTo>
                  <a:cubicBezTo>
                    <a:pt x="254" y="71"/>
                    <a:pt x="254" y="71"/>
                    <a:pt x="254" y="71"/>
                  </a:cubicBezTo>
                  <a:cubicBezTo>
                    <a:pt x="256" y="69"/>
                    <a:pt x="256" y="69"/>
                    <a:pt x="256" y="69"/>
                  </a:cubicBezTo>
                  <a:cubicBezTo>
                    <a:pt x="256" y="69"/>
                    <a:pt x="256" y="69"/>
                    <a:pt x="256" y="69"/>
                  </a:cubicBezTo>
                  <a:cubicBezTo>
                    <a:pt x="256" y="68"/>
                    <a:pt x="256" y="68"/>
                    <a:pt x="256" y="68"/>
                  </a:cubicBezTo>
                  <a:cubicBezTo>
                    <a:pt x="256" y="66"/>
                    <a:pt x="256" y="66"/>
                    <a:pt x="256" y="66"/>
                  </a:cubicBezTo>
                  <a:cubicBezTo>
                    <a:pt x="256" y="66"/>
                    <a:pt x="256" y="66"/>
                    <a:pt x="256" y="66"/>
                  </a:cubicBezTo>
                  <a:cubicBezTo>
                    <a:pt x="255" y="65"/>
                    <a:pt x="255" y="65"/>
                    <a:pt x="255" y="65"/>
                  </a:cubicBezTo>
                  <a:cubicBezTo>
                    <a:pt x="255" y="66"/>
                    <a:pt x="255" y="66"/>
                    <a:pt x="255" y="66"/>
                  </a:cubicBezTo>
                  <a:cubicBezTo>
                    <a:pt x="254" y="66"/>
                    <a:pt x="254" y="66"/>
                    <a:pt x="254" y="66"/>
                  </a:cubicBezTo>
                  <a:cubicBezTo>
                    <a:pt x="254" y="65"/>
                    <a:pt x="254" y="65"/>
                    <a:pt x="254" y="65"/>
                  </a:cubicBezTo>
                  <a:cubicBezTo>
                    <a:pt x="254" y="65"/>
                    <a:pt x="254" y="65"/>
                    <a:pt x="254" y="65"/>
                  </a:cubicBezTo>
                  <a:cubicBezTo>
                    <a:pt x="253" y="64"/>
                    <a:pt x="253" y="64"/>
                    <a:pt x="253" y="64"/>
                  </a:cubicBezTo>
                  <a:cubicBezTo>
                    <a:pt x="252" y="64"/>
                    <a:pt x="252" y="64"/>
                    <a:pt x="252" y="64"/>
                  </a:cubicBezTo>
                  <a:cubicBezTo>
                    <a:pt x="251" y="63"/>
                    <a:pt x="251" y="63"/>
                    <a:pt x="251" y="63"/>
                  </a:cubicBezTo>
                  <a:cubicBezTo>
                    <a:pt x="250" y="63"/>
                    <a:pt x="250" y="63"/>
                    <a:pt x="250" y="63"/>
                  </a:cubicBezTo>
                  <a:cubicBezTo>
                    <a:pt x="250" y="63"/>
                    <a:pt x="250" y="63"/>
                    <a:pt x="250" y="63"/>
                  </a:cubicBezTo>
                  <a:cubicBezTo>
                    <a:pt x="249" y="63"/>
                    <a:pt x="249" y="63"/>
                    <a:pt x="249" y="63"/>
                  </a:cubicBezTo>
                  <a:cubicBezTo>
                    <a:pt x="248" y="63"/>
                    <a:pt x="248" y="63"/>
                    <a:pt x="248" y="63"/>
                  </a:cubicBezTo>
                  <a:cubicBezTo>
                    <a:pt x="247" y="63"/>
                    <a:pt x="247" y="63"/>
                    <a:pt x="247" y="63"/>
                  </a:cubicBezTo>
                  <a:cubicBezTo>
                    <a:pt x="247" y="63"/>
                    <a:pt x="247" y="63"/>
                    <a:pt x="247" y="63"/>
                  </a:cubicBezTo>
                  <a:cubicBezTo>
                    <a:pt x="247" y="64"/>
                    <a:pt x="247" y="64"/>
                    <a:pt x="247" y="64"/>
                  </a:cubicBezTo>
                  <a:cubicBezTo>
                    <a:pt x="247" y="65"/>
                    <a:pt x="247" y="65"/>
                    <a:pt x="247" y="65"/>
                  </a:cubicBezTo>
                  <a:cubicBezTo>
                    <a:pt x="247" y="66"/>
                    <a:pt x="247" y="66"/>
                    <a:pt x="247" y="66"/>
                  </a:cubicBezTo>
                  <a:cubicBezTo>
                    <a:pt x="247" y="66"/>
                    <a:pt x="247" y="66"/>
                    <a:pt x="247" y="66"/>
                  </a:cubicBezTo>
                  <a:cubicBezTo>
                    <a:pt x="246" y="64"/>
                    <a:pt x="246" y="64"/>
                    <a:pt x="246" y="64"/>
                  </a:cubicBezTo>
                  <a:cubicBezTo>
                    <a:pt x="246" y="65"/>
                    <a:pt x="246" y="65"/>
                    <a:pt x="246" y="65"/>
                  </a:cubicBezTo>
                  <a:cubicBezTo>
                    <a:pt x="246" y="66"/>
                    <a:pt x="246" y="66"/>
                    <a:pt x="246" y="66"/>
                  </a:cubicBezTo>
                  <a:cubicBezTo>
                    <a:pt x="247" y="66"/>
                    <a:pt x="247" y="66"/>
                    <a:pt x="247" y="66"/>
                  </a:cubicBezTo>
                  <a:cubicBezTo>
                    <a:pt x="248" y="68"/>
                    <a:pt x="248" y="68"/>
                    <a:pt x="248" y="68"/>
                  </a:cubicBezTo>
                  <a:cubicBezTo>
                    <a:pt x="249" y="68"/>
                    <a:pt x="249" y="68"/>
                    <a:pt x="249" y="68"/>
                  </a:cubicBezTo>
                  <a:cubicBezTo>
                    <a:pt x="248" y="68"/>
                    <a:pt x="248" y="68"/>
                    <a:pt x="248" y="68"/>
                  </a:cubicBezTo>
                  <a:cubicBezTo>
                    <a:pt x="247" y="68"/>
                    <a:pt x="247" y="68"/>
                    <a:pt x="247" y="68"/>
                  </a:cubicBezTo>
                  <a:cubicBezTo>
                    <a:pt x="247" y="69"/>
                    <a:pt x="247" y="69"/>
                    <a:pt x="247" y="69"/>
                  </a:cubicBezTo>
                  <a:cubicBezTo>
                    <a:pt x="248" y="70"/>
                    <a:pt x="248" y="70"/>
                    <a:pt x="248" y="70"/>
                  </a:cubicBezTo>
                  <a:cubicBezTo>
                    <a:pt x="249" y="70"/>
                    <a:pt x="249" y="70"/>
                    <a:pt x="249" y="70"/>
                  </a:cubicBezTo>
                  <a:cubicBezTo>
                    <a:pt x="249" y="71"/>
                    <a:pt x="249" y="71"/>
                    <a:pt x="249" y="71"/>
                  </a:cubicBezTo>
                  <a:cubicBezTo>
                    <a:pt x="249" y="71"/>
                    <a:pt x="249" y="71"/>
                    <a:pt x="249" y="71"/>
                  </a:cubicBezTo>
                  <a:cubicBezTo>
                    <a:pt x="247" y="71"/>
                    <a:pt x="247" y="71"/>
                    <a:pt x="247" y="71"/>
                  </a:cubicBezTo>
                  <a:cubicBezTo>
                    <a:pt x="247" y="71"/>
                    <a:pt x="247" y="71"/>
                    <a:pt x="247" y="71"/>
                  </a:cubicBezTo>
                  <a:cubicBezTo>
                    <a:pt x="247" y="71"/>
                    <a:pt x="247" y="71"/>
                    <a:pt x="247" y="71"/>
                  </a:cubicBezTo>
                  <a:cubicBezTo>
                    <a:pt x="247" y="72"/>
                    <a:pt x="247" y="72"/>
                    <a:pt x="247" y="72"/>
                  </a:cubicBezTo>
                  <a:cubicBezTo>
                    <a:pt x="248" y="71"/>
                    <a:pt x="248" y="71"/>
                    <a:pt x="248" y="71"/>
                  </a:cubicBezTo>
                  <a:cubicBezTo>
                    <a:pt x="248" y="72"/>
                    <a:pt x="248" y="72"/>
                    <a:pt x="248" y="72"/>
                  </a:cubicBezTo>
                  <a:cubicBezTo>
                    <a:pt x="250" y="71"/>
                    <a:pt x="250" y="71"/>
                    <a:pt x="250" y="71"/>
                  </a:cubicBezTo>
                  <a:cubicBezTo>
                    <a:pt x="250" y="72"/>
                    <a:pt x="250" y="72"/>
                    <a:pt x="250" y="72"/>
                  </a:cubicBezTo>
                  <a:cubicBezTo>
                    <a:pt x="251" y="72"/>
                    <a:pt x="251" y="72"/>
                    <a:pt x="251" y="72"/>
                  </a:cubicBezTo>
                  <a:cubicBezTo>
                    <a:pt x="251" y="73"/>
                    <a:pt x="251" y="73"/>
                    <a:pt x="251" y="73"/>
                  </a:cubicBezTo>
                  <a:cubicBezTo>
                    <a:pt x="252" y="74"/>
                    <a:pt x="252" y="74"/>
                    <a:pt x="252" y="74"/>
                  </a:cubicBezTo>
                  <a:cubicBezTo>
                    <a:pt x="253" y="74"/>
                    <a:pt x="253" y="74"/>
                    <a:pt x="253" y="74"/>
                  </a:cubicBezTo>
                  <a:cubicBezTo>
                    <a:pt x="253" y="73"/>
                    <a:pt x="253" y="73"/>
                    <a:pt x="253" y="73"/>
                  </a:cubicBezTo>
                  <a:cubicBezTo>
                    <a:pt x="253" y="73"/>
                    <a:pt x="253" y="73"/>
                    <a:pt x="253" y="73"/>
                  </a:cubicBezTo>
                  <a:cubicBezTo>
                    <a:pt x="254" y="73"/>
                    <a:pt x="254" y="73"/>
                    <a:pt x="254" y="73"/>
                  </a:cubicBezTo>
                  <a:cubicBezTo>
                    <a:pt x="254" y="73"/>
                    <a:pt x="254" y="73"/>
                    <a:pt x="254" y="73"/>
                  </a:cubicBezTo>
                  <a:cubicBezTo>
                    <a:pt x="255" y="74"/>
                    <a:pt x="255" y="74"/>
                    <a:pt x="255" y="74"/>
                  </a:cubicBezTo>
                  <a:cubicBezTo>
                    <a:pt x="254" y="74"/>
                    <a:pt x="254" y="74"/>
                    <a:pt x="254" y="74"/>
                  </a:cubicBezTo>
                  <a:cubicBezTo>
                    <a:pt x="254" y="76"/>
                    <a:pt x="254" y="76"/>
                    <a:pt x="254" y="76"/>
                  </a:cubicBezTo>
                  <a:cubicBezTo>
                    <a:pt x="254" y="77"/>
                    <a:pt x="254" y="77"/>
                    <a:pt x="254" y="77"/>
                  </a:cubicBezTo>
                  <a:cubicBezTo>
                    <a:pt x="254" y="77"/>
                    <a:pt x="254" y="77"/>
                    <a:pt x="254" y="77"/>
                  </a:cubicBezTo>
                  <a:cubicBezTo>
                    <a:pt x="255" y="78"/>
                    <a:pt x="255" y="78"/>
                    <a:pt x="255" y="78"/>
                  </a:cubicBezTo>
                  <a:cubicBezTo>
                    <a:pt x="254" y="79"/>
                    <a:pt x="254" y="79"/>
                    <a:pt x="254" y="79"/>
                  </a:cubicBezTo>
                  <a:cubicBezTo>
                    <a:pt x="254" y="80"/>
                    <a:pt x="254" y="80"/>
                    <a:pt x="254" y="80"/>
                  </a:cubicBezTo>
                  <a:cubicBezTo>
                    <a:pt x="254" y="81"/>
                    <a:pt x="254" y="81"/>
                    <a:pt x="254" y="81"/>
                  </a:cubicBezTo>
                  <a:cubicBezTo>
                    <a:pt x="253" y="81"/>
                    <a:pt x="253" y="81"/>
                    <a:pt x="253" y="81"/>
                  </a:cubicBezTo>
                  <a:cubicBezTo>
                    <a:pt x="252" y="82"/>
                    <a:pt x="252" y="82"/>
                    <a:pt x="252" y="82"/>
                  </a:cubicBezTo>
                  <a:cubicBezTo>
                    <a:pt x="251" y="82"/>
                    <a:pt x="251" y="82"/>
                    <a:pt x="251" y="82"/>
                  </a:cubicBezTo>
                  <a:cubicBezTo>
                    <a:pt x="250" y="83"/>
                    <a:pt x="250" y="83"/>
                    <a:pt x="250" y="83"/>
                  </a:cubicBezTo>
                  <a:cubicBezTo>
                    <a:pt x="251" y="84"/>
                    <a:pt x="251" y="84"/>
                    <a:pt x="251" y="84"/>
                  </a:cubicBezTo>
                  <a:cubicBezTo>
                    <a:pt x="250" y="84"/>
                    <a:pt x="250" y="84"/>
                    <a:pt x="250" y="84"/>
                  </a:cubicBezTo>
                  <a:cubicBezTo>
                    <a:pt x="249" y="85"/>
                    <a:pt x="249" y="85"/>
                    <a:pt x="249" y="85"/>
                  </a:cubicBezTo>
                  <a:cubicBezTo>
                    <a:pt x="249" y="86"/>
                    <a:pt x="249" y="86"/>
                    <a:pt x="249" y="86"/>
                  </a:cubicBezTo>
                  <a:cubicBezTo>
                    <a:pt x="250" y="86"/>
                    <a:pt x="250" y="86"/>
                    <a:pt x="250" y="86"/>
                  </a:cubicBezTo>
                  <a:cubicBezTo>
                    <a:pt x="250" y="86"/>
                    <a:pt x="250" y="86"/>
                    <a:pt x="250" y="86"/>
                  </a:cubicBezTo>
                  <a:cubicBezTo>
                    <a:pt x="249" y="87"/>
                    <a:pt x="249" y="87"/>
                    <a:pt x="249" y="87"/>
                  </a:cubicBezTo>
                  <a:cubicBezTo>
                    <a:pt x="249" y="87"/>
                    <a:pt x="249" y="87"/>
                    <a:pt x="249" y="87"/>
                  </a:cubicBezTo>
                  <a:cubicBezTo>
                    <a:pt x="249" y="88"/>
                    <a:pt x="249" y="88"/>
                    <a:pt x="249" y="88"/>
                  </a:cubicBezTo>
                  <a:cubicBezTo>
                    <a:pt x="249" y="88"/>
                    <a:pt x="249" y="88"/>
                    <a:pt x="249" y="88"/>
                  </a:cubicBezTo>
                  <a:cubicBezTo>
                    <a:pt x="249" y="89"/>
                    <a:pt x="249" y="89"/>
                    <a:pt x="249" y="89"/>
                  </a:cubicBezTo>
                  <a:cubicBezTo>
                    <a:pt x="249" y="90"/>
                    <a:pt x="249" y="90"/>
                    <a:pt x="249" y="90"/>
                  </a:cubicBezTo>
                  <a:cubicBezTo>
                    <a:pt x="249" y="90"/>
                    <a:pt x="249" y="90"/>
                    <a:pt x="249" y="90"/>
                  </a:cubicBezTo>
                  <a:cubicBezTo>
                    <a:pt x="249" y="91"/>
                    <a:pt x="249" y="91"/>
                    <a:pt x="249" y="91"/>
                  </a:cubicBezTo>
                  <a:cubicBezTo>
                    <a:pt x="250" y="91"/>
                    <a:pt x="250" y="91"/>
                    <a:pt x="250" y="91"/>
                  </a:cubicBezTo>
                  <a:cubicBezTo>
                    <a:pt x="251" y="91"/>
                    <a:pt x="251" y="91"/>
                    <a:pt x="251" y="91"/>
                  </a:cubicBezTo>
                  <a:cubicBezTo>
                    <a:pt x="251" y="90"/>
                    <a:pt x="251" y="90"/>
                    <a:pt x="251" y="90"/>
                  </a:cubicBezTo>
                  <a:cubicBezTo>
                    <a:pt x="251" y="90"/>
                    <a:pt x="251" y="90"/>
                    <a:pt x="251" y="90"/>
                  </a:cubicBezTo>
                  <a:cubicBezTo>
                    <a:pt x="251" y="90"/>
                    <a:pt x="251" y="90"/>
                    <a:pt x="251" y="90"/>
                  </a:cubicBezTo>
                  <a:cubicBezTo>
                    <a:pt x="252" y="90"/>
                    <a:pt x="252" y="90"/>
                    <a:pt x="252" y="90"/>
                  </a:cubicBezTo>
                  <a:cubicBezTo>
                    <a:pt x="253" y="89"/>
                    <a:pt x="253" y="89"/>
                    <a:pt x="253" y="89"/>
                  </a:cubicBezTo>
                  <a:cubicBezTo>
                    <a:pt x="253" y="90"/>
                    <a:pt x="253" y="90"/>
                    <a:pt x="253" y="90"/>
                  </a:cubicBezTo>
                  <a:cubicBezTo>
                    <a:pt x="252" y="91"/>
                    <a:pt x="252" y="91"/>
                    <a:pt x="252" y="91"/>
                  </a:cubicBezTo>
                  <a:cubicBezTo>
                    <a:pt x="252" y="91"/>
                    <a:pt x="252" y="91"/>
                    <a:pt x="252" y="91"/>
                  </a:cubicBezTo>
                  <a:cubicBezTo>
                    <a:pt x="252" y="91"/>
                    <a:pt x="252" y="91"/>
                    <a:pt x="252" y="91"/>
                  </a:cubicBezTo>
                  <a:cubicBezTo>
                    <a:pt x="252" y="92"/>
                    <a:pt x="252" y="92"/>
                    <a:pt x="252" y="92"/>
                  </a:cubicBezTo>
                  <a:cubicBezTo>
                    <a:pt x="252" y="92"/>
                    <a:pt x="252" y="92"/>
                    <a:pt x="252" y="92"/>
                  </a:cubicBezTo>
                  <a:cubicBezTo>
                    <a:pt x="253" y="93"/>
                    <a:pt x="253" y="93"/>
                    <a:pt x="253" y="93"/>
                  </a:cubicBezTo>
                  <a:cubicBezTo>
                    <a:pt x="254" y="93"/>
                    <a:pt x="254" y="93"/>
                    <a:pt x="254" y="93"/>
                  </a:cubicBezTo>
                  <a:cubicBezTo>
                    <a:pt x="254" y="93"/>
                    <a:pt x="254" y="93"/>
                    <a:pt x="254" y="93"/>
                  </a:cubicBezTo>
                  <a:cubicBezTo>
                    <a:pt x="255" y="93"/>
                    <a:pt x="255" y="93"/>
                    <a:pt x="255" y="93"/>
                  </a:cubicBezTo>
                  <a:cubicBezTo>
                    <a:pt x="255" y="93"/>
                    <a:pt x="255" y="93"/>
                    <a:pt x="255" y="93"/>
                  </a:cubicBezTo>
                  <a:cubicBezTo>
                    <a:pt x="256" y="92"/>
                    <a:pt x="256" y="92"/>
                    <a:pt x="256" y="92"/>
                  </a:cubicBezTo>
                  <a:cubicBezTo>
                    <a:pt x="256" y="92"/>
                    <a:pt x="256" y="92"/>
                    <a:pt x="256" y="92"/>
                  </a:cubicBezTo>
                  <a:cubicBezTo>
                    <a:pt x="257" y="91"/>
                    <a:pt x="257" y="91"/>
                    <a:pt x="257" y="91"/>
                  </a:cubicBezTo>
                  <a:cubicBezTo>
                    <a:pt x="257" y="91"/>
                    <a:pt x="257" y="91"/>
                    <a:pt x="257" y="91"/>
                  </a:cubicBezTo>
                  <a:cubicBezTo>
                    <a:pt x="257" y="92"/>
                    <a:pt x="257" y="92"/>
                    <a:pt x="257" y="92"/>
                  </a:cubicBezTo>
                  <a:cubicBezTo>
                    <a:pt x="257" y="92"/>
                    <a:pt x="257" y="92"/>
                    <a:pt x="257" y="92"/>
                  </a:cubicBezTo>
                  <a:cubicBezTo>
                    <a:pt x="257" y="92"/>
                    <a:pt x="257" y="92"/>
                    <a:pt x="257" y="92"/>
                  </a:cubicBezTo>
                  <a:cubicBezTo>
                    <a:pt x="258" y="92"/>
                    <a:pt x="258" y="92"/>
                    <a:pt x="258" y="92"/>
                  </a:cubicBezTo>
                  <a:cubicBezTo>
                    <a:pt x="258" y="91"/>
                    <a:pt x="258" y="91"/>
                    <a:pt x="258" y="91"/>
                  </a:cubicBezTo>
                  <a:cubicBezTo>
                    <a:pt x="259" y="91"/>
                    <a:pt x="259" y="91"/>
                    <a:pt x="259" y="91"/>
                  </a:cubicBezTo>
                  <a:cubicBezTo>
                    <a:pt x="259" y="91"/>
                    <a:pt x="259" y="91"/>
                    <a:pt x="259" y="91"/>
                  </a:cubicBezTo>
                  <a:cubicBezTo>
                    <a:pt x="259" y="92"/>
                    <a:pt x="259" y="92"/>
                    <a:pt x="259" y="92"/>
                  </a:cubicBezTo>
                  <a:cubicBezTo>
                    <a:pt x="258" y="94"/>
                    <a:pt x="258" y="94"/>
                    <a:pt x="258" y="94"/>
                  </a:cubicBezTo>
                  <a:cubicBezTo>
                    <a:pt x="257" y="94"/>
                    <a:pt x="257" y="94"/>
                    <a:pt x="257" y="94"/>
                  </a:cubicBezTo>
                  <a:cubicBezTo>
                    <a:pt x="257" y="95"/>
                    <a:pt x="257" y="95"/>
                    <a:pt x="257" y="95"/>
                  </a:cubicBezTo>
                  <a:cubicBezTo>
                    <a:pt x="258" y="95"/>
                    <a:pt x="258" y="95"/>
                    <a:pt x="258" y="95"/>
                  </a:cubicBezTo>
                  <a:cubicBezTo>
                    <a:pt x="259" y="95"/>
                    <a:pt x="259" y="95"/>
                    <a:pt x="259" y="95"/>
                  </a:cubicBezTo>
                  <a:cubicBezTo>
                    <a:pt x="260" y="95"/>
                    <a:pt x="260" y="95"/>
                    <a:pt x="260" y="95"/>
                  </a:cubicBezTo>
                  <a:cubicBezTo>
                    <a:pt x="260" y="96"/>
                    <a:pt x="260" y="96"/>
                    <a:pt x="260" y="96"/>
                  </a:cubicBezTo>
                  <a:cubicBezTo>
                    <a:pt x="261" y="96"/>
                    <a:pt x="261" y="96"/>
                    <a:pt x="261" y="96"/>
                  </a:cubicBezTo>
                  <a:cubicBezTo>
                    <a:pt x="261" y="95"/>
                    <a:pt x="261" y="95"/>
                    <a:pt x="261" y="95"/>
                  </a:cubicBezTo>
                  <a:cubicBezTo>
                    <a:pt x="262" y="95"/>
                    <a:pt x="262" y="95"/>
                    <a:pt x="262" y="95"/>
                  </a:cubicBezTo>
                  <a:cubicBezTo>
                    <a:pt x="262" y="96"/>
                    <a:pt x="262" y="96"/>
                    <a:pt x="262" y="96"/>
                  </a:cubicBezTo>
                  <a:cubicBezTo>
                    <a:pt x="262" y="96"/>
                    <a:pt x="262" y="96"/>
                    <a:pt x="262" y="96"/>
                  </a:cubicBezTo>
                  <a:cubicBezTo>
                    <a:pt x="262" y="96"/>
                    <a:pt x="262" y="96"/>
                    <a:pt x="262" y="96"/>
                  </a:cubicBezTo>
                  <a:cubicBezTo>
                    <a:pt x="263" y="97"/>
                    <a:pt x="263" y="97"/>
                    <a:pt x="263" y="97"/>
                  </a:cubicBezTo>
                  <a:cubicBezTo>
                    <a:pt x="264" y="96"/>
                    <a:pt x="264" y="96"/>
                    <a:pt x="264" y="96"/>
                  </a:cubicBezTo>
                  <a:cubicBezTo>
                    <a:pt x="263" y="96"/>
                    <a:pt x="263" y="96"/>
                    <a:pt x="263" y="96"/>
                  </a:cubicBezTo>
                  <a:cubicBezTo>
                    <a:pt x="263" y="95"/>
                    <a:pt x="263" y="95"/>
                    <a:pt x="263" y="95"/>
                  </a:cubicBezTo>
                  <a:cubicBezTo>
                    <a:pt x="264" y="95"/>
                    <a:pt x="264" y="95"/>
                    <a:pt x="264" y="95"/>
                  </a:cubicBezTo>
                  <a:cubicBezTo>
                    <a:pt x="264" y="95"/>
                    <a:pt x="264" y="95"/>
                    <a:pt x="264" y="95"/>
                  </a:cubicBezTo>
                  <a:cubicBezTo>
                    <a:pt x="264" y="96"/>
                    <a:pt x="264" y="96"/>
                    <a:pt x="264" y="96"/>
                  </a:cubicBezTo>
                  <a:cubicBezTo>
                    <a:pt x="264" y="97"/>
                    <a:pt x="264" y="97"/>
                    <a:pt x="264" y="97"/>
                  </a:cubicBezTo>
                  <a:cubicBezTo>
                    <a:pt x="265" y="97"/>
                    <a:pt x="265" y="97"/>
                    <a:pt x="265" y="97"/>
                  </a:cubicBezTo>
                  <a:cubicBezTo>
                    <a:pt x="265" y="96"/>
                    <a:pt x="265" y="96"/>
                    <a:pt x="265" y="96"/>
                  </a:cubicBezTo>
                  <a:cubicBezTo>
                    <a:pt x="265" y="95"/>
                    <a:pt x="265" y="95"/>
                    <a:pt x="265" y="95"/>
                  </a:cubicBezTo>
                  <a:cubicBezTo>
                    <a:pt x="266" y="95"/>
                    <a:pt x="266" y="95"/>
                    <a:pt x="266" y="95"/>
                  </a:cubicBezTo>
                  <a:cubicBezTo>
                    <a:pt x="266" y="96"/>
                    <a:pt x="266" y="96"/>
                    <a:pt x="266" y="96"/>
                  </a:cubicBezTo>
                  <a:cubicBezTo>
                    <a:pt x="265" y="96"/>
                    <a:pt x="265" y="96"/>
                    <a:pt x="265" y="96"/>
                  </a:cubicBezTo>
                  <a:cubicBezTo>
                    <a:pt x="265" y="97"/>
                    <a:pt x="265" y="97"/>
                    <a:pt x="265" y="97"/>
                  </a:cubicBezTo>
                  <a:cubicBezTo>
                    <a:pt x="267" y="97"/>
                    <a:pt x="267" y="97"/>
                    <a:pt x="267" y="97"/>
                  </a:cubicBezTo>
                  <a:cubicBezTo>
                    <a:pt x="267" y="96"/>
                    <a:pt x="267" y="96"/>
                    <a:pt x="267" y="96"/>
                  </a:cubicBezTo>
                  <a:cubicBezTo>
                    <a:pt x="268" y="95"/>
                    <a:pt x="268" y="95"/>
                    <a:pt x="268" y="95"/>
                  </a:cubicBezTo>
                  <a:cubicBezTo>
                    <a:pt x="268" y="96"/>
                    <a:pt x="268" y="96"/>
                    <a:pt x="268" y="96"/>
                  </a:cubicBezTo>
                  <a:cubicBezTo>
                    <a:pt x="268" y="96"/>
                    <a:pt x="268" y="96"/>
                    <a:pt x="268" y="96"/>
                  </a:cubicBezTo>
                  <a:cubicBezTo>
                    <a:pt x="268" y="97"/>
                    <a:pt x="268" y="97"/>
                    <a:pt x="268" y="97"/>
                  </a:cubicBezTo>
                  <a:cubicBezTo>
                    <a:pt x="269" y="97"/>
                    <a:pt x="269" y="97"/>
                    <a:pt x="269" y="97"/>
                  </a:cubicBezTo>
                  <a:cubicBezTo>
                    <a:pt x="269" y="96"/>
                    <a:pt x="269" y="96"/>
                    <a:pt x="269" y="96"/>
                  </a:cubicBezTo>
                  <a:cubicBezTo>
                    <a:pt x="269" y="95"/>
                    <a:pt x="269" y="95"/>
                    <a:pt x="269" y="95"/>
                  </a:cubicBezTo>
                  <a:cubicBezTo>
                    <a:pt x="269" y="97"/>
                    <a:pt x="269" y="97"/>
                    <a:pt x="269" y="97"/>
                  </a:cubicBezTo>
                  <a:cubicBezTo>
                    <a:pt x="269" y="97"/>
                    <a:pt x="269" y="97"/>
                    <a:pt x="269" y="97"/>
                  </a:cubicBezTo>
                  <a:cubicBezTo>
                    <a:pt x="270" y="97"/>
                    <a:pt x="270" y="97"/>
                    <a:pt x="270" y="97"/>
                  </a:cubicBezTo>
                  <a:cubicBezTo>
                    <a:pt x="271" y="98"/>
                    <a:pt x="271" y="98"/>
                    <a:pt x="271" y="98"/>
                  </a:cubicBezTo>
                  <a:cubicBezTo>
                    <a:pt x="272" y="98"/>
                    <a:pt x="272" y="98"/>
                    <a:pt x="272" y="98"/>
                  </a:cubicBezTo>
                  <a:cubicBezTo>
                    <a:pt x="273" y="98"/>
                    <a:pt x="273" y="98"/>
                    <a:pt x="273" y="98"/>
                  </a:cubicBezTo>
                  <a:cubicBezTo>
                    <a:pt x="273" y="98"/>
                    <a:pt x="273" y="98"/>
                    <a:pt x="273" y="98"/>
                  </a:cubicBezTo>
                  <a:cubicBezTo>
                    <a:pt x="274" y="98"/>
                    <a:pt x="274" y="98"/>
                    <a:pt x="274" y="98"/>
                  </a:cubicBezTo>
                  <a:cubicBezTo>
                    <a:pt x="274" y="97"/>
                    <a:pt x="274" y="97"/>
                    <a:pt x="274" y="97"/>
                  </a:cubicBezTo>
                  <a:cubicBezTo>
                    <a:pt x="274" y="97"/>
                    <a:pt x="274" y="97"/>
                    <a:pt x="274" y="97"/>
                  </a:cubicBezTo>
                  <a:cubicBezTo>
                    <a:pt x="275" y="96"/>
                    <a:pt x="275" y="96"/>
                    <a:pt x="275" y="96"/>
                  </a:cubicBezTo>
                  <a:cubicBezTo>
                    <a:pt x="276" y="95"/>
                    <a:pt x="276" y="95"/>
                    <a:pt x="276" y="95"/>
                  </a:cubicBezTo>
                  <a:cubicBezTo>
                    <a:pt x="275" y="95"/>
                    <a:pt x="275" y="95"/>
                    <a:pt x="275" y="95"/>
                  </a:cubicBezTo>
                  <a:cubicBezTo>
                    <a:pt x="276" y="94"/>
                    <a:pt x="276" y="94"/>
                    <a:pt x="276" y="94"/>
                  </a:cubicBezTo>
                  <a:cubicBezTo>
                    <a:pt x="276" y="94"/>
                    <a:pt x="276" y="94"/>
                    <a:pt x="276" y="94"/>
                  </a:cubicBezTo>
                  <a:cubicBezTo>
                    <a:pt x="276" y="95"/>
                    <a:pt x="276" y="95"/>
                    <a:pt x="276" y="95"/>
                  </a:cubicBezTo>
                  <a:cubicBezTo>
                    <a:pt x="277" y="95"/>
                    <a:pt x="277" y="95"/>
                    <a:pt x="277" y="95"/>
                  </a:cubicBezTo>
                  <a:cubicBezTo>
                    <a:pt x="277" y="95"/>
                    <a:pt x="277" y="95"/>
                    <a:pt x="277" y="95"/>
                  </a:cubicBezTo>
                  <a:cubicBezTo>
                    <a:pt x="276" y="96"/>
                    <a:pt x="276" y="96"/>
                    <a:pt x="276" y="96"/>
                  </a:cubicBezTo>
                  <a:cubicBezTo>
                    <a:pt x="276" y="97"/>
                    <a:pt x="276" y="97"/>
                    <a:pt x="276" y="97"/>
                  </a:cubicBezTo>
                  <a:cubicBezTo>
                    <a:pt x="276" y="99"/>
                    <a:pt x="276" y="99"/>
                    <a:pt x="276" y="99"/>
                  </a:cubicBezTo>
                  <a:close/>
                  <a:moveTo>
                    <a:pt x="245" y="62"/>
                  </a:moveTo>
                  <a:cubicBezTo>
                    <a:pt x="246" y="62"/>
                    <a:pt x="246" y="62"/>
                    <a:pt x="246" y="62"/>
                  </a:cubicBezTo>
                  <a:cubicBezTo>
                    <a:pt x="246" y="62"/>
                    <a:pt x="246" y="62"/>
                    <a:pt x="246" y="62"/>
                  </a:cubicBezTo>
                  <a:cubicBezTo>
                    <a:pt x="245" y="62"/>
                    <a:pt x="245" y="62"/>
                    <a:pt x="245" y="62"/>
                  </a:cubicBezTo>
                  <a:cubicBezTo>
                    <a:pt x="245" y="62"/>
                    <a:pt x="245" y="62"/>
                    <a:pt x="245" y="62"/>
                  </a:cubicBezTo>
                  <a:cubicBezTo>
                    <a:pt x="245" y="62"/>
                    <a:pt x="245" y="62"/>
                    <a:pt x="245" y="62"/>
                  </a:cubicBezTo>
                  <a:close/>
                  <a:moveTo>
                    <a:pt x="244" y="67"/>
                  </a:moveTo>
                  <a:cubicBezTo>
                    <a:pt x="244" y="67"/>
                    <a:pt x="244" y="67"/>
                    <a:pt x="244" y="67"/>
                  </a:cubicBezTo>
                  <a:cubicBezTo>
                    <a:pt x="244" y="66"/>
                    <a:pt x="244" y="66"/>
                    <a:pt x="244" y="66"/>
                  </a:cubicBezTo>
                  <a:cubicBezTo>
                    <a:pt x="245" y="67"/>
                    <a:pt x="245" y="67"/>
                    <a:pt x="245" y="67"/>
                  </a:cubicBezTo>
                  <a:cubicBezTo>
                    <a:pt x="244" y="67"/>
                    <a:pt x="244" y="67"/>
                    <a:pt x="244" y="67"/>
                  </a:cubicBezTo>
                  <a:cubicBezTo>
                    <a:pt x="244" y="67"/>
                    <a:pt x="244" y="67"/>
                    <a:pt x="244" y="67"/>
                  </a:cubicBezTo>
                  <a:close/>
                  <a:moveTo>
                    <a:pt x="222" y="74"/>
                  </a:moveTo>
                  <a:cubicBezTo>
                    <a:pt x="222" y="75"/>
                    <a:pt x="222" y="75"/>
                    <a:pt x="222" y="75"/>
                  </a:cubicBezTo>
                  <a:cubicBezTo>
                    <a:pt x="223" y="75"/>
                    <a:pt x="223" y="75"/>
                    <a:pt x="223" y="75"/>
                  </a:cubicBezTo>
                  <a:cubicBezTo>
                    <a:pt x="223" y="75"/>
                    <a:pt x="223" y="75"/>
                    <a:pt x="223" y="75"/>
                  </a:cubicBezTo>
                  <a:cubicBezTo>
                    <a:pt x="222" y="74"/>
                    <a:pt x="222" y="74"/>
                    <a:pt x="222" y="74"/>
                  </a:cubicBezTo>
                  <a:close/>
                  <a:moveTo>
                    <a:pt x="236" y="62"/>
                  </a:moveTo>
                  <a:cubicBezTo>
                    <a:pt x="236" y="62"/>
                    <a:pt x="236" y="62"/>
                    <a:pt x="236" y="62"/>
                  </a:cubicBezTo>
                  <a:cubicBezTo>
                    <a:pt x="237" y="63"/>
                    <a:pt x="237" y="63"/>
                    <a:pt x="237" y="63"/>
                  </a:cubicBezTo>
                  <a:cubicBezTo>
                    <a:pt x="237" y="64"/>
                    <a:pt x="237" y="64"/>
                    <a:pt x="237" y="64"/>
                  </a:cubicBezTo>
                  <a:cubicBezTo>
                    <a:pt x="237" y="63"/>
                    <a:pt x="237" y="63"/>
                    <a:pt x="237" y="63"/>
                  </a:cubicBezTo>
                  <a:cubicBezTo>
                    <a:pt x="237" y="63"/>
                    <a:pt x="237" y="63"/>
                    <a:pt x="237" y="63"/>
                  </a:cubicBezTo>
                  <a:cubicBezTo>
                    <a:pt x="237" y="62"/>
                    <a:pt x="237" y="62"/>
                    <a:pt x="237" y="62"/>
                  </a:cubicBezTo>
                  <a:cubicBezTo>
                    <a:pt x="236" y="62"/>
                    <a:pt x="236" y="62"/>
                    <a:pt x="236" y="62"/>
                  </a:cubicBezTo>
                  <a:close/>
                  <a:moveTo>
                    <a:pt x="230" y="62"/>
                  </a:moveTo>
                  <a:cubicBezTo>
                    <a:pt x="230" y="63"/>
                    <a:pt x="230" y="63"/>
                    <a:pt x="230" y="63"/>
                  </a:cubicBezTo>
                  <a:cubicBezTo>
                    <a:pt x="230" y="63"/>
                    <a:pt x="230" y="63"/>
                    <a:pt x="230" y="63"/>
                  </a:cubicBezTo>
                  <a:cubicBezTo>
                    <a:pt x="231" y="63"/>
                    <a:pt x="231" y="63"/>
                    <a:pt x="231" y="63"/>
                  </a:cubicBezTo>
                  <a:cubicBezTo>
                    <a:pt x="231" y="63"/>
                    <a:pt x="231" y="63"/>
                    <a:pt x="231" y="63"/>
                  </a:cubicBezTo>
                  <a:cubicBezTo>
                    <a:pt x="232" y="63"/>
                    <a:pt x="232" y="63"/>
                    <a:pt x="232" y="63"/>
                  </a:cubicBezTo>
                  <a:cubicBezTo>
                    <a:pt x="233" y="62"/>
                    <a:pt x="233" y="62"/>
                    <a:pt x="233" y="62"/>
                  </a:cubicBezTo>
                  <a:cubicBezTo>
                    <a:pt x="234" y="62"/>
                    <a:pt x="234" y="62"/>
                    <a:pt x="234" y="62"/>
                  </a:cubicBezTo>
                  <a:cubicBezTo>
                    <a:pt x="235" y="62"/>
                    <a:pt x="235" y="62"/>
                    <a:pt x="235" y="62"/>
                  </a:cubicBezTo>
                  <a:cubicBezTo>
                    <a:pt x="235" y="62"/>
                    <a:pt x="235" y="62"/>
                    <a:pt x="235" y="62"/>
                  </a:cubicBezTo>
                  <a:cubicBezTo>
                    <a:pt x="233" y="61"/>
                    <a:pt x="233" y="61"/>
                    <a:pt x="233" y="61"/>
                  </a:cubicBezTo>
                  <a:cubicBezTo>
                    <a:pt x="232" y="62"/>
                    <a:pt x="232" y="62"/>
                    <a:pt x="232" y="62"/>
                  </a:cubicBezTo>
                  <a:cubicBezTo>
                    <a:pt x="232" y="62"/>
                    <a:pt x="232" y="62"/>
                    <a:pt x="232" y="62"/>
                  </a:cubicBezTo>
                  <a:cubicBezTo>
                    <a:pt x="231" y="62"/>
                    <a:pt x="231" y="62"/>
                    <a:pt x="231" y="62"/>
                  </a:cubicBezTo>
                  <a:cubicBezTo>
                    <a:pt x="230" y="62"/>
                    <a:pt x="230" y="62"/>
                    <a:pt x="230" y="62"/>
                  </a:cubicBezTo>
                  <a:cubicBezTo>
                    <a:pt x="230" y="62"/>
                    <a:pt x="230" y="62"/>
                    <a:pt x="230" y="62"/>
                  </a:cubicBezTo>
                  <a:close/>
                  <a:moveTo>
                    <a:pt x="223" y="65"/>
                  </a:moveTo>
                  <a:cubicBezTo>
                    <a:pt x="222" y="64"/>
                    <a:pt x="222" y="64"/>
                    <a:pt x="222" y="64"/>
                  </a:cubicBezTo>
                  <a:cubicBezTo>
                    <a:pt x="221" y="64"/>
                    <a:pt x="221" y="64"/>
                    <a:pt x="221" y="64"/>
                  </a:cubicBezTo>
                  <a:cubicBezTo>
                    <a:pt x="220" y="64"/>
                    <a:pt x="220" y="64"/>
                    <a:pt x="220" y="64"/>
                  </a:cubicBezTo>
                  <a:cubicBezTo>
                    <a:pt x="220" y="63"/>
                    <a:pt x="220" y="63"/>
                    <a:pt x="220" y="63"/>
                  </a:cubicBezTo>
                  <a:cubicBezTo>
                    <a:pt x="221" y="62"/>
                    <a:pt x="221" y="62"/>
                    <a:pt x="221" y="62"/>
                  </a:cubicBezTo>
                  <a:cubicBezTo>
                    <a:pt x="221" y="62"/>
                    <a:pt x="221" y="62"/>
                    <a:pt x="221" y="62"/>
                  </a:cubicBezTo>
                  <a:cubicBezTo>
                    <a:pt x="221" y="61"/>
                    <a:pt x="221" y="61"/>
                    <a:pt x="221" y="61"/>
                  </a:cubicBezTo>
                  <a:cubicBezTo>
                    <a:pt x="221" y="60"/>
                    <a:pt x="221" y="60"/>
                    <a:pt x="221" y="60"/>
                  </a:cubicBezTo>
                  <a:cubicBezTo>
                    <a:pt x="221" y="60"/>
                    <a:pt x="221" y="60"/>
                    <a:pt x="221" y="60"/>
                  </a:cubicBezTo>
                  <a:cubicBezTo>
                    <a:pt x="222" y="60"/>
                    <a:pt x="222" y="60"/>
                    <a:pt x="222" y="60"/>
                  </a:cubicBezTo>
                  <a:cubicBezTo>
                    <a:pt x="223" y="60"/>
                    <a:pt x="223" y="60"/>
                    <a:pt x="223" y="60"/>
                  </a:cubicBezTo>
                  <a:cubicBezTo>
                    <a:pt x="223" y="60"/>
                    <a:pt x="223" y="60"/>
                    <a:pt x="223" y="60"/>
                  </a:cubicBezTo>
                  <a:cubicBezTo>
                    <a:pt x="223" y="61"/>
                    <a:pt x="223" y="61"/>
                    <a:pt x="223" y="61"/>
                  </a:cubicBezTo>
                  <a:cubicBezTo>
                    <a:pt x="223" y="61"/>
                    <a:pt x="223" y="61"/>
                    <a:pt x="223" y="61"/>
                  </a:cubicBezTo>
                  <a:cubicBezTo>
                    <a:pt x="222" y="61"/>
                    <a:pt x="222" y="61"/>
                    <a:pt x="222" y="61"/>
                  </a:cubicBezTo>
                  <a:cubicBezTo>
                    <a:pt x="223" y="62"/>
                    <a:pt x="223" y="62"/>
                    <a:pt x="223" y="62"/>
                  </a:cubicBezTo>
                  <a:cubicBezTo>
                    <a:pt x="224" y="62"/>
                    <a:pt x="224" y="62"/>
                    <a:pt x="224" y="62"/>
                  </a:cubicBezTo>
                  <a:cubicBezTo>
                    <a:pt x="224" y="62"/>
                    <a:pt x="224" y="62"/>
                    <a:pt x="224" y="62"/>
                  </a:cubicBezTo>
                  <a:cubicBezTo>
                    <a:pt x="223" y="62"/>
                    <a:pt x="223" y="62"/>
                    <a:pt x="223" y="62"/>
                  </a:cubicBezTo>
                  <a:cubicBezTo>
                    <a:pt x="224" y="63"/>
                    <a:pt x="224" y="63"/>
                    <a:pt x="224" y="63"/>
                  </a:cubicBezTo>
                  <a:cubicBezTo>
                    <a:pt x="224" y="64"/>
                    <a:pt x="224" y="64"/>
                    <a:pt x="224" y="64"/>
                  </a:cubicBezTo>
                  <a:cubicBezTo>
                    <a:pt x="223" y="64"/>
                    <a:pt x="223" y="64"/>
                    <a:pt x="223" y="64"/>
                  </a:cubicBezTo>
                  <a:cubicBezTo>
                    <a:pt x="223" y="65"/>
                    <a:pt x="223" y="65"/>
                    <a:pt x="223" y="65"/>
                  </a:cubicBezTo>
                  <a:close/>
                  <a:moveTo>
                    <a:pt x="222" y="67"/>
                  </a:moveTo>
                  <a:cubicBezTo>
                    <a:pt x="223" y="68"/>
                    <a:pt x="223" y="68"/>
                    <a:pt x="223" y="68"/>
                  </a:cubicBezTo>
                  <a:cubicBezTo>
                    <a:pt x="224" y="67"/>
                    <a:pt x="224" y="67"/>
                    <a:pt x="224" y="67"/>
                  </a:cubicBezTo>
                  <a:cubicBezTo>
                    <a:pt x="225" y="66"/>
                    <a:pt x="225" y="66"/>
                    <a:pt x="225" y="66"/>
                  </a:cubicBezTo>
                  <a:cubicBezTo>
                    <a:pt x="224" y="65"/>
                    <a:pt x="224" y="65"/>
                    <a:pt x="224" y="65"/>
                  </a:cubicBezTo>
                  <a:cubicBezTo>
                    <a:pt x="223" y="65"/>
                    <a:pt x="223" y="65"/>
                    <a:pt x="223" y="65"/>
                  </a:cubicBezTo>
                  <a:cubicBezTo>
                    <a:pt x="222" y="65"/>
                    <a:pt x="222" y="65"/>
                    <a:pt x="222" y="65"/>
                  </a:cubicBezTo>
                  <a:cubicBezTo>
                    <a:pt x="221" y="65"/>
                    <a:pt x="221" y="65"/>
                    <a:pt x="221" y="65"/>
                  </a:cubicBezTo>
                  <a:cubicBezTo>
                    <a:pt x="220" y="65"/>
                    <a:pt x="220" y="65"/>
                    <a:pt x="220" y="65"/>
                  </a:cubicBezTo>
                  <a:cubicBezTo>
                    <a:pt x="220" y="65"/>
                    <a:pt x="220" y="65"/>
                    <a:pt x="220" y="65"/>
                  </a:cubicBezTo>
                  <a:cubicBezTo>
                    <a:pt x="219" y="65"/>
                    <a:pt x="219" y="65"/>
                    <a:pt x="219" y="65"/>
                  </a:cubicBezTo>
                  <a:cubicBezTo>
                    <a:pt x="219" y="65"/>
                    <a:pt x="219" y="65"/>
                    <a:pt x="219" y="65"/>
                  </a:cubicBezTo>
                  <a:cubicBezTo>
                    <a:pt x="218" y="66"/>
                    <a:pt x="218" y="66"/>
                    <a:pt x="218" y="66"/>
                  </a:cubicBezTo>
                  <a:cubicBezTo>
                    <a:pt x="219" y="66"/>
                    <a:pt x="219" y="66"/>
                    <a:pt x="219" y="66"/>
                  </a:cubicBezTo>
                  <a:cubicBezTo>
                    <a:pt x="219" y="66"/>
                    <a:pt x="219" y="66"/>
                    <a:pt x="219" y="66"/>
                  </a:cubicBezTo>
                  <a:cubicBezTo>
                    <a:pt x="219" y="67"/>
                    <a:pt x="219" y="67"/>
                    <a:pt x="219" y="67"/>
                  </a:cubicBezTo>
                  <a:cubicBezTo>
                    <a:pt x="220" y="67"/>
                    <a:pt x="220" y="67"/>
                    <a:pt x="220" y="67"/>
                  </a:cubicBezTo>
                  <a:cubicBezTo>
                    <a:pt x="221" y="67"/>
                    <a:pt x="221" y="67"/>
                    <a:pt x="221" y="67"/>
                  </a:cubicBezTo>
                  <a:cubicBezTo>
                    <a:pt x="222" y="67"/>
                    <a:pt x="222" y="67"/>
                    <a:pt x="222" y="67"/>
                  </a:cubicBezTo>
                  <a:close/>
                  <a:moveTo>
                    <a:pt x="218" y="69"/>
                  </a:moveTo>
                  <a:cubicBezTo>
                    <a:pt x="220" y="69"/>
                    <a:pt x="220" y="69"/>
                    <a:pt x="220" y="69"/>
                  </a:cubicBezTo>
                  <a:cubicBezTo>
                    <a:pt x="221" y="69"/>
                    <a:pt x="221" y="69"/>
                    <a:pt x="221" y="69"/>
                  </a:cubicBezTo>
                  <a:cubicBezTo>
                    <a:pt x="222" y="69"/>
                    <a:pt x="222" y="69"/>
                    <a:pt x="222" y="69"/>
                  </a:cubicBezTo>
                  <a:cubicBezTo>
                    <a:pt x="222" y="69"/>
                    <a:pt x="222" y="69"/>
                    <a:pt x="222" y="69"/>
                  </a:cubicBezTo>
                  <a:cubicBezTo>
                    <a:pt x="223" y="69"/>
                    <a:pt x="223" y="69"/>
                    <a:pt x="223" y="69"/>
                  </a:cubicBezTo>
                  <a:cubicBezTo>
                    <a:pt x="224" y="69"/>
                    <a:pt x="224" y="69"/>
                    <a:pt x="224" y="69"/>
                  </a:cubicBezTo>
                  <a:cubicBezTo>
                    <a:pt x="224" y="68"/>
                    <a:pt x="224" y="68"/>
                    <a:pt x="224" y="68"/>
                  </a:cubicBezTo>
                  <a:cubicBezTo>
                    <a:pt x="223" y="68"/>
                    <a:pt x="223" y="68"/>
                    <a:pt x="223" y="68"/>
                  </a:cubicBezTo>
                  <a:cubicBezTo>
                    <a:pt x="221" y="68"/>
                    <a:pt x="221" y="68"/>
                    <a:pt x="221" y="68"/>
                  </a:cubicBezTo>
                  <a:cubicBezTo>
                    <a:pt x="220" y="68"/>
                    <a:pt x="220" y="68"/>
                    <a:pt x="220" y="68"/>
                  </a:cubicBezTo>
                  <a:cubicBezTo>
                    <a:pt x="220" y="68"/>
                    <a:pt x="220" y="68"/>
                    <a:pt x="220" y="68"/>
                  </a:cubicBezTo>
                  <a:cubicBezTo>
                    <a:pt x="219" y="68"/>
                    <a:pt x="219" y="68"/>
                    <a:pt x="219" y="68"/>
                  </a:cubicBezTo>
                  <a:cubicBezTo>
                    <a:pt x="218" y="68"/>
                    <a:pt x="218" y="68"/>
                    <a:pt x="218" y="68"/>
                  </a:cubicBezTo>
                  <a:cubicBezTo>
                    <a:pt x="218" y="69"/>
                    <a:pt x="218" y="69"/>
                    <a:pt x="218" y="69"/>
                  </a:cubicBezTo>
                  <a:close/>
                  <a:moveTo>
                    <a:pt x="218" y="71"/>
                  </a:moveTo>
                  <a:cubicBezTo>
                    <a:pt x="219" y="70"/>
                    <a:pt x="219" y="70"/>
                    <a:pt x="219" y="70"/>
                  </a:cubicBezTo>
                  <a:cubicBezTo>
                    <a:pt x="219" y="70"/>
                    <a:pt x="219" y="70"/>
                    <a:pt x="219" y="70"/>
                  </a:cubicBezTo>
                  <a:cubicBezTo>
                    <a:pt x="220" y="70"/>
                    <a:pt x="220" y="70"/>
                    <a:pt x="220" y="70"/>
                  </a:cubicBezTo>
                  <a:cubicBezTo>
                    <a:pt x="222" y="69"/>
                    <a:pt x="222" y="69"/>
                    <a:pt x="222" y="69"/>
                  </a:cubicBezTo>
                  <a:cubicBezTo>
                    <a:pt x="223" y="70"/>
                    <a:pt x="223" y="70"/>
                    <a:pt x="223" y="70"/>
                  </a:cubicBezTo>
                  <a:cubicBezTo>
                    <a:pt x="223" y="69"/>
                    <a:pt x="223" y="69"/>
                    <a:pt x="223" y="69"/>
                  </a:cubicBezTo>
                  <a:cubicBezTo>
                    <a:pt x="224" y="69"/>
                    <a:pt x="224" y="69"/>
                    <a:pt x="224" y="69"/>
                  </a:cubicBezTo>
                  <a:cubicBezTo>
                    <a:pt x="224" y="70"/>
                    <a:pt x="224" y="70"/>
                    <a:pt x="224" y="70"/>
                  </a:cubicBezTo>
                  <a:cubicBezTo>
                    <a:pt x="223" y="70"/>
                    <a:pt x="223" y="70"/>
                    <a:pt x="223" y="70"/>
                  </a:cubicBezTo>
                  <a:cubicBezTo>
                    <a:pt x="222" y="70"/>
                    <a:pt x="222" y="70"/>
                    <a:pt x="222" y="70"/>
                  </a:cubicBezTo>
                  <a:cubicBezTo>
                    <a:pt x="221" y="70"/>
                    <a:pt x="221" y="70"/>
                    <a:pt x="221" y="70"/>
                  </a:cubicBezTo>
                  <a:cubicBezTo>
                    <a:pt x="221" y="71"/>
                    <a:pt x="221" y="71"/>
                    <a:pt x="221" y="71"/>
                  </a:cubicBezTo>
                  <a:cubicBezTo>
                    <a:pt x="220" y="71"/>
                    <a:pt x="220" y="71"/>
                    <a:pt x="220" y="71"/>
                  </a:cubicBezTo>
                  <a:cubicBezTo>
                    <a:pt x="219" y="71"/>
                    <a:pt x="219" y="71"/>
                    <a:pt x="219" y="71"/>
                  </a:cubicBezTo>
                  <a:cubicBezTo>
                    <a:pt x="219" y="71"/>
                    <a:pt x="219" y="71"/>
                    <a:pt x="219" y="71"/>
                  </a:cubicBezTo>
                  <a:cubicBezTo>
                    <a:pt x="218" y="71"/>
                    <a:pt x="218" y="71"/>
                    <a:pt x="218" y="71"/>
                  </a:cubicBezTo>
                  <a:cubicBezTo>
                    <a:pt x="218" y="71"/>
                    <a:pt x="218" y="71"/>
                    <a:pt x="218" y="71"/>
                  </a:cubicBezTo>
                  <a:cubicBezTo>
                    <a:pt x="218" y="71"/>
                    <a:pt x="218" y="71"/>
                    <a:pt x="218" y="71"/>
                  </a:cubicBezTo>
                  <a:close/>
                  <a:moveTo>
                    <a:pt x="197" y="47"/>
                  </a:moveTo>
                  <a:cubicBezTo>
                    <a:pt x="197" y="46"/>
                    <a:pt x="197" y="46"/>
                    <a:pt x="197" y="46"/>
                  </a:cubicBezTo>
                  <a:cubicBezTo>
                    <a:pt x="197" y="46"/>
                    <a:pt x="197" y="46"/>
                    <a:pt x="197" y="46"/>
                  </a:cubicBezTo>
                  <a:cubicBezTo>
                    <a:pt x="198" y="46"/>
                    <a:pt x="198" y="46"/>
                    <a:pt x="198" y="46"/>
                  </a:cubicBezTo>
                  <a:cubicBezTo>
                    <a:pt x="198" y="46"/>
                    <a:pt x="198" y="46"/>
                    <a:pt x="198" y="46"/>
                  </a:cubicBezTo>
                  <a:cubicBezTo>
                    <a:pt x="197" y="47"/>
                    <a:pt x="197" y="47"/>
                    <a:pt x="197" y="47"/>
                  </a:cubicBezTo>
                  <a:close/>
                  <a:moveTo>
                    <a:pt x="191" y="49"/>
                  </a:moveTo>
                  <a:cubicBezTo>
                    <a:pt x="192" y="49"/>
                    <a:pt x="192" y="49"/>
                    <a:pt x="192" y="49"/>
                  </a:cubicBezTo>
                  <a:cubicBezTo>
                    <a:pt x="192" y="48"/>
                    <a:pt x="192" y="48"/>
                    <a:pt x="192" y="48"/>
                  </a:cubicBezTo>
                  <a:cubicBezTo>
                    <a:pt x="194" y="49"/>
                    <a:pt x="194" y="49"/>
                    <a:pt x="194" y="49"/>
                  </a:cubicBezTo>
                  <a:cubicBezTo>
                    <a:pt x="194" y="49"/>
                    <a:pt x="194" y="49"/>
                    <a:pt x="194" y="49"/>
                  </a:cubicBezTo>
                  <a:cubicBezTo>
                    <a:pt x="195" y="49"/>
                    <a:pt x="195" y="49"/>
                    <a:pt x="195" y="49"/>
                  </a:cubicBezTo>
                  <a:cubicBezTo>
                    <a:pt x="195" y="50"/>
                    <a:pt x="195" y="50"/>
                    <a:pt x="195" y="50"/>
                  </a:cubicBezTo>
                  <a:cubicBezTo>
                    <a:pt x="195" y="50"/>
                    <a:pt x="195" y="50"/>
                    <a:pt x="195" y="50"/>
                  </a:cubicBezTo>
                  <a:cubicBezTo>
                    <a:pt x="195" y="51"/>
                    <a:pt x="195" y="51"/>
                    <a:pt x="195" y="51"/>
                  </a:cubicBezTo>
                  <a:cubicBezTo>
                    <a:pt x="194" y="51"/>
                    <a:pt x="194" y="51"/>
                    <a:pt x="194" y="51"/>
                  </a:cubicBezTo>
                  <a:cubicBezTo>
                    <a:pt x="193" y="51"/>
                    <a:pt x="193" y="51"/>
                    <a:pt x="193" y="51"/>
                  </a:cubicBezTo>
                  <a:cubicBezTo>
                    <a:pt x="193" y="51"/>
                    <a:pt x="193" y="51"/>
                    <a:pt x="193" y="51"/>
                  </a:cubicBezTo>
                  <a:cubicBezTo>
                    <a:pt x="192" y="50"/>
                    <a:pt x="192" y="50"/>
                    <a:pt x="192" y="50"/>
                  </a:cubicBezTo>
                  <a:cubicBezTo>
                    <a:pt x="192" y="49"/>
                    <a:pt x="192" y="49"/>
                    <a:pt x="192" y="49"/>
                  </a:cubicBezTo>
                  <a:cubicBezTo>
                    <a:pt x="191" y="49"/>
                    <a:pt x="191" y="49"/>
                    <a:pt x="191" y="49"/>
                  </a:cubicBezTo>
                  <a:cubicBezTo>
                    <a:pt x="191" y="49"/>
                    <a:pt x="191" y="49"/>
                    <a:pt x="191" y="49"/>
                  </a:cubicBezTo>
                  <a:close/>
                  <a:moveTo>
                    <a:pt x="160" y="50"/>
                  </a:moveTo>
                  <a:cubicBezTo>
                    <a:pt x="159" y="50"/>
                    <a:pt x="159" y="50"/>
                    <a:pt x="159" y="50"/>
                  </a:cubicBezTo>
                  <a:cubicBezTo>
                    <a:pt x="159" y="50"/>
                    <a:pt x="159" y="50"/>
                    <a:pt x="159" y="50"/>
                  </a:cubicBezTo>
                  <a:cubicBezTo>
                    <a:pt x="159" y="50"/>
                    <a:pt x="159" y="50"/>
                    <a:pt x="159" y="50"/>
                  </a:cubicBezTo>
                  <a:cubicBezTo>
                    <a:pt x="160" y="50"/>
                    <a:pt x="160" y="50"/>
                    <a:pt x="160" y="50"/>
                  </a:cubicBezTo>
                  <a:cubicBezTo>
                    <a:pt x="160" y="50"/>
                    <a:pt x="160" y="50"/>
                    <a:pt x="160" y="50"/>
                  </a:cubicBezTo>
                  <a:cubicBezTo>
                    <a:pt x="160" y="50"/>
                    <a:pt x="160" y="50"/>
                    <a:pt x="160" y="50"/>
                  </a:cubicBezTo>
                  <a:close/>
                  <a:moveTo>
                    <a:pt x="163" y="54"/>
                  </a:moveTo>
                  <a:cubicBezTo>
                    <a:pt x="164" y="54"/>
                    <a:pt x="164" y="54"/>
                    <a:pt x="164" y="54"/>
                  </a:cubicBezTo>
                  <a:cubicBezTo>
                    <a:pt x="164" y="54"/>
                    <a:pt x="164" y="54"/>
                    <a:pt x="164" y="54"/>
                  </a:cubicBezTo>
                  <a:cubicBezTo>
                    <a:pt x="163" y="55"/>
                    <a:pt x="163" y="55"/>
                    <a:pt x="163" y="55"/>
                  </a:cubicBezTo>
                  <a:cubicBezTo>
                    <a:pt x="163" y="55"/>
                    <a:pt x="163" y="54"/>
                    <a:pt x="163" y="54"/>
                  </a:cubicBezTo>
                  <a:close/>
                  <a:moveTo>
                    <a:pt x="165" y="53"/>
                  </a:moveTo>
                  <a:cubicBezTo>
                    <a:pt x="165" y="53"/>
                    <a:pt x="165" y="53"/>
                    <a:pt x="165" y="53"/>
                  </a:cubicBezTo>
                  <a:cubicBezTo>
                    <a:pt x="165" y="52"/>
                    <a:pt x="165" y="52"/>
                    <a:pt x="165" y="52"/>
                  </a:cubicBezTo>
                  <a:cubicBezTo>
                    <a:pt x="166" y="52"/>
                    <a:pt x="166" y="52"/>
                    <a:pt x="166" y="52"/>
                  </a:cubicBezTo>
                  <a:cubicBezTo>
                    <a:pt x="166" y="51"/>
                    <a:pt x="166" y="51"/>
                    <a:pt x="166" y="51"/>
                  </a:cubicBezTo>
                  <a:cubicBezTo>
                    <a:pt x="167" y="51"/>
                    <a:pt x="167" y="51"/>
                    <a:pt x="167" y="51"/>
                  </a:cubicBezTo>
                  <a:cubicBezTo>
                    <a:pt x="168" y="50"/>
                    <a:pt x="168" y="50"/>
                    <a:pt x="168" y="50"/>
                  </a:cubicBezTo>
                  <a:cubicBezTo>
                    <a:pt x="168" y="51"/>
                    <a:pt x="168" y="51"/>
                    <a:pt x="168" y="51"/>
                  </a:cubicBezTo>
                  <a:cubicBezTo>
                    <a:pt x="168" y="51"/>
                    <a:pt x="168" y="51"/>
                    <a:pt x="168" y="51"/>
                  </a:cubicBezTo>
                  <a:cubicBezTo>
                    <a:pt x="167" y="52"/>
                    <a:pt x="167" y="52"/>
                    <a:pt x="167" y="52"/>
                  </a:cubicBezTo>
                  <a:cubicBezTo>
                    <a:pt x="167" y="53"/>
                    <a:pt x="167" y="53"/>
                    <a:pt x="167" y="53"/>
                  </a:cubicBezTo>
                  <a:cubicBezTo>
                    <a:pt x="167" y="53"/>
                    <a:pt x="167" y="53"/>
                    <a:pt x="167" y="53"/>
                  </a:cubicBezTo>
                  <a:cubicBezTo>
                    <a:pt x="166" y="54"/>
                    <a:pt x="166" y="54"/>
                    <a:pt x="166" y="54"/>
                  </a:cubicBezTo>
                  <a:cubicBezTo>
                    <a:pt x="166" y="54"/>
                    <a:pt x="166" y="54"/>
                    <a:pt x="166" y="54"/>
                  </a:cubicBezTo>
                  <a:cubicBezTo>
                    <a:pt x="167" y="55"/>
                    <a:pt x="167" y="55"/>
                    <a:pt x="167" y="55"/>
                  </a:cubicBezTo>
                  <a:cubicBezTo>
                    <a:pt x="167" y="54"/>
                    <a:pt x="167" y="54"/>
                    <a:pt x="167" y="54"/>
                  </a:cubicBezTo>
                  <a:cubicBezTo>
                    <a:pt x="168" y="54"/>
                    <a:pt x="168" y="54"/>
                    <a:pt x="168" y="54"/>
                  </a:cubicBezTo>
                  <a:cubicBezTo>
                    <a:pt x="168" y="55"/>
                    <a:pt x="168" y="55"/>
                    <a:pt x="168" y="55"/>
                  </a:cubicBezTo>
                  <a:cubicBezTo>
                    <a:pt x="168" y="55"/>
                    <a:pt x="168" y="55"/>
                    <a:pt x="168" y="55"/>
                  </a:cubicBezTo>
                  <a:cubicBezTo>
                    <a:pt x="169" y="54"/>
                    <a:pt x="169" y="54"/>
                    <a:pt x="169" y="54"/>
                  </a:cubicBezTo>
                  <a:cubicBezTo>
                    <a:pt x="170" y="54"/>
                    <a:pt x="170" y="54"/>
                    <a:pt x="170" y="54"/>
                  </a:cubicBezTo>
                  <a:cubicBezTo>
                    <a:pt x="170" y="54"/>
                    <a:pt x="170" y="54"/>
                    <a:pt x="170" y="54"/>
                  </a:cubicBezTo>
                  <a:cubicBezTo>
                    <a:pt x="171" y="53"/>
                    <a:pt x="171" y="53"/>
                    <a:pt x="171" y="53"/>
                  </a:cubicBezTo>
                  <a:cubicBezTo>
                    <a:pt x="171" y="52"/>
                    <a:pt x="171" y="52"/>
                    <a:pt x="171" y="52"/>
                  </a:cubicBezTo>
                  <a:cubicBezTo>
                    <a:pt x="171" y="52"/>
                    <a:pt x="171" y="52"/>
                    <a:pt x="171" y="52"/>
                  </a:cubicBezTo>
                  <a:cubicBezTo>
                    <a:pt x="172" y="51"/>
                    <a:pt x="172" y="51"/>
                    <a:pt x="172" y="51"/>
                  </a:cubicBezTo>
                  <a:cubicBezTo>
                    <a:pt x="172" y="50"/>
                    <a:pt x="172" y="50"/>
                    <a:pt x="172" y="50"/>
                  </a:cubicBezTo>
                  <a:cubicBezTo>
                    <a:pt x="172" y="50"/>
                    <a:pt x="172" y="50"/>
                    <a:pt x="172" y="50"/>
                  </a:cubicBezTo>
                  <a:cubicBezTo>
                    <a:pt x="173" y="50"/>
                    <a:pt x="173" y="50"/>
                    <a:pt x="173" y="50"/>
                  </a:cubicBezTo>
                  <a:cubicBezTo>
                    <a:pt x="173" y="51"/>
                    <a:pt x="173" y="51"/>
                    <a:pt x="173" y="51"/>
                  </a:cubicBezTo>
                  <a:cubicBezTo>
                    <a:pt x="173" y="52"/>
                    <a:pt x="173" y="52"/>
                    <a:pt x="173" y="52"/>
                  </a:cubicBezTo>
                  <a:cubicBezTo>
                    <a:pt x="172" y="53"/>
                    <a:pt x="172" y="53"/>
                    <a:pt x="172" y="53"/>
                  </a:cubicBezTo>
                  <a:cubicBezTo>
                    <a:pt x="173" y="53"/>
                    <a:pt x="173" y="53"/>
                    <a:pt x="173" y="53"/>
                  </a:cubicBezTo>
                  <a:cubicBezTo>
                    <a:pt x="173" y="53"/>
                    <a:pt x="173" y="53"/>
                    <a:pt x="173" y="53"/>
                  </a:cubicBezTo>
                  <a:cubicBezTo>
                    <a:pt x="174" y="52"/>
                    <a:pt x="174" y="52"/>
                    <a:pt x="174" y="52"/>
                  </a:cubicBezTo>
                  <a:cubicBezTo>
                    <a:pt x="174" y="52"/>
                    <a:pt x="174" y="52"/>
                    <a:pt x="174" y="52"/>
                  </a:cubicBezTo>
                  <a:cubicBezTo>
                    <a:pt x="174" y="51"/>
                    <a:pt x="174" y="51"/>
                    <a:pt x="174" y="51"/>
                  </a:cubicBezTo>
                  <a:cubicBezTo>
                    <a:pt x="175" y="51"/>
                    <a:pt x="175" y="51"/>
                    <a:pt x="175" y="51"/>
                  </a:cubicBezTo>
                  <a:cubicBezTo>
                    <a:pt x="176" y="50"/>
                    <a:pt x="176" y="50"/>
                    <a:pt x="176" y="50"/>
                  </a:cubicBezTo>
                  <a:cubicBezTo>
                    <a:pt x="176" y="49"/>
                    <a:pt x="176" y="49"/>
                    <a:pt x="176" y="49"/>
                  </a:cubicBezTo>
                  <a:cubicBezTo>
                    <a:pt x="176" y="48"/>
                    <a:pt x="176" y="48"/>
                    <a:pt x="176" y="48"/>
                  </a:cubicBezTo>
                  <a:cubicBezTo>
                    <a:pt x="176" y="48"/>
                    <a:pt x="176" y="48"/>
                    <a:pt x="176" y="48"/>
                  </a:cubicBezTo>
                  <a:cubicBezTo>
                    <a:pt x="177" y="48"/>
                    <a:pt x="177" y="48"/>
                    <a:pt x="177" y="48"/>
                  </a:cubicBezTo>
                  <a:cubicBezTo>
                    <a:pt x="178" y="48"/>
                    <a:pt x="178" y="48"/>
                    <a:pt x="178" y="48"/>
                  </a:cubicBezTo>
                  <a:cubicBezTo>
                    <a:pt x="179" y="47"/>
                    <a:pt x="179" y="47"/>
                    <a:pt x="179" y="47"/>
                  </a:cubicBezTo>
                  <a:cubicBezTo>
                    <a:pt x="179" y="46"/>
                    <a:pt x="179" y="46"/>
                    <a:pt x="179" y="46"/>
                  </a:cubicBezTo>
                  <a:cubicBezTo>
                    <a:pt x="180" y="46"/>
                    <a:pt x="180" y="46"/>
                    <a:pt x="180" y="46"/>
                  </a:cubicBezTo>
                  <a:cubicBezTo>
                    <a:pt x="180" y="45"/>
                    <a:pt x="180" y="45"/>
                    <a:pt x="180" y="45"/>
                  </a:cubicBezTo>
                  <a:cubicBezTo>
                    <a:pt x="181" y="46"/>
                    <a:pt x="181" y="46"/>
                    <a:pt x="181" y="46"/>
                  </a:cubicBezTo>
                  <a:cubicBezTo>
                    <a:pt x="181" y="45"/>
                    <a:pt x="181" y="45"/>
                    <a:pt x="181" y="45"/>
                  </a:cubicBezTo>
                  <a:cubicBezTo>
                    <a:pt x="182" y="45"/>
                    <a:pt x="182" y="45"/>
                    <a:pt x="182" y="45"/>
                  </a:cubicBezTo>
                  <a:cubicBezTo>
                    <a:pt x="181" y="47"/>
                    <a:pt x="181" y="47"/>
                    <a:pt x="181" y="47"/>
                  </a:cubicBezTo>
                  <a:cubicBezTo>
                    <a:pt x="180" y="48"/>
                    <a:pt x="180" y="48"/>
                    <a:pt x="180" y="48"/>
                  </a:cubicBezTo>
                  <a:cubicBezTo>
                    <a:pt x="180" y="49"/>
                    <a:pt x="180" y="49"/>
                    <a:pt x="180" y="49"/>
                  </a:cubicBezTo>
                  <a:cubicBezTo>
                    <a:pt x="180" y="49"/>
                    <a:pt x="180" y="49"/>
                    <a:pt x="180" y="49"/>
                  </a:cubicBezTo>
                  <a:cubicBezTo>
                    <a:pt x="180" y="50"/>
                    <a:pt x="180" y="50"/>
                    <a:pt x="180" y="50"/>
                  </a:cubicBezTo>
                  <a:cubicBezTo>
                    <a:pt x="179" y="50"/>
                    <a:pt x="179" y="50"/>
                    <a:pt x="179" y="50"/>
                  </a:cubicBezTo>
                  <a:cubicBezTo>
                    <a:pt x="178" y="52"/>
                    <a:pt x="178" y="52"/>
                    <a:pt x="178" y="52"/>
                  </a:cubicBezTo>
                  <a:cubicBezTo>
                    <a:pt x="178" y="52"/>
                    <a:pt x="178" y="52"/>
                    <a:pt x="178" y="52"/>
                  </a:cubicBezTo>
                  <a:cubicBezTo>
                    <a:pt x="178" y="53"/>
                    <a:pt x="178" y="53"/>
                    <a:pt x="178" y="53"/>
                  </a:cubicBezTo>
                  <a:cubicBezTo>
                    <a:pt x="178" y="53"/>
                    <a:pt x="178" y="53"/>
                    <a:pt x="178" y="53"/>
                  </a:cubicBezTo>
                  <a:cubicBezTo>
                    <a:pt x="179" y="54"/>
                    <a:pt x="179" y="54"/>
                    <a:pt x="179" y="54"/>
                  </a:cubicBezTo>
                  <a:cubicBezTo>
                    <a:pt x="179" y="54"/>
                    <a:pt x="179" y="54"/>
                    <a:pt x="179" y="54"/>
                  </a:cubicBezTo>
                  <a:cubicBezTo>
                    <a:pt x="180" y="53"/>
                    <a:pt x="180" y="53"/>
                    <a:pt x="180" y="53"/>
                  </a:cubicBezTo>
                  <a:cubicBezTo>
                    <a:pt x="181" y="53"/>
                    <a:pt x="181" y="53"/>
                    <a:pt x="181" y="53"/>
                  </a:cubicBezTo>
                  <a:cubicBezTo>
                    <a:pt x="181" y="52"/>
                    <a:pt x="181" y="52"/>
                    <a:pt x="181" y="52"/>
                  </a:cubicBezTo>
                  <a:cubicBezTo>
                    <a:pt x="181" y="52"/>
                    <a:pt x="181" y="52"/>
                    <a:pt x="181" y="52"/>
                  </a:cubicBezTo>
                  <a:cubicBezTo>
                    <a:pt x="182" y="51"/>
                    <a:pt x="182" y="51"/>
                    <a:pt x="182" y="51"/>
                  </a:cubicBezTo>
                  <a:cubicBezTo>
                    <a:pt x="182" y="50"/>
                    <a:pt x="182" y="50"/>
                    <a:pt x="182" y="50"/>
                  </a:cubicBezTo>
                  <a:cubicBezTo>
                    <a:pt x="183" y="50"/>
                    <a:pt x="183" y="50"/>
                    <a:pt x="183" y="50"/>
                  </a:cubicBezTo>
                  <a:cubicBezTo>
                    <a:pt x="183" y="50"/>
                    <a:pt x="183" y="50"/>
                    <a:pt x="183" y="50"/>
                  </a:cubicBezTo>
                  <a:cubicBezTo>
                    <a:pt x="183" y="51"/>
                    <a:pt x="183" y="51"/>
                    <a:pt x="183" y="51"/>
                  </a:cubicBezTo>
                  <a:cubicBezTo>
                    <a:pt x="184" y="51"/>
                    <a:pt x="184" y="51"/>
                    <a:pt x="184" y="51"/>
                  </a:cubicBezTo>
                  <a:cubicBezTo>
                    <a:pt x="185" y="50"/>
                    <a:pt x="185" y="50"/>
                    <a:pt x="185" y="50"/>
                  </a:cubicBezTo>
                  <a:cubicBezTo>
                    <a:pt x="186" y="50"/>
                    <a:pt x="186" y="50"/>
                    <a:pt x="186" y="50"/>
                  </a:cubicBezTo>
                  <a:cubicBezTo>
                    <a:pt x="187" y="49"/>
                    <a:pt x="187" y="49"/>
                    <a:pt x="187" y="49"/>
                  </a:cubicBezTo>
                  <a:cubicBezTo>
                    <a:pt x="187" y="48"/>
                    <a:pt x="187" y="48"/>
                    <a:pt x="187" y="48"/>
                  </a:cubicBezTo>
                  <a:cubicBezTo>
                    <a:pt x="188" y="47"/>
                    <a:pt x="188" y="47"/>
                    <a:pt x="188" y="47"/>
                  </a:cubicBezTo>
                  <a:cubicBezTo>
                    <a:pt x="188" y="46"/>
                    <a:pt x="188" y="46"/>
                    <a:pt x="188" y="46"/>
                  </a:cubicBezTo>
                  <a:cubicBezTo>
                    <a:pt x="188" y="46"/>
                    <a:pt x="188" y="46"/>
                    <a:pt x="188" y="46"/>
                  </a:cubicBezTo>
                  <a:cubicBezTo>
                    <a:pt x="189" y="47"/>
                    <a:pt x="189" y="47"/>
                    <a:pt x="189" y="47"/>
                  </a:cubicBezTo>
                  <a:cubicBezTo>
                    <a:pt x="190" y="47"/>
                    <a:pt x="190" y="47"/>
                    <a:pt x="190" y="47"/>
                  </a:cubicBezTo>
                  <a:cubicBezTo>
                    <a:pt x="190" y="46"/>
                    <a:pt x="190" y="46"/>
                    <a:pt x="190" y="46"/>
                  </a:cubicBezTo>
                  <a:cubicBezTo>
                    <a:pt x="190" y="46"/>
                    <a:pt x="190" y="46"/>
                    <a:pt x="190" y="46"/>
                  </a:cubicBezTo>
                  <a:cubicBezTo>
                    <a:pt x="189" y="45"/>
                    <a:pt x="189" y="45"/>
                    <a:pt x="189" y="45"/>
                  </a:cubicBezTo>
                  <a:cubicBezTo>
                    <a:pt x="189" y="44"/>
                    <a:pt x="189" y="44"/>
                    <a:pt x="189" y="44"/>
                  </a:cubicBezTo>
                  <a:cubicBezTo>
                    <a:pt x="190" y="44"/>
                    <a:pt x="190" y="44"/>
                    <a:pt x="190" y="44"/>
                  </a:cubicBezTo>
                  <a:cubicBezTo>
                    <a:pt x="191" y="43"/>
                    <a:pt x="191" y="43"/>
                    <a:pt x="191" y="43"/>
                  </a:cubicBezTo>
                  <a:cubicBezTo>
                    <a:pt x="192" y="43"/>
                    <a:pt x="192" y="43"/>
                    <a:pt x="192" y="43"/>
                  </a:cubicBezTo>
                  <a:cubicBezTo>
                    <a:pt x="192" y="43"/>
                    <a:pt x="192" y="43"/>
                    <a:pt x="192" y="43"/>
                  </a:cubicBezTo>
                  <a:cubicBezTo>
                    <a:pt x="193" y="43"/>
                    <a:pt x="193" y="43"/>
                    <a:pt x="193" y="43"/>
                  </a:cubicBezTo>
                  <a:cubicBezTo>
                    <a:pt x="194" y="42"/>
                    <a:pt x="194" y="42"/>
                    <a:pt x="194" y="42"/>
                  </a:cubicBezTo>
                  <a:cubicBezTo>
                    <a:pt x="193" y="42"/>
                    <a:pt x="193" y="42"/>
                    <a:pt x="193" y="42"/>
                  </a:cubicBezTo>
                  <a:cubicBezTo>
                    <a:pt x="193" y="40"/>
                    <a:pt x="193" y="40"/>
                    <a:pt x="193" y="40"/>
                  </a:cubicBezTo>
                  <a:cubicBezTo>
                    <a:pt x="194" y="40"/>
                    <a:pt x="194" y="40"/>
                    <a:pt x="194" y="40"/>
                  </a:cubicBezTo>
                  <a:cubicBezTo>
                    <a:pt x="193" y="39"/>
                    <a:pt x="193" y="39"/>
                    <a:pt x="193" y="39"/>
                  </a:cubicBezTo>
                  <a:cubicBezTo>
                    <a:pt x="193" y="38"/>
                    <a:pt x="193" y="38"/>
                    <a:pt x="193" y="38"/>
                  </a:cubicBezTo>
                  <a:cubicBezTo>
                    <a:pt x="193" y="38"/>
                    <a:pt x="193" y="38"/>
                    <a:pt x="193" y="38"/>
                  </a:cubicBezTo>
                  <a:cubicBezTo>
                    <a:pt x="192" y="38"/>
                    <a:pt x="192" y="38"/>
                    <a:pt x="192" y="38"/>
                  </a:cubicBezTo>
                  <a:cubicBezTo>
                    <a:pt x="191" y="39"/>
                    <a:pt x="191" y="39"/>
                    <a:pt x="191" y="39"/>
                  </a:cubicBezTo>
                  <a:cubicBezTo>
                    <a:pt x="191" y="40"/>
                    <a:pt x="191" y="40"/>
                    <a:pt x="191" y="40"/>
                  </a:cubicBezTo>
                  <a:cubicBezTo>
                    <a:pt x="191" y="40"/>
                    <a:pt x="191" y="40"/>
                    <a:pt x="191" y="40"/>
                  </a:cubicBezTo>
                  <a:cubicBezTo>
                    <a:pt x="191" y="41"/>
                    <a:pt x="191" y="41"/>
                    <a:pt x="191" y="41"/>
                  </a:cubicBezTo>
                  <a:cubicBezTo>
                    <a:pt x="190" y="41"/>
                    <a:pt x="190" y="41"/>
                    <a:pt x="190" y="41"/>
                  </a:cubicBezTo>
                  <a:cubicBezTo>
                    <a:pt x="190" y="40"/>
                    <a:pt x="190" y="40"/>
                    <a:pt x="190" y="40"/>
                  </a:cubicBezTo>
                  <a:cubicBezTo>
                    <a:pt x="190" y="40"/>
                    <a:pt x="190" y="40"/>
                    <a:pt x="190" y="40"/>
                  </a:cubicBezTo>
                  <a:cubicBezTo>
                    <a:pt x="190" y="41"/>
                    <a:pt x="190" y="41"/>
                    <a:pt x="190" y="41"/>
                  </a:cubicBezTo>
                  <a:cubicBezTo>
                    <a:pt x="189" y="41"/>
                    <a:pt x="189" y="41"/>
                    <a:pt x="189" y="41"/>
                  </a:cubicBezTo>
                  <a:cubicBezTo>
                    <a:pt x="189" y="41"/>
                    <a:pt x="189" y="41"/>
                    <a:pt x="189" y="41"/>
                  </a:cubicBezTo>
                  <a:cubicBezTo>
                    <a:pt x="189" y="39"/>
                    <a:pt x="189" y="39"/>
                    <a:pt x="189" y="39"/>
                  </a:cubicBezTo>
                  <a:cubicBezTo>
                    <a:pt x="188" y="39"/>
                    <a:pt x="188" y="39"/>
                    <a:pt x="188" y="39"/>
                  </a:cubicBezTo>
                  <a:cubicBezTo>
                    <a:pt x="187" y="39"/>
                    <a:pt x="187" y="39"/>
                    <a:pt x="187" y="39"/>
                  </a:cubicBezTo>
                  <a:cubicBezTo>
                    <a:pt x="187" y="39"/>
                    <a:pt x="187" y="39"/>
                    <a:pt x="187" y="39"/>
                  </a:cubicBezTo>
                  <a:cubicBezTo>
                    <a:pt x="186" y="39"/>
                    <a:pt x="186" y="39"/>
                    <a:pt x="186" y="39"/>
                  </a:cubicBezTo>
                  <a:cubicBezTo>
                    <a:pt x="185" y="39"/>
                    <a:pt x="185" y="39"/>
                    <a:pt x="185" y="39"/>
                  </a:cubicBezTo>
                  <a:cubicBezTo>
                    <a:pt x="185" y="39"/>
                    <a:pt x="185" y="39"/>
                    <a:pt x="185" y="39"/>
                  </a:cubicBezTo>
                  <a:cubicBezTo>
                    <a:pt x="183" y="39"/>
                    <a:pt x="183" y="39"/>
                    <a:pt x="183" y="39"/>
                  </a:cubicBezTo>
                  <a:cubicBezTo>
                    <a:pt x="182" y="39"/>
                    <a:pt x="182" y="39"/>
                    <a:pt x="182" y="39"/>
                  </a:cubicBezTo>
                  <a:cubicBezTo>
                    <a:pt x="181" y="40"/>
                    <a:pt x="181" y="40"/>
                    <a:pt x="181" y="40"/>
                  </a:cubicBezTo>
                  <a:cubicBezTo>
                    <a:pt x="181" y="40"/>
                    <a:pt x="181" y="40"/>
                    <a:pt x="181" y="40"/>
                  </a:cubicBezTo>
                  <a:cubicBezTo>
                    <a:pt x="181" y="40"/>
                    <a:pt x="181" y="40"/>
                    <a:pt x="181" y="40"/>
                  </a:cubicBezTo>
                  <a:cubicBezTo>
                    <a:pt x="180" y="40"/>
                    <a:pt x="180" y="40"/>
                    <a:pt x="180" y="40"/>
                  </a:cubicBezTo>
                  <a:cubicBezTo>
                    <a:pt x="178" y="42"/>
                    <a:pt x="178" y="42"/>
                    <a:pt x="178" y="42"/>
                  </a:cubicBezTo>
                  <a:cubicBezTo>
                    <a:pt x="177" y="42"/>
                    <a:pt x="177" y="42"/>
                    <a:pt x="177" y="42"/>
                  </a:cubicBezTo>
                  <a:cubicBezTo>
                    <a:pt x="177" y="42"/>
                    <a:pt x="177" y="42"/>
                    <a:pt x="177" y="42"/>
                  </a:cubicBezTo>
                  <a:cubicBezTo>
                    <a:pt x="176" y="43"/>
                    <a:pt x="176" y="43"/>
                    <a:pt x="176" y="43"/>
                  </a:cubicBezTo>
                  <a:cubicBezTo>
                    <a:pt x="175" y="43"/>
                    <a:pt x="175" y="43"/>
                    <a:pt x="175" y="43"/>
                  </a:cubicBezTo>
                  <a:cubicBezTo>
                    <a:pt x="174" y="44"/>
                    <a:pt x="174" y="44"/>
                    <a:pt x="174" y="44"/>
                  </a:cubicBezTo>
                  <a:cubicBezTo>
                    <a:pt x="174" y="44"/>
                    <a:pt x="174" y="44"/>
                    <a:pt x="174" y="44"/>
                  </a:cubicBezTo>
                  <a:cubicBezTo>
                    <a:pt x="172" y="44"/>
                    <a:pt x="172" y="44"/>
                    <a:pt x="172" y="44"/>
                  </a:cubicBezTo>
                  <a:cubicBezTo>
                    <a:pt x="172" y="44"/>
                    <a:pt x="172" y="44"/>
                    <a:pt x="172" y="44"/>
                  </a:cubicBezTo>
                  <a:cubicBezTo>
                    <a:pt x="171" y="44"/>
                    <a:pt x="171" y="44"/>
                    <a:pt x="171" y="44"/>
                  </a:cubicBezTo>
                  <a:cubicBezTo>
                    <a:pt x="171" y="45"/>
                    <a:pt x="171" y="45"/>
                    <a:pt x="171" y="45"/>
                  </a:cubicBezTo>
                  <a:cubicBezTo>
                    <a:pt x="170" y="45"/>
                    <a:pt x="170" y="45"/>
                    <a:pt x="170" y="45"/>
                  </a:cubicBezTo>
                  <a:cubicBezTo>
                    <a:pt x="169" y="46"/>
                    <a:pt x="169" y="46"/>
                    <a:pt x="169" y="46"/>
                  </a:cubicBezTo>
                  <a:cubicBezTo>
                    <a:pt x="168" y="46"/>
                    <a:pt x="168" y="46"/>
                    <a:pt x="168" y="46"/>
                  </a:cubicBezTo>
                  <a:cubicBezTo>
                    <a:pt x="167" y="46"/>
                    <a:pt x="167" y="46"/>
                    <a:pt x="167" y="46"/>
                  </a:cubicBezTo>
                  <a:cubicBezTo>
                    <a:pt x="166" y="46"/>
                    <a:pt x="166" y="46"/>
                    <a:pt x="166" y="46"/>
                  </a:cubicBezTo>
                  <a:cubicBezTo>
                    <a:pt x="164" y="46"/>
                    <a:pt x="164" y="46"/>
                    <a:pt x="164" y="46"/>
                  </a:cubicBezTo>
                  <a:cubicBezTo>
                    <a:pt x="163" y="48"/>
                    <a:pt x="163" y="48"/>
                    <a:pt x="163" y="48"/>
                  </a:cubicBezTo>
                  <a:cubicBezTo>
                    <a:pt x="162" y="48"/>
                    <a:pt x="162" y="48"/>
                    <a:pt x="162" y="48"/>
                  </a:cubicBezTo>
                  <a:cubicBezTo>
                    <a:pt x="161" y="48"/>
                    <a:pt x="161" y="48"/>
                    <a:pt x="161" y="48"/>
                  </a:cubicBezTo>
                  <a:cubicBezTo>
                    <a:pt x="161" y="49"/>
                    <a:pt x="161" y="49"/>
                    <a:pt x="161" y="49"/>
                  </a:cubicBezTo>
                  <a:cubicBezTo>
                    <a:pt x="161" y="49"/>
                    <a:pt x="161" y="49"/>
                    <a:pt x="161" y="49"/>
                  </a:cubicBezTo>
                  <a:cubicBezTo>
                    <a:pt x="162" y="49"/>
                    <a:pt x="162" y="49"/>
                    <a:pt x="162" y="49"/>
                  </a:cubicBezTo>
                  <a:cubicBezTo>
                    <a:pt x="161" y="49"/>
                    <a:pt x="161" y="49"/>
                    <a:pt x="161" y="49"/>
                  </a:cubicBezTo>
                  <a:cubicBezTo>
                    <a:pt x="161" y="50"/>
                    <a:pt x="161" y="50"/>
                    <a:pt x="161" y="50"/>
                  </a:cubicBezTo>
                  <a:cubicBezTo>
                    <a:pt x="161" y="50"/>
                    <a:pt x="161" y="50"/>
                    <a:pt x="161" y="50"/>
                  </a:cubicBezTo>
                  <a:cubicBezTo>
                    <a:pt x="161" y="51"/>
                    <a:pt x="161" y="51"/>
                    <a:pt x="161" y="51"/>
                  </a:cubicBezTo>
                  <a:cubicBezTo>
                    <a:pt x="160" y="51"/>
                    <a:pt x="160" y="51"/>
                    <a:pt x="160" y="51"/>
                  </a:cubicBezTo>
                  <a:cubicBezTo>
                    <a:pt x="160" y="51"/>
                    <a:pt x="160" y="51"/>
                    <a:pt x="160" y="51"/>
                  </a:cubicBezTo>
                  <a:cubicBezTo>
                    <a:pt x="161" y="52"/>
                    <a:pt x="161" y="52"/>
                    <a:pt x="161" y="52"/>
                  </a:cubicBezTo>
                  <a:cubicBezTo>
                    <a:pt x="162" y="51"/>
                    <a:pt x="162" y="51"/>
                    <a:pt x="162" y="51"/>
                  </a:cubicBezTo>
                  <a:cubicBezTo>
                    <a:pt x="162" y="51"/>
                    <a:pt x="162" y="51"/>
                    <a:pt x="162" y="51"/>
                  </a:cubicBezTo>
                  <a:cubicBezTo>
                    <a:pt x="163" y="51"/>
                    <a:pt x="163" y="51"/>
                    <a:pt x="163" y="51"/>
                  </a:cubicBezTo>
                  <a:cubicBezTo>
                    <a:pt x="164" y="51"/>
                    <a:pt x="164" y="51"/>
                    <a:pt x="164" y="51"/>
                  </a:cubicBezTo>
                  <a:cubicBezTo>
                    <a:pt x="164" y="52"/>
                    <a:pt x="164" y="52"/>
                    <a:pt x="164" y="52"/>
                  </a:cubicBezTo>
                  <a:cubicBezTo>
                    <a:pt x="164" y="53"/>
                    <a:pt x="164" y="53"/>
                    <a:pt x="164" y="53"/>
                  </a:cubicBezTo>
                  <a:cubicBezTo>
                    <a:pt x="165" y="53"/>
                    <a:pt x="165" y="53"/>
                    <a:pt x="165" y="53"/>
                  </a:cubicBezTo>
                  <a:close/>
                  <a:moveTo>
                    <a:pt x="250" y="98"/>
                  </a:moveTo>
                  <a:cubicBezTo>
                    <a:pt x="250" y="98"/>
                    <a:pt x="250" y="98"/>
                    <a:pt x="250" y="98"/>
                  </a:cubicBezTo>
                  <a:cubicBezTo>
                    <a:pt x="251" y="98"/>
                    <a:pt x="251" y="98"/>
                    <a:pt x="251" y="98"/>
                  </a:cubicBezTo>
                  <a:cubicBezTo>
                    <a:pt x="251" y="98"/>
                    <a:pt x="251" y="98"/>
                    <a:pt x="251" y="98"/>
                  </a:cubicBezTo>
                  <a:cubicBezTo>
                    <a:pt x="250" y="99"/>
                    <a:pt x="250" y="99"/>
                    <a:pt x="250" y="99"/>
                  </a:cubicBezTo>
                  <a:cubicBezTo>
                    <a:pt x="250" y="99"/>
                    <a:pt x="250" y="99"/>
                    <a:pt x="250" y="99"/>
                  </a:cubicBezTo>
                  <a:cubicBezTo>
                    <a:pt x="250" y="98"/>
                    <a:pt x="250" y="98"/>
                    <a:pt x="250" y="98"/>
                  </a:cubicBezTo>
                  <a:close/>
                  <a:moveTo>
                    <a:pt x="240" y="81"/>
                  </a:moveTo>
                  <a:cubicBezTo>
                    <a:pt x="239" y="80"/>
                    <a:pt x="239" y="80"/>
                    <a:pt x="239" y="80"/>
                  </a:cubicBezTo>
                  <a:cubicBezTo>
                    <a:pt x="238" y="80"/>
                    <a:pt x="238" y="80"/>
                    <a:pt x="238" y="80"/>
                  </a:cubicBezTo>
                  <a:cubicBezTo>
                    <a:pt x="238" y="80"/>
                    <a:pt x="238" y="80"/>
                    <a:pt x="238" y="80"/>
                  </a:cubicBezTo>
                  <a:cubicBezTo>
                    <a:pt x="239" y="80"/>
                    <a:pt x="239" y="80"/>
                    <a:pt x="239" y="80"/>
                  </a:cubicBezTo>
                  <a:cubicBezTo>
                    <a:pt x="239" y="81"/>
                    <a:pt x="239" y="81"/>
                    <a:pt x="239" y="81"/>
                  </a:cubicBezTo>
                  <a:cubicBezTo>
                    <a:pt x="239" y="81"/>
                    <a:pt x="239" y="81"/>
                    <a:pt x="239" y="81"/>
                  </a:cubicBezTo>
                  <a:cubicBezTo>
                    <a:pt x="238" y="81"/>
                    <a:pt x="238" y="81"/>
                    <a:pt x="238" y="81"/>
                  </a:cubicBezTo>
                  <a:cubicBezTo>
                    <a:pt x="237" y="81"/>
                    <a:pt x="237" y="81"/>
                    <a:pt x="237" y="81"/>
                  </a:cubicBezTo>
                  <a:cubicBezTo>
                    <a:pt x="238" y="82"/>
                    <a:pt x="238" y="82"/>
                    <a:pt x="238" y="82"/>
                  </a:cubicBezTo>
                  <a:cubicBezTo>
                    <a:pt x="238" y="82"/>
                    <a:pt x="238" y="82"/>
                    <a:pt x="238" y="82"/>
                  </a:cubicBezTo>
                  <a:cubicBezTo>
                    <a:pt x="238" y="83"/>
                    <a:pt x="238" y="83"/>
                    <a:pt x="238" y="83"/>
                  </a:cubicBezTo>
                  <a:cubicBezTo>
                    <a:pt x="237" y="82"/>
                    <a:pt x="237" y="82"/>
                    <a:pt x="237" y="82"/>
                  </a:cubicBezTo>
                  <a:cubicBezTo>
                    <a:pt x="236" y="83"/>
                    <a:pt x="236" y="83"/>
                    <a:pt x="236" y="83"/>
                  </a:cubicBezTo>
                  <a:cubicBezTo>
                    <a:pt x="235" y="83"/>
                    <a:pt x="235" y="83"/>
                    <a:pt x="235" y="83"/>
                  </a:cubicBezTo>
                  <a:cubicBezTo>
                    <a:pt x="235" y="84"/>
                    <a:pt x="235" y="84"/>
                    <a:pt x="235" y="84"/>
                  </a:cubicBezTo>
                  <a:cubicBezTo>
                    <a:pt x="235" y="84"/>
                    <a:pt x="235" y="84"/>
                    <a:pt x="235" y="84"/>
                  </a:cubicBezTo>
                  <a:cubicBezTo>
                    <a:pt x="235" y="84"/>
                    <a:pt x="235" y="84"/>
                    <a:pt x="235" y="84"/>
                  </a:cubicBezTo>
                  <a:cubicBezTo>
                    <a:pt x="235" y="84"/>
                    <a:pt x="235" y="84"/>
                    <a:pt x="235" y="84"/>
                  </a:cubicBezTo>
                  <a:cubicBezTo>
                    <a:pt x="235" y="85"/>
                    <a:pt x="235" y="85"/>
                    <a:pt x="235" y="85"/>
                  </a:cubicBezTo>
                  <a:cubicBezTo>
                    <a:pt x="235" y="85"/>
                    <a:pt x="235" y="85"/>
                    <a:pt x="235" y="85"/>
                  </a:cubicBezTo>
                  <a:cubicBezTo>
                    <a:pt x="235" y="85"/>
                    <a:pt x="235" y="85"/>
                    <a:pt x="235" y="85"/>
                  </a:cubicBezTo>
                  <a:cubicBezTo>
                    <a:pt x="236" y="85"/>
                    <a:pt x="236" y="85"/>
                    <a:pt x="236" y="85"/>
                  </a:cubicBezTo>
                  <a:cubicBezTo>
                    <a:pt x="236" y="85"/>
                    <a:pt x="236" y="85"/>
                    <a:pt x="236" y="85"/>
                  </a:cubicBezTo>
                  <a:cubicBezTo>
                    <a:pt x="236" y="86"/>
                    <a:pt x="236" y="86"/>
                    <a:pt x="236" y="86"/>
                  </a:cubicBezTo>
                  <a:cubicBezTo>
                    <a:pt x="236" y="86"/>
                    <a:pt x="236" y="86"/>
                    <a:pt x="236" y="86"/>
                  </a:cubicBezTo>
                  <a:cubicBezTo>
                    <a:pt x="236" y="86"/>
                    <a:pt x="236" y="86"/>
                    <a:pt x="236" y="86"/>
                  </a:cubicBezTo>
                  <a:cubicBezTo>
                    <a:pt x="237" y="86"/>
                    <a:pt x="237" y="86"/>
                    <a:pt x="237" y="86"/>
                  </a:cubicBezTo>
                  <a:cubicBezTo>
                    <a:pt x="237" y="86"/>
                    <a:pt x="237" y="86"/>
                    <a:pt x="237" y="86"/>
                  </a:cubicBezTo>
                  <a:cubicBezTo>
                    <a:pt x="237" y="87"/>
                    <a:pt x="237" y="87"/>
                    <a:pt x="237" y="87"/>
                  </a:cubicBezTo>
                  <a:cubicBezTo>
                    <a:pt x="237" y="87"/>
                    <a:pt x="237" y="87"/>
                    <a:pt x="237" y="87"/>
                  </a:cubicBezTo>
                  <a:cubicBezTo>
                    <a:pt x="238" y="87"/>
                    <a:pt x="238" y="87"/>
                    <a:pt x="238" y="87"/>
                  </a:cubicBezTo>
                  <a:cubicBezTo>
                    <a:pt x="238" y="87"/>
                    <a:pt x="238" y="87"/>
                    <a:pt x="238" y="87"/>
                  </a:cubicBezTo>
                  <a:cubicBezTo>
                    <a:pt x="238" y="88"/>
                    <a:pt x="238" y="88"/>
                    <a:pt x="238" y="88"/>
                  </a:cubicBezTo>
                  <a:cubicBezTo>
                    <a:pt x="238" y="88"/>
                    <a:pt x="238" y="88"/>
                    <a:pt x="238" y="88"/>
                  </a:cubicBezTo>
                  <a:cubicBezTo>
                    <a:pt x="239" y="88"/>
                    <a:pt x="239" y="88"/>
                    <a:pt x="239" y="88"/>
                  </a:cubicBezTo>
                  <a:cubicBezTo>
                    <a:pt x="239" y="89"/>
                    <a:pt x="239" y="89"/>
                    <a:pt x="239" y="89"/>
                  </a:cubicBezTo>
                  <a:cubicBezTo>
                    <a:pt x="240" y="89"/>
                    <a:pt x="240" y="89"/>
                    <a:pt x="240" y="89"/>
                  </a:cubicBezTo>
                  <a:cubicBezTo>
                    <a:pt x="241" y="89"/>
                    <a:pt x="241" y="89"/>
                    <a:pt x="241" y="89"/>
                  </a:cubicBezTo>
                  <a:cubicBezTo>
                    <a:pt x="242" y="89"/>
                    <a:pt x="242" y="89"/>
                    <a:pt x="242" y="89"/>
                  </a:cubicBezTo>
                  <a:cubicBezTo>
                    <a:pt x="242" y="90"/>
                    <a:pt x="242" y="90"/>
                    <a:pt x="242" y="90"/>
                  </a:cubicBezTo>
                  <a:cubicBezTo>
                    <a:pt x="243" y="89"/>
                    <a:pt x="243" y="89"/>
                    <a:pt x="243" y="89"/>
                  </a:cubicBezTo>
                  <a:cubicBezTo>
                    <a:pt x="242" y="89"/>
                    <a:pt x="242" y="89"/>
                    <a:pt x="242" y="89"/>
                  </a:cubicBezTo>
                  <a:cubicBezTo>
                    <a:pt x="243" y="89"/>
                    <a:pt x="243" y="89"/>
                    <a:pt x="243" y="89"/>
                  </a:cubicBezTo>
                  <a:cubicBezTo>
                    <a:pt x="244" y="88"/>
                    <a:pt x="244" y="88"/>
                    <a:pt x="244" y="88"/>
                  </a:cubicBezTo>
                  <a:cubicBezTo>
                    <a:pt x="243" y="87"/>
                    <a:pt x="243" y="87"/>
                    <a:pt x="243" y="87"/>
                  </a:cubicBezTo>
                  <a:cubicBezTo>
                    <a:pt x="244" y="86"/>
                    <a:pt x="244" y="86"/>
                    <a:pt x="244" y="86"/>
                  </a:cubicBezTo>
                  <a:cubicBezTo>
                    <a:pt x="244" y="85"/>
                    <a:pt x="244" y="85"/>
                    <a:pt x="244" y="85"/>
                  </a:cubicBezTo>
                  <a:cubicBezTo>
                    <a:pt x="245" y="84"/>
                    <a:pt x="245" y="84"/>
                    <a:pt x="245" y="84"/>
                  </a:cubicBezTo>
                  <a:cubicBezTo>
                    <a:pt x="245" y="83"/>
                    <a:pt x="245" y="83"/>
                    <a:pt x="245" y="83"/>
                  </a:cubicBezTo>
                  <a:cubicBezTo>
                    <a:pt x="245" y="83"/>
                    <a:pt x="245" y="83"/>
                    <a:pt x="245" y="83"/>
                  </a:cubicBezTo>
                  <a:cubicBezTo>
                    <a:pt x="245" y="82"/>
                    <a:pt x="245" y="82"/>
                    <a:pt x="245" y="82"/>
                  </a:cubicBezTo>
                  <a:cubicBezTo>
                    <a:pt x="244" y="81"/>
                    <a:pt x="244" y="81"/>
                    <a:pt x="244" y="81"/>
                  </a:cubicBezTo>
                  <a:cubicBezTo>
                    <a:pt x="244" y="81"/>
                    <a:pt x="244" y="81"/>
                    <a:pt x="244" y="81"/>
                  </a:cubicBezTo>
                  <a:cubicBezTo>
                    <a:pt x="244" y="80"/>
                    <a:pt x="244" y="80"/>
                    <a:pt x="244" y="80"/>
                  </a:cubicBezTo>
                  <a:cubicBezTo>
                    <a:pt x="244" y="80"/>
                    <a:pt x="244" y="80"/>
                    <a:pt x="244" y="80"/>
                  </a:cubicBezTo>
                  <a:cubicBezTo>
                    <a:pt x="243" y="79"/>
                    <a:pt x="243" y="79"/>
                    <a:pt x="243" y="79"/>
                  </a:cubicBezTo>
                  <a:cubicBezTo>
                    <a:pt x="242" y="79"/>
                    <a:pt x="242" y="79"/>
                    <a:pt x="242" y="79"/>
                  </a:cubicBezTo>
                  <a:cubicBezTo>
                    <a:pt x="241" y="79"/>
                    <a:pt x="241" y="79"/>
                    <a:pt x="241" y="79"/>
                  </a:cubicBezTo>
                  <a:cubicBezTo>
                    <a:pt x="240" y="79"/>
                    <a:pt x="240" y="79"/>
                    <a:pt x="240" y="79"/>
                  </a:cubicBezTo>
                  <a:cubicBezTo>
                    <a:pt x="240" y="80"/>
                    <a:pt x="240" y="80"/>
                    <a:pt x="240" y="80"/>
                  </a:cubicBezTo>
                  <a:cubicBezTo>
                    <a:pt x="240" y="80"/>
                    <a:pt x="240" y="80"/>
                    <a:pt x="240" y="80"/>
                  </a:cubicBezTo>
                  <a:cubicBezTo>
                    <a:pt x="240" y="81"/>
                    <a:pt x="240" y="81"/>
                    <a:pt x="240" y="81"/>
                  </a:cubicBezTo>
                  <a:cubicBezTo>
                    <a:pt x="240" y="81"/>
                    <a:pt x="240" y="81"/>
                    <a:pt x="240" y="81"/>
                  </a:cubicBezTo>
                  <a:close/>
                  <a:moveTo>
                    <a:pt x="245" y="74"/>
                  </a:moveTo>
                  <a:cubicBezTo>
                    <a:pt x="245" y="74"/>
                    <a:pt x="245" y="74"/>
                    <a:pt x="245" y="74"/>
                  </a:cubicBezTo>
                  <a:cubicBezTo>
                    <a:pt x="245" y="74"/>
                    <a:pt x="245" y="74"/>
                    <a:pt x="245" y="74"/>
                  </a:cubicBezTo>
                  <a:cubicBezTo>
                    <a:pt x="246" y="74"/>
                    <a:pt x="246" y="74"/>
                    <a:pt x="246" y="74"/>
                  </a:cubicBezTo>
                  <a:cubicBezTo>
                    <a:pt x="246" y="74"/>
                    <a:pt x="246" y="74"/>
                    <a:pt x="245" y="74"/>
                  </a:cubicBezTo>
                  <a:close/>
                  <a:moveTo>
                    <a:pt x="244" y="78"/>
                  </a:moveTo>
                  <a:cubicBezTo>
                    <a:pt x="244" y="78"/>
                    <a:pt x="244" y="78"/>
                    <a:pt x="244" y="78"/>
                  </a:cubicBezTo>
                  <a:cubicBezTo>
                    <a:pt x="244" y="78"/>
                    <a:pt x="244" y="78"/>
                    <a:pt x="244" y="78"/>
                  </a:cubicBezTo>
                  <a:cubicBezTo>
                    <a:pt x="244" y="77"/>
                    <a:pt x="244" y="77"/>
                    <a:pt x="244" y="77"/>
                  </a:cubicBezTo>
                  <a:cubicBezTo>
                    <a:pt x="244" y="77"/>
                    <a:pt x="244" y="77"/>
                    <a:pt x="244" y="77"/>
                  </a:cubicBezTo>
                  <a:cubicBezTo>
                    <a:pt x="244" y="76"/>
                    <a:pt x="244" y="76"/>
                    <a:pt x="244" y="76"/>
                  </a:cubicBezTo>
                  <a:cubicBezTo>
                    <a:pt x="244" y="76"/>
                    <a:pt x="244" y="76"/>
                    <a:pt x="244" y="76"/>
                  </a:cubicBezTo>
                  <a:cubicBezTo>
                    <a:pt x="246" y="76"/>
                    <a:pt x="246" y="76"/>
                    <a:pt x="246" y="76"/>
                  </a:cubicBezTo>
                  <a:cubicBezTo>
                    <a:pt x="245" y="77"/>
                    <a:pt x="245" y="77"/>
                    <a:pt x="245" y="77"/>
                  </a:cubicBezTo>
                  <a:cubicBezTo>
                    <a:pt x="245" y="78"/>
                    <a:pt x="245" y="78"/>
                    <a:pt x="245" y="78"/>
                  </a:cubicBezTo>
                  <a:cubicBezTo>
                    <a:pt x="245" y="78"/>
                    <a:pt x="244" y="78"/>
                    <a:pt x="244" y="78"/>
                  </a:cubicBezTo>
                  <a:close/>
                  <a:moveTo>
                    <a:pt x="238" y="77"/>
                  </a:moveTo>
                  <a:cubicBezTo>
                    <a:pt x="238" y="76"/>
                    <a:pt x="238" y="76"/>
                    <a:pt x="238" y="76"/>
                  </a:cubicBezTo>
                  <a:cubicBezTo>
                    <a:pt x="238" y="76"/>
                    <a:pt x="238" y="76"/>
                    <a:pt x="238" y="76"/>
                  </a:cubicBezTo>
                  <a:cubicBezTo>
                    <a:pt x="239" y="76"/>
                    <a:pt x="239" y="76"/>
                    <a:pt x="239" y="76"/>
                  </a:cubicBezTo>
                  <a:cubicBezTo>
                    <a:pt x="239" y="76"/>
                    <a:pt x="239" y="76"/>
                    <a:pt x="239" y="76"/>
                  </a:cubicBezTo>
                  <a:cubicBezTo>
                    <a:pt x="239" y="76"/>
                    <a:pt x="239" y="76"/>
                    <a:pt x="239" y="76"/>
                  </a:cubicBezTo>
                  <a:cubicBezTo>
                    <a:pt x="239" y="77"/>
                    <a:pt x="239" y="77"/>
                    <a:pt x="239" y="77"/>
                  </a:cubicBezTo>
                  <a:cubicBezTo>
                    <a:pt x="238" y="77"/>
                    <a:pt x="238" y="77"/>
                    <a:pt x="238" y="77"/>
                  </a:cubicBezTo>
                  <a:close/>
                  <a:moveTo>
                    <a:pt x="237" y="78"/>
                  </a:moveTo>
                  <a:cubicBezTo>
                    <a:pt x="237" y="77"/>
                    <a:pt x="237" y="77"/>
                    <a:pt x="237" y="77"/>
                  </a:cubicBezTo>
                  <a:cubicBezTo>
                    <a:pt x="237" y="77"/>
                    <a:pt x="237" y="77"/>
                    <a:pt x="237" y="77"/>
                  </a:cubicBezTo>
                  <a:cubicBezTo>
                    <a:pt x="237" y="77"/>
                    <a:pt x="237" y="77"/>
                    <a:pt x="237" y="77"/>
                  </a:cubicBezTo>
                  <a:cubicBezTo>
                    <a:pt x="237" y="77"/>
                    <a:pt x="237" y="77"/>
                    <a:pt x="237" y="77"/>
                  </a:cubicBezTo>
                  <a:cubicBezTo>
                    <a:pt x="237" y="78"/>
                    <a:pt x="237" y="78"/>
                    <a:pt x="237" y="78"/>
                  </a:cubicBezTo>
                  <a:close/>
                  <a:moveTo>
                    <a:pt x="238" y="79"/>
                  </a:moveTo>
                  <a:cubicBezTo>
                    <a:pt x="238" y="79"/>
                    <a:pt x="238" y="79"/>
                    <a:pt x="238" y="79"/>
                  </a:cubicBezTo>
                  <a:cubicBezTo>
                    <a:pt x="238" y="79"/>
                    <a:pt x="238" y="79"/>
                    <a:pt x="238" y="79"/>
                  </a:cubicBezTo>
                  <a:cubicBezTo>
                    <a:pt x="238" y="78"/>
                    <a:pt x="238" y="78"/>
                    <a:pt x="238" y="78"/>
                  </a:cubicBezTo>
                  <a:cubicBezTo>
                    <a:pt x="238" y="78"/>
                    <a:pt x="238" y="78"/>
                    <a:pt x="238" y="78"/>
                  </a:cubicBezTo>
                  <a:cubicBezTo>
                    <a:pt x="239" y="78"/>
                    <a:pt x="239" y="78"/>
                    <a:pt x="239" y="78"/>
                  </a:cubicBezTo>
                  <a:cubicBezTo>
                    <a:pt x="239" y="79"/>
                    <a:pt x="239" y="79"/>
                    <a:pt x="239" y="79"/>
                  </a:cubicBezTo>
                  <a:cubicBezTo>
                    <a:pt x="238" y="79"/>
                    <a:pt x="238" y="79"/>
                    <a:pt x="238" y="79"/>
                  </a:cubicBezTo>
                  <a:cubicBezTo>
                    <a:pt x="238" y="79"/>
                    <a:pt x="238" y="79"/>
                    <a:pt x="238" y="79"/>
                  </a:cubicBezTo>
                  <a:close/>
                  <a:moveTo>
                    <a:pt x="236" y="80"/>
                  </a:moveTo>
                  <a:cubicBezTo>
                    <a:pt x="236" y="80"/>
                    <a:pt x="236" y="80"/>
                    <a:pt x="236" y="80"/>
                  </a:cubicBezTo>
                  <a:cubicBezTo>
                    <a:pt x="235" y="79"/>
                    <a:pt x="235" y="79"/>
                    <a:pt x="235" y="79"/>
                  </a:cubicBezTo>
                  <a:cubicBezTo>
                    <a:pt x="236" y="79"/>
                    <a:pt x="236" y="79"/>
                    <a:pt x="236" y="79"/>
                  </a:cubicBezTo>
                  <a:cubicBezTo>
                    <a:pt x="236" y="78"/>
                    <a:pt x="236" y="78"/>
                    <a:pt x="236" y="78"/>
                  </a:cubicBezTo>
                  <a:cubicBezTo>
                    <a:pt x="237" y="78"/>
                    <a:pt x="237" y="78"/>
                    <a:pt x="237" y="78"/>
                  </a:cubicBezTo>
                  <a:cubicBezTo>
                    <a:pt x="237" y="78"/>
                    <a:pt x="237" y="78"/>
                    <a:pt x="237" y="78"/>
                  </a:cubicBezTo>
                  <a:cubicBezTo>
                    <a:pt x="237" y="79"/>
                    <a:pt x="237" y="79"/>
                    <a:pt x="237" y="79"/>
                  </a:cubicBezTo>
                  <a:cubicBezTo>
                    <a:pt x="237" y="79"/>
                    <a:pt x="237" y="79"/>
                    <a:pt x="237" y="79"/>
                  </a:cubicBezTo>
                  <a:cubicBezTo>
                    <a:pt x="237" y="80"/>
                    <a:pt x="237" y="80"/>
                    <a:pt x="237" y="80"/>
                  </a:cubicBezTo>
                  <a:cubicBezTo>
                    <a:pt x="237" y="80"/>
                    <a:pt x="237" y="80"/>
                    <a:pt x="237" y="80"/>
                  </a:cubicBezTo>
                  <a:cubicBezTo>
                    <a:pt x="236" y="80"/>
                    <a:pt x="236" y="80"/>
                    <a:pt x="236" y="80"/>
                  </a:cubicBezTo>
                  <a:cubicBezTo>
                    <a:pt x="236" y="80"/>
                    <a:pt x="236" y="80"/>
                    <a:pt x="236" y="80"/>
                  </a:cubicBezTo>
                  <a:close/>
                  <a:moveTo>
                    <a:pt x="234" y="81"/>
                  </a:moveTo>
                  <a:cubicBezTo>
                    <a:pt x="234" y="80"/>
                    <a:pt x="234" y="80"/>
                    <a:pt x="234" y="80"/>
                  </a:cubicBezTo>
                  <a:cubicBezTo>
                    <a:pt x="234" y="80"/>
                    <a:pt x="234" y="80"/>
                    <a:pt x="234" y="80"/>
                  </a:cubicBezTo>
                  <a:cubicBezTo>
                    <a:pt x="234" y="80"/>
                    <a:pt x="234" y="80"/>
                    <a:pt x="234" y="80"/>
                  </a:cubicBezTo>
                  <a:cubicBezTo>
                    <a:pt x="234" y="80"/>
                    <a:pt x="234" y="80"/>
                    <a:pt x="234" y="80"/>
                  </a:cubicBezTo>
                  <a:cubicBezTo>
                    <a:pt x="234" y="81"/>
                    <a:pt x="234" y="81"/>
                    <a:pt x="234" y="81"/>
                  </a:cubicBezTo>
                  <a:close/>
                  <a:moveTo>
                    <a:pt x="225" y="82"/>
                  </a:moveTo>
                  <a:cubicBezTo>
                    <a:pt x="224" y="81"/>
                    <a:pt x="224" y="81"/>
                    <a:pt x="224" y="81"/>
                  </a:cubicBezTo>
                  <a:cubicBezTo>
                    <a:pt x="223" y="81"/>
                    <a:pt x="223" y="81"/>
                    <a:pt x="223" y="81"/>
                  </a:cubicBezTo>
                  <a:cubicBezTo>
                    <a:pt x="223" y="81"/>
                    <a:pt x="223" y="81"/>
                    <a:pt x="223" y="81"/>
                  </a:cubicBezTo>
                  <a:cubicBezTo>
                    <a:pt x="223" y="80"/>
                    <a:pt x="223" y="80"/>
                    <a:pt x="223" y="80"/>
                  </a:cubicBezTo>
                  <a:cubicBezTo>
                    <a:pt x="223" y="80"/>
                    <a:pt x="223" y="80"/>
                    <a:pt x="223" y="80"/>
                  </a:cubicBezTo>
                  <a:cubicBezTo>
                    <a:pt x="223" y="79"/>
                    <a:pt x="223" y="79"/>
                    <a:pt x="223" y="79"/>
                  </a:cubicBezTo>
                  <a:cubicBezTo>
                    <a:pt x="224" y="78"/>
                    <a:pt x="224" y="78"/>
                    <a:pt x="224" y="78"/>
                  </a:cubicBezTo>
                  <a:cubicBezTo>
                    <a:pt x="224" y="79"/>
                    <a:pt x="224" y="79"/>
                    <a:pt x="224" y="79"/>
                  </a:cubicBezTo>
                  <a:cubicBezTo>
                    <a:pt x="224" y="79"/>
                    <a:pt x="224" y="79"/>
                    <a:pt x="224" y="79"/>
                  </a:cubicBezTo>
                  <a:cubicBezTo>
                    <a:pt x="225" y="79"/>
                    <a:pt x="225" y="79"/>
                    <a:pt x="225" y="79"/>
                  </a:cubicBezTo>
                  <a:cubicBezTo>
                    <a:pt x="224" y="78"/>
                    <a:pt x="224" y="78"/>
                    <a:pt x="224" y="78"/>
                  </a:cubicBezTo>
                  <a:cubicBezTo>
                    <a:pt x="224" y="78"/>
                    <a:pt x="224" y="78"/>
                    <a:pt x="224" y="78"/>
                  </a:cubicBezTo>
                  <a:cubicBezTo>
                    <a:pt x="224" y="78"/>
                    <a:pt x="224" y="78"/>
                    <a:pt x="224" y="78"/>
                  </a:cubicBezTo>
                  <a:cubicBezTo>
                    <a:pt x="223" y="77"/>
                    <a:pt x="223" y="77"/>
                    <a:pt x="223" y="77"/>
                  </a:cubicBezTo>
                  <a:cubicBezTo>
                    <a:pt x="223" y="77"/>
                    <a:pt x="223" y="77"/>
                    <a:pt x="223" y="77"/>
                  </a:cubicBezTo>
                  <a:cubicBezTo>
                    <a:pt x="223" y="77"/>
                    <a:pt x="223" y="77"/>
                    <a:pt x="223" y="77"/>
                  </a:cubicBezTo>
                  <a:cubicBezTo>
                    <a:pt x="223" y="77"/>
                    <a:pt x="223" y="77"/>
                    <a:pt x="223" y="77"/>
                  </a:cubicBezTo>
                  <a:cubicBezTo>
                    <a:pt x="224" y="77"/>
                    <a:pt x="224" y="77"/>
                    <a:pt x="224" y="77"/>
                  </a:cubicBezTo>
                  <a:cubicBezTo>
                    <a:pt x="224" y="77"/>
                    <a:pt x="224" y="77"/>
                    <a:pt x="224" y="77"/>
                  </a:cubicBezTo>
                  <a:cubicBezTo>
                    <a:pt x="224" y="76"/>
                    <a:pt x="224" y="76"/>
                    <a:pt x="224" y="76"/>
                  </a:cubicBezTo>
                  <a:cubicBezTo>
                    <a:pt x="225" y="76"/>
                    <a:pt x="225" y="76"/>
                    <a:pt x="225" y="76"/>
                  </a:cubicBezTo>
                  <a:cubicBezTo>
                    <a:pt x="225" y="76"/>
                    <a:pt x="225" y="76"/>
                    <a:pt x="225" y="76"/>
                  </a:cubicBezTo>
                  <a:cubicBezTo>
                    <a:pt x="227" y="77"/>
                    <a:pt x="227" y="77"/>
                    <a:pt x="227" y="77"/>
                  </a:cubicBezTo>
                  <a:cubicBezTo>
                    <a:pt x="227" y="76"/>
                    <a:pt x="227" y="76"/>
                    <a:pt x="227" y="76"/>
                  </a:cubicBezTo>
                  <a:cubicBezTo>
                    <a:pt x="227" y="76"/>
                    <a:pt x="227" y="76"/>
                    <a:pt x="227" y="76"/>
                  </a:cubicBezTo>
                  <a:cubicBezTo>
                    <a:pt x="226" y="76"/>
                    <a:pt x="226" y="76"/>
                    <a:pt x="226" y="76"/>
                  </a:cubicBezTo>
                  <a:cubicBezTo>
                    <a:pt x="226" y="76"/>
                    <a:pt x="226" y="76"/>
                    <a:pt x="226" y="76"/>
                  </a:cubicBezTo>
                  <a:cubicBezTo>
                    <a:pt x="228" y="76"/>
                    <a:pt x="228" y="76"/>
                    <a:pt x="228" y="76"/>
                  </a:cubicBezTo>
                  <a:cubicBezTo>
                    <a:pt x="228" y="75"/>
                    <a:pt x="228" y="75"/>
                    <a:pt x="228" y="75"/>
                  </a:cubicBezTo>
                  <a:cubicBezTo>
                    <a:pt x="230" y="75"/>
                    <a:pt x="230" y="75"/>
                    <a:pt x="230" y="75"/>
                  </a:cubicBezTo>
                  <a:cubicBezTo>
                    <a:pt x="230" y="75"/>
                    <a:pt x="230" y="75"/>
                    <a:pt x="230" y="75"/>
                  </a:cubicBezTo>
                  <a:cubicBezTo>
                    <a:pt x="231" y="75"/>
                    <a:pt x="231" y="75"/>
                    <a:pt x="231" y="75"/>
                  </a:cubicBezTo>
                  <a:cubicBezTo>
                    <a:pt x="231" y="75"/>
                    <a:pt x="231" y="75"/>
                    <a:pt x="231" y="75"/>
                  </a:cubicBezTo>
                  <a:cubicBezTo>
                    <a:pt x="227" y="74"/>
                    <a:pt x="227" y="74"/>
                    <a:pt x="227" y="74"/>
                  </a:cubicBezTo>
                  <a:cubicBezTo>
                    <a:pt x="226" y="74"/>
                    <a:pt x="226" y="74"/>
                    <a:pt x="226" y="74"/>
                  </a:cubicBezTo>
                  <a:cubicBezTo>
                    <a:pt x="226" y="74"/>
                    <a:pt x="226" y="74"/>
                    <a:pt x="226" y="74"/>
                  </a:cubicBezTo>
                  <a:cubicBezTo>
                    <a:pt x="224" y="74"/>
                    <a:pt x="224" y="74"/>
                    <a:pt x="224" y="74"/>
                  </a:cubicBezTo>
                  <a:cubicBezTo>
                    <a:pt x="223" y="74"/>
                    <a:pt x="223" y="74"/>
                    <a:pt x="223" y="74"/>
                  </a:cubicBezTo>
                  <a:cubicBezTo>
                    <a:pt x="223" y="74"/>
                    <a:pt x="223" y="74"/>
                    <a:pt x="223" y="74"/>
                  </a:cubicBezTo>
                  <a:cubicBezTo>
                    <a:pt x="222" y="73"/>
                    <a:pt x="222" y="73"/>
                    <a:pt x="222" y="73"/>
                  </a:cubicBezTo>
                  <a:cubicBezTo>
                    <a:pt x="221" y="73"/>
                    <a:pt x="221" y="73"/>
                    <a:pt x="221" y="73"/>
                  </a:cubicBezTo>
                  <a:cubicBezTo>
                    <a:pt x="221" y="74"/>
                    <a:pt x="221" y="74"/>
                    <a:pt x="221" y="74"/>
                  </a:cubicBezTo>
                  <a:cubicBezTo>
                    <a:pt x="221" y="74"/>
                    <a:pt x="221" y="74"/>
                    <a:pt x="221" y="74"/>
                  </a:cubicBezTo>
                  <a:cubicBezTo>
                    <a:pt x="220" y="74"/>
                    <a:pt x="220" y="74"/>
                    <a:pt x="220" y="74"/>
                  </a:cubicBezTo>
                  <a:cubicBezTo>
                    <a:pt x="220" y="73"/>
                    <a:pt x="220" y="73"/>
                    <a:pt x="220" y="73"/>
                  </a:cubicBezTo>
                  <a:cubicBezTo>
                    <a:pt x="220" y="72"/>
                    <a:pt x="220" y="72"/>
                    <a:pt x="220" y="72"/>
                  </a:cubicBezTo>
                  <a:cubicBezTo>
                    <a:pt x="220" y="73"/>
                    <a:pt x="220" y="73"/>
                    <a:pt x="220" y="73"/>
                  </a:cubicBezTo>
                  <a:cubicBezTo>
                    <a:pt x="221" y="72"/>
                    <a:pt x="221" y="72"/>
                    <a:pt x="221" y="72"/>
                  </a:cubicBezTo>
                  <a:cubicBezTo>
                    <a:pt x="221" y="72"/>
                    <a:pt x="221" y="72"/>
                    <a:pt x="221" y="72"/>
                  </a:cubicBezTo>
                  <a:cubicBezTo>
                    <a:pt x="222" y="72"/>
                    <a:pt x="222" y="72"/>
                    <a:pt x="222" y="72"/>
                  </a:cubicBezTo>
                  <a:cubicBezTo>
                    <a:pt x="222" y="72"/>
                    <a:pt x="222" y="72"/>
                    <a:pt x="222" y="72"/>
                  </a:cubicBezTo>
                  <a:cubicBezTo>
                    <a:pt x="222" y="71"/>
                    <a:pt x="222" y="71"/>
                    <a:pt x="222" y="71"/>
                  </a:cubicBezTo>
                  <a:cubicBezTo>
                    <a:pt x="222" y="71"/>
                    <a:pt x="222" y="71"/>
                    <a:pt x="222" y="71"/>
                  </a:cubicBezTo>
                  <a:cubicBezTo>
                    <a:pt x="223" y="71"/>
                    <a:pt x="223" y="71"/>
                    <a:pt x="223" y="71"/>
                  </a:cubicBezTo>
                  <a:cubicBezTo>
                    <a:pt x="224" y="71"/>
                    <a:pt x="224" y="71"/>
                    <a:pt x="224" y="71"/>
                  </a:cubicBezTo>
                  <a:cubicBezTo>
                    <a:pt x="224" y="71"/>
                    <a:pt x="224" y="71"/>
                    <a:pt x="224" y="71"/>
                  </a:cubicBezTo>
                  <a:cubicBezTo>
                    <a:pt x="224" y="72"/>
                    <a:pt x="224" y="72"/>
                    <a:pt x="224" y="72"/>
                  </a:cubicBezTo>
                  <a:cubicBezTo>
                    <a:pt x="224" y="73"/>
                    <a:pt x="224" y="73"/>
                    <a:pt x="224" y="73"/>
                  </a:cubicBezTo>
                  <a:cubicBezTo>
                    <a:pt x="225" y="73"/>
                    <a:pt x="225" y="73"/>
                    <a:pt x="225" y="73"/>
                  </a:cubicBezTo>
                  <a:cubicBezTo>
                    <a:pt x="225" y="72"/>
                    <a:pt x="225" y="72"/>
                    <a:pt x="225" y="72"/>
                  </a:cubicBezTo>
                  <a:cubicBezTo>
                    <a:pt x="225" y="72"/>
                    <a:pt x="225" y="72"/>
                    <a:pt x="225" y="72"/>
                  </a:cubicBezTo>
                  <a:cubicBezTo>
                    <a:pt x="224" y="71"/>
                    <a:pt x="224" y="71"/>
                    <a:pt x="224" y="71"/>
                  </a:cubicBezTo>
                  <a:cubicBezTo>
                    <a:pt x="225" y="70"/>
                    <a:pt x="225" y="70"/>
                    <a:pt x="225" y="70"/>
                  </a:cubicBezTo>
                  <a:cubicBezTo>
                    <a:pt x="226" y="70"/>
                    <a:pt x="226" y="70"/>
                    <a:pt x="226" y="70"/>
                  </a:cubicBezTo>
                  <a:cubicBezTo>
                    <a:pt x="226" y="70"/>
                    <a:pt x="226" y="70"/>
                    <a:pt x="226" y="70"/>
                  </a:cubicBezTo>
                  <a:cubicBezTo>
                    <a:pt x="225" y="69"/>
                    <a:pt x="225" y="69"/>
                    <a:pt x="225" y="69"/>
                  </a:cubicBezTo>
                  <a:cubicBezTo>
                    <a:pt x="225" y="68"/>
                    <a:pt x="225" y="68"/>
                    <a:pt x="225" y="68"/>
                  </a:cubicBezTo>
                  <a:cubicBezTo>
                    <a:pt x="226" y="68"/>
                    <a:pt x="226" y="68"/>
                    <a:pt x="226" y="68"/>
                  </a:cubicBezTo>
                  <a:cubicBezTo>
                    <a:pt x="226" y="68"/>
                    <a:pt x="226" y="68"/>
                    <a:pt x="226" y="68"/>
                  </a:cubicBezTo>
                  <a:cubicBezTo>
                    <a:pt x="227" y="67"/>
                    <a:pt x="227" y="67"/>
                    <a:pt x="227" y="67"/>
                  </a:cubicBezTo>
                  <a:cubicBezTo>
                    <a:pt x="227" y="67"/>
                    <a:pt x="227" y="67"/>
                    <a:pt x="227" y="67"/>
                  </a:cubicBezTo>
                  <a:cubicBezTo>
                    <a:pt x="226" y="67"/>
                    <a:pt x="226" y="67"/>
                    <a:pt x="226" y="67"/>
                  </a:cubicBezTo>
                  <a:cubicBezTo>
                    <a:pt x="226" y="67"/>
                    <a:pt x="226" y="67"/>
                    <a:pt x="226" y="67"/>
                  </a:cubicBezTo>
                  <a:cubicBezTo>
                    <a:pt x="226" y="66"/>
                    <a:pt x="226" y="66"/>
                    <a:pt x="226" y="66"/>
                  </a:cubicBezTo>
                  <a:cubicBezTo>
                    <a:pt x="227" y="66"/>
                    <a:pt x="227" y="66"/>
                    <a:pt x="227" y="66"/>
                  </a:cubicBezTo>
                  <a:cubicBezTo>
                    <a:pt x="227" y="65"/>
                    <a:pt x="227" y="65"/>
                    <a:pt x="227" y="65"/>
                  </a:cubicBezTo>
                  <a:cubicBezTo>
                    <a:pt x="228" y="65"/>
                    <a:pt x="228" y="65"/>
                    <a:pt x="228" y="65"/>
                  </a:cubicBezTo>
                  <a:cubicBezTo>
                    <a:pt x="228" y="65"/>
                    <a:pt x="228" y="65"/>
                    <a:pt x="228" y="65"/>
                  </a:cubicBezTo>
                  <a:cubicBezTo>
                    <a:pt x="228" y="66"/>
                    <a:pt x="228" y="66"/>
                    <a:pt x="228" y="66"/>
                  </a:cubicBezTo>
                  <a:cubicBezTo>
                    <a:pt x="229" y="66"/>
                    <a:pt x="229" y="66"/>
                    <a:pt x="229" y="66"/>
                  </a:cubicBezTo>
                  <a:cubicBezTo>
                    <a:pt x="229" y="67"/>
                    <a:pt x="229" y="67"/>
                    <a:pt x="229" y="67"/>
                  </a:cubicBezTo>
                  <a:cubicBezTo>
                    <a:pt x="229" y="67"/>
                    <a:pt x="229" y="67"/>
                    <a:pt x="229" y="67"/>
                  </a:cubicBezTo>
                  <a:cubicBezTo>
                    <a:pt x="229" y="68"/>
                    <a:pt x="229" y="68"/>
                    <a:pt x="229" y="68"/>
                  </a:cubicBezTo>
                  <a:cubicBezTo>
                    <a:pt x="229" y="68"/>
                    <a:pt x="229" y="68"/>
                    <a:pt x="229" y="68"/>
                  </a:cubicBezTo>
                  <a:cubicBezTo>
                    <a:pt x="230" y="71"/>
                    <a:pt x="230" y="71"/>
                    <a:pt x="230" y="71"/>
                  </a:cubicBezTo>
                  <a:cubicBezTo>
                    <a:pt x="229" y="71"/>
                    <a:pt x="229" y="71"/>
                    <a:pt x="229" y="71"/>
                  </a:cubicBezTo>
                  <a:cubicBezTo>
                    <a:pt x="229" y="72"/>
                    <a:pt x="229" y="72"/>
                    <a:pt x="229" y="72"/>
                  </a:cubicBezTo>
                  <a:cubicBezTo>
                    <a:pt x="230" y="72"/>
                    <a:pt x="230" y="72"/>
                    <a:pt x="230" y="72"/>
                  </a:cubicBezTo>
                  <a:cubicBezTo>
                    <a:pt x="231" y="72"/>
                    <a:pt x="231" y="72"/>
                    <a:pt x="231" y="72"/>
                  </a:cubicBezTo>
                  <a:cubicBezTo>
                    <a:pt x="231" y="71"/>
                    <a:pt x="231" y="71"/>
                    <a:pt x="231" y="71"/>
                  </a:cubicBezTo>
                  <a:cubicBezTo>
                    <a:pt x="231" y="70"/>
                    <a:pt x="231" y="70"/>
                    <a:pt x="231" y="70"/>
                  </a:cubicBezTo>
                  <a:cubicBezTo>
                    <a:pt x="232" y="70"/>
                    <a:pt x="232" y="70"/>
                    <a:pt x="232" y="70"/>
                  </a:cubicBezTo>
                  <a:cubicBezTo>
                    <a:pt x="232" y="69"/>
                    <a:pt x="232" y="69"/>
                    <a:pt x="232" y="69"/>
                  </a:cubicBezTo>
                  <a:cubicBezTo>
                    <a:pt x="230" y="68"/>
                    <a:pt x="230" y="68"/>
                    <a:pt x="230" y="68"/>
                  </a:cubicBezTo>
                  <a:cubicBezTo>
                    <a:pt x="230" y="68"/>
                    <a:pt x="230" y="68"/>
                    <a:pt x="230" y="68"/>
                  </a:cubicBezTo>
                  <a:cubicBezTo>
                    <a:pt x="231" y="68"/>
                    <a:pt x="231" y="68"/>
                    <a:pt x="231" y="68"/>
                  </a:cubicBezTo>
                  <a:cubicBezTo>
                    <a:pt x="232" y="68"/>
                    <a:pt x="232" y="68"/>
                    <a:pt x="232" y="68"/>
                  </a:cubicBezTo>
                  <a:cubicBezTo>
                    <a:pt x="232" y="68"/>
                    <a:pt x="232" y="68"/>
                    <a:pt x="232" y="68"/>
                  </a:cubicBezTo>
                  <a:cubicBezTo>
                    <a:pt x="231" y="67"/>
                    <a:pt x="231" y="67"/>
                    <a:pt x="231" y="67"/>
                  </a:cubicBezTo>
                  <a:cubicBezTo>
                    <a:pt x="231" y="66"/>
                    <a:pt x="231" y="66"/>
                    <a:pt x="231" y="66"/>
                  </a:cubicBezTo>
                  <a:cubicBezTo>
                    <a:pt x="231" y="65"/>
                    <a:pt x="231" y="65"/>
                    <a:pt x="231" y="65"/>
                  </a:cubicBezTo>
                  <a:cubicBezTo>
                    <a:pt x="231" y="64"/>
                    <a:pt x="231" y="64"/>
                    <a:pt x="231" y="64"/>
                  </a:cubicBezTo>
                  <a:cubicBezTo>
                    <a:pt x="232" y="64"/>
                    <a:pt x="232" y="64"/>
                    <a:pt x="232" y="64"/>
                  </a:cubicBezTo>
                  <a:cubicBezTo>
                    <a:pt x="232" y="64"/>
                    <a:pt x="232" y="64"/>
                    <a:pt x="232" y="64"/>
                  </a:cubicBezTo>
                  <a:cubicBezTo>
                    <a:pt x="233" y="64"/>
                    <a:pt x="233" y="64"/>
                    <a:pt x="233" y="64"/>
                  </a:cubicBezTo>
                  <a:cubicBezTo>
                    <a:pt x="233" y="64"/>
                    <a:pt x="233" y="64"/>
                    <a:pt x="233" y="64"/>
                  </a:cubicBezTo>
                  <a:cubicBezTo>
                    <a:pt x="233" y="64"/>
                    <a:pt x="234" y="63"/>
                    <a:pt x="234" y="63"/>
                  </a:cubicBezTo>
                  <a:cubicBezTo>
                    <a:pt x="234" y="63"/>
                    <a:pt x="235" y="63"/>
                    <a:pt x="235" y="63"/>
                  </a:cubicBezTo>
                  <a:cubicBezTo>
                    <a:pt x="235" y="64"/>
                    <a:pt x="235" y="64"/>
                    <a:pt x="235" y="64"/>
                  </a:cubicBezTo>
                  <a:cubicBezTo>
                    <a:pt x="236" y="64"/>
                    <a:pt x="236" y="64"/>
                    <a:pt x="236" y="64"/>
                  </a:cubicBezTo>
                  <a:cubicBezTo>
                    <a:pt x="236" y="64"/>
                    <a:pt x="236" y="64"/>
                    <a:pt x="236" y="64"/>
                  </a:cubicBezTo>
                  <a:cubicBezTo>
                    <a:pt x="237" y="64"/>
                    <a:pt x="237" y="64"/>
                    <a:pt x="237" y="64"/>
                  </a:cubicBezTo>
                  <a:cubicBezTo>
                    <a:pt x="237" y="66"/>
                    <a:pt x="237" y="66"/>
                    <a:pt x="237" y="66"/>
                  </a:cubicBezTo>
                  <a:cubicBezTo>
                    <a:pt x="236" y="67"/>
                    <a:pt x="236" y="67"/>
                    <a:pt x="236" y="67"/>
                  </a:cubicBezTo>
                  <a:cubicBezTo>
                    <a:pt x="236" y="67"/>
                    <a:pt x="236" y="67"/>
                    <a:pt x="236" y="67"/>
                  </a:cubicBezTo>
                  <a:cubicBezTo>
                    <a:pt x="237" y="67"/>
                    <a:pt x="237" y="67"/>
                    <a:pt x="237" y="67"/>
                  </a:cubicBezTo>
                  <a:cubicBezTo>
                    <a:pt x="237" y="67"/>
                    <a:pt x="237" y="67"/>
                    <a:pt x="237" y="67"/>
                  </a:cubicBezTo>
                  <a:cubicBezTo>
                    <a:pt x="237" y="67"/>
                    <a:pt x="237" y="67"/>
                    <a:pt x="237" y="67"/>
                  </a:cubicBezTo>
                  <a:cubicBezTo>
                    <a:pt x="238" y="66"/>
                    <a:pt x="238" y="66"/>
                    <a:pt x="238" y="66"/>
                  </a:cubicBezTo>
                  <a:cubicBezTo>
                    <a:pt x="238" y="65"/>
                    <a:pt x="238" y="65"/>
                    <a:pt x="238" y="65"/>
                  </a:cubicBezTo>
                  <a:cubicBezTo>
                    <a:pt x="238" y="65"/>
                    <a:pt x="238" y="65"/>
                    <a:pt x="238" y="65"/>
                  </a:cubicBezTo>
                  <a:cubicBezTo>
                    <a:pt x="239" y="65"/>
                    <a:pt x="239" y="65"/>
                    <a:pt x="239" y="65"/>
                  </a:cubicBezTo>
                  <a:cubicBezTo>
                    <a:pt x="240" y="65"/>
                    <a:pt x="240" y="65"/>
                    <a:pt x="240" y="65"/>
                  </a:cubicBezTo>
                  <a:cubicBezTo>
                    <a:pt x="240" y="64"/>
                    <a:pt x="240" y="64"/>
                    <a:pt x="240" y="64"/>
                  </a:cubicBezTo>
                  <a:cubicBezTo>
                    <a:pt x="239" y="64"/>
                    <a:pt x="239" y="64"/>
                    <a:pt x="239" y="64"/>
                  </a:cubicBezTo>
                  <a:cubicBezTo>
                    <a:pt x="240" y="64"/>
                    <a:pt x="240" y="64"/>
                    <a:pt x="240" y="64"/>
                  </a:cubicBezTo>
                  <a:cubicBezTo>
                    <a:pt x="240" y="65"/>
                    <a:pt x="240" y="65"/>
                    <a:pt x="240" y="65"/>
                  </a:cubicBezTo>
                  <a:cubicBezTo>
                    <a:pt x="240" y="65"/>
                    <a:pt x="240" y="65"/>
                    <a:pt x="240" y="65"/>
                  </a:cubicBezTo>
                  <a:cubicBezTo>
                    <a:pt x="240" y="65"/>
                    <a:pt x="240" y="65"/>
                    <a:pt x="240" y="65"/>
                  </a:cubicBezTo>
                  <a:cubicBezTo>
                    <a:pt x="240" y="66"/>
                    <a:pt x="240" y="66"/>
                    <a:pt x="240" y="66"/>
                  </a:cubicBezTo>
                  <a:cubicBezTo>
                    <a:pt x="240" y="66"/>
                    <a:pt x="240" y="66"/>
                    <a:pt x="240" y="66"/>
                  </a:cubicBezTo>
                  <a:cubicBezTo>
                    <a:pt x="240" y="66"/>
                    <a:pt x="240" y="66"/>
                    <a:pt x="240" y="66"/>
                  </a:cubicBezTo>
                  <a:cubicBezTo>
                    <a:pt x="241" y="67"/>
                    <a:pt x="241" y="67"/>
                    <a:pt x="241" y="67"/>
                  </a:cubicBezTo>
                  <a:cubicBezTo>
                    <a:pt x="241" y="67"/>
                    <a:pt x="241" y="67"/>
                    <a:pt x="241" y="67"/>
                  </a:cubicBezTo>
                  <a:cubicBezTo>
                    <a:pt x="241" y="68"/>
                    <a:pt x="241" y="68"/>
                    <a:pt x="241" y="68"/>
                  </a:cubicBezTo>
                  <a:cubicBezTo>
                    <a:pt x="240" y="69"/>
                    <a:pt x="240" y="69"/>
                    <a:pt x="240" y="69"/>
                  </a:cubicBezTo>
                  <a:cubicBezTo>
                    <a:pt x="240" y="70"/>
                    <a:pt x="240" y="70"/>
                    <a:pt x="240" y="70"/>
                  </a:cubicBezTo>
                  <a:cubicBezTo>
                    <a:pt x="240" y="71"/>
                    <a:pt x="240" y="71"/>
                    <a:pt x="240" y="71"/>
                  </a:cubicBezTo>
                  <a:cubicBezTo>
                    <a:pt x="239" y="71"/>
                    <a:pt x="239" y="71"/>
                    <a:pt x="239" y="71"/>
                  </a:cubicBezTo>
                  <a:cubicBezTo>
                    <a:pt x="239" y="72"/>
                    <a:pt x="239" y="72"/>
                    <a:pt x="239" y="72"/>
                  </a:cubicBezTo>
                  <a:cubicBezTo>
                    <a:pt x="238" y="73"/>
                    <a:pt x="238" y="73"/>
                    <a:pt x="238" y="73"/>
                  </a:cubicBezTo>
                  <a:cubicBezTo>
                    <a:pt x="237" y="73"/>
                    <a:pt x="237" y="73"/>
                    <a:pt x="237" y="73"/>
                  </a:cubicBezTo>
                  <a:cubicBezTo>
                    <a:pt x="237" y="74"/>
                    <a:pt x="237" y="74"/>
                    <a:pt x="237" y="74"/>
                  </a:cubicBezTo>
                  <a:cubicBezTo>
                    <a:pt x="237" y="74"/>
                    <a:pt x="237" y="74"/>
                    <a:pt x="237" y="74"/>
                  </a:cubicBezTo>
                  <a:cubicBezTo>
                    <a:pt x="236" y="75"/>
                    <a:pt x="236" y="75"/>
                    <a:pt x="236" y="75"/>
                  </a:cubicBezTo>
                  <a:cubicBezTo>
                    <a:pt x="236" y="75"/>
                    <a:pt x="236" y="75"/>
                    <a:pt x="236" y="75"/>
                  </a:cubicBezTo>
                  <a:cubicBezTo>
                    <a:pt x="235" y="75"/>
                    <a:pt x="235" y="75"/>
                    <a:pt x="235" y="75"/>
                  </a:cubicBezTo>
                  <a:cubicBezTo>
                    <a:pt x="235" y="75"/>
                    <a:pt x="235" y="75"/>
                    <a:pt x="235" y="75"/>
                  </a:cubicBezTo>
                  <a:cubicBezTo>
                    <a:pt x="235" y="76"/>
                    <a:pt x="235" y="76"/>
                    <a:pt x="235" y="76"/>
                  </a:cubicBezTo>
                  <a:cubicBezTo>
                    <a:pt x="236" y="76"/>
                    <a:pt x="236" y="76"/>
                    <a:pt x="236" y="76"/>
                  </a:cubicBezTo>
                  <a:cubicBezTo>
                    <a:pt x="236" y="77"/>
                    <a:pt x="236" y="77"/>
                    <a:pt x="236" y="77"/>
                  </a:cubicBezTo>
                  <a:cubicBezTo>
                    <a:pt x="235" y="78"/>
                    <a:pt x="235" y="78"/>
                    <a:pt x="235" y="78"/>
                  </a:cubicBezTo>
                  <a:cubicBezTo>
                    <a:pt x="234" y="78"/>
                    <a:pt x="234" y="78"/>
                    <a:pt x="234" y="78"/>
                  </a:cubicBezTo>
                  <a:cubicBezTo>
                    <a:pt x="234" y="78"/>
                    <a:pt x="234" y="78"/>
                    <a:pt x="234" y="78"/>
                  </a:cubicBezTo>
                  <a:cubicBezTo>
                    <a:pt x="234" y="77"/>
                    <a:pt x="234" y="77"/>
                    <a:pt x="234" y="77"/>
                  </a:cubicBezTo>
                  <a:cubicBezTo>
                    <a:pt x="234" y="77"/>
                    <a:pt x="234" y="77"/>
                    <a:pt x="234" y="77"/>
                  </a:cubicBezTo>
                  <a:cubicBezTo>
                    <a:pt x="233" y="77"/>
                    <a:pt x="233" y="77"/>
                    <a:pt x="233" y="77"/>
                  </a:cubicBezTo>
                  <a:cubicBezTo>
                    <a:pt x="233" y="78"/>
                    <a:pt x="233" y="78"/>
                    <a:pt x="233" y="78"/>
                  </a:cubicBezTo>
                  <a:cubicBezTo>
                    <a:pt x="233" y="78"/>
                    <a:pt x="233" y="78"/>
                    <a:pt x="233" y="78"/>
                  </a:cubicBezTo>
                  <a:cubicBezTo>
                    <a:pt x="232" y="79"/>
                    <a:pt x="232" y="79"/>
                    <a:pt x="232" y="79"/>
                  </a:cubicBezTo>
                  <a:cubicBezTo>
                    <a:pt x="231" y="79"/>
                    <a:pt x="231" y="79"/>
                    <a:pt x="231" y="79"/>
                  </a:cubicBezTo>
                  <a:cubicBezTo>
                    <a:pt x="231" y="80"/>
                    <a:pt x="231" y="80"/>
                    <a:pt x="231" y="80"/>
                  </a:cubicBezTo>
                  <a:cubicBezTo>
                    <a:pt x="232" y="80"/>
                    <a:pt x="232" y="80"/>
                    <a:pt x="232" y="80"/>
                  </a:cubicBezTo>
                  <a:cubicBezTo>
                    <a:pt x="232" y="80"/>
                    <a:pt x="232" y="80"/>
                    <a:pt x="232" y="80"/>
                  </a:cubicBezTo>
                  <a:cubicBezTo>
                    <a:pt x="232" y="80"/>
                    <a:pt x="232" y="80"/>
                    <a:pt x="232" y="80"/>
                  </a:cubicBezTo>
                  <a:cubicBezTo>
                    <a:pt x="232" y="81"/>
                    <a:pt x="232" y="81"/>
                    <a:pt x="232" y="81"/>
                  </a:cubicBezTo>
                  <a:cubicBezTo>
                    <a:pt x="232" y="81"/>
                    <a:pt x="232" y="81"/>
                    <a:pt x="232" y="81"/>
                  </a:cubicBezTo>
                  <a:cubicBezTo>
                    <a:pt x="232" y="82"/>
                    <a:pt x="232" y="82"/>
                    <a:pt x="232" y="82"/>
                  </a:cubicBezTo>
                  <a:cubicBezTo>
                    <a:pt x="232" y="82"/>
                    <a:pt x="232" y="82"/>
                    <a:pt x="232" y="82"/>
                  </a:cubicBezTo>
                  <a:cubicBezTo>
                    <a:pt x="231" y="81"/>
                    <a:pt x="231" y="81"/>
                    <a:pt x="231" y="81"/>
                  </a:cubicBezTo>
                  <a:cubicBezTo>
                    <a:pt x="231" y="80"/>
                    <a:pt x="231" y="80"/>
                    <a:pt x="231" y="80"/>
                  </a:cubicBezTo>
                  <a:cubicBezTo>
                    <a:pt x="231" y="80"/>
                    <a:pt x="231" y="80"/>
                    <a:pt x="231" y="80"/>
                  </a:cubicBezTo>
                  <a:cubicBezTo>
                    <a:pt x="230" y="80"/>
                    <a:pt x="230" y="80"/>
                    <a:pt x="230" y="80"/>
                  </a:cubicBezTo>
                  <a:cubicBezTo>
                    <a:pt x="230" y="81"/>
                    <a:pt x="230" y="81"/>
                    <a:pt x="230" y="81"/>
                  </a:cubicBezTo>
                  <a:cubicBezTo>
                    <a:pt x="231" y="82"/>
                    <a:pt x="231" y="82"/>
                    <a:pt x="231" y="82"/>
                  </a:cubicBezTo>
                  <a:cubicBezTo>
                    <a:pt x="230" y="82"/>
                    <a:pt x="230" y="82"/>
                    <a:pt x="230" y="82"/>
                  </a:cubicBezTo>
                  <a:cubicBezTo>
                    <a:pt x="228" y="82"/>
                    <a:pt x="228" y="82"/>
                    <a:pt x="228" y="82"/>
                  </a:cubicBezTo>
                  <a:cubicBezTo>
                    <a:pt x="227" y="82"/>
                    <a:pt x="227" y="82"/>
                    <a:pt x="227" y="82"/>
                  </a:cubicBezTo>
                  <a:cubicBezTo>
                    <a:pt x="227" y="81"/>
                    <a:pt x="227" y="81"/>
                    <a:pt x="227" y="81"/>
                  </a:cubicBezTo>
                  <a:cubicBezTo>
                    <a:pt x="227" y="82"/>
                    <a:pt x="227" y="82"/>
                    <a:pt x="227" y="82"/>
                  </a:cubicBezTo>
                  <a:cubicBezTo>
                    <a:pt x="226" y="82"/>
                    <a:pt x="226" y="82"/>
                    <a:pt x="226" y="82"/>
                  </a:cubicBezTo>
                  <a:cubicBezTo>
                    <a:pt x="226" y="81"/>
                    <a:pt x="226" y="81"/>
                    <a:pt x="226" y="81"/>
                  </a:cubicBezTo>
                  <a:cubicBezTo>
                    <a:pt x="226" y="80"/>
                    <a:pt x="226" y="80"/>
                    <a:pt x="226" y="80"/>
                  </a:cubicBezTo>
                  <a:cubicBezTo>
                    <a:pt x="225" y="81"/>
                    <a:pt x="225" y="81"/>
                    <a:pt x="225" y="81"/>
                  </a:cubicBezTo>
                  <a:cubicBezTo>
                    <a:pt x="225" y="81"/>
                    <a:pt x="225" y="81"/>
                    <a:pt x="225" y="81"/>
                  </a:cubicBezTo>
                  <a:cubicBezTo>
                    <a:pt x="225" y="82"/>
                    <a:pt x="225" y="82"/>
                    <a:pt x="225" y="82"/>
                  </a:cubicBezTo>
                  <a:close/>
                  <a:moveTo>
                    <a:pt x="167" y="60"/>
                  </a:moveTo>
                  <a:cubicBezTo>
                    <a:pt x="167" y="59"/>
                    <a:pt x="167" y="59"/>
                    <a:pt x="167" y="59"/>
                  </a:cubicBezTo>
                  <a:cubicBezTo>
                    <a:pt x="167" y="58"/>
                    <a:pt x="167" y="58"/>
                    <a:pt x="167" y="58"/>
                  </a:cubicBezTo>
                  <a:cubicBezTo>
                    <a:pt x="169" y="57"/>
                    <a:pt x="169" y="57"/>
                    <a:pt x="169" y="57"/>
                  </a:cubicBezTo>
                  <a:cubicBezTo>
                    <a:pt x="170" y="57"/>
                    <a:pt x="170" y="57"/>
                    <a:pt x="170" y="57"/>
                  </a:cubicBezTo>
                  <a:cubicBezTo>
                    <a:pt x="171" y="56"/>
                    <a:pt x="171" y="56"/>
                    <a:pt x="171" y="56"/>
                  </a:cubicBezTo>
                  <a:cubicBezTo>
                    <a:pt x="171" y="56"/>
                    <a:pt x="171" y="56"/>
                    <a:pt x="171" y="56"/>
                  </a:cubicBezTo>
                  <a:cubicBezTo>
                    <a:pt x="173" y="55"/>
                    <a:pt x="173" y="55"/>
                    <a:pt x="173" y="55"/>
                  </a:cubicBezTo>
                  <a:cubicBezTo>
                    <a:pt x="174" y="55"/>
                    <a:pt x="174" y="55"/>
                    <a:pt x="174" y="55"/>
                  </a:cubicBezTo>
                  <a:cubicBezTo>
                    <a:pt x="175" y="55"/>
                    <a:pt x="175" y="55"/>
                    <a:pt x="175" y="55"/>
                  </a:cubicBezTo>
                  <a:cubicBezTo>
                    <a:pt x="175" y="55"/>
                    <a:pt x="175" y="55"/>
                    <a:pt x="175" y="55"/>
                  </a:cubicBezTo>
                  <a:cubicBezTo>
                    <a:pt x="177" y="55"/>
                    <a:pt x="177" y="55"/>
                    <a:pt x="177" y="55"/>
                  </a:cubicBezTo>
                  <a:cubicBezTo>
                    <a:pt x="177" y="55"/>
                    <a:pt x="177" y="55"/>
                    <a:pt x="177" y="55"/>
                  </a:cubicBezTo>
                  <a:cubicBezTo>
                    <a:pt x="177" y="55"/>
                    <a:pt x="177" y="55"/>
                    <a:pt x="177" y="55"/>
                  </a:cubicBezTo>
                  <a:cubicBezTo>
                    <a:pt x="175" y="56"/>
                    <a:pt x="175" y="56"/>
                    <a:pt x="175" y="56"/>
                  </a:cubicBezTo>
                  <a:cubicBezTo>
                    <a:pt x="174" y="57"/>
                    <a:pt x="174" y="57"/>
                    <a:pt x="174" y="57"/>
                  </a:cubicBezTo>
                  <a:cubicBezTo>
                    <a:pt x="171" y="59"/>
                    <a:pt x="171" y="59"/>
                    <a:pt x="171" y="59"/>
                  </a:cubicBezTo>
                  <a:cubicBezTo>
                    <a:pt x="170" y="60"/>
                    <a:pt x="170" y="60"/>
                    <a:pt x="170" y="60"/>
                  </a:cubicBezTo>
                  <a:cubicBezTo>
                    <a:pt x="170" y="60"/>
                    <a:pt x="170" y="60"/>
                    <a:pt x="170" y="60"/>
                  </a:cubicBezTo>
                  <a:cubicBezTo>
                    <a:pt x="169" y="60"/>
                    <a:pt x="169" y="60"/>
                    <a:pt x="169" y="60"/>
                  </a:cubicBezTo>
                  <a:cubicBezTo>
                    <a:pt x="169" y="60"/>
                    <a:pt x="169" y="60"/>
                    <a:pt x="169" y="60"/>
                  </a:cubicBezTo>
                  <a:cubicBezTo>
                    <a:pt x="168" y="61"/>
                    <a:pt x="168" y="61"/>
                    <a:pt x="168" y="61"/>
                  </a:cubicBezTo>
                  <a:cubicBezTo>
                    <a:pt x="168" y="60"/>
                    <a:pt x="168" y="60"/>
                    <a:pt x="168" y="60"/>
                  </a:cubicBezTo>
                  <a:cubicBezTo>
                    <a:pt x="168" y="60"/>
                    <a:pt x="168" y="60"/>
                    <a:pt x="168" y="60"/>
                  </a:cubicBezTo>
                  <a:cubicBezTo>
                    <a:pt x="167" y="60"/>
                    <a:pt x="167" y="60"/>
                    <a:pt x="167" y="60"/>
                  </a:cubicBezTo>
                  <a:close/>
                  <a:moveTo>
                    <a:pt x="210" y="76"/>
                  </a:moveTo>
                  <a:cubicBezTo>
                    <a:pt x="210" y="76"/>
                    <a:pt x="210" y="76"/>
                    <a:pt x="210" y="76"/>
                  </a:cubicBezTo>
                  <a:cubicBezTo>
                    <a:pt x="210" y="75"/>
                    <a:pt x="210" y="75"/>
                    <a:pt x="210" y="75"/>
                  </a:cubicBezTo>
                  <a:cubicBezTo>
                    <a:pt x="211" y="75"/>
                    <a:pt x="211" y="75"/>
                    <a:pt x="211" y="75"/>
                  </a:cubicBezTo>
                  <a:cubicBezTo>
                    <a:pt x="211" y="75"/>
                    <a:pt x="211" y="75"/>
                    <a:pt x="211" y="75"/>
                  </a:cubicBezTo>
                  <a:cubicBezTo>
                    <a:pt x="211" y="74"/>
                    <a:pt x="211" y="74"/>
                    <a:pt x="211" y="74"/>
                  </a:cubicBezTo>
                  <a:cubicBezTo>
                    <a:pt x="212" y="74"/>
                    <a:pt x="212" y="74"/>
                    <a:pt x="212" y="74"/>
                  </a:cubicBezTo>
                  <a:cubicBezTo>
                    <a:pt x="213" y="73"/>
                    <a:pt x="213" y="73"/>
                    <a:pt x="213" y="73"/>
                  </a:cubicBezTo>
                  <a:cubicBezTo>
                    <a:pt x="213" y="73"/>
                    <a:pt x="213" y="73"/>
                    <a:pt x="213" y="73"/>
                  </a:cubicBezTo>
                  <a:cubicBezTo>
                    <a:pt x="213" y="74"/>
                    <a:pt x="213" y="74"/>
                    <a:pt x="213" y="74"/>
                  </a:cubicBezTo>
                  <a:cubicBezTo>
                    <a:pt x="214" y="74"/>
                    <a:pt x="214" y="74"/>
                    <a:pt x="214" y="74"/>
                  </a:cubicBezTo>
                  <a:cubicBezTo>
                    <a:pt x="214" y="75"/>
                    <a:pt x="214" y="75"/>
                    <a:pt x="214" y="75"/>
                  </a:cubicBezTo>
                  <a:cubicBezTo>
                    <a:pt x="213" y="76"/>
                    <a:pt x="213" y="76"/>
                    <a:pt x="213" y="76"/>
                  </a:cubicBezTo>
                  <a:cubicBezTo>
                    <a:pt x="213" y="77"/>
                    <a:pt x="213" y="77"/>
                    <a:pt x="213" y="77"/>
                  </a:cubicBezTo>
                  <a:cubicBezTo>
                    <a:pt x="212" y="77"/>
                    <a:pt x="212" y="77"/>
                    <a:pt x="212" y="77"/>
                  </a:cubicBezTo>
                  <a:cubicBezTo>
                    <a:pt x="211" y="77"/>
                    <a:pt x="211" y="77"/>
                    <a:pt x="211" y="77"/>
                  </a:cubicBezTo>
                  <a:cubicBezTo>
                    <a:pt x="211" y="77"/>
                    <a:pt x="211" y="77"/>
                    <a:pt x="211" y="77"/>
                  </a:cubicBezTo>
                  <a:cubicBezTo>
                    <a:pt x="210" y="76"/>
                    <a:pt x="210" y="76"/>
                    <a:pt x="210" y="76"/>
                  </a:cubicBezTo>
                  <a:cubicBezTo>
                    <a:pt x="210" y="76"/>
                    <a:pt x="210" y="76"/>
                    <a:pt x="210" y="76"/>
                  </a:cubicBezTo>
                  <a:close/>
                  <a:moveTo>
                    <a:pt x="176" y="75"/>
                  </a:moveTo>
                  <a:cubicBezTo>
                    <a:pt x="176" y="74"/>
                    <a:pt x="176" y="74"/>
                    <a:pt x="176" y="74"/>
                  </a:cubicBezTo>
                  <a:cubicBezTo>
                    <a:pt x="176" y="73"/>
                    <a:pt x="176" y="73"/>
                    <a:pt x="176" y="73"/>
                  </a:cubicBezTo>
                  <a:cubicBezTo>
                    <a:pt x="176" y="72"/>
                    <a:pt x="176" y="72"/>
                    <a:pt x="176" y="72"/>
                  </a:cubicBezTo>
                  <a:cubicBezTo>
                    <a:pt x="177" y="72"/>
                    <a:pt x="177" y="72"/>
                    <a:pt x="177" y="72"/>
                  </a:cubicBezTo>
                  <a:cubicBezTo>
                    <a:pt x="179" y="72"/>
                    <a:pt x="179" y="72"/>
                    <a:pt x="179" y="72"/>
                  </a:cubicBezTo>
                  <a:cubicBezTo>
                    <a:pt x="179" y="72"/>
                    <a:pt x="179" y="72"/>
                    <a:pt x="179" y="72"/>
                  </a:cubicBezTo>
                  <a:cubicBezTo>
                    <a:pt x="180" y="72"/>
                    <a:pt x="180" y="72"/>
                    <a:pt x="180" y="72"/>
                  </a:cubicBezTo>
                  <a:cubicBezTo>
                    <a:pt x="181" y="72"/>
                    <a:pt x="181" y="72"/>
                    <a:pt x="181" y="72"/>
                  </a:cubicBezTo>
                  <a:cubicBezTo>
                    <a:pt x="182" y="71"/>
                    <a:pt x="182" y="71"/>
                    <a:pt x="182" y="71"/>
                  </a:cubicBezTo>
                  <a:cubicBezTo>
                    <a:pt x="184" y="71"/>
                    <a:pt x="184" y="71"/>
                    <a:pt x="184" y="71"/>
                  </a:cubicBezTo>
                  <a:cubicBezTo>
                    <a:pt x="185" y="72"/>
                    <a:pt x="185" y="72"/>
                    <a:pt x="185" y="72"/>
                  </a:cubicBezTo>
                  <a:cubicBezTo>
                    <a:pt x="186" y="72"/>
                    <a:pt x="186" y="72"/>
                    <a:pt x="186" y="72"/>
                  </a:cubicBezTo>
                  <a:cubicBezTo>
                    <a:pt x="187" y="72"/>
                    <a:pt x="187" y="72"/>
                    <a:pt x="187" y="72"/>
                  </a:cubicBezTo>
                  <a:cubicBezTo>
                    <a:pt x="187" y="71"/>
                    <a:pt x="187" y="71"/>
                    <a:pt x="187" y="71"/>
                  </a:cubicBezTo>
                  <a:cubicBezTo>
                    <a:pt x="189" y="71"/>
                    <a:pt x="189" y="71"/>
                    <a:pt x="189" y="71"/>
                  </a:cubicBezTo>
                  <a:cubicBezTo>
                    <a:pt x="190" y="71"/>
                    <a:pt x="190" y="71"/>
                    <a:pt x="190" y="71"/>
                  </a:cubicBezTo>
                  <a:cubicBezTo>
                    <a:pt x="190" y="70"/>
                    <a:pt x="190" y="70"/>
                    <a:pt x="190" y="70"/>
                  </a:cubicBezTo>
                  <a:cubicBezTo>
                    <a:pt x="190" y="70"/>
                    <a:pt x="190" y="70"/>
                    <a:pt x="190" y="70"/>
                  </a:cubicBezTo>
                  <a:cubicBezTo>
                    <a:pt x="189" y="71"/>
                    <a:pt x="189" y="71"/>
                    <a:pt x="189" y="71"/>
                  </a:cubicBezTo>
                  <a:cubicBezTo>
                    <a:pt x="188" y="71"/>
                    <a:pt x="188" y="71"/>
                    <a:pt x="188" y="71"/>
                  </a:cubicBezTo>
                  <a:cubicBezTo>
                    <a:pt x="188" y="70"/>
                    <a:pt x="188" y="70"/>
                    <a:pt x="188" y="70"/>
                  </a:cubicBezTo>
                  <a:cubicBezTo>
                    <a:pt x="187" y="71"/>
                    <a:pt x="187" y="71"/>
                    <a:pt x="187" y="71"/>
                  </a:cubicBezTo>
                  <a:cubicBezTo>
                    <a:pt x="186" y="71"/>
                    <a:pt x="186" y="71"/>
                    <a:pt x="186" y="71"/>
                  </a:cubicBezTo>
                  <a:cubicBezTo>
                    <a:pt x="186" y="70"/>
                    <a:pt x="186" y="70"/>
                    <a:pt x="186" y="70"/>
                  </a:cubicBezTo>
                  <a:cubicBezTo>
                    <a:pt x="185" y="70"/>
                    <a:pt x="185" y="70"/>
                    <a:pt x="185" y="70"/>
                  </a:cubicBezTo>
                  <a:cubicBezTo>
                    <a:pt x="184" y="70"/>
                    <a:pt x="184" y="70"/>
                    <a:pt x="184" y="70"/>
                  </a:cubicBezTo>
                  <a:cubicBezTo>
                    <a:pt x="183" y="70"/>
                    <a:pt x="183" y="70"/>
                    <a:pt x="183" y="70"/>
                  </a:cubicBezTo>
                  <a:cubicBezTo>
                    <a:pt x="183" y="70"/>
                    <a:pt x="183" y="70"/>
                    <a:pt x="183" y="70"/>
                  </a:cubicBezTo>
                  <a:cubicBezTo>
                    <a:pt x="182" y="70"/>
                    <a:pt x="182" y="70"/>
                    <a:pt x="182" y="70"/>
                  </a:cubicBezTo>
                  <a:cubicBezTo>
                    <a:pt x="181" y="70"/>
                    <a:pt x="181" y="70"/>
                    <a:pt x="181" y="70"/>
                  </a:cubicBezTo>
                  <a:cubicBezTo>
                    <a:pt x="180" y="70"/>
                    <a:pt x="180" y="70"/>
                    <a:pt x="180" y="70"/>
                  </a:cubicBezTo>
                  <a:cubicBezTo>
                    <a:pt x="180" y="69"/>
                    <a:pt x="180" y="69"/>
                    <a:pt x="180" y="69"/>
                  </a:cubicBezTo>
                  <a:cubicBezTo>
                    <a:pt x="181" y="69"/>
                    <a:pt x="181" y="69"/>
                    <a:pt x="181" y="69"/>
                  </a:cubicBezTo>
                  <a:cubicBezTo>
                    <a:pt x="182" y="68"/>
                    <a:pt x="182" y="68"/>
                    <a:pt x="182" y="68"/>
                  </a:cubicBezTo>
                  <a:cubicBezTo>
                    <a:pt x="182" y="68"/>
                    <a:pt x="182" y="68"/>
                    <a:pt x="182" y="68"/>
                  </a:cubicBezTo>
                  <a:cubicBezTo>
                    <a:pt x="181" y="68"/>
                    <a:pt x="181" y="68"/>
                    <a:pt x="181" y="68"/>
                  </a:cubicBezTo>
                  <a:cubicBezTo>
                    <a:pt x="180" y="69"/>
                    <a:pt x="180" y="69"/>
                    <a:pt x="180" y="69"/>
                  </a:cubicBezTo>
                  <a:cubicBezTo>
                    <a:pt x="180" y="68"/>
                    <a:pt x="180" y="68"/>
                    <a:pt x="180" y="68"/>
                  </a:cubicBezTo>
                  <a:cubicBezTo>
                    <a:pt x="179" y="68"/>
                    <a:pt x="179" y="68"/>
                    <a:pt x="179" y="68"/>
                  </a:cubicBezTo>
                  <a:cubicBezTo>
                    <a:pt x="179" y="69"/>
                    <a:pt x="179" y="69"/>
                    <a:pt x="179" y="69"/>
                  </a:cubicBezTo>
                  <a:cubicBezTo>
                    <a:pt x="178" y="70"/>
                    <a:pt x="178" y="70"/>
                    <a:pt x="178" y="70"/>
                  </a:cubicBezTo>
                  <a:cubicBezTo>
                    <a:pt x="178" y="70"/>
                    <a:pt x="178" y="70"/>
                    <a:pt x="178" y="70"/>
                  </a:cubicBezTo>
                  <a:cubicBezTo>
                    <a:pt x="177" y="70"/>
                    <a:pt x="177" y="70"/>
                    <a:pt x="177" y="70"/>
                  </a:cubicBezTo>
                  <a:cubicBezTo>
                    <a:pt x="176" y="70"/>
                    <a:pt x="176" y="70"/>
                    <a:pt x="176" y="70"/>
                  </a:cubicBezTo>
                  <a:cubicBezTo>
                    <a:pt x="176" y="69"/>
                    <a:pt x="176" y="69"/>
                    <a:pt x="176" y="69"/>
                  </a:cubicBezTo>
                  <a:cubicBezTo>
                    <a:pt x="176" y="69"/>
                    <a:pt x="176" y="69"/>
                    <a:pt x="176" y="69"/>
                  </a:cubicBezTo>
                  <a:cubicBezTo>
                    <a:pt x="176" y="69"/>
                    <a:pt x="176" y="69"/>
                    <a:pt x="176" y="69"/>
                  </a:cubicBezTo>
                  <a:cubicBezTo>
                    <a:pt x="175" y="68"/>
                    <a:pt x="175" y="68"/>
                    <a:pt x="175" y="68"/>
                  </a:cubicBezTo>
                  <a:cubicBezTo>
                    <a:pt x="175" y="69"/>
                    <a:pt x="175" y="69"/>
                    <a:pt x="175" y="69"/>
                  </a:cubicBezTo>
                  <a:cubicBezTo>
                    <a:pt x="175" y="70"/>
                    <a:pt x="175" y="70"/>
                    <a:pt x="175" y="70"/>
                  </a:cubicBezTo>
                  <a:cubicBezTo>
                    <a:pt x="174" y="69"/>
                    <a:pt x="174" y="69"/>
                    <a:pt x="174" y="69"/>
                  </a:cubicBezTo>
                  <a:cubicBezTo>
                    <a:pt x="174" y="68"/>
                    <a:pt x="174" y="68"/>
                    <a:pt x="174" y="68"/>
                  </a:cubicBezTo>
                  <a:cubicBezTo>
                    <a:pt x="173" y="68"/>
                    <a:pt x="173" y="68"/>
                    <a:pt x="173" y="68"/>
                  </a:cubicBezTo>
                  <a:cubicBezTo>
                    <a:pt x="173" y="67"/>
                    <a:pt x="173" y="67"/>
                    <a:pt x="173" y="67"/>
                  </a:cubicBezTo>
                  <a:cubicBezTo>
                    <a:pt x="173" y="67"/>
                    <a:pt x="173" y="67"/>
                    <a:pt x="173" y="67"/>
                  </a:cubicBezTo>
                  <a:cubicBezTo>
                    <a:pt x="172" y="68"/>
                    <a:pt x="172" y="68"/>
                    <a:pt x="172" y="68"/>
                  </a:cubicBezTo>
                  <a:cubicBezTo>
                    <a:pt x="172" y="68"/>
                    <a:pt x="172" y="68"/>
                    <a:pt x="172" y="68"/>
                  </a:cubicBezTo>
                  <a:cubicBezTo>
                    <a:pt x="171" y="67"/>
                    <a:pt x="171" y="67"/>
                    <a:pt x="171" y="67"/>
                  </a:cubicBezTo>
                  <a:cubicBezTo>
                    <a:pt x="169" y="66"/>
                    <a:pt x="169" y="66"/>
                    <a:pt x="169" y="66"/>
                  </a:cubicBezTo>
                  <a:cubicBezTo>
                    <a:pt x="169" y="65"/>
                    <a:pt x="169" y="65"/>
                    <a:pt x="169" y="65"/>
                  </a:cubicBezTo>
                  <a:cubicBezTo>
                    <a:pt x="170" y="65"/>
                    <a:pt x="170" y="65"/>
                    <a:pt x="170" y="65"/>
                  </a:cubicBezTo>
                  <a:cubicBezTo>
                    <a:pt x="170" y="65"/>
                    <a:pt x="170" y="65"/>
                    <a:pt x="170" y="65"/>
                  </a:cubicBezTo>
                  <a:cubicBezTo>
                    <a:pt x="170" y="64"/>
                    <a:pt x="170" y="64"/>
                    <a:pt x="170" y="64"/>
                  </a:cubicBezTo>
                  <a:cubicBezTo>
                    <a:pt x="172" y="63"/>
                    <a:pt x="172" y="63"/>
                    <a:pt x="172" y="63"/>
                  </a:cubicBezTo>
                  <a:cubicBezTo>
                    <a:pt x="173" y="63"/>
                    <a:pt x="173" y="63"/>
                    <a:pt x="173" y="63"/>
                  </a:cubicBezTo>
                  <a:cubicBezTo>
                    <a:pt x="173" y="63"/>
                    <a:pt x="173" y="63"/>
                    <a:pt x="173" y="63"/>
                  </a:cubicBezTo>
                  <a:cubicBezTo>
                    <a:pt x="175" y="63"/>
                    <a:pt x="175" y="63"/>
                    <a:pt x="175" y="63"/>
                  </a:cubicBezTo>
                  <a:cubicBezTo>
                    <a:pt x="176" y="64"/>
                    <a:pt x="176" y="64"/>
                    <a:pt x="176" y="64"/>
                  </a:cubicBezTo>
                  <a:cubicBezTo>
                    <a:pt x="177" y="64"/>
                    <a:pt x="177" y="64"/>
                    <a:pt x="177" y="64"/>
                  </a:cubicBezTo>
                  <a:cubicBezTo>
                    <a:pt x="178" y="63"/>
                    <a:pt x="178" y="63"/>
                    <a:pt x="178" y="63"/>
                  </a:cubicBezTo>
                  <a:cubicBezTo>
                    <a:pt x="179" y="63"/>
                    <a:pt x="179" y="63"/>
                    <a:pt x="179" y="63"/>
                  </a:cubicBezTo>
                  <a:cubicBezTo>
                    <a:pt x="180" y="63"/>
                    <a:pt x="180" y="63"/>
                    <a:pt x="180" y="63"/>
                  </a:cubicBezTo>
                  <a:cubicBezTo>
                    <a:pt x="179" y="62"/>
                    <a:pt x="179" y="62"/>
                    <a:pt x="179" y="62"/>
                  </a:cubicBezTo>
                  <a:cubicBezTo>
                    <a:pt x="179" y="62"/>
                    <a:pt x="179" y="62"/>
                    <a:pt x="179" y="62"/>
                  </a:cubicBezTo>
                  <a:cubicBezTo>
                    <a:pt x="178" y="62"/>
                    <a:pt x="178" y="62"/>
                    <a:pt x="178" y="62"/>
                  </a:cubicBezTo>
                  <a:cubicBezTo>
                    <a:pt x="177" y="62"/>
                    <a:pt x="177" y="62"/>
                    <a:pt x="177" y="62"/>
                  </a:cubicBezTo>
                  <a:cubicBezTo>
                    <a:pt x="175" y="62"/>
                    <a:pt x="175" y="62"/>
                    <a:pt x="175" y="62"/>
                  </a:cubicBezTo>
                  <a:cubicBezTo>
                    <a:pt x="174" y="62"/>
                    <a:pt x="174" y="62"/>
                    <a:pt x="174" y="62"/>
                  </a:cubicBezTo>
                  <a:cubicBezTo>
                    <a:pt x="174" y="61"/>
                    <a:pt x="174" y="61"/>
                    <a:pt x="174" y="61"/>
                  </a:cubicBezTo>
                  <a:cubicBezTo>
                    <a:pt x="175" y="60"/>
                    <a:pt x="175" y="60"/>
                    <a:pt x="175" y="60"/>
                  </a:cubicBezTo>
                  <a:cubicBezTo>
                    <a:pt x="176" y="59"/>
                    <a:pt x="176" y="59"/>
                    <a:pt x="176" y="59"/>
                  </a:cubicBezTo>
                  <a:cubicBezTo>
                    <a:pt x="177" y="59"/>
                    <a:pt x="177" y="59"/>
                    <a:pt x="177" y="59"/>
                  </a:cubicBezTo>
                  <a:cubicBezTo>
                    <a:pt x="178" y="59"/>
                    <a:pt x="178" y="59"/>
                    <a:pt x="178" y="59"/>
                  </a:cubicBezTo>
                  <a:cubicBezTo>
                    <a:pt x="180" y="59"/>
                    <a:pt x="180" y="59"/>
                    <a:pt x="180" y="59"/>
                  </a:cubicBezTo>
                  <a:cubicBezTo>
                    <a:pt x="181" y="59"/>
                    <a:pt x="181" y="59"/>
                    <a:pt x="181" y="59"/>
                  </a:cubicBezTo>
                  <a:cubicBezTo>
                    <a:pt x="183" y="59"/>
                    <a:pt x="183" y="59"/>
                    <a:pt x="183" y="59"/>
                  </a:cubicBezTo>
                  <a:cubicBezTo>
                    <a:pt x="183" y="59"/>
                    <a:pt x="183" y="59"/>
                    <a:pt x="183" y="59"/>
                  </a:cubicBezTo>
                  <a:cubicBezTo>
                    <a:pt x="183" y="59"/>
                    <a:pt x="183" y="59"/>
                    <a:pt x="183" y="59"/>
                  </a:cubicBezTo>
                  <a:cubicBezTo>
                    <a:pt x="182" y="59"/>
                    <a:pt x="182" y="59"/>
                    <a:pt x="182" y="59"/>
                  </a:cubicBezTo>
                  <a:cubicBezTo>
                    <a:pt x="181" y="58"/>
                    <a:pt x="181" y="58"/>
                    <a:pt x="181" y="58"/>
                  </a:cubicBezTo>
                  <a:cubicBezTo>
                    <a:pt x="180" y="58"/>
                    <a:pt x="180" y="58"/>
                    <a:pt x="180" y="58"/>
                  </a:cubicBezTo>
                  <a:cubicBezTo>
                    <a:pt x="179" y="58"/>
                    <a:pt x="179" y="58"/>
                    <a:pt x="179" y="58"/>
                  </a:cubicBezTo>
                  <a:cubicBezTo>
                    <a:pt x="178" y="57"/>
                    <a:pt x="178" y="57"/>
                    <a:pt x="178" y="57"/>
                  </a:cubicBezTo>
                  <a:cubicBezTo>
                    <a:pt x="179" y="56"/>
                    <a:pt x="179" y="56"/>
                    <a:pt x="179" y="56"/>
                  </a:cubicBezTo>
                  <a:cubicBezTo>
                    <a:pt x="180" y="56"/>
                    <a:pt x="180" y="56"/>
                    <a:pt x="180" y="56"/>
                  </a:cubicBezTo>
                  <a:cubicBezTo>
                    <a:pt x="180" y="55"/>
                    <a:pt x="180" y="55"/>
                    <a:pt x="180" y="55"/>
                  </a:cubicBezTo>
                  <a:cubicBezTo>
                    <a:pt x="181" y="55"/>
                    <a:pt x="181" y="55"/>
                    <a:pt x="181" y="55"/>
                  </a:cubicBezTo>
                  <a:cubicBezTo>
                    <a:pt x="182" y="55"/>
                    <a:pt x="182" y="55"/>
                    <a:pt x="182" y="55"/>
                  </a:cubicBezTo>
                  <a:cubicBezTo>
                    <a:pt x="183" y="55"/>
                    <a:pt x="183" y="55"/>
                    <a:pt x="183" y="55"/>
                  </a:cubicBezTo>
                  <a:cubicBezTo>
                    <a:pt x="183" y="55"/>
                    <a:pt x="183" y="55"/>
                    <a:pt x="183" y="55"/>
                  </a:cubicBezTo>
                  <a:cubicBezTo>
                    <a:pt x="184" y="55"/>
                    <a:pt x="184" y="55"/>
                    <a:pt x="184" y="55"/>
                  </a:cubicBezTo>
                  <a:cubicBezTo>
                    <a:pt x="185" y="56"/>
                    <a:pt x="185" y="56"/>
                    <a:pt x="185" y="56"/>
                  </a:cubicBezTo>
                  <a:cubicBezTo>
                    <a:pt x="185" y="56"/>
                    <a:pt x="185" y="56"/>
                    <a:pt x="185" y="56"/>
                  </a:cubicBezTo>
                  <a:cubicBezTo>
                    <a:pt x="185" y="55"/>
                    <a:pt x="185" y="55"/>
                    <a:pt x="185" y="55"/>
                  </a:cubicBezTo>
                  <a:cubicBezTo>
                    <a:pt x="184" y="55"/>
                    <a:pt x="184" y="55"/>
                    <a:pt x="184" y="55"/>
                  </a:cubicBezTo>
                  <a:cubicBezTo>
                    <a:pt x="184" y="54"/>
                    <a:pt x="184" y="54"/>
                    <a:pt x="184" y="54"/>
                  </a:cubicBezTo>
                  <a:cubicBezTo>
                    <a:pt x="183" y="54"/>
                    <a:pt x="183" y="54"/>
                    <a:pt x="183" y="54"/>
                  </a:cubicBezTo>
                  <a:cubicBezTo>
                    <a:pt x="184" y="53"/>
                    <a:pt x="184" y="53"/>
                    <a:pt x="184" y="53"/>
                  </a:cubicBezTo>
                  <a:cubicBezTo>
                    <a:pt x="186" y="53"/>
                    <a:pt x="186" y="53"/>
                    <a:pt x="186" y="53"/>
                  </a:cubicBezTo>
                  <a:cubicBezTo>
                    <a:pt x="187" y="53"/>
                    <a:pt x="187" y="53"/>
                    <a:pt x="187" y="53"/>
                  </a:cubicBezTo>
                  <a:cubicBezTo>
                    <a:pt x="188" y="53"/>
                    <a:pt x="188" y="53"/>
                    <a:pt x="188" y="53"/>
                  </a:cubicBezTo>
                  <a:cubicBezTo>
                    <a:pt x="189" y="54"/>
                    <a:pt x="189" y="54"/>
                    <a:pt x="189" y="54"/>
                  </a:cubicBezTo>
                  <a:cubicBezTo>
                    <a:pt x="190" y="55"/>
                    <a:pt x="190" y="55"/>
                    <a:pt x="190" y="55"/>
                  </a:cubicBezTo>
                  <a:cubicBezTo>
                    <a:pt x="189" y="55"/>
                    <a:pt x="189" y="55"/>
                    <a:pt x="189" y="55"/>
                  </a:cubicBezTo>
                  <a:cubicBezTo>
                    <a:pt x="188" y="56"/>
                    <a:pt x="188" y="56"/>
                    <a:pt x="188" y="56"/>
                  </a:cubicBezTo>
                  <a:cubicBezTo>
                    <a:pt x="189" y="57"/>
                    <a:pt x="189" y="57"/>
                    <a:pt x="189" y="57"/>
                  </a:cubicBezTo>
                  <a:cubicBezTo>
                    <a:pt x="190" y="57"/>
                    <a:pt x="190" y="57"/>
                    <a:pt x="190" y="57"/>
                  </a:cubicBezTo>
                  <a:cubicBezTo>
                    <a:pt x="191" y="57"/>
                    <a:pt x="191" y="57"/>
                    <a:pt x="191" y="57"/>
                  </a:cubicBezTo>
                  <a:cubicBezTo>
                    <a:pt x="191" y="57"/>
                    <a:pt x="191" y="57"/>
                    <a:pt x="191" y="57"/>
                  </a:cubicBezTo>
                  <a:cubicBezTo>
                    <a:pt x="192" y="57"/>
                    <a:pt x="192" y="57"/>
                    <a:pt x="192" y="57"/>
                  </a:cubicBezTo>
                  <a:cubicBezTo>
                    <a:pt x="192" y="57"/>
                    <a:pt x="192" y="57"/>
                    <a:pt x="192" y="57"/>
                  </a:cubicBezTo>
                  <a:cubicBezTo>
                    <a:pt x="192" y="58"/>
                    <a:pt x="192" y="58"/>
                    <a:pt x="192" y="58"/>
                  </a:cubicBezTo>
                  <a:cubicBezTo>
                    <a:pt x="193" y="58"/>
                    <a:pt x="193" y="58"/>
                    <a:pt x="193" y="58"/>
                  </a:cubicBezTo>
                  <a:cubicBezTo>
                    <a:pt x="193" y="59"/>
                    <a:pt x="193" y="59"/>
                    <a:pt x="193" y="59"/>
                  </a:cubicBezTo>
                  <a:cubicBezTo>
                    <a:pt x="192" y="59"/>
                    <a:pt x="192" y="59"/>
                    <a:pt x="192" y="59"/>
                  </a:cubicBezTo>
                  <a:cubicBezTo>
                    <a:pt x="192" y="60"/>
                    <a:pt x="192" y="60"/>
                    <a:pt x="192" y="60"/>
                  </a:cubicBezTo>
                  <a:cubicBezTo>
                    <a:pt x="193" y="61"/>
                    <a:pt x="193" y="61"/>
                    <a:pt x="193" y="61"/>
                  </a:cubicBezTo>
                  <a:cubicBezTo>
                    <a:pt x="193" y="62"/>
                    <a:pt x="193" y="62"/>
                    <a:pt x="193" y="62"/>
                  </a:cubicBezTo>
                  <a:cubicBezTo>
                    <a:pt x="192" y="63"/>
                    <a:pt x="192" y="63"/>
                    <a:pt x="192" y="63"/>
                  </a:cubicBezTo>
                  <a:cubicBezTo>
                    <a:pt x="192" y="62"/>
                    <a:pt x="192" y="62"/>
                    <a:pt x="192" y="62"/>
                  </a:cubicBezTo>
                  <a:cubicBezTo>
                    <a:pt x="191" y="63"/>
                    <a:pt x="191" y="63"/>
                    <a:pt x="191" y="63"/>
                  </a:cubicBezTo>
                  <a:cubicBezTo>
                    <a:pt x="191" y="63"/>
                    <a:pt x="191" y="63"/>
                    <a:pt x="191" y="63"/>
                  </a:cubicBezTo>
                  <a:cubicBezTo>
                    <a:pt x="192" y="63"/>
                    <a:pt x="192" y="63"/>
                    <a:pt x="192" y="63"/>
                  </a:cubicBezTo>
                  <a:cubicBezTo>
                    <a:pt x="193" y="63"/>
                    <a:pt x="193" y="63"/>
                    <a:pt x="193" y="63"/>
                  </a:cubicBezTo>
                  <a:cubicBezTo>
                    <a:pt x="193" y="63"/>
                    <a:pt x="193" y="63"/>
                    <a:pt x="193" y="63"/>
                  </a:cubicBezTo>
                  <a:cubicBezTo>
                    <a:pt x="193" y="65"/>
                    <a:pt x="193" y="65"/>
                    <a:pt x="193" y="65"/>
                  </a:cubicBezTo>
                  <a:cubicBezTo>
                    <a:pt x="192" y="66"/>
                    <a:pt x="192" y="66"/>
                    <a:pt x="192" y="66"/>
                  </a:cubicBezTo>
                  <a:cubicBezTo>
                    <a:pt x="192" y="67"/>
                    <a:pt x="192" y="67"/>
                    <a:pt x="192" y="67"/>
                  </a:cubicBezTo>
                  <a:cubicBezTo>
                    <a:pt x="192" y="67"/>
                    <a:pt x="192" y="67"/>
                    <a:pt x="192" y="67"/>
                  </a:cubicBezTo>
                  <a:cubicBezTo>
                    <a:pt x="193" y="67"/>
                    <a:pt x="193" y="67"/>
                    <a:pt x="193" y="67"/>
                  </a:cubicBezTo>
                  <a:cubicBezTo>
                    <a:pt x="194" y="67"/>
                    <a:pt x="194" y="67"/>
                    <a:pt x="194" y="67"/>
                  </a:cubicBezTo>
                  <a:cubicBezTo>
                    <a:pt x="194" y="67"/>
                    <a:pt x="194" y="67"/>
                    <a:pt x="194" y="67"/>
                  </a:cubicBezTo>
                  <a:cubicBezTo>
                    <a:pt x="195" y="67"/>
                    <a:pt x="195" y="67"/>
                    <a:pt x="195" y="67"/>
                  </a:cubicBezTo>
                  <a:cubicBezTo>
                    <a:pt x="196" y="68"/>
                    <a:pt x="196" y="68"/>
                    <a:pt x="196" y="68"/>
                  </a:cubicBezTo>
                  <a:cubicBezTo>
                    <a:pt x="196" y="67"/>
                    <a:pt x="196" y="67"/>
                    <a:pt x="196" y="67"/>
                  </a:cubicBezTo>
                  <a:cubicBezTo>
                    <a:pt x="198" y="68"/>
                    <a:pt x="198" y="68"/>
                    <a:pt x="198" y="68"/>
                  </a:cubicBezTo>
                  <a:cubicBezTo>
                    <a:pt x="198" y="69"/>
                    <a:pt x="198" y="69"/>
                    <a:pt x="198" y="69"/>
                  </a:cubicBezTo>
                  <a:cubicBezTo>
                    <a:pt x="199" y="69"/>
                    <a:pt x="199" y="69"/>
                    <a:pt x="199" y="69"/>
                  </a:cubicBezTo>
                  <a:cubicBezTo>
                    <a:pt x="199" y="68"/>
                    <a:pt x="199" y="68"/>
                    <a:pt x="199" y="68"/>
                  </a:cubicBezTo>
                  <a:cubicBezTo>
                    <a:pt x="198" y="68"/>
                    <a:pt x="198" y="68"/>
                    <a:pt x="198" y="68"/>
                  </a:cubicBezTo>
                  <a:cubicBezTo>
                    <a:pt x="200" y="67"/>
                    <a:pt x="200" y="67"/>
                    <a:pt x="200" y="67"/>
                  </a:cubicBezTo>
                  <a:cubicBezTo>
                    <a:pt x="199" y="66"/>
                    <a:pt x="199" y="66"/>
                    <a:pt x="199" y="66"/>
                  </a:cubicBezTo>
                  <a:cubicBezTo>
                    <a:pt x="199" y="65"/>
                    <a:pt x="199" y="65"/>
                    <a:pt x="199" y="65"/>
                  </a:cubicBezTo>
                  <a:cubicBezTo>
                    <a:pt x="199" y="65"/>
                    <a:pt x="199" y="65"/>
                    <a:pt x="199" y="65"/>
                  </a:cubicBezTo>
                  <a:cubicBezTo>
                    <a:pt x="198" y="64"/>
                    <a:pt x="198" y="64"/>
                    <a:pt x="198" y="64"/>
                  </a:cubicBezTo>
                  <a:cubicBezTo>
                    <a:pt x="199" y="63"/>
                    <a:pt x="199" y="63"/>
                    <a:pt x="199" y="63"/>
                  </a:cubicBezTo>
                  <a:cubicBezTo>
                    <a:pt x="199" y="63"/>
                    <a:pt x="199" y="63"/>
                    <a:pt x="199" y="63"/>
                  </a:cubicBezTo>
                  <a:cubicBezTo>
                    <a:pt x="200" y="63"/>
                    <a:pt x="200" y="63"/>
                    <a:pt x="200" y="63"/>
                  </a:cubicBezTo>
                  <a:cubicBezTo>
                    <a:pt x="201" y="63"/>
                    <a:pt x="201" y="63"/>
                    <a:pt x="201" y="63"/>
                  </a:cubicBezTo>
                  <a:cubicBezTo>
                    <a:pt x="202" y="62"/>
                    <a:pt x="202" y="62"/>
                    <a:pt x="202" y="62"/>
                  </a:cubicBezTo>
                  <a:cubicBezTo>
                    <a:pt x="201" y="61"/>
                    <a:pt x="201" y="61"/>
                    <a:pt x="201" y="61"/>
                  </a:cubicBezTo>
                  <a:cubicBezTo>
                    <a:pt x="201" y="60"/>
                    <a:pt x="201" y="60"/>
                    <a:pt x="201" y="60"/>
                  </a:cubicBezTo>
                  <a:cubicBezTo>
                    <a:pt x="201" y="59"/>
                    <a:pt x="201" y="59"/>
                    <a:pt x="201" y="59"/>
                  </a:cubicBezTo>
                  <a:cubicBezTo>
                    <a:pt x="200" y="58"/>
                    <a:pt x="200" y="58"/>
                    <a:pt x="200" y="58"/>
                  </a:cubicBezTo>
                  <a:cubicBezTo>
                    <a:pt x="201" y="57"/>
                    <a:pt x="201" y="57"/>
                    <a:pt x="201" y="57"/>
                  </a:cubicBezTo>
                  <a:cubicBezTo>
                    <a:pt x="202" y="57"/>
                    <a:pt x="202" y="57"/>
                    <a:pt x="202" y="57"/>
                  </a:cubicBezTo>
                  <a:cubicBezTo>
                    <a:pt x="202" y="57"/>
                    <a:pt x="202" y="57"/>
                    <a:pt x="202" y="57"/>
                  </a:cubicBezTo>
                  <a:cubicBezTo>
                    <a:pt x="203" y="57"/>
                    <a:pt x="203" y="57"/>
                    <a:pt x="203" y="57"/>
                  </a:cubicBezTo>
                  <a:cubicBezTo>
                    <a:pt x="203" y="57"/>
                    <a:pt x="203" y="57"/>
                    <a:pt x="203" y="57"/>
                  </a:cubicBezTo>
                  <a:cubicBezTo>
                    <a:pt x="203" y="56"/>
                    <a:pt x="203" y="56"/>
                    <a:pt x="203" y="56"/>
                  </a:cubicBezTo>
                  <a:cubicBezTo>
                    <a:pt x="204" y="56"/>
                    <a:pt x="204" y="56"/>
                    <a:pt x="204" y="56"/>
                  </a:cubicBezTo>
                  <a:cubicBezTo>
                    <a:pt x="206" y="54"/>
                    <a:pt x="206" y="54"/>
                    <a:pt x="206" y="54"/>
                  </a:cubicBezTo>
                  <a:cubicBezTo>
                    <a:pt x="207" y="54"/>
                    <a:pt x="207" y="54"/>
                    <a:pt x="207" y="54"/>
                  </a:cubicBezTo>
                  <a:cubicBezTo>
                    <a:pt x="208" y="55"/>
                    <a:pt x="208" y="55"/>
                    <a:pt x="208" y="55"/>
                  </a:cubicBezTo>
                  <a:cubicBezTo>
                    <a:pt x="208" y="55"/>
                    <a:pt x="208" y="55"/>
                    <a:pt x="208" y="55"/>
                  </a:cubicBezTo>
                  <a:cubicBezTo>
                    <a:pt x="208" y="56"/>
                    <a:pt x="208" y="56"/>
                    <a:pt x="208" y="56"/>
                  </a:cubicBezTo>
                  <a:cubicBezTo>
                    <a:pt x="208" y="56"/>
                    <a:pt x="208" y="56"/>
                    <a:pt x="208" y="56"/>
                  </a:cubicBezTo>
                  <a:cubicBezTo>
                    <a:pt x="207" y="56"/>
                    <a:pt x="207" y="56"/>
                    <a:pt x="207" y="56"/>
                  </a:cubicBezTo>
                  <a:cubicBezTo>
                    <a:pt x="207" y="57"/>
                    <a:pt x="207" y="57"/>
                    <a:pt x="207" y="57"/>
                  </a:cubicBezTo>
                  <a:cubicBezTo>
                    <a:pt x="207" y="57"/>
                    <a:pt x="207" y="57"/>
                    <a:pt x="207" y="57"/>
                  </a:cubicBezTo>
                  <a:cubicBezTo>
                    <a:pt x="207" y="58"/>
                    <a:pt x="207" y="58"/>
                    <a:pt x="207" y="58"/>
                  </a:cubicBezTo>
                  <a:cubicBezTo>
                    <a:pt x="207" y="59"/>
                    <a:pt x="207" y="59"/>
                    <a:pt x="207" y="59"/>
                  </a:cubicBezTo>
                  <a:cubicBezTo>
                    <a:pt x="207" y="59"/>
                    <a:pt x="207" y="59"/>
                    <a:pt x="207" y="59"/>
                  </a:cubicBezTo>
                  <a:cubicBezTo>
                    <a:pt x="207" y="61"/>
                    <a:pt x="207" y="61"/>
                    <a:pt x="207" y="61"/>
                  </a:cubicBezTo>
                  <a:cubicBezTo>
                    <a:pt x="206" y="62"/>
                    <a:pt x="206" y="62"/>
                    <a:pt x="206" y="62"/>
                  </a:cubicBezTo>
                  <a:cubicBezTo>
                    <a:pt x="206" y="62"/>
                    <a:pt x="206" y="62"/>
                    <a:pt x="206" y="62"/>
                  </a:cubicBezTo>
                  <a:cubicBezTo>
                    <a:pt x="205" y="63"/>
                    <a:pt x="205" y="63"/>
                    <a:pt x="205" y="63"/>
                  </a:cubicBezTo>
                  <a:cubicBezTo>
                    <a:pt x="204" y="63"/>
                    <a:pt x="204" y="63"/>
                    <a:pt x="204" y="63"/>
                  </a:cubicBezTo>
                  <a:cubicBezTo>
                    <a:pt x="204" y="64"/>
                    <a:pt x="204" y="64"/>
                    <a:pt x="204" y="64"/>
                  </a:cubicBezTo>
                  <a:cubicBezTo>
                    <a:pt x="205" y="64"/>
                    <a:pt x="205" y="64"/>
                    <a:pt x="205" y="64"/>
                  </a:cubicBezTo>
                  <a:cubicBezTo>
                    <a:pt x="205" y="63"/>
                    <a:pt x="205" y="63"/>
                    <a:pt x="205" y="63"/>
                  </a:cubicBezTo>
                  <a:cubicBezTo>
                    <a:pt x="207" y="63"/>
                    <a:pt x="207" y="63"/>
                    <a:pt x="207" y="63"/>
                  </a:cubicBezTo>
                  <a:cubicBezTo>
                    <a:pt x="207" y="64"/>
                    <a:pt x="207" y="64"/>
                    <a:pt x="207" y="64"/>
                  </a:cubicBezTo>
                  <a:cubicBezTo>
                    <a:pt x="206" y="65"/>
                    <a:pt x="206" y="65"/>
                    <a:pt x="206" y="65"/>
                  </a:cubicBezTo>
                  <a:cubicBezTo>
                    <a:pt x="205" y="65"/>
                    <a:pt x="205" y="65"/>
                    <a:pt x="205" y="65"/>
                  </a:cubicBezTo>
                  <a:cubicBezTo>
                    <a:pt x="204" y="66"/>
                    <a:pt x="204" y="66"/>
                    <a:pt x="204" y="66"/>
                  </a:cubicBezTo>
                  <a:cubicBezTo>
                    <a:pt x="203" y="67"/>
                    <a:pt x="203" y="67"/>
                    <a:pt x="203" y="67"/>
                  </a:cubicBezTo>
                  <a:cubicBezTo>
                    <a:pt x="204" y="68"/>
                    <a:pt x="204" y="68"/>
                    <a:pt x="204" y="68"/>
                  </a:cubicBezTo>
                  <a:cubicBezTo>
                    <a:pt x="204" y="67"/>
                    <a:pt x="204" y="67"/>
                    <a:pt x="204" y="67"/>
                  </a:cubicBezTo>
                  <a:cubicBezTo>
                    <a:pt x="206" y="66"/>
                    <a:pt x="206" y="66"/>
                    <a:pt x="206" y="66"/>
                  </a:cubicBezTo>
                  <a:cubicBezTo>
                    <a:pt x="206" y="66"/>
                    <a:pt x="206" y="66"/>
                    <a:pt x="206" y="66"/>
                  </a:cubicBezTo>
                  <a:cubicBezTo>
                    <a:pt x="207" y="65"/>
                    <a:pt x="207" y="65"/>
                    <a:pt x="207" y="65"/>
                  </a:cubicBezTo>
                  <a:cubicBezTo>
                    <a:pt x="208" y="66"/>
                    <a:pt x="208" y="66"/>
                    <a:pt x="208" y="66"/>
                  </a:cubicBezTo>
                  <a:cubicBezTo>
                    <a:pt x="208" y="67"/>
                    <a:pt x="208" y="67"/>
                    <a:pt x="208" y="67"/>
                  </a:cubicBezTo>
                  <a:cubicBezTo>
                    <a:pt x="207" y="68"/>
                    <a:pt x="207" y="68"/>
                    <a:pt x="207" y="68"/>
                  </a:cubicBezTo>
                  <a:cubicBezTo>
                    <a:pt x="207" y="69"/>
                    <a:pt x="207" y="69"/>
                    <a:pt x="207" y="69"/>
                  </a:cubicBezTo>
                  <a:cubicBezTo>
                    <a:pt x="208" y="68"/>
                    <a:pt x="208" y="68"/>
                    <a:pt x="208" y="68"/>
                  </a:cubicBezTo>
                  <a:cubicBezTo>
                    <a:pt x="209" y="68"/>
                    <a:pt x="209" y="68"/>
                    <a:pt x="209" y="68"/>
                  </a:cubicBezTo>
                  <a:cubicBezTo>
                    <a:pt x="209" y="67"/>
                    <a:pt x="209" y="67"/>
                    <a:pt x="209" y="67"/>
                  </a:cubicBezTo>
                  <a:cubicBezTo>
                    <a:pt x="209" y="67"/>
                    <a:pt x="209" y="67"/>
                    <a:pt x="209" y="67"/>
                  </a:cubicBezTo>
                  <a:cubicBezTo>
                    <a:pt x="209" y="66"/>
                    <a:pt x="209" y="66"/>
                    <a:pt x="209" y="66"/>
                  </a:cubicBezTo>
                  <a:cubicBezTo>
                    <a:pt x="209" y="66"/>
                    <a:pt x="209" y="66"/>
                    <a:pt x="209" y="66"/>
                  </a:cubicBezTo>
                  <a:cubicBezTo>
                    <a:pt x="211" y="65"/>
                    <a:pt x="211" y="65"/>
                    <a:pt x="211" y="65"/>
                  </a:cubicBezTo>
                  <a:cubicBezTo>
                    <a:pt x="211" y="65"/>
                    <a:pt x="211" y="65"/>
                    <a:pt x="211" y="65"/>
                  </a:cubicBezTo>
                  <a:cubicBezTo>
                    <a:pt x="212" y="65"/>
                    <a:pt x="212" y="65"/>
                    <a:pt x="212" y="65"/>
                  </a:cubicBezTo>
                  <a:cubicBezTo>
                    <a:pt x="213" y="67"/>
                    <a:pt x="213" y="67"/>
                    <a:pt x="213" y="67"/>
                  </a:cubicBezTo>
                  <a:cubicBezTo>
                    <a:pt x="213" y="67"/>
                    <a:pt x="213" y="67"/>
                    <a:pt x="213" y="67"/>
                  </a:cubicBezTo>
                  <a:cubicBezTo>
                    <a:pt x="213" y="68"/>
                    <a:pt x="213" y="68"/>
                    <a:pt x="213" y="68"/>
                  </a:cubicBezTo>
                  <a:cubicBezTo>
                    <a:pt x="212" y="70"/>
                    <a:pt x="212" y="70"/>
                    <a:pt x="212" y="70"/>
                  </a:cubicBezTo>
                  <a:cubicBezTo>
                    <a:pt x="211" y="71"/>
                    <a:pt x="211" y="71"/>
                    <a:pt x="211" y="71"/>
                  </a:cubicBezTo>
                  <a:cubicBezTo>
                    <a:pt x="210" y="71"/>
                    <a:pt x="210" y="71"/>
                    <a:pt x="210" y="71"/>
                  </a:cubicBezTo>
                  <a:cubicBezTo>
                    <a:pt x="209" y="71"/>
                    <a:pt x="209" y="71"/>
                    <a:pt x="209" y="71"/>
                  </a:cubicBezTo>
                  <a:cubicBezTo>
                    <a:pt x="209" y="72"/>
                    <a:pt x="209" y="72"/>
                    <a:pt x="209" y="72"/>
                  </a:cubicBezTo>
                  <a:cubicBezTo>
                    <a:pt x="209" y="72"/>
                    <a:pt x="209" y="72"/>
                    <a:pt x="209" y="72"/>
                  </a:cubicBezTo>
                  <a:cubicBezTo>
                    <a:pt x="208" y="74"/>
                    <a:pt x="208" y="74"/>
                    <a:pt x="208" y="74"/>
                  </a:cubicBezTo>
                  <a:cubicBezTo>
                    <a:pt x="208" y="74"/>
                    <a:pt x="208" y="74"/>
                    <a:pt x="208" y="74"/>
                  </a:cubicBezTo>
                  <a:cubicBezTo>
                    <a:pt x="207" y="74"/>
                    <a:pt x="207" y="74"/>
                    <a:pt x="207" y="74"/>
                  </a:cubicBezTo>
                  <a:cubicBezTo>
                    <a:pt x="207" y="75"/>
                    <a:pt x="207" y="75"/>
                    <a:pt x="207" y="75"/>
                  </a:cubicBezTo>
                  <a:cubicBezTo>
                    <a:pt x="207" y="75"/>
                    <a:pt x="207" y="75"/>
                    <a:pt x="207" y="75"/>
                  </a:cubicBezTo>
                  <a:cubicBezTo>
                    <a:pt x="206" y="75"/>
                    <a:pt x="206" y="75"/>
                    <a:pt x="206" y="75"/>
                  </a:cubicBezTo>
                  <a:cubicBezTo>
                    <a:pt x="206" y="75"/>
                    <a:pt x="206" y="75"/>
                    <a:pt x="206" y="75"/>
                  </a:cubicBezTo>
                  <a:cubicBezTo>
                    <a:pt x="206" y="76"/>
                    <a:pt x="206" y="76"/>
                    <a:pt x="206" y="76"/>
                  </a:cubicBezTo>
                  <a:cubicBezTo>
                    <a:pt x="205" y="76"/>
                    <a:pt x="205" y="76"/>
                    <a:pt x="205" y="76"/>
                  </a:cubicBezTo>
                  <a:cubicBezTo>
                    <a:pt x="205" y="76"/>
                    <a:pt x="205" y="76"/>
                    <a:pt x="205" y="76"/>
                  </a:cubicBezTo>
                  <a:cubicBezTo>
                    <a:pt x="204" y="76"/>
                    <a:pt x="204" y="76"/>
                    <a:pt x="204" y="76"/>
                  </a:cubicBezTo>
                  <a:cubicBezTo>
                    <a:pt x="203" y="76"/>
                    <a:pt x="203" y="76"/>
                    <a:pt x="203" y="76"/>
                  </a:cubicBezTo>
                  <a:cubicBezTo>
                    <a:pt x="202" y="76"/>
                    <a:pt x="202" y="76"/>
                    <a:pt x="202" y="76"/>
                  </a:cubicBezTo>
                  <a:cubicBezTo>
                    <a:pt x="201" y="77"/>
                    <a:pt x="201" y="77"/>
                    <a:pt x="201" y="77"/>
                  </a:cubicBezTo>
                  <a:cubicBezTo>
                    <a:pt x="199" y="76"/>
                    <a:pt x="199" y="76"/>
                    <a:pt x="199" y="76"/>
                  </a:cubicBezTo>
                  <a:cubicBezTo>
                    <a:pt x="199" y="76"/>
                    <a:pt x="199" y="76"/>
                    <a:pt x="199" y="76"/>
                  </a:cubicBezTo>
                  <a:cubicBezTo>
                    <a:pt x="200" y="75"/>
                    <a:pt x="200" y="75"/>
                    <a:pt x="200" y="75"/>
                  </a:cubicBezTo>
                  <a:cubicBezTo>
                    <a:pt x="200" y="75"/>
                    <a:pt x="200" y="75"/>
                    <a:pt x="200" y="75"/>
                  </a:cubicBezTo>
                  <a:cubicBezTo>
                    <a:pt x="199" y="74"/>
                    <a:pt x="199" y="74"/>
                    <a:pt x="199" y="74"/>
                  </a:cubicBezTo>
                  <a:cubicBezTo>
                    <a:pt x="198" y="75"/>
                    <a:pt x="198" y="75"/>
                    <a:pt x="198" y="75"/>
                  </a:cubicBezTo>
                  <a:cubicBezTo>
                    <a:pt x="198" y="75"/>
                    <a:pt x="198" y="75"/>
                    <a:pt x="198" y="75"/>
                  </a:cubicBezTo>
                  <a:cubicBezTo>
                    <a:pt x="198" y="76"/>
                    <a:pt x="198" y="76"/>
                    <a:pt x="198" y="76"/>
                  </a:cubicBezTo>
                  <a:cubicBezTo>
                    <a:pt x="196" y="75"/>
                    <a:pt x="196" y="75"/>
                    <a:pt x="196" y="75"/>
                  </a:cubicBezTo>
                  <a:cubicBezTo>
                    <a:pt x="196" y="75"/>
                    <a:pt x="196" y="75"/>
                    <a:pt x="196" y="75"/>
                  </a:cubicBezTo>
                  <a:cubicBezTo>
                    <a:pt x="197" y="74"/>
                    <a:pt x="197" y="74"/>
                    <a:pt x="197" y="74"/>
                  </a:cubicBezTo>
                  <a:cubicBezTo>
                    <a:pt x="197" y="74"/>
                    <a:pt x="197" y="74"/>
                    <a:pt x="197" y="74"/>
                  </a:cubicBezTo>
                  <a:cubicBezTo>
                    <a:pt x="196" y="74"/>
                    <a:pt x="196" y="74"/>
                    <a:pt x="196" y="74"/>
                  </a:cubicBezTo>
                  <a:cubicBezTo>
                    <a:pt x="196" y="74"/>
                    <a:pt x="196" y="74"/>
                    <a:pt x="196" y="74"/>
                  </a:cubicBezTo>
                  <a:cubicBezTo>
                    <a:pt x="195" y="74"/>
                    <a:pt x="195" y="74"/>
                    <a:pt x="195" y="74"/>
                  </a:cubicBezTo>
                  <a:cubicBezTo>
                    <a:pt x="195" y="74"/>
                    <a:pt x="195" y="74"/>
                    <a:pt x="195" y="74"/>
                  </a:cubicBezTo>
                  <a:cubicBezTo>
                    <a:pt x="193" y="75"/>
                    <a:pt x="193" y="75"/>
                    <a:pt x="193" y="75"/>
                  </a:cubicBezTo>
                  <a:cubicBezTo>
                    <a:pt x="193" y="75"/>
                    <a:pt x="193" y="75"/>
                    <a:pt x="193" y="75"/>
                  </a:cubicBezTo>
                  <a:cubicBezTo>
                    <a:pt x="192" y="75"/>
                    <a:pt x="192" y="75"/>
                    <a:pt x="192" y="75"/>
                  </a:cubicBezTo>
                  <a:cubicBezTo>
                    <a:pt x="192" y="75"/>
                    <a:pt x="192" y="75"/>
                    <a:pt x="192" y="75"/>
                  </a:cubicBezTo>
                  <a:cubicBezTo>
                    <a:pt x="191" y="75"/>
                    <a:pt x="191" y="75"/>
                    <a:pt x="191" y="75"/>
                  </a:cubicBezTo>
                  <a:cubicBezTo>
                    <a:pt x="190" y="75"/>
                    <a:pt x="190" y="75"/>
                    <a:pt x="190" y="75"/>
                  </a:cubicBezTo>
                  <a:cubicBezTo>
                    <a:pt x="190" y="75"/>
                    <a:pt x="190" y="75"/>
                    <a:pt x="190" y="75"/>
                  </a:cubicBezTo>
                  <a:cubicBezTo>
                    <a:pt x="189" y="75"/>
                    <a:pt x="189" y="75"/>
                    <a:pt x="189" y="75"/>
                  </a:cubicBezTo>
                  <a:cubicBezTo>
                    <a:pt x="188" y="75"/>
                    <a:pt x="188" y="75"/>
                    <a:pt x="188" y="75"/>
                  </a:cubicBezTo>
                  <a:cubicBezTo>
                    <a:pt x="188" y="76"/>
                    <a:pt x="188" y="76"/>
                    <a:pt x="188" y="76"/>
                  </a:cubicBezTo>
                  <a:cubicBezTo>
                    <a:pt x="188" y="76"/>
                    <a:pt x="188" y="76"/>
                    <a:pt x="188" y="76"/>
                  </a:cubicBezTo>
                  <a:cubicBezTo>
                    <a:pt x="187" y="76"/>
                    <a:pt x="187" y="76"/>
                    <a:pt x="187" y="76"/>
                  </a:cubicBezTo>
                  <a:cubicBezTo>
                    <a:pt x="187" y="77"/>
                    <a:pt x="187" y="77"/>
                    <a:pt x="187" y="77"/>
                  </a:cubicBezTo>
                  <a:cubicBezTo>
                    <a:pt x="186" y="77"/>
                    <a:pt x="186" y="77"/>
                    <a:pt x="186" y="77"/>
                  </a:cubicBezTo>
                  <a:cubicBezTo>
                    <a:pt x="185" y="77"/>
                    <a:pt x="185" y="77"/>
                    <a:pt x="185" y="77"/>
                  </a:cubicBezTo>
                  <a:cubicBezTo>
                    <a:pt x="184" y="77"/>
                    <a:pt x="184" y="77"/>
                    <a:pt x="184" y="77"/>
                  </a:cubicBezTo>
                  <a:cubicBezTo>
                    <a:pt x="183" y="77"/>
                    <a:pt x="183" y="77"/>
                    <a:pt x="183" y="77"/>
                  </a:cubicBezTo>
                  <a:cubicBezTo>
                    <a:pt x="183" y="77"/>
                    <a:pt x="183" y="77"/>
                    <a:pt x="183" y="77"/>
                  </a:cubicBezTo>
                  <a:cubicBezTo>
                    <a:pt x="182" y="77"/>
                    <a:pt x="182" y="77"/>
                    <a:pt x="182" y="77"/>
                  </a:cubicBezTo>
                  <a:cubicBezTo>
                    <a:pt x="181" y="77"/>
                    <a:pt x="181" y="77"/>
                    <a:pt x="181" y="77"/>
                  </a:cubicBezTo>
                  <a:cubicBezTo>
                    <a:pt x="179" y="77"/>
                    <a:pt x="179" y="77"/>
                    <a:pt x="179" y="77"/>
                  </a:cubicBezTo>
                  <a:cubicBezTo>
                    <a:pt x="178" y="77"/>
                    <a:pt x="178" y="77"/>
                    <a:pt x="178" y="77"/>
                  </a:cubicBezTo>
                  <a:cubicBezTo>
                    <a:pt x="177" y="76"/>
                    <a:pt x="177" y="76"/>
                    <a:pt x="177" y="76"/>
                  </a:cubicBezTo>
                  <a:cubicBezTo>
                    <a:pt x="176" y="76"/>
                    <a:pt x="176" y="76"/>
                    <a:pt x="176" y="76"/>
                  </a:cubicBezTo>
                  <a:cubicBezTo>
                    <a:pt x="176" y="75"/>
                    <a:pt x="176" y="75"/>
                    <a:pt x="176" y="75"/>
                  </a:cubicBezTo>
                  <a:close/>
                  <a:moveTo>
                    <a:pt x="123" y="100"/>
                  </a:moveTo>
                  <a:cubicBezTo>
                    <a:pt x="123" y="98"/>
                    <a:pt x="123" y="98"/>
                    <a:pt x="123" y="98"/>
                  </a:cubicBezTo>
                  <a:cubicBezTo>
                    <a:pt x="124" y="97"/>
                    <a:pt x="124" y="97"/>
                    <a:pt x="124" y="97"/>
                  </a:cubicBezTo>
                  <a:cubicBezTo>
                    <a:pt x="123" y="96"/>
                    <a:pt x="123" y="96"/>
                    <a:pt x="123" y="96"/>
                  </a:cubicBezTo>
                  <a:cubicBezTo>
                    <a:pt x="124" y="95"/>
                    <a:pt x="124" y="95"/>
                    <a:pt x="124" y="95"/>
                  </a:cubicBezTo>
                  <a:cubicBezTo>
                    <a:pt x="124" y="94"/>
                    <a:pt x="124" y="94"/>
                    <a:pt x="124" y="94"/>
                  </a:cubicBezTo>
                  <a:cubicBezTo>
                    <a:pt x="123" y="94"/>
                    <a:pt x="123" y="94"/>
                    <a:pt x="123" y="94"/>
                  </a:cubicBezTo>
                  <a:cubicBezTo>
                    <a:pt x="122" y="92"/>
                    <a:pt x="122" y="92"/>
                    <a:pt x="122" y="92"/>
                  </a:cubicBezTo>
                  <a:cubicBezTo>
                    <a:pt x="123" y="92"/>
                    <a:pt x="123" y="92"/>
                    <a:pt x="123" y="92"/>
                  </a:cubicBezTo>
                  <a:cubicBezTo>
                    <a:pt x="123" y="91"/>
                    <a:pt x="123" y="91"/>
                    <a:pt x="123" y="91"/>
                  </a:cubicBezTo>
                  <a:cubicBezTo>
                    <a:pt x="122" y="91"/>
                    <a:pt x="122" y="91"/>
                    <a:pt x="122" y="91"/>
                  </a:cubicBezTo>
                  <a:cubicBezTo>
                    <a:pt x="120" y="91"/>
                    <a:pt x="120" y="91"/>
                    <a:pt x="120" y="91"/>
                  </a:cubicBezTo>
                  <a:cubicBezTo>
                    <a:pt x="120" y="90"/>
                    <a:pt x="120" y="90"/>
                    <a:pt x="120" y="90"/>
                  </a:cubicBezTo>
                  <a:cubicBezTo>
                    <a:pt x="121" y="90"/>
                    <a:pt x="121" y="90"/>
                    <a:pt x="121" y="90"/>
                  </a:cubicBezTo>
                  <a:cubicBezTo>
                    <a:pt x="122" y="90"/>
                    <a:pt x="122" y="90"/>
                    <a:pt x="122" y="90"/>
                  </a:cubicBezTo>
                  <a:cubicBezTo>
                    <a:pt x="123" y="89"/>
                    <a:pt x="123" y="89"/>
                    <a:pt x="123" y="89"/>
                  </a:cubicBezTo>
                  <a:cubicBezTo>
                    <a:pt x="123" y="88"/>
                    <a:pt x="123" y="88"/>
                    <a:pt x="123" y="88"/>
                  </a:cubicBezTo>
                  <a:cubicBezTo>
                    <a:pt x="124" y="88"/>
                    <a:pt x="124" y="88"/>
                    <a:pt x="124" y="88"/>
                  </a:cubicBezTo>
                  <a:cubicBezTo>
                    <a:pt x="124" y="88"/>
                    <a:pt x="124" y="88"/>
                    <a:pt x="124" y="88"/>
                  </a:cubicBezTo>
                  <a:cubicBezTo>
                    <a:pt x="125" y="88"/>
                    <a:pt x="125" y="88"/>
                    <a:pt x="125" y="88"/>
                  </a:cubicBezTo>
                  <a:cubicBezTo>
                    <a:pt x="126" y="86"/>
                    <a:pt x="126" y="86"/>
                    <a:pt x="126" y="86"/>
                  </a:cubicBezTo>
                  <a:cubicBezTo>
                    <a:pt x="127" y="86"/>
                    <a:pt x="127" y="86"/>
                    <a:pt x="127" y="86"/>
                  </a:cubicBezTo>
                  <a:cubicBezTo>
                    <a:pt x="127" y="86"/>
                    <a:pt x="127" y="86"/>
                    <a:pt x="127" y="86"/>
                  </a:cubicBezTo>
                  <a:cubicBezTo>
                    <a:pt x="128" y="85"/>
                    <a:pt x="128" y="85"/>
                    <a:pt x="128" y="85"/>
                  </a:cubicBezTo>
                  <a:cubicBezTo>
                    <a:pt x="129" y="84"/>
                    <a:pt x="129" y="84"/>
                    <a:pt x="129" y="84"/>
                  </a:cubicBezTo>
                  <a:cubicBezTo>
                    <a:pt x="129" y="83"/>
                    <a:pt x="129" y="83"/>
                    <a:pt x="129" y="83"/>
                  </a:cubicBezTo>
                  <a:cubicBezTo>
                    <a:pt x="129" y="84"/>
                    <a:pt x="129" y="84"/>
                    <a:pt x="129" y="84"/>
                  </a:cubicBezTo>
                  <a:cubicBezTo>
                    <a:pt x="132" y="84"/>
                    <a:pt x="132" y="84"/>
                    <a:pt x="132" y="84"/>
                  </a:cubicBezTo>
                  <a:cubicBezTo>
                    <a:pt x="132" y="83"/>
                    <a:pt x="132" y="83"/>
                    <a:pt x="132" y="83"/>
                  </a:cubicBezTo>
                  <a:cubicBezTo>
                    <a:pt x="131" y="82"/>
                    <a:pt x="131" y="82"/>
                    <a:pt x="131" y="82"/>
                  </a:cubicBezTo>
                  <a:cubicBezTo>
                    <a:pt x="131" y="81"/>
                    <a:pt x="131" y="81"/>
                    <a:pt x="131" y="81"/>
                  </a:cubicBezTo>
                  <a:cubicBezTo>
                    <a:pt x="132" y="81"/>
                    <a:pt x="132" y="81"/>
                    <a:pt x="132" y="81"/>
                  </a:cubicBezTo>
                  <a:cubicBezTo>
                    <a:pt x="134" y="79"/>
                    <a:pt x="134" y="79"/>
                    <a:pt x="134" y="79"/>
                  </a:cubicBezTo>
                  <a:cubicBezTo>
                    <a:pt x="135" y="78"/>
                    <a:pt x="135" y="78"/>
                    <a:pt x="135" y="78"/>
                  </a:cubicBezTo>
                  <a:cubicBezTo>
                    <a:pt x="137" y="78"/>
                    <a:pt x="137" y="78"/>
                    <a:pt x="137" y="78"/>
                  </a:cubicBezTo>
                  <a:cubicBezTo>
                    <a:pt x="137" y="77"/>
                    <a:pt x="137" y="77"/>
                    <a:pt x="137" y="77"/>
                  </a:cubicBezTo>
                  <a:cubicBezTo>
                    <a:pt x="138" y="76"/>
                    <a:pt x="138" y="76"/>
                    <a:pt x="138" y="76"/>
                  </a:cubicBezTo>
                  <a:cubicBezTo>
                    <a:pt x="139" y="76"/>
                    <a:pt x="139" y="76"/>
                    <a:pt x="139" y="76"/>
                  </a:cubicBezTo>
                  <a:cubicBezTo>
                    <a:pt x="140" y="75"/>
                    <a:pt x="140" y="75"/>
                    <a:pt x="140" y="75"/>
                  </a:cubicBezTo>
                  <a:cubicBezTo>
                    <a:pt x="139" y="75"/>
                    <a:pt x="139" y="75"/>
                    <a:pt x="139" y="75"/>
                  </a:cubicBezTo>
                  <a:cubicBezTo>
                    <a:pt x="139" y="73"/>
                    <a:pt x="139" y="73"/>
                    <a:pt x="139" y="73"/>
                  </a:cubicBezTo>
                  <a:cubicBezTo>
                    <a:pt x="139" y="72"/>
                    <a:pt x="139" y="72"/>
                    <a:pt x="139" y="72"/>
                  </a:cubicBezTo>
                  <a:cubicBezTo>
                    <a:pt x="140" y="71"/>
                    <a:pt x="140" y="71"/>
                    <a:pt x="140" y="71"/>
                  </a:cubicBezTo>
                  <a:cubicBezTo>
                    <a:pt x="140" y="71"/>
                    <a:pt x="140" y="71"/>
                    <a:pt x="140" y="71"/>
                  </a:cubicBezTo>
                  <a:cubicBezTo>
                    <a:pt x="140" y="70"/>
                    <a:pt x="140" y="70"/>
                    <a:pt x="140" y="70"/>
                  </a:cubicBezTo>
                  <a:cubicBezTo>
                    <a:pt x="141" y="70"/>
                    <a:pt x="141" y="70"/>
                    <a:pt x="141" y="70"/>
                  </a:cubicBezTo>
                  <a:cubicBezTo>
                    <a:pt x="142" y="70"/>
                    <a:pt x="142" y="70"/>
                    <a:pt x="142" y="70"/>
                  </a:cubicBezTo>
                  <a:cubicBezTo>
                    <a:pt x="145" y="70"/>
                    <a:pt x="145" y="70"/>
                    <a:pt x="145" y="70"/>
                  </a:cubicBezTo>
                  <a:cubicBezTo>
                    <a:pt x="145" y="70"/>
                    <a:pt x="145" y="70"/>
                    <a:pt x="145" y="70"/>
                  </a:cubicBezTo>
                  <a:cubicBezTo>
                    <a:pt x="148" y="70"/>
                    <a:pt x="148" y="70"/>
                    <a:pt x="148" y="70"/>
                  </a:cubicBezTo>
                  <a:cubicBezTo>
                    <a:pt x="150" y="69"/>
                    <a:pt x="150" y="69"/>
                    <a:pt x="150" y="69"/>
                  </a:cubicBezTo>
                  <a:cubicBezTo>
                    <a:pt x="153" y="70"/>
                    <a:pt x="153" y="70"/>
                    <a:pt x="153" y="70"/>
                  </a:cubicBezTo>
                  <a:cubicBezTo>
                    <a:pt x="152" y="71"/>
                    <a:pt x="152" y="71"/>
                    <a:pt x="152" y="71"/>
                  </a:cubicBezTo>
                  <a:cubicBezTo>
                    <a:pt x="153" y="71"/>
                    <a:pt x="153" y="71"/>
                    <a:pt x="153" y="71"/>
                  </a:cubicBezTo>
                  <a:cubicBezTo>
                    <a:pt x="154" y="72"/>
                    <a:pt x="154" y="72"/>
                    <a:pt x="154" y="72"/>
                  </a:cubicBezTo>
                  <a:cubicBezTo>
                    <a:pt x="156" y="73"/>
                    <a:pt x="156" y="73"/>
                    <a:pt x="156" y="73"/>
                  </a:cubicBezTo>
                  <a:cubicBezTo>
                    <a:pt x="156" y="74"/>
                    <a:pt x="156" y="74"/>
                    <a:pt x="156" y="74"/>
                  </a:cubicBezTo>
                  <a:cubicBezTo>
                    <a:pt x="155" y="74"/>
                    <a:pt x="155" y="74"/>
                    <a:pt x="155" y="74"/>
                  </a:cubicBezTo>
                  <a:cubicBezTo>
                    <a:pt x="156" y="74"/>
                    <a:pt x="156" y="74"/>
                    <a:pt x="156" y="74"/>
                  </a:cubicBezTo>
                  <a:cubicBezTo>
                    <a:pt x="157" y="74"/>
                    <a:pt x="157" y="74"/>
                    <a:pt x="157" y="74"/>
                  </a:cubicBezTo>
                  <a:cubicBezTo>
                    <a:pt x="158" y="74"/>
                    <a:pt x="158" y="74"/>
                    <a:pt x="158" y="74"/>
                  </a:cubicBezTo>
                  <a:cubicBezTo>
                    <a:pt x="157" y="75"/>
                    <a:pt x="157" y="75"/>
                    <a:pt x="157" y="75"/>
                  </a:cubicBezTo>
                  <a:cubicBezTo>
                    <a:pt x="156" y="76"/>
                    <a:pt x="156" y="76"/>
                    <a:pt x="156" y="76"/>
                  </a:cubicBezTo>
                  <a:cubicBezTo>
                    <a:pt x="156" y="77"/>
                    <a:pt x="156" y="77"/>
                    <a:pt x="156" y="77"/>
                  </a:cubicBezTo>
                  <a:cubicBezTo>
                    <a:pt x="158" y="76"/>
                    <a:pt x="158" y="76"/>
                    <a:pt x="158" y="76"/>
                  </a:cubicBezTo>
                  <a:cubicBezTo>
                    <a:pt x="158" y="75"/>
                    <a:pt x="158" y="75"/>
                    <a:pt x="158" y="75"/>
                  </a:cubicBezTo>
                  <a:cubicBezTo>
                    <a:pt x="159" y="74"/>
                    <a:pt x="159" y="74"/>
                    <a:pt x="159" y="74"/>
                  </a:cubicBezTo>
                  <a:cubicBezTo>
                    <a:pt x="160" y="75"/>
                    <a:pt x="160" y="75"/>
                    <a:pt x="160" y="75"/>
                  </a:cubicBezTo>
                  <a:cubicBezTo>
                    <a:pt x="161" y="74"/>
                    <a:pt x="161" y="74"/>
                    <a:pt x="161" y="74"/>
                  </a:cubicBezTo>
                  <a:cubicBezTo>
                    <a:pt x="162" y="74"/>
                    <a:pt x="162" y="74"/>
                    <a:pt x="162" y="74"/>
                  </a:cubicBezTo>
                  <a:cubicBezTo>
                    <a:pt x="162" y="75"/>
                    <a:pt x="162" y="75"/>
                    <a:pt x="162" y="75"/>
                  </a:cubicBezTo>
                  <a:cubicBezTo>
                    <a:pt x="163" y="77"/>
                    <a:pt x="163" y="77"/>
                    <a:pt x="163" y="77"/>
                  </a:cubicBezTo>
                  <a:cubicBezTo>
                    <a:pt x="164" y="79"/>
                    <a:pt x="164" y="79"/>
                    <a:pt x="164" y="79"/>
                  </a:cubicBezTo>
                  <a:cubicBezTo>
                    <a:pt x="163" y="79"/>
                    <a:pt x="163" y="79"/>
                    <a:pt x="163" y="79"/>
                  </a:cubicBezTo>
                  <a:cubicBezTo>
                    <a:pt x="164" y="81"/>
                    <a:pt x="164" y="81"/>
                    <a:pt x="164" y="81"/>
                  </a:cubicBezTo>
                  <a:cubicBezTo>
                    <a:pt x="164" y="82"/>
                    <a:pt x="164" y="82"/>
                    <a:pt x="164" y="82"/>
                  </a:cubicBezTo>
                  <a:cubicBezTo>
                    <a:pt x="164" y="82"/>
                    <a:pt x="164" y="82"/>
                    <a:pt x="164" y="82"/>
                  </a:cubicBezTo>
                  <a:cubicBezTo>
                    <a:pt x="164" y="83"/>
                    <a:pt x="164" y="83"/>
                    <a:pt x="164" y="83"/>
                  </a:cubicBezTo>
                  <a:cubicBezTo>
                    <a:pt x="164" y="84"/>
                    <a:pt x="164" y="84"/>
                    <a:pt x="164" y="84"/>
                  </a:cubicBezTo>
                  <a:cubicBezTo>
                    <a:pt x="164" y="84"/>
                    <a:pt x="164" y="84"/>
                    <a:pt x="164" y="84"/>
                  </a:cubicBezTo>
                  <a:cubicBezTo>
                    <a:pt x="163" y="85"/>
                    <a:pt x="163" y="85"/>
                    <a:pt x="163" y="85"/>
                  </a:cubicBezTo>
                  <a:cubicBezTo>
                    <a:pt x="162" y="86"/>
                    <a:pt x="162" y="86"/>
                    <a:pt x="162" y="86"/>
                  </a:cubicBezTo>
                  <a:cubicBezTo>
                    <a:pt x="161" y="86"/>
                    <a:pt x="161" y="86"/>
                    <a:pt x="161" y="86"/>
                  </a:cubicBezTo>
                  <a:cubicBezTo>
                    <a:pt x="159" y="86"/>
                    <a:pt x="159" y="86"/>
                    <a:pt x="159" y="86"/>
                  </a:cubicBezTo>
                  <a:cubicBezTo>
                    <a:pt x="158" y="86"/>
                    <a:pt x="158" y="86"/>
                    <a:pt x="158" y="86"/>
                  </a:cubicBezTo>
                  <a:cubicBezTo>
                    <a:pt x="155" y="87"/>
                    <a:pt x="155" y="87"/>
                    <a:pt x="155" y="87"/>
                  </a:cubicBezTo>
                  <a:cubicBezTo>
                    <a:pt x="154" y="87"/>
                    <a:pt x="154" y="87"/>
                    <a:pt x="154" y="87"/>
                  </a:cubicBezTo>
                  <a:cubicBezTo>
                    <a:pt x="152" y="88"/>
                    <a:pt x="152" y="88"/>
                    <a:pt x="152" y="88"/>
                  </a:cubicBezTo>
                  <a:cubicBezTo>
                    <a:pt x="151" y="88"/>
                    <a:pt x="151" y="88"/>
                    <a:pt x="151" y="88"/>
                  </a:cubicBezTo>
                  <a:cubicBezTo>
                    <a:pt x="150" y="89"/>
                    <a:pt x="150" y="89"/>
                    <a:pt x="150" y="89"/>
                  </a:cubicBezTo>
                  <a:cubicBezTo>
                    <a:pt x="149" y="89"/>
                    <a:pt x="149" y="89"/>
                    <a:pt x="149" y="89"/>
                  </a:cubicBezTo>
                  <a:cubicBezTo>
                    <a:pt x="148" y="89"/>
                    <a:pt x="148" y="89"/>
                    <a:pt x="148" y="89"/>
                  </a:cubicBezTo>
                  <a:cubicBezTo>
                    <a:pt x="148" y="89"/>
                    <a:pt x="148" y="89"/>
                    <a:pt x="148" y="89"/>
                  </a:cubicBezTo>
                  <a:cubicBezTo>
                    <a:pt x="147" y="89"/>
                    <a:pt x="147" y="89"/>
                    <a:pt x="147" y="89"/>
                  </a:cubicBezTo>
                  <a:cubicBezTo>
                    <a:pt x="146" y="89"/>
                    <a:pt x="146" y="89"/>
                    <a:pt x="146" y="89"/>
                  </a:cubicBezTo>
                  <a:cubicBezTo>
                    <a:pt x="145" y="90"/>
                    <a:pt x="145" y="90"/>
                    <a:pt x="145" y="90"/>
                  </a:cubicBezTo>
                  <a:cubicBezTo>
                    <a:pt x="144" y="91"/>
                    <a:pt x="144" y="91"/>
                    <a:pt x="144" y="91"/>
                  </a:cubicBezTo>
                  <a:cubicBezTo>
                    <a:pt x="144" y="91"/>
                    <a:pt x="144" y="91"/>
                    <a:pt x="144" y="91"/>
                  </a:cubicBezTo>
                  <a:cubicBezTo>
                    <a:pt x="144" y="92"/>
                    <a:pt x="144" y="92"/>
                    <a:pt x="144" y="92"/>
                  </a:cubicBezTo>
                  <a:cubicBezTo>
                    <a:pt x="142" y="92"/>
                    <a:pt x="142" y="92"/>
                    <a:pt x="142" y="92"/>
                  </a:cubicBezTo>
                  <a:cubicBezTo>
                    <a:pt x="141" y="93"/>
                    <a:pt x="141" y="93"/>
                    <a:pt x="141" y="93"/>
                  </a:cubicBezTo>
                  <a:cubicBezTo>
                    <a:pt x="140" y="93"/>
                    <a:pt x="140" y="93"/>
                    <a:pt x="140" y="93"/>
                  </a:cubicBezTo>
                  <a:cubicBezTo>
                    <a:pt x="139" y="92"/>
                    <a:pt x="139" y="92"/>
                    <a:pt x="139" y="92"/>
                  </a:cubicBezTo>
                  <a:cubicBezTo>
                    <a:pt x="139" y="93"/>
                    <a:pt x="139" y="93"/>
                    <a:pt x="139" y="93"/>
                  </a:cubicBezTo>
                  <a:cubicBezTo>
                    <a:pt x="139" y="94"/>
                    <a:pt x="139" y="94"/>
                    <a:pt x="139" y="94"/>
                  </a:cubicBezTo>
                  <a:cubicBezTo>
                    <a:pt x="138" y="94"/>
                    <a:pt x="138" y="94"/>
                    <a:pt x="138" y="94"/>
                  </a:cubicBezTo>
                  <a:cubicBezTo>
                    <a:pt x="137" y="95"/>
                    <a:pt x="137" y="95"/>
                    <a:pt x="137" y="95"/>
                  </a:cubicBezTo>
                  <a:cubicBezTo>
                    <a:pt x="136" y="96"/>
                    <a:pt x="136" y="96"/>
                    <a:pt x="136" y="96"/>
                  </a:cubicBezTo>
                  <a:cubicBezTo>
                    <a:pt x="135" y="97"/>
                    <a:pt x="135" y="97"/>
                    <a:pt x="135" y="97"/>
                  </a:cubicBezTo>
                  <a:cubicBezTo>
                    <a:pt x="136" y="97"/>
                    <a:pt x="136" y="97"/>
                    <a:pt x="136" y="97"/>
                  </a:cubicBezTo>
                  <a:cubicBezTo>
                    <a:pt x="134" y="99"/>
                    <a:pt x="134" y="99"/>
                    <a:pt x="134" y="99"/>
                  </a:cubicBezTo>
                  <a:cubicBezTo>
                    <a:pt x="134" y="99"/>
                    <a:pt x="134" y="99"/>
                    <a:pt x="134" y="99"/>
                  </a:cubicBezTo>
                  <a:cubicBezTo>
                    <a:pt x="132" y="99"/>
                    <a:pt x="132" y="99"/>
                    <a:pt x="132" y="99"/>
                  </a:cubicBezTo>
                  <a:cubicBezTo>
                    <a:pt x="131" y="100"/>
                    <a:pt x="131" y="100"/>
                    <a:pt x="131" y="100"/>
                  </a:cubicBezTo>
                  <a:cubicBezTo>
                    <a:pt x="130" y="100"/>
                    <a:pt x="130" y="100"/>
                    <a:pt x="130" y="100"/>
                  </a:cubicBezTo>
                  <a:cubicBezTo>
                    <a:pt x="130" y="99"/>
                    <a:pt x="130" y="99"/>
                    <a:pt x="130" y="99"/>
                  </a:cubicBezTo>
                  <a:cubicBezTo>
                    <a:pt x="130" y="99"/>
                    <a:pt x="130" y="99"/>
                    <a:pt x="130" y="99"/>
                  </a:cubicBezTo>
                  <a:cubicBezTo>
                    <a:pt x="130" y="98"/>
                    <a:pt x="130" y="98"/>
                    <a:pt x="130" y="98"/>
                  </a:cubicBezTo>
                  <a:cubicBezTo>
                    <a:pt x="130" y="97"/>
                    <a:pt x="130" y="97"/>
                    <a:pt x="130" y="97"/>
                  </a:cubicBezTo>
                  <a:cubicBezTo>
                    <a:pt x="129" y="98"/>
                    <a:pt x="129" y="98"/>
                    <a:pt x="129" y="98"/>
                  </a:cubicBezTo>
                  <a:cubicBezTo>
                    <a:pt x="129" y="98"/>
                    <a:pt x="129" y="98"/>
                    <a:pt x="129" y="98"/>
                  </a:cubicBezTo>
                  <a:cubicBezTo>
                    <a:pt x="129" y="98"/>
                    <a:pt x="129" y="98"/>
                    <a:pt x="129" y="98"/>
                  </a:cubicBezTo>
                  <a:cubicBezTo>
                    <a:pt x="127" y="100"/>
                    <a:pt x="127" y="100"/>
                    <a:pt x="127" y="100"/>
                  </a:cubicBezTo>
                  <a:cubicBezTo>
                    <a:pt x="126" y="100"/>
                    <a:pt x="126" y="100"/>
                    <a:pt x="126" y="100"/>
                  </a:cubicBezTo>
                  <a:cubicBezTo>
                    <a:pt x="125" y="100"/>
                    <a:pt x="125" y="100"/>
                    <a:pt x="125" y="100"/>
                  </a:cubicBezTo>
                  <a:cubicBezTo>
                    <a:pt x="125" y="100"/>
                    <a:pt x="125" y="100"/>
                    <a:pt x="125" y="100"/>
                  </a:cubicBezTo>
                  <a:cubicBezTo>
                    <a:pt x="124" y="100"/>
                    <a:pt x="124" y="100"/>
                    <a:pt x="124" y="100"/>
                  </a:cubicBezTo>
                  <a:cubicBezTo>
                    <a:pt x="123" y="100"/>
                    <a:pt x="123" y="100"/>
                    <a:pt x="123" y="100"/>
                  </a:cubicBezTo>
                  <a:cubicBezTo>
                    <a:pt x="123" y="100"/>
                    <a:pt x="123" y="100"/>
                    <a:pt x="123" y="100"/>
                  </a:cubicBezTo>
                  <a:cubicBezTo>
                    <a:pt x="123" y="100"/>
                    <a:pt x="123" y="100"/>
                    <a:pt x="123" y="100"/>
                  </a:cubicBezTo>
                  <a:close/>
                  <a:moveTo>
                    <a:pt x="236" y="88"/>
                  </a:moveTo>
                  <a:cubicBezTo>
                    <a:pt x="236" y="88"/>
                    <a:pt x="236" y="88"/>
                    <a:pt x="236" y="88"/>
                  </a:cubicBezTo>
                  <a:cubicBezTo>
                    <a:pt x="236" y="89"/>
                    <a:pt x="236" y="89"/>
                    <a:pt x="236" y="89"/>
                  </a:cubicBezTo>
                  <a:cubicBezTo>
                    <a:pt x="236" y="89"/>
                    <a:pt x="236" y="89"/>
                    <a:pt x="236" y="89"/>
                  </a:cubicBezTo>
                  <a:cubicBezTo>
                    <a:pt x="236" y="90"/>
                    <a:pt x="236" y="90"/>
                    <a:pt x="236" y="90"/>
                  </a:cubicBezTo>
                  <a:cubicBezTo>
                    <a:pt x="235" y="89"/>
                    <a:pt x="235" y="89"/>
                    <a:pt x="235" y="89"/>
                  </a:cubicBezTo>
                  <a:cubicBezTo>
                    <a:pt x="235" y="88"/>
                    <a:pt x="235" y="88"/>
                    <a:pt x="235" y="88"/>
                  </a:cubicBezTo>
                  <a:cubicBezTo>
                    <a:pt x="236" y="88"/>
                    <a:pt x="236" y="88"/>
                    <a:pt x="236" y="88"/>
                  </a:cubicBezTo>
                  <a:close/>
                  <a:moveTo>
                    <a:pt x="227" y="88"/>
                  </a:moveTo>
                  <a:cubicBezTo>
                    <a:pt x="227" y="87"/>
                    <a:pt x="227" y="87"/>
                    <a:pt x="227" y="87"/>
                  </a:cubicBezTo>
                  <a:cubicBezTo>
                    <a:pt x="229" y="87"/>
                    <a:pt x="229" y="87"/>
                    <a:pt x="229" y="87"/>
                  </a:cubicBezTo>
                  <a:cubicBezTo>
                    <a:pt x="229" y="87"/>
                    <a:pt x="229" y="87"/>
                    <a:pt x="229" y="87"/>
                  </a:cubicBezTo>
                  <a:cubicBezTo>
                    <a:pt x="229" y="88"/>
                    <a:pt x="229" y="88"/>
                    <a:pt x="229" y="88"/>
                  </a:cubicBezTo>
                  <a:cubicBezTo>
                    <a:pt x="228" y="88"/>
                    <a:pt x="228" y="88"/>
                    <a:pt x="228" y="88"/>
                  </a:cubicBezTo>
                  <a:cubicBezTo>
                    <a:pt x="228" y="88"/>
                    <a:pt x="228" y="88"/>
                    <a:pt x="228" y="88"/>
                  </a:cubicBezTo>
                  <a:cubicBezTo>
                    <a:pt x="227" y="88"/>
                    <a:pt x="227" y="88"/>
                    <a:pt x="227" y="88"/>
                  </a:cubicBezTo>
                  <a:close/>
                  <a:moveTo>
                    <a:pt x="218" y="92"/>
                  </a:moveTo>
                  <a:cubicBezTo>
                    <a:pt x="219" y="93"/>
                    <a:pt x="219" y="93"/>
                    <a:pt x="219" y="93"/>
                  </a:cubicBezTo>
                  <a:cubicBezTo>
                    <a:pt x="220" y="93"/>
                    <a:pt x="220" y="93"/>
                    <a:pt x="220" y="93"/>
                  </a:cubicBezTo>
                  <a:cubicBezTo>
                    <a:pt x="221" y="94"/>
                    <a:pt x="221" y="94"/>
                    <a:pt x="221" y="94"/>
                  </a:cubicBezTo>
                  <a:cubicBezTo>
                    <a:pt x="221" y="94"/>
                    <a:pt x="221" y="94"/>
                    <a:pt x="221" y="94"/>
                  </a:cubicBezTo>
                  <a:cubicBezTo>
                    <a:pt x="222" y="94"/>
                    <a:pt x="222" y="94"/>
                    <a:pt x="222" y="94"/>
                  </a:cubicBezTo>
                  <a:cubicBezTo>
                    <a:pt x="223" y="93"/>
                    <a:pt x="223" y="93"/>
                    <a:pt x="223" y="93"/>
                  </a:cubicBezTo>
                  <a:cubicBezTo>
                    <a:pt x="224" y="94"/>
                    <a:pt x="224" y="94"/>
                    <a:pt x="224" y="94"/>
                  </a:cubicBezTo>
                  <a:cubicBezTo>
                    <a:pt x="225" y="93"/>
                    <a:pt x="225" y="93"/>
                    <a:pt x="225" y="93"/>
                  </a:cubicBezTo>
                  <a:cubicBezTo>
                    <a:pt x="225" y="93"/>
                    <a:pt x="225" y="93"/>
                    <a:pt x="225" y="93"/>
                  </a:cubicBezTo>
                  <a:cubicBezTo>
                    <a:pt x="226" y="93"/>
                    <a:pt x="226" y="93"/>
                    <a:pt x="226" y="93"/>
                  </a:cubicBezTo>
                  <a:cubicBezTo>
                    <a:pt x="226" y="92"/>
                    <a:pt x="226" y="92"/>
                    <a:pt x="226" y="92"/>
                  </a:cubicBezTo>
                  <a:cubicBezTo>
                    <a:pt x="225" y="92"/>
                    <a:pt x="225" y="92"/>
                    <a:pt x="225" y="92"/>
                  </a:cubicBezTo>
                  <a:cubicBezTo>
                    <a:pt x="224" y="92"/>
                    <a:pt x="224" y="92"/>
                    <a:pt x="224" y="92"/>
                  </a:cubicBezTo>
                  <a:cubicBezTo>
                    <a:pt x="223" y="92"/>
                    <a:pt x="223" y="92"/>
                    <a:pt x="223" y="92"/>
                  </a:cubicBezTo>
                  <a:cubicBezTo>
                    <a:pt x="223" y="92"/>
                    <a:pt x="223" y="92"/>
                    <a:pt x="223" y="92"/>
                  </a:cubicBezTo>
                  <a:cubicBezTo>
                    <a:pt x="222" y="92"/>
                    <a:pt x="222" y="92"/>
                    <a:pt x="222" y="92"/>
                  </a:cubicBezTo>
                  <a:cubicBezTo>
                    <a:pt x="221" y="92"/>
                    <a:pt x="221" y="92"/>
                    <a:pt x="221" y="92"/>
                  </a:cubicBezTo>
                  <a:cubicBezTo>
                    <a:pt x="220" y="92"/>
                    <a:pt x="220" y="92"/>
                    <a:pt x="220" y="92"/>
                  </a:cubicBezTo>
                  <a:cubicBezTo>
                    <a:pt x="219" y="92"/>
                    <a:pt x="219" y="92"/>
                    <a:pt x="219" y="92"/>
                  </a:cubicBezTo>
                  <a:cubicBezTo>
                    <a:pt x="218" y="92"/>
                    <a:pt x="218" y="92"/>
                    <a:pt x="218" y="92"/>
                  </a:cubicBezTo>
                  <a:close/>
                  <a:moveTo>
                    <a:pt x="214" y="120"/>
                  </a:moveTo>
                  <a:cubicBezTo>
                    <a:pt x="213" y="120"/>
                    <a:pt x="213" y="120"/>
                    <a:pt x="213" y="120"/>
                  </a:cubicBezTo>
                  <a:cubicBezTo>
                    <a:pt x="213" y="120"/>
                    <a:pt x="213" y="120"/>
                    <a:pt x="213" y="120"/>
                  </a:cubicBezTo>
                  <a:cubicBezTo>
                    <a:pt x="214" y="120"/>
                    <a:pt x="214" y="120"/>
                    <a:pt x="214" y="120"/>
                  </a:cubicBezTo>
                  <a:cubicBezTo>
                    <a:pt x="214" y="120"/>
                    <a:pt x="214" y="120"/>
                    <a:pt x="214" y="120"/>
                  </a:cubicBezTo>
                  <a:cubicBezTo>
                    <a:pt x="214" y="120"/>
                    <a:pt x="214" y="120"/>
                    <a:pt x="214" y="120"/>
                  </a:cubicBezTo>
                  <a:close/>
                  <a:moveTo>
                    <a:pt x="208" y="120"/>
                  </a:moveTo>
                  <a:cubicBezTo>
                    <a:pt x="208" y="119"/>
                    <a:pt x="208" y="119"/>
                    <a:pt x="208" y="119"/>
                  </a:cubicBezTo>
                  <a:cubicBezTo>
                    <a:pt x="208" y="118"/>
                    <a:pt x="208" y="118"/>
                    <a:pt x="208" y="118"/>
                  </a:cubicBezTo>
                  <a:cubicBezTo>
                    <a:pt x="207" y="118"/>
                    <a:pt x="207" y="118"/>
                    <a:pt x="207" y="118"/>
                  </a:cubicBezTo>
                  <a:cubicBezTo>
                    <a:pt x="207" y="118"/>
                    <a:pt x="207" y="118"/>
                    <a:pt x="207" y="118"/>
                  </a:cubicBezTo>
                  <a:cubicBezTo>
                    <a:pt x="207" y="118"/>
                    <a:pt x="207" y="118"/>
                    <a:pt x="207" y="118"/>
                  </a:cubicBezTo>
                  <a:cubicBezTo>
                    <a:pt x="207" y="117"/>
                    <a:pt x="207" y="117"/>
                    <a:pt x="207" y="117"/>
                  </a:cubicBezTo>
                  <a:cubicBezTo>
                    <a:pt x="207" y="116"/>
                    <a:pt x="207" y="116"/>
                    <a:pt x="207" y="116"/>
                  </a:cubicBezTo>
                  <a:cubicBezTo>
                    <a:pt x="206" y="116"/>
                    <a:pt x="206" y="116"/>
                    <a:pt x="206" y="116"/>
                  </a:cubicBezTo>
                  <a:cubicBezTo>
                    <a:pt x="207" y="115"/>
                    <a:pt x="207" y="115"/>
                    <a:pt x="207" y="115"/>
                  </a:cubicBezTo>
                  <a:cubicBezTo>
                    <a:pt x="206" y="114"/>
                    <a:pt x="206" y="114"/>
                    <a:pt x="206" y="114"/>
                  </a:cubicBezTo>
                  <a:cubicBezTo>
                    <a:pt x="207" y="113"/>
                    <a:pt x="207" y="113"/>
                    <a:pt x="207" y="113"/>
                  </a:cubicBezTo>
                  <a:cubicBezTo>
                    <a:pt x="206" y="113"/>
                    <a:pt x="206" y="113"/>
                    <a:pt x="206" y="113"/>
                  </a:cubicBezTo>
                  <a:cubicBezTo>
                    <a:pt x="206" y="112"/>
                    <a:pt x="206" y="112"/>
                    <a:pt x="206" y="112"/>
                  </a:cubicBezTo>
                  <a:cubicBezTo>
                    <a:pt x="206" y="112"/>
                    <a:pt x="206" y="112"/>
                    <a:pt x="206" y="112"/>
                  </a:cubicBezTo>
                  <a:cubicBezTo>
                    <a:pt x="205" y="111"/>
                    <a:pt x="205" y="111"/>
                    <a:pt x="205" y="111"/>
                  </a:cubicBezTo>
                  <a:cubicBezTo>
                    <a:pt x="205" y="110"/>
                    <a:pt x="205" y="110"/>
                    <a:pt x="205" y="110"/>
                  </a:cubicBezTo>
                  <a:cubicBezTo>
                    <a:pt x="204" y="109"/>
                    <a:pt x="204" y="109"/>
                    <a:pt x="204" y="109"/>
                  </a:cubicBezTo>
                  <a:cubicBezTo>
                    <a:pt x="204" y="109"/>
                    <a:pt x="204" y="109"/>
                    <a:pt x="204" y="109"/>
                  </a:cubicBezTo>
                  <a:cubicBezTo>
                    <a:pt x="204" y="108"/>
                    <a:pt x="204" y="108"/>
                    <a:pt x="204" y="108"/>
                  </a:cubicBezTo>
                  <a:cubicBezTo>
                    <a:pt x="204" y="107"/>
                    <a:pt x="204" y="107"/>
                    <a:pt x="204" y="107"/>
                  </a:cubicBezTo>
                  <a:cubicBezTo>
                    <a:pt x="203" y="107"/>
                    <a:pt x="203" y="107"/>
                    <a:pt x="203" y="107"/>
                  </a:cubicBezTo>
                  <a:cubicBezTo>
                    <a:pt x="203" y="107"/>
                    <a:pt x="203" y="107"/>
                    <a:pt x="203" y="107"/>
                  </a:cubicBezTo>
                  <a:cubicBezTo>
                    <a:pt x="202" y="107"/>
                    <a:pt x="202" y="107"/>
                    <a:pt x="202" y="107"/>
                  </a:cubicBezTo>
                  <a:cubicBezTo>
                    <a:pt x="202" y="107"/>
                    <a:pt x="202" y="107"/>
                    <a:pt x="202" y="107"/>
                  </a:cubicBezTo>
                  <a:cubicBezTo>
                    <a:pt x="201" y="107"/>
                    <a:pt x="201" y="107"/>
                    <a:pt x="201" y="107"/>
                  </a:cubicBezTo>
                  <a:cubicBezTo>
                    <a:pt x="201" y="106"/>
                    <a:pt x="201" y="106"/>
                    <a:pt x="201" y="106"/>
                  </a:cubicBezTo>
                  <a:cubicBezTo>
                    <a:pt x="202" y="106"/>
                    <a:pt x="202" y="106"/>
                    <a:pt x="202" y="106"/>
                  </a:cubicBezTo>
                  <a:cubicBezTo>
                    <a:pt x="202" y="104"/>
                    <a:pt x="202" y="104"/>
                    <a:pt x="202" y="104"/>
                  </a:cubicBezTo>
                  <a:cubicBezTo>
                    <a:pt x="202" y="104"/>
                    <a:pt x="202" y="104"/>
                    <a:pt x="202" y="104"/>
                  </a:cubicBezTo>
                  <a:cubicBezTo>
                    <a:pt x="202" y="103"/>
                    <a:pt x="202" y="103"/>
                    <a:pt x="202" y="103"/>
                  </a:cubicBezTo>
                  <a:cubicBezTo>
                    <a:pt x="202" y="102"/>
                    <a:pt x="202" y="102"/>
                    <a:pt x="202" y="102"/>
                  </a:cubicBezTo>
                  <a:cubicBezTo>
                    <a:pt x="202" y="102"/>
                    <a:pt x="202" y="102"/>
                    <a:pt x="202" y="102"/>
                  </a:cubicBezTo>
                  <a:cubicBezTo>
                    <a:pt x="203" y="100"/>
                    <a:pt x="203" y="100"/>
                    <a:pt x="203" y="100"/>
                  </a:cubicBezTo>
                  <a:cubicBezTo>
                    <a:pt x="204" y="100"/>
                    <a:pt x="204" y="100"/>
                    <a:pt x="204" y="100"/>
                  </a:cubicBezTo>
                  <a:cubicBezTo>
                    <a:pt x="204" y="100"/>
                    <a:pt x="204" y="100"/>
                    <a:pt x="204" y="100"/>
                  </a:cubicBezTo>
                  <a:cubicBezTo>
                    <a:pt x="204" y="99"/>
                    <a:pt x="204" y="99"/>
                    <a:pt x="204" y="99"/>
                  </a:cubicBezTo>
                  <a:cubicBezTo>
                    <a:pt x="205" y="100"/>
                    <a:pt x="205" y="100"/>
                    <a:pt x="205" y="100"/>
                  </a:cubicBezTo>
                  <a:cubicBezTo>
                    <a:pt x="206" y="99"/>
                    <a:pt x="206" y="99"/>
                    <a:pt x="206" y="99"/>
                  </a:cubicBezTo>
                  <a:cubicBezTo>
                    <a:pt x="207" y="100"/>
                    <a:pt x="207" y="100"/>
                    <a:pt x="207" y="100"/>
                  </a:cubicBezTo>
                  <a:cubicBezTo>
                    <a:pt x="207" y="100"/>
                    <a:pt x="207" y="100"/>
                    <a:pt x="207" y="100"/>
                  </a:cubicBezTo>
                  <a:cubicBezTo>
                    <a:pt x="207" y="100"/>
                    <a:pt x="207" y="100"/>
                    <a:pt x="207" y="100"/>
                  </a:cubicBezTo>
                  <a:cubicBezTo>
                    <a:pt x="206" y="101"/>
                    <a:pt x="206" y="101"/>
                    <a:pt x="206" y="101"/>
                  </a:cubicBezTo>
                  <a:cubicBezTo>
                    <a:pt x="206" y="101"/>
                    <a:pt x="206" y="101"/>
                    <a:pt x="206" y="101"/>
                  </a:cubicBezTo>
                  <a:cubicBezTo>
                    <a:pt x="207" y="101"/>
                    <a:pt x="207" y="101"/>
                    <a:pt x="207" y="101"/>
                  </a:cubicBezTo>
                  <a:cubicBezTo>
                    <a:pt x="207" y="102"/>
                    <a:pt x="207" y="102"/>
                    <a:pt x="207" y="102"/>
                  </a:cubicBezTo>
                  <a:cubicBezTo>
                    <a:pt x="207" y="102"/>
                    <a:pt x="207" y="102"/>
                    <a:pt x="207" y="102"/>
                  </a:cubicBezTo>
                  <a:cubicBezTo>
                    <a:pt x="208" y="103"/>
                    <a:pt x="208" y="103"/>
                    <a:pt x="208" y="103"/>
                  </a:cubicBezTo>
                  <a:cubicBezTo>
                    <a:pt x="208" y="104"/>
                    <a:pt x="208" y="104"/>
                    <a:pt x="208" y="104"/>
                  </a:cubicBezTo>
                  <a:cubicBezTo>
                    <a:pt x="209" y="105"/>
                    <a:pt x="209" y="105"/>
                    <a:pt x="209" y="105"/>
                  </a:cubicBezTo>
                  <a:cubicBezTo>
                    <a:pt x="210" y="105"/>
                    <a:pt x="210" y="105"/>
                    <a:pt x="210" y="105"/>
                  </a:cubicBezTo>
                  <a:cubicBezTo>
                    <a:pt x="210" y="104"/>
                    <a:pt x="210" y="104"/>
                    <a:pt x="210" y="104"/>
                  </a:cubicBezTo>
                  <a:cubicBezTo>
                    <a:pt x="210" y="104"/>
                    <a:pt x="210" y="104"/>
                    <a:pt x="210" y="104"/>
                  </a:cubicBezTo>
                  <a:cubicBezTo>
                    <a:pt x="210" y="104"/>
                    <a:pt x="210" y="104"/>
                    <a:pt x="210" y="104"/>
                  </a:cubicBezTo>
                  <a:cubicBezTo>
                    <a:pt x="211" y="103"/>
                    <a:pt x="211" y="103"/>
                    <a:pt x="211" y="103"/>
                  </a:cubicBezTo>
                  <a:cubicBezTo>
                    <a:pt x="211" y="102"/>
                    <a:pt x="211" y="102"/>
                    <a:pt x="211" y="102"/>
                  </a:cubicBezTo>
                  <a:cubicBezTo>
                    <a:pt x="211" y="102"/>
                    <a:pt x="211" y="102"/>
                    <a:pt x="211" y="102"/>
                  </a:cubicBezTo>
                  <a:cubicBezTo>
                    <a:pt x="211" y="101"/>
                    <a:pt x="211" y="101"/>
                    <a:pt x="211" y="101"/>
                  </a:cubicBezTo>
                  <a:cubicBezTo>
                    <a:pt x="211" y="100"/>
                    <a:pt x="211" y="100"/>
                    <a:pt x="211" y="100"/>
                  </a:cubicBezTo>
                  <a:cubicBezTo>
                    <a:pt x="211" y="100"/>
                    <a:pt x="211" y="100"/>
                    <a:pt x="211" y="100"/>
                  </a:cubicBezTo>
                  <a:cubicBezTo>
                    <a:pt x="212" y="100"/>
                    <a:pt x="212" y="100"/>
                    <a:pt x="212" y="100"/>
                  </a:cubicBezTo>
                  <a:cubicBezTo>
                    <a:pt x="213" y="100"/>
                    <a:pt x="213" y="100"/>
                    <a:pt x="213" y="100"/>
                  </a:cubicBezTo>
                  <a:cubicBezTo>
                    <a:pt x="213" y="101"/>
                    <a:pt x="213" y="101"/>
                    <a:pt x="213" y="101"/>
                  </a:cubicBezTo>
                  <a:cubicBezTo>
                    <a:pt x="214" y="101"/>
                    <a:pt x="214" y="101"/>
                    <a:pt x="214" y="101"/>
                  </a:cubicBezTo>
                  <a:cubicBezTo>
                    <a:pt x="214" y="100"/>
                    <a:pt x="214" y="100"/>
                    <a:pt x="214" y="100"/>
                  </a:cubicBezTo>
                  <a:cubicBezTo>
                    <a:pt x="213" y="99"/>
                    <a:pt x="213" y="99"/>
                    <a:pt x="213" y="99"/>
                  </a:cubicBezTo>
                  <a:cubicBezTo>
                    <a:pt x="213" y="99"/>
                    <a:pt x="213" y="99"/>
                    <a:pt x="213" y="99"/>
                  </a:cubicBezTo>
                  <a:cubicBezTo>
                    <a:pt x="213" y="99"/>
                    <a:pt x="213" y="99"/>
                    <a:pt x="213" y="99"/>
                  </a:cubicBezTo>
                  <a:cubicBezTo>
                    <a:pt x="212" y="99"/>
                    <a:pt x="212" y="99"/>
                    <a:pt x="212" y="99"/>
                  </a:cubicBezTo>
                  <a:cubicBezTo>
                    <a:pt x="211" y="99"/>
                    <a:pt x="211" y="99"/>
                    <a:pt x="211" y="99"/>
                  </a:cubicBezTo>
                  <a:cubicBezTo>
                    <a:pt x="210" y="98"/>
                    <a:pt x="210" y="98"/>
                    <a:pt x="210" y="98"/>
                  </a:cubicBezTo>
                  <a:cubicBezTo>
                    <a:pt x="210" y="98"/>
                    <a:pt x="210" y="98"/>
                    <a:pt x="210" y="98"/>
                  </a:cubicBezTo>
                  <a:cubicBezTo>
                    <a:pt x="210" y="97"/>
                    <a:pt x="210" y="97"/>
                    <a:pt x="210" y="97"/>
                  </a:cubicBezTo>
                  <a:cubicBezTo>
                    <a:pt x="210" y="96"/>
                    <a:pt x="210" y="96"/>
                    <a:pt x="210" y="96"/>
                  </a:cubicBezTo>
                  <a:cubicBezTo>
                    <a:pt x="210" y="96"/>
                    <a:pt x="210" y="96"/>
                    <a:pt x="210" y="96"/>
                  </a:cubicBezTo>
                  <a:cubicBezTo>
                    <a:pt x="211" y="96"/>
                    <a:pt x="211" y="96"/>
                    <a:pt x="211" y="96"/>
                  </a:cubicBezTo>
                  <a:cubicBezTo>
                    <a:pt x="211" y="95"/>
                    <a:pt x="211" y="95"/>
                    <a:pt x="211" y="95"/>
                  </a:cubicBezTo>
                  <a:cubicBezTo>
                    <a:pt x="212" y="96"/>
                    <a:pt x="212" y="96"/>
                    <a:pt x="212" y="96"/>
                  </a:cubicBezTo>
                  <a:cubicBezTo>
                    <a:pt x="212" y="96"/>
                    <a:pt x="212" y="96"/>
                    <a:pt x="212" y="96"/>
                  </a:cubicBezTo>
                  <a:cubicBezTo>
                    <a:pt x="213" y="98"/>
                    <a:pt x="213" y="98"/>
                    <a:pt x="213" y="98"/>
                  </a:cubicBezTo>
                  <a:cubicBezTo>
                    <a:pt x="213" y="98"/>
                    <a:pt x="213" y="98"/>
                    <a:pt x="213" y="98"/>
                  </a:cubicBezTo>
                  <a:cubicBezTo>
                    <a:pt x="213" y="97"/>
                    <a:pt x="213" y="97"/>
                    <a:pt x="213" y="97"/>
                  </a:cubicBezTo>
                  <a:cubicBezTo>
                    <a:pt x="213" y="97"/>
                    <a:pt x="213" y="97"/>
                    <a:pt x="213" y="97"/>
                  </a:cubicBezTo>
                  <a:cubicBezTo>
                    <a:pt x="213" y="96"/>
                    <a:pt x="213" y="96"/>
                    <a:pt x="213" y="96"/>
                  </a:cubicBezTo>
                  <a:cubicBezTo>
                    <a:pt x="213" y="95"/>
                    <a:pt x="213" y="95"/>
                    <a:pt x="213" y="95"/>
                  </a:cubicBezTo>
                  <a:cubicBezTo>
                    <a:pt x="212" y="95"/>
                    <a:pt x="212" y="95"/>
                    <a:pt x="212" y="95"/>
                  </a:cubicBezTo>
                  <a:cubicBezTo>
                    <a:pt x="212" y="94"/>
                    <a:pt x="212" y="94"/>
                    <a:pt x="212" y="94"/>
                  </a:cubicBezTo>
                  <a:cubicBezTo>
                    <a:pt x="213" y="94"/>
                    <a:pt x="213" y="94"/>
                    <a:pt x="213" y="94"/>
                  </a:cubicBezTo>
                  <a:cubicBezTo>
                    <a:pt x="213" y="93"/>
                    <a:pt x="213" y="93"/>
                    <a:pt x="213" y="93"/>
                  </a:cubicBezTo>
                  <a:cubicBezTo>
                    <a:pt x="214" y="93"/>
                    <a:pt x="214" y="93"/>
                    <a:pt x="214" y="93"/>
                  </a:cubicBezTo>
                  <a:cubicBezTo>
                    <a:pt x="214" y="93"/>
                    <a:pt x="214" y="93"/>
                    <a:pt x="214" y="93"/>
                  </a:cubicBezTo>
                  <a:cubicBezTo>
                    <a:pt x="215" y="93"/>
                    <a:pt x="215" y="93"/>
                    <a:pt x="215" y="93"/>
                  </a:cubicBezTo>
                  <a:cubicBezTo>
                    <a:pt x="215" y="94"/>
                    <a:pt x="215" y="94"/>
                    <a:pt x="215" y="94"/>
                  </a:cubicBezTo>
                  <a:cubicBezTo>
                    <a:pt x="216" y="94"/>
                    <a:pt x="216" y="94"/>
                    <a:pt x="216" y="94"/>
                  </a:cubicBezTo>
                  <a:cubicBezTo>
                    <a:pt x="217" y="93"/>
                    <a:pt x="217" y="93"/>
                    <a:pt x="217" y="93"/>
                  </a:cubicBezTo>
                  <a:cubicBezTo>
                    <a:pt x="216" y="93"/>
                    <a:pt x="216" y="93"/>
                    <a:pt x="216" y="93"/>
                  </a:cubicBezTo>
                  <a:cubicBezTo>
                    <a:pt x="215" y="93"/>
                    <a:pt x="215" y="93"/>
                    <a:pt x="215" y="93"/>
                  </a:cubicBezTo>
                  <a:cubicBezTo>
                    <a:pt x="216" y="92"/>
                    <a:pt x="216" y="92"/>
                    <a:pt x="216" y="92"/>
                  </a:cubicBezTo>
                  <a:cubicBezTo>
                    <a:pt x="217" y="92"/>
                    <a:pt x="217" y="92"/>
                    <a:pt x="217" y="92"/>
                  </a:cubicBezTo>
                  <a:cubicBezTo>
                    <a:pt x="218" y="92"/>
                    <a:pt x="218" y="92"/>
                    <a:pt x="218" y="92"/>
                  </a:cubicBezTo>
                  <a:cubicBezTo>
                    <a:pt x="218" y="93"/>
                    <a:pt x="218" y="93"/>
                    <a:pt x="218" y="93"/>
                  </a:cubicBezTo>
                  <a:cubicBezTo>
                    <a:pt x="218" y="93"/>
                    <a:pt x="218" y="93"/>
                    <a:pt x="218" y="93"/>
                  </a:cubicBezTo>
                  <a:cubicBezTo>
                    <a:pt x="218" y="93"/>
                    <a:pt x="218" y="93"/>
                    <a:pt x="218" y="93"/>
                  </a:cubicBezTo>
                  <a:cubicBezTo>
                    <a:pt x="218" y="94"/>
                    <a:pt x="218" y="94"/>
                    <a:pt x="218" y="94"/>
                  </a:cubicBezTo>
                  <a:cubicBezTo>
                    <a:pt x="219" y="95"/>
                    <a:pt x="219" y="95"/>
                    <a:pt x="219" y="95"/>
                  </a:cubicBezTo>
                  <a:cubicBezTo>
                    <a:pt x="219" y="94"/>
                    <a:pt x="219" y="94"/>
                    <a:pt x="219" y="94"/>
                  </a:cubicBezTo>
                  <a:cubicBezTo>
                    <a:pt x="220" y="95"/>
                    <a:pt x="220" y="95"/>
                    <a:pt x="220" y="95"/>
                  </a:cubicBezTo>
                  <a:cubicBezTo>
                    <a:pt x="221" y="95"/>
                    <a:pt x="221" y="95"/>
                    <a:pt x="221" y="95"/>
                  </a:cubicBezTo>
                  <a:cubicBezTo>
                    <a:pt x="222" y="94"/>
                    <a:pt x="222" y="94"/>
                    <a:pt x="222" y="94"/>
                  </a:cubicBezTo>
                  <a:cubicBezTo>
                    <a:pt x="223" y="94"/>
                    <a:pt x="223" y="94"/>
                    <a:pt x="223" y="94"/>
                  </a:cubicBezTo>
                  <a:cubicBezTo>
                    <a:pt x="225" y="94"/>
                    <a:pt x="225" y="94"/>
                    <a:pt x="225" y="94"/>
                  </a:cubicBezTo>
                  <a:cubicBezTo>
                    <a:pt x="225" y="95"/>
                    <a:pt x="225" y="95"/>
                    <a:pt x="225" y="95"/>
                  </a:cubicBezTo>
                  <a:cubicBezTo>
                    <a:pt x="226" y="95"/>
                    <a:pt x="226" y="95"/>
                    <a:pt x="226" y="95"/>
                  </a:cubicBezTo>
                  <a:cubicBezTo>
                    <a:pt x="226" y="95"/>
                    <a:pt x="226" y="95"/>
                    <a:pt x="226" y="95"/>
                  </a:cubicBezTo>
                  <a:cubicBezTo>
                    <a:pt x="226" y="96"/>
                    <a:pt x="226" y="96"/>
                    <a:pt x="226" y="96"/>
                  </a:cubicBezTo>
                  <a:cubicBezTo>
                    <a:pt x="226" y="96"/>
                    <a:pt x="226" y="96"/>
                    <a:pt x="226" y="96"/>
                  </a:cubicBezTo>
                  <a:cubicBezTo>
                    <a:pt x="226" y="97"/>
                    <a:pt x="226" y="97"/>
                    <a:pt x="226" y="97"/>
                  </a:cubicBezTo>
                  <a:cubicBezTo>
                    <a:pt x="225" y="98"/>
                    <a:pt x="225" y="98"/>
                    <a:pt x="225" y="98"/>
                  </a:cubicBezTo>
                  <a:cubicBezTo>
                    <a:pt x="224" y="97"/>
                    <a:pt x="224" y="97"/>
                    <a:pt x="224" y="97"/>
                  </a:cubicBezTo>
                  <a:cubicBezTo>
                    <a:pt x="224" y="97"/>
                    <a:pt x="224" y="97"/>
                    <a:pt x="224" y="97"/>
                  </a:cubicBezTo>
                  <a:cubicBezTo>
                    <a:pt x="223" y="98"/>
                    <a:pt x="223" y="98"/>
                    <a:pt x="223" y="98"/>
                  </a:cubicBezTo>
                  <a:cubicBezTo>
                    <a:pt x="223" y="98"/>
                    <a:pt x="223" y="98"/>
                    <a:pt x="223" y="98"/>
                  </a:cubicBezTo>
                  <a:cubicBezTo>
                    <a:pt x="223" y="98"/>
                    <a:pt x="223" y="98"/>
                    <a:pt x="223" y="98"/>
                  </a:cubicBezTo>
                  <a:cubicBezTo>
                    <a:pt x="224" y="99"/>
                    <a:pt x="224" y="99"/>
                    <a:pt x="224" y="99"/>
                  </a:cubicBezTo>
                  <a:cubicBezTo>
                    <a:pt x="224" y="99"/>
                    <a:pt x="224" y="99"/>
                    <a:pt x="224" y="99"/>
                  </a:cubicBezTo>
                  <a:cubicBezTo>
                    <a:pt x="223" y="100"/>
                    <a:pt x="223" y="100"/>
                    <a:pt x="223" y="100"/>
                  </a:cubicBezTo>
                  <a:cubicBezTo>
                    <a:pt x="223" y="100"/>
                    <a:pt x="223" y="100"/>
                    <a:pt x="223" y="100"/>
                  </a:cubicBezTo>
                  <a:cubicBezTo>
                    <a:pt x="223" y="100"/>
                    <a:pt x="223" y="100"/>
                    <a:pt x="223" y="100"/>
                  </a:cubicBezTo>
                  <a:cubicBezTo>
                    <a:pt x="222" y="100"/>
                    <a:pt x="222" y="100"/>
                    <a:pt x="222" y="100"/>
                  </a:cubicBezTo>
                  <a:cubicBezTo>
                    <a:pt x="221" y="100"/>
                    <a:pt x="221" y="100"/>
                    <a:pt x="221" y="100"/>
                  </a:cubicBezTo>
                  <a:cubicBezTo>
                    <a:pt x="221" y="101"/>
                    <a:pt x="221" y="101"/>
                    <a:pt x="221" y="101"/>
                  </a:cubicBezTo>
                  <a:cubicBezTo>
                    <a:pt x="219" y="101"/>
                    <a:pt x="219" y="101"/>
                    <a:pt x="219" y="101"/>
                  </a:cubicBezTo>
                  <a:cubicBezTo>
                    <a:pt x="218" y="102"/>
                    <a:pt x="218" y="102"/>
                    <a:pt x="218" y="102"/>
                  </a:cubicBezTo>
                  <a:cubicBezTo>
                    <a:pt x="218" y="102"/>
                    <a:pt x="218" y="102"/>
                    <a:pt x="218" y="102"/>
                  </a:cubicBezTo>
                  <a:cubicBezTo>
                    <a:pt x="217" y="103"/>
                    <a:pt x="217" y="103"/>
                    <a:pt x="217" y="103"/>
                  </a:cubicBezTo>
                  <a:cubicBezTo>
                    <a:pt x="217" y="103"/>
                    <a:pt x="217" y="103"/>
                    <a:pt x="217" y="103"/>
                  </a:cubicBezTo>
                  <a:cubicBezTo>
                    <a:pt x="217" y="103"/>
                    <a:pt x="217" y="103"/>
                    <a:pt x="217" y="103"/>
                  </a:cubicBezTo>
                  <a:cubicBezTo>
                    <a:pt x="218" y="103"/>
                    <a:pt x="218" y="103"/>
                    <a:pt x="218" y="103"/>
                  </a:cubicBezTo>
                  <a:cubicBezTo>
                    <a:pt x="219" y="103"/>
                    <a:pt x="219" y="103"/>
                    <a:pt x="219" y="103"/>
                  </a:cubicBezTo>
                  <a:cubicBezTo>
                    <a:pt x="219" y="103"/>
                    <a:pt x="219" y="103"/>
                    <a:pt x="219" y="103"/>
                  </a:cubicBezTo>
                  <a:cubicBezTo>
                    <a:pt x="221" y="103"/>
                    <a:pt x="221" y="103"/>
                    <a:pt x="221" y="103"/>
                  </a:cubicBezTo>
                  <a:cubicBezTo>
                    <a:pt x="221" y="104"/>
                    <a:pt x="221" y="104"/>
                    <a:pt x="221" y="104"/>
                  </a:cubicBezTo>
                  <a:cubicBezTo>
                    <a:pt x="221" y="104"/>
                    <a:pt x="221" y="104"/>
                    <a:pt x="221" y="104"/>
                  </a:cubicBezTo>
                  <a:cubicBezTo>
                    <a:pt x="220" y="104"/>
                    <a:pt x="220" y="104"/>
                    <a:pt x="220" y="104"/>
                  </a:cubicBezTo>
                  <a:cubicBezTo>
                    <a:pt x="221" y="105"/>
                    <a:pt x="221" y="105"/>
                    <a:pt x="221" y="105"/>
                  </a:cubicBezTo>
                  <a:cubicBezTo>
                    <a:pt x="221" y="105"/>
                    <a:pt x="221" y="105"/>
                    <a:pt x="221" y="105"/>
                  </a:cubicBezTo>
                  <a:cubicBezTo>
                    <a:pt x="221" y="106"/>
                    <a:pt x="221" y="106"/>
                    <a:pt x="221" y="106"/>
                  </a:cubicBezTo>
                  <a:cubicBezTo>
                    <a:pt x="220" y="106"/>
                    <a:pt x="220" y="106"/>
                    <a:pt x="220" y="106"/>
                  </a:cubicBezTo>
                  <a:cubicBezTo>
                    <a:pt x="220" y="107"/>
                    <a:pt x="220" y="107"/>
                    <a:pt x="220" y="107"/>
                  </a:cubicBezTo>
                  <a:cubicBezTo>
                    <a:pt x="220" y="108"/>
                    <a:pt x="220" y="108"/>
                    <a:pt x="220" y="108"/>
                  </a:cubicBezTo>
                  <a:cubicBezTo>
                    <a:pt x="221" y="107"/>
                    <a:pt x="221" y="107"/>
                    <a:pt x="221" y="107"/>
                  </a:cubicBezTo>
                  <a:cubicBezTo>
                    <a:pt x="222" y="106"/>
                    <a:pt x="222" y="106"/>
                    <a:pt x="222" y="106"/>
                  </a:cubicBezTo>
                  <a:cubicBezTo>
                    <a:pt x="222" y="106"/>
                    <a:pt x="222" y="106"/>
                    <a:pt x="222" y="106"/>
                  </a:cubicBezTo>
                  <a:cubicBezTo>
                    <a:pt x="223" y="106"/>
                    <a:pt x="223" y="106"/>
                    <a:pt x="223" y="106"/>
                  </a:cubicBezTo>
                  <a:cubicBezTo>
                    <a:pt x="222" y="107"/>
                    <a:pt x="222" y="107"/>
                    <a:pt x="222" y="107"/>
                  </a:cubicBezTo>
                  <a:cubicBezTo>
                    <a:pt x="222" y="108"/>
                    <a:pt x="222" y="108"/>
                    <a:pt x="222" y="108"/>
                  </a:cubicBezTo>
                  <a:cubicBezTo>
                    <a:pt x="222" y="109"/>
                    <a:pt x="222" y="109"/>
                    <a:pt x="222" y="109"/>
                  </a:cubicBezTo>
                  <a:cubicBezTo>
                    <a:pt x="222" y="110"/>
                    <a:pt x="222" y="110"/>
                    <a:pt x="222" y="110"/>
                  </a:cubicBezTo>
                  <a:cubicBezTo>
                    <a:pt x="220" y="110"/>
                    <a:pt x="220" y="110"/>
                    <a:pt x="220" y="110"/>
                  </a:cubicBezTo>
                  <a:cubicBezTo>
                    <a:pt x="220" y="111"/>
                    <a:pt x="220" y="111"/>
                    <a:pt x="220" y="111"/>
                  </a:cubicBezTo>
                  <a:cubicBezTo>
                    <a:pt x="219" y="111"/>
                    <a:pt x="219" y="111"/>
                    <a:pt x="219" y="111"/>
                  </a:cubicBezTo>
                  <a:cubicBezTo>
                    <a:pt x="220" y="111"/>
                    <a:pt x="220" y="111"/>
                    <a:pt x="220" y="111"/>
                  </a:cubicBezTo>
                  <a:cubicBezTo>
                    <a:pt x="219" y="112"/>
                    <a:pt x="219" y="112"/>
                    <a:pt x="219" y="112"/>
                  </a:cubicBezTo>
                  <a:cubicBezTo>
                    <a:pt x="219" y="112"/>
                    <a:pt x="219" y="112"/>
                    <a:pt x="219" y="112"/>
                  </a:cubicBezTo>
                  <a:cubicBezTo>
                    <a:pt x="219" y="112"/>
                    <a:pt x="219" y="112"/>
                    <a:pt x="219" y="112"/>
                  </a:cubicBezTo>
                  <a:cubicBezTo>
                    <a:pt x="218" y="112"/>
                    <a:pt x="218" y="112"/>
                    <a:pt x="218" y="112"/>
                  </a:cubicBezTo>
                  <a:cubicBezTo>
                    <a:pt x="218" y="113"/>
                    <a:pt x="218" y="113"/>
                    <a:pt x="218" y="113"/>
                  </a:cubicBezTo>
                  <a:cubicBezTo>
                    <a:pt x="219" y="113"/>
                    <a:pt x="219" y="113"/>
                    <a:pt x="219" y="113"/>
                  </a:cubicBezTo>
                  <a:cubicBezTo>
                    <a:pt x="219" y="114"/>
                    <a:pt x="219" y="114"/>
                    <a:pt x="219" y="114"/>
                  </a:cubicBezTo>
                  <a:cubicBezTo>
                    <a:pt x="218" y="114"/>
                    <a:pt x="218" y="114"/>
                    <a:pt x="218" y="114"/>
                  </a:cubicBezTo>
                  <a:cubicBezTo>
                    <a:pt x="219" y="115"/>
                    <a:pt x="219" y="115"/>
                    <a:pt x="219" y="115"/>
                  </a:cubicBezTo>
                  <a:cubicBezTo>
                    <a:pt x="218" y="115"/>
                    <a:pt x="218" y="115"/>
                    <a:pt x="218" y="115"/>
                  </a:cubicBezTo>
                  <a:cubicBezTo>
                    <a:pt x="217" y="115"/>
                    <a:pt x="217" y="115"/>
                    <a:pt x="217" y="115"/>
                  </a:cubicBezTo>
                  <a:cubicBezTo>
                    <a:pt x="217" y="115"/>
                    <a:pt x="217" y="115"/>
                    <a:pt x="217" y="115"/>
                  </a:cubicBezTo>
                  <a:cubicBezTo>
                    <a:pt x="216" y="115"/>
                    <a:pt x="216" y="115"/>
                    <a:pt x="216" y="115"/>
                  </a:cubicBezTo>
                  <a:cubicBezTo>
                    <a:pt x="215" y="116"/>
                    <a:pt x="215" y="116"/>
                    <a:pt x="215" y="116"/>
                  </a:cubicBezTo>
                  <a:cubicBezTo>
                    <a:pt x="215" y="116"/>
                    <a:pt x="215" y="116"/>
                    <a:pt x="215" y="116"/>
                  </a:cubicBezTo>
                  <a:cubicBezTo>
                    <a:pt x="214" y="117"/>
                    <a:pt x="214" y="117"/>
                    <a:pt x="214" y="117"/>
                  </a:cubicBezTo>
                  <a:cubicBezTo>
                    <a:pt x="213" y="116"/>
                    <a:pt x="213" y="116"/>
                    <a:pt x="213" y="116"/>
                  </a:cubicBezTo>
                  <a:cubicBezTo>
                    <a:pt x="212" y="117"/>
                    <a:pt x="212" y="117"/>
                    <a:pt x="212" y="117"/>
                  </a:cubicBezTo>
                  <a:cubicBezTo>
                    <a:pt x="211" y="116"/>
                    <a:pt x="211" y="116"/>
                    <a:pt x="211" y="116"/>
                  </a:cubicBezTo>
                  <a:cubicBezTo>
                    <a:pt x="211" y="115"/>
                    <a:pt x="211" y="115"/>
                    <a:pt x="211" y="115"/>
                  </a:cubicBezTo>
                  <a:cubicBezTo>
                    <a:pt x="212" y="114"/>
                    <a:pt x="212" y="114"/>
                    <a:pt x="212" y="114"/>
                  </a:cubicBezTo>
                  <a:cubicBezTo>
                    <a:pt x="212" y="113"/>
                    <a:pt x="212" y="113"/>
                    <a:pt x="212" y="113"/>
                  </a:cubicBezTo>
                  <a:cubicBezTo>
                    <a:pt x="210" y="114"/>
                    <a:pt x="210" y="114"/>
                    <a:pt x="210" y="114"/>
                  </a:cubicBezTo>
                  <a:cubicBezTo>
                    <a:pt x="210" y="115"/>
                    <a:pt x="210" y="115"/>
                    <a:pt x="210" y="115"/>
                  </a:cubicBezTo>
                  <a:cubicBezTo>
                    <a:pt x="211" y="117"/>
                    <a:pt x="211" y="117"/>
                    <a:pt x="211" y="117"/>
                  </a:cubicBezTo>
                  <a:cubicBezTo>
                    <a:pt x="211" y="117"/>
                    <a:pt x="211" y="117"/>
                    <a:pt x="211" y="117"/>
                  </a:cubicBezTo>
                  <a:cubicBezTo>
                    <a:pt x="211" y="118"/>
                    <a:pt x="211" y="118"/>
                    <a:pt x="211" y="118"/>
                  </a:cubicBezTo>
                  <a:cubicBezTo>
                    <a:pt x="210" y="118"/>
                    <a:pt x="210" y="118"/>
                    <a:pt x="210" y="118"/>
                  </a:cubicBezTo>
                  <a:cubicBezTo>
                    <a:pt x="209" y="119"/>
                    <a:pt x="209" y="119"/>
                    <a:pt x="209" y="119"/>
                  </a:cubicBezTo>
                  <a:cubicBezTo>
                    <a:pt x="209" y="119"/>
                    <a:pt x="208" y="120"/>
                    <a:pt x="208" y="120"/>
                  </a:cubicBezTo>
                  <a:close/>
                  <a:moveTo>
                    <a:pt x="223" y="101"/>
                  </a:moveTo>
                  <a:cubicBezTo>
                    <a:pt x="223" y="101"/>
                    <a:pt x="223" y="101"/>
                    <a:pt x="223" y="101"/>
                  </a:cubicBezTo>
                  <a:cubicBezTo>
                    <a:pt x="223" y="101"/>
                    <a:pt x="223" y="101"/>
                    <a:pt x="223" y="101"/>
                  </a:cubicBezTo>
                  <a:cubicBezTo>
                    <a:pt x="224" y="101"/>
                    <a:pt x="224" y="101"/>
                    <a:pt x="224" y="101"/>
                  </a:cubicBezTo>
                  <a:cubicBezTo>
                    <a:pt x="223" y="101"/>
                    <a:pt x="223" y="101"/>
                    <a:pt x="223" y="101"/>
                  </a:cubicBezTo>
                  <a:close/>
                  <a:moveTo>
                    <a:pt x="222" y="104"/>
                  </a:moveTo>
                  <a:cubicBezTo>
                    <a:pt x="223" y="104"/>
                    <a:pt x="223" y="104"/>
                    <a:pt x="223" y="104"/>
                  </a:cubicBezTo>
                  <a:cubicBezTo>
                    <a:pt x="224" y="103"/>
                    <a:pt x="224" y="103"/>
                    <a:pt x="224" y="103"/>
                  </a:cubicBezTo>
                  <a:cubicBezTo>
                    <a:pt x="224" y="103"/>
                    <a:pt x="224" y="103"/>
                    <a:pt x="224" y="103"/>
                  </a:cubicBezTo>
                  <a:cubicBezTo>
                    <a:pt x="223" y="102"/>
                    <a:pt x="223" y="102"/>
                    <a:pt x="223" y="102"/>
                  </a:cubicBezTo>
                  <a:cubicBezTo>
                    <a:pt x="223" y="102"/>
                    <a:pt x="223" y="102"/>
                    <a:pt x="223" y="102"/>
                  </a:cubicBezTo>
                  <a:cubicBezTo>
                    <a:pt x="223" y="102"/>
                    <a:pt x="223" y="102"/>
                    <a:pt x="223" y="102"/>
                  </a:cubicBezTo>
                  <a:cubicBezTo>
                    <a:pt x="222" y="103"/>
                    <a:pt x="222" y="103"/>
                    <a:pt x="222" y="103"/>
                  </a:cubicBezTo>
                  <a:cubicBezTo>
                    <a:pt x="222" y="103"/>
                    <a:pt x="222" y="103"/>
                    <a:pt x="222" y="103"/>
                  </a:cubicBezTo>
                  <a:cubicBezTo>
                    <a:pt x="222" y="104"/>
                    <a:pt x="222" y="104"/>
                    <a:pt x="222" y="104"/>
                  </a:cubicBezTo>
                  <a:cubicBezTo>
                    <a:pt x="222" y="104"/>
                    <a:pt x="222" y="104"/>
                    <a:pt x="222" y="104"/>
                  </a:cubicBezTo>
                  <a:close/>
                  <a:moveTo>
                    <a:pt x="222" y="106"/>
                  </a:moveTo>
                  <a:cubicBezTo>
                    <a:pt x="222" y="106"/>
                    <a:pt x="222" y="106"/>
                    <a:pt x="222" y="106"/>
                  </a:cubicBezTo>
                  <a:cubicBezTo>
                    <a:pt x="223" y="105"/>
                    <a:pt x="223" y="105"/>
                    <a:pt x="223" y="105"/>
                  </a:cubicBezTo>
                  <a:cubicBezTo>
                    <a:pt x="222" y="105"/>
                    <a:pt x="222" y="105"/>
                    <a:pt x="222" y="105"/>
                  </a:cubicBezTo>
                  <a:cubicBezTo>
                    <a:pt x="221" y="105"/>
                    <a:pt x="221" y="105"/>
                    <a:pt x="221" y="105"/>
                  </a:cubicBezTo>
                  <a:cubicBezTo>
                    <a:pt x="221" y="106"/>
                    <a:pt x="221" y="106"/>
                    <a:pt x="221" y="106"/>
                  </a:cubicBezTo>
                  <a:cubicBezTo>
                    <a:pt x="222" y="106"/>
                    <a:pt x="222" y="106"/>
                    <a:pt x="222" y="106"/>
                  </a:cubicBezTo>
                  <a:close/>
                  <a:moveTo>
                    <a:pt x="188" y="89"/>
                  </a:moveTo>
                  <a:cubicBezTo>
                    <a:pt x="188" y="89"/>
                    <a:pt x="188" y="89"/>
                    <a:pt x="188" y="89"/>
                  </a:cubicBezTo>
                  <a:cubicBezTo>
                    <a:pt x="188" y="90"/>
                    <a:pt x="188" y="90"/>
                    <a:pt x="188" y="90"/>
                  </a:cubicBezTo>
                  <a:cubicBezTo>
                    <a:pt x="189" y="89"/>
                    <a:pt x="189" y="89"/>
                    <a:pt x="189" y="89"/>
                  </a:cubicBezTo>
                  <a:cubicBezTo>
                    <a:pt x="190" y="90"/>
                    <a:pt x="190" y="90"/>
                    <a:pt x="190" y="90"/>
                  </a:cubicBezTo>
                  <a:cubicBezTo>
                    <a:pt x="190" y="89"/>
                    <a:pt x="190" y="89"/>
                    <a:pt x="190" y="89"/>
                  </a:cubicBezTo>
                  <a:cubicBezTo>
                    <a:pt x="189" y="89"/>
                    <a:pt x="189" y="89"/>
                    <a:pt x="189" y="89"/>
                  </a:cubicBezTo>
                  <a:cubicBezTo>
                    <a:pt x="188" y="89"/>
                    <a:pt x="188" y="89"/>
                    <a:pt x="188" y="89"/>
                  </a:cubicBezTo>
                  <a:cubicBezTo>
                    <a:pt x="188" y="89"/>
                    <a:pt x="188" y="89"/>
                    <a:pt x="188" y="89"/>
                  </a:cubicBezTo>
                  <a:close/>
                  <a:moveTo>
                    <a:pt x="194" y="99"/>
                  </a:moveTo>
                  <a:cubicBezTo>
                    <a:pt x="193" y="98"/>
                    <a:pt x="193" y="98"/>
                    <a:pt x="193" y="98"/>
                  </a:cubicBezTo>
                  <a:cubicBezTo>
                    <a:pt x="193" y="96"/>
                    <a:pt x="193" y="96"/>
                    <a:pt x="193" y="96"/>
                  </a:cubicBezTo>
                  <a:cubicBezTo>
                    <a:pt x="193" y="96"/>
                    <a:pt x="193" y="96"/>
                    <a:pt x="193" y="96"/>
                  </a:cubicBezTo>
                  <a:cubicBezTo>
                    <a:pt x="193" y="95"/>
                    <a:pt x="193" y="95"/>
                    <a:pt x="193" y="95"/>
                  </a:cubicBezTo>
                  <a:cubicBezTo>
                    <a:pt x="193" y="95"/>
                    <a:pt x="193" y="95"/>
                    <a:pt x="193" y="95"/>
                  </a:cubicBezTo>
                  <a:cubicBezTo>
                    <a:pt x="192" y="94"/>
                    <a:pt x="192" y="94"/>
                    <a:pt x="192" y="94"/>
                  </a:cubicBezTo>
                  <a:cubicBezTo>
                    <a:pt x="192" y="93"/>
                    <a:pt x="192" y="93"/>
                    <a:pt x="192" y="93"/>
                  </a:cubicBezTo>
                  <a:cubicBezTo>
                    <a:pt x="192" y="92"/>
                    <a:pt x="192" y="92"/>
                    <a:pt x="192" y="92"/>
                  </a:cubicBezTo>
                  <a:cubicBezTo>
                    <a:pt x="191" y="91"/>
                    <a:pt x="191" y="91"/>
                    <a:pt x="191" y="91"/>
                  </a:cubicBezTo>
                  <a:cubicBezTo>
                    <a:pt x="191" y="91"/>
                    <a:pt x="191" y="91"/>
                    <a:pt x="191" y="91"/>
                  </a:cubicBezTo>
                  <a:cubicBezTo>
                    <a:pt x="192" y="90"/>
                    <a:pt x="192" y="90"/>
                    <a:pt x="192" y="90"/>
                  </a:cubicBezTo>
                  <a:cubicBezTo>
                    <a:pt x="193" y="90"/>
                    <a:pt x="193" y="90"/>
                    <a:pt x="193" y="90"/>
                  </a:cubicBezTo>
                  <a:cubicBezTo>
                    <a:pt x="194" y="89"/>
                    <a:pt x="194" y="89"/>
                    <a:pt x="194" y="89"/>
                  </a:cubicBezTo>
                  <a:cubicBezTo>
                    <a:pt x="195" y="89"/>
                    <a:pt x="195" y="89"/>
                    <a:pt x="195" y="89"/>
                  </a:cubicBezTo>
                  <a:cubicBezTo>
                    <a:pt x="196" y="89"/>
                    <a:pt x="196" y="89"/>
                    <a:pt x="196" y="89"/>
                  </a:cubicBezTo>
                  <a:cubicBezTo>
                    <a:pt x="196" y="89"/>
                    <a:pt x="196" y="89"/>
                    <a:pt x="196" y="89"/>
                  </a:cubicBezTo>
                  <a:cubicBezTo>
                    <a:pt x="197" y="90"/>
                    <a:pt x="197" y="90"/>
                    <a:pt x="197" y="90"/>
                  </a:cubicBezTo>
                  <a:cubicBezTo>
                    <a:pt x="198" y="90"/>
                    <a:pt x="198" y="90"/>
                    <a:pt x="198" y="90"/>
                  </a:cubicBezTo>
                  <a:cubicBezTo>
                    <a:pt x="198" y="90"/>
                    <a:pt x="198" y="90"/>
                    <a:pt x="198" y="90"/>
                  </a:cubicBezTo>
                  <a:cubicBezTo>
                    <a:pt x="199" y="90"/>
                    <a:pt x="199" y="90"/>
                    <a:pt x="199" y="90"/>
                  </a:cubicBezTo>
                  <a:cubicBezTo>
                    <a:pt x="200" y="90"/>
                    <a:pt x="200" y="90"/>
                    <a:pt x="200" y="90"/>
                  </a:cubicBezTo>
                  <a:cubicBezTo>
                    <a:pt x="200" y="91"/>
                    <a:pt x="200" y="91"/>
                    <a:pt x="200" y="91"/>
                  </a:cubicBezTo>
                  <a:cubicBezTo>
                    <a:pt x="200" y="91"/>
                    <a:pt x="200" y="91"/>
                    <a:pt x="200" y="91"/>
                  </a:cubicBezTo>
                  <a:cubicBezTo>
                    <a:pt x="200" y="92"/>
                    <a:pt x="200" y="92"/>
                    <a:pt x="200" y="92"/>
                  </a:cubicBezTo>
                  <a:cubicBezTo>
                    <a:pt x="201" y="92"/>
                    <a:pt x="201" y="92"/>
                    <a:pt x="201" y="92"/>
                  </a:cubicBezTo>
                  <a:cubicBezTo>
                    <a:pt x="201" y="93"/>
                    <a:pt x="201" y="93"/>
                    <a:pt x="201" y="93"/>
                  </a:cubicBezTo>
                  <a:cubicBezTo>
                    <a:pt x="200" y="93"/>
                    <a:pt x="200" y="93"/>
                    <a:pt x="200" y="93"/>
                  </a:cubicBezTo>
                  <a:cubicBezTo>
                    <a:pt x="200" y="94"/>
                    <a:pt x="200" y="94"/>
                    <a:pt x="200" y="94"/>
                  </a:cubicBezTo>
                  <a:cubicBezTo>
                    <a:pt x="199" y="95"/>
                    <a:pt x="199" y="95"/>
                    <a:pt x="199" y="95"/>
                  </a:cubicBezTo>
                  <a:cubicBezTo>
                    <a:pt x="199" y="95"/>
                    <a:pt x="199" y="95"/>
                    <a:pt x="199" y="95"/>
                  </a:cubicBezTo>
                  <a:cubicBezTo>
                    <a:pt x="198" y="96"/>
                    <a:pt x="198" y="96"/>
                    <a:pt x="198" y="96"/>
                  </a:cubicBezTo>
                  <a:cubicBezTo>
                    <a:pt x="196" y="97"/>
                    <a:pt x="196" y="97"/>
                    <a:pt x="196" y="97"/>
                  </a:cubicBezTo>
                  <a:cubicBezTo>
                    <a:pt x="195" y="98"/>
                    <a:pt x="195" y="98"/>
                    <a:pt x="195" y="98"/>
                  </a:cubicBezTo>
                  <a:cubicBezTo>
                    <a:pt x="195" y="98"/>
                    <a:pt x="195" y="98"/>
                    <a:pt x="195" y="98"/>
                  </a:cubicBezTo>
                  <a:cubicBezTo>
                    <a:pt x="194" y="98"/>
                    <a:pt x="194" y="98"/>
                    <a:pt x="194" y="98"/>
                  </a:cubicBezTo>
                  <a:cubicBezTo>
                    <a:pt x="194" y="99"/>
                    <a:pt x="194" y="99"/>
                    <a:pt x="194" y="99"/>
                  </a:cubicBezTo>
                  <a:cubicBezTo>
                    <a:pt x="194" y="99"/>
                    <a:pt x="194" y="99"/>
                    <a:pt x="194" y="99"/>
                  </a:cubicBezTo>
                  <a:close/>
                  <a:moveTo>
                    <a:pt x="226" y="115"/>
                  </a:moveTo>
                  <a:cubicBezTo>
                    <a:pt x="224" y="114"/>
                    <a:pt x="224" y="114"/>
                    <a:pt x="224" y="114"/>
                  </a:cubicBezTo>
                  <a:cubicBezTo>
                    <a:pt x="224" y="114"/>
                    <a:pt x="224" y="114"/>
                    <a:pt x="224" y="114"/>
                  </a:cubicBezTo>
                  <a:cubicBezTo>
                    <a:pt x="222" y="114"/>
                    <a:pt x="222" y="114"/>
                    <a:pt x="222" y="114"/>
                  </a:cubicBezTo>
                  <a:cubicBezTo>
                    <a:pt x="223" y="113"/>
                    <a:pt x="223" y="113"/>
                    <a:pt x="223" y="113"/>
                  </a:cubicBezTo>
                  <a:cubicBezTo>
                    <a:pt x="223" y="113"/>
                    <a:pt x="223" y="113"/>
                    <a:pt x="223" y="113"/>
                  </a:cubicBezTo>
                  <a:cubicBezTo>
                    <a:pt x="224" y="113"/>
                    <a:pt x="224" y="113"/>
                    <a:pt x="224" y="113"/>
                  </a:cubicBezTo>
                  <a:cubicBezTo>
                    <a:pt x="224" y="113"/>
                    <a:pt x="224" y="113"/>
                    <a:pt x="224" y="113"/>
                  </a:cubicBezTo>
                  <a:cubicBezTo>
                    <a:pt x="224" y="113"/>
                    <a:pt x="224" y="113"/>
                    <a:pt x="224" y="113"/>
                  </a:cubicBezTo>
                  <a:cubicBezTo>
                    <a:pt x="223" y="113"/>
                    <a:pt x="223" y="113"/>
                    <a:pt x="223" y="113"/>
                  </a:cubicBezTo>
                  <a:cubicBezTo>
                    <a:pt x="223" y="112"/>
                    <a:pt x="223" y="112"/>
                    <a:pt x="223" y="112"/>
                  </a:cubicBezTo>
                  <a:cubicBezTo>
                    <a:pt x="224" y="111"/>
                    <a:pt x="224" y="111"/>
                    <a:pt x="224" y="111"/>
                  </a:cubicBezTo>
                  <a:cubicBezTo>
                    <a:pt x="225" y="110"/>
                    <a:pt x="225" y="110"/>
                    <a:pt x="225" y="110"/>
                  </a:cubicBezTo>
                  <a:cubicBezTo>
                    <a:pt x="225" y="109"/>
                    <a:pt x="225" y="109"/>
                    <a:pt x="225" y="109"/>
                  </a:cubicBezTo>
                  <a:cubicBezTo>
                    <a:pt x="225" y="109"/>
                    <a:pt x="225" y="109"/>
                    <a:pt x="225" y="109"/>
                  </a:cubicBezTo>
                  <a:cubicBezTo>
                    <a:pt x="225" y="108"/>
                    <a:pt x="225" y="108"/>
                    <a:pt x="225" y="108"/>
                  </a:cubicBezTo>
                  <a:cubicBezTo>
                    <a:pt x="224" y="108"/>
                    <a:pt x="224" y="108"/>
                    <a:pt x="224" y="108"/>
                  </a:cubicBezTo>
                  <a:cubicBezTo>
                    <a:pt x="225" y="107"/>
                    <a:pt x="225" y="107"/>
                    <a:pt x="225" y="107"/>
                  </a:cubicBezTo>
                  <a:cubicBezTo>
                    <a:pt x="225" y="106"/>
                    <a:pt x="225" y="106"/>
                    <a:pt x="225" y="106"/>
                  </a:cubicBezTo>
                  <a:cubicBezTo>
                    <a:pt x="226" y="105"/>
                    <a:pt x="226" y="105"/>
                    <a:pt x="226" y="105"/>
                  </a:cubicBezTo>
                  <a:cubicBezTo>
                    <a:pt x="226" y="104"/>
                    <a:pt x="226" y="104"/>
                    <a:pt x="226" y="104"/>
                  </a:cubicBezTo>
                  <a:cubicBezTo>
                    <a:pt x="226" y="104"/>
                    <a:pt x="226" y="104"/>
                    <a:pt x="226" y="104"/>
                  </a:cubicBezTo>
                  <a:cubicBezTo>
                    <a:pt x="227" y="103"/>
                    <a:pt x="227" y="103"/>
                    <a:pt x="227" y="103"/>
                  </a:cubicBezTo>
                  <a:cubicBezTo>
                    <a:pt x="227" y="102"/>
                    <a:pt x="227" y="102"/>
                    <a:pt x="227" y="102"/>
                  </a:cubicBezTo>
                  <a:cubicBezTo>
                    <a:pt x="228" y="102"/>
                    <a:pt x="228" y="102"/>
                    <a:pt x="228" y="102"/>
                  </a:cubicBezTo>
                  <a:cubicBezTo>
                    <a:pt x="228" y="101"/>
                    <a:pt x="228" y="101"/>
                    <a:pt x="228" y="101"/>
                  </a:cubicBezTo>
                  <a:cubicBezTo>
                    <a:pt x="229" y="100"/>
                    <a:pt x="229" y="100"/>
                    <a:pt x="229" y="100"/>
                  </a:cubicBezTo>
                  <a:cubicBezTo>
                    <a:pt x="229" y="99"/>
                    <a:pt x="229" y="99"/>
                    <a:pt x="229" y="99"/>
                  </a:cubicBezTo>
                  <a:cubicBezTo>
                    <a:pt x="230" y="99"/>
                    <a:pt x="230" y="99"/>
                    <a:pt x="230" y="99"/>
                  </a:cubicBezTo>
                  <a:cubicBezTo>
                    <a:pt x="230" y="98"/>
                    <a:pt x="230" y="98"/>
                    <a:pt x="230" y="98"/>
                  </a:cubicBezTo>
                  <a:cubicBezTo>
                    <a:pt x="230" y="98"/>
                    <a:pt x="230" y="98"/>
                    <a:pt x="230" y="98"/>
                  </a:cubicBezTo>
                  <a:cubicBezTo>
                    <a:pt x="230" y="97"/>
                    <a:pt x="230" y="97"/>
                    <a:pt x="230" y="97"/>
                  </a:cubicBezTo>
                  <a:cubicBezTo>
                    <a:pt x="231" y="97"/>
                    <a:pt x="231" y="97"/>
                    <a:pt x="231" y="97"/>
                  </a:cubicBezTo>
                  <a:cubicBezTo>
                    <a:pt x="232" y="98"/>
                    <a:pt x="232" y="98"/>
                    <a:pt x="232" y="98"/>
                  </a:cubicBezTo>
                  <a:cubicBezTo>
                    <a:pt x="232" y="99"/>
                    <a:pt x="232" y="99"/>
                    <a:pt x="232" y="99"/>
                  </a:cubicBezTo>
                  <a:cubicBezTo>
                    <a:pt x="233" y="99"/>
                    <a:pt x="233" y="99"/>
                    <a:pt x="233" y="99"/>
                  </a:cubicBezTo>
                  <a:cubicBezTo>
                    <a:pt x="233" y="98"/>
                    <a:pt x="233" y="98"/>
                    <a:pt x="233" y="98"/>
                  </a:cubicBezTo>
                  <a:cubicBezTo>
                    <a:pt x="232" y="97"/>
                    <a:pt x="232" y="97"/>
                    <a:pt x="232" y="97"/>
                  </a:cubicBezTo>
                  <a:cubicBezTo>
                    <a:pt x="232" y="97"/>
                    <a:pt x="232" y="97"/>
                    <a:pt x="232" y="97"/>
                  </a:cubicBezTo>
                  <a:cubicBezTo>
                    <a:pt x="233" y="97"/>
                    <a:pt x="233" y="97"/>
                    <a:pt x="233" y="97"/>
                  </a:cubicBezTo>
                  <a:cubicBezTo>
                    <a:pt x="232" y="96"/>
                    <a:pt x="232" y="96"/>
                    <a:pt x="232" y="96"/>
                  </a:cubicBezTo>
                  <a:cubicBezTo>
                    <a:pt x="233" y="95"/>
                    <a:pt x="233" y="95"/>
                    <a:pt x="233" y="95"/>
                  </a:cubicBezTo>
                  <a:cubicBezTo>
                    <a:pt x="235" y="94"/>
                    <a:pt x="235" y="94"/>
                    <a:pt x="235" y="94"/>
                  </a:cubicBezTo>
                  <a:cubicBezTo>
                    <a:pt x="236" y="94"/>
                    <a:pt x="236" y="94"/>
                    <a:pt x="236" y="94"/>
                  </a:cubicBezTo>
                  <a:cubicBezTo>
                    <a:pt x="237" y="94"/>
                    <a:pt x="237" y="94"/>
                    <a:pt x="237" y="94"/>
                  </a:cubicBezTo>
                  <a:cubicBezTo>
                    <a:pt x="237" y="95"/>
                    <a:pt x="237" y="95"/>
                    <a:pt x="237" y="95"/>
                  </a:cubicBezTo>
                  <a:cubicBezTo>
                    <a:pt x="238" y="94"/>
                    <a:pt x="238" y="94"/>
                    <a:pt x="238" y="94"/>
                  </a:cubicBezTo>
                  <a:cubicBezTo>
                    <a:pt x="238" y="95"/>
                    <a:pt x="238" y="95"/>
                    <a:pt x="238" y="95"/>
                  </a:cubicBezTo>
                  <a:cubicBezTo>
                    <a:pt x="239" y="95"/>
                    <a:pt x="239" y="95"/>
                    <a:pt x="239" y="95"/>
                  </a:cubicBezTo>
                  <a:cubicBezTo>
                    <a:pt x="240" y="95"/>
                    <a:pt x="240" y="95"/>
                    <a:pt x="240" y="95"/>
                  </a:cubicBezTo>
                  <a:cubicBezTo>
                    <a:pt x="241" y="95"/>
                    <a:pt x="241" y="95"/>
                    <a:pt x="241" y="95"/>
                  </a:cubicBezTo>
                  <a:cubicBezTo>
                    <a:pt x="241" y="96"/>
                    <a:pt x="241" y="96"/>
                    <a:pt x="241" y="96"/>
                  </a:cubicBezTo>
                  <a:cubicBezTo>
                    <a:pt x="242" y="96"/>
                    <a:pt x="242" y="96"/>
                    <a:pt x="242" y="96"/>
                  </a:cubicBezTo>
                  <a:cubicBezTo>
                    <a:pt x="242" y="96"/>
                    <a:pt x="242" y="96"/>
                    <a:pt x="242" y="96"/>
                  </a:cubicBezTo>
                  <a:cubicBezTo>
                    <a:pt x="243" y="97"/>
                    <a:pt x="243" y="97"/>
                    <a:pt x="243" y="97"/>
                  </a:cubicBezTo>
                  <a:cubicBezTo>
                    <a:pt x="242" y="97"/>
                    <a:pt x="242" y="97"/>
                    <a:pt x="242" y="97"/>
                  </a:cubicBezTo>
                  <a:cubicBezTo>
                    <a:pt x="243" y="98"/>
                    <a:pt x="243" y="98"/>
                    <a:pt x="243" y="98"/>
                  </a:cubicBezTo>
                  <a:cubicBezTo>
                    <a:pt x="243" y="97"/>
                    <a:pt x="243" y="97"/>
                    <a:pt x="243" y="97"/>
                  </a:cubicBezTo>
                  <a:cubicBezTo>
                    <a:pt x="245" y="97"/>
                    <a:pt x="245" y="97"/>
                    <a:pt x="245" y="97"/>
                  </a:cubicBezTo>
                  <a:cubicBezTo>
                    <a:pt x="247" y="98"/>
                    <a:pt x="247" y="98"/>
                    <a:pt x="247" y="98"/>
                  </a:cubicBezTo>
                  <a:cubicBezTo>
                    <a:pt x="248" y="98"/>
                    <a:pt x="248" y="98"/>
                    <a:pt x="248" y="98"/>
                  </a:cubicBezTo>
                  <a:cubicBezTo>
                    <a:pt x="248" y="99"/>
                    <a:pt x="248" y="99"/>
                    <a:pt x="248" y="99"/>
                  </a:cubicBezTo>
                  <a:cubicBezTo>
                    <a:pt x="248" y="99"/>
                    <a:pt x="248" y="99"/>
                    <a:pt x="248" y="99"/>
                  </a:cubicBezTo>
                  <a:cubicBezTo>
                    <a:pt x="249" y="100"/>
                    <a:pt x="249" y="100"/>
                    <a:pt x="249" y="100"/>
                  </a:cubicBezTo>
                  <a:cubicBezTo>
                    <a:pt x="248" y="100"/>
                    <a:pt x="248" y="100"/>
                    <a:pt x="248" y="100"/>
                  </a:cubicBezTo>
                  <a:cubicBezTo>
                    <a:pt x="248" y="100"/>
                    <a:pt x="248" y="100"/>
                    <a:pt x="248" y="100"/>
                  </a:cubicBezTo>
                  <a:cubicBezTo>
                    <a:pt x="247" y="101"/>
                    <a:pt x="247" y="101"/>
                    <a:pt x="247" y="101"/>
                  </a:cubicBezTo>
                  <a:cubicBezTo>
                    <a:pt x="246" y="102"/>
                    <a:pt x="246" y="102"/>
                    <a:pt x="246" y="102"/>
                  </a:cubicBezTo>
                  <a:cubicBezTo>
                    <a:pt x="246" y="103"/>
                    <a:pt x="246" y="103"/>
                    <a:pt x="246" y="103"/>
                  </a:cubicBezTo>
                  <a:cubicBezTo>
                    <a:pt x="245" y="103"/>
                    <a:pt x="245" y="103"/>
                    <a:pt x="245" y="103"/>
                  </a:cubicBezTo>
                  <a:cubicBezTo>
                    <a:pt x="245" y="103"/>
                    <a:pt x="245" y="103"/>
                    <a:pt x="245" y="103"/>
                  </a:cubicBezTo>
                  <a:cubicBezTo>
                    <a:pt x="243" y="104"/>
                    <a:pt x="243" y="104"/>
                    <a:pt x="243" y="104"/>
                  </a:cubicBezTo>
                  <a:cubicBezTo>
                    <a:pt x="242" y="106"/>
                    <a:pt x="242" y="106"/>
                    <a:pt x="242" y="106"/>
                  </a:cubicBezTo>
                  <a:cubicBezTo>
                    <a:pt x="241" y="106"/>
                    <a:pt x="241" y="106"/>
                    <a:pt x="241" y="106"/>
                  </a:cubicBezTo>
                  <a:cubicBezTo>
                    <a:pt x="241" y="106"/>
                    <a:pt x="241" y="106"/>
                    <a:pt x="241" y="106"/>
                  </a:cubicBezTo>
                  <a:cubicBezTo>
                    <a:pt x="241" y="106"/>
                    <a:pt x="241" y="106"/>
                    <a:pt x="241" y="106"/>
                  </a:cubicBezTo>
                  <a:cubicBezTo>
                    <a:pt x="241" y="107"/>
                    <a:pt x="241" y="107"/>
                    <a:pt x="241" y="107"/>
                  </a:cubicBezTo>
                  <a:cubicBezTo>
                    <a:pt x="239" y="108"/>
                    <a:pt x="239" y="108"/>
                    <a:pt x="239" y="108"/>
                  </a:cubicBezTo>
                  <a:cubicBezTo>
                    <a:pt x="238" y="109"/>
                    <a:pt x="238" y="109"/>
                    <a:pt x="238" y="109"/>
                  </a:cubicBezTo>
                  <a:cubicBezTo>
                    <a:pt x="237" y="110"/>
                    <a:pt x="237" y="110"/>
                    <a:pt x="237" y="110"/>
                  </a:cubicBezTo>
                  <a:cubicBezTo>
                    <a:pt x="236" y="110"/>
                    <a:pt x="236" y="110"/>
                    <a:pt x="236" y="110"/>
                  </a:cubicBezTo>
                  <a:cubicBezTo>
                    <a:pt x="235" y="110"/>
                    <a:pt x="235" y="110"/>
                    <a:pt x="235" y="110"/>
                  </a:cubicBezTo>
                  <a:cubicBezTo>
                    <a:pt x="235" y="109"/>
                    <a:pt x="235" y="109"/>
                    <a:pt x="235" y="109"/>
                  </a:cubicBezTo>
                  <a:cubicBezTo>
                    <a:pt x="234" y="110"/>
                    <a:pt x="234" y="110"/>
                    <a:pt x="234" y="110"/>
                  </a:cubicBezTo>
                  <a:cubicBezTo>
                    <a:pt x="233" y="109"/>
                    <a:pt x="233" y="109"/>
                    <a:pt x="233" y="109"/>
                  </a:cubicBezTo>
                  <a:cubicBezTo>
                    <a:pt x="233" y="108"/>
                    <a:pt x="233" y="108"/>
                    <a:pt x="233" y="108"/>
                  </a:cubicBezTo>
                  <a:cubicBezTo>
                    <a:pt x="233" y="108"/>
                    <a:pt x="233" y="108"/>
                    <a:pt x="233" y="108"/>
                  </a:cubicBezTo>
                  <a:cubicBezTo>
                    <a:pt x="232" y="108"/>
                    <a:pt x="232" y="108"/>
                    <a:pt x="232" y="108"/>
                  </a:cubicBezTo>
                  <a:cubicBezTo>
                    <a:pt x="231" y="108"/>
                    <a:pt x="231" y="108"/>
                    <a:pt x="231" y="108"/>
                  </a:cubicBezTo>
                  <a:cubicBezTo>
                    <a:pt x="230" y="108"/>
                    <a:pt x="230" y="108"/>
                    <a:pt x="230" y="108"/>
                  </a:cubicBezTo>
                  <a:cubicBezTo>
                    <a:pt x="230" y="108"/>
                    <a:pt x="230" y="108"/>
                    <a:pt x="230" y="108"/>
                  </a:cubicBezTo>
                  <a:cubicBezTo>
                    <a:pt x="229" y="108"/>
                    <a:pt x="229" y="108"/>
                    <a:pt x="229" y="108"/>
                  </a:cubicBezTo>
                  <a:cubicBezTo>
                    <a:pt x="229" y="108"/>
                    <a:pt x="229" y="108"/>
                    <a:pt x="229" y="108"/>
                  </a:cubicBezTo>
                  <a:cubicBezTo>
                    <a:pt x="229" y="108"/>
                    <a:pt x="229" y="108"/>
                    <a:pt x="229" y="108"/>
                  </a:cubicBezTo>
                  <a:cubicBezTo>
                    <a:pt x="231" y="108"/>
                    <a:pt x="231" y="108"/>
                    <a:pt x="231" y="108"/>
                  </a:cubicBezTo>
                  <a:cubicBezTo>
                    <a:pt x="231" y="109"/>
                    <a:pt x="231" y="109"/>
                    <a:pt x="231" y="109"/>
                  </a:cubicBezTo>
                  <a:cubicBezTo>
                    <a:pt x="230" y="110"/>
                    <a:pt x="230" y="110"/>
                    <a:pt x="230" y="110"/>
                  </a:cubicBezTo>
                  <a:cubicBezTo>
                    <a:pt x="231" y="110"/>
                    <a:pt x="231" y="110"/>
                    <a:pt x="231" y="110"/>
                  </a:cubicBezTo>
                  <a:cubicBezTo>
                    <a:pt x="231" y="111"/>
                    <a:pt x="231" y="111"/>
                    <a:pt x="231" y="111"/>
                  </a:cubicBezTo>
                  <a:cubicBezTo>
                    <a:pt x="230" y="112"/>
                    <a:pt x="230" y="112"/>
                    <a:pt x="230" y="112"/>
                  </a:cubicBezTo>
                  <a:cubicBezTo>
                    <a:pt x="230" y="112"/>
                    <a:pt x="230" y="112"/>
                    <a:pt x="230" y="112"/>
                  </a:cubicBezTo>
                  <a:cubicBezTo>
                    <a:pt x="229" y="113"/>
                    <a:pt x="229" y="113"/>
                    <a:pt x="229" y="113"/>
                  </a:cubicBezTo>
                  <a:cubicBezTo>
                    <a:pt x="228" y="113"/>
                    <a:pt x="228" y="113"/>
                    <a:pt x="228" y="113"/>
                  </a:cubicBezTo>
                  <a:cubicBezTo>
                    <a:pt x="228" y="113"/>
                    <a:pt x="228" y="113"/>
                    <a:pt x="228" y="113"/>
                  </a:cubicBezTo>
                  <a:cubicBezTo>
                    <a:pt x="227" y="114"/>
                    <a:pt x="227" y="114"/>
                    <a:pt x="227" y="114"/>
                  </a:cubicBezTo>
                  <a:cubicBezTo>
                    <a:pt x="227" y="114"/>
                    <a:pt x="227" y="114"/>
                    <a:pt x="227" y="114"/>
                  </a:cubicBezTo>
                  <a:cubicBezTo>
                    <a:pt x="226" y="114"/>
                    <a:pt x="226" y="114"/>
                    <a:pt x="226" y="114"/>
                  </a:cubicBezTo>
                  <a:cubicBezTo>
                    <a:pt x="226" y="115"/>
                    <a:pt x="226" y="115"/>
                    <a:pt x="226" y="115"/>
                  </a:cubicBezTo>
                  <a:cubicBezTo>
                    <a:pt x="226" y="115"/>
                    <a:pt x="226" y="115"/>
                    <a:pt x="226" y="115"/>
                  </a:cubicBezTo>
                  <a:close/>
                  <a:moveTo>
                    <a:pt x="280" y="119"/>
                  </a:moveTo>
                  <a:cubicBezTo>
                    <a:pt x="279" y="118"/>
                    <a:pt x="279" y="118"/>
                    <a:pt x="279" y="118"/>
                  </a:cubicBezTo>
                  <a:cubicBezTo>
                    <a:pt x="278" y="118"/>
                    <a:pt x="278" y="118"/>
                    <a:pt x="278" y="118"/>
                  </a:cubicBezTo>
                  <a:cubicBezTo>
                    <a:pt x="278" y="117"/>
                    <a:pt x="278" y="117"/>
                    <a:pt x="278" y="117"/>
                  </a:cubicBezTo>
                  <a:cubicBezTo>
                    <a:pt x="277" y="117"/>
                    <a:pt x="277" y="117"/>
                    <a:pt x="277" y="117"/>
                  </a:cubicBezTo>
                  <a:cubicBezTo>
                    <a:pt x="277" y="116"/>
                    <a:pt x="277" y="116"/>
                    <a:pt x="277" y="116"/>
                  </a:cubicBezTo>
                  <a:cubicBezTo>
                    <a:pt x="277" y="115"/>
                    <a:pt x="277" y="115"/>
                    <a:pt x="277" y="115"/>
                  </a:cubicBezTo>
                  <a:cubicBezTo>
                    <a:pt x="278" y="114"/>
                    <a:pt x="278" y="114"/>
                    <a:pt x="278" y="114"/>
                  </a:cubicBezTo>
                  <a:cubicBezTo>
                    <a:pt x="278" y="114"/>
                    <a:pt x="278" y="114"/>
                    <a:pt x="278" y="114"/>
                  </a:cubicBezTo>
                  <a:cubicBezTo>
                    <a:pt x="278" y="113"/>
                    <a:pt x="278" y="113"/>
                    <a:pt x="278" y="113"/>
                  </a:cubicBezTo>
                  <a:cubicBezTo>
                    <a:pt x="278" y="113"/>
                    <a:pt x="278" y="113"/>
                    <a:pt x="278" y="113"/>
                  </a:cubicBezTo>
                  <a:cubicBezTo>
                    <a:pt x="277" y="112"/>
                    <a:pt x="277" y="112"/>
                    <a:pt x="277" y="112"/>
                  </a:cubicBezTo>
                  <a:cubicBezTo>
                    <a:pt x="277" y="112"/>
                    <a:pt x="277" y="112"/>
                    <a:pt x="277" y="112"/>
                  </a:cubicBezTo>
                  <a:cubicBezTo>
                    <a:pt x="277" y="110"/>
                    <a:pt x="277" y="110"/>
                    <a:pt x="277" y="110"/>
                  </a:cubicBezTo>
                  <a:cubicBezTo>
                    <a:pt x="278" y="110"/>
                    <a:pt x="278" y="110"/>
                    <a:pt x="278" y="110"/>
                  </a:cubicBezTo>
                  <a:cubicBezTo>
                    <a:pt x="278" y="110"/>
                    <a:pt x="278" y="110"/>
                    <a:pt x="278" y="110"/>
                  </a:cubicBezTo>
                  <a:cubicBezTo>
                    <a:pt x="278" y="109"/>
                    <a:pt x="278" y="109"/>
                    <a:pt x="278" y="109"/>
                  </a:cubicBezTo>
                  <a:cubicBezTo>
                    <a:pt x="279" y="108"/>
                    <a:pt x="279" y="108"/>
                    <a:pt x="279" y="108"/>
                  </a:cubicBezTo>
                  <a:cubicBezTo>
                    <a:pt x="279" y="107"/>
                    <a:pt x="279" y="107"/>
                    <a:pt x="279" y="107"/>
                  </a:cubicBezTo>
                  <a:cubicBezTo>
                    <a:pt x="280" y="107"/>
                    <a:pt x="280" y="107"/>
                    <a:pt x="280" y="107"/>
                  </a:cubicBezTo>
                  <a:cubicBezTo>
                    <a:pt x="280" y="108"/>
                    <a:pt x="280" y="108"/>
                    <a:pt x="280" y="108"/>
                  </a:cubicBezTo>
                  <a:cubicBezTo>
                    <a:pt x="280" y="108"/>
                    <a:pt x="280" y="108"/>
                    <a:pt x="280" y="108"/>
                  </a:cubicBezTo>
                  <a:cubicBezTo>
                    <a:pt x="282" y="109"/>
                    <a:pt x="282" y="109"/>
                    <a:pt x="282" y="109"/>
                  </a:cubicBezTo>
                  <a:cubicBezTo>
                    <a:pt x="283" y="109"/>
                    <a:pt x="283" y="109"/>
                    <a:pt x="283" y="109"/>
                  </a:cubicBezTo>
                  <a:cubicBezTo>
                    <a:pt x="284" y="110"/>
                    <a:pt x="284" y="110"/>
                    <a:pt x="284" y="110"/>
                  </a:cubicBezTo>
                  <a:cubicBezTo>
                    <a:pt x="284" y="109"/>
                    <a:pt x="284" y="109"/>
                    <a:pt x="284" y="109"/>
                  </a:cubicBezTo>
                  <a:cubicBezTo>
                    <a:pt x="286" y="110"/>
                    <a:pt x="286" y="110"/>
                    <a:pt x="286" y="110"/>
                  </a:cubicBezTo>
                  <a:cubicBezTo>
                    <a:pt x="287" y="110"/>
                    <a:pt x="287" y="110"/>
                    <a:pt x="287" y="110"/>
                  </a:cubicBezTo>
                  <a:cubicBezTo>
                    <a:pt x="287" y="110"/>
                    <a:pt x="287" y="110"/>
                    <a:pt x="287" y="110"/>
                  </a:cubicBezTo>
                  <a:cubicBezTo>
                    <a:pt x="288" y="111"/>
                    <a:pt x="288" y="111"/>
                    <a:pt x="288" y="111"/>
                  </a:cubicBezTo>
                  <a:cubicBezTo>
                    <a:pt x="289" y="112"/>
                    <a:pt x="289" y="112"/>
                    <a:pt x="289" y="112"/>
                  </a:cubicBezTo>
                  <a:cubicBezTo>
                    <a:pt x="289" y="112"/>
                    <a:pt x="289" y="112"/>
                    <a:pt x="289" y="112"/>
                  </a:cubicBezTo>
                  <a:cubicBezTo>
                    <a:pt x="289" y="113"/>
                    <a:pt x="289" y="113"/>
                    <a:pt x="289" y="113"/>
                  </a:cubicBezTo>
                  <a:cubicBezTo>
                    <a:pt x="289" y="114"/>
                    <a:pt x="289" y="114"/>
                    <a:pt x="289" y="114"/>
                  </a:cubicBezTo>
                  <a:cubicBezTo>
                    <a:pt x="290" y="114"/>
                    <a:pt x="290" y="114"/>
                    <a:pt x="290" y="114"/>
                  </a:cubicBezTo>
                  <a:cubicBezTo>
                    <a:pt x="290" y="115"/>
                    <a:pt x="290" y="115"/>
                    <a:pt x="290" y="115"/>
                  </a:cubicBezTo>
                  <a:cubicBezTo>
                    <a:pt x="290" y="115"/>
                    <a:pt x="290" y="115"/>
                    <a:pt x="290" y="115"/>
                  </a:cubicBezTo>
                  <a:cubicBezTo>
                    <a:pt x="290" y="116"/>
                    <a:pt x="290" y="116"/>
                    <a:pt x="290" y="116"/>
                  </a:cubicBezTo>
                  <a:cubicBezTo>
                    <a:pt x="290" y="117"/>
                    <a:pt x="290" y="117"/>
                    <a:pt x="290" y="117"/>
                  </a:cubicBezTo>
                  <a:cubicBezTo>
                    <a:pt x="290" y="117"/>
                    <a:pt x="290" y="117"/>
                    <a:pt x="290" y="117"/>
                  </a:cubicBezTo>
                  <a:cubicBezTo>
                    <a:pt x="290" y="118"/>
                    <a:pt x="290" y="118"/>
                    <a:pt x="290" y="118"/>
                  </a:cubicBezTo>
                  <a:cubicBezTo>
                    <a:pt x="291" y="118"/>
                    <a:pt x="291" y="118"/>
                    <a:pt x="291" y="118"/>
                  </a:cubicBezTo>
                  <a:cubicBezTo>
                    <a:pt x="291" y="119"/>
                    <a:pt x="291" y="119"/>
                    <a:pt x="291" y="119"/>
                  </a:cubicBezTo>
                  <a:cubicBezTo>
                    <a:pt x="290" y="119"/>
                    <a:pt x="290" y="119"/>
                    <a:pt x="290" y="119"/>
                  </a:cubicBezTo>
                  <a:cubicBezTo>
                    <a:pt x="290" y="119"/>
                    <a:pt x="290" y="119"/>
                    <a:pt x="290" y="119"/>
                  </a:cubicBezTo>
                  <a:cubicBezTo>
                    <a:pt x="288" y="119"/>
                    <a:pt x="288" y="119"/>
                    <a:pt x="288" y="119"/>
                  </a:cubicBezTo>
                  <a:cubicBezTo>
                    <a:pt x="288" y="119"/>
                    <a:pt x="288" y="119"/>
                    <a:pt x="288" y="119"/>
                  </a:cubicBezTo>
                  <a:cubicBezTo>
                    <a:pt x="286" y="118"/>
                    <a:pt x="286" y="118"/>
                    <a:pt x="286" y="118"/>
                  </a:cubicBezTo>
                  <a:cubicBezTo>
                    <a:pt x="286" y="118"/>
                    <a:pt x="286" y="118"/>
                    <a:pt x="286" y="118"/>
                  </a:cubicBezTo>
                  <a:cubicBezTo>
                    <a:pt x="285" y="118"/>
                    <a:pt x="285" y="118"/>
                    <a:pt x="285" y="118"/>
                  </a:cubicBezTo>
                  <a:cubicBezTo>
                    <a:pt x="284" y="118"/>
                    <a:pt x="284" y="118"/>
                    <a:pt x="284" y="118"/>
                  </a:cubicBezTo>
                  <a:cubicBezTo>
                    <a:pt x="284" y="117"/>
                    <a:pt x="284" y="117"/>
                    <a:pt x="284" y="117"/>
                  </a:cubicBezTo>
                  <a:cubicBezTo>
                    <a:pt x="282" y="118"/>
                    <a:pt x="282" y="118"/>
                    <a:pt x="282" y="118"/>
                  </a:cubicBezTo>
                  <a:cubicBezTo>
                    <a:pt x="282" y="118"/>
                    <a:pt x="282" y="118"/>
                    <a:pt x="282" y="118"/>
                  </a:cubicBezTo>
                  <a:cubicBezTo>
                    <a:pt x="281" y="119"/>
                    <a:pt x="281" y="119"/>
                    <a:pt x="281" y="119"/>
                  </a:cubicBezTo>
                  <a:cubicBezTo>
                    <a:pt x="280" y="119"/>
                    <a:pt x="280" y="119"/>
                    <a:pt x="280" y="119"/>
                  </a:cubicBezTo>
                  <a:close/>
                  <a:moveTo>
                    <a:pt x="275" y="120"/>
                  </a:moveTo>
                  <a:cubicBezTo>
                    <a:pt x="275" y="119"/>
                    <a:pt x="275" y="119"/>
                    <a:pt x="275" y="119"/>
                  </a:cubicBezTo>
                  <a:cubicBezTo>
                    <a:pt x="275" y="119"/>
                    <a:pt x="275" y="119"/>
                    <a:pt x="275" y="119"/>
                  </a:cubicBezTo>
                  <a:cubicBezTo>
                    <a:pt x="276" y="119"/>
                    <a:pt x="276" y="119"/>
                    <a:pt x="276" y="119"/>
                  </a:cubicBezTo>
                  <a:cubicBezTo>
                    <a:pt x="276" y="119"/>
                    <a:pt x="276" y="119"/>
                    <a:pt x="276" y="119"/>
                  </a:cubicBezTo>
                  <a:cubicBezTo>
                    <a:pt x="275" y="120"/>
                    <a:pt x="275" y="120"/>
                    <a:pt x="275" y="120"/>
                  </a:cubicBezTo>
                  <a:close/>
                  <a:moveTo>
                    <a:pt x="276" y="121"/>
                  </a:moveTo>
                  <a:cubicBezTo>
                    <a:pt x="276" y="120"/>
                    <a:pt x="276" y="120"/>
                    <a:pt x="276" y="120"/>
                  </a:cubicBezTo>
                  <a:cubicBezTo>
                    <a:pt x="276" y="120"/>
                    <a:pt x="276" y="120"/>
                    <a:pt x="276" y="120"/>
                  </a:cubicBezTo>
                  <a:cubicBezTo>
                    <a:pt x="277" y="120"/>
                    <a:pt x="277" y="120"/>
                    <a:pt x="277" y="120"/>
                  </a:cubicBezTo>
                  <a:cubicBezTo>
                    <a:pt x="277" y="120"/>
                    <a:pt x="277" y="120"/>
                    <a:pt x="277" y="120"/>
                  </a:cubicBezTo>
                  <a:cubicBezTo>
                    <a:pt x="276" y="121"/>
                    <a:pt x="276" y="121"/>
                    <a:pt x="276" y="121"/>
                  </a:cubicBezTo>
                  <a:close/>
                  <a:moveTo>
                    <a:pt x="279" y="121"/>
                  </a:moveTo>
                  <a:cubicBezTo>
                    <a:pt x="278" y="120"/>
                    <a:pt x="278" y="120"/>
                    <a:pt x="278" y="120"/>
                  </a:cubicBezTo>
                  <a:cubicBezTo>
                    <a:pt x="278" y="120"/>
                    <a:pt x="278" y="120"/>
                    <a:pt x="278" y="120"/>
                  </a:cubicBezTo>
                  <a:cubicBezTo>
                    <a:pt x="278" y="120"/>
                    <a:pt x="278" y="120"/>
                    <a:pt x="278" y="120"/>
                  </a:cubicBezTo>
                  <a:cubicBezTo>
                    <a:pt x="279" y="120"/>
                    <a:pt x="279" y="120"/>
                    <a:pt x="279" y="120"/>
                  </a:cubicBezTo>
                  <a:cubicBezTo>
                    <a:pt x="279" y="121"/>
                    <a:pt x="279" y="121"/>
                    <a:pt x="279" y="121"/>
                  </a:cubicBezTo>
                  <a:close/>
                  <a:moveTo>
                    <a:pt x="224" y="138"/>
                  </a:moveTo>
                  <a:cubicBezTo>
                    <a:pt x="224" y="137"/>
                    <a:pt x="224" y="137"/>
                    <a:pt x="224" y="137"/>
                  </a:cubicBezTo>
                  <a:cubicBezTo>
                    <a:pt x="224" y="137"/>
                    <a:pt x="224" y="137"/>
                    <a:pt x="224" y="137"/>
                  </a:cubicBezTo>
                  <a:cubicBezTo>
                    <a:pt x="224" y="137"/>
                    <a:pt x="224" y="137"/>
                    <a:pt x="224" y="137"/>
                  </a:cubicBezTo>
                  <a:cubicBezTo>
                    <a:pt x="225" y="137"/>
                    <a:pt x="225" y="137"/>
                    <a:pt x="225" y="137"/>
                  </a:cubicBezTo>
                  <a:cubicBezTo>
                    <a:pt x="225" y="137"/>
                    <a:pt x="225" y="137"/>
                    <a:pt x="225" y="137"/>
                  </a:cubicBezTo>
                  <a:cubicBezTo>
                    <a:pt x="224" y="137"/>
                    <a:pt x="224" y="137"/>
                    <a:pt x="224" y="137"/>
                  </a:cubicBezTo>
                  <a:cubicBezTo>
                    <a:pt x="224" y="138"/>
                    <a:pt x="224" y="138"/>
                    <a:pt x="224" y="138"/>
                  </a:cubicBezTo>
                  <a:close/>
                  <a:moveTo>
                    <a:pt x="226" y="142"/>
                  </a:moveTo>
                  <a:cubicBezTo>
                    <a:pt x="226" y="143"/>
                    <a:pt x="226" y="143"/>
                    <a:pt x="226" y="143"/>
                  </a:cubicBezTo>
                  <a:cubicBezTo>
                    <a:pt x="227" y="142"/>
                    <a:pt x="227" y="142"/>
                    <a:pt x="227" y="142"/>
                  </a:cubicBezTo>
                  <a:cubicBezTo>
                    <a:pt x="227" y="142"/>
                    <a:pt x="227" y="142"/>
                    <a:pt x="227" y="142"/>
                  </a:cubicBezTo>
                  <a:cubicBezTo>
                    <a:pt x="227" y="141"/>
                    <a:pt x="227" y="141"/>
                    <a:pt x="227" y="141"/>
                  </a:cubicBezTo>
                  <a:cubicBezTo>
                    <a:pt x="227" y="141"/>
                    <a:pt x="227" y="141"/>
                    <a:pt x="227" y="141"/>
                  </a:cubicBezTo>
                  <a:cubicBezTo>
                    <a:pt x="226" y="142"/>
                    <a:pt x="226" y="142"/>
                    <a:pt x="226" y="142"/>
                  </a:cubicBezTo>
                  <a:close/>
                  <a:moveTo>
                    <a:pt x="226" y="142"/>
                  </a:moveTo>
                  <a:cubicBezTo>
                    <a:pt x="225" y="142"/>
                    <a:pt x="225" y="142"/>
                    <a:pt x="225" y="142"/>
                  </a:cubicBezTo>
                  <a:cubicBezTo>
                    <a:pt x="226" y="143"/>
                    <a:pt x="226" y="143"/>
                    <a:pt x="226" y="143"/>
                  </a:cubicBezTo>
                  <a:cubicBezTo>
                    <a:pt x="226" y="143"/>
                    <a:pt x="226" y="143"/>
                    <a:pt x="226" y="143"/>
                  </a:cubicBezTo>
                  <a:cubicBezTo>
                    <a:pt x="226" y="143"/>
                    <a:pt x="226" y="143"/>
                    <a:pt x="226" y="143"/>
                  </a:cubicBezTo>
                  <a:cubicBezTo>
                    <a:pt x="226" y="143"/>
                    <a:pt x="226" y="143"/>
                    <a:pt x="226" y="143"/>
                  </a:cubicBezTo>
                  <a:cubicBezTo>
                    <a:pt x="226" y="142"/>
                    <a:pt x="226" y="142"/>
                    <a:pt x="226" y="142"/>
                  </a:cubicBezTo>
                  <a:cubicBezTo>
                    <a:pt x="226" y="141"/>
                    <a:pt x="226" y="141"/>
                    <a:pt x="226" y="141"/>
                  </a:cubicBezTo>
                  <a:cubicBezTo>
                    <a:pt x="226" y="142"/>
                    <a:pt x="226" y="142"/>
                    <a:pt x="226" y="142"/>
                  </a:cubicBezTo>
                  <a:close/>
                  <a:moveTo>
                    <a:pt x="243" y="139"/>
                  </a:moveTo>
                  <a:cubicBezTo>
                    <a:pt x="242" y="139"/>
                    <a:pt x="242" y="139"/>
                    <a:pt x="242" y="139"/>
                  </a:cubicBezTo>
                  <a:cubicBezTo>
                    <a:pt x="242" y="138"/>
                    <a:pt x="242" y="138"/>
                    <a:pt x="242" y="138"/>
                  </a:cubicBezTo>
                  <a:cubicBezTo>
                    <a:pt x="241" y="138"/>
                    <a:pt x="241" y="138"/>
                    <a:pt x="241" y="138"/>
                  </a:cubicBezTo>
                  <a:cubicBezTo>
                    <a:pt x="241" y="138"/>
                    <a:pt x="241" y="138"/>
                    <a:pt x="241" y="138"/>
                  </a:cubicBezTo>
                  <a:cubicBezTo>
                    <a:pt x="241" y="138"/>
                    <a:pt x="241" y="138"/>
                    <a:pt x="241" y="138"/>
                  </a:cubicBezTo>
                  <a:cubicBezTo>
                    <a:pt x="240" y="138"/>
                    <a:pt x="240" y="138"/>
                    <a:pt x="240" y="138"/>
                  </a:cubicBezTo>
                  <a:cubicBezTo>
                    <a:pt x="240" y="137"/>
                    <a:pt x="240" y="137"/>
                    <a:pt x="240" y="137"/>
                  </a:cubicBezTo>
                  <a:cubicBezTo>
                    <a:pt x="241" y="137"/>
                    <a:pt x="241" y="137"/>
                    <a:pt x="241" y="137"/>
                  </a:cubicBezTo>
                  <a:cubicBezTo>
                    <a:pt x="241" y="137"/>
                    <a:pt x="241" y="137"/>
                    <a:pt x="241" y="137"/>
                  </a:cubicBezTo>
                  <a:cubicBezTo>
                    <a:pt x="242" y="137"/>
                    <a:pt x="242" y="137"/>
                    <a:pt x="242" y="137"/>
                  </a:cubicBezTo>
                  <a:cubicBezTo>
                    <a:pt x="242" y="137"/>
                    <a:pt x="242" y="137"/>
                    <a:pt x="242" y="137"/>
                  </a:cubicBezTo>
                  <a:cubicBezTo>
                    <a:pt x="243" y="138"/>
                    <a:pt x="243" y="138"/>
                    <a:pt x="243" y="138"/>
                  </a:cubicBezTo>
                  <a:cubicBezTo>
                    <a:pt x="243" y="138"/>
                    <a:pt x="243" y="138"/>
                    <a:pt x="243" y="138"/>
                  </a:cubicBezTo>
                  <a:cubicBezTo>
                    <a:pt x="243" y="139"/>
                    <a:pt x="243" y="139"/>
                    <a:pt x="243" y="139"/>
                  </a:cubicBezTo>
                  <a:cubicBezTo>
                    <a:pt x="243" y="139"/>
                    <a:pt x="243" y="139"/>
                    <a:pt x="243" y="139"/>
                  </a:cubicBezTo>
                  <a:close/>
                  <a:moveTo>
                    <a:pt x="252" y="142"/>
                  </a:moveTo>
                  <a:cubicBezTo>
                    <a:pt x="252" y="142"/>
                    <a:pt x="252" y="142"/>
                    <a:pt x="252" y="142"/>
                  </a:cubicBezTo>
                  <a:cubicBezTo>
                    <a:pt x="251" y="142"/>
                    <a:pt x="251" y="142"/>
                    <a:pt x="251" y="142"/>
                  </a:cubicBezTo>
                  <a:cubicBezTo>
                    <a:pt x="252" y="142"/>
                    <a:pt x="252" y="142"/>
                    <a:pt x="252" y="142"/>
                  </a:cubicBezTo>
                  <a:cubicBezTo>
                    <a:pt x="252" y="142"/>
                    <a:pt x="252" y="142"/>
                    <a:pt x="252" y="142"/>
                  </a:cubicBezTo>
                  <a:cubicBezTo>
                    <a:pt x="253" y="142"/>
                    <a:pt x="253" y="142"/>
                    <a:pt x="253" y="142"/>
                  </a:cubicBezTo>
                  <a:cubicBezTo>
                    <a:pt x="252" y="142"/>
                    <a:pt x="252" y="142"/>
                    <a:pt x="252" y="142"/>
                  </a:cubicBezTo>
                  <a:close/>
                  <a:moveTo>
                    <a:pt x="253" y="142"/>
                  </a:moveTo>
                  <a:cubicBezTo>
                    <a:pt x="254" y="143"/>
                    <a:pt x="254" y="143"/>
                    <a:pt x="254" y="143"/>
                  </a:cubicBezTo>
                  <a:cubicBezTo>
                    <a:pt x="254" y="142"/>
                    <a:pt x="254" y="142"/>
                    <a:pt x="254" y="142"/>
                  </a:cubicBezTo>
                  <a:cubicBezTo>
                    <a:pt x="253" y="142"/>
                    <a:pt x="253" y="142"/>
                    <a:pt x="253" y="142"/>
                  </a:cubicBezTo>
                  <a:close/>
                  <a:moveTo>
                    <a:pt x="255" y="143"/>
                  </a:moveTo>
                  <a:cubicBezTo>
                    <a:pt x="255" y="143"/>
                    <a:pt x="255" y="143"/>
                    <a:pt x="255" y="143"/>
                  </a:cubicBezTo>
                  <a:cubicBezTo>
                    <a:pt x="256" y="143"/>
                    <a:pt x="256" y="143"/>
                    <a:pt x="256" y="143"/>
                  </a:cubicBezTo>
                  <a:cubicBezTo>
                    <a:pt x="256" y="143"/>
                    <a:pt x="256" y="143"/>
                    <a:pt x="256" y="143"/>
                  </a:cubicBezTo>
                  <a:cubicBezTo>
                    <a:pt x="256" y="143"/>
                    <a:pt x="256" y="143"/>
                    <a:pt x="256" y="143"/>
                  </a:cubicBezTo>
                  <a:cubicBezTo>
                    <a:pt x="255" y="143"/>
                    <a:pt x="255" y="143"/>
                    <a:pt x="255" y="143"/>
                  </a:cubicBezTo>
                  <a:cubicBezTo>
                    <a:pt x="255" y="142"/>
                    <a:pt x="255" y="142"/>
                    <a:pt x="255" y="142"/>
                  </a:cubicBezTo>
                  <a:cubicBezTo>
                    <a:pt x="255" y="142"/>
                    <a:pt x="255" y="142"/>
                    <a:pt x="255" y="142"/>
                  </a:cubicBezTo>
                  <a:cubicBezTo>
                    <a:pt x="254" y="143"/>
                    <a:pt x="254" y="143"/>
                    <a:pt x="254" y="143"/>
                  </a:cubicBezTo>
                  <a:cubicBezTo>
                    <a:pt x="255" y="143"/>
                    <a:pt x="255" y="143"/>
                    <a:pt x="255" y="143"/>
                  </a:cubicBezTo>
                  <a:close/>
                  <a:moveTo>
                    <a:pt x="265" y="155"/>
                  </a:moveTo>
                  <a:cubicBezTo>
                    <a:pt x="265" y="155"/>
                    <a:pt x="265" y="155"/>
                    <a:pt x="265" y="155"/>
                  </a:cubicBezTo>
                  <a:cubicBezTo>
                    <a:pt x="265" y="155"/>
                    <a:pt x="265" y="155"/>
                    <a:pt x="265" y="155"/>
                  </a:cubicBezTo>
                  <a:cubicBezTo>
                    <a:pt x="265" y="154"/>
                    <a:pt x="265" y="154"/>
                    <a:pt x="265" y="154"/>
                  </a:cubicBezTo>
                  <a:cubicBezTo>
                    <a:pt x="265" y="154"/>
                    <a:pt x="265" y="154"/>
                    <a:pt x="265" y="154"/>
                  </a:cubicBezTo>
                  <a:cubicBezTo>
                    <a:pt x="266" y="154"/>
                    <a:pt x="266" y="154"/>
                    <a:pt x="266" y="154"/>
                  </a:cubicBezTo>
                  <a:cubicBezTo>
                    <a:pt x="266" y="155"/>
                    <a:pt x="266" y="155"/>
                    <a:pt x="266" y="155"/>
                  </a:cubicBezTo>
                  <a:cubicBezTo>
                    <a:pt x="266" y="155"/>
                    <a:pt x="266" y="155"/>
                    <a:pt x="266" y="155"/>
                  </a:cubicBezTo>
                  <a:cubicBezTo>
                    <a:pt x="265" y="155"/>
                    <a:pt x="265" y="155"/>
                    <a:pt x="265" y="155"/>
                  </a:cubicBezTo>
                  <a:close/>
                  <a:moveTo>
                    <a:pt x="264" y="158"/>
                  </a:moveTo>
                  <a:cubicBezTo>
                    <a:pt x="264" y="157"/>
                    <a:pt x="264" y="157"/>
                    <a:pt x="264" y="157"/>
                  </a:cubicBezTo>
                  <a:cubicBezTo>
                    <a:pt x="264" y="156"/>
                    <a:pt x="264" y="156"/>
                    <a:pt x="264" y="156"/>
                  </a:cubicBezTo>
                  <a:cubicBezTo>
                    <a:pt x="264" y="156"/>
                    <a:pt x="264" y="156"/>
                    <a:pt x="264" y="156"/>
                  </a:cubicBezTo>
                  <a:cubicBezTo>
                    <a:pt x="265" y="156"/>
                    <a:pt x="265" y="156"/>
                    <a:pt x="265" y="156"/>
                  </a:cubicBezTo>
                  <a:cubicBezTo>
                    <a:pt x="265" y="157"/>
                    <a:pt x="265" y="157"/>
                    <a:pt x="265" y="157"/>
                  </a:cubicBezTo>
                  <a:cubicBezTo>
                    <a:pt x="265" y="157"/>
                    <a:pt x="265" y="157"/>
                    <a:pt x="265" y="157"/>
                  </a:cubicBezTo>
                  <a:cubicBezTo>
                    <a:pt x="264" y="158"/>
                    <a:pt x="264" y="158"/>
                    <a:pt x="264" y="158"/>
                  </a:cubicBezTo>
                  <a:cubicBezTo>
                    <a:pt x="264" y="158"/>
                    <a:pt x="264" y="158"/>
                    <a:pt x="264" y="158"/>
                  </a:cubicBezTo>
                  <a:close/>
                  <a:moveTo>
                    <a:pt x="258" y="146"/>
                  </a:moveTo>
                  <a:cubicBezTo>
                    <a:pt x="258" y="145"/>
                    <a:pt x="258" y="145"/>
                    <a:pt x="258" y="145"/>
                  </a:cubicBezTo>
                  <a:cubicBezTo>
                    <a:pt x="258" y="145"/>
                    <a:pt x="258" y="145"/>
                    <a:pt x="258" y="145"/>
                  </a:cubicBezTo>
                  <a:cubicBezTo>
                    <a:pt x="258" y="146"/>
                    <a:pt x="258" y="146"/>
                    <a:pt x="258" y="146"/>
                  </a:cubicBezTo>
                  <a:close/>
                  <a:moveTo>
                    <a:pt x="257" y="146"/>
                  </a:moveTo>
                  <a:cubicBezTo>
                    <a:pt x="256" y="145"/>
                    <a:pt x="256" y="145"/>
                    <a:pt x="256" y="145"/>
                  </a:cubicBezTo>
                  <a:cubicBezTo>
                    <a:pt x="257" y="145"/>
                    <a:pt x="257" y="145"/>
                    <a:pt x="257" y="145"/>
                  </a:cubicBezTo>
                  <a:cubicBezTo>
                    <a:pt x="257" y="146"/>
                    <a:pt x="257" y="146"/>
                    <a:pt x="257" y="146"/>
                  </a:cubicBezTo>
                  <a:cubicBezTo>
                    <a:pt x="257" y="146"/>
                    <a:pt x="257" y="146"/>
                    <a:pt x="257" y="146"/>
                  </a:cubicBezTo>
                  <a:close/>
                  <a:moveTo>
                    <a:pt x="257" y="146"/>
                  </a:moveTo>
                  <a:cubicBezTo>
                    <a:pt x="257" y="147"/>
                    <a:pt x="257" y="147"/>
                    <a:pt x="257" y="147"/>
                  </a:cubicBezTo>
                  <a:cubicBezTo>
                    <a:pt x="258" y="147"/>
                    <a:pt x="258" y="147"/>
                    <a:pt x="258" y="147"/>
                  </a:cubicBezTo>
                  <a:cubicBezTo>
                    <a:pt x="258" y="147"/>
                    <a:pt x="258" y="147"/>
                    <a:pt x="258" y="147"/>
                  </a:cubicBezTo>
                  <a:cubicBezTo>
                    <a:pt x="258" y="146"/>
                    <a:pt x="258" y="146"/>
                    <a:pt x="258" y="146"/>
                  </a:cubicBezTo>
                  <a:cubicBezTo>
                    <a:pt x="258" y="146"/>
                    <a:pt x="258" y="146"/>
                    <a:pt x="258" y="146"/>
                  </a:cubicBezTo>
                  <a:cubicBezTo>
                    <a:pt x="257" y="146"/>
                    <a:pt x="257" y="146"/>
                    <a:pt x="257" y="146"/>
                  </a:cubicBezTo>
                  <a:cubicBezTo>
                    <a:pt x="257" y="146"/>
                    <a:pt x="257" y="146"/>
                    <a:pt x="257" y="146"/>
                  </a:cubicBezTo>
                  <a:close/>
                  <a:moveTo>
                    <a:pt x="263" y="144"/>
                  </a:moveTo>
                  <a:cubicBezTo>
                    <a:pt x="263" y="144"/>
                    <a:pt x="263" y="144"/>
                    <a:pt x="263" y="144"/>
                  </a:cubicBezTo>
                  <a:cubicBezTo>
                    <a:pt x="264" y="145"/>
                    <a:pt x="264" y="145"/>
                    <a:pt x="264" y="145"/>
                  </a:cubicBezTo>
                  <a:cubicBezTo>
                    <a:pt x="264" y="145"/>
                    <a:pt x="264" y="145"/>
                    <a:pt x="264" y="145"/>
                  </a:cubicBezTo>
                  <a:cubicBezTo>
                    <a:pt x="264" y="145"/>
                    <a:pt x="264" y="145"/>
                    <a:pt x="264" y="145"/>
                  </a:cubicBezTo>
                  <a:cubicBezTo>
                    <a:pt x="264" y="146"/>
                    <a:pt x="264" y="146"/>
                    <a:pt x="264" y="146"/>
                  </a:cubicBezTo>
                  <a:cubicBezTo>
                    <a:pt x="264" y="146"/>
                    <a:pt x="264" y="146"/>
                    <a:pt x="264" y="146"/>
                  </a:cubicBezTo>
                  <a:cubicBezTo>
                    <a:pt x="264" y="145"/>
                    <a:pt x="264" y="145"/>
                    <a:pt x="264" y="145"/>
                  </a:cubicBezTo>
                  <a:cubicBezTo>
                    <a:pt x="265" y="145"/>
                    <a:pt x="265" y="145"/>
                    <a:pt x="265" y="145"/>
                  </a:cubicBezTo>
                  <a:cubicBezTo>
                    <a:pt x="266" y="145"/>
                    <a:pt x="266" y="145"/>
                    <a:pt x="266" y="145"/>
                  </a:cubicBezTo>
                  <a:cubicBezTo>
                    <a:pt x="266" y="145"/>
                    <a:pt x="266" y="145"/>
                    <a:pt x="266" y="145"/>
                  </a:cubicBezTo>
                  <a:cubicBezTo>
                    <a:pt x="266" y="145"/>
                    <a:pt x="266" y="145"/>
                    <a:pt x="266" y="145"/>
                  </a:cubicBezTo>
                  <a:cubicBezTo>
                    <a:pt x="266" y="144"/>
                    <a:pt x="266" y="144"/>
                    <a:pt x="266" y="144"/>
                  </a:cubicBezTo>
                  <a:cubicBezTo>
                    <a:pt x="265" y="144"/>
                    <a:pt x="265" y="144"/>
                    <a:pt x="265" y="144"/>
                  </a:cubicBezTo>
                  <a:cubicBezTo>
                    <a:pt x="264" y="144"/>
                    <a:pt x="264" y="144"/>
                    <a:pt x="264" y="144"/>
                  </a:cubicBezTo>
                  <a:cubicBezTo>
                    <a:pt x="264" y="143"/>
                    <a:pt x="264" y="143"/>
                    <a:pt x="264" y="143"/>
                  </a:cubicBezTo>
                  <a:cubicBezTo>
                    <a:pt x="263" y="144"/>
                    <a:pt x="263" y="144"/>
                    <a:pt x="263" y="144"/>
                  </a:cubicBezTo>
                  <a:cubicBezTo>
                    <a:pt x="263" y="144"/>
                    <a:pt x="263" y="144"/>
                    <a:pt x="263" y="144"/>
                  </a:cubicBezTo>
                  <a:close/>
                  <a:moveTo>
                    <a:pt x="273" y="144"/>
                  </a:moveTo>
                  <a:cubicBezTo>
                    <a:pt x="273" y="143"/>
                    <a:pt x="273" y="143"/>
                    <a:pt x="273" y="143"/>
                  </a:cubicBezTo>
                  <a:cubicBezTo>
                    <a:pt x="273" y="143"/>
                    <a:pt x="273" y="143"/>
                    <a:pt x="273" y="143"/>
                  </a:cubicBezTo>
                  <a:cubicBezTo>
                    <a:pt x="273" y="144"/>
                    <a:pt x="273" y="144"/>
                    <a:pt x="273" y="144"/>
                  </a:cubicBezTo>
                  <a:cubicBezTo>
                    <a:pt x="273" y="144"/>
                    <a:pt x="273" y="144"/>
                    <a:pt x="273" y="144"/>
                  </a:cubicBezTo>
                  <a:close/>
                  <a:moveTo>
                    <a:pt x="269" y="147"/>
                  </a:moveTo>
                  <a:cubicBezTo>
                    <a:pt x="270" y="147"/>
                    <a:pt x="270" y="147"/>
                    <a:pt x="270" y="147"/>
                  </a:cubicBezTo>
                  <a:cubicBezTo>
                    <a:pt x="270" y="146"/>
                    <a:pt x="270" y="146"/>
                    <a:pt x="270" y="146"/>
                  </a:cubicBezTo>
                  <a:cubicBezTo>
                    <a:pt x="271" y="146"/>
                    <a:pt x="271" y="146"/>
                    <a:pt x="271" y="146"/>
                  </a:cubicBezTo>
                  <a:cubicBezTo>
                    <a:pt x="271" y="146"/>
                    <a:pt x="271" y="146"/>
                    <a:pt x="271" y="146"/>
                  </a:cubicBezTo>
                  <a:cubicBezTo>
                    <a:pt x="272" y="146"/>
                    <a:pt x="272" y="146"/>
                    <a:pt x="272" y="146"/>
                  </a:cubicBezTo>
                  <a:cubicBezTo>
                    <a:pt x="272" y="146"/>
                    <a:pt x="272" y="146"/>
                    <a:pt x="272" y="146"/>
                  </a:cubicBezTo>
                  <a:cubicBezTo>
                    <a:pt x="272" y="146"/>
                    <a:pt x="272" y="146"/>
                    <a:pt x="272" y="146"/>
                  </a:cubicBezTo>
                  <a:cubicBezTo>
                    <a:pt x="271" y="147"/>
                    <a:pt x="271" y="147"/>
                    <a:pt x="271" y="147"/>
                  </a:cubicBezTo>
                  <a:cubicBezTo>
                    <a:pt x="270" y="147"/>
                    <a:pt x="270" y="147"/>
                    <a:pt x="270" y="147"/>
                  </a:cubicBezTo>
                  <a:cubicBezTo>
                    <a:pt x="270" y="147"/>
                    <a:pt x="270" y="147"/>
                    <a:pt x="270" y="147"/>
                  </a:cubicBezTo>
                  <a:cubicBezTo>
                    <a:pt x="269" y="147"/>
                    <a:pt x="269" y="147"/>
                    <a:pt x="269" y="147"/>
                  </a:cubicBezTo>
                  <a:close/>
                  <a:moveTo>
                    <a:pt x="266" y="152"/>
                  </a:moveTo>
                  <a:cubicBezTo>
                    <a:pt x="268" y="151"/>
                    <a:pt x="268" y="151"/>
                    <a:pt x="268" y="151"/>
                  </a:cubicBezTo>
                  <a:cubicBezTo>
                    <a:pt x="268" y="150"/>
                    <a:pt x="268" y="150"/>
                    <a:pt x="268" y="150"/>
                  </a:cubicBezTo>
                  <a:cubicBezTo>
                    <a:pt x="268" y="150"/>
                    <a:pt x="268" y="150"/>
                    <a:pt x="268" y="150"/>
                  </a:cubicBezTo>
                  <a:cubicBezTo>
                    <a:pt x="269" y="150"/>
                    <a:pt x="269" y="150"/>
                    <a:pt x="269" y="150"/>
                  </a:cubicBezTo>
                  <a:cubicBezTo>
                    <a:pt x="270" y="149"/>
                    <a:pt x="270" y="149"/>
                    <a:pt x="270" y="149"/>
                  </a:cubicBezTo>
                  <a:cubicBezTo>
                    <a:pt x="270" y="148"/>
                    <a:pt x="270" y="148"/>
                    <a:pt x="270" y="148"/>
                  </a:cubicBezTo>
                  <a:cubicBezTo>
                    <a:pt x="269" y="148"/>
                    <a:pt x="269" y="148"/>
                    <a:pt x="269" y="148"/>
                  </a:cubicBezTo>
                  <a:cubicBezTo>
                    <a:pt x="269" y="148"/>
                    <a:pt x="269" y="148"/>
                    <a:pt x="269" y="148"/>
                  </a:cubicBezTo>
                  <a:cubicBezTo>
                    <a:pt x="269" y="149"/>
                    <a:pt x="269" y="149"/>
                    <a:pt x="269" y="149"/>
                  </a:cubicBezTo>
                  <a:cubicBezTo>
                    <a:pt x="268" y="149"/>
                    <a:pt x="268" y="149"/>
                    <a:pt x="268" y="149"/>
                  </a:cubicBezTo>
                  <a:cubicBezTo>
                    <a:pt x="267" y="150"/>
                    <a:pt x="267" y="150"/>
                    <a:pt x="267" y="150"/>
                  </a:cubicBezTo>
                  <a:cubicBezTo>
                    <a:pt x="267" y="150"/>
                    <a:pt x="267" y="150"/>
                    <a:pt x="267" y="150"/>
                  </a:cubicBezTo>
                  <a:cubicBezTo>
                    <a:pt x="266" y="150"/>
                    <a:pt x="266" y="150"/>
                    <a:pt x="266" y="150"/>
                  </a:cubicBezTo>
                  <a:cubicBezTo>
                    <a:pt x="265" y="150"/>
                    <a:pt x="265" y="150"/>
                    <a:pt x="265" y="150"/>
                  </a:cubicBezTo>
                  <a:cubicBezTo>
                    <a:pt x="265" y="151"/>
                    <a:pt x="265" y="151"/>
                    <a:pt x="265" y="151"/>
                  </a:cubicBezTo>
                  <a:cubicBezTo>
                    <a:pt x="264" y="151"/>
                    <a:pt x="264" y="151"/>
                    <a:pt x="264" y="151"/>
                  </a:cubicBezTo>
                  <a:cubicBezTo>
                    <a:pt x="264" y="152"/>
                    <a:pt x="264" y="152"/>
                    <a:pt x="264" y="152"/>
                  </a:cubicBezTo>
                  <a:cubicBezTo>
                    <a:pt x="265" y="152"/>
                    <a:pt x="265" y="152"/>
                    <a:pt x="265" y="152"/>
                  </a:cubicBezTo>
                  <a:cubicBezTo>
                    <a:pt x="265" y="152"/>
                    <a:pt x="265" y="152"/>
                    <a:pt x="265" y="152"/>
                  </a:cubicBezTo>
                  <a:cubicBezTo>
                    <a:pt x="266" y="152"/>
                    <a:pt x="266" y="152"/>
                    <a:pt x="266" y="152"/>
                  </a:cubicBezTo>
                  <a:close/>
                  <a:moveTo>
                    <a:pt x="273" y="152"/>
                  </a:moveTo>
                  <a:cubicBezTo>
                    <a:pt x="273" y="150"/>
                    <a:pt x="273" y="150"/>
                    <a:pt x="273" y="150"/>
                  </a:cubicBezTo>
                  <a:cubicBezTo>
                    <a:pt x="273" y="150"/>
                    <a:pt x="273" y="150"/>
                    <a:pt x="273" y="150"/>
                  </a:cubicBezTo>
                  <a:cubicBezTo>
                    <a:pt x="274" y="149"/>
                    <a:pt x="274" y="149"/>
                    <a:pt x="274" y="149"/>
                  </a:cubicBezTo>
                  <a:cubicBezTo>
                    <a:pt x="274" y="149"/>
                    <a:pt x="274" y="149"/>
                    <a:pt x="274" y="149"/>
                  </a:cubicBezTo>
                  <a:cubicBezTo>
                    <a:pt x="275" y="149"/>
                    <a:pt x="275" y="149"/>
                    <a:pt x="275" y="149"/>
                  </a:cubicBezTo>
                  <a:cubicBezTo>
                    <a:pt x="275" y="150"/>
                    <a:pt x="275" y="150"/>
                    <a:pt x="275" y="150"/>
                  </a:cubicBezTo>
                  <a:cubicBezTo>
                    <a:pt x="275" y="151"/>
                    <a:pt x="275" y="151"/>
                    <a:pt x="275" y="151"/>
                  </a:cubicBezTo>
                  <a:cubicBezTo>
                    <a:pt x="274" y="151"/>
                    <a:pt x="274" y="151"/>
                    <a:pt x="274" y="151"/>
                  </a:cubicBezTo>
                  <a:cubicBezTo>
                    <a:pt x="274" y="152"/>
                    <a:pt x="274" y="152"/>
                    <a:pt x="274" y="152"/>
                  </a:cubicBezTo>
                  <a:cubicBezTo>
                    <a:pt x="273" y="152"/>
                    <a:pt x="273" y="152"/>
                    <a:pt x="273" y="152"/>
                  </a:cubicBezTo>
                  <a:close/>
                  <a:moveTo>
                    <a:pt x="279" y="158"/>
                  </a:moveTo>
                  <a:cubicBezTo>
                    <a:pt x="279" y="157"/>
                    <a:pt x="279" y="157"/>
                    <a:pt x="279" y="157"/>
                  </a:cubicBezTo>
                  <a:cubicBezTo>
                    <a:pt x="279" y="156"/>
                    <a:pt x="279" y="156"/>
                    <a:pt x="279" y="156"/>
                  </a:cubicBezTo>
                  <a:cubicBezTo>
                    <a:pt x="278" y="155"/>
                    <a:pt x="278" y="155"/>
                    <a:pt x="278" y="155"/>
                  </a:cubicBezTo>
                  <a:cubicBezTo>
                    <a:pt x="278" y="155"/>
                    <a:pt x="278" y="155"/>
                    <a:pt x="278" y="155"/>
                  </a:cubicBezTo>
                  <a:cubicBezTo>
                    <a:pt x="278" y="156"/>
                    <a:pt x="278" y="156"/>
                    <a:pt x="278" y="156"/>
                  </a:cubicBezTo>
                  <a:cubicBezTo>
                    <a:pt x="278" y="157"/>
                    <a:pt x="278" y="157"/>
                    <a:pt x="278" y="157"/>
                  </a:cubicBezTo>
                  <a:cubicBezTo>
                    <a:pt x="278" y="158"/>
                    <a:pt x="278" y="158"/>
                    <a:pt x="278" y="158"/>
                  </a:cubicBezTo>
                  <a:cubicBezTo>
                    <a:pt x="278" y="158"/>
                    <a:pt x="278" y="158"/>
                    <a:pt x="278" y="158"/>
                  </a:cubicBezTo>
                  <a:cubicBezTo>
                    <a:pt x="278" y="158"/>
                    <a:pt x="278" y="158"/>
                    <a:pt x="278" y="158"/>
                  </a:cubicBezTo>
                  <a:cubicBezTo>
                    <a:pt x="279" y="158"/>
                    <a:pt x="279" y="158"/>
                    <a:pt x="279" y="158"/>
                  </a:cubicBezTo>
                  <a:cubicBezTo>
                    <a:pt x="279" y="158"/>
                    <a:pt x="279" y="158"/>
                    <a:pt x="279" y="158"/>
                  </a:cubicBezTo>
                  <a:close/>
                  <a:moveTo>
                    <a:pt x="280" y="157"/>
                  </a:moveTo>
                  <a:cubicBezTo>
                    <a:pt x="279" y="157"/>
                    <a:pt x="279" y="157"/>
                    <a:pt x="279" y="157"/>
                  </a:cubicBezTo>
                  <a:cubicBezTo>
                    <a:pt x="280" y="156"/>
                    <a:pt x="280" y="156"/>
                    <a:pt x="280" y="156"/>
                  </a:cubicBezTo>
                  <a:cubicBezTo>
                    <a:pt x="280" y="157"/>
                    <a:pt x="280" y="157"/>
                    <a:pt x="280" y="157"/>
                  </a:cubicBezTo>
                  <a:cubicBezTo>
                    <a:pt x="280" y="157"/>
                    <a:pt x="280" y="157"/>
                    <a:pt x="280" y="157"/>
                  </a:cubicBezTo>
                  <a:cubicBezTo>
                    <a:pt x="280" y="158"/>
                    <a:pt x="280" y="158"/>
                    <a:pt x="280" y="158"/>
                  </a:cubicBezTo>
                  <a:cubicBezTo>
                    <a:pt x="280" y="157"/>
                    <a:pt x="280" y="157"/>
                    <a:pt x="280" y="157"/>
                  </a:cubicBezTo>
                  <a:close/>
                  <a:moveTo>
                    <a:pt x="281" y="159"/>
                  </a:moveTo>
                  <a:cubicBezTo>
                    <a:pt x="280" y="159"/>
                    <a:pt x="280" y="159"/>
                    <a:pt x="280" y="159"/>
                  </a:cubicBezTo>
                  <a:cubicBezTo>
                    <a:pt x="281" y="158"/>
                    <a:pt x="281" y="158"/>
                    <a:pt x="281" y="158"/>
                  </a:cubicBezTo>
                  <a:cubicBezTo>
                    <a:pt x="281" y="158"/>
                    <a:pt x="281" y="158"/>
                    <a:pt x="281" y="158"/>
                  </a:cubicBezTo>
                  <a:cubicBezTo>
                    <a:pt x="281" y="159"/>
                    <a:pt x="281" y="159"/>
                    <a:pt x="281" y="159"/>
                  </a:cubicBezTo>
                  <a:cubicBezTo>
                    <a:pt x="281" y="159"/>
                    <a:pt x="281" y="159"/>
                    <a:pt x="281" y="159"/>
                  </a:cubicBezTo>
                  <a:close/>
                  <a:moveTo>
                    <a:pt x="278" y="161"/>
                  </a:moveTo>
                  <a:cubicBezTo>
                    <a:pt x="278" y="161"/>
                    <a:pt x="278" y="161"/>
                    <a:pt x="278" y="161"/>
                  </a:cubicBezTo>
                  <a:cubicBezTo>
                    <a:pt x="278" y="162"/>
                    <a:pt x="278" y="162"/>
                    <a:pt x="278" y="162"/>
                  </a:cubicBezTo>
                  <a:cubicBezTo>
                    <a:pt x="278" y="163"/>
                    <a:pt x="278" y="163"/>
                    <a:pt x="278" y="163"/>
                  </a:cubicBezTo>
                  <a:cubicBezTo>
                    <a:pt x="278" y="163"/>
                    <a:pt x="278" y="163"/>
                    <a:pt x="278" y="163"/>
                  </a:cubicBezTo>
                  <a:cubicBezTo>
                    <a:pt x="279" y="163"/>
                    <a:pt x="279" y="163"/>
                    <a:pt x="279" y="163"/>
                  </a:cubicBezTo>
                  <a:cubicBezTo>
                    <a:pt x="280" y="163"/>
                    <a:pt x="280" y="163"/>
                    <a:pt x="280" y="163"/>
                  </a:cubicBezTo>
                  <a:cubicBezTo>
                    <a:pt x="280" y="163"/>
                    <a:pt x="280" y="163"/>
                    <a:pt x="280" y="163"/>
                  </a:cubicBezTo>
                  <a:cubicBezTo>
                    <a:pt x="281" y="163"/>
                    <a:pt x="281" y="163"/>
                    <a:pt x="281" y="163"/>
                  </a:cubicBezTo>
                  <a:cubicBezTo>
                    <a:pt x="282" y="163"/>
                    <a:pt x="282" y="163"/>
                    <a:pt x="282" y="163"/>
                  </a:cubicBezTo>
                  <a:cubicBezTo>
                    <a:pt x="282" y="163"/>
                    <a:pt x="282" y="163"/>
                    <a:pt x="282" y="163"/>
                  </a:cubicBezTo>
                  <a:cubicBezTo>
                    <a:pt x="282" y="162"/>
                    <a:pt x="282" y="162"/>
                    <a:pt x="282" y="162"/>
                  </a:cubicBezTo>
                  <a:cubicBezTo>
                    <a:pt x="282" y="162"/>
                    <a:pt x="282" y="162"/>
                    <a:pt x="282" y="162"/>
                  </a:cubicBezTo>
                  <a:cubicBezTo>
                    <a:pt x="281" y="161"/>
                    <a:pt x="281" y="161"/>
                    <a:pt x="281" y="161"/>
                  </a:cubicBezTo>
                  <a:cubicBezTo>
                    <a:pt x="281" y="161"/>
                    <a:pt x="281" y="161"/>
                    <a:pt x="281" y="161"/>
                  </a:cubicBezTo>
                  <a:cubicBezTo>
                    <a:pt x="280" y="161"/>
                    <a:pt x="280" y="161"/>
                    <a:pt x="280" y="161"/>
                  </a:cubicBezTo>
                  <a:cubicBezTo>
                    <a:pt x="280" y="161"/>
                    <a:pt x="280" y="161"/>
                    <a:pt x="280" y="161"/>
                  </a:cubicBezTo>
                  <a:cubicBezTo>
                    <a:pt x="280" y="161"/>
                    <a:pt x="280" y="161"/>
                    <a:pt x="280" y="161"/>
                  </a:cubicBezTo>
                  <a:cubicBezTo>
                    <a:pt x="280" y="160"/>
                    <a:pt x="280" y="160"/>
                    <a:pt x="280" y="160"/>
                  </a:cubicBezTo>
                  <a:cubicBezTo>
                    <a:pt x="279" y="160"/>
                    <a:pt x="279" y="160"/>
                    <a:pt x="279" y="160"/>
                  </a:cubicBezTo>
                  <a:cubicBezTo>
                    <a:pt x="279" y="161"/>
                    <a:pt x="279" y="161"/>
                    <a:pt x="279" y="161"/>
                  </a:cubicBezTo>
                  <a:cubicBezTo>
                    <a:pt x="278" y="161"/>
                    <a:pt x="278" y="161"/>
                    <a:pt x="278" y="161"/>
                  </a:cubicBezTo>
                  <a:cubicBezTo>
                    <a:pt x="278" y="161"/>
                    <a:pt x="278" y="161"/>
                    <a:pt x="278" y="161"/>
                  </a:cubicBezTo>
                  <a:close/>
                  <a:moveTo>
                    <a:pt x="255" y="190"/>
                  </a:moveTo>
                  <a:cubicBezTo>
                    <a:pt x="256" y="190"/>
                    <a:pt x="256" y="190"/>
                    <a:pt x="256" y="190"/>
                  </a:cubicBezTo>
                  <a:cubicBezTo>
                    <a:pt x="256" y="190"/>
                    <a:pt x="256" y="190"/>
                    <a:pt x="256" y="190"/>
                  </a:cubicBezTo>
                  <a:cubicBezTo>
                    <a:pt x="256" y="190"/>
                    <a:pt x="256" y="190"/>
                    <a:pt x="256" y="190"/>
                  </a:cubicBezTo>
                  <a:cubicBezTo>
                    <a:pt x="255" y="190"/>
                    <a:pt x="255" y="190"/>
                    <a:pt x="255" y="190"/>
                  </a:cubicBezTo>
                  <a:cubicBezTo>
                    <a:pt x="255" y="190"/>
                    <a:pt x="255" y="190"/>
                    <a:pt x="255" y="190"/>
                  </a:cubicBezTo>
                  <a:close/>
                  <a:moveTo>
                    <a:pt x="242" y="171"/>
                  </a:moveTo>
                  <a:cubicBezTo>
                    <a:pt x="242" y="171"/>
                    <a:pt x="242" y="171"/>
                    <a:pt x="242" y="171"/>
                  </a:cubicBezTo>
                  <a:cubicBezTo>
                    <a:pt x="243" y="171"/>
                    <a:pt x="243" y="171"/>
                    <a:pt x="243" y="171"/>
                  </a:cubicBezTo>
                  <a:cubicBezTo>
                    <a:pt x="243" y="171"/>
                    <a:pt x="243" y="171"/>
                    <a:pt x="243" y="171"/>
                  </a:cubicBezTo>
                  <a:cubicBezTo>
                    <a:pt x="242" y="171"/>
                    <a:pt x="242" y="171"/>
                    <a:pt x="242" y="171"/>
                  </a:cubicBezTo>
                  <a:cubicBezTo>
                    <a:pt x="242" y="171"/>
                    <a:pt x="242" y="171"/>
                    <a:pt x="242" y="171"/>
                  </a:cubicBezTo>
                  <a:cubicBezTo>
                    <a:pt x="242" y="171"/>
                    <a:pt x="242" y="171"/>
                    <a:pt x="242" y="171"/>
                  </a:cubicBezTo>
                  <a:close/>
                  <a:moveTo>
                    <a:pt x="239" y="175"/>
                  </a:moveTo>
                  <a:cubicBezTo>
                    <a:pt x="239" y="175"/>
                    <a:pt x="239" y="175"/>
                    <a:pt x="239" y="175"/>
                  </a:cubicBezTo>
                  <a:cubicBezTo>
                    <a:pt x="238" y="174"/>
                    <a:pt x="238" y="174"/>
                    <a:pt x="238" y="174"/>
                  </a:cubicBezTo>
                  <a:cubicBezTo>
                    <a:pt x="237" y="174"/>
                    <a:pt x="237" y="174"/>
                    <a:pt x="237" y="174"/>
                  </a:cubicBezTo>
                  <a:cubicBezTo>
                    <a:pt x="238" y="173"/>
                    <a:pt x="238" y="173"/>
                    <a:pt x="238" y="173"/>
                  </a:cubicBezTo>
                  <a:cubicBezTo>
                    <a:pt x="237" y="173"/>
                    <a:pt x="237" y="173"/>
                    <a:pt x="237" y="173"/>
                  </a:cubicBezTo>
                  <a:cubicBezTo>
                    <a:pt x="237" y="172"/>
                    <a:pt x="237" y="172"/>
                    <a:pt x="237" y="172"/>
                  </a:cubicBezTo>
                  <a:cubicBezTo>
                    <a:pt x="237" y="171"/>
                    <a:pt x="237" y="171"/>
                    <a:pt x="237" y="171"/>
                  </a:cubicBezTo>
                  <a:cubicBezTo>
                    <a:pt x="237" y="171"/>
                    <a:pt x="237" y="171"/>
                    <a:pt x="237" y="171"/>
                  </a:cubicBezTo>
                  <a:cubicBezTo>
                    <a:pt x="237" y="172"/>
                    <a:pt x="237" y="172"/>
                    <a:pt x="237" y="172"/>
                  </a:cubicBezTo>
                  <a:cubicBezTo>
                    <a:pt x="238" y="172"/>
                    <a:pt x="238" y="172"/>
                    <a:pt x="238" y="172"/>
                  </a:cubicBezTo>
                  <a:cubicBezTo>
                    <a:pt x="238" y="172"/>
                    <a:pt x="238" y="172"/>
                    <a:pt x="238" y="172"/>
                  </a:cubicBezTo>
                  <a:cubicBezTo>
                    <a:pt x="239" y="173"/>
                    <a:pt x="239" y="173"/>
                    <a:pt x="239" y="173"/>
                  </a:cubicBezTo>
                  <a:cubicBezTo>
                    <a:pt x="239" y="174"/>
                    <a:pt x="239" y="174"/>
                    <a:pt x="239" y="174"/>
                  </a:cubicBezTo>
                  <a:cubicBezTo>
                    <a:pt x="240" y="174"/>
                    <a:pt x="240" y="174"/>
                    <a:pt x="240" y="174"/>
                  </a:cubicBezTo>
                  <a:cubicBezTo>
                    <a:pt x="240" y="174"/>
                    <a:pt x="240" y="174"/>
                    <a:pt x="240" y="174"/>
                  </a:cubicBezTo>
                  <a:cubicBezTo>
                    <a:pt x="240" y="175"/>
                    <a:pt x="240" y="175"/>
                    <a:pt x="240" y="175"/>
                  </a:cubicBezTo>
                  <a:cubicBezTo>
                    <a:pt x="239" y="175"/>
                    <a:pt x="239" y="175"/>
                    <a:pt x="239" y="175"/>
                  </a:cubicBezTo>
                  <a:cubicBezTo>
                    <a:pt x="239" y="175"/>
                    <a:pt x="239" y="175"/>
                    <a:pt x="239" y="175"/>
                  </a:cubicBezTo>
                  <a:close/>
                  <a:moveTo>
                    <a:pt x="234" y="175"/>
                  </a:moveTo>
                  <a:cubicBezTo>
                    <a:pt x="234" y="174"/>
                    <a:pt x="234" y="174"/>
                    <a:pt x="234" y="174"/>
                  </a:cubicBezTo>
                  <a:cubicBezTo>
                    <a:pt x="234" y="174"/>
                    <a:pt x="234" y="174"/>
                    <a:pt x="234" y="174"/>
                  </a:cubicBezTo>
                  <a:cubicBezTo>
                    <a:pt x="234" y="173"/>
                    <a:pt x="234" y="173"/>
                    <a:pt x="234" y="173"/>
                  </a:cubicBezTo>
                  <a:cubicBezTo>
                    <a:pt x="234" y="172"/>
                    <a:pt x="234" y="172"/>
                    <a:pt x="234" y="172"/>
                  </a:cubicBezTo>
                  <a:cubicBezTo>
                    <a:pt x="234" y="171"/>
                    <a:pt x="234" y="171"/>
                    <a:pt x="234" y="171"/>
                  </a:cubicBezTo>
                  <a:cubicBezTo>
                    <a:pt x="234" y="171"/>
                    <a:pt x="234" y="171"/>
                    <a:pt x="234" y="171"/>
                  </a:cubicBezTo>
                  <a:cubicBezTo>
                    <a:pt x="235" y="172"/>
                    <a:pt x="235" y="172"/>
                    <a:pt x="235" y="172"/>
                  </a:cubicBezTo>
                  <a:cubicBezTo>
                    <a:pt x="234" y="172"/>
                    <a:pt x="234" y="172"/>
                    <a:pt x="234" y="172"/>
                  </a:cubicBezTo>
                  <a:cubicBezTo>
                    <a:pt x="234" y="173"/>
                    <a:pt x="234" y="173"/>
                    <a:pt x="234" y="173"/>
                  </a:cubicBezTo>
                  <a:cubicBezTo>
                    <a:pt x="235" y="173"/>
                    <a:pt x="235" y="173"/>
                    <a:pt x="235" y="173"/>
                  </a:cubicBezTo>
                  <a:cubicBezTo>
                    <a:pt x="234" y="175"/>
                    <a:pt x="234" y="175"/>
                    <a:pt x="234" y="175"/>
                  </a:cubicBezTo>
                  <a:cubicBezTo>
                    <a:pt x="234" y="175"/>
                    <a:pt x="234" y="175"/>
                    <a:pt x="234" y="175"/>
                  </a:cubicBezTo>
                  <a:close/>
                  <a:moveTo>
                    <a:pt x="233" y="156"/>
                  </a:moveTo>
                  <a:cubicBezTo>
                    <a:pt x="233" y="157"/>
                    <a:pt x="233" y="157"/>
                    <a:pt x="233" y="157"/>
                  </a:cubicBezTo>
                  <a:cubicBezTo>
                    <a:pt x="233" y="157"/>
                    <a:pt x="233" y="157"/>
                    <a:pt x="233" y="157"/>
                  </a:cubicBezTo>
                  <a:cubicBezTo>
                    <a:pt x="234" y="157"/>
                    <a:pt x="234" y="157"/>
                    <a:pt x="234" y="157"/>
                  </a:cubicBezTo>
                  <a:cubicBezTo>
                    <a:pt x="235" y="156"/>
                    <a:pt x="235" y="156"/>
                    <a:pt x="235" y="156"/>
                  </a:cubicBezTo>
                  <a:cubicBezTo>
                    <a:pt x="235" y="156"/>
                    <a:pt x="235" y="156"/>
                    <a:pt x="235" y="156"/>
                  </a:cubicBezTo>
                  <a:cubicBezTo>
                    <a:pt x="234" y="156"/>
                    <a:pt x="234" y="156"/>
                    <a:pt x="234" y="156"/>
                  </a:cubicBezTo>
                  <a:cubicBezTo>
                    <a:pt x="233" y="156"/>
                    <a:pt x="233" y="156"/>
                    <a:pt x="233" y="156"/>
                  </a:cubicBezTo>
                  <a:close/>
                  <a:moveTo>
                    <a:pt x="233" y="156"/>
                  </a:moveTo>
                  <a:cubicBezTo>
                    <a:pt x="234" y="155"/>
                    <a:pt x="234" y="155"/>
                    <a:pt x="234" y="155"/>
                  </a:cubicBezTo>
                  <a:cubicBezTo>
                    <a:pt x="234" y="154"/>
                    <a:pt x="234" y="154"/>
                    <a:pt x="234" y="154"/>
                  </a:cubicBezTo>
                  <a:cubicBezTo>
                    <a:pt x="235" y="153"/>
                    <a:pt x="235" y="153"/>
                    <a:pt x="235" y="153"/>
                  </a:cubicBezTo>
                  <a:cubicBezTo>
                    <a:pt x="235" y="153"/>
                    <a:pt x="235" y="153"/>
                    <a:pt x="235" y="153"/>
                  </a:cubicBezTo>
                  <a:cubicBezTo>
                    <a:pt x="236" y="153"/>
                    <a:pt x="236" y="153"/>
                    <a:pt x="236" y="153"/>
                  </a:cubicBezTo>
                  <a:cubicBezTo>
                    <a:pt x="236" y="154"/>
                    <a:pt x="236" y="154"/>
                    <a:pt x="236" y="154"/>
                  </a:cubicBezTo>
                  <a:cubicBezTo>
                    <a:pt x="235" y="155"/>
                    <a:pt x="235" y="155"/>
                    <a:pt x="235" y="155"/>
                  </a:cubicBezTo>
                  <a:cubicBezTo>
                    <a:pt x="235" y="155"/>
                    <a:pt x="235" y="155"/>
                    <a:pt x="235" y="155"/>
                  </a:cubicBezTo>
                  <a:cubicBezTo>
                    <a:pt x="235" y="156"/>
                    <a:pt x="235" y="156"/>
                    <a:pt x="235" y="156"/>
                  </a:cubicBezTo>
                  <a:cubicBezTo>
                    <a:pt x="233" y="156"/>
                    <a:pt x="233" y="156"/>
                    <a:pt x="233" y="156"/>
                  </a:cubicBezTo>
                  <a:close/>
                  <a:moveTo>
                    <a:pt x="191" y="148"/>
                  </a:moveTo>
                  <a:cubicBezTo>
                    <a:pt x="191" y="147"/>
                    <a:pt x="191" y="147"/>
                    <a:pt x="191" y="147"/>
                  </a:cubicBezTo>
                  <a:cubicBezTo>
                    <a:pt x="191" y="147"/>
                    <a:pt x="191" y="147"/>
                    <a:pt x="191" y="147"/>
                  </a:cubicBezTo>
                  <a:cubicBezTo>
                    <a:pt x="191" y="147"/>
                    <a:pt x="191" y="147"/>
                    <a:pt x="191" y="147"/>
                  </a:cubicBezTo>
                  <a:cubicBezTo>
                    <a:pt x="191" y="147"/>
                    <a:pt x="191" y="147"/>
                    <a:pt x="191" y="147"/>
                  </a:cubicBezTo>
                  <a:cubicBezTo>
                    <a:pt x="191" y="148"/>
                    <a:pt x="191" y="148"/>
                    <a:pt x="191" y="148"/>
                  </a:cubicBezTo>
                  <a:close/>
                  <a:moveTo>
                    <a:pt x="155" y="138"/>
                  </a:moveTo>
                  <a:cubicBezTo>
                    <a:pt x="155" y="138"/>
                    <a:pt x="155" y="138"/>
                    <a:pt x="155" y="138"/>
                  </a:cubicBezTo>
                  <a:cubicBezTo>
                    <a:pt x="156" y="138"/>
                    <a:pt x="156" y="138"/>
                    <a:pt x="156" y="138"/>
                  </a:cubicBezTo>
                  <a:cubicBezTo>
                    <a:pt x="155" y="138"/>
                    <a:pt x="155" y="138"/>
                    <a:pt x="155" y="138"/>
                  </a:cubicBezTo>
                  <a:cubicBezTo>
                    <a:pt x="155" y="138"/>
                    <a:pt x="155" y="138"/>
                    <a:pt x="155" y="138"/>
                  </a:cubicBezTo>
                  <a:close/>
                  <a:moveTo>
                    <a:pt x="152" y="140"/>
                  </a:moveTo>
                  <a:cubicBezTo>
                    <a:pt x="153" y="140"/>
                    <a:pt x="153" y="140"/>
                    <a:pt x="153" y="140"/>
                  </a:cubicBezTo>
                  <a:cubicBezTo>
                    <a:pt x="152" y="139"/>
                    <a:pt x="152" y="139"/>
                    <a:pt x="152" y="139"/>
                  </a:cubicBezTo>
                  <a:cubicBezTo>
                    <a:pt x="152" y="139"/>
                    <a:pt x="152" y="139"/>
                    <a:pt x="152" y="139"/>
                  </a:cubicBezTo>
                  <a:cubicBezTo>
                    <a:pt x="152" y="140"/>
                    <a:pt x="152" y="140"/>
                    <a:pt x="152" y="140"/>
                  </a:cubicBezTo>
                  <a:close/>
                  <a:moveTo>
                    <a:pt x="153" y="142"/>
                  </a:moveTo>
                  <a:cubicBezTo>
                    <a:pt x="153" y="142"/>
                    <a:pt x="153" y="142"/>
                    <a:pt x="153" y="142"/>
                  </a:cubicBezTo>
                  <a:cubicBezTo>
                    <a:pt x="153" y="142"/>
                    <a:pt x="153" y="142"/>
                    <a:pt x="153" y="142"/>
                  </a:cubicBezTo>
                  <a:cubicBezTo>
                    <a:pt x="153" y="142"/>
                    <a:pt x="153" y="142"/>
                    <a:pt x="153" y="142"/>
                  </a:cubicBezTo>
                  <a:cubicBezTo>
                    <a:pt x="153" y="142"/>
                    <a:pt x="153" y="142"/>
                    <a:pt x="153" y="142"/>
                  </a:cubicBezTo>
                  <a:close/>
                  <a:moveTo>
                    <a:pt x="153" y="143"/>
                  </a:moveTo>
                  <a:cubicBezTo>
                    <a:pt x="152" y="142"/>
                    <a:pt x="152" y="142"/>
                    <a:pt x="152" y="142"/>
                  </a:cubicBezTo>
                  <a:cubicBezTo>
                    <a:pt x="152" y="142"/>
                    <a:pt x="152" y="142"/>
                    <a:pt x="152" y="142"/>
                  </a:cubicBezTo>
                  <a:cubicBezTo>
                    <a:pt x="152" y="143"/>
                    <a:pt x="152" y="143"/>
                    <a:pt x="152" y="143"/>
                  </a:cubicBezTo>
                  <a:cubicBezTo>
                    <a:pt x="153" y="143"/>
                    <a:pt x="153" y="143"/>
                    <a:pt x="153" y="143"/>
                  </a:cubicBezTo>
                  <a:close/>
                  <a:moveTo>
                    <a:pt x="154" y="145"/>
                  </a:moveTo>
                  <a:cubicBezTo>
                    <a:pt x="155" y="146"/>
                    <a:pt x="155" y="146"/>
                    <a:pt x="155" y="146"/>
                  </a:cubicBezTo>
                  <a:cubicBezTo>
                    <a:pt x="155" y="146"/>
                    <a:pt x="155" y="146"/>
                    <a:pt x="155" y="146"/>
                  </a:cubicBezTo>
                  <a:cubicBezTo>
                    <a:pt x="156" y="145"/>
                    <a:pt x="156" y="145"/>
                    <a:pt x="156" y="145"/>
                  </a:cubicBezTo>
                  <a:cubicBezTo>
                    <a:pt x="155" y="145"/>
                    <a:pt x="155" y="145"/>
                    <a:pt x="155" y="145"/>
                  </a:cubicBezTo>
                  <a:cubicBezTo>
                    <a:pt x="156" y="144"/>
                    <a:pt x="156" y="144"/>
                    <a:pt x="156" y="144"/>
                  </a:cubicBezTo>
                  <a:cubicBezTo>
                    <a:pt x="155" y="144"/>
                    <a:pt x="155" y="144"/>
                    <a:pt x="155" y="144"/>
                  </a:cubicBezTo>
                  <a:cubicBezTo>
                    <a:pt x="155" y="145"/>
                    <a:pt x="155" y="145"/>
                    <a:pt x="155" y="145"/>
                  </a:cubicBezTo>
                  <a:cubicBezTo>
                    <a:pt x="155" y="145"/>
                    <a:pt x="155" y="145"/>
                    <a:pt x="155" y="145"/>
                  </a:cubicBezTo>
                  <a:cubicBezTo>
                    <a:pt x="154" y="145"/>
                    <a:pt x="154" y="145"/>
                    <a:pt x="154" y="145"/>
                  </a:cubicBezTo>
                  <a:close/>
                  <a:moveTo>
                    <a:pt x="153" y="149"/>
                  </a:moveTo>
                  <a:cubicBezTo>
                    <a:pt x="153" y="148"/>
                    <a:pt x="153" y="148"/>
                    <a:pt x="153" y="148"/>
                  </a:cubicBezTo>
                  <a:cubicBezTo>
                    <a:pt x="153" y="148"/>
                    <a:pt x="153" y="148"/>
                    <a:pt x="153" y="148"/>
                  </a:cubicBezTo>
                  <a:cubicBezTo>
                    <a:pt x="153" y="147"/>
                    <a:pt x="153" y="147"/>
                    <a:pt x="153" y="147"/>
                  </a:cubicBezTo>
                  <a:cubicBezTo>
                    <a:pt x="154" y="146"/>
                    <a:pt x="154" y="146"/>
                    <a:pt x="154" y="146"/>
                  </a:cubicBezTo>
                  <a:cubicBezTo>
                    <a:pt x="154" y="147"/>
                    <a:pt x="154" y="147"/>
                    <a:pt x="154" y="147"/>
                  </a:cubicBezTo>
                  <a:cubicBezTo>
                    <a:pt x="154" y="147"/>
                    <a:pt x="154" y="147"/>
                    <a:pt x="154" y="147"/>
                  </a:cubicBezTo>
                  <a:cubicBezTo>
                    <a:pt x="154" y="148"/>
                    <a:pt x="154" y="148"/>
                    <a:pt x="154" y="148"/>
                  </a:cubicBezTo>
                  <a:cubicBezTo>
                    <a:pt x="154" y="148"/>
                    <a:pt x="154" y="148"/>
                    <a:pt x="154" y="148"/>
                  </a:cubicBezTo>
                  <a:cubicBezTo>
                    <a:pt x="154" y="149"/>
                    <a:pt x="154" y="149"/>
                    <a:pt x="154" y="149"/>
                  </a:cubicBezTo>
                  <a:cubicBezTo>
                    <a:pt x="154" y="149"/>
                    <a:pt x="154" y="149"/>
                    <a:pt x="154" y="149"/>
                  </a:cubicBezTo>
                  <a:cubicBezTo>
                    <a:pt x="154" y="149"/>
                    <a:pt x="154" y="149"/>
                    <a:pt x="154" y="149"/>
                  </a:cubicBezTo>
                  <a:cubicBezTo>
                    <a:pt x="153" y="149"/>
                    <a:pt x="153" y="149"/>
                    <a:pt x="153" y="149"/>
                  </a:cubicBezTo>
                  <a:close/>
                  <a:moveTo>
                    <a:pt x="186" y="131"/>
                  </a:moveTo>
                  <a:cubicBezTo>
                    <a:pt x="186" y="131"/>
                    <a:pt x="186" y="131"/>
                    <a:pt x="186" y="131"/>
                  </a:cubicBezTo>
                  <a:cubicBezTo>
                    <a:pt x="186" y="131"/>
                    <a:pt x="186" y="131"/>
                    <a:pt x="186" y="131"/>
                  </a:cubicBezTo>
                  <a:cubicBezTo>
                    <a:pt x="187" y="131"/>
                    <a:pt x="187" y="131"/>
                    <a:pt x="187" y="131"/>
                  </a:cubicBezTo>
                  <a:cubicBezTo>
                    <a:pt x="186" y="131"/>
                    <a:pt x="186" y="131"/>
                    <a:pt x="186" y="131"/>
                  </a:cubicBezTo>
                  <a:cubicBezTo>
                    <a:pt x="186" y="131"/>
                    <a:pt x="186" y="131"/>
                    <a:pt x="186" y="131"/>
                  </a:cubicBezTo>
                  <a:close/>
                  <a:moveTo>
                    <a:pt x="197" y="125"/>
                  </a:moveTo>
                  <a:cubicBezTo>
                    <a:pt x="197" y="124"/>
                    <a:pt x="197" y="124"/>
                    <a:pt x="197" y="124"/>
                  </a:cubicBezTo>
                  <a:cubicBezTo>
                    <a:pt x="197" y="124"/>
                    <a:pt x="197" y="124"/>
                    <a:pt x="197" y="124"/>
                  </a:cubicBezTo>
                  <a:cubicBezTo>
                    <a:pt x="197" y="123"/>
                    <a:pt x="197" y="123"/>
                    <a:pt x="197" y="123"/>
                  </a:cubicBezTo>
                  <a:cubicBezTo>
                    <a:pt x="197" y="123"/>
                    <a:pt x="197" y="123"/>
                    <a:pt x="197" y="123"/>
                  </a:cubicBezTo>
                  <a:cubicBezTo>
                    <a:pt x="198" y="123"/>
                    <a:pt x="198" y="123"/>
                    <a:pt x="198" y="123"/>
                  </a:cubicBezTo>
                  <a:cubicBezTo>
                    <a:pt x="198" y="123"/>
                    <a:pt x="198" y="123"/>
                    <a:pt x="198" y="123"/>
                  </a:cubicBezTo>
                  <a:cubicBezTo>
                    <a:pt x="198" y="124"/>
                    <a:pt x="198" y="124"/>
                    <a:pt x="198" y="124"/>
                  </a:cubicBezTo>
                  <a:cubicBezTo>
                    <a:pt x="198" y="124"/>
                    <a:pt x="198" y="124"/>
                    <a:pt x="198" y="124"/>
                  </a:cubicBezTo>
                  <a:cubicBezTo>
                    <a:pt x="197" y="125"/>
                    <a:pt x="197" y="125"/>
                    <a:pt x="197" y="125"/>
                  </a:cubicBezTo>
                  <a:cubicBezTo>
                    <a:pt x="197" y="125"/>
                    <a:pt x="197" y="125"/>
                    <a:pt x="197" y="125"/>
                  </a:cubicBezTo>
                  <a:close/>
                  <a:moveTo>
                    <a:pt x="185" y="137"/>
                  </a:moveTo>
                  <a:cubicBezTo>
                    <a:pt x="185" y="137"/>
                    <a:pt x="185" y="137"/>
                    <a:pt x="185" y="137"/>
                  </a:cubicBezTo>
                  <a:cubicBezTo>
                    <a:pt x="185" y="136"/>
                    <a:pt x="185" y="136"/>
                    <a:pt x="185" y="136"/>
                  </a:cubicBezTo>
                  <a:cubicBezTo>
                    <a:pt x="185" y="136"/>
                    <a:pt x="185" y="136"/>
                    <a:pt x="185" y="136"/>
                  </a:cubicBezTo>
                  <a:cubicBezTo>
                    <a:pt x="185" y="136"/>
                    <a:pt x="185" y="136"/>
                    <a:pt x="185" y="136"/>
                  </a:cubicBezTo>
                  <a:cubicBezTo>
                    <a:pt x="186" y="135"/>
                    <a:pt x="186" y="135"/>
                    <a:pt x="186" y="135"/>
                  </a:cubicBezTo>
                  <a:cubicBezTo>
                    <a:pt x="186" y="135"/>
                    <a:pt x="186" y="135"/>
                    <a:pt x="186" y="135"/>
                  </a:cubicBezTo>
                  <a:cubicBezTo>
                    <a:pt x="185" y="135"/>
                    <a:pt x="185" y="135"/>
                    <a:pt x="185" y="135"/>
                  </a:cubicBezTo>
                  <a:cubicBezTo>
                    <a:pt x="185" y="134"/>
                    <a:pt x="185" y="134"/>
                    <a:pt x="185" y="134"/>
                  </a:cubicBezTo>
                  <a:cubicBezTo>
                    <a:pt x="185" y="133"/>
                    <a:pt x="185" y="133"/>
                    <a:pt x="185" y="133"/>
                  </a:cubicBezTo>
                  <a:cubicBezTo>
                    <a:pt x="186" y="133"/>
                    <a:pt x="186" y="133"/>
                    <a:pt x="186" y="133"/>
                  </a:cubicBezTo>
                  <a:cubicBezTo>
                    <a:pt x="186" y="133"/>
                    <a:pt x="186" y="133"/>
                    <a:pt x="186" y="133"/>
                  </a:cubicBezTo>
                  <a:cubicBezTo>
                    <a:pt x="185" y="132"/>
                    <a:pt x="185" y="132"/>
                    <a:pt x="185" y="132"/>
                  </a:cubicBezTo>
                  <a:cubicBezTo>
                    <a:pt x="184" y="132"/>
                    <a:pt x="184" y="132"/>
                    <a:pt x="184" y="132"/>
                  </a:cubicBezTo>
                  <a:cubicBezTo>
                    <a:pt x="184" y="133"/>
                    <a:pt x="184" y="133"/>
                    <a:pt x="184" y="133"/>
                  </a:cubicBezTo>
                  <a:cubicBezTo>
                    <a:pt x="184" y="133"/>
                    <a:pt x="184" y="133"/>
                    <a:pt x="184" y="133"/>
                  </a:cubicBezTo>
                  <a:cubicBezTo>
                    <a:pt x="183" y="133"/>
                    <a:pt x="183" y="133"/>
                    <a:pt x="183" y="133"/>
                  </a:cubicBezTo>
                  <a:cubicBezTo>
                    <a:pt x="182" y="133"/>
                    <a:pt x="182" y="133"/>
                    <a:pt x="182" y="133"/>
                  </a:cubicBezTo>
                  <a:cubicBezTo>
                    <a:pt x="181" y="134"/>
                    <a:pt x="181" y="134"/>
                    <a:pt x="181" y="134"/>
                  </a:cubicBezTo>
                  <a:cubicBezTo>
                    <a:pt x="180" y="134"/>
                    <a:pt x="180" y="134"/>
                    <a:pt x="180" y="134"/>
                  </a:cubicBezTo>
                  <a:cubicBezTo>
                    <a:pt x="180" y="134"/>
                    <a:pt x="180" y="134"/>
                    <a:pt x="180" y="134"/>
                  </a:cubicBezTo>
                  <a:cubicBezTo>
                    <a:pt x="181" y="133"/>
                    <a:pt x="181" y="133"/>
                    <a:pt x="181" y="133"/>
                  </a:cubicBezTo>
                  <a:cubicBezTo>
                    <a:pt x="182" y="133"/>
                    <a:pt x="182" y="133"/>
                    <a:pt x="182" y="133"/>
                  </a:cubicBezTo>
                  <a:cubicBezTo>
                    <a:pt x="182" y="132"/>
                    <a:pt x="182" y="132"/>
                    <a:pt x="182" y="132"/>
                  </a:cubicBezTo>
                  <a:cubicBezTo>
                    <a:pt x="182" y="132"/>
                    <a:pt x="182" y="132"/>
                    <a:pt x="182" y="132"/>
                  </a:cubicBezTo>
                  <a:cubicBezTo>
                    <a:pt x="181" y="132"/>
                    <a:pt x="181" y="132"/>
                    <a:pt x="181" y="132"/>
                  </a:cubicBezTo>
                  <a:cubicBezTo>
                    <a:pt x="181" y="132"/>
                    <a:pt x="181" y="132"/>
                    <a:pt x="181" y="132"/>
                  </a:cubicBezTo>
                  <a:cubicBezTo>
                    <a:pt x="182" y="131"/>
                    <a:pt x="182" y="131"/>
                    <a:pt x="182" y="131"/>
                  </a:cubicBezTo>
                  <a:cubicBezTo>
                    <a:pt x="181" y="130"/>
                    <a:pt x="181" y="130"/>
                    <a:pt x="181" y="130"/>
                  </a:cubicBezTo>
                  <a:cubicBezTo>
                    <a:pt x="182" y="130"/>
                    <a:pt x="182" y="130"/>
                    <a:pt x="182" y="130"/>
                  </a:cubicBezTo>
                  <a:cubicBezTo>
                    <a:pt x="182" y="130"/>
                    <a:pt x="182" y="130"/>
                    <a:pt x="182" y="130"/>
                  </a:cubicBezTo>
                  <a:cubicBezTo>
                    <a:pt x="182" y="130"/>
                    <a:pt x="182" y="130"/>
                    <a:pt x="182" y="130"/>
                  </a:cubicBezTo>
                  <a:cubicBezTo>
                    <a:pt x="183" y="131"/>
                    <a:pt x="183" y="131"/>
                    <a:pt x="183" y="131"/>
                  </a:cubicBezTo>
                  <a:cubicBezTo>
                    <a:pt x="183" y="132"/>
                    <a:pt x="183" y="132"/>
                    <a:pt x="183" y="132"/>
                  </a:cubicBezTo>
                  <a:cubicBezTo>
                    <a:pt x="184" y="131"/>
                    <a:pt x="184" y="131"/>
                    <a:pt x="184" y="131"/>
                  </a:cubicBezTo>
                  <a:cubicBezTo>
                    <a:pt x="185" y="131"/>
                    <a:pt x="185" y="131"/>
                    <a:pt x="185" y="131"/>
                  </a:cubicBezTo>
                  <a:cubicBezTo>
                    <a:pt x="185" y="131"/>
                    <a:pt x="185" y="131"/>
                    <a:pt x="185" y="131"/>
                  </a:cubicBezTo>
                  <a:cubicBezTo>
                    <a:pt x="184" y="130"/>
                    <a:pt x="184" y="130"/>
                    <a:pt x="184" y="130"/>
                  </a:cubicBezTo>
                  <a:cubicBezTo>
                    <a:pt x="185" y="130"/>
                    <a:pt x="185" y="130"/>
                    <a:pt x="185" y="130"/>
                  </a:cubicBezTo>
                  <a:cubicBezTo>
                    <a:pt x="185" y="130"/>
                    <a:pt x="185" y="130"/>
                    <a:pt x="185" y="130"/>
                  </a:cubicBezTo>
                  <a:cubicBezTo>
                    <a:pt x="185" y="130"/>
                    <a:pt x="185" y="130"/>
                    <a:pt x="185" y="130"/>
                  </a:cubicBezTo>
                  <a:cubicBezTo>
                    <a:pt x="186" y="130"/>
                    <a:pt x="186" y="130"/>
                    <a:pt x="186" y="130"/>
                  </a:cubicBezTo>
                  <a:cubicBezTo>
                    <a:pt x="187" y="129"/>
                    <a:pt x="187" y="129"/>
                    <a:pt x="187" y="129"/>
                  </a:cubicBezTo>
                  <a:cubicBezTo>
                    <a:pt x="187" y="129"/>
                    <a:pt x="187" y="129"/>
                    <a:pt x="187" y="129"/>
                  </a:cubicBezTo>
                  <a:cubicBezTo>
                    <a:pt x="187" y="129"/>
                    <a:pt x="187" y="129"/>
                    <a:pt x="187" y="129"/>
                  </a:cubicBezTo>
                  <a:cubicBezTo>
                    <a:pt x="187" y="129"/>
                    <a:pt x="187" y="129"/>
                    <a:pt x="187" y="129"/>
                  </a:cubicBezTo>
                  <a:cubicBezTo>
                    <a:pt x="188" y="129"/>
                    <a:pt x="188" y="129"/>
                    <a:pt x="188" y="129"/>
                  </a:cubicBezTo>
                  <a:cubicBezTo>
                    <a:pt x="187" y="130"/>
                    <a:pt x="187" y="130"/>
                    <a:pt x="187" y="130"/>
                  </a:cubicBezTo>
                  <a:cubicBezTo>
                    <a:pt x="187" y="131"/>
                    <a:pt x="187" y="131"/>
                    <a:pt x="187" y="131"/>
                  </a:cubicBezTo>
                  <a:cubicBezTo>
                    <a:pt x="188" y="131"/>
                    <a:pt x="188" y="131"/>
                    <a:pt x="188" y="131"/>
                  </a:cubicBezTo>
                  <a:cubicBezTo>
                    <a:pt x="188" y="131"/>
                    <a:pt x="188" y="131"/>
                    <a:pt x="188" y="131"/>
                  </a:cubicBezTo>
                  <a:cubicBezTo>
                    <a:pt x="188" y="132"/>
                    <a:pt x="188" y="132"/>
                    <a:pt x="188" y="132"/>
                  </a:cubicBezTo>
                  <a:cubicBezTo>
                    <a:pt x="188" y="132"/>
                    <a:pt x="188" y="132"/>
                    <a:pt x="188" y="132"/>
                  </a:cubicBezTo>
                  <a:cubicBezTo>
                    <a:pt x="189" y="131"/>
                    <a:pt x="189" y="131"/>
                    <a:pt x="189" y="131"/>
                  </a:cubicBezTo>
                  <a:cubicBezTo>
                    <a:pt x="189" y="130"/>
                    <a:pt x="189" y="130"/>
                    <a:pt x="189" y="130"/>
                  </a:cubicBezTo>
                  <a:cubicBezTo>
                    <a:pt x="190" y="129"/>
                    <a:pt x="190" y="129"/>
                    <a:pt x="190" y="129"/>
                  </a:cubicBezTo>
                  <a:cubicBezTo>
                    <a:pt x="190" y="129"/>
                    <a:pt x="190" y="129"/>
                    <a:pt x="190" y="129"/>
                  </a:cubicBezTo>
                  <a:cubicBezTo>
                    <a:pt x="190" y="130"/>
                    <a:pt x="190" y="130"/>
                    <a:pt x="190" y="130"/>
                  </a:cubicBezTo>
                  <a:cubicBezTo>
                    <a:pt x="190" y="131"/>
                    <a:pt x="190" y="131"/>
                    <a:pt x="190" y="131"/>
                  </a:cubicBezTo>
                  <a:cubicBezTo>
                    <a:pt x="190" y="132"/>
                    <a:pt x="190" y="132"/>
                    <a:pt x="190" y="132"/>
                  </a:cubicBezTo>
                  <a:cubicBezTo>
                    <a:pt x="190" y="132"/>
                    <a:pt x="190" y="132"/>
                    <a:pt x="190" y="132"/>
                  </a:cubicBezTo>
                  <a:cubicBezTo>
                    <a:pt x="191" y="132"/>
                    <a:pt x="191" y="132"/>
                    <a:pt x="191" y="132"/>
                  </a:cubicBezTo>
                  <a:cubicBezTo>
                    <a:pt x="191" y="132"/>
                    <a:pt x="191" y="132"/>
                    <a:pt x="191" y="132"/>
                  </a:cubicBezTo>
                  <a:cubicBezTo>
                    <a:pt x="192" y="131"/>
                    <a:pt x="192" y="131"/>
                    <a:pt x="192" y="131"/>
                  </a:cubicBezTo>
                  <a:cubicBezTo>
                    <a:pt x="193" y="130"/>
                    <a:pt x="193" y="130"/>
                    <a:pt x="193" y="130"/>
                  </a:cubicBezTo>
                  <a:cubicBezTo>
                    <a:pt x="193" y="129"/>
                    <a:pt x="193" y="129"/>
                    <a:pt x="193" y="129"/>
                  </a:cubicBezTo>
                  <a:cubicBezTo>
                    <a:pt x="193" y="128"/>
                    <a:pt x="193" y="128"/>
                    <a:pt x="193" y="128"/>
                  </a:cubicBezTo>
                  <a:cubicBezTo>
                    <a:pt x="193" y="128"/>
                    <a:pt x="193" y="128"/>
                    <a:pt x="193" y="128"/>
                  </a:cubicBezTo>
                  <a:cubicBezTo>
                    <a:pt x="193" y="127"/>
                    <a:pt x="193" y="127"/>
                    <a:pt x="193" y="127"/>
                  </a:cubicBezTo>
                  <a:cubicBezTo>
                    <a:pt x="192" y="127"/>
                    <a:pt x="192" y="127"/>
                    <a:pt x="192" y="127"/>
                  </a:cubicBezTo>
                  <a:cubicBezTo>
                    <a:pt x="192" y="127"/>
                    <a:pt x="192" y="127"/>
                    <a:pt x="192" y="127"/>
                  </a:cubicBezTo>
                  <a:cubicBezTo>
                    <a:pt x="191" y="127"/>
                    <a:pt x="191" y="127"/>
                    <a:pt x="191" y="127"/>
                  </a:cubicBezTo>
                  <a:cubicBezTo>
                    <a:pt x="191" y="127"/>
                    <a:pt x="191" y="127"/>
                    <a:pt x="191" y="127"/>
                  </a:cubicBezTo>
                  <a:cubicBezTo>
                    <a:pt x="192" y="126"/>
                    <a:pt x="192" y="126"/>
                    <a:pt x="192" y="126"/>
                  </a:cubicBezTo>
                  <a:cubicBezTo>
                    <a:pt x="192" y="126"/>
                    <a:pt x="192" y="126"/>
                    <a:pt x="192" y="126"/>
                  </a:cubicBezTo>
                  <a:cubicBezTo>
                    <a:pt x="191" y="126"/>
                    <a:pt x="191" y="126"/>
                    <a:pt x="191" y="126"/>
                  </a:cubicBezTo>
                  <a:cubicBezTo>
                    <a:pt x="191" y="126"/>
                    <a:pt x="191" y="126"/>
                    <a:pt x="191" y="126"/>
                  </a:cubicBezTo>
                  <a:cubicBezTo>
                    <a:pt x="190" y="125"/>
                    <a:pt x="190" y="125"/>
                    <a:pt x="190" y="125"/>
                  </a:cubicBezTo>
                  <a:cubicBezTo>
                    <a:pt x="190" y="125"/>
                    <a:pt x="190" y="125"/>
                    <a:pt x="190" y="125"/>
                  </a:cubicBezTo>
                  <a:cubicBezTo>
                    <a:pt x="189" y="123"/>
                    <a:pt x="189" y="123"/>
                    <a:pt x="189" y="123"/>
                  </a:cubicBezTo>
                  <a:cubicBezTo>
                    <a:pt x="189" y="122"/>
                    <a:pt x="189" y="122"/>
                    <a:pt x="189" y="122"/>
                  </a:cubicBezTo>
                  <a:cubicBezTo>
                    <a:pt x="190" y="121"/>
                    <a:pt x="190" y="121"/>
                    <a:pt x="190" y="121"/>
                  </a:cubicBezTo>
                  <a:cubicBezTo>
                    <a:pt x="189" y="120"/>
                    <a:pt x="189" y="120"/>
                    <a:pt x="189" y="120"/>
                  </a:cubicBezTo>
                  <a:cubicBezTo>
                    <a:pt x="189" y="121"/>
                    <a:pt x="189" y="121"/>
                    <a:pt x="189" y="121"/>
                  </a:cubicBezTo>
                  <a:cubicBezTo>
                    <a:pt x="189" y="122"/>
                    <a:pt x="189" y="122"/>
                    <a:pt x="189" y="122"/>
                  </a:cubicBezTo>
                  <a:cubicBezTo>
                    <a:pt x="188" y="121"/>
                    <a:pt x="188" y="121"/>
                    <a:pt x="188" y="121"/>
                  </a:cubicBezTo>
                  <a:cubicBezTo>
                    <a:pt x="187" y="121"/>
                    <a:pt x="187" y="121"/>
                    <a:pt x="187" y="121"/>
                  </a:cubicBezTo>
                  <a:cubicBezTo>
                    <a:pt x="187" y="119"/>
                    <a:pt x="187" y="119"/>
                    <a:pt x="187" y="119"/>
                  </a:cubicBezTo>
                  <a:cubicBezTo>
                    <a:pt x="186" y="119"/>
                    <a:pt x="186" y="119"/>
                    <a:pt x="186" y="119"/>
                  </a:cubicBezTo>
                  <a:cubicBezTo>
                    <a:pt x="186" y="117"/>
                    <a:pt x="186" y="117"/>
                    <a:pt x="186" y="117"/>
                  </a:cubicBezTo>
                  <a:cubicBezTo>
                    <a:pt x="185" y="117"/>
                    <a:pt x="185" y="117"/>
                    <a:pt x="185" y="117"/>
                  </a:cubicBezTo>
                  <a:cubicBezTo>
                    <a:pt x="185" y="116"/>
                    <a:pt x="185" y="116"/>
                    <a:pt x="185" y="116"/>
                  </a:cubicBezTo>
                  <a:cubicBezTo>
                    <a:pt x="185" y="115"/>
                    <a:pt x="185" y="115"/>
                    <a:pt x="185" y="115"/>
                  </a:cubicBezTo>
                  <a:cubicBezTo>
                    <a:pt x="185" y="115"/>
                    <a:pt x="185" y="115"/>
                    <a:pt x="185" y="115"/>
                  </a:cubicBezTo>
                  <a:cubicBezTo>
                    <a:pt x="186" y="115"/>
                    <a:pt x="186" y="115"/>
                    <a:pt x="186" y="115"/>
                  </a:cubicBezTo>
                  <a:cubicBezTo>
                    <a:pt x="186" y="114"/>
                    <a:pt x="186" y="114"/>
                    <a:pt x="186" y="114"/>
                  </a:cubicBezTo>
                  <a:cubicBezTo>
                    <a:pt x="187" y="114"/>
                    <a:pt x="187" y="114"/>
                    <a:pt x="187" y="114"/>
                  </a:cubicBezTo>
                  <a:cubicBezTo>
                    <a:pt x="187" y="114"/>
                    <a:pt x="187" y="114"/>
                    <a:pt x="187" y="114"/>
                  </a:cubicBezTo>
                  <a:cubicBezTo>
                    <a:pt x="188" y="114"/>
                    <a:pt x="188" y="114"/>
                    <a:pt x="188" y="114"/>
                  </a:cubicBezTo>
                  <a:cubicBezTo>
                    <a:pt x="188" y="113"/>
                    <a:pt x="188" y="113"/>
                    <a:pt x="188" y="113"/>
                  </a:cubicBezTo>
                  <a:cubicBezTo>
                    <a:pt x="188" y="112"/>
                    <a:pt x="188" y="112"/>
                    <a:pt x="188" y="112"/>
                  </a:cubicBezTo>
                  <a:cubicBezTo>
                    <a:pt x="188" y="111"/>
                    <a:pt x="188" y="111"/>
                    <a:pt x="188" y="111"/>
                  </a:cubicBezTo>
                  <a:cubicBezTo>
                    <a:pt x="189" y="110"/>
                    <a:pt x="189" y="110"/>
                    <a:pt x="189" y="110"/>
                  </a:cubicBezTo>
                  <a:cubicBezTo>
                    <a:pt x="188" y="109"/>
                    <a:pt x="188" y="109"/>
                    <a:pt x="188" y="109"/>
                  </a:cubicBezTo>
                  <a:cubicBezTo>
                    <a:pt x="188" y="108"/>
                    <a:pt x="188" y="108"/>
                    <a:pt x="188" y="108"/>
                  </a:cubicBezTo>
                  <a:cubicBezTo>
                    <a:pt x="189" y="108"/>
                    <a:pt x="189" y="108"/>
                    <a:pt x="189" y="108"/>
                  </a:cubicBezTo>
                  <a:cubicBezTo>
                    <a:pt x="189" y="107"/>
                    <a:pt x="189" y="107"/>
                    <a:pt x="189" y="107"/>
                  </a:cubicBezTo>
                  <a:cubicBezTo>
                    <a:pt x="190" y="106"/>
                    <a:pt x="190" y="106"/>
                    <a:pt x="190" y="106"/>
                  </a:cubicBezTo>
                  <a:cubicBezTo>
                    <a:pt x="190" y="105"/>
                    <a:pt x="190" y="105"/>
                    <a:pt x="190" y="105"/>
                  </a:cubicBezTo>
                  <a:cubicBezTo>
                    <a:pt x="190" y="104"/>
                    <a:pt x="190" y="104"/>
                    <a:pt x="190" y="104"/>
                  </a:cubicBezTo>
                  <a:cubicBezTo>
                    <a:pt x="190" y="103"/>
                    <a:pt x="190" y="103"/>
                    <a:pt x="190" y="103"/>
                  </a:cubicBezTo>
                  <a:cubicBezTo>
                    <a:pt x="191" y="103"/>
                    <a:pt x="191" y="103"/>
                    <a:pt x="191" y="103"/>
                  </a:cubicBezTo>
                  <a:cubicBezTo>
                    <a:pt x="191" y="102"/>
                    <a:pt x="191" y="102"/>
                    <a:pt x="191" y="102"/>
                  </a:cubicBezTo>
                  <a:cubicBezTo>
                    <a:pt x="192" y="101"/>
                    <a:pt x="192" y="101"/>
                    <a:pt x="192" y="101"/>
                  </a:cubicBezTo>
                  <a:cubicBezTo>
                    <a:pt x="192" y="100"/>
                    <a:pt x="192" y="100"/>
                    <a:pt x="192" y="100"/>
                  </a:cubicBezTo>
                  <a:cubicBezTo>
                    <a:pt x="192" y="100"/>
                    <a:pt x="192" y="100"/>
                    <a:pt x="192" y="100"/>
                  </a:cubicBezTo>
                  <a:cubicBezTo>
                    <a:pt x="192" y="99"/>
                    <a:pt x="192" y="99"/>
                    <a:pt x="192" y="99"/>
                  </a:cubicBezTo>
                  <a:cubicBezTo>
                    <a:pt x="193" y="99"/>
                    <a:pt x="193" y="99"/>
                    <a:pt x="193" y="99"/>
                  </a:cubicBezTo>
                  <a:cubicBezTo>
                    <a:pt x="192" y="98"/>
                    <a:pt x="192" y="98"/>
                    <a:pt x="192" y="98"/>
                  </a:cubicBezTo>
                  <a:cubicBezTo>
                    <a:pt x="192" y="97"/>
                    <a:pt x="192" y="97"/>
                    <a:pt x="192" y="97"/>
                  </a:cubicBezTo>
                  <a:cubicBezTo>
                    <a:pt x="192" y="97"/>
                    <a:pt x="192" y="97"/>
                    <a:pt x="192" y="97"/>
                  </a:cubicBezTo>
                  <a:cubicBezTo>
                    <a:pt x="191" y="96"/>
                    <a:pt x="191" y="96"/>
                    <a:pt x="191" y="96"/>
                  </a:cubicBezTo>
                  <a:cubicBezTo>
                    <a:pt x="191" y="95"/>
                    <a:pt x="191" y="95"/>
                    <a:pt x="191" y="95"/>
                  </a:cubicBezTo>
                  <a:cubicBezTo>
                    <a:pt x="191" y="95"/>
                    <a:pt x="191" y="95"/>
                    <a:pt x="191" y="95"/>
                  </a:cubicBezTo>
                  <a:cubicBezTo>
                    <a:pt x="191" y="93"/>
                    <a:pt x="191" y="93"/>
                    <a:pt x="191" y="93"/>
                  </a:cubicBezTo>
                  <a:cubicBezTo>
                    <a:pt x="190" y="93"/>
                    <a:pt x="190" y="93"/>
                    <a:pt x="190" y="93"/>
                  </a:cubicBezTo>
                  <a:cubicBezTo>
                    <a:pt x="190" y="93"/>
                    <a:pt x="190" y="93"/>
                    <a:pt x="190" y="93"/>
                  </a:cubicBezTo>
                  <a:cubicBezTo>
                    <a:pt x="189" y="93"/>
                    <a:pt x="189" y="93"/>
                    <a:pt x="189" y="93"/>
                  </a:cubicBezTo>
                  <a:cubicBezTo>
                    <a:pt x="189" y="94"/>
                    <a:pt x="189" y="94"/>
                    <a:pt x="189" y="94"/>
                  </a:cubicBezTo>
                  <a:cubicBezTo>
                    <a:pt x="189" y="94"/>
                    <a:pt x="189" y="94"/>
                    <a:pt x="189" y="94"/>
                  </a:cubicBezTo>
                  <a:cubicBezTo>
                    <a:pt x="188" y="92"/>
                    <a:pt x="188" y="92"/>
                    <a:pt x="188" y="92"/>
                  </a:cubicBezTo>
                  <a:cubicBezTo>
                    <a:pt x="187" y="92"/>
                    <a:pt x="187" y="92"/>
                    <a:pt x="187" y="92"/>
                  </a:cubicBezTo>
                  <a:cubicBezTo>
                    <a:pt x="187" y="92"/>
                    <a:pt x="187" y="92"/>
                    <a:pt x="187" y="92"/>
                  </a:cubicBezTo>
                  <a:cubicBezTo>
                    <a:pt x="186" y="92"/>
                    <a:pt x="186" y="92"/>
                    <a:pt x="186" y="92"/>
                  </a:cubicBezTo>
                  <a:cubicBezTo>
                    <a:pt x="186" y="93"/>
                    <a:pt x="186" y="93"/>
                    <a:pt x="186" y="93"/>
                  </a:cubicBezTo>
                  <a:cubicBezTo>
                    <a:pt x="186" y="93"/>
                    <a:pt x="186" y="93"/>
                    <a:pt x="186" y="93"/>
                  </a:cubicBezTo>
                  <a:cubicBezTo>
                    <a:pt x="185" y="93"/>
                    <a:pt x="185" y="93"/>
                    <a:pt x="185" y="93"/>
                  </a:cubicBezTo>
                  <a:cubicBezTo>
                    <a:pt x="185" y="94"/>
                    <a:pt x="185" y="94"/>
                    <a:pt x="185" y="94"/>
                  </a:cubicBezTo>
                  <a:cubicBezTo>
                    <a:pt x="185" y="95"/>
                    <a:pt x="185" y="95"/>
                    <a:pt x="185" y="95"/>
                  </a:cubicBezTo>
                  <a:cubicBezTo>
                    <a:pt x="184" y="95"/>
                    <a:pt x="184" y="95"/>
                    <a:pt x="184" y="95"/>
                  </a:cubicBezTo>
                  <a:cubicBezTo>
                    <a:pt x="184" y="97"/>
                    <a:pt x="184" y="97"/>
                    <a:pt x="184" y="97"/>
                  </a:cubicBezTo>
                  <a:cubicBezTo>
                    <a:pt x="184" y="98"/>
                    <a:pt x="184" y="98"/>
                    <a:pt x="184" y="98"/>
                  </a:cubicBezTo>
                  <a:cubicBezTo>
                    <a:pt x="183" y="98"/>
                    <a:pt x="183" y="98"/>
                    <a:pt x="183" y="98"/>
                  </a:cubicBezTo>
                  <a:cubicBezTo>
                    <a:pt x="183" y="99"/>
                    <a:pt x="183" y="99"/>
                    <a:pt x="183" y="99"/>
                  </a:cubicBezTo>
                  <a:cubicBezTo>
                    <a:pt x="183" y="99"/>
                    <a:pt x="183" y="99"/>
                    <a:pt x="183" y="99"/>
                  </a:cubicBezTo>
                  <a:cubicBezTo>
                    <a:pt x="183" y="100"/>
                    <a:pt x="183" y="100"/>
                    <a:pt x="183" y="100"/>
                  </a:cubicBezTo>
                  <a:cubicBezTo>
                    <a:pt x="182" y="100"/>
                    <a:pt x="182" y="100"/>
                    <a:pt x="182" y="100"/>
                  </a:cubicBezTo>
                  <a:cubicBezTo>
                    <a:pt x="182" y="102"/>
                    <a:pt x="182" y="102"/>
                    <a:pt x="182" y="102"/>
                  </a:cubicBezTo>
                  <a:cubicBezTo>
                    <a:pt x="181" y="102"/>
                    <a:pt x="181" y="102"/>
                    <a:pt x="181" y="102"/>
                  </a:cubicBezTo>
                  <a:cubicBezTo>
                    <a:pt x="181" y="102"/>
                    <a:pt x="181" y="102"/>
                    <a:pt x="181" y="102"/>
                  </a:cubicBezTo>
                  <a:cubicBezTo>
                    <a:pt x="180" y="104"/>
                    <a:pt x="180" y="104"/>
                    <a:pt x="180" y="104"/>
                  </a:cubicBezTo>
                  <a:cubicBezTo>
                    <a:pt x="181" y="104"/>
                    <a:pt x="181" y="104"/>
                    <a:pt x="181" y="104"/>
                  </a:cubicBezTo>
                  <a:cubicBezTo>
                    <a:pt x="180" y="105"/>
                    <a:pt x="180" y="105"/>
                    <a:pt x="180" y="105"/>
                  </a:cubicBezTo>
                  <a:cubicBezTo>
                    <a:pt x="180" y="106"/>
                    <a:pt x="180" y="106"/>
                    <a:pt x="180" y="106"/>
                  </a:cubicBezTo>
                  <a:cubicBezTo>
                    <a:pt x="180" y="106"/>
                    <a:pt x="180" y="106"/>
                    <a:pt x="180" y="106"/>
                  </a:cubicBezTo>
                  <a:cubicBezTo>
                    <a:pt x="180" y="107"/>
                    <a:pt x="180" y="107"/>
                    <a:pt x="180" y="107"/>
                  </a:cubicBezTo>
                  <a:cubicBezTo>
                    <a:pt x="180" y="108"/>
                    <a:pt x="180" y="108"/>
                    <a:pt x="180" y="108"/>
                  </a:cubicBezTo>
                  <a:cubicBezTo>
                    <a:pt x="179" y="108"/>
                    <a:pt x="179" y="108"/>
                    <a:pt x="179" y="108"/>
                  </a:cubicBezTo>
                  <a:cubicBezTo>
                    <a:pt x="179" y="108"/>
                    <a:pt x="179" y="108"/>
                    <a:pt x="179" y="108"/>
                  </a:cubicBezTo>
                  <a:cubicBezTo>
                    <a:pt x="180" y="108"/>
                    <a:pt x="180" y="108"/>
                    <a:pt x="180" y="108"/>
                  </a:cubicBezTo>
                  <a:cubicBezTo>
                    <a:pt x="180" y="109"/>
                    <a:pt x="180" y="109"/>
                    <a:pt x="180" y="109"/>
                  </a:cubicBezTo>
                  <a:cubicBezTo>
                    <a:pt x="180" y="109"/>
                    <a:pt x="180" y="109"/>
                    <a:pt x="180" y="109"/>
                  </a:cubicBezTo>
                  <a:cubicBezTo>
                    <a:pt x="179" y="109"/>
                    <a:pt x="179" y="109"/>
                    <a:pt x="179" y="109"/>
                  </a:cubicBezTo>
                  <a:cubicBezTo>
                    <a:pt x="178" y="109"/>
                    <a:pt x="178" y="109"/>
                    <a:pt x="178" y="109"/>
                  </a:cubicBezTo>
                  <a:cubicBezTo>
                    <a:pt x="178" y="109"/>
                    <a:pt x="178" y="109"/>
                    <a:pt x="178" y="109"/>
                  </a:cubicBezTo>
                  <a:cubicBezTo>
                    <a:pt x="177" y="109"/>
                    <a:pt x="177" y="109"/>
                    <a:pt x="177" y="109"/>
                  </a:cubicBezTo>
                  <a:cubicBezTo>
                    <a:pt x="177" y="110"/>
                    <a:pt x="177" y="110"/>
                    <a:pt x="177" y="110"/>
                  </a:cubicBezTo>
                  <a:cubicBezTo>
                    <a:pt x="177" y="111"/>
                    <a:pt x="177" y="111"/>
                    <a:pt x="177" y="111"/>
                  </a:cubicBezTo>
                  <a:cubicBezTo>
                    <a:pt x="176" y="110"/>
                    <a:pt x="176" y="110"/>
                    <a:pt x="176" y="110"/>
                  </a:cubicBezTo>
                  <a:cubicBezTo>
                    <a:pt x="176" y="109"/>
                    <a:pt x="176" y="109"/>
                    <a:pt x="176" y="109"/>
                  </a:cubicBezTo>
                  <a:cubicBezTo>
                    <a:pt x="177" y="109"/>
                    <a:pt x="177" y="109"/>
                    <a:pt x="177" y="109"/>
                  </a:cubicBezTo>
                  <a:cubicBezTo>
                    <a:pt x="176" y="108"/>
                    <a:pt x="176" y="108"/>
                    <a:pt x="176" y="108"/>
                  </a:cubicBezTo>
                  <a:cubicBezTo>
                    <a:pt x="176" y="107"/>
                    <a:pt x="176" y="107"/>
                    <a:pt x="176" y="107"/>
                  </a:cubicBezTo>
                  <a:cubicBezTo>
                    <a:pt x="177" y="106"/>
                    <a:pt x="177" y="106"/>
                    <a:pt x="177" y="106"/>
                  </a:cubicBezTo>
                  <a:cubicBezTo>
                    <a:pt x="177" y="105"/>
                    <a:pt x="177" y="105"/>
                    <a:pt x="177" y="105"/>
                  </a:cubicBezTo>
                  <a:cubicBezTo>
                    <a:pt x="177" y="105"/>
                    <a:pt x="177" y="105"/>
                    <a:pt x="177" y="105"/>
                  </a:cubicBezTo>
                  <a:cubicBezTo>
                    <a:pt x="178" y="104"/>
                    <a:pt x="178" y="104"/>
                    <a:pt x="178" y="104"/>
                  </a:cubicBezTo>
                  <a:cubicBezTo>
                    <a:pt x="178" y="103"/>
                    <a:pt x="178" y="103"/>
                    <a:pt x="178" y="103"/>
                  </a:cubicBezTo>
                  <a:cubicBezTo>
                    <a:pt x="178" y="102"/>
                    <a:pt x="178" y="102"/>
                    <a:pt x="178" y="102"/>
                  </a:cubicBezTo>
                  <a:cubicBezTo>
                    <a:pt x="179" y="101"/>
                    <a:pt x="179" y="101"/>
                    <a:pt x="179" y="101"/>
                  </a:cubicBezTo>
                  <a:cubicBezTo>
                    <a:pt x="179" y="100"/>
                    <a:pt x="179" y="100"/>
                    <a:pt x="179" y="100"/>
                  </a:cubicBezTo>
                  <a:cubicBezTo>
                    <a:pt x="179" y="100"/>
                    <a:pt x="179" y="100"/>
                    <a:pt x="179" y="100"/>
                  </a:cubicBezTo>
                  <a:cubicBezTo>
                    <a:pt x="178" y="100"/>
                    <a:pt x="178" y="100"/>
                    <a:pt x="178" y="100"/>
                  </a:cubicBezTo>
                  <a:cubicBezTo>
                    <a:pt x="178" y="100"/>
                    <a:pt x="178" y="100"/>
                    <a:pt x="178" y="100"/>
                  </a:cubicBezTo>
                  <a:cubicBezTo>
                    <a:pt x="179" y="99"/>
                    <a:pt x="179" y="99"/>
                    <a:pt x="179" y="99"/>
                  </a:cubicBezTo>
                  <a:cubicBezTo>
                    <a:pt x="179" y="97"/>
                    <a:pt x="179" y="97"/>
                    <a:pt x="179" y="97"/>
                  </a:cubicBezTo>
                  <a:cubicBezTo>
                    <a:pt x="179" y="97"/>
                    <a:pt x="179" y="97"/>
                    <a:pt x="179" y="97"/>
                  </a:cubicBezTo>
                  <a:cubicBezTo>
                    <a:pt x="178" y="96"/>
                    <a:pt x="178" y="96"/>
                    <a:pt x="178" y="96"/>
                  </a:cubicBezTo>
                  <a:cubicBezTo>
                    <a:pt x="179" y="96"/>
                    <a:pt x="179" y="96"/>
                    <a:pt x="179" y="96"/>
                  </a:cubicBezTo>
                  <a:cubicBezTo>
                    <a:pt x="179" y="95"/>
                    <a:pt x="179" y="95"/>
                    <a:pt x="179" y="95"/>
                  </a:cubicBezTo>
                  <a:cubicBezTo>
                    <a:pt x="178" y="95"/>
                    <a:pt x="178" y="95"/>
                    <a:pt x="178" y="95"/>
                  </a:cubicBezTo>
                  <a:cubicBezTo>
                    <a:pt x="177" y="94"/>
                    <a:pt x="177" y="94"/>
                    <a:pt x="177" y="94"/>
                  </a:cubicBezTo>
                  <a:cubicBezTo>
                    <a:pt x="176" y="94"/>
                    <a:pt x="176" y="94"/>
                    <a:pt x="176" y="94"/>
                  </a:cubicBezTo>
                  <a:cubicBezTo>
                    <a:pt x="176" y="95"/>
                    <a:pt x="176" y="95"/>
                    <a:pt x="176" y="95"/>
                  </a:cubicBezTo>
                  <a:cubicBezTo>
                    <a:pt x="177" y="96"/>
                    <a:pt x="177" y="96"/>
                    <a:pt x="177" y="96"/>
                  </a:cubicBezTo>
                  <a:cubicBezTo>
                    <a:pt x="177" y="96"/>
                    <a:pt x="177" y="96"/>
                    <a:pt x="177" y="96"/>
                  </a:cubicBezTo>
                  <a:cubicBezTo>
                    <a:pt x="177" y="97"/>
                    <a:pt x="177" y="97"/>
                    <a:pt x="177" y="97"/>
                  </a:cubicBezTo>
                  <a:cubicBezTo>
                    <a:pt x="177" y="97"/>
                    <a:pt x="177" y="97"/>
                    <a:pt x="177" y="97"/>
                  </a:cubicBezTo>
                  <a:cubicBezTo>
                    <a:pt x="176" y="97"/>
                    <a:pt x="176" y="97"/>
                    <a:pt x="176" y="97"/>
                  </a:cubicBezTo>
                  <a:cubicBezTo>
                    <a:pt x="176" y="97"/>
                    <a:pt x="176" y="97"/>
                    <a:pt x="176" y="97"/>
                  </a:cubicBezTo>
                  <a:cubicBezTo>
                    <a:pt x="175" y="97"/>
                    <a:pt x="175" y="97"/>
                    <a:pt x="175" y="97"/>
                  </a:cubicBezTo>
                  <a:cubicBezTo>
                    <a:pt x="175" y="98"/>
                    <a:pt x="175" y="98"/>
                    <a:pt x="175" y="98"/>
                  </a:cubicBezTo>
                  <a:cubicBezTo>
                    <a:pt x="176" y="98"/>
                    <a:pt x="176" y="98"/>
                    <a:pt x="176" y="98"/>
                  </a:cubicBezTo>
                  <a:cubicBezTo>
                    <a:pt x="176" y="98"/>
                    <a:pt x="176" y="98"/>
                    <a:pt x="176" y="98"/>
                  </a:cubicBezTo>
                  <a:cubicBezTo>
                    <a:pt x="176" y="99"/>
                    <a:pt x="176" y="99"/>
                    <a:pt x="176" y="99"/>
                  </a:cubicBezTo>
                  <a:cubicBezTo>
                    <a:pt x="176" y="100"/>
                    <a:pt x="176" y="100"/>
                    <a:pt x="176" y="100"/>
                  </a:cubicBezTo>
                  <a:cubicBezTo>
                    <a:pt x="176" y="99"/>
                    <a:pt x="176" y="99"/>
                    <a:pt x="176" y="99"/>
                  </a:cubicBezTo>
                  <a:cubicBezTo>
                    <a:pt x="175" y="99"/>
                    <a:pt x="175" y="99"/>
                    <a:pt x="175" y="99"/>
                  </a:cubicBezTo>
                  <a:cubicBezTo>
                    <a:pt x="175" y="100"/>
                    <a:pt x="175" y="100"/>
                    <a:pt x="175" y="100"/>
                  </a:cubicBezTo>
                  <a:cubicBezTo>
                    <a:pt x="174" y="99"/>
                    <a:pt x="174" y="99"/>
                    <a:pt x="174" y="99"/>
                  </a:cubicBezTo>
                  <a:cubicBezTo>
                    <a:pt x="174" y="99"/>
                    <a:pt x="174" y="99"/>
                    <a:pt x="174" y="99"/>
                  </a:cubicBezTo>
                  <a:cubicBezTo>
                    <a:pt x="174" y="99"/>
                    <a:pt x="174" y="99"/>
                    <a:pt x="174" y="99"/>
                  </a:cubicBezTo>
                  <a:cubicBezTo>
                    <a:pt x="173" y="100"/>
                    <a:pt x="173" y="100"/>
                    <a:pt x="173" y="100"/>
                  </a:cubicBezTo>
                  <a:cubicBezTo>
                    <a:pt x="173" y="99"/>
                    <a:pt x="173" y="99"/>
                    <a:pt x="173" y="99"/>
                  </a:cubicBezTo>
                  <a:cubicBezTo>
                    <a:pt x="173" y="99"/>
                    <a:pt x="173" y="99"/>
                    <a:pt x="173" y="99"/>
                  </a:cubicBezTo>
                  <a:cubicBezTo>
                    <a:pt x="173" y="98"/>
                    <a:pt x="173" y="98"/>
                    <a:pt x="173" y="98"/>
                  </a:cubicBezTo>
                  <a:cubicBezTo>
                    <a:pt x="173" y="98"/>
                    <a:pt x="173" y="98"/>
                    <a:pt x="173" y="98"/>
                  </a:cubicBezTo>
                  <a:cubicBezTo>
                    <a:pt x="172" y="98"/>
                    <a:pt x="172" y="98"/>
                    <a:pt x="172" y="98"/>
                  </a:cubicBezTo>
                  <a:cubicBezTo>
                    <a:pt x="171" y="99"/>
                    <a:pt x="171" y="99"/>
                    <a:pt x="171" y="99"/>
                  </a:cubicBezTo>
                  <a:cubicBezTo>
                    <a:pt x="170" y="98"/>
                    <a:pt x="170" y="98"/>
                    <a:pt x="170" y="98"/>
                  </a:cubicBezTo>
                  <a:cubicBezTo>
                    <a:pt x="170" y="98"/>
                    <a:pt x="170" y="98"/>
                    <a:pt x="170" y="98"/>
                  </a:cubicBezTo>
                  <a:cubicBezTo>
                    <a:pt x="169" y="99"/>
                    <a:pt x="169" y="99"/>
                    <a:pt x="169" y="99"/>
                  </a:cubicBezTo>
                  <a:cubicBezTo>
                    <a:pt x="168" y="99"/>
                    <a:pt x="168" y="99"/>
                    <a:pt x="168" y="99"/>
                  </a:cubicBezTo>
                  <a:cubicBezTo>
                    <a:pt x="168" y="98"/>
                    <a:pt x="168" y="98"/>
                    <a:pt x="168" y="98"/>
                  </a:cubicBezTo>
                  <a:cubicBezTo>
                    <a:pt x="167" y="99"/>
                    <a:pt x="167" y="99"/>
                    <a:pt x="167" y="99"/>
                  </a:cubicBezTo>
                  <a:cubicBezTo>
                    <a:pt x="167" y="98"/>
                    <a:pt x="167" y="98"/>
                    <a:pt x="167" y="98"/>
                  </a:cubicBezTo>
                  <a:cubicBezTo>
                    <a:pt x="167" y="98"/>
                    <a:pt x="167" y="98"/>
                    <a:pt x="167" y="98"/>
                  </a:cubicBezTo>
                  <a:cubicBezTo>
                    <a:pt x="168" y="98"/>
                    <a:pt x="168" y="98"/>
                    <a:pt x="168" y="98"/>
                  </a:cubicBezTo>
                  <a:cubicBezTo>
                    <a:pt x="169" y="98"/>
                    <a:pt x="169" y="98"/>
                    <a:pt x="169" y="98"/>
                  </a:cubicBezTo>
                  <a:cubicBezTo>
                    <a:pt x="170" y="97"/>
                    <a:pt x="170" y="97"/>
                    <a:pt x="170" y="97"/>
                  </a:cubicBezTo>
                  <a:cubicBezTo>
                    <a:pt x="170" y="97"/>
                    <a:pt x="170" y="97"/>
                    <a:pt x="170" y="97"/>
                  </a:cubicBezTo>
                  <a:cubicBezTo>
                    <a:pt x="171" y="97"/>
                    <a:pt x="171" y="97"/>
                    <a:pt x="171" y="97"/>
                  </a:cubicBezTo>
                  <a:cubicBezTo>
                    <a:pt x="171" y="97"/>
                    <a:pt x="171" y="97"/>
                    <a:pt x="171" y="97"/>
                  </a:cubicBezTo>
                  <a:cubicBezTo>
                    <a:pt x="172" y="96"/>
                    <a:pt x="172" y="96"/>
                    <a:pt x="172" y="96"/>
                  </a:cubicBezTo>
                  <a:cubicBezTo>
                    <a:pt x="172" y="96"/>
                    <a:pt x="172" y="96"/>
                    <a:pt x="172" y="96"/>
                  </a:cubicBezTo>
                  <a:cubicBezTo>
                    <a:pt x="172" y="95"/>
                    <a:pt x="172" y="95"/>
                    <a:pt x="172" y="95"/>
                  </a:cubicBezTo>
                  <a:cubicBezTo>
                    <a:pt x="172" y="95"/>
                    <a:pt x="172" y="95"/>
                    <a:pt x="172" y="95"/>
                  </a:cubicBezTo>
                  <a:cubicBezTo>
                    <a:pt x="171" y="93"/>
                    <a:pt x="171" y="93"/>
                    <a:pt x="171" y="93"/>
                  </a:cubicBezTo>
                  <a:cubicBezTo>
                    <a:pt x="170" y="93"/>
                    <a:pt x="170" y="93"/>
                    <a:pt x="170" y="93"/>
                  </a:cubicBezTo>
                  <a:cubicBezTo>
                    <a:pt x="170" y="93"/>
                    <a:pt x="170" y="93"/>
                    <a:pt x="170" y="93"/>
                  </a:cubicBezTo>
                  <a:cubicBezTo>
                    <a:pt x="169" y="91"/>
                    <a:pt x="169" y="91"/>
                    <a:pt x="169" y="91"/>
                  </a:cubicBezTo>
                  <a:cubicBezTo>
                    <a:pt x="168" y="91"/>
                    <a:pt x="168" y="91"/>
                    <a:pt x="168" y="91"/>
                  </a:cubicBezTo>
                  <a:cubicBezTo>
                    <a:pt x="168" y="91"/>
                    <a:pt x="168" y="91"/>
                    <a:pt x="168" y="91"/>
                  </a:cubicBezTo>
                  <a:cubicBezTo>
                    <a:pt x="167" y="92"/>
                    <a:pt x="167" y="92"/>
                    <a:pt x="167" y="92"/>
                  </a:cubicBezTo>
                  <a:cubicBezTo>
                    <a:pt x="166" y="92"/>
                    <a:pt x="166" y="92"/>
                    <a:pt x="166" y="92"/>
                  </a:cubicBezTo>
                  <a:cubicBezTo>
                    <a:pt x="165" y="93"/>
                    <a:pt x="165" y="93"/>
                    <a:pt x="165" y="93"/>
                  </a:cubicBezTo>
                  <a:cubicBezTo>
                    <a:pt x="165" y="93"/>
                    <a:pt x="165" y="93"/>
                    <a:pt x="165" y="93"/>
                  </a:cubicBezTo>
                  <a:cubicBezTo>
                    <a:pt x="165" y="94"/>
                    <a:pt x="165" y="94"/>
                    <a:pt x="165" y="94"/>
                  </a:cubicBezTo>
                  <a:cubicBezTo>
                    <a:pt x="164" y="94"/>
                    <a:pt x="164" y="94"/>
                    <a:pt x="164" y="94"/>
                  </a:cubicBezTo>
                  <a:cubicBezTo>
                    <a:pt x="164" y="94"/>
                    <a:pt x="164" y="94"/>
                    <a:pt x="164" y="94"/>
                  </a:cubicBezTo>
                  <a:cubicBezTo>
                    <a:pt x="164" y="94"/>
                    <a:pt x="164" y="94"/>
                    <a:pt x="164" y="94"/>
                  </a:cubicBezTo>
                  <a:cubicBezTo>
                    <a:pt x="163" y="94"/>
                    <a:pt x="163" y="94"/>
                    <a:pt x="163" y="94"/>
                  </a:cubicBezTo>
                  <a:cubicBezTo>
                    <a:pt x="162" y="94"/>
                    <a:pt x="162" y="94"/>
                    <a:pt x="162" y="94"/>
                  </a:cubicBezTo>
                  <a:cubicBezTo>
                    <a:pt x="162" y="94"/>
                    <a:pt x="162" y="94"/>
                    <a:pt x="162" y="94"/>
                  </a:cubicBezTo>
                  <a:cubicBezTo>
                    <a:pt x="161" y="94"/>
                    <a:pt x="161" y="94"/>
                    <a:pt x="161" y="94"/>
                  </a:cubicBezTo>
                  <a:cubicBezTo>
                    <a:pt x="160" y="94"/>
                    <a:pt x="160" y="94"/>
                    <a:pt x="160" y="94"/>
                  </a:cubicBezTo>
                  <a:cubicBezTo>
                    <a:pt x="160" y="94"/>
                    <a:pt x="160" y="94"/>
                    <a:pt x="160" y="94"/>
                  </a:cubicBezTo>
                  <a:cubicBezTo>
                    <a:pt x="160" y="93"/>
                    <a:pt x="160" y="93"/>
                    <a:pt x="160" y="93"/>
                  </a:cubicBezTo>
                  <a:cubicBezTo>
                    <a:pt x="162" y="93"/>
                    <a:pt x="162" y="93"/>
                    <a:pt x="162" y="93"/>
                  </a:cubicBezTo>
                  <a:cubicBezTo>
                    <a:pt x="162" y="92"/>
                    <a:pt x="162" y="92"/>
                    <a:pt x="162" y="92"/>
                  </a:cubicBezTo>
                  <a:cubicBezTo>
                    <a:pt x="163" y="92"/>
                    <a:pt x="163" y="92"/>
                    <a:pt x="163" y="92"/>
                  </a:cubicBezTo>
                  <a:cubicBezTo>
                    <a:pt x="163" y="92"/>
                    <a:pt x="163" y="92"/>
                    <a:pt x="163" y="92"/>
                  </a:cubicBezTo>
                  <a:cubicBezTo>
                    <a:pt x="164" y="91"/>
                    <a:pt x="164" y="91"/>
                    <a:pt x="164" y="91"/>
                  </a:cubicBezTo>
                  <a:cubicBezTo>
                    <a:pt x="164" y="91"/>
                    <a:pt x="164" y="91"/>
                    <a:pt x="164" y="91"/>
                  </a:cubicBezTo>
                  <a:cubicBezTo>
                    <a:pt x="164" y="90"/>
                    <a:pt x="164" y="90"/>
                    <a:pt x="164" y="90"/>
                  </a:cubicBezTo>
                  <a:cubicBezTo>
                    <a:pt x="165" y="90"/>
                    <a:pt x="165" y="90"/>
                    <a:pt x="165" y="90"/>
                  </a:cubicBezTo>
                  <a:cubicBezTo>
                    <a:pt x="166" y="89"/>
                    <a:pt x="166" y="89"/>
                    <a:pt x="166" y="89"/>
                  </a:cubicBezTo>
                  <a:cubicBezTo>
                    <a:pt x="166" y="88"/>
                    <a:pt x="166" y="88"/>
                    <a:pt x="166" y="88"/>
                  </a:cubicBezTo>
                  <a:cubicBezTo>
                    <a:pt x="166" y="87"/>
                    <a:pt x="166" y="87"/>
                    <a:pt x="166" y="87"/>
                  </a:cubicBezTo>
                  <a:cubicBezTo>
                    <a:pt x="165" y="86"/>
                    <a:pt x="165" y="86"/>
                    <a:pt x="165" y="86"/>
                  </a:cubicBezTo>
                  <a:cubicBezTo>
                    <a:pt x="165" y="86"/>
                    <a:pt x="165" y="86"/>
                    <a:pt x="165" y="86"/>
                  </a:cubicBezTo>
                  <a:cubicBezTo>
                    <a:pt x="163" y="87"/>
                    <a:pt x="163" y="87"/>
                    <a:pt x="163" y="87"/>
                  </a:cubicBezTo>
                  <a:cubicBezTo>
                    <a:pt x="162" y="87"/>
                    <a:pt x="162" y="87"/>
                    <a:pt x="162" y="87"/>
                  </a:cubicBezTo>
                  <a:cubicBezTo>
                    <a:pt x="160" y="88"/>
                    <a:pt x="160" y="88"/>
                    <a:pt x="160" y="88"/>
                  </a:cubicBezTo>
                  <a:cubicBezTo>
                    <a:pt x="157" y="88"/>
                    <a:pt x="157" y="88"/>
                    <a:pt x="157" y="88"/>
                  </a:cubicBezTo>
                  <a:cubicBezTo>
                    <a:pt x="153" y="90"/>
                    <a:pt x="153" y="90"/>
                    <a:pt x="153" y="90"/>
                  </a:cubicBezTo>
                  <a:cubicBezTo>
                    <a:pt x="152" y="90"/>
                    <a:pt x="152" y="90"/>
                    <a:pt x="152" y="90"/>
                  </a:cubicBezTo>
                  <a:cubicBezTo>
                    <a:pt x="149" y="91"/>
                    <a:pt x="149" y="91"/>
                    <a:pt x="149" y="91"/>
                  </a:cubicBezTo>
                  <a:cubicBezTo>
                    <a:pt x="146" y="92"/>
                    <a:pt x="146" y="92"/>
                    <a:pt x="146" y="92"/>
                  </a:cubicBezTo>
                  <a:cubicBezTo>
                    <a:pt x="145" y="93"/>
                    <a:pt x="145" y="93"/>
                    <a:pt x="145" y="93"/>
                  </a:cubicBezTo>
                  <a:cubicBezTo>
                    <a:pt x="145" y="94"/>
                    <a:pt x="145" y="94"/>
                    <a:pt x="145" y="94"/>
                  </a:cubicBezTo>
                  <a:cubicBezTo>
                    <a:pt x="146" y="94"/>
                    <a:pt x="146" y="94"/>
                    <a:pt x="146" y="94"/>
                  </a:cubicBezTo>
                  <a:cubicBezTo>
                    <a:pt x="146" y="94"/>
                    <a:pt x="146" y="94"/>
                    <a:pt x="146" y="94"/>
                  </a:cubicBezTo>
                  <a:cubicBezTo>
                    <a:pt x="145" y="95"/>
                    <a:pt x="145" y="95"/>
                    <a:pt x="145" y="95"/>
                  </a:cubicBezTo>
                  <a:cubicBezTo>
                    <a:pt x="144" y="95"/>
                    <a:pt x="144" y="95"/>
                    <a:pt x="144" y="95"/>
                  </a:cubicBezTo>
                  <a:cubicBezTo>
                    <a:pt x="143" y="96"/>
                    <a:pt x="143" y="96"/>
                    <a:pt x="143" y="96"/>
                  </a:cubicBezTo>
                  <a:cubicBezTo>
                    <a:pt x="142" y="96"/>
                    <a:pt x="142" y="96"/>
                    <a:pt x="142" y="96"/>
                  </a:cubicBezTo>
                  <a:cubicBezTo>
                    <a:pt x="141" y="96"/>
                    <a:pt x="141" y="96"/>
                    <a:pt x="141" y="96"/>
                  </a:cubicBezTo>
                  <a:cubicBezTo>
                    <a:pt x="141" y="97"/>
                    <a:pt x="141" y="97"/>
                    <a:pt x="141" y="97"/>
                  </a:cubicBezTo>
                  <a:cubicBezTo>
                    <a:pt x="140" y="98"/>
                    <a:pt x="140" y="98"/>
                    <a:pt x="140" y="98"/>
                  </a:cubicBezTo>
                  <a:cubicBezTo>
                    <a:pt x="139" y="99"/>
                    <a:pt x="139" y="99"/>
                    <a:pt x="139" y="99"/>
                  </a:cubicBezTo>
                  <a:cubicBezTo>
                    <a:pt x="139" y="100"/>
                    <a:pt x="139" y="100"/>
                    <a:pt x="139" y="100"/>
                  </a:cubicBezTo>
                  <a:cubicBezTo>
                    <a:pt x="140" y="99"/>
                    <a:pt x="140" y="99"/>
                    <a:pt x="140" y="99"/>
                  </a:cubicBezTo>
                  <a:cubicBezTo>
                    <a:pt x="140" y="100"/>
                    <a:pt x="140" y="100"/>
                    <a:pt x="140" y="100"/>
                  </a:cubicBezTo>
                  <a:cubicBezTo>
                    <a:pt x="140" y="100"/>
                    <a:pt x="140" y="100"/>
                    <a:pt x="140" y="100"/>
                  </a:cubicBezTo>
                  <a:cubicBezTo>
                    <a:pt x="140" y="100"/>
                    <a:pt x="140" y="100"/>
                    <a:pt x="140" y="100"/>
                  </a:cubicBezTo>
                  <a:cubicBezTo>
                    <a:pt x="141" y="100"/>
                    <a:pt x="141" y="100"/>
                    <a:pt x="141" y="100"/>
                  </a:cubicBezTo>
                  <a:cubicBezTo>
                    <a:pt x="142" y="100"/>
                    <a:pt x="142" y="100"/>
                    <a:pt x="142" y="100"/>
                  </a:cubicBezTo>
                  <a:cubicBezTo>
                    <a:pt x="143" y="100"/>
                    <a:pt x="143" y="100"/>
                    <a:pt x="143" y="100"/>
                  </a:cubicBezTo>
                  <a:cubicBezTo>
                    <a:pt x="143" y="100"/>
                    <a:pt x="143" y="100"/>
                    <a:pt x="143" y="100"/>
                  </a:cubicBezTo>
                  <a:cubicBezTo>
                    <a:pt x="143" y="101"/>
                    <a:pt x="143" y="101"/>
                    <a:pt x="143" y="101"/>
                  </a:cubicBezTo>
                  <a:cubicBezTo>
                    <a:pt x="142" y="101"/>
                    <a:pt x="142" y="101"/>
                    <a:pt x="142" y="101"/>
                  </a:cubicBezTo>
                  <a:cubicBezTo>
                    <a:pt x="141" y="101"/>
                    <a:pt x="141" y="101"/>
                    <a:pt x="141" y="101"/>
                  </a:cubicBezTo>
                  <a:cubicBezTo>
                    <a:pt x="140" y="101"/>
                    <a:pt x="140" y="101"/>
                    <a:pt x="140" y="101"/>
                  </a:cubicBezTo>
                  <a:cubicBezTo>
                    <a:pt x="140" y="102"/>
                    <a:pt x="140" y="102"/>
                    <a:pt x="140" y="102"/>
                  </a:cubicBezTo>
                  <a:cubicBezTo>
                    <a:pt x="142" y="103"/>
                    <a:pt x="142" y="103"/>
                    <a:pt x="142" y="103"/>
                  </a:cubicBezTo>
                  <a:cubicBezTo>
                    <a:pt x="143" y="102"/>
                    <a:pt x="143" y="102"/>
                    <a:pt x="143" y="102"/>
                  </a:cubicBezTo>
                  <a:cubicBezTo>
                    <a:pt x="143" y="102"/>
                    <a:pt x="143" y="102"/>
                    <a:pt x="143" y="102"/>
                  </a:cubicBezTo>
                  <a:cubicBezTo>
                    <a:pt x="143" y="102"/>
                    <a:pt x="143" y="102"/>
                    <a:pt x="143" y="102"/>
                  </a:cubicBezTo>
                  <a:cubicBezTo>
                    <a:pt x="143" y="102"/>
                    <a:pt x="143" y="102"/>
                    <a:pt x="143" y="102"/>
                  </a:cubicBezTo>
                  <a:cubicBezTo>
                    <a:pt x="143" y="103"/>
                    <a:pt x="143" y="103"/>
                    <a:pt x="143" y="103"/>
                  </a:cubicBezTo>
                  <a:cubicBezTo>
                    <a:pt x="144" y="103"/>
                    <a:pt x="144" y="103"/>
                    <a:pt x="144" y="103"/>
                  </a:cubicBezTo>
                  <a:cubicBezTo>
                    <a:pt x="145" y="103"/>
                    <a:pt x="145" y="103"/>
                    <a:pt x="145" y="103"/>
                  </a:cubicBezTo>
                  <a:cubicBezTo>
                    <a:pt x="147" y="102"/>
                    <a:pt x="147" y="102"/>
                    <a:pt x="147" y="102"/>
                  </a:cubicBezTo>
                  <a:cubicBezTo>
                    <a:pt x="148" y="102"/>
                    <a:pt x="148" y="102"/>
                    <a:pt x="148" y="102"/>
                  </a:cubicBezTo>
                  <a:cubicBezTo>
                    <a:pt x="149" y="103"/>
                    <a:pt x="149" y="103"/>
                    <a:pt x="149" y="103"/>
                  </a:cubicBezTo>
                  <a:cubicBezTo>
                    <a:pt x="150" y="103"/>
                    <a:pt x="150" y="103"/>
                    <a:pt x="150" y="103"/>
                  </a:cubicBezTo>
                  <a:cubicBezTo>
                    <a:pt x="151" y="103"/>
                    <a:pt x="151" y="103"/>
                    <a:pt x="151" y="103"/>
                  </a:cubicBezTo>
                  <a:cubicBezTo>
                    <a:pt x="151" y="104"/>
                    <a:pt x="151" y="104"/>
                    <a:pt x="151" y="104"/>
                  </a:cubicBezTo>
                  <a:cubicBezTo>
                    <a:pt x="152" y="104"/>
                    <a:pt x="152" y="104"/>
                    <a:pt x="152" y="104"/>
                  </a:cubicBezTo>
                  <a:cubicBezTo>
                    <a:pt x="151" y="104"/>
                    <a:pt x="151" y="104"/>
                    <a:pt x="151" y="104"/>
                  </a:cubicBezTo>
                  <a:cubicBezTo>
                    <a:pt x="151" y="104"/>
                    <a:pt x="151" y="104"/>
                    <a:pt x="151" y="104"/>
                  </a:cubicBezTo>
                  <a:cubicBezTo>
                    <a:pt x="150" y="104"/>
                    <a:pt x="150" y="104"/>
                    <a:pt x="150" y="104"/>
                  </a:cubicBezTo>
                  <a:cubicBezTo>
                    <a:pt x="148" y="104"/>
                    <a:pt x="148" y="104"/>
                    <a:pt x="148" y="104"/>
                  </a:cubicBezTo>
                  <a:cubicBezTo>
                    <a:pt x="148" y="104"/>
                    <a:pt x="148" y="104"/>
                    <a:pt x="148" y="104"/>
                  </a:cubicBezTo>
                  <a:cubicBezTo>
                    <a:pt x="149" y="104"/>
                    <a:pt x="149" y="104"/>
                    <a:pt x="149" y="104"/>
                  </a:cubicBezTo>
                  <a:cubicBezTo>
                    <a:pt x="149" y="105"/>
                    <a:pt x="149" y="105"/>
                    <a:pt x="149" y="105"/>
                  </a:cubicBezTo>
                  <a:cubicBezTo>
                    <a:pt x="148" y="105"/>
                    <a:pt x="148" y="105"/>
                    <a:pt x="148" y="105"/>
                  </a:cubicBezTo>
                  <a:cubicBezTo>
                    <a:pt x="147" y="104"/>
                    <a:pt x="147" y="104"/>
                    <a:pt x="147" y="104"/>
                  </a:cubicBezTo>
                  <a:cubicBezTo>
                    <a:pt x="145" y="104"/>
                    <a:pt x="145" y="104"/>
                    <a:pt x="145" y="104"/>
                  </a:cubicBezTo>
                  <a:cubicBezTo>
                    <a:pt x="144" y="105"/>
                    <a:pt x="144" y="105"/>
                    <a:pt x="144" y="105"/>
                  </a:cubicBezTo>
                  <a:cubicBezTo>
                    <a:pt x="144" y="104"/>
                    <a:pt x="144" y="104"/>
                    <a:pt x="144" y="104"/>
                  </a:cubicBezTo>
                  <a:cubicBezTo>
                    <a:pt x="143" y="104"/>
                    <a:pt x="143" y="104"/>
                    <a:pt x="143" y="104"/>
                  </a:cubicBezTo>
                  <a:cubicBezTo>
                    <a:pt x="143" y="105"/>
                    <a:pt x="143" y="105"/>
                    <a:pt x="143" y="105"/>
                  </a:cubicBezTo>
                  <a:cubicBezTo>
                    <a:pt x="142" y="105"/>
                    <a:pt x="142" y="105"/>
                    <a:pt x="142" y="105"/>
                  </a:cubicBezTo>
                  <a:cubicBezTo>
                    <a:pt x="140" y="105"/>
                    <a:pt x="140" y="105"/>
                    <a:pt x="140" y="105"/>
                  </a:cubicBezTo>
                  <a:cubicBezTo>
                    <a:pt x="140" y="105"/>
                    <a:pt x="140" y="105"/>
                    <a:pt x="140" y="105"/>
                  </a:cubicBezTo>
                  <a:cubicBezTo>
                    <a:pt x="138" y="105"/>
                    <a:pt x="138" y="105"/>
                    <a:pt x="138" y="105"/>
                  </a:cubicBezTo>
                  <a:cubicBezTo>
                    <a:pt x="138" y="106"/>
                    <a:pt x="138" y="106"/>
                    <a:pt x="138" y="106"/>
                  </a:cubicBezTo>
                  <a:cubicBezTo>
                    <a:pt x="138" y="108"/>
                    <a:pt x="138" y="108"/>
                    <a:pt x="138" y="108"/>
                  </a:cubicBezTo>
                  <a:cubicBezTo>
                    <a:pt x="138" y="109"/>
                    <a:pt x="138" y="109"/>
                    <a:pt x="138" y="109"/>
                  </a:cubicBezTo>
                  <a:cubicBezTo>
                    <a:pt x="138" y="110"/>
                    <a:pt x="138" y="110"/>
                    <a:pt x="138" y="110"/>
                  </a:cubicBezTo>
                  <a:cubicBezTo>
                    <a:pt x="138" y="110"/>
                    <a:pt x="138" y="110"/>
                    <a:pt x="138" y="110"/>
                  </a:cubicBezTo>
                  <a:cubicBezTo>
                    <a:pt x="138" y="110"/>
                    <a:pt x="138" y="110"/>
                    <a:pt x="138" y="110"/>
                  </a:cubicBezTo>
                  <a:cubicBezTo>
                    <a:pt x="138" y="111"/>
                    <a:pt x="138" y="111"/>
                    <a:pt x="138" y="111"/>
                  </a:cubicBezTo>
                  <a:cubicBezTo>
                    <a:pt x="139" y="111"/>
                    <a:pt x="139" y="111"/>
                    <a:pt x="139" y="111"/>
                  </a:cubicBezTo>
                  <a:cubicBezTo>
                    <a:pt x="139" y="111"/>
                    <a:pt x="139" y="111"/>
                    <a:pt x="139" y="111"/>
                  </a:cubicBezTo>
                  <a:cubicBezTo>
                    <a:pt x="140" y="111"/>
                    <a:pt x="140" y="111"/>
                    <a:pt x="140" y="111"/>
                  </a:cubicBezTo>
                  <a:cubicBezTo>
                    <a:pt x="141" y="111"/>
                    <a:pt x="141" y="111"/>
                    <a:pt x="141" y="111"/>
                  </a:cubicBezTo>
                  <a:cubicBezTo>
                    <a:pt x="141" y="111"/>
                    <a:pt x="141" y="111"/>
                    <a:pt x="141" y="111"/>
                  </a:cubicBezTo>
                  <a:cubicBezTo>
                    <a:pt x="141" y="110"/>
                    <a:pt x="141" y="110"/>
                    <a:pt x="141" y="110"/>
                  </a:cubicBezTo>
                  <a:cubicBezTo>
                    <a:pt x="142" y="111"/>
                    <a:pt x="142" y="111"/>
                    <a:pt x="142" y="111"/>
                  </a:cubicBezTo>
                  <a:cubicBezTo>
                    <a:pt x="142" y="111"/>
                    <a:pt x="142" y="111"/>
                    <a:pt x="142" y="111"/>
                  </a:cubicBezTo>
                  <a:cubicBezTo>
                    <a:pt x="142" y="111"/>
                    <a:pt x="142" y="111"/>
                    <a:pt x="142" y="111"/>
                  </a:cubicBezTo>
                  <a:cubicBezTo>
                    <a:pt x="143" y="111"/>
                    <a:pt x="143" y="111"/>
                    <a:pt x="143" y="111"/>
                  </a:cubicBezTo>
                  <a:cubicBezTo>
                    <a:pt x="143" y="112"/>
                    <a:pt x="143" y="112"/>
                    <a:pt x="143" y="112"/>
                  </a:cubicBezTo>
                  <a:cubicBezTo>
                    <a:pt x="144" y="112"/>
                    <a:pt x="144" y="112"/>
                    <a:pt x="144" y="112"/>
                  </a:cubicBezTo>
                  <a:cubicBezTo>
                    <a:pt x="144" y="112"/>
                    <a:pt x="144" y="112"/>
                    <a:pt x="144" y="112"/>
                  </a:cubicBezTo>
                  <a:cubicBezTo>
                    <a:pt x="145" y="112"/>
                    <a:pt x="145" y="112"/>
                    <a:pt x="145" y="112"/>
                  </a:cubicBezTo>
                  <a:cubicBezTo>
                    <a:pt x="145" y="112"/>
                    <a:pt x="145" y="112"/>
                    <a:pt x="145" y="112"/>
                  </a:cubicBezTo>
                  <a:cubicBezTo>
                    <a:pt x="146" y="112"/>
                    <a:pt x="146" y="112"/>
                    <a:pt x="146" y="112"/>
                  </a:cubicBezTo>
                  <a:cubicBezTo>
                    <a:pt x="147" y="112"/>
                    <a:pt x="147" y="112"/>
                    <a:pt x="147" y="112"/>
                  </a:cubicBezTo>
                  <a:cubicBezTo>
                    <a:pt x="148" y="112"/>
                    <a:pt x="148" y="112"/>
                    <a:pt x="148" y="112"/>
                  </a:cubicBezTo>
                  <a:cubicBezTo>
                    <a:pt x="148" y="112"/>
                    <a:pt x="148" y="112"/>
                    <a:pt x="148" y="112"/>
                  </a:cubicBezTo>
                  <a:cubicBezTo>
                    <a:pt x="149" y="112"/>
                    <a:pt x="149" y="112"/>
                    <a:pt x="149" y="112"/>
                  </a:cubicBezTo>
                  <a:cubicBezTo>
                    <a:pt x="150" y="112"/>
                    <a:pt x="150" y="112"/>
                    <a:pt x="150" y="112"/>
                  </a:cubicBezTo>
                  <a:cubicBezTo>
                    <a:pt x="151" y="112"/>
                    <a:pt x="151" y="112"/>
                    <a:pt x="151" y="112"/>
                  </a:cubicBezTo>
                  <a:cubicBezTo>
                    <a:pt x="151" y="112"/>
                    <a:pt x="151" y="112"/>
                    <a:pt x="151" y="112"/>
                  </a:cubicBezTo>
                  <a:cubicBezTo>
                    <a:pt x="152" y="113"/>
                    <a:pt x="152" y="113"/>
                    <a:pt x="152" y="113"/>
                  </a:cubicBezTo>
                  <a:cubicBezTo>
                    <a:pt x="152" y="113"/>
                    <a:pt x="152" y="113"/>
                    <a:pt x="152" y="113"/>
                  </a:cubicBezTo>
                  <a:cubicBezTo>
                    <a:pt x="152" y="113"/>
                    <a:pt x="152" y="113"/>
                    <a:pt x="152" y="113"/>
                  </a:cubicBezTo>
                  <a:cubicBezTo>
                    <a:pt x="153" y="114"/>
                    <a:pt x="153" y="114"/>
                    <a:pt x="153" y="114"/>
                  </a:cubicBezTo>
                  <a:cubicBezTo>
                    <a:pt x="153" y="114"/>
                    <a:pt x="153" y="114"/>
                    <a:pt x="153" y="114"/>
                  </a:cubicBezTo>
                  <a:cubicBezTo>
                    <a:pt x="153" y="114"/>
                    <a:pt x="153" y="114"/>
                    <a:pt x="153" y="114"/>
                  </a:cubicBezTo>
                  <a:cubicBezTo>
                    <a:pt x="154" y="114"/>
                    <a:pt x="154" y="114"/>
                    <a:pt x="154" y="114"/>
                  </a:cubicBezTo>
                  <a:cubicBezTo>
                    <a:pt x="155" y="115"/>
                    <a:pt x="155" y="115"/>
                    <a:pt x="155" y="115"/>
                  </a:cubicBezTo>
                  <a:cubicBezTo>
                    <a:pt x="155" y="115"/>
                    <a:pt x="155" y="115"/>
                    <a:pt x="155" y="115"/>
                  </a:cubicBezTo>
                  <a:cubicBezTo>
                    <a:pt x="155" y="115"/>
                    <a:pt x="155" y="115"/>
                    <a:pt x="155" y="115"/>
                  </a:cubicBezTo>
                  <a:cubicBezTo>
                    <a:pt x="156" y="116"/>
                    <a:pt x="156" y="116"/>
                    <a:pt x="156" y="116"/>
                  </a:cubicBezTo>
                  <a:cubicBezTo>
                    <a:pt x="156" y="116"/>
                    <a:pt x="156" y="116"/>
                    <a:pt x="156" y="116"/>
                  </a:cubicBezTo>
                  <a:cubicBezTo>
                    <a:pt x="156" y="117"/>
                    <a:pt x="156" y="117"/>
                    <a:pt x="156" y="117"/>
                  </a:cubicBezTo>
                  <a:cubicBezTo>
                    <a:pt x="157" y="117"/>
                    <a:pt x="157" y="117"/>
                    <a:pt x="157" y="117"/>
                  </a:cubicBezTo>
                  <a:cubicBezTo>
                    <a:pt x="158" y="118"/>
                    <a:pt x="158" y="118"/>
                    <a:pt x="158" y="118"/>
                  </a:cubicBezTo>
                  <a:cubicBezTo>
                    <a:pt x="158" y="119"/>
                    <a:pt x="158" y="119"/>
                    <a:pt x="158" y="119"/>
                  </a:cubicBezTo>
                  <a:cubicBezTo>
                    <a:pt x="158" y="119"/>
                    <a:pt x="158" y="119"/>
                    <a:pt x="158" y="119"/>
                  </a:cubicBezTo>
                  <a:cubicBezTo>
                    <a:pt x="158" y="119"/>
                    <a:pt x="158" y="119"/>
                    <a:pt x="158" y="119"/>
                  </a:cubicBezTo>
                  <a:cubicBezTo>
                    <a:pt x="157" y="119"/>
                    <a:pt x="157" y="119"/>
                    <a:pt x="157" y="119"/>
                  </a:cubicBezTo>
                  <a:cubicBezTo>
                    <a:pt x="156" y="119"/>
                    <a:pt x="156" y="119"/>
                    <a:pt x="156" y="119"/>
                  </a:cubicBezTo>
                  <a:cubicBezTo>
                    <a:pt x="154" y="118"/>
                    <a:pt x="154" y="118"/>
                    <a:pt x="154" y="118"/>
                  </a:cubicBezTo>
                  <a:cubicBezTo>
                    <a:pt x="154" y="119"/>
                    <a:pt x="154" y="119"/>
                    <a:pt x="154" y="119"/>
                  </a:cubicBezTo>
                  <a:cubicBezTo>
                    <a:pt x="153" y="118"/>
                    <a:pt x="153" y="118"/>
                    <a:pt x="153" y="118"/>
                  </a:cubicBezTo>
                  <a:cubicBezTo>
                    <a:pt x="153" y="119"/>
                    <a:pt x="153" y="119"/>
                    <a:pt x="153" y="119"/>
                  </a:cubicBezTo>
                  <a:cubicBezTo>
                    <a:pt x="152" y="119"/>
                    <a:pt x="152" y="119"/>
                    <a:pt x="152" y="119"/>
                  </a:cubicBezTo>
                  <a:cubicBezTo>
                    <a:pt x="152" y="118"/>
                    <a:pt x="152" y="118"/>
                    <a:pt x="152" y="118"/>
                  </a:cubicBezTo>
                  <a:cubicBezTo>
                    <a:pt x="151" y="118"/>
                    <a:pt x="151" y="118"/>
                    <a:pt x="151" y="118"/>
                  </a:cubicBezTo>
                  <a:cubicBezTo>
                    <a:pt x="151" y="117"/>
                    <a:pt x="151" y="117"/>
                    <a:pt x="151" y="117"/>
                  </a:cubicBezTo>
                  <a:cubicBezTo>
                    <a:pt x="150" y="117"/>
                    <a:pt x="150" y="117"/>
                    <a:pt x="150" y="117"/>
                  </a:cubicBezTo>
                  <a:cubicBezTo>
                    <a:pt x="149" y="117"/>
                    <a:pt x="149" y="117"/>
                    <a:pt x="149" y="117"/>
                  </a:cubicBezTo>
                  <a:cubicBezTo>
                    <a:pt x="149" y="117"/>
                    <a:pt x="149" y="117"/>
                    <a:pt x="149" y="117"/>
                  </a:cubicBezTo>
                  <a:cubicBezTo>
                    <a:pt x="148" y="117"/>
                    <a:pt x="148" y="117"/>
                    <a:pt x="148" y="117"/>
                  </a:cubicBezTo>
                  <a:cubicBezTo>
                    <a:pt x="147" y="116"/>
                    <a:pt x="147" y="116"/>
                    <a:pt x="147" y="116"/>
                  </a:cubicBezTo>
                  <a:cubicBezTo>
                    <a:pt x="147" y="116"/>
                    <a:pt x="147" y="116"/>
                    <a:pt x="147" y="116"/>
                  </a:cubicBezTo>
                  <a:cubicBezTo>
                    <a:pt x="147" y="116"/>
                    <a:pt x="147" y="116"/>
                    <a:pt x="147" y="116"/>
                  </a:cubicBezTo>
                  <a:cubicBezTo>
                    <a:pt x="146" y="116"/>
                    <a:pt x="146" y="116"/>
                    <a:pt x="146" y="116"/>
                  </a:cubicBezTo>
                  <a:cubicBezTo>
                    <a:pt x="146" y="116"/>
                    <a:pt x="146" y="116"/>
                    <a:pt x="146" y="116"/>
                  </a:cubicBezTo>
                  <a:cubicBezTo>
                    <a:pt x="145" y="115"/>
                    <a:pt x="145" y="115"/>
                    <a:pt x="145" y="115"/>
                  </a:cubicBezTo>
                  <a:cubicBezTo>
                    <a:pt x="143" y="115"/>
                    <a:pt x="143" y="115"/>
                    <a:pt x="143" y="115"/>
                  </a:cubicBezTo>
                  <a:cubicBezTo>
                    <a:pt x="142" y="115"/>
                    <a:pt x="142" y="115"/>
                    <a:pt x="142" y="115"/>
                  </a:cubicBezTo>
                  <a:cubicBezTo>
                    <a:pt x="141" y="115"/>
                    <a:pt x="141" y="115"/>
                    <a:pt x="141" y="115"/>
                  </a:cubicBezTo>
                  <a:cubicBezTo>
                    <a:pt x="138" y="115"/>
                    <a:pt x="138" y="115"/>
                    <a:pt x="138" y="115"/>
                  </a:cubicBezTo>
                  <a:cubicBezTo>
                    <a:pt x="137" y="115"/>
                    <a:pt x="137" y="115"/>
                    <a:pt x="137" y="115"/>
                  </a:cubicBezTo>
                  <a:cubicBezTo>
                    <a:pt x="136" y="116"/>
                    <a:pt x="136" y="116"/>
                    <a:pt x="136" y="116"/>
                  </a:cubicBezTo>
                  <a:cubicBezTo>
                    <a:pt x="136" y="116"/>
                    <a:pt x="136" y="116"/>
                    <a:pt x="136" y="116"/>
                  </a:cubicBezTo>
                  <a:cubicBezTo>
                    <a:pt x="135" y="117"/>
                    <a:pt x="135" y="117"/>
                    <a:pt x="135" y="117"/>
                  </a:cubicBezTo>
                  <a:cubicBezTo>
                    <a:pt x="135" y="118"/>
                    <a:pt x="135" y="118"/>
                    <a:pt x="135" y="118"/>
                  </a:cubicBezTo>
                  <a:cubicBezTo>
                    <a:pt x="135" y="120"/>
                    <a:pt x="135" y="120"/>
                    <a:pt x="135" y="120"/>
                  </a:cubicBezTo>
                  <a:cubicBezTo>
                    <a:pt x="135" y="120"/>
                    <a:pt x="135" y="120"/>
                    <a:pt x="135" y="120"/>
                  </a:cubicBezTo>
                  <a:cubicBezTo>
                    <a:pt x="135" y="121"/>
                    <a:pt x="135" y="121"/>
                    <a:pt x="135" y="121"/>
                  </a:cubicBezTo>
                  <a:cubicBezTo>
                    <a:pt x="135" y="121"/>
                    <a:pt x="135" y="121"/>
                    <a:pt x="135" y="121"/>
                  </a:cubicBezTo>
                  <a:cubicBezTo>
                    <a:pt x="135" y="121"/>
                    <a:pt x="135" y="121"/>
                    <a:pt x="135" y="121"/>
                  </a:cubicBezTo>
                  <a:cubicBezTo>
                    <a:pt x="135" y="121"/>
                    <a:pt x="135" y="121"/>
                    <a:pt x="135" y="121"/>
                  </a:cubicBezTo>
                  <a:cubicBezTo>
                    <a:pt x="136" y="123"/>
                    <a:pt x="136" y="123"/>
                    <a:pt x="136" y="123"/>
                  </a:cubicBezTo>
                  <a:cubicBezTo>
                    <a:pt x="136" y="124"/>
                    <a:pt x="136" y="124"/>
                    <a:pt x="136" y="124"/>
                  </a:cubicBezTo>
                  <a:cubicBezTo>
                    <a:pt x="136" y="124"/>
                    <a:pt x="136" y="124"/>
                    <a:pt x="136" y="124"/>
                  </a:cubicBezTo>
                  <a:cubicBezTo>
                    <a:pt x="138" y="125"/>
                    <a:pt x="138" y="125"/>
                    <a:pt x="138" y="125"/>
                  </a:cubicBezTo>
                  <a:cubicBezTo>
                    <a:pt x="138" y="125"/>
                    <a:pt x="138" y="125"/>
                    <a:pt x="138" y="125"/>
                  </a:cubicBezTo>
                  <a:cubicBezTo>
                    <a:pt x="139" y="125"/>
                    <a:pt x="139" y="125"/>
                    <a:pt x="139" y="125"/>
                  </a:cubicBezTo>
                  <a:cubicBezTo>
                    <a:pt x="139" y="125"/>
                    <a:pt x="139" y="125"/>
                    <a:pt x="139" y="125"/>
                  </a:cubicBezTo>
                  <a:cubicBezTo>
                    <a:pt x="140" y="125"/>
                    <a:pt x="140" y="125"/>
                    <a:pt x="140" y="125"/>
                  </a:cubicBezTo>
                  <a:cubicBezTo>
                    <a:pt x="141" y="125"/>
                    <a:pt x="141" y="125"/>
                    <a:pt x="141" y="125"/>
                  </a:cubicBezTo>
                  <a:cubicBezTo>
                    <a:pt x="141" y="125"/>
                    <a:pt x="141" y="125"/>
                    <a:pt x="141" y="125"/>
                  </a:cubicBezTo>
                  <a:cubicBezTo>
                    <a:pt x="142" y="126"/>
                    <a:pt x="142" y="126"/>
                    <a:pt x="142" y="126"/>
                  </a:cubicBezTo>
                  <a:cubicBezTo>
                    <a:pt x="143" y="126"/>
                    <a:pt x="143" y="126"/>
                    <a:pt x="143" y="126"/>
                  </a:cubicBezTo>
                  <a:cubicBezTo>
                    <a:pt x="143" y="127"/>
                    <a:pt x="143" y="127"/>
                    <a:pt x="143" y="127"/>
                  </a:cubicBezTo>
                  <a:cubicBezTo>
                    <a:pt x="144" y="127"/>
                    <a:pt x="144" y="127"/>
                    <a:pt x="144" y="127"/>
                  </a:cubicBezTo>
                  <a:cubicBezTo>
                    <a:pt x="144" y="127"/>
                    <a:pt x="144" y="127"/>
                    <a:pt x="144" y="127"/>
                  </a:cubicBezTo>
                  <a:cubicBezTo>
                    <a:pt x="143" y="127"/>
                    <a:pt x="143" y="127"/>
                    <a:pt x="143" y="127"/>
                  </a:cubicBezTo>
                  <a:cubicBezTo>
                    <a:pt x="143" y="128"/>
                    <a:pt x="143" y="128"/>
                    <a:pt x="143" y="128"/>
                  </a:cubicBezTo>
                  <a:cubicBezTo>
                    <a:pt x="143" y="128"/>
                    <a:pt x="143" y="128"/>
                    <a:pt x="143" y="128"/>
                  </a:cubicBezTo>
                  <a:cubicBezTo>
                    <a:pt x="143" y="129"/>
                    <a:pt x="143" y="129"/>
                    <a:pt x="143" y="129"/>
                  </a:cubicBezTo>
                  <a:cubicBezTo>
                    <a:pt x="143" y="129"/>
                    <a:pt x="143" y="129"/>
                    <a:pt x="143" y="129"/>
                  </a:cubicBezTo>
                  <a:cubicBezTo>
                    <a:pt x="142" y="130"/>
                    <a:pt x="142" y="130"/>
                    <a:pt x="142" y="130"/>
                  </a:cubicBezTo>
                  <a:cubicBezTo>
                    <a:pt x="142" y="130"/>
                    <a:pt x="142" y="130"/>
                    <a:pt x="142" y="130"/>
                  </a:cubicBezTo>
                  <a:cubicBezTo>
                    <a:pt x="141" y="131"/>
                    <a:pt x="141" y="131"/>
                    <a:pt x="141" y="131"/>
                  </a:cubicBezTo>
                  <a:cubicBezTo>
                    <a:pt x="142" y="131"/>
                    <a:pt x="142" y="131"/>
                    <a:pt x="142" y="131"/>
                  </a:cubicBezTo>
                  <a:cubicBezTo>
                    <a:pt x="142" y="132"/>
                    <a:pt x="142" y="132"/>
                    <a:pt x="142" y="132"/>
                  </a:cubicBezTo>
                  <a:cubicBezTo>
                    <a:pt x="142" y="133"/>
                    <a:pt x="142" y="133"/>
                    <a:pt x="142" y="133"/>
                  </a:cubicBezTo>
                  <a:cubicBezTo>
                    <a:pt x="142" y="133"/>
                    <a:pt x="142" y="133"/>
                    <a:pt x="142" y="133"/>
                  </a:cubicBezTo>
                  <a:cubicBezTo>
                    <a:pt x="141" y="134"/>
                    <a:pt x="141" y="134"/>
                    <a:pt x="141" y="134"/>
                  </a:cubicBezTo>
                  <a:cubicBezTo>
                    <a:pt x="142" y="134"/>
                    <a:pt x="142" y="134"/>
                    <a:pt x="142" y="134"/>
                  </a:cubicBezTo>
                  <a:cubicBezTo>
                    <a:pt x="143" y="134"/>
                    <a:pt x="143" y="134"/>
                    <a:pt x="143" y="134"/>
                  </a:cubicBezTo>
                  <a:cubicBezTo>
                    <a:pt x="144" y="134"/>
                    <a:pt x="144" y="134"/>
                    <a:pt x="144" y="134"/>
                  </a:cubicBezTo>
                  <a:cubicBezTo>
                    <a:pt x="144" y="134"/>
                    <a:pt x="144" y="134"/>
                    <a:pt x="144" y="134"/>
                  </a:cubicBezTo>
                  <a:cubicBezTo>
                    <a:pt x="144" y="134"/>
                    <a:pt x="144" y="134"/>
                    <a:pt x="144" y="134"/>
                  </a:cubicBezTo>
                  <a:cubicBezTo>
                    <a:pt x="145" y="134"/>
                    <a:pt x="145" y="134"/>
                    <a:pt x="145" y="134"/>
                  </a:cubicBezTo>
                  <a:cubicBezTo>
                    <a:pt x="145" y="134"/>
                    <a:pt x="145" y="134"/>
                    <a:pt x="145" y="134"/>
                  </a:cubicBezTo>
                  <a:cubicBezTo>
                    <a:pt x="146" y="134"/>
                    <a:pt x="146" y="134"/>
                    <a:pt x="146" y="134"/>
                  </a:cubicBezTo>
                  <a:cubicBezTo>
                    <a:pt x="147" y="134"/>
                    <a:pt x="147" y="134"/>
                    <a:pt x="147" y="134"/>
                  </a:cubicBezTo>
                  <a:cubicBezTo>
                    <a:pt x="148" y="135"/>
                    <a:pt x="148" y="135"/>
                    <a:pt x="148" y="135"/>
                  </a:cubicBezTo>
                  <a:cubicBezTo>
                    <a:pt x="149" y="134"/>
                    <a:pt x="149" y="134"/>
                    <a:pt x="149" y="134"/>
                  </a:cubicBezTo>
                  <a:cubicBezTo>
                    <a:pt x="150" y="134"/>
                    <a:pt x="150" y="134"/>
                    <a:pt x="150" y="134"/>
                  </a:cubicBezTo>
                  <a:cubicBezTo>
                    <a:pt x="150" y="135"/>
                    <a:pt x="150" y="135"/>
                    <a:pt x="150" y="135"/>
                  </a:cubicBezTo>
                  <a:cubicBezTo>
                    <a:pt x="150" y="135"/>
                    <a:pt x="150" y="135"/>
                    <a:pt x="150" y="135"/>
                  </a:cubicBezTo>
                  <a:cubicBezTo>
                    <a:pt x="151" y="134"/>
                    <a:pt x="151" y="134"/>
                    <a:pt x="151" y="134"/>
                  </a:cubicBezTo>
                  <a:cubicBezTo>
                    <a:pt x="151" y="134"/>
                    <a:pt x="151" y="134"/>
                    <a:pt x="151" y="134"/>
                  </a:cubicBezTo>
                  <a:cubicBezTo>
                    <a:pt x="152" y="134"/>
                    <a:pt x="152" y="134"/>
                    <a:pt x="152" y="134"/>
                  </a:cubicBezTo>
                  <a:cubicBezTo>
                    <a:pt x="152" y="135"/>
                    <a:pt x="152" y="135"/>
                    <a:pt x="152" y="135"/>
                  </a:cubicBezTo>
                  <a:cubicBezTo>
                    <a:pt x="152" y="135"/>
                    <a:pt x="152" y="135"/>
                    <a:pt x="152" y="135"/>
                  </a:cubicBezTo>
                  <a:cubicBezTo>
                    <a:pt x="152" y="135"/>
                    <a:pt x="152" y="135"/>
                    <a:pt x="152" y="135"/>
                  </a:cubicBezTo>
                  <a:cubicBezTo>
                    <a:pt x="153" y="135"/>
                    <a:pt x="153" y="135"/>
                    <a:pt x="153" y="135"/>
                  </a:cubicBezTo>
                  <a:cubicBezTo>
                    <a:pt x="153" y="135"/>
                    <a:pt x="153" y="135"/>
                    <a:pt x="153" y="135"/>
                  </a:cubicBezTo>
                  <a:cubicBezTo>
                    <a:pt x="154" y="135"/>
                    <a:pt x="154" y="135"/>
                    <a:pt x="154" y="135"/>
                  </a:cubicBezTo>
                  <a:cubicBezTo>
                    <a:pt x="154" y="135"/>
                    <a:pt x="154" y="135"/>
                    <a:pt x="154" y="135"/>
                  </a:cubicBezTo>
                  <a:cubicBezTo>
                    <a:pt x="155" y="135"/>
                    <a:pt x="155" y="135"/>
                    <a:pt x="155" y="135"/>
                  </a:cubicBezTo>
                  <a:cubicBezTo>
                    <a:pt x="155" y="134"/>
                    <a:pt x="155" y="134"/>
                    <a:pt x="155" y="134"/>
                  </a:cubicBezTo>
                  <a:cubicBezTo>
                    <a:pt x="156" y="134"/>
                    <a:pt x="156" y="134"/>
                    <a:pt x="156" y="134"/>
                  </a:cubicBezTo>
                  <a:cubicBezTo>
                    <a:pt x="157" y="134"/>
                    <a:pt x="157" y="134"/>
                    <a:pt x="157" y="134"/>
                  </a:cubicBezTo>
                  <a:cubicBezTo>
                    <a:pt x="158" y="133"/>
                    <a:pt x="158" y="133"/>
                    <a:pt x="158" y="133"/>
                  </a:cubicBezTo>
                  <a:cubicBezTo>
                    <a:pt x="159" y="133"/>
                    <a:pt x="159" y="133"/>
                    <a:pt x="159" y="133"/>
                  </a:cubicBezTo>
                  <a:cubicBezTo>
                    <a:pt x="160" y="133"/>
                    <a:pt x="160" y="133"/>
                    <a:pt x="160" y="133"/>
                  </a:cubicBezTo>
                  <a:cubicBezTo>
                    <a:pt x="160" y="133"/>
                    <a:pt x="160" y="133"/>
                    <a:pt x="160" y="133"/>
                  </a:cubicBezTo>
                  <a:cubicBezTo>
                    <a:pt x="160" y="133"/>
                    <a:pt x="160" y="133"/>
                    <a:pt x="160" y="133"/>
                  </a:cubicBezTo>
                  <a:cubicBezTo>
                    <a:pt x="161" y="133"/>
                    <a:pt x="161" y="133"/>
                    <a:pt x="161" y="133"/>
                  </a:cubicBezTo>
                  <a:cubicBezTo>
                    <a:pt x="162" y="133"/>
                    <a:pt x="162" y="133"/>
                    <a:pt x="162" y="133"/>
                  </a:cubicBezTo>
                  <a:cubicBezTo>
                    <a:pt x="162" y="133"/>
                    <a:pt x="162" y="133"/>
                    <a:pt x="162" y="133"/>
                  </a:cubicBezTo>
                  <a:cubicBezTo>
                    <a:pt x="164" y="133"/>
                    <a:pt x="164" y="133"/>
                    <a:pt x="164" y="133"/>
                  </a:cubicBezTo>
                  <a:cubicBezTo>
                    <a:pt x="166" y="132"/>
                    <a:pt x="166" y="132"/>
                    <a:pt x="166" y="132"/>
                  </a:cubicBezTo>
                  <a:cubicBezTo>
                    <a:pt x="166" y="131"/>
                    <a:pt x="166" y="131"/>
                    <a:pt x="166" y="131"/>
                  </a:cubicBezTo>
                  <a:cubicBezTo>
                    <a:pt x="166" y="131"/>
                    <a:pt x="166" y="131"/>
                    <a:pt x="166" y="131"/>
                  </a:cubicBezTo>
                  <a:cubicBezTo>
                    <a:pt x="167" y="132"/>
                    <a:pt x="167" y="132"/>
                    <a:pt x="167" y="132"/>
                  </a:cubicBezTo>
                  <a:cubicBezTo>
                    <a:pt x="167" y="131"/>
                    <a:pt x="167" y="131"/>
                    <a:pt x="167" y="131"/>
                  </a:cubicBezTo>
                  <a:cubicBezTo>
                    <a:pt x="168" y="131"/>
                    <a:pt x="168" y="131"/>
                    <a:pt x="168" y="131"/>
                  </a:cubicBezTo>
                  <a:cubicBezTo>
                    <a:pt x="168" y="130"/>
                    <a:pt x="168" y="130"/>
                    <a:pt x="168" y="130"/>
                  </a:cubicBezTo>
                  <a:cubicBezTo>
                    <a:pt x="168" y="130"/>
                    <a:pt x="168" y="130"/>
                    <a:pt x="168" y="130"/>
                  </a:cubicBezTo>
                  <a:cubicBezTo>
                    <a:pt x="168" y="130"/>
                    <a:pt x="168" y="130"/>
                    <a:pt x="168" y="130"/>
                  </a:cubicBezTo>
                  <a:cubicBezTo>
                    <a:pt x="169" y="130"/>
                    <a:pt x="169" y="130"/>
                    <a:pt x="169" y="130"/>
                  </a:cubicBezTo>
                  <a:cubicBezTo>
                    <a:pt x="169" y="130"/>
                    <a:pt x="169" y="130"/>
                    <a:pt x="169" y="130"/>
                  </a:cubicBezTo>
                  <a:cubicBezTo>
                    <a:pt x="169" y="129"/>
                    <a:pt x="169" y="129"/>
                    <a:pt x="169" y="129"/>
                  </a:cubicBezTo>
                  <a:cubicBezTo>
                    <a:pt x="169" y="129"/>
                    <a:pt x="169" y="129"/>
                    <a:pt x="169" y="129"/>
                  </a:cubicBezTo>
                  <a:cubicBezTo>
                    <a:pt x="170" y="129"/>
                    <a:pt x="170" y="129"/>
                    <a:pt x="170" y="129"/>
                  </a:cubicBezTo>
                  <a:cubicBezTo>
                    <a:pt x="170" y="130"/>
                    <a:pt x="170" y="130"/>
                    <a:pt x="170" y="130"/>
                  </a:cubicBezTo>
                  <a:cubicBezTo>
                    <a:pt x="170" y="130"/>
                    <a:pt x="170" y="130"/>
                    <a:pt x="170" y="130"/>
                  </a:cubicBezTo>
                  <a:cubicBezTo>
                    <a:pt x="170" y="131"/>
                    <a:pt x="170" y="131"/>
                    <a:pt x="170" y="131"/>
                  </a:cubicBezTo>
                  <a:cubicBezTo>
                    <a:pt x="170" y="131"/>
                    <a:pt x="170" y="131"/>
                    <a:pt x="170" y="131"/>
                  </a:cubicBezTo>
                  <a:cubicBezTo>
                    <a:pt x="170" y="131"/>
                    <a:pt x="170" y="131"/>
                    <a:pt x="170" y="131"/>
                  </a:cubicBezTo>
                  <a:cubicBezTo>
                    <a:pt x="169" y="132"/>
                    <a:pt x="169" y="132"/>
                    <a:pt x="169" y="132"/>
                  </a:cubicBezTo>
                  <a:cubicBezTo>
                    <a:pt x="169" y="132"/>
                    <a:pt x="169" y="132"/>
                    <a:pt x="169" y="132"/>
                  </a:cubicBezTo>
                  <a:cubicBezTo>
                    <a:pt x="169" y="132"/>
                    <a:pt x="169" y="132"/>
                    <a:pt x="169" y="132"/>
                  </a:cubicBezTo>
                  <a:cubicBezTo>
                    <a:pt x="170" y="133"/>
                    <a:pt x="170" y="133"/>
                    <a:pt x="170" y="133"/>
                  </a:cubicBezTo>
                  <a:cubicBezTo>
                    <a:pt x="170" y="133"/>
                    <a:pt x="170" y="133"/>
                    <a:pt x="170" y="133"/>
                  </a:cubicBezTo>
                  <a:cubicBezTo>
                    <a:pt x="171" y="133"/>
                    <a:pt x="171" y="133"/>
                    <a:pt x="171" y="133"/>
                  </a:cubicBezTo>
                  <a:cubicBezTo>
                    <a:pt x="171" y="133"/>
                    <a:pt x="171" y="133"/>
                    <a:pt x="171" y="133"/>
                  </a:cubicBezTo>
                  <a:cubicBezTo>
                    <a:pt x="172" y="133"/>
                    <a:pt x="172" y="133"/>
                    <a:pt x="172" y="133"/>
                  </a:cubicBezTo>
                  <a:cubicBezTo>
                    <a:pt x="172" y="134"/>
                    <a:pt x="172" y="134"/>
                    <a:pt x="172" y="134"/>
                  </a:cubicBezTo>
                  <a:cubicBezTo>
                    <a:pt x="172" y="134"/>
                    <a:pt x="172" y="134"/>
                    <a:pt x="172" y="134"/>
                  </a:cubicBezTo>
                  <a:cubicBezTo>
                    <a:pt x="172" y="134"/>
                    <a:pt x="172" y="134"/>
                    <a:pt x="172" y="134"/>
                  </a:cubicBezTo>
                  <a:cubicBezTo>
                    <a:pt x="173" y="134"/>
                    <a:pt x="173" y="134"/>
                    <a:pt x="173" y="134"/>
                  </a:cubicBezTo>
                  <a:cubicBezTo>
                    <a:pt x="173" y="134"/>
                    <a:pt x="173" y="134"/>
                    <a:pt x="173" y="134"/>
                  </a:cubicBezTo>
                  <a:cubicBezTo>
                    <a:pt x="173" y="134"/>
                    <a:pt x="173" y="134"/>
                    <a:pt x="173" y="134"/>
                  </a:cubicBezTo>
                  <a:cubicBezTo>
                    <a:pt x="173" y="135"/>
                    <a:pt x="173" y="135"/>
                    <a:pt x="173" y="135"/>
                  </a:cubicBezTo>
                  <a:cubicBezTo>
                    <a:pt x="172" y="135"/>
                    <a:pt x="172" y="135"/>
                    <a:pt x="172" y="135"/>
                  </a:cubicBezTo>
                  <a:cubicBezTo>
                    <a:pt x="172" y="135"/>
                    <a:pt x="172" y="135"/>
                    <a:pt x="172" y="135"/>
                  </a:cubicBezTo>
                  <a:cubicBezTo>
                    <a:pt x="172" y="136"/>
                    <a:pt x="172" y="136"/>
                    <a:pt x="172" y="136"/>
                  </a:cubicBezTo>
                  <a:cubicBezTo>
                    <a:pt x="172" y="136"/>
                    <a:pt x="172" y="136"/>
                    <a:pt x="172" y="136"/>
                  </a:cubicBezTo>
                  <a:cubicBezTo>
                    <a:pt x="173" y="136"/>
                    <a:pt x="173" y="136"/>
                    <a:pt x="173" y="136"/>
                  </a:cubicBezTo>
                  <a:cubicBezTo>
                    <a:pt x="173" y="136"/>
                    <a:pt x="173" y="136"/>
                    <a:pt x="173" y="136"/>
                  </a:cubicBezTo>
                  <a:cubicBezTo>
                    <a:pt x="174" y="136"/>
                    <a:pt x="174" y="136"/>
                    <a:pt x="174" y="136"/>
                  </a:cubicBezTo>
                  <a:cubicBezTo>
                    <a:pt x="175" y="135"/>
                    <a:pt x="175" y="135"/>
                    <a:pt x="175" y="135"/>
                  </a:cubicBezTo>
                  <a:cubicBezTo>
                    <a:pt x="175" y="135"/>
                    <a:pt x="175" y="135"/>
                    <a:pt x="175" y="135"/>
                  </a:cubicBezTo>
                  <a:cubicBezTo>
                    <a:pt x="175" y="136"/>
                    <a:pt x="175" y="136"/>
                    <a:pt x="175" y="136"/>
                  </a:cubicBezTo>
                  <a:cubicBezTo>
                    <a:pt x="175" y="137"/>
                    <a:pt x="175" y="137"/>
                    <a:pt x="175" y="137"/>
                  </a:cubicBezTo>
                  <a:cubicBezTo>
                    <a:pt x="176" y="137"/>
                    <a:pt x="176" y="137"/>
                    <a:pt x="176" y="137"/>
                  </a:cubicBezTo>
                  <a:cubicBezTo>
                    <a:pt x="176" y="137"/>
                    <a:pt x="176" y="137"/>
                    <a:pt x="176" y="137"/>
                  </a:cubicBezTo>
                  <a:cubicBezTo>
                    <a:pt x="177" y="137"/>
                    <a:pt x="177" y="137"/>
                    <a:pt x="177" y="137"/>
                  </a:cubicBezTo>
                  <a:cubicBezTo>
                    <a:pt x="177" y="137"/>
                    <a:pt x="177" y="137"/>
                    <a:pt x="177" y="137"/>
                  </a:cubicBezTo>
                  <a:cubicBezTo>
                    <a:pt x="178" y="137"/>
                    <a:pt x="178" y="137"/>
                    <a:pt x="178" y="137"/>
                  </a:cubicBezTo>
                  <a:cubicBezTo>
                    <a:pt x="178" y="138"/>
                    <a:pt x="178" y="138"/>
                    <a:pt x="178" y="138"/>
                  </a:cubicBezTo>
                  <a:cubicBezTo>
                    <a:pt x="179" y="138"/>
                    <a:pt x="179" y="138"/>
                    <a:pt x="179" y="138"/>
                  </a:cubicBezTo>
                  <a:cubicBezTo>
                    <a:pt x="179" y="137"/>
                    <a:pt x="179" y="137"/>
                    <a:pt x="179" y="137"/>
                  </a:cubicBezTo>
                  <a:cubicBezTo>
                    <a:pt x="179" y="137"/>
                    <a:pt x="179" y="137"/>
                    <a:pt x="179" y="137"/>
                  </a:cubicBezTo>
                  <a:cubicBezTo>
                    <a:pt x="180" y="137"/>
                    <a:pt x="180" y="137"/>
                    <a:pt x="180" y="137"/>
                  </a:cubicBezTo>
                  <a:cubicBezTo>
                    <a:pt x="180" y="137"/>
                    <a:pt x="180" y="137"/>
                    <a:pt x="180" y="137"/>
                  </a:cubicBezTo>
                  <a:cubicBezTo>
                    <a:pt x="180" y="138"/>
                    <a:pt x="180" y="138"/>
                    <a:pt x="180" y="138"/>
                  </a:cubicBezTo>
                  <a:cubicBezTo>
                    <a:pt x="180" y="138"/>
                    <a:pt x="180" y="138"/>
                    <a:pt x="180" y="138"/>
                  </a:cubicBezTo>
                  <a:cubicBezTo>
                    <a:pt x="181" y="138"/>
                    <a:pt x="181" y="138"/>
                    <a:pt x="181" y="138"/>
                  </a:cubicBezTo>
                  <a:cubicBezTo>
                    <a:pt x="181" y="137"/>
                    <a:pt x="181" y="137"/>
                    <a:pt x="181" y="137"/>
                  </a:cubicBezTo>
                  <a:cubicBezTo>
                    <a:pt x="182" y="137"/>
                    <a:pt x="182" y="137"/>
                    <a:pt x="182" y="137"/>
                  </a:cubicBezTo>
                  <a:cubicBezTo>
                    <a:pt x="182" y="138"/>
                    <a:pt x="182" y="138"/>
                    <a:pt x="182" y="138"/>
                  </a:cubicBezTo>
                  <a:cubicBezTo>
                    <a:pt x="182" y="138"/>
                    <a:pt x="182" y="138"/>
                    <a:pt x="182" y="138"/>
                  </a:cubicBezTo>
                  <a:cubicBezTo>
                    <a:pt x="183" y="137"/>
                    <a:pt x="183" y="137"/>
                    <a:pt x="183" y="137"/>
                  </a:cubicBezTo>
                  <a:cubicBezTo>
                    <a:pt x="183" y="137"/>
                    <a:pt x="183" y="137"/>
                    <a:pt x="183" y="137"/>
                  </a:cubicBezTo>
                  <a:cubicBezTo>
                    <a:pt x="183" y="137"/>
                    <a:pt x="183" y="137"/>
                    <a:pt x="183" y="137"/>
                  </a:cubicBezTo>
                  <a:cubicBezTo>
                    <a:pt x="184" y="137"/>
                    <a:pt x="184" y="137"/>
                    <a:pt x="184" y="137"/>
                  </a:cubicBezTo>
                  <a:cubicBezTo>
                    <a:pt x="184" y="137"/>
                    <a:pt x="184" y="137"/>
                    <a:pt x="184" y="137"/>
                  </a:cubicBezTo>
                  <a:cubicBezTo>
                    <a:pt x="184" y="137"/>
                    <a:pt x="184" y="137"/>
                    <a:pt x="184" y="137"/>
                  </a:cubicBezTo>
                  <a:cubicBezTo>
                    <a:pt x="185" y="137"/>
                    <a:pt x="185" y="137"/>
                    <a:pt x="185" y="137"/>
                  </a:cubicBezTo>
                  <a:close/>
                  <a:moveTo>
                    <a:pt x="267" y="165"/>
                  </a:moveTo>
                  <a:cubicBezTo>
                    <a:pt x="268" y="165"/>
                    <a:pt x="268" y="165"/>
                    <a:pt x="268" y="165"/>
                  </a:cubicBezTo>
                  <a:cubicBezTo>
                    <a:pt x="268" y="164"/>
                    <a:pt x="268" y="164"/>
                    <a:pt x="268" y="164"/>
                  </a:cubicBezTo>
                  <a:cubicBezTo>
                    <a:pt x="268" y="163"/>
                    <a:pt x="268" y="163"/>
                    <a:pt x="268" y="163"/>
                  </a:cubicBezTo>
                  <a:cubicBezTo>
                    <a:pt x="268" y="162"/>
                    <a:pt x="268" y="162"/>
                    <a:pt x="268" y="162"/>
                  </a:cubicBezTo>
                  <a:cubicBezTo>
                    <a:pt x="269" y="161"/>
                    <a:pt x="269" y="161"/>
                    <a:pt x="269" y="161"/>
                  </a:cubicBezTo>
                  <a:cubicBezTo>
                    <a:pt x="269" y="161"/>
                    <a:pt x="269" y="161"/>
                    <a:pt x="269" y="161"/>
                  </a:cubicBezTo>
                  <a:cubicBezTo>
                    <a:pt x="270" y="160"/>
                    <a:pt x="270" y="160"/>
                    <a:pt x="270" y="160"/>
                  </a:cubicBezTo>
                  <a:cubicBezTo>
                    <a:pt x="271" y="158"/>
                    <a:pt x="271" y="158"/>
                    <a:pt x="271" y="158"/>
                  </a:cubicBezTo>
                  <a:cubicBezTo>
                    <a:pt x="272" y="158"/>
                    <a:pt x="272" y="158"/>
                    <a:pt x="272" y="158"/>
                  </a:cubicBezTo>
                  <a:cubicBezTo>
                    <a:pt x="273" y="158"/>
                    <a:pt x="273" y="158"/>
                    <a:pt x="273" y="158"/>
                  </a:cubicBezTo>
                  <a:cubicBezTo>
                    <a:pt x="273" y="158"/>
                    <a:pt x="273" y="158"/>
                    <a:pt x="273" y="158"/>
                  </a:cubicBezTo>
                  <a:cubicBezTo>
                    <a:pt x="273" y="158"/>
                    <a:pt x="273" y="158"/>
                    <a:pt x="273" y="158"/>
                  </a:cubicBezTo>
                  <a:cubicBezTo>
                    <a:pt x="274" y="157"/>
                    <a:pt x="274" y="157"/>
                    <a:pt x="274" y="157"/>
                  </a:cubicBezTo>
                  <a:cubicBezTo>
                    <a:pt x="275" y="158"/>
                    <a:pt x="275" y="158"/>
                    <a:pt x="275" y="158"/>
                  </a:cubicBezTo>
                  <a:cubicBezTo>
                    <a:pt x="276" y="158"/>
                    <a:pt x="276" y="158"/>
                    <a:pt x="276" y="158"/>
                  </a:cubicBezTo>
                  <a:cubicBezTo>
                    <a:pt x="276" y="158"/>
                    <a:pt x="276" y="158"/>
                    <a:pt x="276" y="158"/>
                  </a:cubicBezTo>
                  <a:cubicBezTo>
                    <a:pt x="277" y="159"/>
                    <a:pt x="277" y="159"/>
                    <a:pt x="277" y="159"/>
                  </a:cubicBezTo>
                  <a:cubicBezTo>
                    <a:pt x="277" y="160"/>
                    <a:pt x="277" y="160"/>
                    <a:pt x="277" y="160"/>
                  </a:cubicBezTo>
                  <a:cubicBezTo>
                    <a:pt x="277" y="160"/>
                    <a:pt x="277" y="160"/>
                    <a:pt x="277" y="160"/>
                  </a:cubicBezTo>
                  <a:cubicBezTo>
                    <a:pt x="276" y="161"/>
                    <a:pt x="276" y="161"/>
                    <a:pt x="276" y="161"/>
                  </a:cubicBezTo>
                  <a:cubicBezTo>
                    <a:pt x="276" y="162"/>
                    <a:pt x="276" y="162"/>
                    <a:pt x="276" y="162"/>
                  </a:cubicBezTo>
                  <a:cubicBezTo>
                    <a:pt x="276" y="162"/>
                    <a:pt x="276" y="162"/>
                    <a:pt x="276" y="162"/>
                  </a:cubicBezTo>
                  <a:cubicBezTo>
                    <a:pt x="275" y="164"/>
                    <a:pt x="275" y="164"/>
                    <a:pt x="275" y="164"/>
                  </a:cubicBezTo>
                  <a:cubicBezTo>
                    <a:pt x="274" y="165"/>
                    <a:pt x="274" y="165"/>
                    <a:pt x="274" y="165"/>
                  </a:cubicBezTo>
                  <a:cubicBezTo>
                    <a:pt x="274" y="165"/>
                    <a:pt x="274" y="165"/>
                    <a:pt x="274" y="165"/>
                  </a:cubicBezTo>
                  <a:cubicBezTo>
                    <a:pt x="272" y="165"/>
                    <a:pt x="272" y="165"/>
                    <a:pt x="272" y="165"/>
                  </a:cubicBezTo>
                  <a:cubicBezTo>
                    <a:pt x="272" y="166"/>
                    <a:pt x="272" y="166"/>
                    <a:pt x="272" y="166"/>
                  </a:cubicBezTo>
                  <a:cubicBezTo>
                    <a:pt x="272" y="166"/>
                    <a:pt x="272" y="166"/>
                    <a:pt x="272" y="166"/>
                  </a:cubicBezTo>
                  <a:cubicBezTo>
                    <a:pt x="271" y="166"/>
                    <a:pt x="271" y="166"/>
                    <a:pt x="271" y="166"/>
                  </a:cubicBezTo>
                  <a:cubicBezTo>
                    <a:pt x="270" y="166"/>
                    <a:pt x="270" y="166"/>
                    <a:pt x="270" y="166"/>
                  </a:cubicBezTo>
                  <a:cubicBezTo>
                    <a:pt x="269" y="166"/>
                    <a:pt x="269" y="166"/>
                    <a:pt x="269" y="166"/>
                  </a:cubicBezTo>
                  <a:cubicBezTo>
                    <a:pt x="268" y="166"/>
                    <a:pt x="268" y="166"/>
                    <a:pt x="268" y="166"/>
                  </a:cubicBezTo>
                  <a:cubicBezTo>
                    <a:pt x="268" y="166"/>
                    <a:pt x="268" y="166"/>
                    <a:pt x="268" y="166"/>
                  </a:cubicBezTo>
                  <a:cubicBezTo>
                    <a:pt x="267" y="165"/>
                    <a:pt x="267" y="165"/>
                    <a:pt x="267" y="165"/>
                  </a:cubicBezTo>
                  <a:close/>
                  <a:moveTo>
                    <a:pt x="189" y="135"/>
                  </a:moveTo>
                  <a:cubicBezTo>
                    <a:pt x="189" y="134"/>
                    <a:pt x="189" y="134"/>
                    <a:pt x="189" y="134"/>
                  </a:cubicBezTo>
                  <a:cubicBezTo>
                    <a:pt x="189" y="134"/>
                    <a:pt x="189" y="134"/>
                    <a:pt x="189" y="134"/>
                  </a:cubicBezTo>
                  <a:cubicBezTo>
                    <a:pt x="189" y="134"/>
                    <a:pt x="189" y="134"/>
                    <a:pt x="189" y="134"/>
                  </a:cubicBezTo>
                  <a:cubicBezTo>
                    <a:pt x="189" y="133"/>
                    <a:pt x="189" y="133"/>
                    <a:pt x="189" y="133"/>
                  </a:cubicBezTo>
                  <a:cubicBezTo>
                    <a:pt x="189" y="133"/>
                    <a:pt x="189" y="133"/>
                    <a:pt x="189" y="133"/>
                  </a:cubicBezTo>
                  <a:cubicBezTo>
                    <a:pt x="190" y="133"/>
                    <a:pt x="190" y="133"/>
                    <a:pt x="190" y="133"/>
                  </a:cubicBezTo>
                  <a:cubicBezTo>
                    <a:pt x="190" y="133"/>
                    <a:pt x="190" y="133"/>
                    <a:pt x="190" y="133"/>
                  </a:cubicBezTo>
                  <a:cubicBezTo>
                    <a:pt x="190" y="133"/>
                    <a:pt x="190" y="133"/>
                    <a:pt x="190" y="133"/>
                  </a:cubicBezTo>
                  <a:cubicBezTo>
                    <a:pt x="190" y="134"/>
                    <a:pt x="190" y="134"/>
                    <a:pt x="190" y="134"/>
                  </a:cubicBezTo>
                  <a:cubicBezTo>
                    <a:pt x="190" y="134"/>
                    <a:pt x="190" y="134"/>
                    <a:pt x="190" y="134"/>
                  </a:cubicBezTo>
                  <a:cubicBezTo>
                    <a:pt x="189" y="134"/>
                    <a:pt x="189" y="134"/>
                    <a:pt x="189" y="134"/>
                  </a:cubicBezTo>
                  <a:cubicBezTo>
                    <a:pt x="189" y="135"/>
                    <a:pt x="189" y="135"/>
                    <a:pt x="189" y="135"/>
                  </a:cubicBezTo>
                  <a:cubicBezTo>
                    <a:pt x="189" y="135"/>
                    <a:pt x="189" y="135"/>
                    <a:pt x="189" y="135"/>
                  </a:cubicBezTo>
                  <a:close/>
                  <a:moveTo>
                    <a:pt x="181" y="141"/>
                  </a:moveTo>
                  <a:cubicBezTo>
                    <a:pt x="182" y="141"/>
                    <a:pt x="182" y="141"/>
                    <a:pt x="182" y="141"/>
                  </a:cubicBezTo>
                  <a:cubicBezTo>
                    <a:pt x="182" y="140"/>
                    <a:pt x="182" y="140"/>
                    <a:pt x="182" y="140"/>
                  </a:cubicBezTo>
                  <a:cubicBezTo>
                    <a:pt x="182" y="140"/>
                    <a:pt x="182" y="140"/>
                    <a:pt x="182" y="140"/>
                  </a:cubicBezTo>
                  <a:cubicBezTo>
                    <a:pt x="182" y="139"/>
                    <a:pt x="182" y="139"/>
                    <a:pt x="182" y="139"/>
                  </a:cubicBezTo>
                  <a:cubicBezTo>
                    <a:pt x="182" y="139"/>
                    <a:pt x="182" y="139"/>
                    <a:pt x="182" y="139"/>
                  </a:cubicBezTo>
                  <a:cubicBezTo>
                    <a:pt x="182" y="139"/>
                    <a:pt x="182" y="139"/>
                    <a:pt x="182" y="139"/>
                  </a:cubicBezTo>
                  <a:cubicBezTo>
                    <a:pt x="181" y="140"/>
                    <a:pt x="181" y="140"/>
                    <a:pt x="181" y="140"/>
                  </a:cubicBezTo>
                  <a:cubicBezTo>
                    <a:pt x="181" y="140"/>
                    <a:pt x="181" y="140"/>
                    <a:pt x="181" y="140"/>
                  </a:cubicBezTo>
                  <a:cubicBezTo>
                    <a:pt x="180" y="140"/>
                    <a:pt x="180" y="140"/>
                    <a:pt x="180" y="140"/>
                  </a:cubicBezTo>
                  <a:cubicBezTo>
                    <a:pt x="181" y="141"/>
                    <a:pt x="181" y="141"/>
                    <a:pt x="181" y="141"/>
                  </a:cubicBezTo>
                  <a:cubicBezTo>
                    <a:pt x="181" y="141"/>
                    <a:pt x="181" y="141"/>
                    <a:pt x="181" y="141"/>
                  </a:cubicBezTo>
                  <a:close/>
                  <a:moveTo>
                    <a:pt x="190" y="140"/>
                  </a:moveTo>
                  <a:cubicBezTo>
                    <a:pt x="189" y="140"/>
                    <a:pt x="189" y="140"/>
                    <a:pt x="189" y="140"/>
                  </a:cubicBezTo>
                  <a:cubicBezTo>
                    <a:pt x="189" y="140"/>
                    <a:pt x="189" y="140"/>
                    <a:pt x="189" y="140"/>
                  </a:cubicBezTo>
                  <a:cubicBezTo>
                    <a:pt x="189" y="141"/>
                    <a:pt x="189" y="141"/>
                    <a:pt x="189" y="141"/>
                  </a:cubicBezTo>
                  <a:cubicBezTo>
                    <a:pt x="188" y="140"/>
                    <a:pt x="188" y="140"/>
                    <a:pt x="188" y="140"/>
                  </a:cubicBezTo>
                  <a:cubicBezTo>
                    <a:pt x="188" y="140"/>
                    <a:pt x="188" y="140"/>
                    <a:pt x="188" y="140"/>
                  </a:cubicBezTo>
                  <a:cubicBezTo>
                    <a:pt x="189" y="139"/>
                    <a:pt x="189" y="139"/>
                    <a:pt x="189" y="139"/>
                  </a:cubicBezTo>
                  <a:cubicBezTo>
                    <a:pt x="189" y="138"/>
                    <a:pt x="189" y="138"/>
                    <a:pt x="189" y="138"/>
                  </a:cubicBezTo>
                  <a:cubicBezTo>
                    <a:pt x="190" y="138"/>
                    <a:pt x="190" y="138"/>
                    <a:pt x="190" y="138"/>
                  </a:cubicBezTo>
                  <a:cubicBezTo>
                    <a:pt x="190" y="138"/>
                    <a:pt x="190" y="138"/>
                    <a:pt x="190" y="138"/>
                  </a:cubicBezTo>
                  <a:cubicBezTo>
                    <a:pt x="190" y="138"/>
                    <a:pt x="190" y="138"/>
                    <a:pt x="190" y="138"/>
                  </a:cubicBezTo>
                  <a:cubicBezTo>
                    <a:pt x="191" y="139"/>
                    <a:pt x="191" y="139"/>
                    <a:pt x="191" y="139"/>
                  </a:cubicBezTo>
                  <a:cubicBezTo>
                    <a:pt x="190" y="140"/>
                    <a:pt x="190" y="140"/>
                    <a:pt x="190" y="140"/>
                  </a:cubicBezTo>
                  <a:close/>
                  <a:moveTo>
                    <a:pt x="191" y="139"/>
                  </a:moveTo>
                  <a:cubicBezTo>
                    <a:pt x="191" y="138"/>
                    <a:pt x="191" y="138"/>
                    <a:pt x="191" y="138"/>
                  </a:cubicBezTo>
                  <a:cubicBezTo>
                    <a:pt x="191" y="138"/>
                    <a:pt x="191" y="138"/>
                    <a:pt x="191" y="138"/>
                  </a:cubicBezTo>
                  <a:cubicBezTo>
                    <a:pt x="191" y="137"/>
                    <a:pt x="191" y="137"/>
                    <a:pt x="191" y="137"/>
                  </a:cubicBezTo>
                  <a:cubicBezTo>
                    <a:pt x="192" y="137"/>
                    <a:pt x="192" y="137"/>
                    <a:pt x="192" y="137"/>
                  </a:cubicBezTo>
                  <a:cubicBezTo>
                    <a:pt x="192" y="137"/>
                    <a:pt x="192" y="137"/>
                    <a:pt x="192" y="137"/>
                  </a:cubicBezTo>
                  <a:cubicBezTo>
                    <a:pt x="192" y="138"/>
                    <a:pt x="192" y="138"/>
                    <a:pt x="192" y="138"/>
                  </a:cubicBezTo>
                  <a:cubicBezTo>
                    <a:pt x="192" y="138"/>
                    <a:pt x="192" y="138"/>
                    <a:pt x="192" y="138"/>
                  </a:cubicBezTo>
                  <a:cubicBezTo>
                    <a:pt x="192" y="138"/>
                    <a:pt x="191" y="139"/>
                    <a:pt x="191" y="139"/>
                  </a:cubicBezTo>
                  <a:close/>
                  <a:moveTo>
                    <a:pt x="208" y="139"/>
                  </a:moveTo>
                  <a:cubicBezTo>
                    <a:pt x="208" y="137"/>
                    <a:pt x="208" y="137"/>
                    <a:pt x="208" y="137"/>
                  </a:cubicBezTo>
                  <a:cubicBezTo>
                    <a:pt x="209" y="137"/>
                    <a:pt x="209" y="137"/>
                    <a:pt x="209" y="137"/>
                  </a:cubicBezTo>
                  <a:cubicBezTo>
                    <a:pt x="210" y="137"/>
                    <a:pt x="210" y="137"/>
                    <a:pt x="210" y="137"/>
                  </a:cubicBezTo>
                  <a:cubicBezTo>
                    <a:pt x="210" y="138"/>
                    <a:pt x="210" y="138"/>
                    <a:pt x="210" y="138"/>
                  </a:cubicBezTo>
                  <a:cubicBezTo>
                    <a:pt x="209" y="139"/>
                    <a:pt x="209" y="139"/>
                    <a:pt x="209" y="139"/>
                  </a:cubicBezTo>
                  <a:cubicBezTo>
                    <a:pt x="209" y="139"/>
                    <a:pt x="209" y="139"/>
                    <a:pt x="209" y="139"/>
                  </a:cubicBezTo>
                  <a:cubicBezTo>
                    <a:pt x="209" y="139"/>
                    <a:pt x="209" y="139"/>
                    <a:pt x="209" y="139"/>
                  </a:cubicBezTo>
                  <a:cubicBezTo>
                    <a:pt x="209" y="138"/>
                    <a:pt x="209" y="138"/>
                    <a:pt x="209" y="138"/>
                  </a:cubicBezTo>
                  <a:cubicBezTo>
                    <a:pt x="208" y="138"/>
                    <a:pt x="208" y="138"/>
                    <a:pt x="208" y="138"/>
                  </a:cubicBezTo>
                  <a:cubicBezTo>
                    <a:pt x="208" y="139"/>
                    <a:pt x="208" y="139"/>
                    <a:pt x="208" y="139"/>
                  </a:cubicBezTo>
                  <a:cubicBezTo>
                    <a:pt x="208" y="139"/>
                    <a:pt x="208" y="139"/>
                    <a:pt x="208" y="139"/>
                  </a:cubicBezTo>
                  <a:close/>
                  <a:moveTo>
                    <a:pt x="207" y="138"/>
                  </a:moveTo>
                  <a:cubicBezTo>
                    <a:pt x="207" y="138"/>
                    <a:pt x="207" y="138"/>
                    <a:pt x="207" y="138"/>
                  </a:cubicBezTo>
                  <a:cubicBezTo>
                    <a:pt x="208" y="137"/>
                    <a:pt x="208" y="137"/>
                    <a:pt x="208" y="137"/>
                  </a:cubicBezTo>
                  <a:cubicBezTo>
                    <a:pt x="207" y="136"/>
                    <a:pt x="207" y="136"/>
                    <a:pt x="207" y="136"/>
                  </a:cubicBezTo>
                  <a:cubicBezTo>
                    <a:pt x="207" y="137"/>
                    <a:pt x="207" y="137"/>
                    <a:pt x="207" y="137"/>
                  </a:cubicBezTo>
                  <a:cubicBezTo>
                    <a:pt x="207" y="138"/>
                    <a:pt x="207" y="138"/>
                    <a:pt x="207" y="138"/>
                  </a:cubicBezTo>
                  <a:close/>
                  <a:moveTo>
                    <a:pt x="206" y="145"/>
                  </a:moveTo>
                  <a:cubicBezTo>
                    <a:pt x="207" y="144"/>
                    <a:pt x="207" y="144"/>
                    <a:pt x="207" y="144"/>
                  </a:cubicBezTo>
                  <a:cubicBezTo>
                    <a:pt x="208" y="144"/>
                    <a:pt x="208" y="144"/>
                    <a:pt x="208" y="144"/>
                  </a:cubicBezTo>
                  <a:cubicBezTo>
                    <a:pt x="208" y="143"/>
                    <a:pt x="208" y="143"/>
                    <a:pt x="208" y="143"/>
                  </a:cubicBezTo>
                  <a:cubicBezTo>
                    <a:pt x="207" y="143"/>
                    <a:pt x="207" y="143"/>
                    <a:pt x="207" y="143"/>
                  </a:cubicBezTo>
                  <a:cubicBezTo>
                    <a:pt x="207" y="143"/>
                    <a:pt x="207" y="143"/>
                    <a:pt x="207" y="143"/>
                  </a:cubicBezTo>
                  <a:cubicBezTo>
                    <a:pt x="207" y="141"/>
                    <a:pt x="207" y="141"/>
                    <a:pt x="207" y="141"/>
                  </a:cubicBezTo>
                  <a:cubicBezTo>
                    <a:pt x="208" y="140"/>
                    <a:pt x="208" y="140"/>
                    <a:pt x="208" y="140"/>
                  </a:cubicBezTo>
                  <a:cubicBezTo>
                    <a:pt x="207" y="141"/>
                    <a:pt x="207" y="141"/>
                    <a:pt x="207" y="141"/>
                  </a:cubicBezTo>
                  <a:cubicBezTo>
                    <a:pt x="206" y="142"/>
                    <a:pt x="206" y="142"/>
                    <a:pt x="206" y="142"/>
                  </a:cubicBezTo>
                  <a:cubicBezTo>
                    <a:pt x="206" y="141"/>
                    <a:pt x="206" y="141"/>
                    <a:pt x="206" y="141"/>
                  </a:cubicBezTo>
                  <a:cubicBezTo>
                    <a:pt x="207" y="139"/>
                    <a:pt x="207" y="139"/>
                    <a:pt x="207" y="139"/>
                  </a:cubicBezTo>
                  <a:cubicBezTo>
                    <a:pt x="206" y="137"/>
                    <a:pt x="206" y="137"/>
                    <a:pt x="206" y="137"/>
                  </a:cubicBezTo>
                  <a:cubicBezTo>
                    <a:pt x="205" y="136"/>
                    <a:pt x="205" y="136"/>
                    <a:pt x="205" y="136"/>
                  </a:cubicBezTo>
                  <a:cubicBezTo>
                    <a:pt x="205" y="135"/>
                    <a:pt x="205" y="135"/>
                    <a:pt x="205" y="135"/>
                  </a:cubicBezTo>
                  <a:cubicBezTo>
                    <a:pt x="204" y="135"/>
                    <a:pt x="204" y="135"/>
                    <a:pt x="204" y="135"/>
                  </a:cubicBezTo>
                  <a:cubicBezTo>
                    <a:pt x="204" y="136"/>
                    <a:pt x="204" y="136"/>
                    <a:pt x="204" y="136"/>
                  </a:cubicBezTo>
                  <a:cubicBezTo>
                    <a:pt x="204" y="135"/>
                    <a:pt x="204" y="135"/>
                    <a:pt x="204" y="135"/>
                  </a:cubicBezTo>
                  <a:cubicBezTo>
                    <a:pt x="204" y="134"/>
                    <a:pt x="204" y="134"/>
                    <a:pt x="204" y="134"/>
                  </a:cubicBezTo>
                  <a:cubicBezTo>
                    <a:pt x="204" y="134"/>
                    <a:pt x="204" y="134"/>
                    <a:pt x="204" y="134"/>
                  </a:cubicBezTo>
                  <a:cubicBezTo>
                    <a:pt x="204" y="133"/>
                    <a:pt x="204" y="133"/>
                    <a:pt x="204" y="133"/>
                  </a:cubicBezTo>
                  <a:cubicBezTo>
                    <a:pt x="204" y="132"/>
                    <a:pt x="204" y="132"/>
                    <a:pt x="204" y="132"/>
                  </a:cubicBezTo>
                  <a:cubicBezTo>
                    <a:pt x="203" y="132"/>
                    <a:pt x="203" y="132"/>
                    <a:pt x="203" y="132"/>
                  </a:cubicBezTo>
                  <a:cubicBezTo>
                    <a:pt x="202" y="133"/>
                    <a:pt x="202" y="133"/>
                    <a:pt x="202" y="133"/>
                  </a:cubicBezTo>
                  <a:cubicBezTo>
                    <a:pt x="201" y="135"/>
                    <a:pt x="201" y="135"/>
                    <a:pt x="201" y="135"/>
                  </a:cubicBezTo>
                  <a:cubicBezTo>
                    <a:pt x="201" y="136"/>
                    <a:pt x="201" y="136"/>
                    <a:pt x="201" y="136"/>
                  </a:cubicBezTo>
                  <a:cubicBezTo>
                    <a:pt x="201" y="136"/>
                    <a:pt x="201" y="136"/>
                    <a:pt x="201" y="136"/>
                  </a:cubicBezTo>
                  <a:cubicBezTo>
                    <a:pt x="200" y="135"/>
                    <a:pt x="200" y="135"/>
                    <a:pt x="200" y="135"/>
                  </a:cubicBezTo>
                  <a:cubicBezTo>
                    <a:pt x="200" y="135"/>
                    <a:pt x="200" y="135"/>
                    <a:pt x="200" y="135"/>
                  </a:cubicBezTo>
                  <a:cubicBezTo>
                    <a:pt x="200" y="136"/>
                    <a:pt x="200" y="136"/>
                    <a:pt x="200" y="136"/>
                  </a:cubicBezTo>
                  <a:cubicBezTo>
                    <a:pt x="199" y="136"/>
                    <a:pt x="199" y="136"/>
                    <a:pt x="199" y="136"/>
                  </a:cubicBezTo>
                  <a:cubicBezTo>
                    <a:pt x="200" y="136"/>
                    <a:pt x="200" y="136"/>
                    <a:pt x="200" y="136"/>
                  </a:cubicBezTo>
                  <a:cubicBezTo>
                    <a:pt x="199" y="137"/>
                    <a:pt x="199" y="137"/>
                    <a:pt x="199" y="137"/>
                  </a:cubicBezTo>
                  <a:cubicBezTo>
                    <a:pt x="198" y="137"/>
                    <a:pt x="198" y="137"/>
                    <a:pt x="198" y="137"/>
                  </a:cubicBezTo>
                  <a:cubicBezTo>
                    <a:pt x="198" y="138"/>
                    <a:pt x="198" y="138"/>
                    <a:pt x="198" y="138"/>
                  </a:cubicBezTo>
                  <a:cubicBezTo>
                    <a:pt x="196" y="138"/>
                    <a:pt x="196" y="138"/>
                    <a:pt x="196" y="138"/>
                  </a:cubicBezTo>
                  <a:cubicBezTo>
                    <a:pt x="196" y="138"/>
                    <a:pt x="196" y="138"/>
                    <a:pt x="196" y="138"/>
                  </a:cubicBezTo>
                  <a:cubicBezTo>
                    <a:pt x="195" y="138"/>
                    <a:pt x="195" y="138"/>
                    <a:pt x="195" y="138"/>
                  </a:cubicBezTo>
                  <a:cubicBezTo>
                    <a:pt x="193" y="139"/>
                    <a:pt x="193" y="139"/>
                    <a:pt x="193" y="139"/>
                  </a:cubicBezTo>
                  <a:cubicBezTo>
                    <a:pt x="193" y="140"/>
                    <a:pt x="193" y="140"/>
                    <a:pt x="193" y="140"/>
                  </a:cubicBezTo>
                  <a:cubicBezTo>
                    <a:pt x="194" y="141"/>
                    <a:pt x="194" y="141"/>
                    <a:pt x="194" y="141"/>
                  </a:cubicBezTo>
                  <a:cubicBezTo>
                    <a:pt x="195" y="140"/>
                    <a:pt x="195" y="140"/>
                    <a:pt x="195" y="140"/>
                  </a:cubicBezTo>
                  <a:cubicBezTo>
                    <a:pt x="195" y="140"/>
                    <a:pt x="195" y="140"/>
                    <a:pt x="195" y="140"/>
                  </a:cubicBezTo>
                  <a:cubicBezTo>
                    <a:pt x="195" y="139"/>
                    <a:pt x="195" y="139"/>
                    <a:pt x="195" y="139"/>
                  </a:cubicBezTo>
                  <a:cubicBezTo>
                    <a:pt x="196" y="140"/>
                    <a:pt x="196" y="140"/>
                    <a:pt x="196" y="140"/>
                  </a:cubicBezTo>
                  <a:cubicBezTo>
                    <a:pt x="196" y="141"/>
                    <a:pt x="196" y="141"/>
                    <a:pt x="196" y="141"/>
                  </a:cubicBezTo>
                  <a:cubicBezTo>
                    <a:pt x="197" y="142"/>
                    <a:pt x="197" y="142"/>
                    <a:pt x="197" y="142"/>
                  </a:cubicBezTo>
                  <a:cubicBezTo>
                    <a:pt x="197" y="141"/>
                    <a:pt x="197" y="141"/>
                    <a:pt x="197" y="141"/>
                  </a:cubicBezTo>
                  <a:cubicBezTo>
                    <a:pt x="197" y="141"/>
                    <a:pt x="197" y="141"/>
                    <a:pt x="197" y="141"/>
                  </a:cubicBezTo>
                  <a:cubicBezTo>
                    <a:pt x="197" y="142"/>
                    <a:pt x="197" y="142"/>
                    <a:pt x="197" y="142"/>
                  </a:cubicBezTo>
                  <a:cubicBezTo>
                    <a:pt x="198" y="143"/>
                    <a:pt x="198" y="143"/>
                    <a:pt x="198" y="143"/>
                  </a:cubicBezTo>
                  <a:cubicBezTo>
                    <a:pt x="199" y="143"/>
                    <a:pt x="199" y="143"/>
                    <a:pt x="199" y="143"/>
                  </a:cubicBezTo>
                  <a:cubicBezTo>
                    <a:pt x="199" y="145"/>
                    <a:pt x="199" y="145"/>
                    <a:pt x="199" y="145"/>
                  </a:cubicBezTo>
                  <a:cubicBezTo>
                    <a:pt x="200" y="145"/>
                    <a:pt x="200" y="145"/>
                    <a:pt x="200" y="145"/>
                  </a:cubicBezTo>
                  <a:cubicBezTo>
                    <a:pt x="201" y="144"/>
                    <a:pt x="201" y="144"/>
                    <a:pt x="201" y="144"/>
                  </a:cubicBezTo>
                  <a:cubicBezTo>
                    <a:pt x="201" y="145"/>
                    <a:pt x="201" y="145"/>
                    <a:pt x="201" y="145"/>
                  </a:cubicBezTo>
                  <a:cubicBezTo>
                    <a:pt x="202" y="146"/>
                    <a:pt x="202" y="146"/>
                    <a:pt x="202" y="146"/>
                  </a:cubicBezTo>
                  <a:cubicBezTo>
                    <a:pt x="203" y="146"/>
                    <a:pt x="203" y="146"/>
                    <a:pt x="203" y="146"/>
                  </a:cubicBezTo>
                  <a:cubicBezTo>
                    <a:pt x="203" y="146"/>
                    <a:pt x="203" y="146"/>
                    <a:pt x="203" y="146"/>
                  </a:cubicBezTo>
                  <a:cubicBezTo>
                    <a:pt x="204" y="145"/>
                    <a:pt x="204" y="145"/>
                    <a:pt x="204" y="145"/>
                  </a:cubicBezTo>
                  <a:cubicBezTo>
                    <a:pt x="205" y="145"/>
                    <a:pt x="205" y="145"/>
                    <a:pt x="205" y="145"/>
                  </a:cubicBezTo>
                  <a:cubicBezTo>
                    <a:pt x="206" y="144"/>
                    <a:pt x="206" y="144"/>
                    <a:pt x="206" y="144"/>
                  </a:cubicBezTo>
                  <a:cubicBezTo>
                    <a:pt x="206" y="145"/>
                    <a:pt x="206" y="145"/>
                    <a:pt x="206" y="145"/>
                  </a:cubicBezTo>
                  <a:close/>
                  <a:moveTo>
                    <a:pt x="297" y="139"/>
                  </a:moveTo>
                  <a:cubicBezTo>
                    <a:pt x="297" y="139"/>
                    <a:pt x="297" y="139"/>
                    <a:pt x="297" y="139"/>
                  </a:cubicBezTo>
                  <a:cubicBezTo>
                    <a:pt x="297" y="138"/>
                    <a:pt x="297" y="138"/>
                    <a:pt x="297" y="138"/>
                  </a:cubicBezTo>
                  <a:cubicBezTo>
                    <a:pt x="297" y="137"/>
                    <a:pt x="297" y="137"/>
                    <a:pt x="297" y="137"/>
                  </a:cubicBezTo>
                  <a:cubicBezTo>
                    <a:pt x="298" y="137"/>
                    <a:pt x="298" y="137"/>
                    <a:pt x="298" y="137"/>
                  </a:cubicBezTo>
                  <a:cubicBezTo>
                    <a:pt x="299" y="137"/>
                    <a:pt x="299" y="137"/>
                    <a:pt x="299" y="137"/>
                  </a:cubicBezTo>
                  <a:cubicBezTo>
                    <a:pt x="299" y="138"/>
                    <a:pt x="299" y="138"/>
                    <a:pt x="299" y="138"/>
                  </a:cubicBezTo>
                  <a:cubicBezTo>
                    <a:pt x="299" y="138"/>
                    <a:pt x="299" y="138"/>
                    <a:pt x="299" y="138"/>
                  </a:cubicBezTo>
                  <a:cubicBezTo>
                    <a:pt x="300" y="138"/>
                    <a:pt x="300" y="138"/>
                    <a:pt x="300" y="138"/>
                  </a:cubicBezTo>
                  <a:cubicBezTo>
                    <a:pt x="299" y="139"/>
                    <a:pt x="299" y="139"/>
                    <a:pt x="299" y="139"/>
                  </a:cubicBezTo>
                  <a:cubicBezTo>
                    <a:pt x="298" y="139"/>
                    <a:pt x="298" y="139"/>
                    <a:pt x="298" y="139"/>
                  </a:cubicBezTo>
                  <a:cubicBezTo>
                    <a:pt x="298" y="139"/>
                    <a:pt x="298" y="139"/>
                    <a:pt x="298" y="139"/>
                  </a:cubicBezTo>
                  <a:cubicBezTo>
                    <a:pt x="298" y="139"/>
                    <a:pt x="298" y="139"/>
                    <a:pt x="298" y="139"/>
                  </a:cubicBezTo>
                  <a:cubicBezTo>
                    <a:pt x="297" y="139"/>
                    <a:pt x="297" y="139"/>
                    <a:pt x="297" y="139"/>
                  </a:cubicBezTo>
                  <a:cubicBezTo>
                    <a:pt x="297" y="139"/>
                    <a:pt x="297" y="139"/>
                    <a:pt x="297" y="139"/>
                  </a:cubicBezTo>
                  <a:close/>
                  <a:moveTo>
                    <a:pt x="295" y="209"/>
                  </a:moveTo>
                  <a:cubicBezTo>
                    <a:pt x="294" y="209"/>
                    <a:pt x="294" y="209"/>
                    <a:pt x="294" y="209"/>
                  </a:cubicBezTo>
                  <a:cubicBezTo>
                    <a:pt x="293" y="209"/>
                    <a:pt x="293" y="209"/>
                    <a:pt x="293" y="209"/>
                  </a:cubicBezTo>
                  <a:cubicBezTo>
                    <a:pt x="292" y="209"/>
                    <a:pt x="292" y="209"/>
                    <a:pt x="292" y="209"/>
                  </a:cubicBezTo>
                  <a:cubicBezTo>
                    <a:pt x="291" y="208"/>
                    <a:pt x="291" y="208"/>
                    <a:pt x="291" y="208"/>
                  </a:cubicBezTo>
                  <a:cubicBezTo>
                    <a:pt x="291" y="208"/>
                    <a:pt x="291" y="208"/>
                    <a:pt x="291" y="208"/>
                  </a:cubicBezTo>
                  <a:cubicBezTo>
                    <a:pt x="290" y="207"/>
                    <a:pt x="290" y="207"/>
                    <a:pt x="290" y="207"/>
                  </a:cubicBezTo>
                  <a:cubicBezTo>
                    <a:pt x="289" y="207"/>
                    <a:pt x="289" y="207"/>
                    <a:pt x="289" y="207"/>
                  </a:cubicBezTo>
                  <a:cubicBezTo>
                    <a:pt x="289" y="206"/>
                    <a:pt x="289" y="206"/>
                    <a:pt x="289" y="206"/>
                  </a:cubicBezTo>
                  <a:cubicBezTo>
                    <a:pt x="288" y="206"/>
                    <a:pt x="288" y="206"/>
                    <a:pt x="288" y="206"/>
                  </a:cubicBezTo>
                  <a:cubicBezTo>
                    <a:pt x="288" y="206"/>
                    <a:pt x="288" y="206"/>
                    <a:pt x="288" y="206"/>
                  </a:cubicBezTo>
                  <a:cubicBezTo>
                    <a:pt x="287" y="206"/>
                    <a:pt x="287" y="206"/>
                    <a:pt x="287" y="206"/>
                  </a:cubicBezTo>
                  <a:cubicBezTo>
                    <a:pt x="286" y="206"/>
                    <a:pt x="286" y="206"/>
                    <a:pt x="286" y="206"/>
                  </a:cubicBezTo>
                  <a:cubicBezTo>
                    <a:pt x="286" y="205"/>
                    <a:pt x="286" y="205"/>
                    <a:pt x="286" y="205"/>
                  </a:cubicBezTo>
                  <a:cubicBezTo>
                    <a:pt x="285" y="205"/>
                    <a:pt x="285" y="205"/>
                    <a:pt x="285" y="205"/>
                  </a:cubicBezTo>
                  <a:cubicBezTo>
                    <a:pt x="285" y="205"/>
                    <a:pt x="285" y="205"/>
                    <a:pt x="285" y="205"/>
                  </a:cubicBezTo>
                  <a:cubicBezTo>
                    <a:pt x="284" y="204"/>
                    <a:pt x="284" y="204"/>
                    <a:pt x="284" y="204"/>
                  </a:cubicBezTo>
                  <a:cubicBezTo>
                    <a:pt x="284" y="204"/>
                    <a:pt x="284" y="204"/>
                    <a:pt x="284" y="204"/>
                  </a:cubicBezTo>
                  <a:cubicBezTo>
                    <a:pt x="284" y="204"/>
                    <a:pt x="284" y="204"/>
                    <a:pt x="284" y="204"/>
                  </a:cubicBezTo>
                  <a:cubicBezTo>
                    <a:pt x="283" y="203"/>
                    <a:pt x="283" y="203"/>
                    <a:pt x="283" y="203"/>
                  </a:cubicBezTo>
                  <a:cubicBezTo>
                    <a:pt x="283" y="203"/>
                    <a:pt x="283" y="203"/>
                    <a:pt x="283" y="203"/>
                  </a:cubicBezTo>
                  <a:cubicBezTo>
                    <a:pt x="283" y="202"/>
                    <a:pt x="283" y="202"/>
                    <a:pt x="283" y="202"/>
                  </a:cubicBezTo>
                  <a:cubicBezTo>
                    <a:pt x="283" y="202"/>
                    <a:pt x="283" y="202"/>
                    <a:pt x="283" y="202"/>
                  </a:cubicBezTo>
                  <a:cubicBezTo>
                    <a:pt x="283" y="202"/>
                    <a:pt x="283" y="202"/>
                    <a:pt x="283" y="202"/>
                  </a:cubicBezTo>
                  <a:cubicBezTo>
                    <a:pt x="282" y="202"/>
                    <a:pt x="282" y="202"/>
                    <a:pt x="282" y="202"/>
                  </a:cubicBezTo>
                  <a:cubicBezTo>
                    <a:pt x="282" y="202"/>
                    <a:pt x="282" y="202"/>
                    <a:pt x="282" y="202"/>
                  </a:cubicBezTo>
                  <a:cubicBezTo>
                    <a:pt x="282" y="202"/>
                    <a:pt x="282" y="202"/>
                    <a:pt x="282" y="202"/>
                  </a:cubicBezTo>
                  <a:cubicBezTo>
                    <a:pt x="282" y="202"/>
                    <a:pt x="282" y="202"/>
                    <a:pt x="282" y="202"/>
                  </a:cubicBezTo>
                  <a:cubicBezTo>
                    <a:pt x="281" y="202"/>
                    <a:pt x="281" y="202"/>
                    <a:pt x="281" y="202"/>
                  </a:cubicBezTo>
                  <a:cubicBezTo>
                    <a:pt x="280" y="201"/>
                    <a:pt x="280" y="201"/>
                    <a:pt x="280" y="201"/>
                  </a:cubicBezTo>
                  <a:cubicBezTo>
                    <a:pt x="279" y="201"/>
                    <a:pt x="279" y="201"/>
                    <a:pt x="279" y="201"/>
                  </a:cubicBezTo>
                  <a:cubicBezTo>
                    <a:pt x="279" y="200"/>
                    <a:pt x="279" y="200"/>
                    <a:pt x="279" y="200"/>
                  </a:cubicBezTo>
                  <a:cubicBezTo>
                    <a:pt x="278" y="200"/>
                    <a:pt x="278" y="200"/>
                    <a:pt x="278" y="200"/>
                  </a:cubicBezTo>
                  <a:cubicBezTo>
                    <a:pt x="278" y="199"/>
                    <a:pt x="278" y="199"/>
                    <a:pt x="278" y="199"/>
                  </a:cubicBezTo>
                  <a:cubicBezTo>
                    <a:pt x="277" y="199"/>
                    <a:pt x="277" y="199"/>
                    <a:pt x="277" y="199"/>
                  </a:cubicBezTo>
                  <a:cubicBezTo>
                    <a:pt x="277" y="199"/>
                    <a:pt x="277" y="199"/>
                    <a:pt x="277" y="199"/>
                  </a:cubicBezTo>
                  <a:cubicBezTo>
                    <a:pt x="276" y="198"/>
                    <a:pt x="276" y="198"/>
                    <a:pt x="276" y="198"/>
                  </a:cubicBezTo>
                  <a:cubicBezTo>
                    <a:pt x="276" y="197"/>
                    <a:pt x="276" y="197"/>
                    <a:pt x="276" y="197"/>
                  </a:cubicBezTo>
                  <a:cubicBezTo>
                    <a:pt x="275" y="197"/>
                    <a:pt x="275" y="197"/>
                    <a:pt x="275" y="197"/>
                  </a:cubicBezTo>
                  <a:cubicBezTo>
                    <a:pt x="276" y="196"/>
                    <a:pt x="276" y="196"/>
                    <a:pt x="276" y="196"/>
                  </a:cubicBezTo>
                  <a:cubicBezTo>
                    <a:pt x="277" y="197"/>
                    <a:pt x="277" y="197"/>
                    <a:pt x="277" y="197"/>
                  </a:cubicBezTo>
                  <a:cubicBezTo>
                    <a:pt x="278" y="196"/>
                    <a:pt x="278" y="196"/>
                    <a:pt x="278" y="196"/>
                  </a:cubicBezTo>
                  <a:cubicBezTo>
                    <a:pt x="279" y="195"/>
                    <a:pt x="279" y="195"/>
                    <a:pt x="279" y="195"/>
                  </a:cubicBezTo>
                  <a:cubicBezTo>
                    <a:pt x="277" y="195"/>
                    <a:pt x="277" y="195"/>
                    <a:pt x="277" y="195"/>
                  </a:cubicBezTo>
                  <a:cubicBezTo>
                    <a:pt x="277" y="194"/>
                    <a:pt x="277" y="194"/>
                    <a:pt x="277" y="194"/>
                  </a:cubicBezTo>
                  <a:cubicBezTo>
                    <a:pt x="277" y="194"/>
                    <a:pt x="277" y="194"/>
                    <a:pt x="277" y="194"/>
                  </a:cubicBezTo>
                  <a:cubicBezTo>
                    <a:pt x="277" y="193"/>
                    <a:pt x="277" y="193"/>
                    <a:pt x="277" y="193"/>
                  </a:cubicBezTo>
                  <a:cubicBezTo>
                    <a:pt x="276" y="193"/>
                    <a:pt x="276" y="193"/>
                    <a:pt x="276" y="193"/>
                  </a:cubicBezTo>
                  <a:cubicBezTo>
                    <a:pt x="276" y="194"/>
                    <a:pt x="276" y="194"/>
                    <a:pt x="276" y="194"/>
                  </a:cubicBezTo>
                  <a:cubicBezTo>
                    <a:pt x="276" y="195"/>
                    <a:pt x="276" y="195"/>
                    <a:pt x="276" y="195"/>
                  </a:cubicBezTo>
                  <a:cubicBezTo>
                    <a:pt x="275" y="194"/>
                    <a:pt x="275" y="194"/>
                    <a:pt x="275" y="194"/>
                  </a:cubicBezTo>
                  <a:cubicBezTo>
                    <a:pt x="276" y="193"/>
                    <a:pt x="276" y="193"/>
                    <a:pt x="276" y="193"/>
                  </a:cubicBezTo>
                  <a:cubicBezTo>
                    <a:pt x="276" y="192"/>
                    <a:pt x="276" y="192"/>
                    <a:pt x="276" y="192"/>
                  </a:cubicBezTo>
                  <a:cubicBezTo>
                    <a:pt x="275" y="193"/>
                    <a:pt x="275" y="193"/>
                    <a:pt x="275" y="193"/>
                  </a:cubicBezTo>
                  <a:cubicBezTo>
                    <a:pt x="275" y="193"/>
                    <a:pt x="275" y="193"/>
                    <a:pt x="275" y="193"/>
                  </a:cubicBezTo>
                  <a:cubicBezTo>
                    <a:pt x="275" y="192"/>
                    <a:pt x="275" y="192"/>
                    <a:pt x="275" y="192"/>
                  </a:cubicBezTo>
                  <a:cubicBezTo>
                    <a:pt x="274" y="192"/>
                    <a:pt x="274" y="192"/>
                    <a:pt x="274" y="192"/>
                  </a:cubicBezTo>
                  <a:cubicBezTo>
                    <a:pt x="274" y="191"/>
                    <a:pt x="274" y="191"/>
                    <a:pt x="274" y="191"/>
                  </a:cubicBezTo>
                  <a:cubicBezTo>
                    <a:pt x="274" y="191"/>
                    <a:pt x="274" y="191"/>
                    <a:pt x="274" y="191"/>
                  </a:cubicBezTo>
                  <a:cubicBezTo>
                    <a:pt x="274" y="190"/>
                    <a:pt x="274" y="190"/>
                    <a:pt x="274" y="190"/>
                  </a:cubicBezTo>
                  <a:cubicBezTo>
                    <a:pt x="273" y="189"/>
                    <a:pt x="273" y="189"/>
                    <a:pt x="273" y="189"/>
                  </a:cubicBezTo>
                  <a:cubicBezTo>
                    <a:pt x="273" y="189"/>
                    <a:pt x="273" y="189"/>
                    <a:pt x="273" y="189"/>
                  </a:cubicBezTo>
                  <a:cubicBezTo>
                    <a:pt x="274" y="188"/>
                    <a:pt x="274" y="188"/>
                    <a:pt x="274" y="188"/>
                  </a:cubicBezTo>
                  <a:cubicBezTo>
                    <a:pt x="274" y="187"/>
                    <a:pt x="274" y="187"/>
                    <a:pt x="274" y="187"/>
                  </a:cubicBezTo>
                  <a:cubicBezTo>
                    <a:pt x="272" y="189"/>
                    <a:pt x="272" y="189"/>
                    <a:pt x="272" y="189"/>
                  </a:cubicBezTo>
                  <a:cubicBezTo>
                    <a:pt x="272" y="189"/>
                    <a:pt x="272" y="189"/>
                    <a:pt x="272" y="189"/>
                  </a:cubicBezTo>
                  <a:cubicBezTo>
                    <a:pt x="272" y="189"/>
                    <a:pt x="272" y="189"/>
                    <a:pt x="272" y="189"/>
                  </a:cubicBezTo>
                  <a:cubicBezTo>
                    <a:pt x="272" y="188"/>
                    <a:pt x="272" y="188"/>
                    <a:pt x="272" y="188"/>
                  </a:cubicBezTo>
                  <a:cubicBezTo>
                    <a:pt x="272" y="188"/>
                    <a:pt x="272" y="188"/>
                    <a:pt x="272" y="188"/>
                  </a:cubicBezTo>
                  <a:cubicBezTo>
                    <a:pt x="271" y="188"/>
                    <a:pt x="271" y="188"/>
                    <a:pt x="271" y="188"/>
                  </a:cubicBezTo>
                  <a:cubicBezTo>
                    <a:pt x="271" y="188"/>
                    <a:pt x="271" y="188"/>
                    <a:pt x="271" y="188"/>
                  </a:cubicBezTo>
                  <a:cubicBezTo>
                    <a:pt x="270" y="189"/>
                    <a:pt x="270" y="189"/>
                    <a:pt x="270" y="189"/>
                  </a:cubicBezTo>
                  <a:cubicBezTo>
                    <a:pt x="270" y="189"/>
                    <a:pt x="270" y="189"/>
                    <a:pt x="270" y="189"/>
                  </a:cubicBezTo>
                  <a:cubicBezTo>
                    <a:pt x="270" y="189"/>
                    <a:pt x="270" y="189"/>
                    <a:pt x="270" y="189"/>
                  </a:cubicBezTo>
                  <a:cubicBezTo>
                    <a:pt x="270" y="188"/>
                    <a:pt x="270" y="188"/>
                    <a:pt x="270" y="188"/>
                  </a:cubicBezTo>
                  <a:cubicBezTo>
                    <a:pt x="270" y="187"/>
                    <a:pt x="270" y="187"/>
                    <a:pt x="270" y="187"/>
                  </a:cubicBezTo>
                  <a:cubicBezTo>
                    <a:pt x="270" y="187"/>
                    <a:pt x="270" y="187"/>
                    <a:pt x="270" y="187"/>
                  </a:cubicBezTo>
                  <a:cubicBezTo>
                    <a:pt x="270" y="187"/>
                    <a:pt x="270" y="187"/>
                    <a:pt x="270" y="187"/>
                  </a:cubicBezTo>
                  <a:cubicBezTo>
                    <a:pt x="269" y="187"/>
                    <a:pt x="269" y="187"/>
                    <a:pt x="269" y="187"/>
                  </a:cubicBezTo>
                  <a:cubicBezTo>
                    <a:pt x="269" y="187"/>
                    <a:pt x="269" y="187"/>
                    <a:pt x="269" y="187"/>
                  </a:cubicBezTo>
                  <a:cubicBezTo>
                    <a:pt x="268" y="188"/>
                    <a:pt x="268" y="188"/>
                    <a:pt x="268" y="188"/>
                  </a:cubicBezTo>
                  <a:cubicBezTo>
                    <a:pt x="268" y="189"/>
                    <a:pt x="268" y="189"/>
                    <a:pt x="268" y="189"/>
                  </a:cubicBezTo>
                  <a:cubicBezTo>
                    <a:pt x="267" y="188"/>
                    <a:pt x="267" y="188"/>
                    <a:pt x="267" y="188"/>
                  </a:cubicBezTo>
                  <a:cubicBezTo>
                    <a:pt x="266" y="188"/>
                    <a:pt x="266" y="188"/>
                    <a:pt x="266" y="188"/>
                  </a:cubicBezTo>
                  <a:cubicBezTo>
                    <a:pt x="266" y="188"/>
                    <a:pt x="266" y="188"/>
                    <a:pt x="266" y="188"/>
                  </a:cubicBezTo>
                  <a:cubicBezTo>
                    <a:pt x="265" y="187"/>
                    <a:pt x="265" y="187"/>
                    <a:pt x="265" y="187"/>
                  </a:cubicBezTo>
                  <a:cubicBezTo>
                    <a:pt x="264" y="186"/>
                    <a:pt x="264" y="186"/>
                    <a:pt x="264" y="186"/>
                  </a:cubicBezTo>
                  <a:cubicBezTo>
                    <a:pt x="264" y="187"/>
                    <a:pt x="264" y="187"/>
                    <a:pt x="264" y="187"/>
                  </a:cubicBezTo>
                  <a:cubicBezTo>
                    <a:pt x="264" y="188"/>
                    <a:pt x="264" y="188"/>
                    <a:pt x="264" y="188"/>
                  </a:cubicBezTo>
                  <a:cubicBezTo>
                    <a:pt x="264" y="188"/>
                    <a:pt x="264" y="188"/>
                    <a:pt x="264" y="188"/>
                  </a:cubicBezTo>
                  <a:cubicBezTo>
                    <a:pt x="263" y="188"/>
                    <a:pt x="263" y="188"/>
                    <a:pt x="263" y="188"/>
                  </a:cubicBezTo>
                  <a:cubicBezTo>
                    <a:pt x="262" y="188"/>
                    <a:pt x="262" y="188"/>
                    <a:pt x="262" y="188"/>
                  </a:cubicBezTo>
                  <a:cubicBezTo>
                    <a:pt x="261" y="188"/>
                    <a:pt x="261" y="188"/>
                    <a:pt x="261" y="188"/>
                  </a:cubicBezTo>
                  <a:cubicBezTo>
                    <a:pt x="261" y="189"/>
                    <a:pt x="261" y="189"/>
                    <a:pt x="261" y="189"/>
                  </a:cubicBezTo>
                  <a:cubicBezTo>
                    <a:pt x="260" y="189"/>
                    <a:pt x="260" y="189"/>
                    <a:pt x="260" y="189"/>
                  </a:cubicBezTo>
                  <a:cubicBezTo>
                    <a:pt x="260" y="189"/>
                    <a:pt x="260" y="189"/>
                    <a:pt x="260" y="189"/>
                  </a:cubicBezTo>
                  <a:cubicBezTo>
                    <a:pt x="259" y="189"/>
                    <a:pt x="259" y="189"/>
                    <a:pt x="259" y="189"/>
                  </a:cubicBezTo>
                  <a:cubicBezTo>
                    <a:pt x="258" y="189"/>
                    <a:pt x="258" y="189"/>
                    <a:pt x="258" y="189"/>
                  </a:cubicBezTo>
                  <a:cubicBezTo>
                    <a:pt x="258" y="188"/>
                    <a:pt x="258" y="188"/>
                    <a:pt x="258" y="188"/>
                  </a:cubicBezTo>
                  <a:cubicBezTo>
                    <a:pt x="257" y="187"/>
                    <a:pt x="257" y="187"/>
                    <a:pt x="257" y="187"/>
                  </a:cubicBezTo>
                  <a:cubicBezTo>
                    <a:pt x="257" y="187"/>
                    <a:pt x="257" y="187"/>
                    <a:pt x="257" y="187"/>
                  </a:cubicBezTo>
                  <a:cubicBezTo>
                    <a:pt x="256" y="187"/>
                    <a:pt x="256" y="187"/>
                    <a:pt x="256" y="187"/>
                  </a:cubicBezTo>
                  <a:cubicBezTo>
                    <a:pt x="255" y="185"/>
                    <a:pt x="255" y="185"/>
                    <a:pt x="255" y="185"/>
                  </a:cubicBezTo>
                  <a:cubicBezTo>
                    <a:pt x="256" y="184"/>
                    <a:pt x="256" y="184"/>
                    <a:pt x="256" y="184"/>
                  </a:cubicBezTo>
                  <a:cubicBezTo>
                    <a:pt x="256" y="184"/>
                    <a:pt x="256" y="184"/>
                    <a:pt x="256" y="184"/>
                  </a:cubicBezTo>
                  <a:cubicBezTo>
                    <a:pt x="256" y="183"/>
                    <a:pt x="256" y="183"/>
                    <a:pt x="256" y="183"/>
                  </a:cubicBezTo>
                  <a:cubicBezTo>
                    <a:pt x="257" y="183"/>
                    <a:pt x="257" y="183"/>
                    <a:pt x="257" y="183"/>
                  </a:cubicBezTo>
                  <a:cubicBezTo>
                    <a:pt x="258" y="182"/>
                    <a:pt x="258" y="182"/>
                    <a:pt x="258" y="182"/>
                  </a:cubicBezTo>
                  <a:cubicBezTo>
                    <a:pt x="258" y="182"/>
                    <a:pt x="258" y="182"/>
                    <a:pt x="258" y="182"/>
                  </a:cubicBezTo>
                  <a:cubicBezTo>
                    <a:pt x="259" y="182"/>
                    <a:pt x="259" y="182"/>
                    <a:pt x="259" y="182"/>
                  </a:cubicBezTo>
                  <a:cubicBezTo>
                    <a:pt x="260" y="182"/>
                    <a:pt x="260" y="182"/>
                    <a:pt x="260" y="182"/>
                  </a:cubicBezTo>
                  <a:cubicBezTo>
                    <a:pt x="260" y="181"/>
                    <a:pt x="260" y="181"/>
                    <a:pt x="260" y="181"/>
                  </a:cubicBezTo>
                  <a:cubicBezTo>
                    <a:pt x="259" y="181"/>
                    <a:pt x="259" y="181"/>
                    <a:pt x="259" y="181"/>
                  </a:cubicBezTo>
                  <a:cubicBezTo>
                    <a:pt x="259" y="180"/>
                    <a:pt x="259" y="180"/>
                    <a:pt x="259" y="180"/>
                  </a:cubicBezTo>
                  <a:cubicBezTo>
                    <a:pt x="260" y="180"/>
                    <a:pt x="260" y="180"/>
                    <a:pt x="260" y="180"/>
                  </a:cubicBezTo>
                  <a:cubicBezTo>
                    <a:pt x="260" y="180"/>
                    <a:pt x="260" y="180"/>
                    <a:pt x="260" y="180"/>
                  </a:cubicBezTo>
                  <a:cubicBezTo>
                    <a:pt x="260" y="180"/>
                    <a:pt x="260" y="180"/>
                    <a:pt x="260" y="180"/>
                  </a:cubicBezTo>
                  <a:cubicBezTo>
                    <a:pt x="260" y="179"/>
                    <a:pt x="260" y="179"/>
                    <a:pt x="260" y="179"/>
                  </a:cubicBezTo>
                  <a:cubicBezTo>
                    <a:pt x="260" y="179"/>
                    <a:pt x="260" y="179"/>
                    <a:pt x="260" y="179"/>
                  </a:cubicBezTo>
                  <a:cubicBezTo>
                    <a:pt x="261" y="180"/>
                    <a:pt x="261" y="180"/>
                    <a:pt x="261" y="180"/>
                  </a:cubicBezTo>
                  <a:cubicBezTo>
                    <a:pt x="262" y="180"/>
                    <a:pt x="262" y="180"/>
                    <a:pt x="262" y="180"/>
                  </a:cubicBezTo>
                  <a:cubicBezTo>
                    <a:pt x="263" y="181"/>
                    <a:pt x="263" y="181"/>
                    <a:pt x="263" y="181"/>
                  </a:cubicBezTo>
                  <a:cubicBezTo>
                    <a:pt x="264" y="182"/>
                    <a:pt x="264" y="182"/>
                    <a:pt x="264" y="182"/>
                  </a:cubicBezTo>
                  <a:cubicBezTo>
                    <a:pt x="264" y="182"/>
                    <a:pt x="264" y="182"/>
                    <a:pt x="264" y="182"/>
                  </a:cubicBezTo>
                  <a:cubicBezTo>
                    <a:pt x="265" y="182"/>
                    <a:pt x="265" y="182"/>
                    <a:pt x="265" y="182"/>
                  </a:cubicBezTo>
                  <a:cubicBezTo>
                    <a:pt x="266" y="182"/>
                    <a:pt x="266" y="182"/>
                    <a:pt x="266" y="182"/>
                  </a:cubicBezTo>
                  <a:cubicBezTo>
                    <a:pt x="266" y="182"/>
                    <a:pt x="266" y="182"/>
                    <a:pt x="266" y="182"/>
                  </a:cubicBezTo>
                  <a:cubicBezTo>
                    <a:pt x="267" y="182"/>
                    <a:pt x="267" y="182"/>
                    <a:pt x="267" y="182"/>
                  </a:cubicBezTo>
                  <a:cubicBezTo>
                    <a:pt x="267" y="182"/>
                    <a:pt x="267" y="182"/>
                    <a:pt x="267" y="182"/>
                  </a:cubicBezTo>
                  <a:cubicBezTo>
                    <a:pt x="268" y="182"/>
                    <a:pt x="268" y="182"/>
                    <a:pt x="268" y="182"/>
                  </a:cubicBezTo>
                  <a:cubicBezTo>
                    <a:pt x="269" y="182"/>
                    <a:pt x="269" y="182"/>
                    <a:pt x="269" y="182"/>
                  </a:cubicBezTo>
                  <a:cubicBezTo>
                    <a:pt x="269" y="181"/>
                    <a:pt x="269" y="181"/>
                    <a:pt x="269" y="181"/>
                  </a:cubicBezTo>
                  <a:cubicBezTo>
                    <a:pt x="270" y="181"/>
                    <a:pt x="270" y="181"/>
                    <a:pt x="270" y="181"/>
                  </a:cubicBezTo>
                  <a:cubicBezTo>
                    <a:pt x="270" y="181"/>
                    <a:pt x="270" y="181"/>
                    <a:pt x="270" y="181"/>
                  </a:cubicBezTo>
                  <a:cubicBezTo>
                    <a:pt x="270" y="182"/>
                    <a:pt x="270" y="182"/>
                    <a:pt x="270" y="182"/>
                  </a:cubicBezTo>
                  <a:cubicBezTo>
                    <a:pt x="271" y="182"/>
                    <a:pt x="271" y="182"/>
                    <a:pt x="271" y="182"/>
                  </a:cubicBezTo>
                  <a:cubicBezTo>
                    <a:pt x="272" y="181"/>
                    <a:pt x="272" y="181"/>
                    <a:pt x="272" y="181"/>
                  </a:cubicBezTo>
                  <a:cubicBezTo>
                    <a:pt x="272" y="181"/>
                    <a:pt x="272" y="181"/>
                    <a:pt x="272" y="181"/>
                  </a:cubicBezTo>
                  <a:cubicBezTo>
                    <a:pt x="273" y="180"/>
                    <a:pt x="273" y="180"/>
                    <a:pt x="273" y="180"/>
                  </a:cubicBezTo>
                  <a:cubicBezTo>
                    <a:pt x="273" y="181"/>
                    <a:pt x="273" y="181"/>
                    <a:pt x="273" y="181"/>
                  </a:cubicBezTo>
                  <a:cubicBezTo>
                    <a:pt x="273" y="182"/>
                    <a:pt x="273" y="182"/>
                    <a:pt x="273" y="182"/>
                  </a:cubicBezTo>
                  <a:cubicBezTo>
                    <a:pt x="273" y="182"/>
                    <a:pt x="273" y="182"/>
                    <a:pt x="273" y="182"/>
                  </a:cubicBezTo>
                  <a:cubicBezTo>
                    <a:pt x="274" y="182"/>
                    <a:pt x="274" y="182"/>
                    <a:pt x="274" y="182"/>
                  </a:cubicBezTo>
                  <a:cubicBezTo>
                    <a:pt x="274" y="181"/>
                    <a:pt x="274" y="181"/>
                    <a:pt x="274" y="181"/>
                  </a:cubicBezTo>
                  <a:cubicBezTo>
                    <a:pt x="275" y="182"/>
                    <a:pt x="275" y="182"/>
                    <a:pt x="275" y="182"/>
                  </a:cubicBezTo>
                  <a:cubicBezTo>
                    <a:pt x="275" y="181"/>
                    <a:pt x="275" y="181"/>
                    <a:pt x="275" y="181"/>
                  </a:cubicBezTo>
                  <a:cubicBezTo>
                    <a:pt x="275" y="179"/>
                    <a:pt x="275" y="179"/>
                    <a:pt x="275" y="179"/>
                  </a:cubicBezTo>
                  <a:cubicBezTo>
                    <a:pt x="274" y="178"/>
                    <a:pt x="274" y="178"/>
                    <a:pt x="274" y="178"/>
                  </a:cubicBezTo>
                  <a:cubicBezTo>
                    <a:pt x="274" y="177"/>
                    <a:pt x="274" y="177"/>
                    <a:pt x="274" y="177"/>
                  </a:cubicBezTo>
                  <a:cubicBezTo>
                    <a:pt x="273" y="177"/>
                    <a:pt x="273" y="177"/>
                    <a:pt x="273" y="177"/>
                  </a:cubicBezTo>
                  <a:cubicBezTo>
                    <a:pt x="274" y="176"/>
                    <a:pt x="274" y="176"/>
                    <a:pt x="274" y="176"/>
                  </a:cubicBezTo>
                  <a:cubicBezTo>
                    <a:pt x="274" y="175"/>
                    <a:pt x="274" y="175"/>
                    <a:pt x="274" y="175"/>
                  </a:cubicBezTo>
                  <a:cubicBezTo>
                    <a:pt x="274" y="175"/>
                    <a:pt x="274" y="175"/>
                    <a:pt x="274" y="175"/>
                  </a:cubicBezTo>
                  <a:cubicBezTo>
                    <a:pt x="276" y="175"/>
                    <a:pt x="276" y="175"/>
                    <a:pt x="276" y="175"/>
                  </a:cubicBezTo>
                  <a:cubicBezTo>
                    <a:pt x="277" y="174"/>
                    <a:pt x="277" y="174"/>
                    <a:pt x="277" y="174"/>
                  </a:cubicBezTo>
                  <a:cubicBezTo>
                    <a:pt x="278" y="173"/>
                    <a:pt x="278" y="173"/>
                    <a:pt x="278" y="173"/>
                  </a:cubicBezTo>
                  <a:cubicBezTo>
                    <a:pt x="279" y="172"/>
                    <a:pt x="279" y="172"/>
                    <a:pt x="279" y="172"/>
                  </a:cubicBezTo>
                  <a:cubicBezTo>
                    <a:pt x="279" y="172"/>
                    <a:pt x="279" y="172"/>
                    <a:pt x="279" y="172"/>
                  </a:cubicBezTo>
                  <a:cubicBezTo>
                    <a:pt x="280" y="173"/>
                    <a:pt x="280" y="173"/>
                    <a:pt x="280" y="173"/>
                  </a:cubicBezTo>
                  <a:cubicBezTo>
                    <a:pt x="281" y="173"/>
                    <a:pt x="281" y="173"/>
                    <a:pt x="281" y="173"/>
                  </a:cubicBezTo>
                  <a:cubicBezTo>
                    <a:pt x="281" y="173"/>
                    <a:pt x="281" y="173"/>
                    <a:pt x="281" y="173"/>
                  </a:cubicBezTo>
                  <a:cubicBezTo>
                    <a:pt x="280" y="172"/>
                    <a:pt x="280" y="172"/>
                    <a:pt x="280" y="172"/>
                  </a:cubicBezTo>
                  <a:cubicBezTo>
                    <a:pt x="280" y="171"/>
                    <a:pt x="280" y="171"/>
                    <a:pt x="280" y="171"/>
                  </a:cubicBezTo>
                  <a:cubicBezTo>
                    <a:pt x="281" y="170"/>
                    <a:pt x="281" y="170"/>
                    <a:pt x="281" y="170"/>
                  </a:cubicBezTo>
                  <a:cubicBezTo>
                    <a:pt x="282" y="170"/>
                    <a:pt x="282" y="170"/>
                    <a:pt x="282" y="170"/>
                  </a:cubicBezTo>
                  <a:cubicBezTo>
                    <a:pt x="282" y="169"/>
                    <a:pt x="282" y="169"/>
                    <a:pt x="282" y="169"/>
                  </a:cubicBezTo>
                  <a:cubicBezTo>
                    <a:pt x="283" y="170"/>
                    <a:pt x="283" y="170"/>
                    <a:pt x="283" y="170"/>
                  </a:cubicBezTo>
                  <a:cubicBezTo>
                    <a:pt x="285" y="169"/>
                    <a:pt x="285" y="169"/>
                    <a:pt x="285" y="169"/>
                  </a:cubicBezTo>
                  <a:cubicBezTo>
                    <a:pt x="285" y="169"/>
                    <a:pt x="285" y="169"/>
                    <a:pt x="285" y="169"/>
                  </a:cubicBezTo>
                  <a:cubicBezTo>
                    <a:pt x="284" y="168"/>
                    <a:pt x="284" y="168"/>
                    <a:pt x="284" y="168"/>
                  </a:cubicBezTo>
                  <a:cubicBezTo>
                    <a:pt x="285" y="167"/>
                    <a:pt x="285" y="167"/>
                    <a:pt x="285" y="167"/>
                  </a:cubicBezTo>
                  <a:cubicBezTo>
                    <a:pt x="285" y="166"/>
                    <a:pt x="285" y="166"/>
                    <a:pt x="285" y="166"/>
                  </a:cubicBezTo>
                  <a:cubicBezTo>
                    <a:pt x="285" y="166"/>
                    <a:pt x="285" y="166"/>
                    <a:pt x="285" y="166"/>
                  </a:cubicBezTo>
                  <a:cubicBezTo>
                    <a:pt x="285" y="165"/>
                    <a:pt x="285" y="165"/>
                    <a:pt x="285" y="165"/>
                  </a:cubicBezTo>
                  <a:cubicBezTo>
                    <a:pt x="285" y="165"/>
                    <a:pt x="285" y="165"/>
                    <a:pt x="285" y="165"/>
                  </a:cubicBezTo>
                  <a:cubicBezTo>
                    <a:pt x="285" y="164"/>
                    <a:pt x="285" y="164"/>
                    <a:pt x="285" y="164"/>
                  </a:cubicBezTo>
                  <a:cubicBezTo>
                    <a:pt x="285" y="163"/>
                    <a:pt x="285" y="163"/>
                    <a:pt x="285" y="163"/>
                  </a:cubicBezTo>
                  <a:cubicBezTo>
                    <a:pt x="285" y="163"/>
                    <a:pt x="285" y="163"/>
                    <a:pt x="285" y="163"/>
                  </a:cubicBezTo>
                  <a:cubicBezTo>
                    <a:pt x="285" y="163"/>
                    <a:pt x="285" y="163"/>
                    <a:pt x="285" y="163"/>
                  </a:cubicBezTo>
                  <a:cubicBezTo>
                    <a:pt x="285" y="162"/>
                    <a:pt x="285" y="162"/>
                    <a:pt x="285" y="162"/>
                  </a:cubicBezTo>
                  <a:cubicBezTo>
                    <a:pt x="286" y="162"/>
                    <a:pt x="286" y="162"/>
                    <a:pt x="286" y="162"/>
                  </a:cubicBezTo>
                  <a:cubicBezTo>
                    <a:pt x="286" y="161"/>
                    <a:pt x="286" y="161"/>
                    <a:pt x="286" y="161"/>
                  </a:cubicBezTo>
                  <a:cubicBezTo>
                    <a:pt x="286" y="160"/>
                    <a:pt x="286" y="160"/>
                    <a:pt x="286" y="160"/>
                  </a:cubicBezTo>
                  <a:cubicBezTo>
                    <a:pt x="286" y="160"/>
                    <a:pt x="286" y="160"/>
                    <a:pt x="286" y="160"/>
                  </a:cubicBezTo>
                  <a:cubicBezTo>
                    <a:pt x="286" y="160"/>
                    <a:pt x="286" y="160"/>
                    <a:pt x="286" y="160"/>
                  </a:cubicBezTo>
                  <a:cubicBezTo>
                    <a:pt x="285" y="160"/>
                    <a:pt x="285" y="160"/>
                    <a:pt x="285" y="160"/>
                  </a:cubicBezTo>
                  <a:cubicBezTo>
                    <a:pt x="285" y="161"/>
                    <a:pt x="285" y="161"/>
                    <a:pt x="285" y="161"/>
                  </a:cubicBezTo>
                  <a:cubicBezTo>
                    <a:pt x="285" y="161"/>
                    <a:pt x="285" y="161"/>
                    <a:pt x="285" y="161"/>
                  </a:cubicBezTo>
                  <a:cubicBezTo>
                    <a:pt x="285" y="161"/>
                    <a:pt x="285" y="161"/>
                    <a:pt x="285" y="161"/>
                  </a:cubicBezTo>
                  <a:cubicBezTo>
                    <a:pt x="285" y="160"/>
                    <a:pt x="285" y="160"/>
                    <a:pt x="285" y="160"/>
                  </a:cubicBezTo>
                  <a:cubicBezTo>
                    <a:pt x="284" y="160"/>
                    <a:pt x="284" y="160"/>
                    <a:pt x="284" y="160"/>
                  </a:cubicBezTo>
                  <a:cubicBezTo>
                    <a:pt x="283" y="160"/>
                    <a:pt x="283" y="160"/>
                    <a:pt x="283" y="160"/>
                  </a:cubicBezTo>
                  <a:cubicBezTo>
                    <a:pt x="282" y="159"/>
                    <a:pt x="282" y="159"/>
                    <a:pt x="282" y="159"/>
                  </a:cubicBezTo>
                  <a:cubicBezTo>
                    <a:pt x="282" y="159"/>
                    <a:pt x="282" y="159"/>
                    <a:pt x="282" y="159"/>
                  </a:cubicBezTo>
                  <a:cubicBezTo>
                    <a:pt x="284" y="158"/>
                    <a:pt x="284" y="158"/>
                    <a:pt x="284" y="158"/>
                  </a:cubicBezTo>
                  <a:cubicBezTo>
                    <a:pt x="283" y="158"/>
                    <a:pt x="283" y="158"/>
                    <a:pt x="283" y="158"/>
                  </a:cubicBezTo>
                  <a:cubicBezTo>
                    <a:pt x="283" y="158"/>
                    <a:pt x="283" y="158"/>
                    <a:pt x="283" y="158"/>
                  </a:cubicBezTo>
                  <a:cubicBezTo>
                    <a:pt x="283" y="157"/>
                    <a:pt x="283" y="157"/>
                    <a:pt x="283" y="157"/>
                  </a:cubicBezTo>
                  <a:cubicBezTo>
                    <a:pt x="283" y="156"/>
                    <a:pt x="283" y="156"/>
                    <a:pt x="283" y="156"/>
                  </a:cubicBezTo>
                  <a:cubicBezTo>
                    <a:pt x="282" y="156"/>
                    <a:pt x="282" y="156"/>
                    <a:pt x="282" y="156"/>
                  </a:cubicBezTo>
                  <a:cubicBezTo>
                    <a:pt x="282" y="156"/>
                    <a:pt x="282" y="156"/>
                    <a:pt x="282" y="156"/>
                  </a:cubicBezTo>
                  <a:cubicBezTo>
                    <a:pt x="282" y="156"/>
                    <a:pt x="282" y="156"/>
                    <a:pt x="282" y="156"/>
                  </a:cubicBezTo>
                  <a:cubicBezTo>
                    <a:pt x="282" y="157"/>
                    <a:pt x="282" y="157"/>
                    <a:pt x="282" y="157"/>
                  </a:cubicBezTo>
                  <a:cubicBezTo>
                    <a:pt x="282" y="157"/>
                    <a:pt x="282" y="157"/>
                    <a:pt x="282" y="157"/>
                  </a:cubicBezTo>
                  <a:cubicBezTo>
                    <a:pt x="281" y="157"/>
                    <a:pt x="281" y="157"/>
                    <a:pt x="281" y="157"/>
                  </a:cubicBezTo>
                  <a:cubicBezTo>
                    <a:pt x="281" y="157"/>
                    <a:pt x="281" y="157"/>
                    <a:pt x="281" y="157"/>
                  </a:cubicBezTo>
                  <a:cubicBezTo>
                    <a:pt x="280" y="157"/>
                    <a:pt x="280" y="157"/>
                    <a:pt x="280" y="157"/>
                  </a:cubicBezTo>
                  <a:cubicBezTo>
                    <a:pt x="280" y="156"/>
                    <a:pt x="280" y="156"/>
                    <a:pt x="280" y="156"/>
                  </a:cubicBezTo>
                  <a:cubicBezTo>
                    <a:pt x="281" y="155"/>
                    <a:pt x="281" y="155"/>
                    <a:pt x="281" y="155"/>
                  </a:cubicBezTo>
                  <a:cubicBezTo>
                    <a:pt x="281" y="155"/>
                    <a:pt x="281" y="155"/>
                    <a:pt x="281" y="155"/>
                  </a:cubicBezTo>
                  <a:cubicBezTo>
                    <a:pt x="279" y="155"/>
                    <a:pt x="279" y="155"/>
                    <a:pt x="279" y="155"/>
                  </a:cubicBezTo>
                  <a:cubicBezTo>
                    <a:pt x="279" y="154"/>
                    <a:pt x="279" y="154"/>
                    <a:pt x="279" y="154"/>
                  </a:cubicBezTo>
                  <a:cubicBezTo>
                    <a:pt x="280" y="154"/>
                    <a:pt x="280" y="154"/>
                    <a:pt x="280" y="154"/>
                  </a:cubicBezTo>
                  <a:cubicBezTo>
                    <a:pt x="280" y="154"/>
                    <a:pt x="280" y="154"/>
                    <a:pt x="280" y="154"/>
                  </a:cubicBezTo>
                  <a:cubicBezTo>
                    <a:pt x="280" y="154"/>
                    <a:pt x="280" y="154"/>
                    <a:pt x="280" y="154"/>
                  </a:cubicBezTo>
                  <a:cubicBezTo>
                    <a:pt x="280" y="153"/>
                    <a:pt x="280" y="153"/>
                    <a:pt x="280" y="153"/>
                  </a:cubicBezTo>
                  <a:cubicBezTo>
                    <a:pt x="281" y="153"/>
                    <a:pt x="281" y="153"/>
                    <a:pt x="281" y="153"/>
                  </a:cubicBezTo>
                  <a:cubicBezTo>
                    <a:pt x="281" y="153"/>
                    <a:pt x="281" y="153"/>
                    <a:pt x="281" y="153"/>
                  </a:cubicBezTo>
                  <a:cubicBezTo>
                    <a:pt x="281" y="152"/>
                    <a:pt x="281" y="152"/>
                    <a:pt x="281" y="152"/>
                  </a:cubicBezTo>
                  <a:cubicBezTo>
                    <a:pt x="280" y="153"/>
                    <a:pt x="280" y="153"/>
                    <a:pt x="280" y="153"/>
                  </a:cubicBezTo>
                  <a:cubicBezTo>
                    <a:pt x="279" y="154"/>
                    <a:pt x="279" y="154"/>
                    <a:pt x="279" y="154"/>
                  </a:cubicBezTo>
                  <a:cubicBezTo>
                    <a:pt x="279" y="154"/>
                    <a:pt x="279" y="154"/>
                    <a:pt x="279" y="154"/>
                  </a:cubicBezTo>
                  <a:cubicBezTo>
                    <a:pt x="278" y="154"/>
                    <a:pt x="278" y="154"/>
                    <a:pt x="278" y="154"/>
                  </a:cubicBezTo>
                  <a:cubicBezTo>
                    <a:pt x="278" y="153"/>
                    <a:pt x="278" y="153"/>
                    <a:pt x="278" y="153"/>
                  </a:cubicBezTo>
                  <a:cubicBezTo>
                    <a:pt x="278" y="153"/>
                    <a:pt x="278" y="153"/>
                    <a:pt x="278" y="153"/>
                  </a:cubicBezTo>
                  <a:cubicBezTo>
                    <a:pt x="277" y="154"/>
                    <a:pt x="277" y="154"/>
                    <a:pt x="277" y="154"/>
                  </a:cubicBezTo>
                  <a:cubicBezTo>
                    <a:pt x="277" y="154"/>
                    <a:pt x="277" y="154"/>
                    <a:pt x="277" y="154"/>
                  </a:cubicBezTo>
                  <a:cubicBezTo>
                    <a:pt x="276" y="154"/>
                    <a:pt x="276" y="154"/>
                    <a:pt x="276" y="154"/>
                  </a:cubicBezTo>
                  <a:cubicBezTo>
                    <a:pt x="275" y="154"/>
                    <a:pt x="275" y="154"/>
                    <a:pt x="275" y="154"/>
                  </a:cubicBezTo>
                  <a:cubicBezTo>
                    <a:pt x="275" y="154"/>
                    <a:pt x="275" y="154"/>
                    <a:pt x="275" y="154"/>
                  </a:cubicBezTo>
                  <a:cubicBezTo>
                    <a:pt x="275" y="155"/>
                    <a:pt x="275" y="155"/>
                    <a:pt x="275" y="155"/>
                  </a:cubicBezTo>
                  <a:cubicBezTo>
                    <a:pt x="274" y="155"/>
                    <a:pt x="274" y="155"/>
                    <a:pt x="274" y="155"/>
                  </a:cubicBezTo>
                  <a:cubicBezTo>
                    <a:pt x="274" y="154"/>
                    <a:pt x="274" y="154"/>
                    <a:pt x="274" y="154"/>
                  </a:cubicBezTo>
                  <a:cubicBezTo>
                    <a:pt x="275" y="154"/>
                    <a:pt x="275" y="154"/>
                    <a:pt x="275" y="154"/>
                  </a:cubicBezTo>
                  <a:cubicBezTo>
                    <a:pt x="275" y="153"/>
                    <a:pt x="275" y="153"/>
                    <a:pt x="275" y="153"/>
                  </a:cubicBezTo>
                  <a:cubicBezTo>
                    <a:pt x="274" y="153"/>
                    <a:pt x="274" y="153"/>
                    <a:pt x="274" y="153"/>
                  </a:cubicBezTo>
                  <a:cubicBezTo>
                    <a:pt x="275" y="152"/>
                    <a:pt x="275" y="152"/>
                    <a:pt x="275" y="152"/>
                  </a:cubicBezTo>
                  <a:cubicBezTo>
                    <a:pt x="275" y="152"/>
                    <a:pt x="275" y="152"/>
                    <a:pt x="275" y="152"/>
                  </a:cubicBezTo>
                  <a:cubicBezTo>
                    <a:pt x="276" y="152"/>
                    <a:pt x="276" y="152"/>
                    <a:pt x="276" y="152"/>
                  </a:cubicBezTo>
                  <a:cubicBezTo>
                    <a:pt x="276" y="153"/>
                    <a:pt x="276" y="153"/>
                    <a:pt x="276" y="153"/>
                  </a:cubicBezTo>
                  <a:cubicBezTo>
                    <a:pt x="277" y="153"/>
                    <a:pt x="277" y="153"/>
                    <a:pt x="277" y="153"/>
                  </a:cubicBezTo>
                  <a:cubicBezTo>
                    <a:pt x="277" y="152"/>
                    <a:pt x="277" y="152"/>
                    <a:pt x="277" y="152"/>
                  </a:cubicBezTo>
                  <a:cubicBezTo>
                    <a:pt x="278" y="152"/>
                    <a:pt x="278" y="152"/>
                    <a:pt x="278" y="152"/>
                  </a:cubicBezTo>
                  <a:cubicBezTo>
                    <a:pt x="278" y="151"/>
                    <a:pt x="278" y="151"/>
                    <a:pt x="278" y="151"/>
                  </a:cubicBezTo>
                  <a:cubicBezTo>
                    <a:pt x="278" y="151"/>
                    <a:pt x="278" y="151"/>
                    <a:pt x="278" y="151"/>
                  </a:cubicBezTo>
                  <a:cubicBezTo>
                    <a:pt x="277" y="150"/>
                    <a:pt x="277" y="150"/>
                    <a:pt x="277" y="150"/>
                  </a:cubicBezTo>
                  <a:cubicBezTo>
                    <a:pt x="277" y="150"/>
                    <a:pt x="277" y="150"/>
                    <a:pt x="277" y="150"/>
                  </a:cubicBezTo>
                  <a:cubicBezTo>
                    <a:pt x="276" y="149"/>
                    <a:pt x="276" y="149"/>
                    <a:pt x="276" y="149"/>
                  </a:cubicBezTo>
                  <a:cubicBezTo>
                    <a:pt x="276" y="149"/>
                    <a:pt x="276" y="149"/>
                    <a:pt x="276" y="149"/>
                  </a:cubicBezTo>
                  <a:cubicBezTo>
                    <a:pt x="276" y="149"/>
                    <a:pt x="276" y="149"/>
                    <a:pt x="276" y="149"/>
                  </a:cubicBezTo>
                  <a:cubicBezTo>
                    <a:pt x="276" y="148"/>
                    <a:pt x="276" y="148"/>
                    <a:pt x="276" y="148"/>
                  </a:cubicBezTo>
                  <a:cubicBezTo>
                    <a:pt x="275" y="148"/>
                    <a:pt x="275" y="148"/>
                    <a:pt x="275" y="148"/>
                  </a:cubicBezTo>
                  <a:cubicBezTo>
                    <a:pt x="275" y="148"/>
                    <a:pt x="275" y="148"/>
                    <a:pt x="275" y="148"/>
                  </a:cubicBezTo>
                  <a:cubicBezTo>
                    <a:pt x="274" y="148"/>
                    <a:pt x="274" y="148"/>
                    <a:pt x="274" y="148"/>
                  </a:cubicBezTo>
                  <a:cubicBezTo>
                    <a:pt x="274" y="147"/>
                    <a:pt x="274" y="147"/>
                    <a:pt x="274" y="147"/>
                  </a:cubicBezTo>
                  <a:cubicBezTo>
                    <a:pt x="275" y="147"/>
                    <a:pt x="275" y="147"/>
                    <a:pt x="275" y="147"/>
                  </a:cubicBezTo>
                  <a:cubicBezTo>
                    <a:pt x="275" y="147"/>
                    <a:pt x="275" y="147"/>
                    <a:pt x="275" y="147"/>
                  </a:cubicBezTo>
                  <a:cubicBezTo>
                    <a:pt x="276" y="147"/>
                    <a:pt x="276" y="147"/>
                    <a:pt x="276" y="147"/>
                  </a:cubicBezTo>
                  <a:cubicBezTo>
                    <a:pt x="276" y="147"/>
                    <a:pt x="276" y="147"/>
                    <a:pt x="276" y="147"/>
                  </a:cubicBezTo>
                  <a:cubicBezTo>
                    <a:pt x="276" y="146"/>
                    <a:pt x="276" y="146"/>
                    <a:pt x="276" y="146"/>
                  </a:cubicBezTo>
                  <a:cubicBezTo>
                    <a:pt x="275" y="146"/>
                    <a:pt x="275" y="146"/>
                    <a:pt x="275" y="146"/>
                  </a:cubicBezTo>
                  <a:cubicBezTo>
                    <a:pt x="275" y="145"/>
                    <a:pt x="275" y="145"/>
                    <a:pt x="275" y="145"/>
                  </a:cubicBezTo>
                  <a:cubicBezTo>
                    <a:pt x="274" y="145"/>
                    <a:pt x="274" y="145"/>
                    <a:pt x="274" y="145"/>
                  </a:cubicBezTo>
                  <a:cubicBezTo>
                    <a:pt x="274" y="145"/>
                    <a:pt x="274" y="145"/>
                    <a:pt x="274" y="145"/>
                  </a:cubicBezTo>
                  <a:cubicBezTo>
                    <a:pt x="274" y="145"/>
                    <a:pt x="274" y="145"/>
                    <a:pt x="274" y="145"/>
                  </a:cubicBezTo>
                  <a:cubicBezTo>
                    <a:pt x="273" y="146"/>
                    <a:pt x="273" y="146"/>
                    <a:pt x="273" y="146"/>
                  </a:cubicBezTo>
                  <a:cubicBezTo>
                    <a:pt x="273" y="146"/>
                    <a:pt x="273" y="146"/>
                    <a:pt x="273" y="146"/>
                  </a:cubicBezTo>
                  <a:cubicBezTo>
                    <a:pt x="273" y="145"/>
                    <a:pt x="273" y="145"/>
                    <a:pt x="273" y="145"/>
                  </a:cubicBezTo>
                  <a:cubicBezTo>
                    <a:pt x="274" y="144"/>
                    <a:pt x="274" y="144"/>
                    <a:pt x="274" y="144"/>
                  </a:cubicBezTo>
                  <a:cubicBezTo>
                    <a:pt x="274" y="143"/>
                    <a:pt x="274" y="143"/>
                    <a:pt x="274" y="143"/>
                  </a:cubicBezTo>
                  <a:cubicBezTo>
                    <a:pt x="274" y="143"/>
                    <a:pt x="274" y="143"/>
                    <a:pt x="274" y="143"/>
                  </a:cubicBezTo>
                  <a:cubicBezTo>
                    <a:pt x="275" y="142"/>
                    <a:pt x="275" y="142"/>
                    <a:pt x="275" y="142"/>
                  </a:cubicBezTo>
                  <a:cubicBezTo>
                    <a:pt x="275" y="141"/>
                    <a:pt x="275" y="141"/>
                    <a:pt x="275" y="141"/>
                  </a:cubicBezTo>
                  <a:cubicBezTo>
                    <a:pt x="275" y="140"/>
                    <a:pt x="275" y="140"/>
                    <a:pt x="275" y="140"/>
                  </a:cubicBezTo>
                  <a:cubicBezTo>
                    <a:pt x="275" y="140"/>
                    <a:pt x="275" y="140"/>
                    <a:pt x="275" y="140"/>
                  </a:cubicBezTo>
                  <a:cubicBezTo>
                    <a:pt x="274" y="140"/>
                    <a:pt x="274" y="140"/>
                    <a:pt x="274" y="140"/>
                  </a:cubicBezTo>
                  <a:cubicBezTo>
                    <a:pt x="274" y="140"/>
                    <a:pt x="274" y="140"/>
                    <a:pt x="274" y="140"/>
                  </a:cubicBezTo>
                  <a:cubicBezTo>
                    <a:pt x="273" y="140"/>
                    <a:pt x="273" y="140"/>
                    <a:pt x="273" y="140"/>
                  </a:cubicBezTo>
                  <a:cubicBezTo>
                    <a:pt x="273" y="141"/>
                    <a:pt x="273" y="141"/>
                    <a:pt x="273" y="141"/>
                  </a:cubicBezTo>
                  <a:cubicBezTo>
                    <a:pt x="273" y="141"/>
                    <a:pt x="273" y="141"/>
                    <a:pt x="273" y="141"/>
                  </a:cubicBezTo>
                  <a:cubicBezTo>
                    <a:pt x="272" y="140"/>
                    <a:pt x="272" y="140"/>
                    <a:pt x="272" y="140"/>
                  </a:cubicBezTo>
                  <a:cubicBezTo>
                    <a:pt x="272" y="139"/>
                    <a:pt x="272" y="139"/>
                    <a:pt x="272" y="139"/>
                  </a:cubicBezTo>
                  <a:cubicBezTo>
                    <a:pt x="271" y="139"/>
                    <a:pt x="271" y="139"/>
                    <a:pt x="271" y="139"/>
                  </a:cubicBezTo>
                  <a:cubicBezTo>
                    <a:pt x="271" y="138"/>
                    <a:pt x="271" y="138"/>
                    <a:pt x="271" y="138"/>
                  </a:cubicBezTo>
                  <a:cubicBezTo>
                    <a:pt x="271" y="137"/>
                    <a:pt x="271" y="137"/>
                    <a:pt x="271" y="137"/>
                  </a:cubicBezTo>
                  <a:cubicBezTo>
                    <a:pt x="272" y="137"/>
                    <a:pt x="272" y="137"/>
                    <a:pt x="272" y="137"/>
                  </a:cubicBezTo>
                  <a:cubicBezTo>
                    <a:pt x="272" y="137"/>
                    <a:pt x="272" y="137"/>
                    <a:pt x="272" y="137"/>
                  </a:cubicBezTo>
                  <a:cubicBezTo>
                    <a:pt x="272" y="136"/>
                    <a:pt x="272" y="136"/>
                    <a:pt x="272" y="136"/>
                  </a:cubicBezTo>
                  <a:cubicBezTo>
                    <a:pt x="272" y="136"/>
                    <a:pt x="272" y="136"/>
                    <a:pt x="272" y="136"/>
                  </a:cubicBezTo>
                  <a:cubicBezTo>
                    <a:pt x="271" y="136"/>
                    <a:pt x="271" y="136"/>
                    <a:pt x="271" y="136"/>
                  </a:cubicBezTo>
                  <a:cubicBezTo>
                    <a:pt x="271" y="136"/>
                    <a:pt x="271" y="136"/>
                    <a:pt x="271" y="136"/>
                  </a:cubicBezTo>
                  <a:cubicBezTo>
                    <a:pt x="271" y="137"/>
                    <a:pt x="271" y="137"/>
                    <a:pt x="271" y="137"/>
                  </a:cubicBezTo>
                  <a:cubicBezTo>
                    <a:pt x="270" y="138"/>
                    <a:pt x="270" y="138"/>
                    <a:pt x="270" y="138"/>
                  </a:cubicBezTo>
                  <a:cubicBezTo>
                    <a:pt x="270" y="137"/>
                    <a:pt x="270" y="137"/>
                    <a:pt x="270" y="137"/>
                  </a:cubicBezTo>
                  <a:cubicBezTo>
                    <a:pt x="269" y="137"/>
                    <a:pt x="269" y="137"/>
                    <a:pt x="269" y="137"/>
                  </a:cubicBezTo>
                  <a:cubicBezTo>
                    <a:pt x="269" y="137"/>
                    <a:pt x="269" y="137"/>
                    <a:pt x="269" y="137"/>
                  </a:cubicBezTo>
                  <a:cubicBezTo>
                    <a:pt x="269" y="138"/>
                    <a:pt x="269" y="138"/>
                    <a:pt x="269" y="138"/>
                  </a:cubicBezTo>
                  <a:cubicBezTo>
                    <a:pt x="269" y="138"/>
                    <a:pt x="269" y="138"/>
                    <a:pt x="269" y="138"/>
                  </a:cubicBezTo>
                  <a:cubicBezTo>
                    <a:pt x="269" y="139"/>
                    <a:pt x="269" y="139"/>
                    <a:pt x="269" y="139"/>
                  </a:cubicBezTo>
                  <a:cubicBezTo>
                    <a:pt x="269" y="139"/>
                    <a:pt x="269" y="139"/>
                    <a:pt x="269" y="139"/>
                  </a:cubicBezTo>
                  <a:cubicBezTo>
                    <a:pt x="270" y="139"/>
                    <a:pt x="270" y="139"/>
                    <a:pt x="270" y="139"/>
                  </a:cubicBezTo>
                  <a:cubicBezTo>
                    <a:pt x="270" y="141"/>
                    <a:pt x="270" y="141"/>
                    <a:pt x="270" y="141"/>
                  </a:cubicBezTo>
                  <a:cubicBezTo>
                    <a:pt x="271" y="141"/>
                    <a:pt x="271" y="141"/>
                    <a:pt x="271" y="141"/>
                  </a:cubicBezTo>
                  <a:cubicBezTo>
                    <a:pt x="271" y="142"/>
                    <a:pt x="271" y="142"/>
                    <a:pt x="271" y="142"/>
                  </a:cubicBezTo>
                  <a:cubicBezTo>
                    <a:pt x="271" y="143"/>
                    <a:pt x="271" y="143"/>
                    <a:pt x="271" y="143"/>
                  </a:cubicBezTo>
                  <a:cubicBezTo>
                    <a:pt x="270" y="143"/>
                    <a:pt x="270" y="143"/>
                    <a:pt x="270" y="143"/>
                  </a:cubicBezTo>
                  <a:cubicBezTo>
                    <a:pt x="269" y="144"/>
                    <a:pt x="269" y="144"/>
                    <a:pt x="269" y="144"/>
                  </a:cubicBezTo>
                  <a:cubicBezTo>
                    <a:pt x="267" y="144"/>
                    <a:pt x="267" y="144"/>
                    <a:pt x="267" y="144"/>
                  </a:cubicBezTo>
                  <a:cubicBezTo>
                    <a:pt x="267" y="144"/>
                    <a:pt x="267" y="144"/>
                    <a:pt x="267" y="144"/>
                  </a:cubicBezTo>
                  <a:cubicBezTo>
                    <a:pt x="266" y="144"/>
                    <a:pt x="266" y="144"/>
                    <a:pt x="266" y="144"/>
                  </a:cubicBezTo>
                  <a:cubicBezTo>
                    <a:pt x="266" y="143"/>
                    <a:pt x="266" y="143"/>
                    <a:pt x="266" y="143"/>
                  </a:cubicBezTo>
                  <a:cubicBezTo>
                    <a:pt x="266" y="143"/>
                    <a:pt x="266" y="143"/>
                    <a:pt x="266" y="143"/>
                  </a:cubicBezTo>
                  <a:cubicBezTo>
                    <a:pt x="266" y="142"/>
                    <a:pt x="266" y="142"/>
                    <a:pt x="266" y="142"/>
                  </a:cubicBezTo>
                  <a:cubicBezTo>
                    <a:pt x="264" y="142"/>
                    <a:pt x="264" y="142"/>
                    <a:pt x="264" y="142"/>
                  </a:cubicBezTo>
                  <a:cubicBezTo>
                    <a:pt x="263" y="141"/>
                    <a:pt x="263" y="141"/>
                    <a:pt x="263" y="141"/>
                  </a:cubicBezTo>
                  <a:cubicBezTo>
                    <a:pt x="262" y="141"/>
                    <a:pt x="262" y="141"/>
                    <a:pt x="262" y="141"/>
                  </a:cubicBezTo>
                  <a:cubicBezTo>
                    <a:pt x="262" y="143"/>
                    <a:pt x="262" y="143"/>
                    <a:pt x="262" y="143"/>
                  </a:cubicBezTo>
                  <a:cubicBezTo>
                    <a:pt x="263" y="144"/>
                    <a:pt x="263" y="144"/>
                    <a:pt x="263" y="144"/>
                  </a:cubicBezTo>
                  <a:cubicBezTo>
                    <a:pt x="262" y="144"/>
                    <a:pt x="262" y="144"/>
                    <a:pt x="262" y="144"/>
                  </a:cubicBezTo>
                  <a:cubicBezTo>
                    <a:pt x="262" y="144"/>
                    <a:pt x="262" y="144"/>
                    <a:pt x="262" y="144"/>
                  </a:cubicBezTo>
                  <a:cubicBezTo>
                    <a:pt x="261" y="143"/>
                    <a:pt x="261" y="143"/>
                    <a:pt x="261" y="143"/>
                  </a:cubicBezTo>
                  <a:cubicBezTo>
                    <a:pt x="261" y="142"/>
                    <a:pt x="261" y="142"/>
                    <a:pt x="261" y="142"/>
                  </a:cubicBezTo>
                  <a:cubicBezTo>
                    <a:pt x="260" y="142"/>
                    <a:pt x="260" y="142"/>
                    <a:pt x="260" y="142"/>
                  </a:cubicBezTo>
                  <a:cubicBezTo>
                    <a:pt x="260" y="142"/>
                    <a:pt x="260" y="142"/>
                    <a:pt x="260" y="142"/>
                  </a:cubicBezTo>
                  <a:cubicBezTo>
                    <a:pt x="259" y="141"/>
                    <a:pt x="259" y="141"/>
                    <a:pt x="259" y="141"/>
                  </a:cubicBezTo>
                  <a:cubicBezTo>
                    <a:pt x="259" y="140"/>
                    <a:pt x="259" y="140"/>
                    <a:pt x="259" y="140"/>
                  </a:cubicBezTo>
                  <a:cubicBezTo>
                    <a:pt x="259" y="140"/>
                    <a:pt x="259" y="140"/>
                    <a:pt x="259" y="140"/>
                  </a:cubicBezTo>
                  <a:cubicBezTo>
                    <a:pt x="258" y="140"/>
                    <a:pt x="258" y="140"/>
                    <a:pt x="258" y="140"/>
                  </a:cubicBezTo>
                  <a:cubicBezTo>
                    <a:pt x="257" y="139"/>
                    <a:pt x="257" y="139"/>
                    <a:pt x="257" y="139"/>
                  </a:cubicBezTo>
                  <a:cubicBezTo>
                    <a:pt x="257" y="139"/>
                    <a:pt x="257" y="139"/>
                    <a:pt x="257" y="139"/>
                  </a:cubicBezTo>
                  <a:cubicBezTo>
                    <a:pt x="256" y="138"/>
                    <a:pt x="256" y="138"/>
                    <a:pt x="256" y="138"/>
                  </a:cubicBezTo>
                  <a:cubicBezTo>
                    <a:pt x="256" y="138"/>
                    <a:pt x="256" y="138"/>
                    <a:pt x="256" y="138"/>
                  </a:cubicBezTo>
                  <a:cubicBezTo>
                    <a:pt x="256" y="138"/>
                    <a:pt x="256" y="138"/>
                    <a:pt x="256" y="138"/>
                  </a:cubicBezTo>
                  <a:cubicBezTo>
                    <a:pt x="258" y="140"/>
                    <a:pt x="258" y="140"/>
                    <a:pt x="258" y="140"/>
                  </a:cubicBezTo>
                  <a:cubicBezTo>
                    <a:pt x="258" y="140"/>
                    <a:pt x="258" y="140"/>
                    <a:pt x="258" y="140"/>
                  </a:cubicBezTo>
                  <a:cubicBezTo>
                    <a:pt x="259" y="141"/>
                    <a:pt x="259" y="141"/>
                    <a:pt x="259" y="141"/>
                  </a:cubicBezTo>
                  <a:cubicBezTo>
                    <a:pt x="259" y="141"/>
                    <a:pt x="259" y="141"/>
                    <a:pt x="259" y="141"/>
                  </a:cubicBezTo>
                  <a:cubicBezTo>
                    <a:pt x="259" y="142"/>
                    <a:pt x="259" y="142"/>
                    <a:pt x="259" y="142"/>
                  </a:cubicBezTo>
                  <a:cubicBezTo>
                    <a:pt x="259" y="142"/>
                    <a:pt x="259" y="142"/>
                    <a:pt x="259" y="142"/>
                  </a:cubicBezTo>
                  <a:cubicBezTo>
                    <a:pt x="259" y="142"/>
                    <a:pt x="259" y="142"/>
                    <a:pt x="259" y="142"/>
                  </a:cubicBezTo>
                  <a:cubicBezTo>
                    <a:pt x="258" y="143"/>
                    <a:pt x="258" y="143"/>
                    <a:pt x="258" y="143"/>
                  </a:cubicBezTo>
                  <a:cubicBezTo>
                    <a:pt x="257" y="142"/>
                    <a:pt x="257" y="142"/>
                    <a:pt x="257" y="142"/>
                  </a:cubicBezTo>
                  <a:cubicBezTo>
                    <a:pt x="256" y="142"/>
                    <a:pt x="256" y="142"/>
                    <a:pt x="256" y="142"/>
                  </a:cubicBezTo>
                  <a:cubicBezTo>
                    <a:pt x="256" y="141"/>
                    <a:pt x="256" y="141"/>
                    <a:pt x="256" y="141"/>
                  </a:cubicBezTo>
                  <a:cubicBezTo>
                    <a:pt x="255" y="141"/>
                    <a:pt x="255" y="141"/>
                    <a:pt x="255" y="141"/>
                  </a:cubicBezTo>
                  <a:cubicBezTo>
                    <a:pt x="255" y="140"/>
                    <a:pt x="255" y="140"/>
                    <a:pt x="255" y="140"/>
                  </a:cubicBezTo>
                  <a:cubicBezTo>
                    <a:pt x="254" y="141"/>
                    <a:pt x="254" y="141"/>
                    <a:pt x="254" y="141"/>
                  </a:cubicBezTo>
                  <a:cubicBezTo>
                    <a:pt x="253" y="141"/>
                    <a:pt x="253" y="141"/>
                    <a:pt x="253" y="141"/>
                  </a:cubicBezTo>
                  <a:cubicBezTo>
                    <a:pt x="252" y="141"/>
                    <a:pt x="252" y="141"/>
                    <a:pt x="252" y="141"/>
                  </a:cubicBezTo>
                  <a:cubicBezTo>
                    <a:pt x="251" y="140"/>
                    <a:pt x="251" y="140"/>
                    <a:pt x="251" y="140"/>
                  </a:cubicBezTo>
                  <a:cubicBezTo>
                    <a:pt x="250" y="140"/>
                    <a:pt x="250" y="140"/>
                    <a:pt x="250" y="140"/>
                  </a:cubicBezTo>
                  <a:cubicBezTo>
                    <a:pt x="250" y="140"/>
                    <a:pt x="250" y="140"/>
                    <a:pt x="250" y="140"/>
                  </a:cubicBezTo>
                  <a:cubicBezTo>
                    <a:pt x="249" y="139"/>
                    <a:pt x="249" y="139"/>
                    <a:pt x="249" y="139"/>
                  </a:cubicBezTo>
                  <a:cubicBezTo>
                    <a:pt x="249" y="139"/>
                    <a:pt x="249" y="139"/>
                    <a:pt x="249" y="139"/>
                  </a:cubicBezTo>
                  <a:cubicBezTo>
                    <a:pt x="250" y="138"/>
                    <a:pt x="250" y="138"/>
                    <a:pt x="250" y="138"/>
                  </a:cubicBezTo>
                  <a:cubicBezTo>
                    <a:pt x="251" y="137"/>
                    <a:pt x="251" y="137"/>
                    <a:pt x="251" y="137"/>
                  </a:cubicBezTo>
                  <a:cubicBezTo>
                    <a:pt x="251" y="137"/>
                    <a:pt x="251" y="137"/>
                    <a:pt x="251" y="137"/>
                  </a:cubicBezTo>
                  <a:cubicBezTo>
                    <a:pt x="250" y="137"/>
                    <a:pt x="250" y="137"/>
                    <a:pt x="250" y="137"/>
                  </a:cubicBezTo>
                  <a:cubicBezTo>
                    <a:pt x="249" y="138"/>
                    <a:pt x="249" y="138"/>
                    <a:pt x="249" y="138"/>
                  </a:cubicBezTo>
                  <a:cubicBezTo>
                    <a:pt x="249" y="139"/>
                    <a:pt x="249" y="139"/>
                    <a:pt x="249" y="139"/>
                  </a:cubicBezTo>
                  <a:cubicBezTo>
                    <a:pt x="248" y="139"/>
                    <a:pt x="248" y="139"/>
                    <a:pt x="248" y="139"/>
                  </a:cubicBezTo>
                  <a:cubicBezTo>
                    <a:pt x="248" y="138"/>
                    <a:pt x="248" y="138"/>
                    <a:pt x="248" y="138"/>
                  </a:cubicBezTo>
                  <a:cubicBezTo>
                    <a:pt x="247" y="138"/>
                    <a:pt x="247" y="138"/>
                    <a:pt x="247" y="138"/>
                  </a:cubicBezTo>
                  <a:cubicBezTo>
                    <a:pt x="246" y="138"/>
                    <a:pt x="246" y="138"/>
                    <a:pt x="246" y="138"/>
                  </a:cubicBezTo>
                  <a:cubicBezTo>
                    <a:pt x="247" y="139"/>
                    <a:pt x="247" y="139"/>
                    <a:pt x="247" y="139"/>
                  </a:cubicBezTo>
                  <a:cubicBezTo>
                    <a:pt x="247" y="139"/>
                    <a:pt x="247" y="139"/>
                    <a:pt x="247" y="139"/>
                  </a:cubicBezTo>
                  <a:cubicBezTo>
                    <a:pt x="246" y="139"/>
                    <a:pt x="246" y="139"/>
                    <a:pt x="246" y="139"/>
                  </a:cubicBezTo>
                  <a:cubicBezTo>
                    <a:pt x="244" y="138"/>
                    <a:pt x="244" y="138"/>
                    <a:pt x="244" y="138"/>
                  </a:cubicBezTo>
                  <a:cubicBezTo>
                    <a:pt x="244" y="137"/>
                    <a:pt x="244" y="137"/>
                    <a:pt x="244" y="137"/>
                  </a:cubicBezTo>
                  <a:cubicBezTo>
                    <a:pt x="243" y="136"/>
                    <a:pt x="243" y="136"/>
                    <a:pt x="243" y="136"/>
                  </a:cubicBezTo>
                  <a:cubicBezTo>
                    <a:pt x="244" y="136"/>
                    <a:pt x="244" y="136"/>
                    <a:pt x="244" y="136"/>
                  </a:cubicBezTo>
                  <a:cubicBezTo>
                    <a:pt x="245" y="135"/>
                    <a:pt x="245" y="135"/>
                    <a:pt x="245" y="135"/>
                  </a:cubicBezTo>
                  <a:cubicBezTo>
                    <a:pt x="245" y="135"/>
                    <a:pt x="245" y="135"/>
                    <a:pt x="245" y="135"/>
                  </a:cubicBezTo>
                  <a:cubicBezTo>
                    <a:pt x="245" y="134"/>
                    <a:pt x="245" y="134"/>
                    <a:pt x="245" y="134"/>
                  </a:cubicBezTo>
                  <a:cubicBezTo>
                    <a:pt x="245" y="135"/>
                    <a:pt x="245" y="135"/>
                    <a:pt x="245" y="135"/>
                  </a:cubicBezTo>
                  <a:cubicBezTo>
                    <a:pt x="243" y="135"/>
                    <a:pt x="243" y="135"/>
                    <a:pt x="243" y="135"/>
                  </a:cubicBezTo>
                  <a:cubicBezTo>
                    <a:pt x="243" y="136"/>
                    <a:pt x="243" y="136"/>
                    <a:pt x="243" y="136"/>
                  </a:cubicBezTo>
                  <a:cubicBezTo>
                    <a:pt x="243" y="136"/>
                    <a:pt x="243" y="136"/>
                    <a:pt x="243" y="136"/>
                  </a:cubicBezTo>
                  <a:cubicBezTo>
                    <a:pt x="242" y="135"/>
                    <a:pt x="242" y="135"/>
                    <a:pt x="242" y="135"/>
                  </a:cubicBezTo>
                  <a:cubicBezTo>
                    <a:pt x="243" y="135"/>
                    <a:pt x="243" y="135"/>
                    <a:pt x="243" y="135"/>
                  </a:cubicBezTo>
                  <a:cubicBezTo>
                    <a:pt x="242" y="134"/>
                    <a:pt x="242" y="134"/>
                    <a:pt x="242" y="134"/>
                  </a:cubicBezTo>
                  <a:cubicBezTo>
                    <a:pt x="242" y="134"/>
                    <a:pt x="242" y="134"/>
                    <a:pt x="242" y="134"/>
                  </a:cubicBezTo>
                  <a:cubicBezTo>
                    <a:pt x="242" y="135"/>
                    <a:pt x="242" y="135"/>
                    <a:pt x="242" y="135"/>
                  </a:cubicBezTo>
                  <a:cubicBezTo>
                    <a:pt x="242" y="135"/>
                    <a:pt x="242" y="135"/>
                    <a:pt x="242" y="135"/>
                  </a:cubicBezTo>
                  <a:cubicBezTo>
                    <a:pt x="242" y="136"/>
                    <a:pt x="242" y="136"/>
                    <a:pt x="242" y="136"/>
                  </a:cubicBezTo>
                  <a:cubicBezTo>
                    <a:pt x="241" y="136"/>
                    <a:pt x="241" y="136"/>
                    <a:pt x="241" y="136"/>
                  </a:cubicBezTo>
                  <a:cubicBezTo>
                    <a:pt x="240" y="135"/>
                    <a:pt x="240" y="135"/>
                    <a:pt x="240" y="135"/>
                  </a:cubicBezTo>
                  <a:cubicBezTo>
                    <a:pt x="240" y="135"/>
                    <a:pt x="240" y="135"/>
                    <a:pt x="240" y="135"/>
                  </a:cubicBezTo>
                  <a:cubicBezTo>
                    <a:pt x="239" y="135"/>
                    <a:pt x="239" y="135"/>
                    <a:pt x="239" y="135"/>
                  </a:cubicBezTo>
                  <a:cubicBezTo>
                    <a:pt x="239" y="136"/>
                    <a:pt x="239" y="136"/>
                    <a:pt x="239" y="136"/>
                  </a:cubicBezTo>
                  <a:cubicBezTo>
                    <a:pt x="239" y="136"/>
                    <a:pt x="239" y="136"/>
                    <a:pt x="239" y="136"/>
                  </a:cubicBezTo>
                  <a:cubicBezTo>
                    <a:pt x="238" y="135"/>
                    <a:pt x="238" y="135"/>
                    <a:pt x="238" y="135"/>
                  </a:cubicBezTo>
                  <a:cubicBezTo>
                    <a:pt x="238" y="134"/>
                    <a:pt x="238" y="134"/>
                    <a:pt x="238" y="134"/>
                  </a:cubicBezTo>
                  <a:cubicBezTo>
                    <a:pt x="238" y="134"/>
                    <a:pt x="238" y="134"/>
                    <a:pt x="238" y="134"/>
                  </a:cubicBezTo>
                  <a:cubicBezTo>
                    <a:pt x="239" y="135"/>
                    <a:pt x="239" y="135"/>
                    <a:pt x="239" y="135"/>
                  </a:cubicBezTo>
                  <a:cubicBezTo>
                    <a:pt x="238" y="134"/>
                    <a:pt x="238" y="134"/>
                    <a:pt x="238" y="134"/>
                  </a:cubicBezTo>
                  <a:cubicBezTo>
                    <a:pt x="238" y="134"/>
                    <a:pt x="238" y="134"/>
                    <a:pt x="238" y="134"/>
                  </a:cubicBezTo>
                  <a:cubicBezTo>
                    <a:pt x="237" y="133"/>
                    <a:pt x="237" y="133"/>
                    <a:pt x="237" y="133"/>
                  </a:cubicBezTo>
                  <a:cubicBezTo>
                    <a:pt x="236" y="132"/>
                    <a:pt x="236" y="132"/>
                    <a:pt x="236" y="132"/>
                  </a:cubicBezTo>
                  <a:cubicBezTo>
                    <a:pt x="237" y="132"/>
                    <a:pt x="237" y="132"/>
                    <a:pt x="237" y="132"/>
                  </a:cubicBezTo>
                  <a:cubicBezTo>
                    <a:pt x="237" y="131"/>
                    <a:pt x="237" y="131"/>
                    <a:pt x="237" y="131"/>
                  </a:cubicBezTo>
                  <a:cubicBezTo>
                    <a:pt x="236" y="129"/>
                    <a:pt x="236" y="129"/>
                    <a:pt x="236" y="129"/>
                  </a:cubicBezTo>
                  <a:cubicBezTo>
                    <a:pt x="236" y="129"/>
                    <a:pt x="236" y="129"/>
                    <a:pt x="236" y="129"/>
                  </a:cubicBezTo>
                  <a:cubicBezTo>
                    <a:pt x="237" y="129"/>
                    <a:pt x="237" y="129"/>
                    <a:pt x="237" y="129"/>
                  </a:cubicBezTo>
                  <a:cubicBezTo>
                    <a:pt x="237" y="128"/>
                    <a:pt x="237" y="128"/>
                    <a:pt x="237" y="128"/>
                  </a:cubicBezTo>
                  <a:cubicBezTo>
                    <a:pt x="237" y="127"/>
                    <a:pt x="237" y="127"/>
                    <a:pt x="237" y="127"/>
                  </a:cubicBezTo>
                  <a:cubicBezTo>
                    <a:pt x="237" y="127"/>
                    <a:pt x="237" y="127"/>
                    <a:pt x="237" y="127"/>
                  </a:cubicBezTo>
                  <a:cubicBezTo>
                    <a:pt x="238" y="127"/>
                    <a:pt x="238" y="127"/>
                    <a:pt x="238" y="127"/>
                  </a:cubicBezTo>
                  <a:cubicBezTo>
                    <a:pt x="238" y="128"/>
                    <a:pt x="238" y="128"/>
                    <a:pt x="238" y="128"/>
                  </a:cubicBezTo>
                  <a:cubicBezTo>
                    <a:pt x="239" y="128"/>
                    <a:pt x="239" y="128"/>
                    <a:pt x="239" y="128"/>
                  </a:cubicBezTo>
                  <a:cubicBezTo>
                    <a:pt x="240" y="128"/>
                    <a:pt x="240" y="128"/>
                    <a:pt x="240" y="128"/>
                  </a:cubicBezTo>
                  <a:cubicBezTo>
                    <a:pt x="240" y="129"/>
                    <a:pt x="240" y="129"/>
                    <a:pt x="240" y="129"/>
                  </a:cubicBezTo>
                  <a:cubicBezTo>
                    <a:pt x="242" y="130"/>
                    <a:pt x="242" y="130"/>
                    <a:pt x="242" y="130"/>
                  </a:cubicBezTo>
                  <a:cubicBezTo>
                    <a:pt x="243" y="130"/>
                    <a:pt x="243" y="130"/>
                    <a:pt x="243" y="130"/>
                  </a:cubicBezTo>
                  <a:cubicBezTo>
                    <a:pt x="244" y="129"/>
                    <a:pt x="244" y="129"/>
                    <a:pt x="244" y="129"/>
                  </a:cubicBezTo>
                  <a:cubicBezTo>
                    <a:pt x="245" y="129"/>
                    <a:pt x="245" y="129"/>
                    <a:pt x="245" y="129"/>
                  </a:cubicBezTo>
                  <a:cubicBezTo>
                    <a:pt x="244" y="129"/>
                    <a:pt x="244" y="129"/>
                    <a:pt x="244" y="129"/>
                  </a:cubicBezTo>
                  <a:cubicBezTo>
                    <a:pt x="244" y="128"/>
                    <a:pt x="244" y="128"/>
                    <a:pt x="244" y="128"/>
                  </a:cubicBezTo>
                  <a:cubicBezTo>
                    <a:pt x="243" y="128"/>
                    <a:pt x="243" y="128"/>
                    <a:pt x="243" y="128"/>
                  </a:cubicBezTo>
                  <a:cubicBezTo>
                    <a:pt x="243" y="127"/>
                    <a:pt x="243" y="127"/>
                    <a:pt x="243" y="127"/>
                  </a:cubicBezTo>
                  <a:cubicBezTo>
                    <a:pt x="242" y="127"/>
                    <a:pt x="242" y="127"/>
                    <a:pt x="242" y="127"/>
                  </a:cubicBezTo>
                  <a:cubicBezTo>
                    <a:pt x="241" y="126"/>
                    <a:pt x="241" y="126"/>
                    <a:pt x="241" y="126"/>
                  </a:cubicBezTo>
                  <a:cubicBezTo>
                    <a:pt x="240" y="126"/>
                    <a:pt x="240" y="126"/>
                    <a:pt x="240" y="126"/>
                  </a:cubicBezTo>
                  <a:cubicBezTo>
                    <a:pt x="239" y="126"/>
                    <a:pt x="239" y="126"/>
                    <a:pt x="239" y="126"/>
                  </a:cubicBezTo>
                  <a:cubicBezTo>
                    <a:pt x="238" y="126"/>
                    <a:pt x="238" y="126"/>
                    <a:pt x="238" y="126"/>
                  </a:cubicBezTo>
                  <a:cubicBezTo>
                    <a:pt x="237" y="125"/>
                    <a:pt x="237" y="125"/>
                    <a:pt x="237" y="125"/>
                  </a:cubicBezTo>
                  <a:cubicBezTo>
                    <a:pt x="236" y="124"/>
                    <a:pt x="236" y="124"/>
                    <a:pt x="236" y="124"/>
                  </a:cubicBezTo>
                  <a:cubicBezTo>
                    <a:pt x="237" y="123"/>
                    <a:pt x="237" y="123"/>
                    <a:pt x="237" y="123"/>
                  </a:cubicBezTo>
                  <a:cubicBezTo>
                    <a:pt x="237" y="122"/>
                    <a:pt x="237" y="122"/>
                    <a:pt x="237" y="122"/>
                  </a:cubicBezTo>
                  <a:cubicBezTo>
                    <a:pt x="237" y="122"/>
                    <a:pt x="237" y="122"/>
                    <a:pt x="237" y="122"/>
                  </a:cubicBezTo>
                  <a:cubicBezTo>
                    <a:pt x="238" y="121"/>
                    <a:pt x="238" y="121"/>
                    <a:pt x="238" y="121"/>
                  </a:cubicBezTo>
                  <a:cubicBezTo>
                    <a:pt x="238" y="121"/>
                    <a:pt x="238" y="121"/>
                    <a:pt x="238" y="121"/>
                  </a:cubicBezTo>
                  <a:cubicBezTo>
                    <a:pt x="239" y="120"/>
                    <a:pt x="239" y="120"/>
                    <a:pt x="239" y="120"/>
                  </a:cubicBezTo>
                  <a:cubicBezTo>
                    <a:pt x="239" y="119"/>
                    <a:pt x="239" y="119"/>
                    <a:pt x="239" y="119"/>
                  </a:cubicBezTo>
                  <a:cubicBezTo>
                    <a:pt x="239" y="118"/>
                    <a:pt x="239" y="118"/>
                    <a:pt x="239" y="118"/>
                  </a:cubicBezTo>
                  <a:cubicBezTo>
                    <a:pt x="240" y="118"/>
                    <a:pt x="240" y="118"/>
                    <a:pt x="240" y="118"/>
                  </a:cubicBezTo>
                  <a:cubicBezTo>
                    <a:pt x="240" y="117"/>
                    <a:pt x="240" y="117"/>
                    <a:pt x="240" y="117"/>
                  </a:cubicBezTo>
                  <a:cubicBezTo>
                    <a:pt x="241" y="117"/>
                    <a:pt x="241" y="117"/>
                    <a:pt x="241" y="117"/>
                  </a:cubicBezTo>
                  <a:cubicBezTo>
                    <a:pt x="242" y="117"/>
                    <a:pt x="242" y="117"/>
                    <a:pt x="242" y="117"/>
                  </a:cubicBezTo>
                  <a:cubicBezTo>
                    <a:pt x="242" y="116"/>
                    <a:pt x="242" y="116"/>
                    <a:pt x="242" y="116"/>
                  </a:cubicBezTo>
                  <a:cubicBezTo>
                    <a:pt x="242" y="116"/>
                    <a:pt x="242" y="116"/>
                    <a:pt x="242" y="116"/>
                  </a:cubicBezTo>
                  <a:cubicBezTo>
                    <a:pt x="241" y="116"/>
                    <a:pt x="241" y="116"/>
                    <a:pt x="241" y="116"/>
                  </a:cubicBezTo>
                  <a:cubicBezTo>
                    <a:pt x="241" y="116"/>
                    <a:pt x="241" y="116"/>
                    <a:pt x="241" y="116"/>
                  </a:cubicBezTo>
                  <a:cubicBezTo>
                    <a:pt x="242" y="114"/>
                    <a:pt x="242" y="114"/>
                    <a:pt x="242" y="114"/>
                  </a:cubicBezTo>
                  <a:cubicBezTo>
                    <a:pt x="243" y="113"/>
                    <a:pt x="243" y="113"/>
                    <a:pt x="243" y="113"/>
                  </a:cubicBezTo>
                  <a:cubicBezTo>
                    <a:pt x="243" y="113"/>
                    <a:pt x="243" y="113"/>
                    <a:pt x="243" y="113"/>
                  </a:cubicBezTo>
                  <a:cubicBezTo>
                    <a:pt x="244" y="112"/>
                    <a:pt x="244" y="112"/>
                    <a:pt x="244" y="112"/>
                  </a:cubicBezTo>
                  <a:cubicBezTo>
                    <a:pt x="244" y="112"/>
                    <a:pt x="244" y="112"/>
                    <a:pt x="244" y="112"/>
                  </a:cubicBezTo>
                  <a:cubicBezTo>
                    <a:pt x="245" y="112"/>
                    <a:pt x="245" y="112"/>
                    <a:pt x="245" y="112"/>
                  </a:cubicBezTo>
                  <a:cubicBezTo>
                    <a:pt x="245" y="111"/>
                    <a:pt x="245" y="111"/>
                    <a:pt x="245" y="111"/>
                  </a:cubicBezTo>
                  <a:cubicBezTo>
                    <a:pt x="246" y="111"/>
                    <a:pt x="246" y="111"/>
                    <a:pt x="246" y="111"/>
                  </a:cubicBezTo>
                  <a:cubicBezTo>
                    <a:pt x="246" y="112"/>
                    <a:pt x="246" y="112"/>
                    <a:pt x="246" y="112"/>
                  </a:cubicBezTo>
                  <a:cubicBezTo>
                    <a:pt x="246" y="111"/>
                    <a:pt x="246" y="111"/>
                    <a:pt x="246" y="111"/>
                  </a:cubicBezTo>
                  <a:cubicBezTo>
                    <a:pt x="246" y="111"/>
                    <a:pt x="246" y="111"/>
                    <a:pt x="246" y="111"/>
                  </a:cubicBezTo>
                  <a:cubicBezTo>
                    <a:pt x="247" y="109"/>
                    <a:pt x="247" y="109"/>
                    <a:pt x="247" y="109"/>
                  </a:cubicBezTo>
                  <a:cubicBezTo>
                    <a:pt x="248" y="109"/>
                    <a:pt x="248" y="109"/>
                    <a:pt x="248" y="109"/>
                  </a:cubicBezTo>
                  <a:cubicBezTo>
                    <a:pt x="248" y="109"/>
                    <a:pt x="248" y="109"/>
                    <a:pt x="248" y="109"/>
                  </a:cubicBezTo>
                  <a:cubicBezTo>
                    <a:pt x="248" y="108"/>
                    <a:pt x="248" y="108"/>
                    <a:pt x="248" y="108"/>
                  </a:cubicBezTo>
                  <a:cubicBezTo>
                    <a:pt x="249" y="108"/>
                    <a:pt x="249" y="108"/>
                    <a:pt x="249" y="108"/>
                  </a:cubicBezTo>
                  <a:cubicBezTo>
                    <a:pt x="250" y="107"/>
                    <a:pt x="250" y="107"/>
                    <a:pt x="250" y="107"/>
                  </a:cubicBezTo>
                  <a:cubicBezTo>
                    <a:pt x="250" y="107"/>
                    <a:pt x="250" y="107"/>
                    <a:pt x="250" y="107"/>
                  </a:cubicBezTo>
                  <a:cubicBezTo>
                    <a:pt x="251" y="107"/>
                    <a:pt x="251" y="107"/>
                    <a:pt x="251" y="107"/>
                  </a:cubicBezTo>
                  <a:cubicBezTo>
                    <a:pt x="251" y="106"/>
                    <a:pt x="251" y="106"/>
                    <a:pt x="251" y="106"/>
                  </a:cubicBezTo>
                  <a:cubicBezTo>
                    <a:pt x="251" y="106"/>
                    <a:pt x="251" y="106"/>
                    <a:pt x="251" y="106"/>
                  </a:cubicBezTo>
                  <a:cubicBezTo>
                    <a:pt x="253" y="105"/>
                    <a:pt x="253" y="105"/>
                    <a:pt x="253" y="105"/>
                  </a:cubicBezTo>
                  <a:cubicBezTo>
                    <a:pt x="254" y="104"/>
                    <a:pt x="254" y="104"/>
                    <a:pt x="254" y="104"/>
                  </a:cubicBezTo>
                  <a:cubicBezTo>
                    <a:pt x="256" y="103"/>
                    <a:pt x="256" y="103"/>
                    <a:pt x="256" y="103"/>
                  </a:cubicBezTo>
                  <a:cubicBezTo>
                    <a:pt x="258" y="103"/>
                    <a:pt x="258" y="103"/>
                    <a:pt x="258" y="103"/>
                  </a:cubicBezTo>
                  <a:cubicBezTo>
                    <a:pt x="259" y="103"/>
                    <a:pt x="259" y="103"/>
                    <a:pt x="259" y="103"/>
                  </a:cubicBezTo>
                  <a:cubicBezTo>
                    <a:pt x="260" y="103"/>
                    <a:pt x="260" y="103"/>
                    <a:pt x="260" y="103"/>
                  </a:cubicBezTo>
                  <a:cubicBezTo>
                    <a:pt x="261" y="103"/>
                    <a:pt x="261" y="103"/>
                    <a:pt x="261" y="103"/>
                  </a:cubicBezTo>
                  <a:cubicBezTo>
                    <a:pt x="261" y="103"/>
                    <a:pt x="261" y="103"/>
                    <a:pt x="261" y="103"/>
                  </a:cubicBezTo>
                  <a:cubicBezTo>
                    <a:pt x="262" y="103"/>
                    <a:pt x="262" y="103"/>
                    <a:pt x="262" y="103"/>
                  </a:cubicBezTo>
                  <a:cubicBezTo>
                    <a:pt x="263" y="104"/>
                    <a:pt x="263" y="104"/>
                    <a:pt x="263" y="104"/>
                  </a:cubicBezTo>
                  <a:cubicBezTo>
                    <a:pt x="265" y="104"/>
                    <a:pt x="265" y="104"/>
                    <a:pt x="265" y="104"/>
                  </a:cubicBezTo>
                  <a:cubicBezTo>
                    <a:pt x="265" y="105"/>
                    <a:pt x="265" y="105"/>
                    <a:pt x="265" y="105"/>
                  </a:cubicBezTo>
                  <a:cubicBezTo>
                    <a:pt x="265" y="106"/>
                    <a:pt x="265" y="106"/>
                    <a:pt x="265" y="106"/>
                  </a:cubicBezTo>
                  <a:cubicBezTo>
                    <a:pt x="264" y="106"/>
                    <a:pt x="264" y="106"/>
                    <a:pt x="264" y="106"/>
                  </a:cubicBezTo>
                  <a:cubicBezTo>
                    <a:pt x="263" y="106"/>
                    <a:pt x="263" y="106"/>
                    <a:pt x="263" y="106"/>
                  </a:cubicBezTo>
                  <a:cubicBezTo>
                    <a:pt x="262" y="106"/>
                    <a:pt x="262" y="106"/>
                    <a:pt x="262" y="106"/>
                  </a:cubicBezTo>
                  <a:cubicBezTo>
                    <a:pt x="261" y="107"/>
                    <a:pt x="261" y="107"/>
                    <a:pt x="261" y="107"/>
                  </a:cubicBezTo>
                  <a:cubicBezTo>
                    <a:pt x="261" y="108"/>
                    <a:pt x="261" y="108"/>
                    <a:pt x="261" y="108"/>
                  </a:cubicBezTo>
                  <a:cubicBezTo>
                    <a:pt x="260" y="108"/>
                    <a:pt x="260" y="108"/>
                    <a:pt x="260" y="108"/>
                  </a:cubicBezTo>
                  <a:cubicBezTo>
                    <a:pt x="258" y="110"/>
                    <a:pt x="258" y="110"/>
                    <a:pt x="258" y="110"/>
                  </a:cubicBezTo>
                  <a:cubicBezTo>
                    <a:pt x="256" y="111"/>
                    <a:pt x="256" y="111"/>
                    <a:pt x="256" y="111"/>
                  </a:cubicBezTo>
                  <a:cubicBezTo>
                    <a:pt x="255" y="112"/>
                    <a:pt x="255" y="112"/>
                    <a:pt x="255" y="112"/>
                  </a:cubicBezTo>
                  <a:cubicBezTo>
                    <a:pt x="255" y="112"/>
                    <a:pt x="255" y="112"/>
                    <a:pt x="255" y="112"/>
                  </a:cubicBezTo>
                  <a:cubicBezTo>
                    <a:pt x="254" y="114"/>
                    <a:pt x="254" y="114"/>
                    <a:pt x="254" y="114"/>
                  </a:cubicBezTo>
                  <a:cubicBezTo>
                    <a:pt x="254" y="115"/>
                    <a:pt x="254" y="115"/>
                    <a:pt x="254" y="115"/>
                  </a:cubicBezTo>
                  <a:cubicBezTo>
                    <a:pt x="254" y="116"/>
                    <a:pt x="254" y="116"/>
                    <a:pt x="254" y="116"/>
                  </a:cubicBezTo>
                  <a:cubicBezTo>
                    <a:pt x="254" y="116"/>
                    <a:pt x="254" y="116"/>
                    <a:pt x="254" y="116"/>
                  </a:cubicBezTo>
                  <a:cubicBezTo>
                    <a:pt x="254" y="117"/>
                    <a:pt x="254" y="117"/>
                    <a:pt x="254" y="117"/>
                  </a:cubicBezTo>
                  <a:cubicBezTo>
                    <a:pt x="254" y="117"/>
                    <a:pt x="254" y="117"/>
                    <a:pt x="254" y="117"/>
                  </a:cubicBezTo>
                  <a:cubicBezTo>
                    <a:pt x="253" y="118"/>
                    <a:pt x="253" y="118"/>
                    <a:pt x="253" y="118"/>
                  </a:cubicBezTo>
                  <a:cubicBezTo>
                    <a:pt x="252" y="119"/>
                    <a:pt x="252" y="119"/>
                    <a:pt x="252" y="119"/>
                  </a:cubicBezTo>
                  <a:cubicBezTo>
                    <a:pt x="252" y="120"/>
                    <a:pt x="252" y="120"/>
                    <a:pt x="252" y="120"/>
                  </a:cubicBezTo>
                  <a:cubicBezTo>
                    <a:pt x="252" y="121"/>
                    <a:pt x="252" y="121"/>
                    <a:pt x="252" y="121"/>
                  </a:cubicBezTo>
                  <a:cubicBezTo>
                    <a:pt x="251" y="121"/>
                    <a:pt x="251" y="121"/>
                    <a:pt x="251" y="121"/>
                  </a:cubicBezTo>
                  <a:cubicBezTo>
                    <a:pt x="251" y="121"/>
                    <a:pt x="251" y="121"/>
                    <a:pt x="251" y="121"/>
                  </a:cubicBezTo>
                  <a:cubicBezTo>
                    <a:pt x="252" y="122"/>
                    <a:pt x="252" y="122"/>
                    <a:pt x="252" y="122"/>
                  </a:cubicBezTo>
                  <a:cubicBezTo>
                    <a:pt x="252" y="123"/>
                    <a:pt x="252" y="123"/>
                    <a:pt x="252" y="123"/>
                  </a:cubicBezTo>
                  <a:cubicBezTo>
                    <a:pt x="252" y="124"/>
                    <a:pt x="252" y="124"/>
                    <a:pt x="252" y="124"/>
                  </a:cubicBezTo>
                  <a:cubicBezTo>
                    <a:pt x="252" y="125"/>
                    <a:pt x="252" y="125"/>
                    <a:pt x="252" y="125"/>
                  </a:cubicBezTo>
                  <a:cubicBezTo>
                    <a:pt x="253" y="126"/>
                    <a:pt x="253" y="126"/>
                    <a:pt x="253" y="126"/>
                  </a:cubicBezTo>
                  <a:cubicBezTo>
                    <a:pt x="253" y="126"/>
                    <a:pt x="253" y="126"/>
                    <a:pt x="253" y="126"/>
                  </a:cubicBezTo>
                  <a:cubicBezTo>
                    <a:pt x="254" y="127"/>
                    <a:pt x="254" y="127"/>
                    <a:pt x="254" y="127"/>
                  </a:cubicBezTo>
                  <a:cubicBezTo>
                    <a:pt x="254" y="127"/>
                    <a:pt x="254" y="127"/>
                    <a:pt x="254" y="127"/>
                  </a:cubicBezTo>
                  <a:cubicBezTo>
                    <a:pt x="253" y="128"/>
                    <a:pt x="253" y="128"/>
                    <a:pt x="253" y="128"/>
                  </a:cubicBezTo>
                  <a:cubicBezTo>
                    <a:pt x="253" y="127"/>
                    <a:pt x="253" y="127"/>
                    <a:pt x="253" y="127"/>
                  </a:cubicBezTo>
                  <a:cubicBezTo>
                    <a:pt x="253" y="127"/>
                    <a:pt x="253" y="127"/>
                    <a:pt x="253" y="127"/>
                  </a:cubicBezTo>
                  <a:cubicBezTo>
                    <a:pt x="253" y="128"/>
                    <a:pt x="253" y="128"/>
                    <a:pt x="253" y="128"/>
                  </a:cubicBezTo>
                  <a:cubicBezTo>
                    <a:pt x="252" y="128"/>
                    <a:pt x="252" y="128"/>
                    <a:pt x="252" y="128"/>
                  </a:cubicBezTo>
                  <a:cubicBezTo>
                    <a:pt x="252" y="128"/>
                    <a:pt x="252" y="128"/>
                    <a:pt x="252" y="128"/>
                  </a:cubicBezTo>
                  <a:cubicBezTo>
                    <a:pt x="251" y="128"/>
                    <a:pt x="251" y="128"/>
                    <a:pt x="251" y="128"/>
                  </a:cubicBezTo>
                  <a:cubicBezTo>
                    <a:pt x="251" y="128"/>
                    <a:pt x="251" y="128"/>
                    <a:pt x="251" y="128"/>
                  </a:cubicBezTo>
                  <a:cubicBezTo>
                    <a:pt x="252" y="129"/>
                    <a:pt x="252" y="129"/>
                    <a:pt x="252" y="129"/>
                  </a:cubicBezTo>
                  <a:cubicBezTo>
                    <a:pt x="253" y="129"/>
                    <a:pt x="253" y="129"/>
                    <a:pt x="253" y="129"/>
                  </a:cubicBezTo>
                  <a:cubicBezTo>
                    <a:pt x="253" y="129"/>
                    <a:pt x="253" y="129"/>
                    <a:pt x="253" y="129"/>
                  </a:cubicBezTo>
                  <a:cubicBezTo>
                    <a:pt x="253" y="129"/>
                    <a:pt x="253" y="129"/>
                    <a:pt x="253" y="129"/>
                  </a:cubicBezTo>
                  <a:cubicBezTo>
                    <a:pt x="252" y="130"/>
                    <a:pt x="252" y="130"/>
                    <a:pt x="252" y="130"/>
                  </a:cubicBezTo>
                  <a:cubicBezTo>
                    <a:pt x="252" y="131"/>
                    <a:pt x="252" y="131"/>
                    <a:pt x="252" y="131"/>
                  </a:cubicBezTo>
                  <a:cubicBezTo>
                    <a:pt x="252" y="132"/>
                    <a:pt x="252" y="132"/>
                    <a:pt x="252" y="132"/>
                  </a:cubicBezTo>
                  <a:cubicBezTo>
                    <a:pt x="252" y="132"/>
                    <a:pt x="252" y="132"/>
                    <a:pt x="252" y="132"/>
                  </a:cubicBezTo>
                  <a:cubicBezTo>
                    <a:pt x="253" y="131"/>
                    <a:pt x="253" y="131"/>
                    <a:pt x="253" y="131"/>
                  </a:cubicBezTo>
                  <a:cubicBezTo>
                    <a:pt x="253" y="131"/>
                    <a:pt x="253" y="131"/>
                    <a:pt x="253" y="131"/>
                  </a:cubicBezTo>
                  <a:cubicBezTo>
                    <a:pt x="254" y="129"/>
                    <a:pt x="254" y="129"/>
                    <a:pt x="254" y="129"/>
                  </a:cubicBezTo>
                  <a:cubicBezTo>
                    <a:pt x="254" y="129"/>
                    <a:pt x="254" y="129"/>
                    <a:pt x="254" y="129"/>
                  </a:cubicBezTo>
                  <a:cubicBezTo>
                    <a:pt x="255" y="127"/>
                    <a:pt x="255" y="127"/>
                    <a:pt x="255" y="127"/>
                  </a:cubicBezTo>
                  <a:cubicBezTo>
                    <a:pt x="255" y="127"/>
                    <a:pt x="255" y="127"/>
                    <a:pt x="255" y="127"/>
                  </a:cubicBezTo>
                  <a:cubicBezTo>
                    <a:pt x="256" y="126"/>
                    <a:pt x="256" y="126"/>
                    <a:pt x="256" y="126"/>
                  </a:cubicBezTo>
                  <a:cubicBezTo>
                    <a:pt x="256" y="126"/>
                    <a:pt x="256" y="126"/>
                    <a:pt x="256" y="126"/>
                  </a:cubicBezTo>
                  <a:cubicBezTo>
                    <a:pt x="255" y="125"/>
                    <a:pt x="255" y="125"/>
                    <a:pt x="255" y="125"/>
                  </a:cubicBezTo>
                  <a:cubicBezTo>
                    <a:pt x="256" y="125"/>
                    <a:pt x="256" y="125"/>
                    <a:pt x="256" y="125"/>
                  </a:cubicBezTo>
                  <a:cubicBezTo>
                    <a:pt x="255" y="124"/>
                    <a:pt x="255" y="124"/>
                    <a:pt x="255" y="124"/>
                  </a:cubicBezTo>
                  <a:cubicBezTo>
                    <a:pt x="254" y="124"/>
                    <a:pt x="254" y="124"/>
                    <a:pt x="254" y="124"/>
                  </a:cubicBezTo>
                  <a:cubicBezTo>
                    <a:pt x="254" y="123"/>
                    <a:pt x="254" y="123"/>
                    <a:pt x="254" y="123"/>
                  </a:cubicBezTo>
                  <a:cubicBezTo>
                    <a:pt x="254" y="123"/>
                    <a:pt x="254" y="123"/>
                    <a:pt x="254" y="123"/>
                  </a:cubicBezTo>
                  <a:cubicBezTo>
                    <a:pt x="254" y="122"/>
                    <a:pt x="254" y="122"/>
                    <a:pt x="254" y="122"/>
                  </a:cubicBezTo>
                  <a:cubicBezTo>
                    <a:pt x="254" y="121"/>
                    <a:pt x="254" y="121"/>
                    <a:pt x="254" y="121"/>
                  </a:cubicBezTo>
                  <a:cubicBezTo>
                    <a:pt x="254" y="120"/>
                    <a:pt x="254" y="120"/>
                    <a:pt x="254" y="120"/>
                  </a:cubicBezTo>
                  <a:cubicBezTo>
                    <a:pt x="254" y="120"/>
                    <a:pt x="254" y="120"/>
                    <a:pt x="254" y="120"/>
                  </a:cubicBezTo>
                  <a:cubicBezTo>
                    <a:pt x="254" y="121"/>
                    <a:pt x="254" y="121"/>
                    <a:pt x="254" y="121"/>
                  </a:cubicBezTo>
                  <a:cubicBezTo>
                    <a:pt x="255" y="120"/>
                    <a:pt x="255" y="120"/>
                    <a:pt x="255" y="120"/>
                  </a:cubicBezTo>
                  <a:cubicBezTo>
                    <a:pt x="256" y="120"/>
                    <a:pt x="256" y="120"/>
                    <a:pt x="256" y="120"/>
                  </a:cubicBezTo>
                  <a:cubicBezTo>
                    <a:pt x="256" y="119"/>
                    <a:pt x="256" y="119"/>
                    <a:pt x="256" y="119"/>
                  </a:cubicBezTo>
                  <a:cubicBezTo>
                    <a:pt x="256" y="119"/>
                    <a:pt x="256" y="119"/>
                    <a:pt x="256" y="119"/>
                  </a:cubicBezTo>
                  <a:cubicBezTo>
                    <a:pt x="256" y="118"/>
                    <a:pt x="256" y="118"/>
                    <a:pt x="256" y="118"/>
                  </a:cubicBezTo>
                  <a:cubicBezTo>
                    <a:pt x="257" y="119"/>
                    <a:pt x="257" y="119"/>
                    <a:pt x="257" y="119"/>
                  </a:cubicBezTo>
                  <a:cubicBezTo>
                    <a:pt x="258" y="120"/>
                    <a:pt x="258" y="120"/>
                    <a:pt x="258" y="120"/>
                  </a:cubicBezTo>
                  <a:cubicBezTo>
                    <a:pt x="257" y="120"/>
                    <a:pt x="257" y="120"/>
                    <a:pt x="257" y="120"/>
                  </a:cubicBezTo>
                  <a:cubicBezTo>
                    <a:pt x="258" y="120"/>
                    <a:pt x="258" y="120"/>
                    <a:pt x="258" y="120"/>
                  </a:cubicBezTo>
                  <a:cubicBezTo>
                    <a:pt x="258" y="120"/>
                    <a:pt x="258" y="120"/>
                    <a:pt x="258" y="120"/>
                  </a:cubicBezTo>
                  <a:cubicBezTo>
                    <a:pt x="258" y="119"/>
                    <a:pt x="258" y="119"/>
                    <a:pt x="258" y="119"/>
                  </a:cubicBezTo>
                  <a:cubicBezTo>
                    <a:pt x="259" y="118"/>
                    <a:pt x="259" y="118"/>
                    <a:pt x="259" y="118"/>
                  </a:cubicBezTo>
                  <a:cubicBezTo>
                    <a:pt x="259" y="118"/>
                    <a:pt x="259" y="118"/>
                    <a:pt x="259" y="118"/>
                  </a:cubicBezTo>
                  <a:cubicBezTo>
                    <a:pt x="259" y="118"/>
                    <a:pt x="259" y="118"/>
                    <a:pt x="259" y="118"/>
                  </a:cubicBezTo>
                  <a:cubicBezTo>
                    <a:pt x="260" y="118"/>
                    <a:pt x="260" y="118"/>
                    <a:pt x="260" y="118"/>
                  </a:cubicBezTo>
                  <a:cubicBezTo>
                    <a:pt x="261" y="117"/>
                    <a:pt x="261" y="117"/>
                    <a:pt x="261" y="117"/>
                  </a:cubicBezTo>
                  <a:cubicBezTo>
                    <a:pt x="260" y="117"/>
                    <a:pt x="260" y="117"/>
                    <a:pt x="260" y="117"/>
                  </a:cubicBezTo>
                  <a:cubicBezTo>
                    <a:pt x="260" y="117"/>
                    <a:pt x="260" y="117"/>
                    <a:pt x="260" y="117"/>
                  </a:cubicBezTo>
                  <a:cubicBezTo>
                    <a:pt x="258" y="118"/>
                    <a:pt x="258" y="118"/>
                    <a:pt x="258" y="118"/>
                  </a:cubicBezTo>
                  <a:cubicBezTo>
                    <a:pt x="258" y="118"/>
                    <a:pt x="258" y="118"/>
                    <a:pt x="258" y="118"/>
                  </a:cubicBezTo>
                  <a:cubicBezTo>
                    <a:pt x="257" y="117"/>
                    <a:pt x="257" y="117"/>
                    <a:pt x="257" y="117"/>
                  </a:cubicBezTo>
                  <a:cubicBezTo>
                    <a:pt x="257" y="117"/>
                    <a:pt x="257" y="117"/>
                    <a:pt x="257" y="117"/>
                  </a:cubicBezTo>
                  <a:cubicBezTo>
                    <a:pt x="257" y="116"/>
                    <a:pt x="257" y="116"/>
                    <a:pt x="257" y="116"/>
                  </a:cubicBezTo>
                  <a:cubicBezTo>
                    <a:pt x="258" y="116"/>
                    <a:pt x="258" y="116"/>
                    <a:pt x="258" y="116"/>
                  </a:cubicBezTo>
                  <a:cubicBezTo>
                    <a:pt x="257" y="115"/>
                    <a:pt x="257" y="115"/>
                    <a:pt x="257" y="115"/>
                  </a:cubicBezTo>
                  <a:cubicBezTo>
                    <a:pt x="258" y="114"/>
                    <a:pt x="258" y="114"/>
                    <a:pt x="258" y="114"/>
                  </a:cubicBezTo>
                  <a:cubicBezTo>
                    <a:pt x="258" y="113"/>
                    <a:pt x="258" y="113"/>
                    <a:pt x="258" y="113"/>
                  </a:cubicBezTo>
                  <a:cubicBezTo>
                    <a:pt x="258" y="112"/>
                    <a:pt x="258" y="112"/>
                    <a:pt x="258" y="112"/>
                  </a:cubicBezTo>
                  <a:cubicBezTo>
                    <a:pt x="259" y="112"/>
                    <a:pt x="259" y="112"/>
                    <a:pt x="259" y="112"/>
                  </a:cubicBezTo>
                  <a:cubicBezTo>
                    <a:pt x="260" y="112"/>
                    <a:pt x="260" y="112"/>
                    <a:pt x="260" y="112"/>
                  </a:cubicBezTo>
                  <a:cubicBezTo>
                    <a:pt x="261" y="113"/>
                    <a:pt x="261" y="113"/>
                    <a:pt x="261" y="113"/>
                  </a:cubicBezTo>
                  <a:cubicBezTo>
                    <a:pt x="261" y="113"/>
                    <a:pt x="261" y="113"/>
                    <a:pt x="261" y="113"/>
                  </a:cubicBezTo>
                  <a:cubicBezTo>
                    <a:pt x="262" y="114"/>
                    <a:pt x="262" y="114"/>
                    <a:pt x="262" y="114"/>
                  </a:cubicBezTo>
                  <a:cubicBezTo>
                    <a:pt x="263" y="114"/>
                    <a:pt x="263" y="114"/>
                    <a:pt x="263" y="114"/>
                  </a:cubicBezTo>
                  <a:cubicBezTo>
                    <a:pt x="263" y="114"/>
                    <a:pt x="263" y="114"/>
                    <a:pt x="263" y="114"/>
                  </a:cubicBezTo>
                  <a:cubicBezTo>
                    <a:pt x="263" y="114"/>
                    <a:pt x="263" y="114"/>
                    <a:pt x="263" y="114"/>
                  </a:cubicBezTo>
                  <a:cubicBezTo>
                    <a:pt x="263" y="113"/>
                    <a:pt x="263" y="113"/>
                    <a:pt x="263" y="113"/>
                  </a:cubicBezTo>
                  <a:cubicBezTo>
                    <a:pt x="261" y="113"/>
                    <a:pt x="261" y="113"/>
                    <a:pt x="261" y="113"/>
                  </a:cubicBezTo>
                  <a:cubicBezTo>
                    <a:pt x="261" y="112"/>
                    <a:pt x="261" y="112"/>
                    <a:pt x="261" y="112"/>
                  </a:cubicBezTo>
                  <a:cubicBezTo>
                    <a:pt x="261" y="111"/>
                    <a:pt x="261" y="111"/>
                    <a:pt x="261" y="111"/>
                  </a:cubicBezTo>
                  <a:cubicBezTo>
                    <a:pt x="260" y="111"/>
                    <a:pt x="260" y="111"/>
                    <a:pt x="260" y="111"/>
                  </a:cubicBezTo>
                  <a:cubicBezTo>
                    <a:pt x="260" y="111"/>
                    <a:pt x="260" y="111"/>
                    <a:pt x="260" y="111"/>
                  </a:cubicBezTo>
                  <a:cubicBezTo>
                    <a:pt x="260" y="111"/>
                    <a:pt x="260" y="111"/>
                    <a:pt x="260" y="111"/>
                  </a:cubicBezTo>
                  <a:cubicBezTo>
                    <a:pt x="261" y="111"/>
                    <a:pt x="261" y="111"/>
                    <a:pt x="261" y="111"/>
                  </a:cubicBezTo>
                  <a:cubicBezTo>
                    <a:pt x="262" y="110"/>
                    <a:pt x="262" y="110"/>
                    <a:pt x="262" y="110"/>
                  </a:cubicBezTo>
                  <a:cubicBezTo>
                    <a:pt x="262" y="110"/>
                    <a:pt x="262" y="110"/>
                    <a:pt x="262" y="110"/>
                  </a:cubicBezTo>
                  <a:cubicBezTo>
                    <a:pt x="263" y="112"/>
                    <a:pt x="263" y="112"/>
                    <a:pt x="263" y="112"/>
                  </a:cubicBezTo>
                  <a:cubicBezTo>
                    <a:pt x="265" y="112"/>
                    <a:pt x="265" y="112"/>
                    <a:pt x="265" y="112"/>
                  </a:cubicBezTo>
                  <a:cubicBezTo>
                    <a:pt x="265" y="112"/>
                    <a:pt x="265" y="112"/>
                    <a:pt x="265" y="112"/>
                  </a:cubicBezTo>
                  <a:cubicBezTo>
                    <a:pt x="264" y="112"/>
                    <a:pt x="264" y="112"/>
                    <a:pt x="264" y="112"/>
                  </a:cubicBezTo>
                  <a:cubicBezTo>
                    <a:pt x="263" y="111"/>
                    <a:pt x="263" y="111"/>
                    <a:pt x="263" y="111"/>
                  </a:cubicBezTo>
                  <a:cubicBezTo>
                    <a:pt x="262" y="110"/>
                    <a:pt x="262" y="110"/>
                    <a:pt x="262" y="110"/>
                  </a:cubicBezTo>
                  <a:cubicBezTo>
                    <a:pt x="262" y="109"/>
                    <a:pt x="262" y="109"/>
                    <a:pt x="262" y="109"/>
                  </a:cubicBezTo>
                  <a:cubicBezTo>
                    <a:pt x="263" y="109"/>
                    <a:pt x="263" y="109"/>
                    <a:pt x="263" y="109"/>
                  </a:cubicBezTo>
                  <a:cubicBezTo>
                    <a:pt x="264" y="109"/>
                    <a:pt x="264" y="109"/>
                    <a:pt x="264" y="109"/>
                  </a:cubicBezTo>
                  <a:cubicBezTo>
                    <a:pt x="264" y="109"/>
                    <a:pt x="264" y="109"/>
                    <a:pt x="264" y="109"/>
                  </a:cubicBezTo>
                  <a:cubicBezTo>
                    <a:pt x="264" y="109"/>
                    <a:pt x="264" y="109"/>
                    <a:pt x="264" y="109"/>
                  </a:cubicBezTo>
                  <a:cubicBezTo>
                    <a:pt x="264" y="110"/>
                    <a:pt x="264" y="110"/>
                    <a:pt x="264" y="110"/>
                  </a:cubicBezTo>
                  <a:cubicBezTo>
                    <a:pt x="265" y="110"/>
                    <a:pt x="265" y="110"/>
                    <a:pt x="265" y="110"/>
                  </a:cubicBezTo>
                  <a:cubicBezTo>
                    <a:pt x="265" y="109"/>
                    <a:pt x="265" y="109"/>
                    <a:pt x="265" y="109"/>
                  </a:cubicBezTo>
                  <a:cubicBezTo>
                    <a:pt x="265" y="108"/>
                    <a:pt x="265" y="108"/>
                    <a:pt x="265" y="108"/>
                  </a:cubicBezTo>
                  <a:cubicBezTo>
                    <a:pt x="266" y="108"/>
                    <a:pt x="266" y="108"/>
                    <a:pt x="266" y="108"/>
                  </a:cubicBezTo>
                  <a:cubicBezTo>
                    <a:pt x="267" y="109"/>
                    <a:pt x="267" y="109"/>
                    <a:pt x="267" y="109"/>
                  </a:cubicBezTo>
                  <a:cubicBezTo>
                    <a:pt x="267" y="110"/>
                    <a:pt x="267" y="110"/>
                    <a:pt x="267" y="110"/>
                  </a:cubicBezTo>
                  <a:cubicBezTo>
                    <a:pt x="267" y="111"/>
                    <a:pt x="267" y="111"/>
                    <a:pt x="267" y="111"/>
                  </a:cubicBezTo>
                  <a:cubicBezTo>
                    <a:pt x="268" y="110"/>
                    <a:pt x="268" y="110"/>
                    <a:pt x="268" y="110"/>
                  </a:cubicBezTo>
                  <a:cubicBezTo>
                    <a:pt x="268" y="110"/>
                    <a:pt x="268" y="110"/>
                    <a:pt x="268" y="110"/>
                  </a:cubicBezTo>
                  <a:cubicBezTo>
                    <a:pt x="267" y="109"/>
                    <a:pt x="267" y="109"/>
                    <a:pt x="267" y="109"/>
                  </a:cubicBezTo>
                  <a:cubicBezTo>
                    <a:pt x="267" y="108"/>
                    <a:pt x="267" y="108"/>
                    <a:pt x="267" y="108"/>
                  </a:cubicBezTo>
                  <a:cubicBezTo>
                    <a:pt x="269" y="108"/>
                    <a:pt x="269" y="108"/>
                    <a:pt x="269" y="108"/>
                  </a:cubicBezTo>
                  <a:cubicBezTo>
                    <a:pt x="271" y="107"/>
                    <a:pt x="271" y="107"/>
                    <a:pt x="271" y="107"/>
                  </a:cubicBezTo>
                  <a:cubicBezTo>
                    <a:pt x="272" y="107"/>
                    <a:pt x="272" y="107"/>
                    <a:pt x="272" y="107"/>
                  </a:cubicBezTo>
                  <a:cubicBezTo>
                    <a:pt x="273" y="107"/>
                    <a:pt x="273" y="107"/>
                    <a:pt x="273" y="107"/>
                  </a:cubicBezTo>
                  <a:cubicBezTo>
                    <a:pt x="274" y="107"/>
                    <a:pt x="274" y="107"/>
                    <a:pt x="274" y="107"/>
                  </a:cubicBezTo>
                  <a:cubicBezTo>
                    <a:pt x="275" y="107"/>
                    <a:pt x="275" y="107"/>
                    <a:pt x="275" y="107"/>
                  </a:cubicBezTo>
                  <a:cubicBezTo>
                    <a:pt x="277" y="107"/>
                    <a:pt x="277" y="107"/>
                    <a:pt x="277" y="107"/>
                  </a:cubicBezTo>
                  <a:cubicBezTo>
                    <a:pt x="277" y="108"/>
                    <a:pt x="277" y="108"/>
                    <a:pt x="277" y="108"/>
                  </a:cubicBezTo>
                  <a:cubicBezTo>
                    <a:pt x="277" y="108"/>
                    <a:pt x="277" y="108"/>
                    <a:pt x="277" y="108"/>
                  </a:cubicBezTo>
                  <a:cubicBezTo>
                    <a:pt x="276" y="110"/>
                    <a:pt x="276" y="110"/>
                    <a:pt x="276" y="110"/>
                  </a:cubicBezTo>
                  <a:cubicBezTo>
                    <a:pt x="276" y="110"/>
                    <a:pt x="276" y="110"/>
                    <a:pt x="276" y="110"/>
                  </a:cubicBezTo>
                  <a:cubicBezTo>
                    <a:pt x="276" y="111"/>
                    <a:pt x="276" y="111"/>
                    <a:pt x="276" y="111"/>
                  </a:cubicBezTo>
                  <a:cubicBezTo>
                    <a:pt x="275" y="112"/>
                    <a:pt x="275" y="112"/>
                    <a:pt x="275" y="112"/>
                  </a:cubicBezTo>
                  <a:cubicBezTo>
                    <a:pt x="275" y="112"/>
                    <a:pt x="275" y="112"/>
                    <a:pt x="275" y="112"/>
                  </a:cubicBezTo>
                  <a:cubicBezTo>
                    <a:pt x="276" y="113"/>
                    <a:pt x="276" y="113"/>
                    <a:pt x="276" y="113"/>
                  </a:cubicBezTo>
                  <a:cubicBezTo>
                    <a:pt x="276" y="113"/>
                    <a:pt x="276" y="113"/>
                    <a:pt x="276" y="113"/>
                  </a:cubicBezTo>
                  <a:cubicBezTo>
                    <a:pt x="276" y="114"/>
                    <a:pt x="276" y="114"/>
                    <a:pt x="276" y="114"/>
                  </a:cubicBezTo>
                  <a:cubicBezTo>
                    <a:pt x="275" y="115"/>
                    <a:pt x="275" y="115"/>
                    <a:pt x="275" y="115"/>
                  </a:cubicBezTo>
                  <a:cubicBezTo>
                    <a:pt x="275" y="115"/>
                    <a:pt x="275" y="115"/>
                    <a:pt x="275" y="115"/>
                  </a:cubicBezTo>
                  <a:cubicBezTo>
                    <a:pt x="275" y="116"/>
                    <a:pt x="275" y="116"/>
                    <a:pt x="275" y="116"/>
                  </a:cubicBezTo>
                  <a:cubicBezTo>
                    <a:pt x="275" y="117"/>
                    <a:pt x="275" y="117"/>
                    <a:pt x="275" y="117"/>
                  </a:cubicBezTo>
                  <a:cubicBezTo>
                    <a:pt x="275" y="117"/>
                    <a:pt x="275" y="117"/>
                    <a:pt x="275" y="117"/>
                  </a:cubicBezTo>
                  <a:cubicBezTo>
                    <a:pt x="275" y="118"/>
                    <a:pt x="275" y="118"/>
                    <a:pt x="275" y="118"/>
                  </a:cubicBezTo>
                  <a:cubicBezTo>
                    <a:pt x="274" y="118"/>
                    <a:pt x="274" y="118"/>
                    <a:pt x="274" y="118"/>
                  </a:cubicBezTo>
                  <a:cubicBezTo>
                    <a:pt x="273" y="119"/>
                    <a:pt x="273" y="119"/>
                    <a:pt x="273" y="119"/>
                  </a:cubicBezTo>
                  <a:cubicBezTo>
                    <a:pt x="273" y="119"/>
                    <a:pt x="273" y="119"/>
                    <a:pt x="273" y="119"/>
                  </a:cubicBezTo>
                  <a:cubicBezTo>
                    <a:pt x="272" y="119"/>
                    <a:pt x="272" y="119"/>
                    <a:pt x="272" y="119"/>
                  </a:cubicBezTo>
                  <a:cubicBezTo>
                    <a:pt x="272" y="120"/>
                    <a:pt x="272" y="120"/>
                    <a:pt x="272" y="120"/>
                  </a:cubicBezTo>
                  <a:cubicBezTo>
                    <a:pt x="271" y="121"/>
                    <a:pt x="271" y="121"/>
                    <a:pt x="271" y="121"/>
                  </a:cubicBezTo>
                  <a:cubicBezTo>
                    <a:pt x="272" y="121"/>
                    <a:pt x="272" y="121"/>
                    <a:pt x="272" y="121"/>
                  </a:cubicBezTo>
                  <a:cubicBezTo>
                    <a:pt x="273" y="120"/>
                    <a:pt x="273" y="120"/>
                    <a:pt x="273" y="120"/>
                  </a:cubicBezTo>
                  <a:cubicBezTo>
                    <a:pt x="274" y="119"/>
                    <a:pt x="274" y="119"/>
                    <a:pt x="274" y="119"/>
                  </a:cubicBezTo>
                  <a:cubicBezTo>
                    <a:pt x="274" y="119"/>
                    <a:pt x="274" y="119"/>
                    <a:pt x="274" y="119"/>
                  </a:cubicBezTo>
                  <a:cubicBezTo>
                    <a:pt x="274" y="119"/>
                    <a:pt x="274" y="119"/>
                    <a:pt x="274" y="119"/>
                  </a:cubicBezTo>
                  <a:cubicBezTo>
                    <a:pt x="274" y="120"/>
                    <a:pt x="274" y="120"/>
                    <a:pt x="274" y="120"/>
                  </a:cubicBezTo>
                  <a:cubicBezTo>
                    <a:pt x="274" y="120"/>
                    <a:pt x="274" y="120"/>
                    <a:pt x="274" y="120"/>
                  </a:cubicBezTo>
                  <a:cubicBezTo>
                    <a:pt x="272" y="121"/>
                    <a:pt x="272" y="121"/>
                    <a:pt x="272" y="121"/>
                  </a:cubicBezTo>
                  <a:cubicBezTo>
                    <a:pt x="272" y="122"/>
                    <a:pt x="272" y="122"/>
                    <a:pt x="272" y="122"/>
                  </a:cubicBezTo>
                  <a:cubicBezTo>
                    <a:pt x="272" y="122"/>
                    <a:pt x="272" y="122"/>
                    <a:pt x="272" y="122"/>
                  </a:cubicBezTo>
                  <a:cubicBezTo>
                    <a:pt x="272" y="122"/>
                    <a:pt x="272" y="122"/>
                    <a:pt x="272" y="122"/>
                  </a:cubicBezTo>
                  <a:cubicBezTo>
                    <a:pt x="271" y="123"/>
                    <a:pt x="271" y="123"/>
                    <a:pt x="271" y="123"/>
                  </a:cubicBezTo>
                  <a:cubicBezTo>
                    <a:pt x="271" y="122"/>
                    <a:pt x="271" y="122"/>
                    <a:pt x="271" y="122"/>
                  </a:cubicBezTo>
                  <a:cubicBezTo>
                    <a:pt x="270" y="122"/>
                    <a:pt x="270" y="122"/>
                    <a:pt x="270" y="122"/>
                  </a:cubicBezTo>
                  <a:cubicBezTo>
                    <a:pt x="270" y="123"/>
                    <a:pt x="270" y="123"/>
                    <a:pt x="270" y="123"/>
                  </a:cubicBezTo>
                  <a:cubicBezTo>
                    <a:pt x="271" y="123"/>
                    <a:pt x="271" y="123"/>
                    <a:pt x="271" y="123"/>
                  </a:cubicBezTo>
                  <a:cubicBezTo>
                    <a:pt x="271" y="123"/>
                    <a:pt x="271" y="123"/>
                    <a:pt x="271" y="123"/>
                  </a:cubicBezTo>
                  <a:cubicBezTo>
                    <a:pt x="271" y="124"/>
                    <a:pt x="271" y="124"/>
                    <a:pt x="271" y="124"/>
                  </a:cubicBezTo>
                  <a:cubicBezTo>
                    <a:pt x="270" y="124"/>
                    <a:pt x="270" y="124"/>
                    <a:pt x="270" y="124"/>
                  </a:cubicBezTo>
                  <a:cubicBezTo>
                    <a:pt x="271" y="124"/>
                    <a:pt x="271" y="124"/>
                    <a:pt x="271" y="124"/>
                  </a:cubicBezTo>
                  <a:cubicBezTo>
                    <a:pt x="272" y="124"/>
                    <a:pt x="272" y="124"/>
                    <a:pt x="272" y="124"/>
                  </a:cubicBezTo>
                  <a:cubicBezTo>
                    <a:pt x="272" y="124"/>
                    <a:pt x="272" y="124"/>
                    <a:pt x="272" y="124"/>
                  </a:cubicBezTo>
                  <a:cubicBezTo>
                    <a:pt x="273" y="123"/>
                    <a:pt x="273" y="123"/>
                    <a:pt x="273" y="123"/>
                  </a:cubicBezTo>
                  <a:cubicBezTo>
                    <a:pt x="273" y="122"/>
                    <a:pt x="273" y="122"/>
                    <a:pt x="273" y="122"/>
                  </a:cubicBezTo>
                  <a:cubicBezTo>
                    <a:pt x="274" y="122"/>
                    <a:pt x="274" y="122"/>
                    <a:pt x="274" y="122"/>
                  </a:cubicBezTo>
                  <a:cubicBezTo>
                    <a:pt x="274" y="121"/>
                    <a:pt x="274" y="121"/>
                    <a:pt x="274" y="121"/>
                  </a:cubicBezTo>
                  <a:cubicBezTo>
                    <a:pt x="274" y="122"/>
                    <a:pt x="274" y="122"/>
                    <a:pt x="274" y="122"/>
                  </a:cubicBezTo>
                  <a:cubicBezTo>
                    <a:pt x="274" y="123"/>
                    <a:pt x="274" y="123"/>
                    <a:pt x="274" y="123"/>
                  </a:cubicBezTo>
                  <a:cubicBezTo>
                    <a:pt x="275" y="123"/>
                    <a:pt x="275" y="123"/>
                    <a:pt x="275" y="123"/>
                  </a:cubicBezTo>
                  <a:cubicBezTo>
                    <a:pt x="275" y="122"/>
                    <a:pt x="275" y="122"/>
                    <a:pt x="275" y="122"/>
                  </a:cubicBezTo>
                  <a:cubicBezTo>
                    <a:pt x="274" y="121"/>
                    <a:pt x="274" y="121"/>
                    <a:pt x="274" y="121"/>
                  </a:cubicBezTo>
                  <a:cubicBezTo>
                    <a:pt x="275" y="121"/>
                    <a:pt x="275" y="121"/>
                    <a:pt x="275" y="121"/>
                  </a:cubicBezTo>
                  <a:cubicBezTo>
                    <a:pt x="275" y="120"/>
                    <a:pt x="275" y="120"/>
                    <a:pt x="275" y="120"/>
                  </a:cubicBezTo>
                  <a:cubicBezTo>
                    <a:pt x="276" y="121"/>
                    <a:pt x="276" y="121"/>
                    <a:pt x="276" y="121"/>
                  </a:cubicBezTo>
                  <a:cubicBezTo>
                    <a:pt x="276" y="121"/>
                    <a:pt x="276" y="121"/>
                    <a:pt x="276" y="121"/>
                  </a:cubicBezTo>
                  <a:cubicBezTo>
                    <a:pt x="276" y="122"/>
                    <a:pt x="276" y="122"/>
                    <a:pt x="276" y="122"/>
                  </a:cubicBezTo>
                  <a:cubicBezTo>
                    <a:pt x="276" y="121"/>
                    <a:pt x="276" y="121"/>
                    <a:pt x="276" y="121"/>
                  </a:cubicBezTo>
                  <a:cubicBezTo>
                    <a:pt x="277" y="121"/>
                    <a:pt x="277" y="121"/>
                    <a:pt x="277" y="121"/>
                  </a:cubicBezTo>
                  <a:cubicBezTo>
                    <a:pt x="278" y="121"/>
                    <a:pt x="278" y="121"/>
                    <a:pt x="278" y="121"/>
                  </a:cubicBezTo>
                  <a:cubicBezTo>
                    <a:pt x="278" y="122"/>
                    <a:pt x="278" y="122"/>
                    <a:pt x="278" y="122"/>
                  </a:cubicBezTo>
                  <a:cubicBezTo>
                    <a:pt x="278" y="123"/>
                    <a:pt x="278" y="123"/>
                    <a:pt x="278" y="123"/>
                  </a:cubicBezTo>
                  <a:cubicBezTo>
                    <a:pt x="277" y="124"/>
                    <a:pt x="277" y="124"/>
                    <a:pt x="277" y="124"/>
                  </a:cubicBezTo>
                  <a:cubicBezTo>
                    <a:pt x="276" y="125"/>
                    <a:pt x="276" y="125"/>
                    <a:pt x="276" y="125"/>
                  </a:cubicBezTo>
                  <a:cubicBezTo>
                    <a:pt x="276" y="125"/>
                    <a:pt x="276" y="125"/>
                    <a:pt x="276" y="125"/>
                  </a:cubicBezTo>
                  <a:cubicBezTo>
                    <a:pt x="276" y="125"/>
                    <a:pt x="276" y="125"/>
                    <a:pt x="276" y="125"/>
                  </a:cubicBezTo>
                  <a:cubicBezTo>
                    <a:pt x="277" y="126"/>
                    <a:pt x="277" y="126"/>
                    <a:pt x="277" y="126"/>
                  </a:cubicBezTo>
                  <a:cubicBezTo>
                    <a:pt x="278" y="125"/>
                    <a:pt x="278" y="125"/>
                    <a:pt x="278" y="125"/>
                  </a:cubicBezTo>
                  <a:cubicBezTo>
                    <a:pt x="277" y="125"/>
                    <a:pt x="277" y="125"/>
                    <a:pt x="277" y="125"/>
                  </a:cubicBezTo>
                  <a:cubicBezTo>
                    <a:pt x="278" y="124"/>
                    <a:pt x="278" y="124"/>
                    <a:pt x="278" y="124"/>
                  </a:cubicBezTo>
                  <a:cubicBezTo>
                    <a:pt x="278" y="123"/>
                    <a:pt x="278" y="123"/>
                    <a:pt x="278" y="123"/>
                  </a:cubicBezTo>
                  <a:cubicBezTo>
                    <a:pt x="279" y="124"/>
                    <a:pt x="279" y="124"/>
                    <a:pt x="279" y="124"/>
                  </a:cubicBezTo>
                  <a:cubicBezTo>
                    <a:pt x="279" y="125"/>
                    <a:pt x="279" y="125"/>
                    <a:pt x="279" y="125"/>
                  </a:cubicBezTo>
                  <a:cubicBezTo>
                    <a:pt x="279" y="124"/>
                    <a:pt x="279" y="124"/>
                    <a:pt x="279" y="124"/>
                  </a:cubicBezTo>
                  <a:cubicBezTo>
                    <a:pt x="279" y="123"/>
                    <a:pt x="279" y="123"/>
                    <a:pt x="279" y="123"/>
                  </a:cubicBezTo>
                  <a:cubicBezTo>
                    <a:pt x="279" y="123"/>
                    <a:pt x="279" y="123"/>
                    <a:pt x="279" y="123"/>
                  </a:cubicBezTo>
                  <a:cubicBezTo>
                    <a:pt x="279" y="121"/>
                    <a:pt x="279" y="121"/>
                    <a:pt x="279" y="121"/>
                  </a:cubicBezTo>
                  <a:cubicBezTo>
                    <a:pt x="279" y="121"/>
                    <a:pt x="279" y="121"/>
                    <a:pt x="279" y="121"/>
                  </a:cubicBezTo>
                  <a:cubicBezTo>
                    <a:pt x="280" y="121"/>
                    <a:pt x="280" y="121"/>
                    <a:pt x="280" y="121"/>
                  </a:cubicBezTo>
                  <a:cubicBezTo>
                    <a:pt x="280" y="122"/>
                    <a:pt x="280" y="122"/>
                    <a:pt x="280" y="122"/>
                  </a:cubicBezTo>
                  <a:cubicBezTo>
                    <a:pt x="279" y="123"/>
                    <a:pt x="279" y="123"/>
                    <a:pt x="279" y="123"/>
                  </a:cubicBezTo>
                  <a:cubicBezTo>
                    <a:pt x="280" y="123"/>
                    <a:pt x="280" y="123"/>
                    <a:pt x="280" y="123"/>
                  </a:cubicBezTo>
                  <a:cubicBezTo>
                    <a:pt x="281" y="122"/>
                    <a:pt x="281" y="122"/>
                    <a:pt x="281" y="122"/>
                  </a:cubicBezTo>
                  <a:cubicBezTo>
                    <a:pt x="282" y="124"/>
                    <a:pt x="282" y="124"/>
                    <a:pt x="282" y="124"/>
                  </a:cubicBezTo>
                  <a:cubicBezTo>
                    <a:pt x="282" y="124"/>
                    <a:pt x="282" y="124"/>
                    <a:pt x="282" y="124"/>
                  </a:cubicBezTo>
                  <a:cubicBezTo>
                    <a:pt x="283" y="124"/>
                    <a:pt x="283" y="124"/>
                    <a:pt x="283" y="124"/>
                  </a:cubicBezTo>
                  <a:cubicBezTo>
                    <a:pt x="284" y="125"/>
                    <a:pt x="284" y="125"/>
                    <a:pt x="284" y="125"/>
                  </a:cubicBezTo>
                  <a:cubicBezTo>
                    <a:pt x="284" y="125"/>
                    <a:pt x="284" y="125"/>
                    <a:pt x="284" y="125"/>
                  </a:cubicBezTo>
                  <a:cubicBezTo>
                    <a:pt x="284" y="124"/>
                    <a:pt x="284" y="124"/>
                    <a:pt x="284" y="124"/>
                  </a:cubicBezTo>
                  <a:cubicBezTo>
                    <a:pt x="283" y="124"/>
                    <a:pt x="283" y="124"/>
                    <a:pt x="283" y="124"/>
                  </a:cubicBezTo>
                  <a:cubicBezTo>
                    <a:pt x="283" y="123"/>
                    <a:pt x="283" y="123"/>
                    <a:pt x="283" y="123"/>
                  </a:cubicBezTo>
                  <a:cubicBezTo>
                    <a:pt x="281" y="122"/>
                    <a:pt x="281" y="122"/>
                    <a:pt x="281" y="122"/>
                  </a:cubicBezTo>
                  <a:cubicBezTo>
                    <a:pt x="281" y="122"/>
                    <a:pt x="281" y="122"/>
                    <a:pt x="281" y="122"/>
                  </a:cubicBezTo>
                  <a:cubicBezTo>
                    <a:pt x="280" y="121"/>
                    <a:pt x="280" y="121"/>
                    <a:pt x="280" y="121"/>
                  </a:cubicBezTo>
                  <a:cubicBezTo>
                    <a:pt x="281" y="120"/>
                    <a:pt x="281" y="120"/>
                    <a:pt x="281" y="120"/>
                  </a:cubicBezTo>
                  <a:cubicBezTo>
                    <a:pt x="282" y="120"/>
                    <a:pt x="282" y="120"/>
                    <a:pt x="282" y="120"/>
                  </a:cubicBezTo>
                  <a:cubicBezTo>
                    <a:pt x="283" y="119"/>
                    <a:pt x="283" y="119"/>
                    <a:pt x="283" y="119"/>
                  </a:cubicBezTo>
                  <a:cubicBezTo>
                    <a:pt x="284" y="119"/>
                    <a:pt x="284" y="119"/>
                    <a:pt x="284" y="119"/>
                  </a:cubicBezTo>
                  <a:cubicBezTo>
                    <a:pt x="285" y="119"/>
                    <a:pt x="285" y="119"/>
                    <a:pt x="285" y="119"/>
                  </a:cubicBezTo>
                  <a:cubicBezTo>
                    <a:pt x="286" y="120"/>
                    <a:pt x="286" y="120"/>
                    <a:pt x="286" y="120"/>
                  </a:cubicBezTo>
                  <a:cubicBezTo>
                    <a:pt x="286" y="120"/>
                    <a:pt x="286" y="120"/>
                    <a:pt x="286" y="120"/>
                  </a:cubicBezTo>
                  <a:cubicBezTo>
                    <a:pt x="287" y="120"/>
                    <a:pt x="287" y="120"/>
                    <a:pt x="287" y="120"/>
                  </a:cubicBezTo>
                  <a:cubicBezTo>
                    <a:pt x="287" y="121"/>
                    <a:pt x="287" y="121"/>
                    <a:pt x="287" y="121"/>
                  </a:cubicBezTo>
                  <a:cubicBezTo>
                    <a:pt x="288" y="121"/>
                    <a:pt x="288" y="121"/>
                    <a:pt x="288" y="121"/>
                  </a:cubicBezTo>
                  <a:cubicBezTo>
                    <a:pt x="289" y="121"/>
                    <a:pt x="289" y="121"/>
                    <a:pt x="289" y="121"/>
                  </a:cubicBezTo>
                  <a:cubicBezTo>
                    <a:pt x="289" y="122"/>
                    <a:pt x="289" y="122"/>
                    <a:pt x="289" y="122"/>
                  </a:cubicBezTo>
                  <a:cubicBezTo>
                    <a:pt x="289" y="122"/>
                    <a:pt x="289" y="122"/>
                    <a:pt x="289" y="122"/>
                  </a:cubicBezTo>
                  <a:cubicBezTo>
                    <a:pt x="289" y="122"/>
                    <a:pt x="289" y="122"/>
                    <a:pt x="289" y="122"/>
                  </a:cubicBezTo>
                  <a:cubicBezTo>
                    <a:pt x="290" y="122"/>
                    <a:pt x="290" y="122"/>
                    <a:pt x="290" y="122"/>
                  </a:cubicBezTo>
                  <a:cubicBezTo>
                    <a:pt x="290" y="122"/>
                    <a:pt x="290" y="122"/>
                    <a:pt x="290" y="122"/>
                  </a:cubicBezTo>
                  <a:cubicBezTo>
                    <a:pt x="291" y="123"/>
                    <a:pt x="291" y="123"/>
                    <a:pt x="291" y="123"/>
                  </a:cubicBezTo>
                  <a:cubicBezTo>
                    <a:pt x="291" y="123"/>
                    <a:pt x="291" y="123"/>
                    <a:pt x="291" y="123"/>
                  </a:cubicBezTo>
                  <a:cubicBezTo>
                    <a:pt x="291" y="124"/>
                    <a:pt x="291" y="124"/>
                    <a:pt x="291" y="124"/>
                  </a:cubicBezTo>
                  <a:cubicBezTo>
                    <a:pt x="292" y="124"/>
                    <a:pt x="292" y="124"/>
                    <a:pt x="292" y="124"/>
                  </a:cubicBezTo>
                  <a:cubicBezTo>
                    <a:pt x="292" y="125"/>
                    <a:pt x="292" y="125"/>
                    <a:pt x="292" y="125"/>
                  </a:cubicBezTo>
                  <a:cubicBezTo>
                    <a:pt x="291" y="126"/>
                    <a:pt x="291" y="126"/>
                    <a:pt x="291" y="126"/>
                  </a:cubicBezTo>
                  <a:cubicBezTo>
                    <a:pt x="290" y="126"/>
                    <a:pt x="290" y="126"/>
                    <a:pt x="290" y="126"/>
                  </a:cubicBezTo>
                  <a:cubicBezTo>
                    <a:pt x="289" y="125"/>
                    <a:pt x="289" y="125"/>
                    <a:pt x="289" y="125"/>
                  </a:cubicBezTo>
                  <a:cubicBezTo>
                    <a:pt x="288" y="126"/>
                    <a:pt x="288" y="126"/>
                    <a:pt x="288" y="126"/>
                  </a:cubicBezTo>
                  <a:cubicBezTo>
                    <a:pt x="287" y="127"/>
                    <a:pt x="287" y="127"/>
                    <a:pt x="287" y="127"/>
                  </a:cubicBezTo>
                  <a:cubicBezTo>
                    <a:pt x="288" y="126"/>
                    <a:pt x="288" y="126"/>
                    <a:pt x="288" y="126"/>
                  </a:cubicBezTo>
                  <a:cubicBezTo>
                    <a:pt x="290" y="126"/>
                    <a:pt x="290" y="126"/>
                    <a:pt x="290" y="126"/>
                  </a:cubicBezTo>
                  <a:cubicBezTo>
                    <a:pt x="290" y="126"/>
                    <a:pt x="290" y="126"/>
                    <a:pt x="290" y="126"/>
                  </a:cubicBezTo>
                  <a:cubicBezTo>
                    <a:pt x="289" y="127"/>
                    <a:pt x="289" y="127"/>
                    <a:pt x="289" y="127"/>
                  </a:cubicBezTo>
                  <a:cubicBezTo>
                    <a:pt x="289" y="127"/>
                    <a:pt x="289" y="127"/>
                    <a:pt x="289" y="127"/>
                  </a:cubicBezTo>
                  <a:cubicBezTo>
                    <a:pt x="288" y="129"/>
                    <a:pt x="288" y="129"/>
                    <a:pt x="288" y="129"/>
                  </a:cubicBezTo>
                  <a:cubicBezTo>
                    <a:pt x="287" y="129"/>
                    <a:pt x="287" y="129"/>
                    <a:pt x="287" y="129"/>
                  </a:cubicBezTo>
                  <a:cubicBezTo>
                    <a:pt x="286" y="129"/>
                    <a:pt x="286" y="129"/>
                    <a:pt x="286" y="129"/>
                  </a:cubicBezTo>
                  <a:cubicBezTo>
                    <a:pt x="286" y="130"/>
                    <a:pt x="286" y="130"/>
                    <a:pt x="286" y="130"/>
                  </a:cubicBezTo>
                  <a:cubicBezTo>
                    <a:pt x="287" y="130"/>
                    <a:pt x="287" y="130"/>
                    <a:pt x="287" y="130"/>
                  </a:cubicBezTo>
                  <a:cubicBezTo>
                    <a:pt x="288" y="128"/>
                    <a:pt x="288" y="128"/>
                    <a:pt x="288" y="128"/>
                  </a:cubicBezTo>
                  <a:cubicBezTo>
                    <a:pt x="289" y="127"/>
                    <a:pt x="289" y="127"/>
                    <a:pt x="289" y="127"/>
                  </a:cubicBezTo>
                  <a:cubicBezTo>
                    <a:pt x="290" y="127"/>
                    <a:pt x="290" y="127"/>
                    <a:pt x="290" y="127"/>
                  </a:cubicBezTo>
                  <a:cubicBezTo>
                    <a:pt x="291" y="126"/>
                    <a:pt x="291" y="126"/>
                    <a:pt x="291" y="126"/>
                  </a:cubicBezTo>
                  <a:cubicBezTo>
                    <a:pt x="292" y="127"/>
                    <a:pt x="292" y="127"/>
                    <a:pt x="292" y="127"/>
                  </a:cubicBezTo>
                  <a:cubicBezTo>
                    <a:pt x="292" y="127"/>
                    <a:pt x="292" y="127"/>
                    <a:pt x="292" y="127"/>
                  </a:cubicBezTo>
                  <a:cubicBezTo>
                    <a:pt x="293" y="127"/>
                    <a:pt x="293" y="127"/>
                    <a:pt x="293" y="127"/>
                  </a:cubicBezTo>
                  <a:cubicBezTo>
                    <a:pt x="293" y="128"/>
                    <a:pt x="293" y="128"/>
                    <a:pt x="293" y="128"/>
                  </a:cubicBezTo>
                  <a:cubicBezTo>
                    <a:pt x="293" y="128"/>
                    <a:pt x="293" y="128"/>
                    <a:pt x="293" y="128"/>
                  </a:cubicBezTo>
                  <a:cubicBezTo>
                    <a:pt x="293" y="129"/>
                    <a:pt x="293" y="129"/>
                    <a:pt x="293" y="129"/>
                  </a:cubicBezTo>
                  <a:cubicBezTo>
                    <a:pt x="292" y="129"/>
                    <a:pt x="292" y="129"/>
                    <a:pt x="292" y="129"/>
                  </a:cubicBezTo>
                  <a:cubicBezTo>
                    <a:pt x="291" y="130"/>
                    <a:pt x="291" y="130"/>
                    <a:pt x="291" y="130"/>
                  </a:cubicBezTo>
                  <a:cubicBezTo>
                    <a:pt x="290" y="130"/>
                    <a:pt x="290" y="130"/>
                    <a:pt x="290" y="130"/>
                  </a:cubicBezTo>
                  <a:cubicBezTo>
                    <a:pt x="290" y="130"/>
                    <a:pt x="290" y="130"/>
                    <a:pt x="290" y="130"/>
                  </a:cubicBezTo>
                  <a:cubicBezTo>
                    <a:pt x="289" y="130"/>
                    <a:pt x="289" y="130"/>
                    <a:pt x="289" y="130"/>
                  </a:cubicBezTo>
                  <a:cubicBezTo>
                    <a:pt x="289" y="130"/>
                    <a:pt x="289" y="130"/>
                    <a:pt x="289" y="130"/>
                  </a:cubicBezTo>
                  <a:cubicBezTo>
                    <a:pt x="290" y="130"/>
                    <a:pt x="290" y="130"/>
                    <a:pt x="290" y="130"/>
                  </a:cubicBezTo>
                  <a:cubicBezTo>
                    <a:pt x="290" y="131"/>
                    <a:pt x="290" y="131"/>
                    <a:pt x="290" y="131"/>
                  </a:cubicBezTo>
                  <a:cubicBezTo>
                    <a:pt x="288" y="131"/>
                    <a:pt x="288" y="131"/>
                    <a:pt x="288" y="131"/>
                  </a:cubicBezTo>
                  <a:cubicBezTo>
                    <a:pt x="289" y="131"/>
                    <a:pt x="289" y="131"/>
                    <a:pt x="289" y="131"/>
                  </a:cubicBezTo>
                  <a:cubicBezTo>
                    <a:pt x="289" y="131"/>
                    <a:pt x="289" y="131"/>
                    <a:pt x="289" y="131"/>
                  </a:cubicBezTo>
                  <a:cubicBezTo>
                    <a:pt x="290" y="131"/>
                    <a:pt x="290" y="131"/>
                    <a:pt x="290" y="131"/>
                  </a:cubicBezTo>
                  <a:cubicBezTo>
                    <a:pt x="291" y="130"/>
                    <a:pt x="291" y="130"/>
                    <a:pt x="291" y="130"/>
                  </a:cubicBezTo>
                  <a:cubicBezTo>
                    <a:pt x="291" y="131"/>
                    <a:pt x="291" y="131"/>
                    <a:pt x="291" y="131"/>
                  </a:cubicBezTo>
                  <a:cubicBezTo>
                    <a:pt x="291" y="131"/>
                    <a:pt x="291" y="131"/>
                    <a:pt x="291" y="131"/>
                  </a:cubicBezTo>
                  <a:cubicBezTo>
                    <a:pt x="290" y="131"/>
                    <a:pt x="290" y="131"/>
                    <a:pt x="290" y="131"/>
                  </a:cubicBezTo>
                  <a:cubicBezTo>
                    <a:pt x="289" y="132"/>
                    <a:pt x="289" y="132"/>
                    <a:pt x="289" y="132"/>
                  </a:cubicBezTo>
                  <a:cubicBezTo>
                    <a:pt x="289" y="132"/>
                    <a:pt x="289" y="132"/>
                    <a:pt x="289" y="132"/>
                  </a:cubicBezTo>
                  <a:cubicBezTo>
                    <a:pt x="290" y="132"/>
                    <a:pt x="290" y="132"/>
                    <a:pt x="290" y="132"/>
                  </a:cubicBezTo>
                  <a:cubicBezTo>
                    <a:pt x="289" y="133"/>
                    <a:pt x="289" y="133"/>
                    <a:pt x="289" y="133"/>
                  </a:cubicBezTo>
                  <a:cubicBezTo>
                    <a:pt x="288" y="134"/>
                    <a:pt x="288" y="134"/>
                    <a:pt x="288" y="134"/>
                  </a:cubicBezTo>
                  <a:cubicBezTo>
                    <a:pt x="288" y="134"/>
                    <a:pt x="288" y="134"/>
                    <a:pt x="288" y="134"/>
                  </a:cubicBezTo>
                  <a:cubicBezTo>
                    <a:pt x="288" y="134"/>
                    <a:pt x="288" y="134"/>
                    <a:pt x="288" y="134"/>
                  </a:cubicBezTo>
                  <a:cubicBezTo>
                    <a:pt x="289" y="133"/>
                    <a:pt x="289" y="133"/>
                    <a:pt x="289" y="133"/>
                  </a:cubicBezTo>
                  <a:cubicBezTo>
                    <a:pt x="290" y="132"/>
                    <a:pt x="290" y="132"/>
                    <a:pt x="290" y="132"/>
                  </a:cubicBezTo>
                  <a:cubicBezTo>
                    <a:pt x="290" y="132"/>
                    <a:pt x="290" y="132"/>
                    <a:pt x="290" y="132"/>
                  </a:cubicBezTo>
                  <a:cubicBezTo>
                    <a:pt x="292" y="131"/>
                    <a:pt x="292" y="131"/>
                    <a:pt x="292" y="131"/>
                  </a:cubicBezTo>
                  <a:cubicBezTo>
                    <a:pt x="292" y="131"/>
                    <a:pt x="292" y="131"/>
                    <a:pt x="292" y="131"/>
                  </a:cubicBezTo>
                  <a:cubicBezTo>
                    <a:pt x="292" y="131"/>
                    <a:pt x="292" y="131"/>
                    <a:pt x="292" y="131"/>
                  </a:cubicBezTo>
                  <a:cubicBezTo>
                    <a:pt x="293" y="131"/>
                    <a:pt x="293" y="131"/>
                    <a:pt x="293" y="131"/>
                  </a:cubicBezTo>
                  <a:cubicBezTo>
                    <a:pt x="293" y="131"/>
                    <a:pt x="293" y="131"/>
                    <a:pt x="293" y="131"/>
                  </a:cubicBezTo>
                  <a:cubicBezTo>
                    <a:pt x="294" y="130"/>
                    <a:pt x="294" y="130"/>
                    <a:pt x="294" y="130"/>
                  </a:cubicBezTo>
                  <a:cubicBezTo>
                    <a:pt x="295" y="130"/>
                    <a:pt x="295" y="130"/>
                    <a:pt x="295" y="130"/>
                  </a:cubicBezTo>
                  <a:cubicBezTo>
                    <a:pt x="295" y="130"/>
                    <a:pt x="295" y="130"/>
                    <a:pt x="295" y="130"/>
                  </a:cubicBezTo>
                  <a:cubicBezTo>
                    <a:pt x="293" y="132"/>
                    <a:pt x="293" y="132"/>
                    <a:pt x="293" y="132"/>
                  </a:cubicBezTo>
                  <a:cubicBezTo>
                    <a:pt x="292" y="132"/>
                    <a:pt x="292" y="132"/>
                    <a:pt x="292" y="132"/>
                  </a:cubicBezTo>
                  <a:cubicBezTo>
                    <a:pt x="291" y="133"/>
                    <a:pt x="291" y="133"/>
                    <a:pt x="291" y="133"/>
                  </a:cubicBezTo>
                  <a:cubicBezTo>
                    <a:pt x="291" y="133"/>
                    <a:pt x="291" y="133"/>
                    <a:pt x="291" y="133"/>
                  </a:cubicBezTo>
                  <a:cubicBezTo>
                    <a:pt x="291" y="133"/>
                    <a:pt x="291" y="133"/>
                    <a:pt x="291" y="133"/>
                  </a:cubicBezTo>
                  <a:cubicBezTo>
                    <a:pt x="291" y="134"/>
                    <a:pt x="291" y="134"/>
                    <a:pt x="291" y="134"/>
                  </a:cubicBezTo>
                  <a:cubicBezTo>
                    <a:pt x="291" y="134"/>
                    <a:pt x="291" y="134"/>
                    <a:pt x="291" y="134"/>
                  </a:cubicBezTo>
                  <a:cubicBezTo>
                    <a:pt x="291" y="135"/>
                    <a:pt x="291" y="135"/>
                    <a:pt x="291" y="135"/>
                  </a:cubicBezTo>
                  <a:cubicBezTo>
                    <a:pt x="292" y="134"/>
                    <a:pt x="292" y="134"/>
                    <a:pt x="292" y="134"/>
                  </a:cubicBezTo>
                  <a:cubicBezTo>
                    <a:pt x="292" y="133"/>
                    <a:pt x="292" y="133"/>
                    <a:pt x="292" y="133"/>
                  </a:cubicBezTo>
                  <a:cubicBezTo>
                    <a:pt x="293" y="132"/>
                    <a:pt x="293" y="132"/>
                    <a:pt x="293" y="132"/>
                  </a:cubicBezTo>
                  <a:cubicBezTo>
                    <a:pt x="294" y="132"/>
                    <a:pt x="294" y="132"/>
                    <a:pt x="294" y="132"/>
                  </a:cubicBezTo>
                  <a:cubicBezTo>
                    <a:pt x="294" y="132"/>
                    <a:pt x="294" y="132"/>
                    <a:pt x="294" y="132"/>
                  </a:cubicBezTo>
                  <a:cubicBezTo>
                    <a:pt x="294" y="133"/>
                    <a:pt x="294" y="133"/>
                    <a:pt x="294" y="133"/>
                  </a:cubicBezTo>
                  <a:cubicBezTo>
                    <a:pt x="294" y="133"/>
                    <a:pt x="294" y="133"/>
                    <a:pt x="294" y="133"/>
                  </a:cubicBezTo>
                  <a:cubicBezTo>
                    <a:pt x="292" y="134"/>
                    <a:pt x="292" y="134"/>
                    <a:pt x="292" y="134"/>
                  </a:cubicBezTo>
                  <a:cubicBezTo>
                    <a:pt x="292" y="135"/>
                    <a:pt x="292" y="135"/>
                    <a:pt x="292" y="135"/>
                  </a:cubicBezTo>
                  <a:cubicBezTo>
                    <a:pt x="292" y="136"/>
                    <a:pt x="292" y="136"/>
                    <a:pt x="292" y="136"/>
                  </a:cubicBezTo>
                  <a:cubicBezTo>
                    <a:pt x="291" y="136"/>
                    <a:pt x="291" y="136"/>
                    <a:pt x="291" y="136"/>
                  </a:cubicBezTo>
                  <a:cubicBezTo>
                    <a:pt x="291" y="136"/>
                    <a:pt x="291" y="136"/>
                    <a:pt x="291" y="136"/>
                  </a:cubicBezTo>
                  <a:cubicBezTo>
                    <a:pt x="292" y="136"/>
                    <a:pt x="292" y="136"/>
                    <a:pt x="292" y="136"/>
                  </a:cubicBezTo>
                  <a:cubicBezTo>
                    <a:pt x="292" y="136"/>
                    <a:pt x="292" y="136"/>
                    <a:pt x="292" y="136"/>
                  </a:cubicBezTo>
                  <a:cubicBezTo>
                    <a:pt x="293" y="134"/>
                    <a:pt x="293" y="134"/>
                    <a:pt x="293" y="134"/>
                  </a:cubicBezTo>
                  <a:cubicBezTo>
                    <a:pt x="294" y="134"/>
                    <a:pt x="294" y="134"/>
                    <a:pt x="294" y="134"/>
                  </a:cubicBezTo>
                  <a:cubicBezTo>
                    <a:pt x="295" y="134"/>
                    <a:pt x="295" y="134"/>
                    <a:pt x="295" y="134"/>
                  </a:cubicBezTo>
                  <a:cubicBezTo>
                    <a:pt x="295" y="135"/>
                    <a:pt x="295" y="135"/>
                    <a:pt x="295" y="135"/>
                  </a:cubicBezTo>
                  <a:cubicBezTo>
                    <a:pt x="295" y="135"/>
                    <a:pt x="295" y="135"/>
                    <a:pt x="295" y="135"/>
                  </a:cubicBezTo>
                  <a:cubicBezTo>
                    <a:pt x="294" y="135"/>
                    <a:pt x="294" y="135"/>
                    <a:pt x="294" y="135"/>
                  </a:cubicBezTo>
                  <a:cubicBezTo>
                    <a:pt x="293" y="136"/>
                    <a:pt x="293" y="136"/>
                    <a:pt x="293" y="136"/>
                  </a:cubicBezTo>
                  <a:cubicBezTo>
                    <a:pt x="293" y="137"/>
                    <a:pt x="293" y="137"/>
                    <a:pt x="293" y="137"/>
                  </a:cubicBezTo>
                  <a:cubicBezTo>
                    <a:pt x="293" y="137"/>
                    <a:pt x="293" y="137"/>
                    <a:pt x="293" y="137"/>
                  </a:cubicBezTo>
                  <a:cubicBezTo>
                    <a:pt x="294" y="137"/>
                    <a:pt x="294" y="137"/>
                    <a:pt x="294" y="137"/>
                  </a:cubicBezTo>
                  <a:cubicBezTo>
                    <a:pt x="294" y="136"/>
                    <a:pt x="294" y="136"/>
                    <a:pt x="294" y="136"/>
                  </a:cubicBezTo>
                  <a:cubicBezTo>
                    <a:pt x="295" y="135"/>
                    <a:pt x="295" y="135"/>
                    <a:pt x="295" y="135"/>
                  </a:cubicBezTo>
                  <a:cubicBezTo>
                    <a:pt x="295" y="135"/>
                    <a:pt x="295" y="135"/>
                    <a:pt x="295" y="135"/>
                  </a:cubicBezTo>
                  <a:cubicBezTo>
                    <a:pt x="295" y="134"/>
                    <a:pt x="295" y="134"/>
                    <a:pt x="295" y="134"/>
                  </a:cubicBezTo>
                  <a:cubicBezTo>
                    <a:pt x="296" y="134"/>
                    <a:pt x="296" y="134"/>
                    <a:pt x="296" y="134"/>
                  </a:cubicBezTo>
                  <a:cubicBezTo>
                    <a:pt x="296" y="133"/>
                    <a:pt x="296" y="133"/>
                    <a:pt x="296" y="133"/>
                  </a:cubicBezTo>
                  <a:cubicBezTo>
                    <a:pt x="297" y="133"/>
                    <a:pt x="297" y="133"/>
                    <a:pt x="297" y="133"/>
                  </a:cubicBezTo>
                  <a:cubicBezTo>
                    <a:pt x="297" y="132"/>
                    <a:pt x="297" y="132"/>
                    <a:pt x="297" y="132"/>
                  </a:cubicBezTo>
                  <a:cubicBezTo>
                    <a:pt x="297" y="132"/>
                    <a:pt x="297" y="132"/>
                    <a:pt x="297" y="132"/>
                  </a:cubicBezTo>
                  <a:cubicBezTo>
                    <a:pt x="298" y="132"/>
                    <a:pt x="298" y="132"/>
                    <a:pt x="298" y="132"/>
                  </a:cubicBezTo>
                  <a:cubicBezTo>
                    <a:pt x="298" y="131"/>
                    <a:pt x="298" y="131"/>
                    <a:pt x="298" y="131"/>
                  </a:cubicBezTo>
                  <a:cubicBezTo>
                    <a:pt x="298" y="131"/>
                    <a:pt x="298" y="131"/>
                    <a:pt x="298" y="131"/>
                  </a:cubicBezTo>
                  <a:cubicBezTo>
                    <a:pt x="299" y="132"/>
                    <a:pt x="299" y="132"/>
                    <a:pt x="299" y="132"/>
                  </a:cubicBezTo>
                  <a:cubicBezTo>
                    <a:pt x="299" y="133"/>
                    <a:pt x="299" y="133"/>
                    <a:pt x="299" y="133"/>
                  </a:cubicBezTo>
                  <a:cubicBezTo>
                    <a:pt x="300" y="133"/>
                    <a:pt x="300" y="133"/>
                    <a:pt x="300" y="133"/>
                  </a:cubicBezTo>
                  <a:cubicBezTo>
                    <a:pt x="300" y="134"/>
                    <a:pt x="300" y="134"/>
                    <a:pt x="300" y="134"/>
                  </a:cubicBezTo>
                  <a:cubicBezTo>
                    <a:pt x="300" y="135"/>
                    <a:pt x="300" y="135"/>
                    <a:pt x="300" y="135"/>
                  </a:cubicBezTo>
                  <a:cubicBezTo>
                    <a:pt x="301" y="136"/>
                    <a:pt x="301" y="136"/>
                    <a:pt x="301" y="136"/>
                  </a:cubicBezTo>
                  <a:cubicBezTo>
                    <a:pt x="301" y="136"/>
                    <a:pt x="301" y="136"/>
                    <a:pt x="301" y="136"/>
                  </a:cubicBezTo>
                  <a:cubicBezTo>
                    <a:pt x="301" y="136"/>
                    <a:pt x="301" y="136"/>
                    <a:pt x="301" y="136"/>
                  </a:cubicBezTo>
                  <a:cubicBezTo>
                    <a:pt x="300" y="137"/>
                    <a:pt x="300" y="137"/>
                    <a:pt x="300" y="137"/>
                  </a:cubicBezTo>
                  <a:cubicBezTo>
                    <a:pt x="299" y="137"/>
                    <a:pt x="299" y="137"/>
                    <a:pt x="299" y="137"/>
                  </a:cubicBezTo>
                  <a:cubicBezTo>
                    <a:pt x="299" y="137"/>
                    <a:pt x="299" y="137"/>
                    <a:pt x="299" y="137"/>
                  </a:cubicBezTo>
                  <a:cubicBezTo>
                    <a:pt x="298" y="136"/>
                    <a:pt x="298" y="136"/>
                    <a:pt x="298" y="136"/>
                  </a:cubicBezTo>
                  <a:cubicBezTo>
                    <a:pt x="298" y="136"/>
                    <a:pt x="298" y="136"/>
                    <a:pt x="298" y="136"/>
                  </a:cubicBezTo>
                  <a:cubicBezTo>
                    <a:pt x="297" y="137"/>
                    <a:pt x="297" y="137"/>
                    <a:pt x="297" y="137"/>
                  </a:cubicBezTo>
                  <a:cubicBezTo>
                    <a:pt x="297" y="137"/>
                    <a:pt x="297" y="137"/>
                    <a:pt x="297" y="137"/>
                  </a:cubicBezTo>
                  <a:cubicBezTo>
                    <a:pt x="296" y="138"/>
                    <a:pt x="296" y="138"/>
                    <a:pt x="296" y="138"/>
                  </a:cubicBezTo>
                  <a:cubicBezTo>
                    <a:pt x="296" y="138"/>
                    <a:pt x="296" y="138"/>
                    <a:pt x="296" y="138"/>
                  </a:cubicBezTo>
                  <a:cubicBezTo>
                    <a:pt x="295" y="138"/>
                    <a:pt x="295" y="138"/>
                    <a:pt x="295" y="138"/>
                  </a:cubicBezTo>
                  <a:cubicBezTo>
                    <a:pt x="295" y="138"/>
                    <a:pt x="295" y="138"/>
                    <a:pt x="295" y="138"/>
                  </a:cubicBezTo>
                  <a:cubicBezTo>
                    <a:pt x="296" y="138"/>
                    <a:pt x="296" y="138"/>
                    <a:pt x="296" y="138"/>
                  </a:cubicBezTo>
                  <a:cubicBezTo>
                    <a:pt x="296" y="138"/>
                    <a:pt x="296" y="138"/>
                    <a:pt x="296" y="138"/>
                  </a:cubicBezTo>
                  <a:cubicBezTo>
                    <a:pt x="296" y="139"/>
                    <a:pt x="296" y="139"/>
                    <a:pt x="296" y="139"/>
                  </a:cubicBezTo>
                  <a:cubicBezTo>
                    <a:pt x="296" y="139"/>
                    <a:pt x="296" y="139"/>
                    <a:pt x="296" y="139"/>
                  </a:cubicBezTo>
                  <a:cubicBezTo>
                    <a:pt x="295" y="140"/>
                    <a:pt x="295" y="140"/>
                    <a:pt x="295" y="140"/>
                  </a:cubicBezTo>
                  <a:cubicBezTo>
                    <a:pt x="294" y="140"/>
                    <a:pt x="294" y="140"/>
                    <a:pt x="294" y="140"/>
                  </a:cubicBezTo>
                  <a:cubicBezTo>
                    <a:pt x="295" y="140"/>
                    <a:pt x="295" y="140"/>
                    <a:pt x="295" y="140"/>
                  </a:cubicBezTo>
                  <a:cubicBezTo>
                    <a:pt x="296" y="140"/>
                    <a:pt x="296" y="140"/>
                    <a:pt x="296" y="140"/>
                  </a:cubicBezTo>
                  <a:cubicBezTo>
                    <a:pt x="297" y="140"/>
                    <a:pt x="297" y="140"/>
                    <a:pt x="297" y="140"/>
                  </a:cubicBezTo>
                  <a:cubicBezTo>
                    <a:pt x="298" y="140"/>
                    <a:pt x="298" y="140"/>
                    <a:pt x="298" y="140"/>
                  </a:cubicBezTo>
                  <a:cubicBezTo>
                    <a:pt x="298" y="139"/>
                    <a:pt x="298" y="139"/>
                    <a:pt x="298" y="139"/>
                  </a:cubicBezTo>
                  <a:cubicBezTo>
                    <a:pt x="299" y="139"/>
                    <a:pt x="299" y="139"/>
                    <a:pt x="299" y="139"/>
                  </a:cubicBezTo>
                  <a:cubicBezTo>
                    <a:pt x="300" y="140"/>
                    <a:pt x="300" y="140"/>
                    <a:pt x="300" y="140"/>
                  </a:cubicBezTo>
                  <a:cubicBezTo>
                    <a:pt x="300" y="140"/>
                    <a:pt x="300" y="140"/>
                    <a:pt x="300" y="140"/>
                  </a:cubicBezTo>
                  <a:cubicBezTo>
                    <a:pt x="300" y="140"/>
                    <a:pt x="300" y="140"/>
                    <a:pt x="300" y="140"/>
                  </a:cubicBezTo>
                  <a:cubicBezTo>
                    <a:pt x="300" y="140"/>
                    <a:pt x="300" y="140"/>
                    <a:pt x="300" y="140"/>
                  </a:cubicBezTo>
                  <a:cubicBezTo>
                    <a:pt x="300" y="139"/>
                    <a:pt x="300" y="139"/>
                    <a:pt x="300" y="139"/>
                  </a:cubicBezTo>
                  <a:cubicBezTo>
                    <a:pt x="300" y="138"/>
                    <a:pt x="300" y="138"/>
                    <a:pt x="300" y="138"/>
                  </a:cubicBezTo>
                  <a:cubicBezTo>
                    <a:pt x="301" y="138"/>
                    <a:pt x="301" y="138"/>
                    <a:pt x="301" y="138"/>
                  </a:cubicBezTo>
                  <a:cubicBezTo>
                    <a:pt x="302" y="137"/>
                    <a:pt x="302" y="137"/>
                    <a:pt x="302" y="137"/>
                  </a:cubicBezTo>
                  <a:cubicBezTo>
                    <a:pt x="302" y="138"/>
                    <a:pt x="302" y="138"/>
                    <a:pt x="302" y="138"/>
                  </a:cubicBezTo>
                  <a:cubicBezTo>
                    <a:pt x="302" y="138"/>
                    <a:pt x="302" y="138"/>
                    <a:pt x="302" y="138"/>
                  </a:cubicBezTo>
                  <a:cubicBezTo>
                    <a:pt x="302" y="139"/>
                    <a:pt x="302" y="139"/>
                    <a:pt x="302" y="139"/>
                  </a:cubicBezTo>
                  <a:cubicBezTo>
                    <a:pt x="302" y="139"/>
                    <a:pt x="302" y="139"/>
                    <a:pt x="302" y="139"/>
                  </a:cubicBezTo>
                  <a:cubicBezTo>
                    <a:pt x="301" y="140"/>
                    <a:pt x="301" y="140"/>
                    <a:pt x="301" y="140"/>
                  </a:cubicBezTo>
                  <a:cubicBezTo>
                    <a:pt x="300" y="141"/>
                    <a:pt x="300" y="141"/>
                    <a:pt x="300" y="141"/>
                  </a:cubicBezTo>
                  <a:cubicBezTo>
                    <a:pt x="300" y="141"/>
                    <a:pt x="300" y="141"/>
                    <a:pt x="300" y="141"/>
                  </a:cubicBezTo>
                  <a:cubicBezTo>
                    <a:pt x="299" y="141"/>
                    <a:pt x="299" y="141"/>
                    <a:pt x="299" y="141"/>
                  </a:cubicBezTo>
                  <a:cubicBezTo>
                    <a:pt x="299" y="141"/>
                    <a:pt x="299" y="141"/>
                    <a:pt x="299" y="141"/>
                  </a:cubicBezTo>
                  <a:cubicBezTo>
                    <a:pt x="298" y="141"/>
                    <a:pt x="298" y="141"/>
                    <a:pt x="298" y="141"/>
                  </a:cubicBezTo>
                  <a:cubicBezTo>
                    <a:pt x="298" y="141"/>
                    <a:pt x="298" y="141"/>
                    <a:pt x="298" y="141"/>
                  </a:cubicBezTo>
                  <a:cubicBezTo>
                    <a:pt x="297" y="142"/>
                    <a:pt x="297" y="142"/>
                    <a:pt x="297" y="142"/>
                  </a:cubicBezTo>
                  <a:cubicBezTo>
                    <a:pt x="297" y="142"/>
                    <a:pt x="297" y="142"/>
                    <a:pt x="297" y="142"/>
                  </a:cubicBezTo>
                  <a:cubicBezTo>
                    <a:pt x="296" y="143"/>
                    <a:pt x="296" y="143"/>
                    <a:pt x="296" y="143"/>
                  </a:cubicBezTo>
                  <a:cubicBezTo>
                    <a:pt x="296" y="144"/>
                    <a:pt x="296" y="144"/>
                    <a:pt x="296" y="144"/>
                  </a:cubicBezTo>
                  <a:cubicBezTo>
                    <a:pt x="296" y="144"/>
                    <a:pt x="296" y="144"/>
                    <a:pt x="296" y="144"/>
                  </a:cubicBezTo>
                  <a:cubicBezTo>
                    <a:pt x="296" y="144"/>
                    <a:pt x="296" y="144"/>
                    <a:pt x="296" y="144"/>
                  </a:cubicBezTo>
                  <a:cubicBezTo>
                    <a:pt x="297" y="143"/>
                    <a:pt x="297" y="143"/>
                    <a:pt x="297" y="143"/>
                  </a:cubicBezTo>
                  <a:cubicBezTo>
                    <a:pt x="298" y="142"/>
                    <a:pt x="298" y="142"/>
                    <a:pt x="298" y="142"/>
                  </a:cubicBezTo>
                  <a:cubicBezTo>
                    <a:pt x="298" y="142"/>
                    <a:pt x="298" y="142"/>
                    <a:pt x="298" y="142"/>
                  </a:cubicBezTo>
                  <a:cubicBezTo>
                    <a:pt x="299" y="142"/>
                    <a:pt x="299" y="142"/>
                    <a:pt x="299" y="142"/>
                  </a:cubicBezTo>
                  <a:cubicBezTo>
                    <a:pt x="299" y="142"/>
                    <a:pt x="299" y="142"/>
                    <a:pt x="299" y="142"/>
                  </a:cubicBezTo>
                  <a:cubicBezTo>
                    <a:pt x="299" y="142"/>
                    <a:pt x="299" y="142"/>
                    <a:pt x="299" y="142"/>
                  </a:cubicBezTo>
                  <a:cubicBezTo>
                    <a:pt x="299" y="143"/>
                    <a:pt x="299" y="143"/>
                    <a:pt x="299" y="143"/>
                  </a:cubicBezTo>
                  <a:cubicBezTo>
                    <a:pt x="298" y="144"/>
                    <a:pt x="298" y="144"/>
                    <a:pt x="298" y="144"/>
                  </a:cubicBezTo>
                  <a:cubicBezTo>
                    <a:pt x="297" y="145"/>
                    <a:pt x="297" y="145"/>
                    <a:pt x="297" y="145"/>
                  </a:cubicBezTo>
                  <a:cubicBezTo>
                    <a:pt x="296" y="145"/>
                    <a:pt x="296" y="145"/>
                    <a:pt x="296" y="145"/>
                  </a:cubicBezTo>
                  <a:cubicBezTo>
                    <a:pt x="296" y="145"/>
                    <a:pt x="296" y="145"/>
                    <a:pt x="296" y="145"/>
                  </a:cubicBezTo>
                  <a:cubicBezTo>
                    <a:pt x="298" y="145"/>
                    <a:pt x="298" y="145"/>
                    <a:pt x="298" y="145"/>
                  </a:cubicBezTo>
                  <a:cubicBezTo>
                    <a:pt x="299" y="143"/>
                    <a:pt x="299" y="143"/>
                    <a:pt x="299" y="143"/>
                  </a:cubicBezTo>
                  <a:cubicBezTo>
                    <a:pt x="300" y="142"/>
                    <a:pt x="300" y="142"/>
                    <a:pt x="300" y="142"/>
                  </a:cubicBezTo>
                  <a:cubicBezTo>
                    <a:pt x="300" y="141"/>
                    <a:pt x="300" y="141"/>
                    <a:pt x="300" y="141"/>
                  </a:cubicBezTo>
                  <a:cubicBezTo>
                    <a:pt x="300" y="141"/>
                    <a:pt x="300" y="141"/>
                    <a:pt x="300" y="141"/>
                  </a:cubicBezTo>
                  <a:cubicBezTo>
                    <a:pt x="301" y="141"/>
                    <a:pt x="301" y="141"/>
                    <a:pt x="301" y="141"/>
                  </a:cubicBezTo>
                  <a:cubicBezTo>
                    <a:pt x="302" y="140"/>
                    <a:pt x="302" y="140"/>
                    <a:pt x="302" y="140"/>
                  </a:cubicBezTo>
                  <a:cubicBezTo>
                    <a:pt x="303" y="140"/>
                    <a:pt x="303" y="140"/>
                    <a:pt x="303" y="140"/>
                  </a:cubicBezTo>
                  <a:cubicBezTo>
                    <a:pt x="304" y="140"/>
                    <a:pt x="304" y="140"/>
                    <a:pt x="304" y="140"/>
                  </a:cubicBezTo>
                  <a:cubicBezTo>
                    <a:pt x="304" y="140"/>
                    <a:pt x="304" y="140"/>
                    <a:pt x="304" y="140"/>
                  </a:cubicBezTo>
                  <a:cubicBezTo>
                    <a:pt x="304" y="140"/>
                    <a:pt x="304" y="140"/>
                    <a:pt x="304" y="140"/>
                  </a:cubicBezTo>
                  <a:cubicBezTo>
                    <a:pt x="303" y="141"/>
                    <a:pt x="303" y="141"/>
                    <a:pt x="303" y="141"/>
                  </a:cubicBezTo>
                  <a:cubicBezTo>
                    <a:pt x="302" y="141"/>
                    <a:pt x="302" y="141"/>
                    <a:pt x="302" y="141"/>
                  </a:cubicBezTo>
                  <a:cubicBezTo>
                    <a:pt x="301" y="142"/>
                    <a:pt x="301" y="142"/>
                    <a:pt x="301" y="142"/>
                  </a:cubicBezTo>
                  <a:cubicBezTo>
                    <a:pt x="301" y="142"/>
                    <a:pt x="301" y="142"/>
                    <a:pt x="301" y="142"/>
                  </a:cubicBezTo>
                  <a:cubicBezTo>
                    <a:pt x="301" y="142"/>
                    <a:pt x="301" y="142"/>
                    <a:pt x="301" y="142"/>
                  </a:cubicBezTo>
                  <a:cubicBezTo>
                    <a:pt x="302" y="142"/>
                    <a:pt x="302" y="142"/>
                    <a:pt x="302" y="142"/>
                  </a:cubicBezTo>
                  <a:cubicBezTo>
                    <a:pt x="303" y="142"/>
                    <a:pt x="303" y="142"/>
                    <a:pt x="303" y="142"/>
                  </a:cubicBezTo>
                  <a:cubicBezTo>
                    <a:pt x="304" y="141"/>
                    <a:pt x="304" y="141"/>
                    <a:pt x="304" y="141"/>
                  </a:cubicBezTo>
                  <a:cubicBezTo>
                    <a:pt x="304" y="141"/>
                    <a:pt x="304" y="141"/>
                    <a:pt x="304" y="141"/>
                  </a:cubicBezTo>
                  <a:cubicBezTo>
                    <a:pt x="305" y="141"/>
                    <a:pt x="305" y="141"/>
                    <a:pt x="305" y="141"/>
                  </a:cubicBezTo>
                  <a:cubicBezTo>
                    <a:pt x="305" y="140"/>
                    <a:pt x="305" y="140"/>
                    <a:pt x="305" y="140"/>
                  </a:cubicBezTo>
                  <a:cubicBezTo>
                    <a:pt x="306" y="140"/>
                    <a:pt x="306" y="140"/>
                    <a:pt x="306" y="140"/>
                  </a:cubicBezTo>
                  <a:cubicBezTo>
                    <a:pt x="306" y="141"/>
                    <a:pt x="306" y="141"/>
                    <a:pt x="306" y="141"/>
                  </a:cubicBezTo>
                  <a:cubicBezTo>
                    <a:pt x="307" y="142"/>
                    <a:pt x="307" y="142"/>
                    <a:pt x="307" y="142"/>
                  </a:cubicBezTo>
                  <a:cubicBezTo>
                    <a:pt x="308" y="143"/>
                    <a:pt x="308" y="143"/>
                    <a:pt x="308" y="143"/>
                  </a:cubicBezTo>
                  <a:cubicBezTo>
                    <a:pt x="308" y="143"/>
                    <a:pt x="308" y="143"/>
                    <a:pt x="308" y="143"/>
                  </a:cubicBezTo>
                  <a:cubicBezTo>
                    <a:pt x="309" y="144"/>
                    <a:pt x="309" y="144"/>
                    <a:pt x="309" y="144"/>
                  </a:cubicBezTo>
                  <a:cubicBezTo>
                    <a:pt x="308" y="144"/>
                    <a:pt x="308" y="144"/>
                    <a:pt x="308" y="144"/>
                  </a:cubicBezTo>
                  <a:cubicBezTo>
                    <a:pt x="308" y="145"/>
                    <a:pt x="308" y="145"/>
                    <a:pt x="308" y="145"/>
                  </a:cubicBezTo>
                  <a:cubicBezTo>
                    <a:pt x="307" y="145"/>
                    <a:pt x="307" y="145"/>
                    <a:pt x="307" y="145"/>
                  </a:cubicBezTo>
                  <a:cubicBezTo>
                    <a:pt x="307" y="144"/>
                    <a:pt x="307" y="144"/>
                    <a:pt x="307" y="144"/>
                  </a:cubicBezTo>
                  <a:cubicBezTo>
                    <a:pt x="307" y="144"/>
                    <a:pt x="307" y="144"/>
                    <a:pt x="307" y="144"/>
                  </a:cubicBezTo>
                  <a:cubicBezTo>
                    <a:pt x="307" y="144"/>
                    <a:pt x="307" y="144"/>
                    <a:pt x="307" y="144"/>
                  </a:cubicBezTo>
                  <a:cubicBezTo>
                    <a:pt x="306" y="145"/>
                    <a:pt x="306" y="145"/>
                    <a:pt x="306" y="145"/>
                  </a:cubicBezTo>
                  <a:cubicBezTo>
                    <a:pt x="306" y="145"/>
                    <a:pt x="306" y="145"/>
                    <a:pt x="306" y="145"/>
                  </a:cubicBezTo>
                  <a:cubicBezTo>
                    <a:pt x="304" y="145"/>
                    <a:pt x="304" y="145"/>
                    <a:pt x="304" y="145"/>
                  </a:cubicBezTo>
                  <a:cubicBezTo>
                    <a:pt x="304" y="146"/>
                    <a:pt x="304" y="146"/>
                    <a:pt x="304" y="146"/>
                  </a:cubicBezTo>
                  <a:cubicBezTo>
                    <a:pt x="303" y="146"/>
                    <a:pt x="303" y="146"/>
                    <a:pt x="303" y="146"/>
                  </a:cubicBezTo>
                  <a:cubicBezTo>
                    <a:pt x="302" y="146"/>
                    <a:pt x="302" y="146"/>
                    <a:pt x="302" y="146"/>
                  </a:cubicBezTo>
                  <a:cubicBezTo>
                    <a:pt x="301" y="146"/>
                    <a:pt x="301" y="146"/>
                    <a:pt x="301" y="146"/>
                  </a:cubicBezTo>
                  <a:cubicBezTo>
                    <a:pt x="300" y="147"/>
                    <a:pt x="300" y="147"/>
                    <a:pt x="300" y="147"/>
                  </a:cubicBezTo>
                  <a:cubicBezTo>
                    <a:pt x="300" y="147"/>
                    <a:pt x="300" y="147"/>
                    <a:pt x="300" y="147"/>
                  </a:cubicBezTo>
                  <a:cubicBezTo>
                    <a:pt x="301" y="147"/>
                    <a:pt x="301" y="147"/>
                    <a:pt x="301" y="147"/>
                  </a:cubicBezTo>
                  <a:cubicBezTo>
                    <a:pt x="301" y="148"/>
                    <a:pt x="301" y="148"/>
                    <a:pt x="301" y="148"/>
                  </a:cubicBezTo>
                  <a:cubicBezTo>
                    <a:pt x="299" y="148"/>
                    <a:pt x="299" y="148"/>
                    <a:pt x="299" y="148"/>
                  </a:cubicBezTo>
                  <a:cubicBezTo>
                    <a:pt x="299" y="148"/>
                    <a:pt x="299" y="148"/>
                    <a:pt x="299" y="148"/>
                  </a:cubicBezTo>
                  <a:cubicBezTo>
                    <a:pt x="301" y="148"/>
                    <a:pt x="301" y="148"/>
                    <a:pt x="301" y="148"/>
                  </a:cubicBezTo>
                  <a:cubicBezTo>
                    <a:pt x="301" y="147"/>
                    <a:pt x="301" y="147"/>
                    <a:pt x="301" y="147"/>
                  </a:cubicBezTo>
                  <a:cubicBezTo>
                    <a:pt x="303" y="146"/>
                    <a:pt x="303" y="146"/>
                    <a:pt x="303" y="146"/>
                  </a:cubicBezTo>
                  <a:cubicBezTo>
                    <a:pt x="304" y="146"/>
                    <a:pt x="304" y="146"/>
                    <a:pt x="304" y="146"/>
                  </a:cubicBezTo>
                  <a:cubicBezTo>
                    <a:pt x="304" y="146"/>
                    <a:pt x="304" y="146"/>
                    <a:pt x="304" y="146"/>
                  </a:cubicBezTo>
                  <a:cubicBezTo>
                    <a:pt x="305" y="146"/>
                    <a:pt x="305" y="146"/>
                    <a:pt x="305" y="146"/>
                  </a:cubicBezTo>
                  <a:cubicBezTo>
                    <a:pt x="306" y="146"/>
                    <a:pt x="306" y="146"/>
                    <a:pt x="306" y="146"/>
                  </a:cubicBezTo>
                  <a:cubicBezTo>
                    <a:pt x="306" y="146"/>
                    <a:pt x="306" y="146"/>
                    <a:pt x="306" y="146"/>
                  </a:cubicBezTo>
                  <a:cubicBezTo>
                    <a:pt x="305" y="147"/>
                    <a:pt x="305" y="147"/>
                    <a:pt x="305" y="147"/>
                  </a:cubicBezTo>
                  <a:cubicBezTo>
                    <a:pt x="305" y="148"/>
                    <a:pt x="305" y="148"/>
                    <a:pt x="305" y="148"/>
                  </a:cubicBezTo>
                  <a:cubicBezTo>
                    <a:pt x="304" y="148"/>
                    <a:pt x="304" y="148"/>
                    <a:pt x="304" y="148"/>
                  </a:cubicBezTo>
                  <a:cubicBezTo>
                    <a:pt x="304" y="148"/>
                    <a:pt x="304" y="148"/>
                    <a:pt x="304" y="148"/>
                  </a:cubicBezTo>
                  <a:cubicBezTo>
                    <a:pt x="303" y="148"/>
                    <a:pt x="303" y="148"/>
                    <a:pt x="303" y="148"/>
                  </a:cubicBezTo>
                  <a:cubicBezTo>
                    <a:pt x="302" y="149"/>
                    <a:pt x="302" y="149"/>
                    <a:pt x="302" y="149"/>
                  </a:cubicBezTo>
                  <a:cubicBezTo>
                    <a:pt x="302" y="149"/>
                    <a:pt x="302" y="149"/>
                    <a:pt x="302" y="149"/>
                  </a:cubicBezTo>
                  <a:cubicBezTo>
                    <a:pt x="301" y="149"/>
                    <a:pt x="301" y="149"/>
                    <a:pt x="301" y="149"/>
                  </a:cubicBezTo>
                  <a:cubicBezTo>
                    <a:pt x="301" y="149"/>
                    <a:pt x="301" y="149"/>
                    <a:pt x="301" y="149"/>
                  </a:cubicBezTo>
                  <a:cubicBezTo>
                    <a:pt x="300" y="150"/>
                    <a:pt x="300" y="150"/>
                    <a:pt x="300" y="150"/>
                  </a:cubicBezTo>
                  <a:cubicBezTo>
                    <a:pt x="300" y="150"/>
                    <a:pt x="300" y="150"/>
                    <a:pt x="300" y="150"/>
                  </a:cubicBezTo>
                  <a:cubicBezTo>
                    <a:pt x="301" y="149"/>
                    <a:pt x="301" y="149"/>
                    <a:pt x="301" y="149"/>
                  </a:cubicBezTo>
                  <a:cubicBezTo>
                    <a:pt x="302" y="150"/>
                    <a:pt x="302" y="150"/>
                    <a:pt x="302" y="150"/>
                  </a:cubicBezTo>
                  <a:cubicBezTo>
                    <a:pt x="302" y="150"/>
                    <a:pt x="302" y="150"/>
                    <a:pt x="302" y="150"/>
                  </a:cubicBezTo>
                  <a:cubicBezTo>
                    <a:pt x="303" y="149"/>
                    <a:pt x="303" y="149"/>
                    <a:pt x="303" y="149"/>
                  </a:cubicBezTo>
                  <a:cubicBezTo>
                    <a:pt x="304" y="148"/>
                    <a:pt x="304" y="148"/>
                    <a:pt x="304" y="148"/>
                  </a:cubicBezTo>
                  <a:cubicBezTo>
                    <a:pt x="304" y="148"/>
                    <a:pt x="304" y="148"/>
                    <a:pt x="304" y="148"/>
                  </a:cubicBezTo>
                  <a:cubicBezTo>
                    <a:pt x="305" y="148"/>
                    <a:pt x="305" y="148"/>
                    <a:pt x="305" y="148"/>
                  </a:cubicBezTo>
                  <a:cubicBezTo>
                    <a:pt x="306" y="149"/>
                    <a:pt x="306" y="149"/>
                    <a:pt x="306" y="149"/>
                  </a:cubicBezTo>
                  <a:cubicBezTo>
                    <a:pt x="306" y="148"/>
                    <a:pt x="306" y="148"/>
                    <a:pt x="306" y="148"/>
                  </a:cubicBezTo>
                  <a:cubicBezTo>
                    <a:pt x="307" y="148"/>
                    <a:pt x="307" y="148"/>
                    <a:pt x="307" y="148"/>
                  </a:cubicBezTo>
                  <a:cubicBezTo>
                    <a:pt x="307" y="147"/>
                    <a:pt x="307" y="147"/>
                    <a:pt x="307" y="147"/>
                  </a:cubicBezTo>
                  <a:cubicBezTo>
                    <a:pt x="307" y="147"/>
                    <a:pt x="307" y="147"/>
                    <a:pt x="307" y="147"/>
                  </a:cubicBezTo>
                  <a:cubicBezTo>
                    <a:pt x="307" y="147"/>
                    <a:pt x="307" y="147"/>
                    <a:pt x="307" y="147"/>
                  </a:cubicBezTo>
                  <a:cubicBezTo>
                    <a:pt x="308" y="146"/>
                    <a:pt x="308" y="146"/>
                    <a:pt x="308" y="146"/>
                  </a:cubicBezTo>
                  <a:cubicBezTo>
                    <a:pt x="308" y="146"/>
                    <a:pt x="308" y="146"/>
                    <a:pt x="308" y="146"/>
                  </a:cubicBezTo>
                  <a:cubicBezTo>
                    <a:pt x="308" y="145"/>
                    <a:pt x="308" y="145"/>
                    <a:pt x="308" y="145"/>
                  </a:cubicBezTo>
                  <a:cubicBezTo>
                    <a:pt x="308" y="146"/>
                    <a:pt x="308" y="146"/>
                    <a:pt x="308" y="146"/>
                  </a:cubicBezTo>
                  <a:cubicBezTo>
                    <a:pt x="309" y="146"/>
                    <a:pt x="309" y="146"/>
                    <a:pt x="309" y="146"/>
                  </a:cubicBezTo>
                  <a:cubicBezTo>
                    <a:pt x="309" y="146"/>
                    <a:pt x="309" y="146"/>
                    <a:pt x="309" y="146"/>
                  </a:cubicBezTo>
                  <a:cubicBezTo>
                    <a:pt x="310" y="148"/>
                    <a:pt x="310" y="148"/>
                    <a:pt x="310" y="148"/>
                  </a:cubicBezTo>
                  <a:cubicBezTo>
                    <a:pt x="310" y="149"/>
                    <a:pt x="310" y="149"/>
                    <a:pt x="310" y="149"/>
                  </a:cubicBezTo>
                  <a:cubicBezTo>
                    <a:pt x="310" y="150"/>
                    <a:pt x="310" y="150"/>
                    <a:pt x="310" y="150"/>
                  </a:cubicBezTo>
                  <a:cubicBezTo>
                    <a:pt x="310" y="150"/>
                    <a:pt x="310" y="150"/>
                    <a:pt x="310" y="150"/>
                  </a:cubicBezTo>
                  <a:cubicBezTo>
                    <a:pt x="310" y="151"/>
                    <a:pt x="310" y="151"/>
                    <a:pt x="310" y="151"/>
                  </a:cubicBezTo>
                  <a:cubicBezTo>
                    <a:pt x="309" y="151"/>
                    <a:pt x="309" y="151"/>
                    <a:pt x="309" y="151"/>
                  </a:cubicBezTo>
                  <a:cubicBezTo>
                    <a:pt x="308" y="150"/>
                    <a:pt x="308" y="150"/>
                    <a:pt x="308" y="150"/>
                  </a:cubicBezTo>
                  <a:cubicBezTo>
                    <a:pt x="307" y="150"/>
                    <a:pt x="307" y="150"/>
                    <a:pt x="307" y="150"/>
                  </a:cubicBezTo>
                  <a:cubicBezTo>
                    <a:pt x="307" y="150"/>
                    <a:pt x="307" y="150"/>
                    <a:pt x="307" y="150"/>
                  </a:cubicBezTo>
                  <a:cubicBezTo>
                    <a:pt x="306" y="151"/>
                    <a:pt x="306" y="151"/>
                    <a:pt x="306" y="151"/>
                  </a:cubicBezTo>
                  <a:cubicBezTo>
                    <a:pt x="305" y="151"/>
                    <a:pt x="305" y="151"/>
                    <a:pt x="305" y="151"/>
                  </a:cubicBezTo>
                  <a:cubicBezTo>
                    <a:pt x="305" y="151"/>
                    <a:pt x="305" y="151"/>
                    <a:pt x="305" y="151"/>
                  </a:cubicBezTo>
                  <a:cubicBezTo>
                    <a:pt x="304" y="151"/>
                    <a:pt x="304" y="151"/>
                    <a:pt x="304" y="151"/>
                  </a:cubicBezTo>
                  <a:cubicBezTo>
                    <a:pt x="304" y="151"/>
                    <a:pt x="304" y="151"/>
                    <a:pt x="304" y="151"/>
                  </a:cubicBezTo>
                  <a:cubicBezTo>
                    <a:pt x="303" y="151"/>
                    <a:pt x="303" y="151"/>
                    <a:pt x="303" y="151"/>
                  </a:cubicBezTo>
                  <a:cubicBezTo>
                    <a:pt x="303" y="152"/>
                    <a:pt x="303" y="152"/>
                    <a:pt x="303" y="152"/>
                  </a:cubicBezTo>
                  <a:cubicBezTo>
                    <a:pt x="305" y="151"/>
                    <a:pt x="305" y="151"/>
                    <a:pt x="305" y="151"/>
                  </a:cubicBezTo>
                  <a:cubicBezTo>
                    <a:pt x="305" y="152"/>
                    <a:pt x="305" y="152"/>
                    <a:pt x="305" y="152"/>
                  </a:cubicBezTo>
                  <a:cubicBezTo>
                    <a:pt x="307" y="153"/>
                    <a:pt x="307" y="153"/>
                    <a:pt x="307" y="153"/>
                  </a:cubicBezTo>
                  <a:cubicBezTo>
                    <a:pt x="307" y="153"/>
                    <a:pt x="307" y="153"/>
                    <a:pt x="307" y="153"/>
                  </a:cubicBezTo>
                  <a:cubicBezTo>
                    <a:pt x="308" y="153"/>
                    <a:pt x="308" y="153"/>
                    <a:pt x="308" y="153"/>
                  </a:cubicBezTo>
                  <a:cubicBezTo>
                    <a:pt x="308" y="153"/>
                    <a:pt x="308" y="153"/>
                    <a:pt x="308" y="153"/>
                  </a:cubicBezTo>
                  <a:cubicBezTo>
                    <a:pt x="309" y="153"/>
                    <a:pt x="309" y="153"/>
                    <a:pt x="309" y="153"/>
                  </a:cubicBezTo>
                  <a:cubicBezTo>
                    <a:pt x="309" y="153"/>
                    <a:pt x="309" y="153"/>
                    <a:pt x="309" y="153"/>
                  </a:cubicBezTo>
                  <a:cubicBezTo>
                    <a:pt x="310" y="154"/>
                    <a:pt x="310" y="154"/>
                    <a:pt x="310" y="154"/>
                  </a:cubicBezTo>
                  <a:cubicBezTo>
                    <a:pt x="310" y="154"/>
                    <a:pt x="310" y="154"/>
                    <a:pt x="310" y="154"/>
                  </a:cubicBezTo>
                  <a:cubicBezTo>
                    <a:pt x="311" y="155"/>
                    <a:pt x="311" y="155"/>
                    <a:pt x="311" y="155"/>
                  </a:cubicBezTo>
                  <a:cubicBezTo>
                    <a:pt x="311" y="156"/>
                    <a:pt x="311" y="156"/>
                    <a:pt x="311" y="156"/>
                  </a:cubicBezTo>
                  <a:cubicBezTo>
                    <a:pt x="310" y="156"/>
                    <a:pt x="310" y="156"/>
                    <a:pt x="310" y="156"/>
                  </a:cubicBezTo>
                  <a:cubicBezTo>
                    <a:pt x="310" y="156"/>
                    <a:pt x="310" y="156"/>
                    <a:pt x="310" y="156"/>
                  </a:cubicBezTo>
                  <a:cubicBezTo>
                    <a:pt x="309" y="155"/>
                    <a:pt x="309" y="155"/>
                    <a:pt x="309" y="155"/>
                  </a:cubicBezTo>
                  <a:cubicBezTo>
                    <a:pt x="309" y="155"/>
                    <a:pt x="309" y="155"/>
                    <a:pt x="309" y="155"/>
                  </a:cubicBezTo>
                  <a:cubicBezTo>
                    <a:pt x="309" y="156"/>
                    <a:pt x="309" y="156"/>
                    <a:pt x="309" y="156"/>
                  </a:cubicBezTo>
                  <a:cubicBezTo>
                    <a:pt x="308" y="156"/>
                    <a:pt x="308" y="156"/>
                    <a:pt x="308" y="156"/>
                  </a:cubicBezTo>
                  <a:cubicBezTo>
                    <a:pt x="308" y="155"/>
                    <a:pt x="308" y="155"/>
                    <a:pt x="308" y="155"/>
                  </a:cubicBezTo>
                  <a:cubicBezTo>
                    <a:pt x="308" y="155"/>
                    <a:pt x="308" y="155"/>
                    <a:pt x="308" y="155"/>
                  </a:cubicBezTo>
                  <a:cubicBezTo>
                    <a:pt x="307" y="155"/>
                    <a:pt x="307" y="155"/>
                    <a:pt x="307" y="155"/>
                  </a:cubicBezTo>
                  <a:cubicBezTo>
                    <a:pt x="306" y="154"/>
                    <a:pt x="306" y="154"/>
                    <a:pt x="306" y="154"/>
                  </a:cubicBezTo>
                  <a:cubicBezTo>
                    <a:pt x="306" y="154"/>
                    <a:pt x="306" y="154"/>
                    <a:pt x="306" y="154"/>
                  </a:cubicBezTo>
                  <a:cubicBezTo>
                    <a:pt x="305" y="154"/>
                    <a:pt x="305" y="154"/>
                    <a:pt x="305" y="154"/>
                  </a:cubicBezTo>
                  <a:cubicBezTo>
                    <a:pt x="304" y="154"/>
                    <a:pt x="304" y="154"/>
                    <a:pt x="304" y="154"/>
                  </a:cubicBezTo>
                  <a:cubicBezTo>
                    <a:pt x="304" y="154"/>
                    <a:pt x="304" y="154"/>
                    <a:pt x="304" y="154"/>
                  </a:cubicBezTo>
                  <a:cubicBezTo>
                    <a:pt x="304" y="154"/>
                    <a:pt x="304" y="154"/>
                    <a:pt x="304" y="154"/>
                  </a:cubicBezTo>
                  <a:cubicBezTo>
                    <a:pt x="305" y="154"/>
                    <a:pt x="305" y="154"/>
                    <a:pt x="305" y="154"/>
                  </a:cubicBezTo>
                  <a:cubicBezTo>
                    <a:pt x="305" y="155"/>
                    <a:pt x="305" y="155"/>
                    <a:pt x="305" y="155"/>
                  </a:cubicBezTo>
                  <a:cubicBezTo>
                    <a:pt x="305" y="155"/>
                    <a:pt x="305" y="155"/>
                    <a:pt x="305" y="155"/>
                  </a:cubicBezTo>
                  <a:cubicBezTo>
                    <a:pt x="304" y="155"/>
                    <a:pt x="304" y="155"/>
                    <a:pt x="304" y="155"/>
                  </a:cubicBezTo>
                  <a:cubicBezTo>
                    <a:pt x="304" y="155"/>
                    <a:pt x="304" y="155"/>
                    <a:pt x="304" y="155"/>
                  </a:cubicBezTo>
                  <a:cubicBezTo>
                    <a:pt x="303" y="155"/>
                    <a:pt x="303" y="155"/>
                    <a:pt x="303" y="155"/>
                  </a:cubicBezTo>
                  <a:cubicBezTo>
                    <a:pt x="302" y="156"/>
                    <a:pt x="302" y="156"/>
                    <a:pt x="302" y="156"/>
                  </a:cubicBezTo>
                  <a:cubicBezTo>
                    <a:pt x="302" y="156"/>
                    <a:pt x="302" y="156"/>
                    <a:pt x="302" y="156"/>
                  </a:cubicBezTo>
                  <a:cubicBezTo>
                    <a:pt x="303" y="156"/>
                    <a:pt x="303" y="156"/>
                    <a:pt x="303" y="156"/>
                  </a:cubicBezTo>
                  <a:cubicBezTo>
                    <a:pt x="303" y="156"/>
                    <a:pt x="303" y="156"/>
                    <a:pt x="303" y="156"/>
                  </a:cubicBezTo>
                  <a:cubicBezTo>
                    <a:pt x="304" y="156"/>
                    <a:pt x="304" y="156"/>
                    <a:pt x="304" y="156"/>
                  </a:cubicBezTo>
                  <a:cubicBezTo>
                    <a:pt x="304" y="155"/>
                    <a:pt x="304" y="155"/>
                    <a:pt x="304" y="155"/>
                  </a:cubicBezTo>
                  <a:cubicBezTo>
                    <a:pt x="305" y="155"/>
                    <a:pt x="305" y="155"/>
                    <a:pt x="305" y="155"/>
                  </a:cubicBezTo>
                  <a:cubicBezTo>
                    <a:pt x="306" y="156"/>
                    <a:pt x="306" y="156"/>
                    <a:pt x="306" y="156"/>
                  </a:cubicBezTo>
                  <a:cubicBezTo>
                    <a:pt x="306" y="156"/>
                    <a:pt x="306" y="156"/>
                    <a:pt x="306" y="156"/>
                  </a:cubicBezTo>
                  <a:cubicBezTo>
                    <a:pt x="306" y="156"/>
                    <a:pt x="306" y="156"/>
                    <a:pt x="306" y="156"/>
                  </a:cubicBezTo>
                  <a:cubicBezTo>
                    <a:pt x="306" y="157"/>
                    <a:pt x="306" y="157"/>
                    <a:pt x="306" y="157"/>
                  </a:cubicBezTo>
                  <a:cubicBezTo>
                    <a:pt x="306" y="157"/>
                    <a:pt x="306" y="157"/>
                    <a:pt x="306" y="157"/>
                  </a:cubicBezTo>
                  <a:cubicBezTo>
                    <a:pt x="305" y="157"/>
                    <a:pt x="305" y="157"/>
                    <a:pt x="305" y="157"/>
                  </a:cubicBezTo>
                  <a:cubicBezTo>
                    <a:pt x="305" y="157"/>
                    <a:pt x="305" y="157"/>
                    <a:pt x="305" y="157"/>
                  </a:cubicBezTo>
                  <a:cubicBezTo>
                    <a:pt x="304" y="157"/>
                    <a:pt x="304" y="157"/>
                    <a:pt x="304" y="157"/>
                  </a:cubicBezTo>
                  <a:cubicBezTo>
                    <a:pt x="304" y="156"/>
                    <a:pt x="304" y="156"/>
                    <a:pt x="304" y="156"/>
                  </a:cubicBezTo>
                  <a:cubicBezTo>
                    <a:pt x="304" y="157"/>
                    <a:pt x="304" y="157"/>
                    <a:pt x="304" y="157"/>
                  </a:cubicBezTo>
                  <a:cubicBezTo>
                    <a:pt x="304" y="157"/>
                    <a:pt x="304" y="157"/>
                    <a:pt x="304" y="157"/>
                  </a:cubicBezTo>
                  <a:cubicBezTo>
                    <a:pt x="304" y="157"/>
                    <a:pt x="304" y="157"/>
                    <a:pt x="304" y="157"/>
                  </a:cubicBezTo>
                  <a:cubicBezTo>
                    <a:pt x="305" y="157"/>
                    <a:pt x="305" y="157"/>
                    <a:pt x="305" y="157"/>
                  </a:cubicBezTo>
                  <a:cubicBezTo>
                    <a:pt x="305" y="158"/>
                    <a:pt x="305" y="158"/>
                    <a:pt x="305" y="158"/>
                  </a:cubicBezTo>
                  <a:cubicBezTo>
                    <a:pt x="305" y="158"/>
                    <a:pt x="305" y="158"/>
                    <a:pt x="305" y="158"/>
                  </a:cubicBezTo>
                  <a:cubicBezTo>
                    <a:pt x="305" y="159"/>
                    <a:pt x="305" y="159"/>
                    <a:pt x="305" y="159"/>
                  </a:cubicBezTo>
                  <a:cubicBezTo>
                    <a:pt x="305" y="159"/>
                    <a:pt x="305" y="159"/>
                    <a:pt x="305" y="159"/>
                  </a:cubicBezTo>
                  <a:cubicBezTo>
                    <a:pt x="303" y="158"/>
                    <a:pt x="303" y="158"/>
                    <a:pt x="303" y="158"/>
                  </a:cubicBezTo>
                  <a:cubicBezTo>
                    <a:pt x="302" y="158"/>
                    <a:pt x="302" y="158"/>
                    <a:pt x="302" y="158"/>
                  </a:cubicBezTo>
                  <a:cubicBezTo>
                    <a:pt x="301" y="158"/>
                    <a:pt x="301" y="158"/>
                    <a:pt x="301" y="158"/>
                  </a:cubicBezTo>
                  <a:cubicBezTo>
                    <a:pt x="300" y="158"/>
                    <a:pt x="300" y="158"/>
                    <a:pt x="300" y="158"/>
                  </a:cubicBezTo>
                  <a:cubicBezTo>
                    <a:pt x="300" y="158"/>
                    <a:pt x="300" y="158"/>
                    <a:pt x="300" y="158"/>
                  </a:cubicBezTo>
                  <a:cubicBezTo>
                    <a:pt x="301" y="158"/>
                    <a:pt x="301" y="158"/>
                    <a:pt x="301" y="158"/>
                  </a:cubicBezTo>
                  <a:cubicBezTo>
                    <a:pt x="303" y="159"/>
                    <a:pt x="303" y="159"/>
                    <a:pt x="303" y="159"/>
                  </a:cubicBezTo>
                  <a:cubicBezTo>
                    <a:pt x="303" y="160"/>
                    <a:pt x="303" y="160"/>
                    <a:pt x="303" y="160"/>
                  </a:cubicBezTo>
                  <a:cubicBezTo>
                    <a:pt x="303" y="160"/>
                    <a:pt x="303" y="160"/>
                    <a:pt x="303" y="160"/>
                  </a:cubicBezTo>
                  <a:cubicBezTo>
                    <a:pt x="302" y="159"/>
                    <a:pt x="302" y="159"/>
                    <a:pt x="302" y="159"/>
                  </a:cubicBezTo>
                  <a:cubicBezTo>
                    <a:pt x="301" y="159"/>
                    <a:pt x="301" y="159"/>
                    <a:pt x="301" y="159"/>
                  </a:cubicBezTo>
                  <a:cubicBezTo>
                    <a:pt x="301" y="160"/>
                    <a:pt x="301" y="160"/>
                    <a:pt x="301" y="160"/>
                  </a:cubicBezTo>
                  <a:cubicBezTo>
                    <a:pt x="301" y="160"/>
                    <a:pt x="301" y="160"/>
                    <a:pt x="301" y="160"/>
                  </a:cubicBezTo>
                  <a:cubicBezTo>
                    <a:pt x="302" y="160"/>
                    <a:pt x="302" y="160"/>
                    <a:pt x="302" y="160"/>
                  </a:cubicBezTo>
                  <a:cubicBezTo>
                    <a:pt x="302" y="160"/>
                    <a:pt x="302" y="160"/>
                    <a:pt x="302" y="160"/>
                  </a:cubicBezTo>
                  <a:cubicBezTo>
                    <a:pt x="303" y="160"/>
                    <a:pt x="303" y="160"/>
                    <a:pt x="303" y="160"/>
                  </a:cubicBezTo>
                  <a:cubicBezTo>
                    <a:pt x="303" y="160"/>
                    <a:pt x="303" y="160"/>
                    <a:pt x="303" y="160"/>
                  </a:cubicBezTo>
                  <a:cubicBezTo>
                    <a:pt x="303" y="161"/>
                    <a:pt x="303" y="161"/>
                    <a:pt x="303" y="161"/>
                  </a:cubicBezTo>
                  <a:cubicBezTo>
                    <a:pt x="303" y="161"/>
                    <a:pt x="303" y="161"/>
                    <a:pt x="303" y="161"/>
                  </a:cubicBezTo>
                  <a:cubicBezTo>
                    <a:pt x="304" y="161"/>
                    <a:pt x="304" y="161"/>
                    <a:pt x="304" y="161"/>
                  </a:cubicBezTo>
                  <a:cubicBezTo>
                    <a:pt x="304" y="161"/>
                    <a:pt x="304" y="161"/>
                    <a:pt x="304" y="161"/>
                  </a:cubicBezTo>
                  <a:cubicBezTo>
                    <a:pt x="304" y="161"/>
                    <a:pt x="304" y="161"/>
                    <a:pt x="304" y="161"/>
                  </a:cubicBezTo>
                  <a:cubicBezTo>
                    <a:pt x="304" y="161"/>
                    <a:pt x="304" y="161"/>
                    <a:pt x="304" y="161"/>
                  </a:cubicBezTo>
                  <a:cubicBezTo>
                    <a:pt x="304" y="161"/>
                    <a:pt x="304" y="161"/>
                    <a:pt x="304" y="161"/>
                  </a:cubicBezTo>
                  <a:cubicBezTo>
                    <a:pt x="304" y="162"/>
                    <a:pt x="304" y="162"/>
                    <a:pt x="304" y="162"/>
                  </a:cubicBezTo>
                  <a:cubicBezTo>
                    <a:pt x="305" y="162"/>
                    <a:pt x="305" y="162"/>
                    <a:pt x="305" y="162"/>
                  </a:cubicBezTo>
                  <a:cubicBezTo>
                    <a:pt x="305" y="161"/>
                    <a:pt x="305" y="161"/>
                    <a:pt x="305" y="161"/>
                  </a:cubicBezTo>
                  <a:cubicBezTo>
                    <a:pt x="305" y="161"/>
                    <a:pt x="305" y="161"/>
                    <a:pt x="305" y="161"/>
                  </a:cubicBezTo>
                  <a:cubicBezTo>
                    <a:pt x="306" y="161"/>
                    <a:pt x="306" y="161"/>
                    <a:pt x="306" y="161"/>
                  </a:cubicBezTo>
                  <a:cubicBezTo>
                    <a:pt x="307" y="161"/>
                    <a:pt x="307" y="161"/>
                    <a:pt x="307" y="161"/>
                  </a:cubicBezTo>
                  <a:cubicBezTo>
                    <a:pt x="308" y="161"/>
                    <a:pt x="308" y="161"/>
                    <a:pt x="308" y="161"/>
                  </a:cubicBezTo>
                  <a:cubicBezTo>
                    <a:pt x="307" y="162"/>
                    <a:pt x="307" y="162"/>
                    <a:pt x="307" y="162"/>
                  </a:cubicBezTo>
                  <a:cubicBezTo>
                    <a:pt x="307" y="162"/>
                    <a:pt x="307" y="162"/>
                    <a:pt x="307" y="162"/>
                  </a:cubicBezTo>
                  <a:cubicBezTo>
                    <a:pt x="306" y="162"/>
                    <a:pt x="306" y="162"/>
                    <a:pt x="306" y="162"/>
                  </a:cubicBezTo>
                  <a:cubicBezTo>
                    <a:pt x="306" y="162"/>
                    <a:pt x="306" y="162"/>
                    <a:pt x="306" y="162"/>
                  </a:cubicBezTo>
                  <a:cubicBezTo>
                    <a:pt x="305" y="162"/>
                    <a:pt x="305" y="162"/>
                    <a:pt x="305" y="162"/>
                  </a:cubicBezTo>
                  <a:cubicBezTo>
                    <a:pt x="304" y="163"/>
                    <a:pt x="304" y="163"/>
                    <a:pt x="304" y="163"/>
                  </a:cubicBezTo>
                  <a:cubicBezTo>
                    <a:pt x="304" y="163"/>
                    <a:pt x="304" y="163"/>
                    <a:pt x="304" y="163"/>
                  </a:cubicBezTo>
                  <a:cubicBezTo>
                    <a:pt x="304" y="163"/>
                    <a:pt x="304" y="163"/>
                    <a:pt x="304" y="163"/>
                  </a:cubicBezTo>
                  <a:cubicBezTo>
                    <a:pt x="305" y="163"/>
                    <a:pt x="305" y="163"/>
                    <a:pt x="305" y="163"/>
                  </a:cubicBezTo>
                  <a:cubicBezTo>
                    <a:pt x="306" y="163"/>
                    <a:pt x="306" y="163"/>
                    <a:pt x="306" y="163"/>
                  </a:cubicBezTo>
                  <a:cubicBezTo>
                    <a:pt x="305" y="163"/>
                    <a:pt x="305" y="163"/>
                    <a:pt x="305" y="163"/>
                  </a:cubicBezTo>
                  <a:cubicBezTo>
                    <a:pt x="305" y="163"/>
                    <a:pt x="305" y="163"/>
                    <a:pt x="305" y="163"/>
                  </a:cubicBezTo>
                  <a:cubicBezTo>
                    <a:pt x="305" y="163"/>
                    <a:pt x="305" y="163"/>
                    <a:pt x="305" y="163"/>
                  </a:cubicBezTo>
                  <a:cubicBezTo>
                    <a:pt x="307" y="163"/>
                    <a:pt x="307" y="163"/>
                    <a:pt x="307" y="163"/>
                  </a:cubicBezTo>
                  <a:cubicBezTo>
                    <a:pt x="307" y="164"/>
                    <a:pt x="307" y="164"/>
                    <a:pt x="307" y="164"/>
                  </a:cubicBezTo>
                  <a:cubicBezTo>
                    <a:pt x="307" y="164"/>
                    <a:pt x="307" y="164"/>
                    <a:pt x="307" y="164"/>
                  </a:cubicBezTo>
                  <a:cubicBezTo>
                    <a:pt x="307" y="164"/>
                    <a:pt x="307" y="164"/>
                    <a:pt x="307" y="164"/>
                  </a:cubicBezTo>
                  <a:cubicBezTo>
                    <a:pt x="308" y="165"/>
                    <a:pt x="308" y="165"/>
                    <a:pt x="308" y="165"/>
                  </a:cubicBezTo>
                  <a:cubicBezTo>
                    <a:pt x="308" y="165"/>
                    <a:pt x="308" y="165"/>
                    <a:pt x="308" y="165"/>
                  </a:cubicBezTo>
                  <a:cubicBezTo>
                    <a:pt x="307" y="166"/>
                    <a:pt x="307" y="166"/>
                    <a:pt x="307" y="166"/>
                  </a:cubicBezTo>
                  <a:cubicBezTo>
                    <a:pt x="307" y="166"/>
                    <a:pt x="307" y="166"/>
                    <a:pt x="307" y="166"/>
                  </a:cubicBezTo>
                  <a:cubicBezTo>
                    <a:pt x="308" y="166"/>
                    <a:pt x="308" y="166"/>
                    <a:pt x="308" y="166"/>
                  </a:cubicBezTo>
                  <a:cubicBezTo>
                    <a:pt x="308" y="166"/>
                    <a:pt x="308" y="166"/>
                    <a:pt x="308" y="166"/>
                  </a:cubicBezTo>
                  <a:cubicBezTo>
                    <a:pt x="308" y="165"/>
                    <a:pt x="308" y="165"/>
                    <a:pt x="308" y="165"/>
                  </a:cubicBezTo>
                  <a:cubicBezTo>
                    <a:pt x="309" y="165"/>
                    <a:pt x="309" y="165"/>
                    <a:pt x="309" y="165"/>
                  </a:cubicBezTo>
                  <a:cubicBezTo>
                    <a:pt x="309" y="166"/>
                    <a:pt x="309" y="166"/>
                    <a:pt x="309" y="166"/>
                  </a:cubicBezTo>
                  <a:cubicBezTo>
                    <a:pt x="309" y="166"/>
                    <a:pt x="309" y="166"/>
                    <a:pt x="309" y="166"/>
                  </a:cubicBezTo>
                  <a:cubicBezTo>
                    <a:pt x="308" y="167"/>
                    <a:pt x="308" y="167"/>
                    <a:pt x="308" y="167"/>
                  </a:cubicBezTo>
                  <a:cubicBezTo>
                    <a:pt x="307" y="168"/>
                    <a:pt x="307" y="168"/>
                    <a:pt x="307" y="168"/>
                  </a:cubicBezTo>
                  <a:cubicBezTo>
                    <a:pt x="307" y="169"/>
                    <a:pt x="307" y="169"/>
                    <a:pt x="307" y="169"/>
                  </a:cubicBezTo>
                  <a:cubicBezTo>
                    <a:pt x="308" y="168"/>
                    <a:pt x="308" y="168"/>
                    <a:pt x="308" y="168"/>
                  </a:cubicBezTo>
                  <a:cubicBezTo>
                    <a:pt x="308" y="167"/>
                    <a:pt x="308" y="167"/>
                    <a:pt x="308" y="167"/>
                  </a:cubicBezTo>
                  <a:cubicBezTo>
                    <a:pt x="308" y="167"/>
                    <a:pt x="308" y="167"/>
                    <a:pt x="308" y="167"/>
                  </a:cubicBezTo>
                  <a:cubicBezTo>
                    <a:pt x="309" y="166"/>
                    <a:pt x="309" y="166"/>
                    <a:pt x="309" y="166"/>
                  </a:cubicBezTo>
                  <a:cubicBezTo>
                    <a:pt x="310" y="166"/>
                    <a:pt x="310" y="166"/>
                    <a:pt x="310" y="166"/>
                  </a:cubicBezTo>
                  <a:cubicBezTo>
                    <a:pt x="310" y="166"/>
                    <a:pt x="310" y="166"/>
                    <a:pt x="310" y="166"/>
                  </a:cubicBezTo>
                  <a:cubicBezTo>
                    <a:pt x="310" y="165"/>
                    <a:pt x="310" y="165"/>
                    <a:pt x="310" y="165"/>
                  </a:cubicBezTo>
                  <a:cubicBezTo>
                    <a:pt x="311" y="165"/>
                    <a:pt x="311" y="165"/>
                    <a:pt x="311" y="165"/>
                  </a:cubicBezTo>
                  <a:cubicBezTo>
                    <a:pt x="311" y="165"/>
                    <a:pt x="311" y="165"/>
                    <a:pt x="311" y="165"/>
                  </a:cubicBezTo>
                  <a:cubicBezTo>
                    <a:pt x="311" y="166"/>
                    <a:pt x="311" y="166"/>
                    <a:pt x="311" y="166"/>
                  </a:cubicBezTo>
                  <a:cubicBezTo>
                    <a:pt x="310" y="167"/>
                    <a:pt x="310" y="167"/>
                    <a:pt x="310" y="167"/>
                  </a:cubicBezTo>
                  <a:cubicBezTo>
                    <a:pt x="309" y="167"/>
                    <a:pt x="309" y="167"/>
                    <a:pt x="309" y="167"/>
                  </a:cubicBezTo>
                  <a:cubicBezTo>
                    <a:pt x="309" y="168"/>
                    <a:pt x="309" y="168"/>
                    <a:pt x="309" y="168"/>
                  </a:cubicBezTo>
                  <a:cubicBezTo>
                    <a:pt x="309" y="169"/>
                    <a:pt x="309" y="169"/>
                    <a:pt x="309" y="169"/>
                  </a:cubicBezTo>
                  <a:cubicBezTo>
                    <a:pt x="310" y="168"/>
                    <a:pt x="310" y="168"/>
                    <a:pt x="310" y="168"/>
                  </a:cubicBezTo>
                  <a:cubicBezTo>
                    <a:pt x="310" y="168"/>
                    <a:pt x="310" y="168"/>
                    <a:pt x="310" y="168"/>
                  </a:cubicBezTo>
                  <a:cubicBezTo>
                    <a:pt x="310" y="167"/>
                    <a:pt x="310" y="167"/>
                    <a:pt x="310" y="167"/>
                  </a:cubicBezTo>
                  <a:cubicBezTo>
                    <a:pt x="310" y="167"/>
                    <a:pt x="310" y="167"/>
                    <a:pt x="310" y="167"/>
                  </a:cubicBezTo>
                  <a:cubicBezTo>
                    <a:pt x="311" y="166"/>
                    <a:pt x="311" y="166"/>
                    <a:pt x="311" y="166"/>
                  </a:cubicBezTo>
                  <a:cubicBezTo>
                    <a:pt x="312" y="166"/>
                    <a:pt x="312" y="166"/>
                    <a:pt x="312" y="166"/>
                  </a:cubicBezTo>
                  <a:cubicBezTo>
                    <a:pt x="313" y="165"/>
                    <a:pt x="313" y="165"/>
                    <a:pt x="313" y="165"/>
                  </a:cubicBezTo>
                  <a:cubicBezTo>
                    <a:pt x="313" y="165"/>
                    <a:pt x="313" y="165"/>
                    <a:pt x="313" y="165"/>
                  </a:cubicBezTo>
                  <a:cubicBezTo>
                    <a:pt x="313" y="166"/>
                    <a:pt x="313" y="166"/>
                    <a:pt x="313" y="166"/>
                  </a:cubicBezTo>
                  <a:cubicBezTo>
                    <a:pt x="312" y="167"/>
                    <a:pt x="312" y="167"/>
                    <a:pt x="312" y="167"/>
                  </a:cubicBezTo>
                  <a:cubicBezTo>
                    <a:pt x="311" y="167"/>
                    <a:pt x="311" y="167"/>
                    <a:pt x="311" y="167"/>
                  </a:cubicBezTo>
                  <a:cubicBezTo>
                    <a:pt x="311" y="167"/>
                    <a:pt x="311" y="167"/>
                    <a:pt x="311" y="167"/>
                  </a:cubicBezTo>
                  <a:cubicBezTo>
                    <a:pt x="311" y="168"/>
                    <a:pt x="311" y="168"/>
                    <a:pt x="311" y="168"/>
                  </a:cubicBezTo>
                  <a:cubicBezTo>
                    <a:pt x="311" y="168"/>
                    <a:pt x="311" y="168"/>
                    <a:pt x="311" y="168"/>
                  </a:cubicBezTo>
                  <a:cubicBezTo>
                    <a:pt x="311" y="168"/>
                    <a:pt x="311" y="168"/>
                    <a:pt x="311" y="168"/>
                  </a:cubicBezTo>
                  <a:cubicBezTo>
                    <a:pt x="312" y="168"/>
                    <a:pt x="312" y="168"/>
                    <a:pt x="312" y="168"/>
                  </a:cubicBezTo>
                  <a:cubicBezTo>
                    <a:pt x="312" y="168"/>
                    <a:pt x="312" y="168"/>
                    <a:pt x="312" y="168"/>
                  </a:cubicBezTo>
                  <a:cubicBezTo>
                    <a:pt x="313" y="168"/>
                    <a:pt x="313" y="168"/>
                    <a:pt x="313" y="168"/>
                  </a:cubicBezTo>
                  <a:cubicBezTo>
                    <a:pt x="314" y="168"/>
                    <a:pt x="314" y="168"/>
                    <a:pt x="314" y="168"/>
                  </a:cubicBezTo>
                  <a:cubicBezTo>
                    <a:pt x="314" y="169"/>
                    <a:pt x="314" y="169"/>
                    <a:pt x="314" y="169"/>
                  </a:cubicBezTo>
                  <a:cubicBezTo>
                    <a:pt x="314" y="169"/>
                    <a:pt x="314" y="169"/>
                    <a:pt x="314" y="169"/>
                  </a:cubicBezTo>
                  <a:cubicBezTo>
                    <a:pt x="313" y="170"/>
                    <a:pt x="313" y="170"/>
                    <a:pt x="313" y="170"/>
                  </a:cubicBezTo>
                  <a:cubicBezTo>
                    <a:pt x="313" y="170"/>
                    <a:pt x="313" y="170"/>
                    <a:pt x="313" y="170"/>
                  </a:cubicBezTo>
                  <a:cubicBezTo>
                    <a:pt x="314" y="170"/>
                    <a:pt x="314" y="170"/>
                    <a:pt x="314" y="170"/>
                  </a:cubicBezTo>
                  <a:cubicBezTo>
                    <a:pt x="314" y="171"/>
                    <a:pt x="314" y="171"/>
                    <a:pt x="314" y="171"/>
                  </a:cubicBezTo>
                  <a:cubicBezTo>
                    <a:pt x="313" y="171"/>
                    <a:pt x="313" y="171"/>
                    <a:pt x="313" y="171"/>
                  </a:cubicBezTo>
                  <a:cubicBezTo>
                    <a:pt x="313" y="171"/>
                    <a:pt x="313" y="171"/>
                    <a:pt x="313" y="171"/>
                  </a:cubicBezTo>
                  <a:cubicBezTo>
                    <a:pt x="313" y="171"/>
                    <a:pt x="313" y="171"/>
                    <a:pt x="313" y="171"/>
                  </a:cubicBezTo>
                  <a:cubicBezTo>
                    <a:pt x="314" y="171"/>
                    <a:pt x="314" y="171"/>
                    <a:pt x="314" y="171"/>
                  </a:cubicBezTo>
                  <a:cubicBezTo>
                    <a:pt x="312" y="172"/>
                    <a:pt x="312" y="172"/>
                    <a:pt x="312" y="172"/>
                  </a:cubicBezTo>
                  <a:cubicBezTo>
                    <a:pt x="312" y="172"/>
                    <a:pt x="312" y="172"/>
                    <a:pt x="312" y="172"/>
                  </a:cubicBezTo>
                  <a:cubicBezTo>
                    <a:pt x="312" y="172"/>
                    <a:pt x="312" y="172"/>
                    <a:pt x="312" y="172"/>
                  </a:cubicBezTo>
                  <a:cubicBezTo>
                    <a:pt x="313" y="172"/>
                    <a:pt x="313" y="172"/>
                    <a:pt x="313" y="172"/>
                  </a:cubicBezTo>
                  <a:cubicBezTo>
                    <a:pt x="314" y="172"/>
                    <a:pt x="314" y="172"/>
                    <a:pt x="314" y="172"/>
                  </a:cubicBezTo>
                  <a:cubicBezTo>
                    <a:pt x="314" y="172"/>
                    <a:pt x="314" y="172"/>
                    <a:pt x="314" y="172"/>
                  </a:cubicBezTo>
                  <a:cubicBezTo>
                    <a:pt x="315" y="172"/>
                    <a:pt x="315" y="172"/>
                    <a:pt x="315" y="172"/>
                  </a:cubicBezTo>
                  <a:cubicBezTo>
                    <a:pt x="315" y="172"/>
                    <a:pt x="315" y="172"/>
                    <a:pt x="315" y="172"/>
                  </a:cubicBezTo>
                  <a:cubicBezTo>
                    <a:pt x="315" y="173"/>
                    <a:pt x="315" y="173"/>
                    <a:pt x="315" y="173"/>
                  </a:cubicBezTo>
                  <a:cubicBezTo>
                    <a:pt x="314" y="173"/>
                    <a:pt x="314" y="173"/>
                    <a:pt x="314" y="173"/>
                  </a:cubicBezTo>
                  <a:cubicBezTo>
                    <a:pt x="315" y="173"/>
                    <a:pt x="315" y="173"/>
                    <a:pt x="315" y="173"/>
                  </a:cubicBezTo>
                  <a:cubicBezTo>
                    <a:pt x="316" y="172"/>
                    <a:pt x="316" y="172"/>
                    <a:pt x="316" y="172"/>
                  </a:cubicBezTo>
                  <a:cubicBezTo>
                    <a:pt x="316" y="172"/>
                    <a:pt x="316" y="172"/>
                    <a:pt x="316" y="172"/>
                  </a:cubicBezTo>
                  <a:cubicBezTo>
                    <a:pt x="317" y="171"/>
                    <a:pt x="317" y="171"/>
                    <a:pt x="317" y="171"/>
                  </a:cubicBezTo>
                  <a:cubicBezTo>
                    <a:pt x="318" y="172"/>
                    <a:pt x="318" y="172"/>
                    <a:pt x="318" y="172"/>
                  </a:cubicBezTo>
                  <a:cubicBezTo>
                    <a:pt x="318" y="172"/>
                    <a:pt x="318" y="172"/>
                    <a:pt x="318" y="172"/>
                  </a:cubicBezTo>
                  <a:cubicBezTo>
                    <a:pt x="317" y="172"/>
                    <a:pt x="317" y="172"/>
                    <a:pt x="317" y="172"/>
                  </a:cubicBezTo>
                  <a:cubicBezTo>
                    <a:pt x="317" y="172"/>
                    <a:pt x="317" y="172"/>
                    <a:pt x="317" y="172"/>
                  </a:cubicBezTo>
                  <a:cubicBezTo>
                    <a:pt x="316" y="173"/>
                    <a:pt x="316" y="173"/>
                    <a:pt x="316" y="173"/>
                  </a:cubicBezTo>
                  <a:cubicBezTo>
                    <a:pt x="316" y="174"/>
                    <a:pt x="316" y="174"/>
                    <a:pt x="316" y="174"/>
                  </a:cubicBezTo>
                  <a:cubicBezTo>
                    <a:pt x="315" y="174"/>
                    <a:pt x="315" y="174"/>
                    <a:pt x="315" y="174"/>
                  </a:cubicBezTo>
                  <a:cubicBezTo>
                    <a:pt x="315" y="175"/>
                    <a:pt x="315" y="175"/>
                    <a:pt x="315" y="175"/>
                  </a:cubicBezTo>
                  <a:cubicBezTo>
                    <a:pt x="315" y="175"/>
                    <a:pt x="315" y="175"/>
                    <a:pt x="315" y="175"/>
                  </a:cubicBezTo>
                  <a:cubicBezTo>
                    <a:pt x="315" y="175"/>
                    <a:pt x="315" y="175"/>
                    <a:pt x="315" y="175"/>
                  </a:cubicBezTo>
                  <a:cubicBezTo>
                    <a:pt x="316" y="175"/>
                    <a:pt x="316" y="175"/>
                    <a:pt x="316" y="175"/>
                  </a:cubicBezTo>
                  <a:cubicBezTo>
                    <a:pt x="316" y="175"/>
                    <a:pt x="316" y="175"/>
                    <a:pt x="316" y="175"/>
                  </a:cubicBezTo>
                  <a:cubicBezTo>
                    <a:pt x="317" y="174"/>
                    <a:pt x="317" y="174"/>
                    <a:pt x="317" y="174"/>
                  </a:cubicBezTo>
                  <a:cubicBezTo>
                    <a:pt x="317" y="173"/>
                    <a:pt x="317" y="173"/>
                    <a:pt x="317" y="173"/>
                  </a:cubicBezTo>
                  <a:cubicBezTo>
                    <a:pt x="317" y="174"/>
                    <a:pt x="317" y="174"/>
                    <a:pt x="317" y="174"/>
                  </a:cubicBezTo>
                  <a:cubicBezTo>
                    <a:pt x="317" y="175"/>
                    <a:pt x="317" y="175"/>
                    <a:pt x="317" y="175"/>
                  </a:cubicBezTo>
                  <a:cubicBezTo>
                    <a:pt x="317" y="176"/>
                    <a:pt x="317" y="176"/>
                    <a:pt x="317" y="176"/>
                  </a:cubicBezTo>
                  <a:cubicBezTo>
                    <a:pt x="316" y="176"/>
                    <a:pt x="316" y="176"/>
                    <a:pt x="316" y="176"/>
                  </a:cubicBezTo>
                  <a:cubicBezTo>
                    <a:pt x="317" y="176"/>
                    <a:pt x="317" y="176"/>
                    <a:pt x="317" y="176"/>
                  </a:cubicBezTo>
                  <a:cubicBezTo>
                    <a:pt x="317" y="175"/>
                    <a:pt x="317" y="175"/>
                    <a:pt x="317" y="175"/>
                  </a:cubicBezTo>
                  <a:cubicBezTo>
                    <a:pt x="317" y="174"/>
                    <a:pt x="317" y="174"/>
                    <a:pt x="317" y="174"/>
                  </a:cubicBezTo>
                  <a:cubicBezTo>
                    <a:pt x="318" y="174"/>
                    <a:pt x="318" y="174"/>
                    <a:pt x="318" y="174"/>
                  </a:cubicBezTo>
                  <a:cubicBezTo>
                    <a:pt x="318" y="174"/>
                    <a:pt x="318" y="174"/>
                    <a:pt x="318" y="174"/>
                  </a:cubicBezTo>
                  <a:cubicBezTo>
                    <a:pt x="318" y="175"/>
                    <a:pt x="318" y="175"/>
                    <a:pt x="318" y="175"/>
                  </a:cubicBezTo>
                  <a:cubicBezTo>
                    <a:pt x="319" y="176"/>
                    <a:pt x="319" y="176"/>
                    <a:pt x="319" y="176"/>
                  </a:cubicBezTo>
                  <a:cubicBezTo>
                    <a:pt x="319" y="176"/>
                    <a:pt x="319" y="176"/>
                    <a:pt x="319" y="176"/>
                  </a:cubicBezTo>
                  <a:cubicBezTo>
                    <a:pt x="319" y="175"/>
                    <a:pt x="319" y="175"/>
                    <a:pt x="319" y="175"/>
                  </a:cubicBezTo>
                  <a:cubicBezTo>
                    <a:pt x="319" y="174"/>
                    <a:pt x="319" y="174"/>
                    <a:pt x="319" y="174"/>
                  </a:cubicBezTo>
                  <a:cubicBezTo>
                    <a:pt x="320" y="174"/>
                    <a:pt x="320" y="174"/>
                    <a:pt x="320" y="174"/>
                  </a:cubicBezTo>
                  <a:cubicBezTo>
                    <a:pt x="320" y="174"/>
                    <a:pt x="320" y="174"/>
                    <a:pt x="320" y="174"/>
                  </a:cubicBezTo>
                  <a:cubicBezTo>
                    <a:pt x="320" y="175"/>
                    <a:pt x="320" y="175"/>
                    <a:pt x="320" y="175"/>
                  </a:cubicBezTo>
                  <a:cubicBezTo>
                    <a:pt x="320" y="175"/>
                    <a:pt x="320" y="175"/>
                    <a:pt x="320" y="175"/>
                  </a:cubicBezTo>
                  <a:cubicBezTo>
                    <a:pt x="321" y="175"/>
                    <a:pt x="321" y="175"/>
                    <a:pt x="321" y="175"/>
                  </a:cubicBezTo>
                  <a:cubicBezTo>
                    <a:pt x="321" y="175"/>
                    <a:pt x="321" y="175"/>
                    <a:pt x="321" y="175"/>
                  </a:cubicBezTo>
                  <a:cubicBezTo>
                    <a:pt x="321" y="176"/>
                    <a:pt x="321" y="176"/>
                    <a:pt x="321" y="176"/>
                  </a:cubicBezTo>
                  <a:cubicBezTo>
                    <a:pt x="322" y="176"/>
                    <a:pt x="322" y="176"/>
                    <a:pt x="322" y="176"/>
                  </a:cubicBezTo>
                  <a:cubicBezTo>
                    <a:pt x="322" y="176"/>
                    <a:pt x="322" y="176"/>
                    <a:pt x="322" y="176"/>
                  </a:cubicBezTo>
                  <a:cubicBezTo>
                    <a:pt x="322" y="177"/>
                    <a:pt x="322" y="177"/>
                    <a:pt x="322" y="177"/>
                  </a:cubicBezTo>
                  <a:cubicBezTo>
                    <a:pt x="323" y="177"/>
                    <a:pt x="323" y="177"/>
                    <a:pt x="323" y="177"/>
                  </a:cubicBezTo>
                  <a:cubicBezTo>
                    <a:pt x="323" y="178"/>
                    <a:pt x="323" y="178"/>
                    <a:pt x="323" y="178"/>
                  </a:cubicBezTo>
                  <a:cubicBezTo>
                    <a:pt x="323" y="178"/>
                    <a:pt x="323" y="178"/>
                    <a:pt x="323" y="178"/>
                  </a:cubicBezTo>
                  <a:cubicBezTo>
                    <a:pt x="322" y="178"/>
                    <a:pt x="322" y="178"/>
                    <a:pt x="322" y="178"/>
                  </a:cubicBezTo>
                  <a:cubicBezTo>
                    <a:pt x="321" y="178"/>
                    <a:pt x="321" y="178"/>
                    <a:pt x="321" y="178"/>
                  </a:cubicBezTo>
                  <a:cubicBezTo>
                    <a:pt x="321" y="178"/>
                    <a:pt x="321" y="178"/>
                    <a:pt x="321" y="178"/>
                  </a:cubicBezTo>
                  <a:cubicBezTo>
                    <a:pt x="321" y="177"/>
                    <a:pt x="321" y="177"/>
                    <a:pt x="321" y="177"/>
                  </a:cubicBezTo>
                  <a:cubicBezTo>
                    <a:pt x="320" y="177"/>
                    <a:pt x="320" y="177"/>
                    <a:pt x="320" y="177"/>
                  </a:cubicBezTo>
                  <a:cubicBezTo>
                    <a:pt x="320" y="177"/>
                    <a:pt x="320" y="177"/>
                    <a:pt x="320" y="177"/>
                  </a:cubicBezTo>
                  <a:cubicBezTo>
                    <a:pt x="320" y="177"/>
                    <a:pt x="320" y="177"/>
                    <a:pt x="320" y="177"/>
                  </a:cubicBezTo>
                  <a:cubicBezTo>
                    <a:pt x="319" y="178"/>
                    <a:pt x="319" y="178"/>
                    <a:pt x="319" y="178"/>
                  </a:cubicBezTo>
                  <a:cubicBezTo>
                    <a:pt x="320" y="177"/>
                    <a:pt x="320" y="177"/>
                    <a:pt x="320" y="177"/>
                  </a:cubicBezTo>
                  <a:cubicBezTo>
                    <a:pt x="320" y="177"/>
                    <a:pt x="320" y="177"/>
                    <a:pt x="320" y="177"/>
                  </a:cubicBezTo>
                  <a:cubicBezTo>
                    <a:pt x="321" y="178"/>
                    <a:pt x="321" y="178"/>
                    <a:pt x="321" y="178"/>
                  </a:cubicBezTo>
                  <a:cubicBezTo>
                    <a:pt x="320" y="178"/>
                    <a:pt x="320" y="178"/>
                    <a:pt x="320" y="178"/>
                  </a:cubicBezTo>
                  <a:cubicBezTo>
                    <a:pt x="321" y="178"/>
                    <a:pt x="321" y="178"/>
                    <a:pt x="321" y="178"/>
                  </a:cubicBezTo>
                  <a:cubicBezTo>
                    <a:pt x="321" y="179"/>
                    <a:pt x="321" y="179"/>
                    <a:pt x="321" y="179"/>
                  </a:cubicBezTo>
                  <a:cubicBezTo>
                    <a:pt x="321" y="179"/>
                    <a:pt x="321" y="179"/>
                    <a:pt x="321" y="179"/>
                  </a:cubicBezTo>
                  <a:cubicBezTo>
                    <a:pt x="320" y="179"/>
                    <a:pt x="320" y="179"/>
                    <a:pt x="320" y="179"/>
                  </a:cubicBezTo>
                  <a:cubicBezTo>
                    <a:pt x="319" y="179"/>
                    <a:pt x="319" y="179"/>
                    <a:pt x="319" y="179"/>
                  </a:cubicBezTo>
                  <a:cubicBezTo>
                    <a:pt x="320" y="179"/>
                    <a:pt x="320" y="179"/>
                    <a:pt x="320" y="179"/>
                  </a:cubicBezTo>
                  <a:cubicBezTo>
                    <a:pt x="321" y="179"/>
                    <a:pt x="321" y="179"/>
                    <a:pt x="321" y="179"/>
                  </a:cubicBezTo>
                  <a:cubicBezTo>
                    <a:pt x="321" y="179"/>
                    <a:pt x="321" y="179"/>
                    <a:pt x="321" y="179"/>
                  </a:cubicBezTo>
                  <a:cubicBezTo>
                    <a:pt x="321" y="179"/>
                    <a:pt x="321" y="179"/>
                    <a:pt x="321" y="179"/>
                  </a:cubicBezTo>
                  <a:cubicBezTo>
                    <a:pt x="321" y="180"/>
                    <a:pt x="321" y="180"/>
                    <a:pt x="321" y="180"/>
                  </a:cubicBezTo>
                  <a:cubicBezTo>
                    <a:pt x="320" y="180"/>
                    <a:pt x="320" y="180"/>
                    <a:pt x="320" y="180"/>
                  </a:cubicBezTo>
                  <a:cubicBezTo>
                    <a:pt x="320" y="180"/>
                    <a:pt x="320" y="180"/>
                    <a:pt x="320" y="180"/>
                  </a:cubicBezTo>
                  <a:cubicBezTo>
                    <a:pt x="319" y="180"/>
                    <a:pt x="319" y="180"/>
                    <a:pt x="319" y="180"/>
                  </a:cubicBezTo>
                  <a:cubicBezTo>
                    <a:pt x="318" y="180"/>
                    <a:pt x="318" y="180"/>
                    <a:pt x="318" y="180"/>
                  </a:cubicBezTo>
                  <a:cubicBezTo>
                    <a:pt x="318" y="179"/>
                    <a:pt x="318" y="179"/>
                    <a:pt x="318" y="179"/>
                  </a:cubicBezTo>
                  <a:cubicBezTo>
                    <a:pt x="318" y="179"/>
                    <a:pt x="318" y="179"/>
                    <a:pt x="318" y="179"/>
                  </a:cubicBezTo>
                  <a:cubicBezTo>
                    <a:pt x="318" y="178"/>
                    <a:pt x="318" y="178"/>
                    <a:pt x="318" y="178"/>
                  </a:cubicBezTo>
                  <a:cubicBezTo>
                    <a:pt x="317" y="178"/>
                    <a:pt x="317" y="178"/>
                    <a:pt x="317" y="178"/>
                  </a:cubicBezTo>
                  <a:cubicBezTo>
                    <a:pt x="317" y="178"/>
                    <a:pt x="317" y="178"/>
                    <a:pt x="317" y="178"/>
                  </a:cubicBezTo>
                  <a:cubicBezTo>
                    <a:pt x="317" y="179"/>
                    <a:pt x="317" y="179"/>
                    <a:pt x="317" y="179"/>
                  </a:cubicBezTo>
                  <a:cubicBezTo>
                    <a:pt x="317" y="179"/>
                    <a:pt x="317" y="179"/>
                    <a:pt x="317" y="179"/>
                  </a:cubicBezTo>
                  <a:cubicBezTo>
                    <a:pt x="318" y="180"/>
                    <a:pt x="318" y="180"/>
                    <a:pt x="318" y="180"/>
                  </a:cubicBezTo>
                  <a:cubicBezTo>
                    <a:pt x="318" y="180"/>
                    <a:pt x="318" y="180"/>
                    <a:pt x="318" y="180"/>
                  </a:cubicBezTo>
                  <a:cubicBezTo>
                    <a:pt x="317" y="180"/>
                    <a:pt x="317" y="180"/>
                    <a:pt x="317" y="180"/>
                  </a:cubicBezTo>
                  <a:cubicBezTo>
                    <a:pt x="316" y="180"/>
                    <a:pt x="316" y="180"/>
                    <a:pt x="316" y="180"/>
                  </a:cubicBezTo>
                  <a:cubicBezTo>
                    <a:pt x="316" y="179"/>
                    <a:pt x="316" y="179"/>
                    <a:pt x="316" y="179"/>
                  </a:cubicBezTo>
                  <a:cubicBezTo>
                    <a:pt x="316" y="180"/>
                    <a:pt x="316" y="180"/>
                    <a:pt x="316" y="180"/>
                  </a:cubicBezTo>
                  <a:cubicBezTo>
                    <a:pt x="316" y="180"/>
                    <a:pt x="316" y="180"/>
                    <a:pt x="316" y="180"/>
                  </a:cubicBezTo>
                  <a:cubicBezTo>
                    <a:pt x="317" y="180"/>
                    <a:pt x="317" y="180"/>
                    <a:pt x="317" y="180"/>
                  </a:cubicBezTo>
                  <a:cubicBezTo>
                    <a:pt x="318" y="181"/>
                    <a:pt x="318" y="181"/>
                    <a:pt x="318" y="181"/>
                  </a:cubicBezTo>
                  <a:cubicBezTo>
                    <a:pt x="318" y="181"/>
                    <a:pt x="318" y="181"/>
                    <a:pt x="318" y="181"/>
                  </a:cubicBezTo>
                  <a:cubicBezTo>
                    <a:pt x="318" y="181"/>
                    <a:pt x="318" y="181"/>
                    <a:pt x="318" y="181"/>
                  </a:cubicBezTo>
                  <a:cubicBezTo>
                    <a:pt x="318" y="182"/>
                    <a:pt x="318" y="182"/>
                    <a:pt x="318" y="182"/>
                  </a:cubicBezTo>
                  <a:cubicBezTo>
                    <a:pt x="317" y="182"/>
                    <a:pt x="317" y="182"/>
                    <a:pt x="317" y="182"/>
                  </a:cubicBezTo>
                  <a:cubicBezTo>
                    <a:pt x="317" y="181"/>
                    <a:pt x="317" y="181"/>
                    <a:pt x="317" y="181"/>
                  </a:cubicBezTo>
                  <a:cubicBezTo>
                    <a:pt x="316" y="181"/>
                    <a:pt x="316" y="181"/>
                    <a:pt x="316" y="181"/>
                  </a:cubicBezTo>
                  <a:cubicBezTo>
                    <a:pt x="315" y="181"/>
                    <a:pt x="315" y="181"/>
                    <a:pt x="315" y="181"/>
                  </a:cubicBezTo>
                  <a:cubicBezTo>
                    <a:pt x="315" y="181"/>
                    <a:pt x="315" y="181"/>
                    <a:pt x="315" y="181"/>
                  </a:cubicBezTo>
                  <a:cubicBezTo>
                    <a:pt x="315" y="181"/>
                    <a:pt x="315" y="181"/>
                    <a:pt x="315" y="181"/>
                  </a:cubicBezTo>
                  <a:cubicBezTo>
                    <a:pt x="316" y="181"/>
                    <a:pt x="316" y="181"/>
                    <a:pt x="316" y="181"/>
                  </a:cubicBezTo>
                  <a:cubicBezTo>
                    <a:pt x="317" y="182"/>
                    <a:pt x="317" y="182"/>
                    <a:pt x="317" y="182"/>
                  </a:cubicBezTo>
                  <a:cubicBezTo>
                    <a:pt x="317" y="183"/>
                    <a:pt x="317" y="183"/>
                    <a:pt x="317" y="183"/>
                  </a:cubicBezTo>
                  <a:cubicBezTo>
                    <a:pt x="316" y="183"/>
                    <a:pt x="316" y="183"/>
                    <a:pt x="316" y="183"/>
                  </a:cubicBezTo>
                  <a:cubicBezTo>
                    <a:pt x="316" y="183"/>
                    <a:pt x="316" y="183"/>
                    <a:pt x="316" y="183"/>
                  </a:cubicBezTo>
                  <a:cubicBezTo>
                    <a:pt x="316" y="183"/>
                    <a:pt x="316" y="183"/>
                    <a:pt x="316" y="183"/>
                  </a:cubicBezTo>
                  <a:cubicBezTo>
                    <a:pt x="315" y="182"/>
                    <a:pt x="315" y="182"/>
                    <a:pt x="315" y="182"/>
                  </a:cubicBezTo>
                  <a:cubicBezTo>
                    <a:pt x="315" y="182"/>
                    <a:pt x="315" y="182"/>
                    <a:pt x="315" y="182"/>
                  </a:cubicBezTo>
                  <a:cubicBezTo>
                    <a:pt x="315" y="182"/>
                    <a:pt x="315" y="182"/>
                    <a:pt x="315" y="182"/>
                  </a:cubicBezTo>
                  <a:cubicBezTo>
                    <a:pt x="315" y="183"/>
                    <a:pt x="315" y="183"/>
                    <a:pt x="315" y="183"/>
                  </a:cubicBezTo>
                  <a:cubicBezTo>
                    <a:pt x="315" y="183"/>
                    <a:pt x="315" y="183"/>
                    <a:pt x="315" y="183"/>
                  </a:cubicBezTo>
                  <a:cubicBezTo>
                    <a:pt x="315" y="184"/>
                    <a:pt x="315" y="184"/>
                    <a:pt x="315" y="184"/>
                  </a:cubicBezTo>
                  <a:cubicBezTo>
                    <a:pt x="315" y="184"/>
                    <a:pt x="315" y="184"/>
                    <a:pt x="315" y="184"/>
                  </a:cubicBezTo>
                  <a:cubicBezTo>
                    <a:pt x="314" y="184"/>
                    <a:pt x="314" y="184"/>
                    <a:pt x="314" y="184"/>
                  </a:cubicBezTo>
                  <a:cubicBezTo>
                    <a:pt x="314" y="184"/>
                    <a:pt x="314" y="184"/>
                    <a:pt x="314" y="184"/>
                  </a:cubicBezTo>
                  <a:cubicBezTo>
                    <a:pt x="314" y="184"/>
                    <a:pt x="314" y="184"/>
                    <a:pt x="314" y="184"/>
                  </a:cubicBezTo>
                  <a:cubicBezTo>
                    <a:pt x="314" y="184"/>
                    <a:pt x="314" y="184"/>
                    <a:pt x="314" y="184"/>
                  </a:cubicBezTo>
                  <a:cubicBezTo>
                    <a:pt x="314" y="184"/>
                    <a:pt x="314" y="184"/>
                    <a:pt x="314" y="184"/>
                  </a:cubicBezTo>
                  <a:cubicBezTo>
                    <a:pt x="313" y="184"/>
                    <a:pt x="313" y="184"/>
                    <a:pt x="313" y="184"/>
                  </a:cubicBezTo>
                  <a:cubicBezTo>
                    <a:pt x="313" y="184"/>
                    <a:pt x="313" y="184"/>
                    <a:pt x="313" y="184"/>
                  </a:cubicBezTo>
                  <a:cubicBezTo>
                    <a:pt x="313" y="184"/>
                    <a:pt x="313" y="184"/>
                    <a:pt x="313" y="184"/>
                  </a:cubicBezTo>
                  <a:cubicBezTo>
                    <a:pt x="313" y="183"/>
                    <a:pt x="313" y="183"/>
                    <a:pt x="313" y="183"/>
                  </a:cubicBezTo>
                  <a:cubicBezTo>
                    <a:pt x="312" y="182"/>
                    <a:pt x="312" y="182"/>
                    <a:pt x="312" y="182"/>
                  </a:cubicBezTo>
                  <a:cubicBezTo>
                    <a:pt x="312" y="182"/>
                    <a:pt x="312" y="182"/>
                    <a:pt x="312" y="182"/>
                  </a:cubicBezTo>
                  <a:cubicBezTo>
                    <a:pt x="312" y="182"/>
                    <a:pt x="312" y="182"/>
                    <a:pt x="312" y="182"/>
                  </a:cubicBezTo>
                  <a:cubicBezTo>
                    <a:pt x="312" y="184"/>
                    <a:pt x="312" y="184"/>
                    <a:pt x="312" y="184"/>
                  </a:cubicBezTo>
                  <a:cubicBezTo>
                    <a:pt x="312" y="184"/>
                    <a:pt x="312" y="184"/>
                    <a:pt x="312" y="184"/>
                  </a:cubicBezTo>
                  <a:cubicBezTo>
                    <a:pt x="311" y="184"/>
                    <a:pt x="311" y="184"/>
                    <a:pt x="311" y="184"/>
                  </a:cubicBezTo>
                  <a:cubicBezTo>
                    <a:pt x="311" y="184"/>
                    <a:pt x="311" y="184"/>
                    <a:pt x="311" y="184"/>
                  </a:cubicBezTo>
                  <a:cubicBezTo>
                    <a:pt x="312" y="184"/>
                    <a:pt x="312" y="184"/>
                    <a:pt x="312" y="184"/>
                  </a:cubicBezTo>
                  <a:cubicBezTo>
                    <a:pt x="312" y="184"/>
                    <a:pt x="312" y="184"/>
                    <a:pt x="312" y="184"/>
                  </a:cubicBezTo>
                  <a:cubicBezTo>
                    <a:pt x="312" y="185"/>
                    <a:pt x="312" y="185"/>
                    <a:pt x="312" y="185"/>
                  </a:cubicBezTo>
                  <a:cubicBezTo>
                    <a:pt x="311" y="185"/>
                    <a:pt x="311" y="185"/>
                    <a:pt x="311" y="185"/>
                  </a:cubicBezTo>
                  <a:cubicBezTo>
                    <a:pt x="311" y="185"/>
                    <a:pt x="311" y="185"/>
                    <a:pt x="311" y="185"/>
                  </a:cubicBezTo>
                  <a:cubicBezTo>
                    <a:pt x="311" y="185"/>
                    <a:pt x="311" y="185"/>
                    <a:pt x="311" y="185"/>
                  </a:cubicBezTo>
                  <a:cubicBezTo>
                    <a:pt x="311" y="185"/>
                    <a:pt x="311" y="185"/>
                    <a:pt x="311" y="185"/>
                  </a:cubicBezTo>
                  <a:cubicBezTo>
                    <a:pt x="312" y="185"/>
                    <a:pt x="312" y="185"/>
                    <a:pt x="312" y="185"/>
                  </a:cubicBezTo>
                  <a:cubicBezTo>
                    <a:pt x="312" y="186"/>
                    <a:pt x="312" y="186"/>
                    <a:pt x="312" y="186"/>
                  </a:cubicBezTo>
                  <a:cubicBezTo>
                    <a:pt x="312" y="186"/>
                    <a:pt x="312" y="186"/>
                    <a:pt x="312" y="186"/>
                  </a:cubicBezTo>
                  <a:cubicBezTo>
                    <a:pt x="311" y="186"/>
                    <a:pt x="311" y="186"/>
                    <a:pt x="311" y="186"/>
                  </a:cubicBezTo>
                  <a:cubicBezTo>
                    <a:pt x="311" y="186"/>
                    <a:pt x="311" y="186"/>
                    <a:pt x="311" y="186"/>
                  </a:cubicBezTo>
                  <a:cubicBezTo>
                    <a:pt x="311" y="187"/>
                    <a:pt x="311" y="187"/>
                    <a:pt x="311" y="187"/>
                  </a:cubicBezTo>
                  <a:cubicBezTo>
                    <a:pt x="311" y="187"/>
                    <a:pt x="311" y="187"/>
                    <a:pt x="311" y="187"/>
                  </a:cubicBezTo>
                  <a:cubicBezTo>
                    <a:pt x="311" y="187"/>
                    <a:pt x="311" y="187"/>
                    <a:pt x="311" y="187"/>
                  </a:cubicBezTo>
                  <a:cubicBezTo>
                    <a:pt x="311" y="187"/>
                    <a:pt x="311" y="187"/>
                    <a:pt x="311" y="187"/>
                  </a:cubicBezTo>
                  <a:cubicBezTo>
                    <a:pt x="311" y="187"/>
                    <a:pt x="311" y="187"/>
                    <a:pt x="311" y="187"/>
                  </a:cubicBezTo>
                  <a:cubicBezTo>
                    <a:pt x="311" y="188"/>
                    <a:pt x="311" y="188"/>
                    <a:pt x="311" y="188"/>
                  </a:cubicBezTo>
                  <a:cubicBezTo>
                    <a:pt x="311" y="188"/>
                    <a:pt x="311" y="188"/>
                    <a:pt x="311" y="188"/>
                  </a:cubicBezTo>
                  <a:cubicBezTo>
                    <a:pt x="311" y="189"/>
                    <a:pt x="311" y="189"/>
                    <a:pt x="311" y="189"/>
                  </a:cubicBezTo>
                  <a:cubicBezTo>
                    <a:pt x="310" y="189"/>
                    <a:pt x="310" y="189"/>
                    <a:pt x="310" y="189"/>
                  </a:cubicBezTo>
                  <a:cubicBezTo>
                    <a:pt x="310" y="189"/>
                    <a:pt x="310" y="189"/>
                    <a:pt x="310" y="189"/>
                  </a:cubicBezTo>
                  <a:cubicBezTo>
                    <a:pt x="310" y="189"/>
                    <a:pt x="310" y="189"/>
                    <a:pt x="310" y="189"/>
                  </a:cubicBezTo>
                  <a:cubicBezTo>
                    <a:pt x="310" y="189"/>
                    <a:pt x="310" y="189"/>
                    <a:pt x="310" y="189"/>
                  </a:cubicBezTo>
                  <a:cubicBezTo>
                    <a:pt x="310" y="189"/>
                    <a:pt x="310" y="189"/>
                    <a:pt x="310" y="189"/>
                  </a:cubicBezTo>
                  <a:cubicBezTo>
                    <a:pt x="310" y="189"/>
                    <a:pt x="310" y="189"/>
                    <a:pt x="310" y="189"/>
                  </a:cubicBezTo>
                  <a:cubicBezTo>
                    <a:pt x="309" y="188"/>
                    <a:pt x="309" y="188"/>
                    <a:pt x="309" y="188"/>
                  </a:cubicBezTo>
                  <a:cubicBezTo>
                    <a:pt x="309" y="188"/>
                    <a:pt x="309" y="188"/>
                    <a:pt x="309" y="188"/>
                  </a:cubicBezTo>
                  <a:cubicBezTo>
                    <a:pt x="309" y="188"/>
                    <a:pt x="309" y="188"/>
                    <a:pt x="309" y="188"/>
                  </a:cubicBezTo>
                  <a:cubicBezTo>
                    <a:pt x="309" y="187"/>
                    <a:pt x="309" y="187"/>
                    <a:pt x="309" y="187"/>
                  </a:cubicBezTo>
                  <a:cubicBezTo>
                    <a:pt x="309" y="187"/>
                    <a:pt x="309" y="187"/>
                    <a:pt x="309" y="187"/>
                  </a:cubicBezTo>
                  <a:cubicBezTo>
                    <a:pt x="308" y="188"/>
                    <a:pt x="308" y="188"/>
                    <a:pt x="308" y="188"/>
                  </a:cubicBezTo>
                  <a:cubicBezTo>
                    <a:pt x="308" y="188"/>
                    <a:pt x="308" y="188"/>
                    <a:pt x="308" y="188"/>
                  </a:cubicBezTo>
                  <a:cubicBezTo>
                    <a:pt x="308" y="188"/>
                    <a:pt x="308" y="188"/>
                    <a:pt x="308" y="188"/>
                  </a:cubicBezTo>
                  <a:cubicBezTo>
                    <a:pt x="308" y="188"/>
                    <a:pt x="308" y="188"/>
                    <a:pt x="308" y="188"/>
                  </a:cubicBezTo>
                  <a:cubicBezTo>
                    <a:pt x="308" y="187"/>
                    <a:pt x="308" y="187"/>
                    <a:pt x="308" y="187"/>
                  </a:cubicBezTo>
                  <a:cubicBezTo>
                    <a:pt x="308" y="187"/>
                    <a:pt x="308" y="187"/>
                    <a:pt x="308" y="187"/>
                  </a:cubicBezTo>
                  <a:cubicBezTo>
                    <a:pt x="308" y="187"/>
                    <a:pt x="308" y="187"/>
                    <a:pt x="308" y="187"/>
                  </a:cubicBezTo>
                  <a:cubicBezTo>
                    <a:pt x="308" y="186"/>
                    <a:pt x="308" y="186"/>
                    <a:pt x="308" y="186"/>
                  </a:cubicBezTo>
                  <a:cubicBezTo>
                    <a:pt x="308" y="186"/>
                    <a:pt x="308" y="186"/>
                    <a:pt x="308" y="186"/>
                  </a:cubicBezTo>
                  <a:cubicBezTo>
                    <a:pt x="308" y="186"/>
                    <a:pt x="308" y="186"/>
                    <a:pt x="308" y="186"/>
                  </a:cubicBezTo>
                  <a:cubicBezTo>
                    <a:pt x="308" y="186"/>
                    <a:pt x="308" y="186"/>
                    <a:pt x="308" y="186"/>
                  </a:cubicBezTo>
                  <a:cubicBezTo>
                    <a:pt x="307" y="186"/>
                    <a:pt x="307" y="186"/>
                    <a:pt x="307" y="186"/>
                  </a:cubicBezTo>
                  <a:cubicBezTo>
                    <a:pt x="307" y="187"/>
                    <a:pt x="307" y="187"/>
                    <a:pt x="307" y="187"/>
                  </a:cubicBezTo>
                  <a:cubicBezTo>
                    <a:pt x="307" y="187"/>
                    <a:pt x="307" y="187"/>
                    <a:pt x="307" y="187"/>
                  </a:cubicBezTo>
                  <a:cubicBezTo>
                    <a:pt x="306" y="187"/>
                    <a:pt x="306" y="187"/>
                    <a:pt x="306" y="187"/>
                  </a:cubicBezTo>
                  <a:cubicBezTo>
                    <a:pt x="306" y="187"/>
                    <a:pt x="306" y="187"/>
                    <a:pt x="306" y="187"/>
                  </a:cubicBezTo>
                  <a:cubicBezTo>
                    <a:pt x="306" y="186"/>
                    <a:pt x="306" y="186"/>
                    <a:pt x="306" y="186"/>
                  </a:cubicBezTo>
                  <a:cubicBezTo>
                    <a:pt x="306" y="186"/>
                    <a:pt x="306" y="186"/>
                    <a:pt x="306" y="186"/>
                  </a:cubicBezTo>
                  <a:cubicBezTo>
                    <a:pt x="306" y="185"/>
                    <a:pt x="306" y="185"/>
                    <a:pt x="306" y="185"/>
                  </a:cubicBezTo>
                  <a:cubicBezTo>
                    <a:pt x="307" y="185"/>
                    <a:pt x="307" y="185"/>
                    <a:pt x="307" y="185"/>
                  </a:cubicBezTo>
                  <a:cubicBezTo>
                    <a:pt x="307" y="185"/>
                    <a:pt x="307" y="185"/>
                    <a:pt x="307" y="185"/>
                  </a:cubicBezTo>
                  <a:cubicBezTo>
                    <a:pt x="307" y="185"/>
                    <a:pt x="307" y="185"/>
                    <a:pt x="307" y="185"/>
                  </a:cubicBezTo>
                  <a:cubicBezTo>
                    <a:pt x="307" y="185"/>
                    <a:pt x="307" y="185"/>
                    <a:pt x="307" y="185"/>
                  </a:cubicBezTo>
                  <a:cubicBezTo>
                    <a:pt x="307" y="185"/>
                    <a:pt x="307" y="185"/>
                    <a:pt x="307" y="185"/>
                  </a:cubicBezTo>
                  <a:cubicBezTo>
                    <a:pt x="306" y="185"/>
                    <a:pt x="306" y="185"/>
                    <a:pt x="306" y="185"/>
                  </a:cubicBezTo>
                  <a:cubicBezTo>
                    <a:pt x="306" y="185"/>
                    <a:pt x="306" y="185"/>
                    <a:pt x="306" y="185"/>
                  </a:cubicBezTo>
                  <a:cubicBezTo>
                    <a:pt x="305" y="184"/>
                    <a:pt x="305" y="184"/>
                    <a:pt x="305" y="184"/>
                  </a:cubicBezTo>
                  <a:cubicBezTo>
                    <a:pt x="306" y="184"/>
                    <a:pt x="306" y="184"/>
                    <a:pt x="306" y="184"/>
                  </a:cubicBezTo>
                  <a:cubicBezTo>
                    <a:pt x="306" y="184"/>
                    <a:pt x="306" y="184"/>
                    <a:pt x="306" y="184"/>
                  </a:cubicBezTo>
                  <a:cubicBezTo>
                    <a:pt x="307" y="183"/>
                    <a:pt x="307" y="183"/>
                    <a:pt x="307" y="183"/>
                  </a:cubicBezTo>
                  <a:cubicBezTo>
                    <a:pt x="306" y="183"/>
                    <a:pt x="306" y="183"/>
                    <a:pt x="306" y="183"/>
                  </a:cubicBezTo>
                  <a:cubicBezTo>
                    <a:pt x="306" y="183"/>
                    <a:pt x="306" y="183"/>
                    <a:pt x="306" y="183"/>
                  </a:cubicBezTo>
                  <a:cubicBezTo>
                    <a:pt x="306" y="183"/>
                    <a:pt x="306" y="183"/>
                    <a:pt x="306" y="183"/>
                  </a:cubicBezTo>
                  <a:cubicBezTo>
                    <a:pt x="305" y="183"/>
                    <a:pt x="305" y="183"/>
                    <a:pt x="305" y="183"/>
                  </a:cubicBezTo>
                  <a:cubicBezTo>
                    <a:pt x="306" y="183"/>
                    <a:pt x="306" y="183"/>
                    <a:pt x="306" y="183"/>
                  </a:cubicBezTo>
                  <a:cubicBezTo>
                    <a:pt x="306" y="182"/>
                    <a:pt x="306" y="182"/>
                    <a:pt x="306" y="182"/>
                  </a:cubicBezTo>
                  <a:cubicBezTo>
                    <a:pt x="307" y="182"/>
                    <a:pt x="307" y="182"/>
                    <a:pt x="307" y="182"/>
                  </a:cubicBezTo>
                  <a:cubicBezTo>
                    <a:pt x="307" y="182"/>
                    <a:pt x="307" y="182"/>
                    <a:pt x="307" y="182"/>
                  </a:cubicBezTo>
                  <a:cubicBezTo>
                    <a:pt x="306" y="182"/>
                    <a:pt x="306" y="182"/>
                    <a:pt x="306" y="182"/>
                  </a:cubicBezTo>
                  <a:cubicBezTo>
                    <a:pt x="305" y="182"/>
                    <a:pt x="305" y="182"/>
                    <a:pt x="305" y="182"/>
                  </a:cubicBezTo>
                  <a:cubicBezTo>
                    <a:pt x="305" y="182"/>
                    <a:pt x="305" y="182"/>
                    <a:pt x="305" y="182"/>
                  </a:cubicBezTo>
                  <a:cubicBezTo>
                    <a:pt x="305" y="182"/>
                    <a:pt x="305" y="182"/>
                    <a:pt x="305" y="182"/>
                  </a:cubicBezTo>
                  <a:cubicBezTo>
                    <a:pt x="306" y="181"/>
                    <a:pt x="306" y="181"/>
                    <a:pt x="306" y="181"/>
                  </a:cubicBezTo>
                  <a:cubicBezTo>
                    <a:pt x="306" y="181"/>
                    <a:pt x="306" y="181"/>
                    <a:pt x="306" y="181"/>
                  </a:cubicBezTo>
                  <a:cubicBezTo>
                    <a:pt x="307" y="181"/>
                    <a:pt x="307" y="181"/>
                    <a:pt x="307" y="181"/>
                  </a:cubicBezTo>
                  <a:cubicBezTo>
                    <a:pt x="308" y="180"/>
                    <a:pt x="308" y="180"/>
                    <a:pt x="308" y="180"/>
                  </a:cubicBezTo>
                  <a:cubicBezTo>
                    <a:pt x="308" y="180"/>
                    <a:pt x="308" y="180"/>
                    <a:pt x="308" y="180"/>
                  </a:cubicBezTo>
                  <a:cubicBezTo>
                    <a:pt x="309" y="179"/>
                    <a:pt x="309" y="179"/>
                    <a:pt x="309" y="179"/>
                  </a:cubicBezTo>
                  <a:cubicBezTo>
                    <a:pt x="309" y="179"/>
                    <a:pt x="309" y="179"/>
                    <a:pt x="309" y="179"/>
                  </a:cubicBezTo>
                  <a:cubicBezTo>
                    <a:pt x="310" y="178"/>
                    <a:pt x="310" y="178"/>
                    <a:pt x="310" y="178"/>
                  </a:cubicBezTo>
                  <a:cubicBezTo>
                    <a:pt x="310" y="178"/>
                    <a:pt x="310" y="178"/>
                    <a:pt x="310" y="178"/>
                  </a:cubicBezTo>
                  <a:cubicBezTo>
                    <a:pt x="309" y="178"/>
                    <a:pt x="309" y="178"/>
                    <a:pt x="309" y="178"/>
                  </a:cubicBezTo>
                  <a:cubicBezTo>
                    <a:pt x="309" y="179"/>
                    <a:pt x="309" y="179"/>
                    <a:pt x="309" y="179"/>
                  </a:cubicBezTo>
                  <a:cubicBezTo>
                    <a:pt x="308" y="179"/>
                    <a:pt x="308" y="179"/>
                    <a:pt x="308" y="179"/>
                  </a:cubicBezTo>
                  <a:cubicBezTo>
                    <a:pt x="308" y="180"/>
                    <a:pt x="308" y="180"/>
                    <a:pt x="308" y="180"/>
                  </a:cubicBezTo>
                  <a:cubicBezTo>
                    <a:pt x="307" y="180"/>
                    <a:pt x="307" y="180"/>
                    <a:pt x="307" y="180"/>
                  </a:cubicBezTo>
                  <a:cubicBezTo>
                    <a:pt x="306" y="180"/>
                    <a:pt x="306" y="180"/>
                    <a:pt x="306" y="180"/>
                  </a:cubicBezTo>
                  <a:cubicBezTo>
                    <a:pt x="305" y="181"/>
                    <a:pt x="305" y="181"/>
                    <a:pt x="305" y="181"/>
                  </a:cubicBezTo>
                  <a:cubicBezTo>
                    <a:pt x="304" y="181"/>
                    <a:pt x="304" y="181"/>
                    <a:pt x="304" y="181"/>
                  </a:cubicBezTo>
                  <a:cubicBezTo>
                    <a:pt x="304" y="181"/>
                    <a:pt x="304" y="181"/>
                    <a:pt x="304" y="181"/>
                  </a:cubicBezTo>
                  <a:cubicBezTo>
                    <a:pt x="304" y="180"/>
                    <a:pt x="304" y="180"/>
                    <a:pt x="304" y="180"/>
                  </a:cubicBezTo>
                  <a:cubicBezTo>
                    <a:pt x="305" y="179"/>
                    <a:pt x="305" y="179"/>
                    <a:pt x="305" y="179"/>
                  </a:cubicBezTo>
                  <a:cubicBezTo>
                    <a:pt x="306" y="179"/>
                    <a:pt x="306" y="179"/>
                    <a:pt x="306" y="179"/>
                  </a:cubicBezTo>
                  <a:cubicBezTo>
                    <a:pt x="306" y="178"/>
                    <a:pt x="306" y="178"/>
                    <a:pt x="306" y="178"/>
                  </a:cubicBezTo>
                  <a:cubicBezTo>
                    <a:pt x="306" y="178"/>
                    <a:pt x="306" y="178"/>
                    <a:pt x="306" y="178"/>
                  </a:cubicBezTo>
                  <a:cubicBezTo>
                    <a:pt x="306" y="178"/>
                    <a:pt x="306" y="178"/>
                    <a:pt x="306" y="178"/>
                  </a:cubicBezTo>
                  <a:cubicBezTo>
                    <a:pt x="306" y="178"/>
                    <a:pt x="306" y="178"/>
                    <a:pt x="306" y="178"/>
                  </a:cubicBezTo>
                  <a:cubicBezTo>
                    <a:pt x="304" y="179"/>
                    <a:pt x="304" y="179"/>
                    <a:pt x="304" y="179"/>
                  </a:cubicBezTo>
                  <a:cubicBezTo>
                    <a:pt x="303" y="180"/>
                    <a:pt x="303" y="180"/>
                    <a:pt x="303" y="180"/>
                  </a:cubicBezTo>
                  <a:cubicBezTo>
                    <a:pt x="303" y="179"/>
                    <a:pt x="303" y="179"/>
                    <a:pt x="303" y="179"/>
                  </a:cubicBezTo>
                  <a:cubicBezTo>
                    <a:pt x="303" y="179"/>
                    <a:pt x="303" y="179"/>
                    <a:pt x="303" y="179"/>
                  </a:cubicBezTo>
                  <a:cubicBezTo>
                    <a:pt x="303" y="179"/>
                    <a:pt x="303" y="179"/>
                    <a:pt x="303" y="179"/>
                  </a:cubicBezTo>
                  <a:cubicBezTo>
                    <a:pt x="303" y="178"/>
                    <a:pt x="303" y="178"/>
                    <a:pt x="303" y="178"/>
                  </a:cubicBezTo>
                  <a:cubicBezTo>
                    <a:pt x="302" y="178"/>
                    <a:pt x="302" y="178"/>
                    <a:pt x="302" y="178"/>
                  </a:cubicBezTo>
                  <a:cubicBezTo>
                    <a:pt x="302" y="178"/>
                    <a:pt x="302" y="178"/>
                    <a:pt x="302" y="178"/>
                  </a:cubicBezTo>
                  <a:cubicBezTo>
                    <a:pt x="302" y="178"/>
                    <a:pt x="302" y="178"/>
                    <a:pt x="302" y="178"/>
                  </a:cubicBezTo>
                  <a:cubicBezTo>
                    <a:pt x="302" y="178"/>
                    <a:pt x="302" y="178"/>
                    <a:pt x="302" y="178"/>
                  </a:cubicBezTo>
                  <a:cubicBezTo>
                    <a:pt x="302" y="177"/>
                    <a:pt x="302" y="177"/>
                    <a:pt x="302" y="177"/>
                  </a:cubicBezTo>
                  <a:cubicBezTo>
                    <a:pt x="302" y="177"/>
                    <a:pt x="302" y="177"/>
                    <a:pt x="302" y="177"/>
                  </a:cubicBezTo>
                  <a:cubicBezTo>
                    <a:pt x="302" y="177"/>
                    <a:pt x="302" y="177"/>
                    <a:pt x="302" y="177"/>
                  </a:cubicBezTo>
                  <a:cubicBezTo>
                    <a:pt x="302" y="177"/>
                    <a:pt x="302" y="177"/>
                    <a:pt x="302" y="177"/>
                  </a:cubicBezTo>
                  <a:cubicBezTo>
                    <a:pt x="302" y="176"/>
                    <a:pt x="302" y="176"/>
                    <a:pt x="302" y="176"/>
                  </a:cubicBezTo>
                  <a:cubicBezTo>
                    <a:pt x="302" y="176"/>
                    <a:pt x="302" y="176"/>
                    <a:pt x="302" y="176"/>
                  </a:cubicBezTo>
                  <a:cubicBezTo>
                    <a:pt x="302" y="176"/>
                    <a:pt x="302" y="176"/>
                    <a:pt x="302" y="176"/>
                  </a:cubicBezTo>
                  <a:cubicBezTo>
                    <a:pt x="302" y="175"/>
                    <a:pt x="302" y="175"/>
                    <a:pt x="302" y="175"/>
                  </a:cubicBezTo>
                  <a:cubicBezTo>
                    <a:pt x="301" y="175"/>
                    <a:pt x="301" y="175"/>
                    <a:pt x="301" y="175"/>
                  </a:cubicBezTo>
                  <a:cubicBezTo>
                    <a:pt x="301" y="175"/>
                    <a:pt x="301" y="175"/>
                    <a:pt x="301" y="175"/>
                  </a:cubicBezTo>
                  <a:cubicBezTo>
                    <a:pt x="301" y="176"/>
                    <a:pt x="301" y="176"/>
                    <a:pt x="301" y="176"/>
                  </a:cubicBezTo>
                  <a:cubicBezTo>
                    <a:pt x="301" y="176"/>
                    <a:pt x="301" y="176"/>
                    <a:pt x="301" y="176"/>
                  </a:cubicBezTo>
                  <a:cubicBezTo>
                    <a:pt x="301" y="176"/>
                    <a:pt x="301" y="176"/>
                    <a:pt x="301" y="176"/>
                  </a:cubicBezTo>
                  <a:cubicBezTo>
                    <a:pt x="300" y="176"/>
                    <a:pt x="300" y="176"/>
                    <a:pt x="300" y="176"/>
                  </a:cubicBezTo>
                  <a:cubicBezTo>
                    <a:pt x="300" y="175"/>
                    <a:pt x="300" y="175"/>
                    <a:pt x="300" y="175"/>
                  </a:cubicBezTo>
                  <a:cubicBezTo>
                    <a:pt x="299" y="175"/>
                    <a:pt x="299" y="175"/>
                    <a:pt x="299" y="175"/>
                  </a:cubicBezTo>
                  <a:cubicBezTo>
                    <a:pt x="300" y="176"/>
                    <a:pt x="300" y="176"/>
                    <a:pt x="300" y="176"/>
                  </a:cubicBezTo>
                  <a:cubicBezTo>
                    <a:pt x="300" y="177"/>
                    <a:pt x="300" y="177"/>
                    <a:pt x="300" y="177"/>
                  </a:cubicBezTo>
                  <a:cubicBezTo>
                    <a:pt x="300" y="177"/>
                    <a:pt x="300" y="177"/>
                    <a:pt x="300" y="177"/>
                  </a:cubicBezTo>
                  <a:cubicBezTo>
                    <a:pt x="300" y="177"/>
                    <a:pt x="300" y="177"/>
                    <a:pt x="300" y="177"/>
                  </a:cubicBezTo>
                  <a:cubicBezTo>
                    <a:pt x="300" y="177"/>
                    <a:pt x="300" y="177"/>
                    <a:pt x="300" y="177"/>
                  </a:cubicBezTo>
                  <a:cubicBezTo>
                    <a:pt x="300" y="178"/>
                    <a:pt x="300" y="178"/>
                    <a:pt x="300" y="178"/>
                  </a:cubicBezTo>
                  <a:cubicBezTo>
                    <a:pt x="299" y="178"/>
                    <a:pt x="299" y="178"/>
                    <a:pt x="299" y="178"/>
                  </a:cubicBezTo>
                  <a:cubicBezTo>
                    <a:pt x="299" y="177"/>
                    <a:pt x="299" y="177"/>
                    <a:pt x="299" y="177"/>
                  </a:cubicBezTo>
                  <a:cubicBezTo>
                    <a:pt x="299" y="177"/>
                    <a:pt x="299" y="177"/>
                    <a:pt x="299" y="177"/>
                  </a:cubicBezTo>
                  <a:cubicBezTo>
                    <a:pt x="298" y="176"/>
                    <a:pt x="298" y="176"/>
                    <a:pt x="298" y="176"/>
                  </a:cubicBezTo>
                  <a:cubicBezTo>
                    <a:pt x="298" y="177"/>
                    <a:pt x="298" y="177"/>
                    <a:pt x="298" y="177"/>
                  </a:cubicBezTo>
                  <a:cubicBezTo>
                    <a:pt x="298" y="177"/>
                    <a:pt x="298" y="177"/>
                    <a:pt x="298" y="177"/>
                  </a:cubicBezTo>
                  <a:cubicBezTo>
                    <a:pt x="298" y="177"/>
                    <a:pt x="298" y="177"/>
                    <a:pt x="298" y="177"/>
                  </a:cubicBezTo>
                  <a:cubicBezTo>
                    <a:pt x="298" y="178"/>
                    <a:pt x="298" y="178"/>
                    <a:pt x="298" y="178"/>
                  </a:cubicBezTo>
                  <a:cubicBezTo>
                    <a:pt x="299" y="178"/>
                    <a:pt x="299" y="178"/>
                    <a:pt x="299" y="178"/>
                  </a:cubicBezTo>
                  <a:cubicBezTo>
                    <a:pt x="299" y="179"/>
                    <a:pt x="299" y="179"/>
                    <a:pt x="299" y="179"/>
                  </a:cubicBezTo>
                  <a:cubicBezTo>
                    <a:pt x="300" y="179"/>
                    <a:pt x="300" y="179"/>
                    <a:pt x="300" y="179"/>
                  </a:cubicBezTo>
                  <a:cubicBezTo>
                    <a:pt x="299" y="180"/>
                    <a:pt x="299" y="180"/>
                    <a:pt x="299" y="180"/>
                  </a:cubicBezTo>
                  <a:cubicBezTo>
                    <a:pt x="300" y="180"/>
                    <a:pt x="300" y="180"/>
                    <a:pt x="300" y="180"/>
                  </a:cubicBezTo>
                  <a:cubicBezTo>
                    <a:pt x="300" y="180"/>
                    <a:pt x="300" y="180"/>
                    <a:pt x="300" y="180"/>
                  </a:cubicBezTo>
                  <a:cubicBezTo>
                    <a:pt x="299" y="181"/>
                    <a:pt x="299" y="181"/>
                    <a:pt x="299" y="181"/>
                  </a:cubicBezTo>
                  <a:cubicBezTo>
                    <a:pt x="298" y="180"/>
                    <a:pt x="298" y="180"/>
                    <a:pt x="298" y="180"/>
                  </a:cubicBezTo>
                  <a:cubicBezTo>
                    <a:pt x="298" y="180"/>
                    <a:pt x="298" y="180"/>
                    <a:pt x="298" y="180"/>
                  </a:cubicBezTo>
                  <a:cubicBezTo>
                    <a:pt x="298" y="181"/>
                    <a:pt x="298" y="181"/>
                    <a:pt x="298" y="181"/>
                  </a:cubicBezTo>
                  <a:cubicBezTo>
                    <a:pt x="297" y="181"/>
                    <a:pt x="297" y="181"/>
                    <a:pt x="297" y="181"/>
                  </a:cubicBezTo>
                  <a:cubicBezTo>
                    <a:pt x="297" y="180"/>
                    <a:pt x="297" y="180"/>
                    <a:pt x="297" y="180"/>
                  </a:cubicBezTo>
                  <a:cubicBezTo>
                    <a:pt x="297" y="179"/>
                    <a:pt x="297" y="179"/>
                    <a:pt x="297" y="179"/>
                  </a:cubicBezTo>
                  <a:cubicBezTo>
                    <a:pt x="297" y="179"/>
                    <a:pt x="297" y="179"/>
                    <a:pt x="297" y="179"/>
                  </a:cubicBezTo>
                  <a:cubicBezTo>
                    <a:pt x="297" y="178"/>
                    <a:pt x="297" y="178"/>
                    <a:pt x="297" y="178"/>
                  </a:cubicBezTo>
                  <a:cubicBezTo>
                    <a:pt x="296" y="178"/>
                    <a:pt x="296" y="178"/>
                    <a:pt x="296" y="178"/>
                  </a:cubicBezTo>
                  <a:cubicBezTo>
                    <a:pt x="295" y="178"/>
                    <a:pt x="295" y="178"/>
                    <a:pt x="295" y="178"/>
                  </a:cubicBezTo>
                  <a:cubicBezTo>
                    <a:pt x="295" y="178"/>
                    <a:pt x="295" y="178"/>
                    <a:pt x="295" y="178"/>
                  </a:cubicBezTo>
                  <a:cubicBezTo>
                    <a:pt x="295" y="177"/>
                    <a:pt x="295" y="177"/>
                    <a:pt x="295" y="177"/>
                  </a:cubicBezTo>
                  <a:cubicBezTo>
                    <a:pt x="294" y="177"/>
                    <a:pt x="294" y="177"/>
                    <a:pt x="294" y="177"/>
                  </a:cubicBezTo>
                  <a:cubicBezTo>
                    <a:pt x="294" y="177"/>
                    <a:pt x="294" y="177"/>
                    <a:pt x="294" y="177"/>
                  </a:cubicBezTo>
                  <a:cubicBezTo>
                    <a:pt x="293" y="177"/>
                    <a:pt x="293" y="177"/>
                    <a:pt x="293" y="177"/>
                  </a:cubicBezTo>
                  <a:cubicBezTo>
                    <a:pt x="293" y="178"/>
                    <a:pt x="293" y="178"/>
                    <a:pt x="293" y="178"/>
                  </a:cubicBezTo>
                  <a:cubicBezTo>
                    <a:pt x="294" y="178"/>
                    <a:pt x="294" y="178"/>
                    <a:pt x="294" y="178"/>
                  </a:cubicBezTo>
                  <a:cubicBezTo>
                    <a:pt x="295" y="178"/>
                    <a:pt x="295" y="178"/>
                    <a:pt x="295" y="178"/>
                  </a:cubicBezTo>
                  <a:cubicBezTo>
                    <a:pt x="296" y="178"/>
                    <a:pt x="296" y="178"/>
                    <a:pt x="296" y="178"/>
                  </a:cubicBezTo>
                  <a:cubicBezTo>
                    <a:pt x="296" y="179"/>
                    <a:pt x="296" y="179"/>
                    <a:pt x="296" y="179"/>
                  </a:cubicBezTo>
                  <a:cubicBezTo>
                    <a:pt x="295" y="180"/>
                    <a:pt x="295" y="180"/>
                    <a:pt x="295" y="180"/>
                  </a:cubicBezTo>
                  <a:cubicBezTo>
                    <a:pt x="295" y="180"/>
                    <a:pt x="295" y="180"/>
                    <a:pt x="295" y="180"/>
                  </a:cubicBezTo>
                  <a:cubicBezTo>
                    <a:pt x="296" y="180"/>
                    <a:pt x="296" y="180"/>
                    <a:pt x="296" y="180"/>
                  </a:cubicBezTo>
                  <a:cubicBezTo>
                    <a:pt x="296" y="180"/>
                    <a:pt x="296" y="180"/>
                    <a:pt x="296" y="180"/>
                  </a:cubicBezTo>
                  <a:cubicBezTo>
                    <a:pt x="296" y="181"/>
                    <a:pt x="296" y="181"/>
                    <a:pt x="296" y="181"/>
                  </a:cubicBezTo>
                  <a:cubicBezTo>
                    <a:pt x="296" y="181"/>
                    <a:pt x="296" y="181"/>
                    <a:pt x="296" y="181"/>
                  </a:cubicBezTo>
                  <a:cubicBezTo>
                    <a:pt x="297" y="181"/>
                    <a:pt x="297" y="181"/>
                    <a:pt x="297" y="181"/>
                  </a:cubicBezTo>
                  <a:cubicBezTo>
                    <a:pt x="297" y="181"/>
                    <a:pt x="297" y="181"/>
                    <a:pt x="297" y="181"/>
                  </a:cubicBezTo>
                  <a:cubicBezTo>
                    <a:pt x="296" y="182"/>
                    <a:pt x="296" y="182"/>
                    <a:pt x="296" y="182"/>
                  </a:cubicBezTo>
                  <a:cubicBezTo>
                    <a:pt x="295" y="183"/>
                    <a:pt x="295" y="183"/>
                    <a:pt x="295" y="183"/>
                  </a:cubicBezTo>
                  <a:cubicBezTo>
                    <a:pt x="294" y="184"/>
                    <a:pt x="294" y="184"/>
                    <a:pt x="294" y="184"/>
                  </a:cubicBezTo>
                  <a:cubicBezTo>
                    <a:pt x="296" y="183"/>
                    <a:pt x="296" y="183"/>
                    <a:pt x="296" y="183"/>
                  </a:cubicBezTo>
                  <a:cubicBezTo>
                    <a:pt x="296" y="183"/>
                    <a:pt x="296" y="183"/>
                    <a:pt x="296" y="183"/>
                  </a:cubicBezTo>
                  <a:cubicBezTo>
                    <a:pt x="297" y="182"/>
                    <a:pt x="297" y="182"/>
                    <a:pt x="297" y="182"/>
                  </a:cubicBezTo>
                  <a:cubicBezTo>
                    <a:pt x="298" y="182"/>
                    <a:pt x="298" y="182"/>
                    <a:pt x="298" y="182"/>
                  </a:cubicBezTo>
                  <a:cubicBezTo>
                    <a:pt x="298" y="183"/>
                    <a:pt x="298" y="183"/>
                    <a:pt x="298" y="183"/>
                  </a:cubicBezTo>
                  <a:cubicBezTo>
                    <a:pt x="298" y="183"/>
                    <a:pt x="298" y="183"/>
                    <a:pt x="298" y="183"/>
                  </a:cubicBezTo>
                  <a:cubicBezTo>
                    <a:pt x="297" y="183"/>
                    <a:pt x="297" y="183"/>
                    <a:pt x="297" y="183"/>
                  </a:cubicBezTo>
                  <a:cubicBezTo>
                    <a:pt x="297" y="184"/>
                    <a:pt x="297" y="184"/>
                    <a:pt x="297" y="184"/>
                  </a:cubicBezTo>
                  <a:cubicBezTo>
                    <a:pt x="297" y="184"/>
                    <a:pt x="297" y="184"/>
                    <a:pt x="297" y="184"/>
                  </a:cubicBezTo>
                  <a:cubicBezTo>
                    <a:pt x="298" y="184"/>
                    <a:pt x="298" y="184"/>
                    <a:pt x="298" y="184"/>
                  </a:cubicBezTo>
                  <a:cubicBezTo>
                    <a:pt x="299" y="185"/>
                    <a:pt x="299" y="185"/>
                    <a:pt x="299" y="185"/>
                  </a:cubicBezTo>
                  <a:cubicBezTo>
                    <a:pt x="298" y="185"/>
                    <a:pt x="298" y="185"/>
                    <a:pt x="298" y="185"/>
                  </a:cubicBezTo>
                  <a:cubicBezTo>
                    <a:pt x="297" y="185"/>
                    <a:pt x="297" y="185"/>
                    <a:pt x="297" y="185"/>
                  </a:cubicBezTo>
                  <a:cubicBezTo>
                    <a:pt x="297" y="185"/>
                    <a:pt x="297" y="185"/>
                    <a:pt x="297" y="185"/>
                  </a:cubicBezTo>
                  <a:cubicBezTo>
                    <a:pt x="298" y="185"/>
                    <a:pt x="298" y="185"/>
                    <a:pt x="298" y="185"/>
                  </a:cubicBezTo>
                  <a:cubicBezTo>
                    <a:pt x="298" y="186"/>
                    <a:pt x="298" y="186"/>
                    <a:pt x="298" y="186"/>
                  </a:cubicBezTo>
                  <a:cubicBezTo>
                    <a:pt x="298" y="186"/>
                    <a:pt x="298" y="186"/>
                    <a:pt x="298" y="186"/>
                  </a:cubicBezTo>
                  <a:cubicBezTo>
                    <a:pt x="298" y="186"/>
                    <a:pt x="298" y="186"/>
                    <a:pt x="298" y="186"/>
                  </a:cubicBezTo>
                  <a:cubicBezTo>
                    <a:pt x="298" y="186"/>
                    <a:pt x="298" y="186"/>
                    <a:pt x="298" y="186"/>
                  </a:cubicBezTo>
                  <a:cubicBezTo>
                    <a:pt x="298" y="187"/>
                    <a:pt x="298" y="187"/>
                    <a:pt x="298" y="187"/>
                  </a:cubicBezTo>
                  <a:cubicBezTo>
                    <a:pt x="298" y="187"/>
                    <a:pt x="298" y="187"/>
                    <a:pt x="298" y="187"/>
                  </a:cubicBezTo>
                  <a:cubicBezTo>
                    <a:pt x="298" y="187"/>
                    <a:pt x="298" y="187"/>
                    <a:pt x="298" y="187"/>
                  </a:cubicBezTo>
                  <a:cubicBezTo>
                    <a:pt x="298" y="188"/>
                    <a:pt x="298" y="188"/>
                    <a:pt x="298" y="188"/>
                  </a:cubicBezTo>
                  <a:cubicBezTo>
                    <a:pt x="299" y="189"/>
                    <a:pt x="299" y="189"/>
                    <a:pt x="299" y="189"/>
                  </a:cubicBezTo>
                  <a:cubicBezTo>
                    <a:pt x="299" y="188"/>
                    <a:pt x="299" y="188"/>
                    <a:pt x="299" y="188"/>
                  </a:cubicBezTo>
                  <a:cubicBezTo>
                    <a:pt x="299" y="187"/>
                    <a:pt x="299" y="187"/>
                    <a:pt x="299" y="187"/>
                  </a:cubicBezTo>
                  <a:cubicBezTo>
                    <a:pt x="299" y="187"/>
                    <a:pt x="299" y="187"/>
                    <a:pt x="299" y="187"/>
                  </a:cubicBezTo>
                  <a:cubicBezTo>
                    <a:pt x="300" y="188"/>
                    <a:pt x="300" y="188"/>
                    <a:pt x="300" y="188"/>
                  </a:cubicBezTo>
                  <a:cubicBezTo>
                    <a:pt x="300" y="188"/>
                    <a:pt x="300" y="188"/>
                    <a:pt x="300" y="188"/>
                  </a:cubicBezTo>
                  <a:cubicBezTo>
                    <a:pt x="300" y="189"/>
                    <a:pt x="300" y="189"/>
                    <a:pt x="300" y="189"/>
                  </a:cubicBezTo>
                  <a:cubicBezTo>
                    <a:pt x="300" y="189"/>
                    <a:pt x="300" y="189"/>
                    <a:pt x="300" y="189"/>
                  </a:cubicBezTo>
                  <a:cubicBezTo>
                    <a:pt x="300" y="189"/>
                    <a:pt x="300" y="189"/>
                    <a:pt x="300" y="189"/>
                  </a:cubicBezTo>
                  <a:cubicBezTo>
                    <a:pt x="300" y="190"/>
                    <a:pt x="300" y="190"/>
                    <a:pt x="300" y="190"/>
                  </a:cubicBezTo>
                  <a:cubicBezTo>
                    <a:pt x="301" y="190"/>
                    <a:pt x="301" y="190"/>
                    <a:pt x="301" y="190"/>
                  </a:cubicBezTo>
                  <a:cubicBezTo>
                    <a:pt x="301" y="189"/>
                    <a:pt x="301" y="189"/>
                    <a:pt x="301" y="189"/>
                  </a:cubicBezTo>
                  <a:cubicBezTo>
                    <a:pt x="301" y="190"/>
                    <a:pt x="301" y="190"/>
                    <a:pt x="301" y="190"/>
                  </a:cubicBezTo>
                  <a:cubicBezTo>
                    <a:pt x="301" y="189"/>
                    <a:pt x="301" y="189"/>
                    <a:pt x="301" y="189"/>
                  </a:cubicBezTo>
                  <a:cubicBezTo>
                    <a:pt x="301" y="189"/>
                    <a:pt x="301" y="189"/>
                    <a:pt x="301" y="189"/>
                  </a:cubicBezTo>
                  <a:cubicBezTo>
                    <a:pt x="302" y="189"/>
                    <a:pt x="302" y="189"/>
                    <a:pt x="302" y="189"/>
                  </a:cubicBezTo>
                  <a:cubicBezTo>
                    <a:pt x="302" y="190"/>
                    <a:pt x="302" y="190"/>
                    <a:pt x="302" y="190"/>
                  </a:cubicBezTo>
                  <a:cubicBezTo>
                    <a:pt x="302" y="190"/>
                    <a:pt x="302" y="190"/>
                    <a:pt x="302" y="190"/>
                  </a:cubicBezTo>
                  <a:cubicBezTo>
                    <a:pt x="302" y="191"/>
                    <a:pt x="302" y="191"/>
                    <a:pt x="302" y="191"/>
                  </a:cubicBezTo>
                  <a:cubicBezTo>
                    <a:pt x="301" y="191"/>
                    <a:pt x="301" y="191"/>
                    <a:pt x="301" y="191"/>
                  </a:cubicBezTo>
                  <a:cubicBezTo>
                    <a:pt x="301" y="191"/>
                    <a:pt x="301" y="191"/>
                    <a:pt x="301" y="191"/>
                  </a:cubicBezTo>
                  <a:cubicBezTo>
                    <a:pt x="302" y="192"/>
                    <a:pt x="302" y="192"/>
                    <a:pt x="302" y="192"/>
                  </a:cubicBezTo>
                  <a:cubicBezTo>
                    <a:pt x="303" y="192"/>
                    <a:pt x="303" y="192"/>
                    <a:pt x="303" y="192"/>
                  </a:cubicBezTo>
                  <a:cubicBezTo>
                    <a:pt x="303" y="191"/>
                    <a:pt x="303" y="191"/>
                    <a:pt x="303" y="191"/>
                  </a:cubicBezTo>
                  <a:cubicBezTo>
                    <a:pt x="304" y="192"/>
                    <a:pt x="304" y="192"/>
                    <a:pt x="304" y="192"/>
                  </a:cubicBezTo>
                  <a:cubicBezTo>
                    <a:pt x="303" y="192"/>
                    <a:pt x="303" y="192"/>
                    <a:pt x="303" y="192"/>
                  </a:cubicBezTo>
                  <a:cubicBezTo>
                    <a:pt x="303" y="192"/>
                    <a:pt x="303" y="192"/>
                    <a:pt x="303" y="192"/>
                  </a:cubicBezTo>
                  <a:cubicBezTo>
                    <a:pt x="302" y="193"/>
                    <a:pt x="302" y="193"/>
                    <a:pt x="302" y="193"/>
                  </a:cubicBezTo>
                  <a:cubicBezTo>
                    <a:pt x="302" y="193"/>
                    <a:pt x="302" y="193"/>
                    <a:pt x="302" y="193"/>
                  </a:cubicBezTo>
                  <a:cubicBezTo>
                    <a:pt x="303" y="194"/>
                    <a:pt x="303" y="194"/>
                    <a:pt x="303" y="194"/>
                  </a:cubicBezTo>
                  <a:cubicBezTo>
                    <a:pt x="303" y="195"/>
                    <a:pt x="303" y="195"/>
                    <a:pt x="303" y="195"/>
                  </a:cubicBezTo>
                  <a:cubicBezTo>
                    <a:pt x="303" y="195"/>
                    <a:pt x="303" y="195"/>
                    <a:pt x="303" y="195"/>
                  </a:cubicBezTo>
                  <a:cubicBezTo>
                    <a:pt x="303" y="196"/>
                    <a:pt x="303" y="196"/>
                    <a:pt x="303" y="196"/>
                  </a:cubicBezTo>
                  <a:cubicBezTo>
                    <a:pt x="304" y="197"/>
                    <a:pt x="304" y="197"/>
                    <a:pt x="304" y="197"/>
                  </a:cubicBezTo>
                  <a:cubicBezTo>
                    <a:pt x="304" y="197"/>
                    <a:pt x="304" y="197"/>
                    <a:pt x="304" y="197"/>
                  </a:cubicBezTo>
                  <a:cubicBezTo>
                    <a:pt x="304" y="198"/>
                    <a:pt x="304" y="198"/>
                    <a:pt x="304" y="198"/>
                  </a:cubicBezTo>
                  <a:cubicBezTo>
                    <a:pt x="304" y="199"/>
                    <a:pt x="304" y="199"/>
                    <a:pt x="304" y="199"/>
                  </a:cubicBezTo>
                  <a:cubicBezTo>
                    <a:pt x="303" y="199"/>
                    <a:pt x="303" y="199"/>
                    <a:pt x="303" y="199"/>
                  </a:cubicBezTo>
                  <a:cubicBezTo>
                    <a:pt x="304" y="200"/>
                    <a:pt x="304" y="200"/>
                    <a:pt x="304" y="200"/>
                  </a:cubicBezTo>
                  <a:cubicBezTo>
                    <a:pt x="303" y="201"/>
                    <a:pt x="303" y="201"/>
                    <a:pt x="303" y="201"/>
                  </a:cubicBezTo>
                  <a:cubicBezTo>
                    <a:pt x="302" y="199"/>
                    <a:pt x="302" y="199"/>
                    <a:pt x="302" y="199"/>
                  </a:cubicBezTo>
                  <a:cubicBezTo>
                    <a:pt x="302" y="199"/>
                    <a:pt x="302" y="199"/>
                    <a:pt x="302" y="199"/>
                  </a:cubicBezTo>
                  <a:cubicBezTo>
                    <a:pt x="302" y="198"/>
                    <a:pt x="302" y="198"/>
                    <a:pt x="302" y="198"/>
                  </a:cubicBezTo>
                  <a:cubicBezTo>
                    <a:pt x="302" y="197"/>
                    <a:pt x="302" y="197"/>
                    <a:pt x="302" y="197"/>
                  </a:cubicBezTo>
                  <a:cubicBezTo>
                    <a:pt x="302" y="198"/>
                    <a:pt x="302" y="198"/>
                    <a:pt x="302" y="198"/>
                  </a:cubicBezTo>
                  <a:cubicBezTo>
                    <a:pt x="302" y="199"/>
                    <a:pt x="302" y="199"/>
                    <a:pt x="302" y="199"/>
                  </a:cubicBezTo>
                  <a:cubicBezTo>
                    <a:pt x="302" y="200"/>
                    <a:pt x="302" y="200"/>
                    <a:pt x="302" y="200"/>
                  </a:cubicBezTo>
                  <a:cubicBezTo>
                    <a:pt x="302" y="201"/>
                    <a:pt x="302" y="201"/>
                    <a:pt x="302" y="201"/>
                  </a:cubicBezTo>
                  <a:cubicBezTo>
                    <a:pt x="302" y="202"/>
                    <a:pt x="302" y="202"/>
                    <a:pt x="302" y="202"/>
                  </a:cubicBezTo>
                  <a:cubicBezTo>
                    <a:pt x="302" y="203"/>
                    <a:pt x="302" y="203"/>
                    <a:pt x="302" y="203"/>
                  </a:cubicBezTo>
                  <a:cubicBezTo>
                    <a:pt x="302" y="203"/>
                    <a:pt x="302" y="203"/>
                    <a:pt x="302" y="203"/>
                  </a:cubicBezTo>
                  <a:cubicBezTo>
                    <a:pt x="301" y="203"/>
                    <a:pt x="301" y="203"/>
                    <a:pt x="301" y="203"/>
                  </a:cubicBezTo>
                  <a:cubicBezTo>
                    <a:pt x="301" y="202"/>
                    <a:pt x="301" y="202"/>
                    <a:pt x="301" y="202"/>
                  </a:cubicBezTo>
                  <a:cubicBezTo>
                    <a:pt x="300" y="202"/>
                    <a:pt x="300" y="202"/>
                    <a:pt x="300" y="202"/>
                  </a:cubicBezTo>
                  <a:cubicBezTo>
                    <a:pt x="301" y="204"/>
                    <a:pt x="301" y="204"/>
                    <a:pt x="301" y="204"/>
                  </a:cubicBezTo>
                  <a:cubicBezTo>
                    <a:pt x="300" y="205"/>
                    <a:pt x="300" y="205"/>
                    <a:pt x="300" y="205"/>
                  </a:cubicBezTo>
                  <a:cubicBezTo>
                    <a:pt x="301" y="205"/>
                    <a:pt x="301" y="205"/>
                    <a:pt x="301" y="205"/>
                  </a:cubicBezTo>
                  <a:cubicBezTo>
                    <a:pt x="301" y="205"/>
                    <a:pt x="301" y="205"/>
                    <a:pt x="301" y="205"/>
                  </a:cubicBezTo>
                  <a:cubicBezTo>
                    <a:pt x="300" y="205"/>
                    <a:pt x="300" y="205"/>
                    <a:pt x="300" y="205"/>
                  </a:cubicBezTo>
                  <a:cubicBezTo>
                    <a:pt x="299" y="205"/>
                    <a:pt x="299" y="205"/>
                    <a:pt x="299" y="205"/>
                  </a:cubicBezTo>
                  <a:cubicBezTo>
                    <a:pt x="299" y="204"/>
                    <a:pt x="299" y="204"/>
                    <a:pt x="299" y="204"/>
                  </a:cubicBezTo>
                  <a:cubicBezTo>
                    <a:pt x="299" y="203"/>
                    <a:pt x="299" y="203"/>
                    <a:pt x="299" y="203"/>
                  </a:cubicBezTo>
                  <a:cubicBezTo>
                    <a:pt x="299" y="202"/>
                    <a:pt x="299" y="202"/>
                    <a:pt x="299" y="202"/>
                  </a:cubicBezTo>
                  <a:cubicBezTo>
                    <a:pt x="299" y="203"/>
                    <a:pt x="299" y="203"/>
                    <a:pt x="299" y="203"/>
                  </a:cubicBezTo>
                  <a:cubicBezTo>
                    <a:pt x="298" y="203"/>
                    <a:pt x="298" y="203"/>
                    <a:pt x="298" y="203"/>
                  </a:cubicBezTo>
                  <a:cubicBezTo>
                    <a:pt x="298" y="202"/>
                    <a:pt x="298" y="202"/>
                    <a:pt x="298" y="202"/>
                  </a:cubicBezTo>
                  <a:cubicBezTo>
                    <a:pt x="298" y="201"/>
                    <a:pt x="298" y="201"/>
                    <a:pt x="298" y="201"/>
                  </a:cubicBezTo>
                  <a:cubicBezTo>
                    <a:pt x="298" y="202"/>
                    <a:pt x="298" y="202"/>
                    <a:pt x="298" y="202"/>
                  </a:cubicBezTo>
                  <a:cubicBezTo>
                    <a:pt x="298" y="202"/>
                    <a:pt x="298" y="202"/>
                    <a:pt x="298" y="202"/>
                  </a:cubicBezTo>
                  <a:cubicBezTo>
                    <a:pt x="297" y="202"/>
                    <a:pt x="297" y="202"/>
                    <a:pt x="297" y="202"/>
                  </a:cubicBezTo>
                  <a:cubicBezTo>
                    <a:pt x="297" y="201"/>
                    <a:pt x="297" y="201"/>
                    <a:pt x="297" y="201"/>
                  </a:cubicBezTo>
                  <a:cubicBezTo>
                    <a:pt x="297" y="201"/>
                    <a:pt x="297" y="201"/>
                    <a:pt x="297" y="201"/>
                  </a:cubicBezTo>
                  <a:cubicBezTo>
                    <a:pt x="297" y="201"/>
                    <a:pt x="297" y="201"/>
                    <a:pt x="297" y="201"/>
                  </a:cubicBezTo>
                  <a:cubicBezTo>
                    <a:pt x="297" y="201"/>
                    <a:pt x="297" y="201"/>
                    <a:pt x="297" y="201"/>
                  </a:cubicBezTo>
                  <a:cubicBezTo>
                    <a:pt x="297" y="201"/>
                    <a:pt x="297" y="201"/>
                    <a:pt x="297" y="201"/>
                  </a:cubicBezTo>
                  <a:cubicBezTo>
                    <a:pt x="297" y="202"/>
                    <a:pt x="297" y="202"/>
                    <a:pt x="297" y="202"/>
                  </a:cubicBezTo>
                  <a:cubicBezTo>
                    <a:pt x="296" y="201"/>
                    <a:pt x="296" y="201"/>
                    <a:pt x="296" y="201"/>
                  </a:cubicBezTo>
                  <a:cubicBezTo>
                    <a:pt x="296" y="201"/>
                    <a:pt x="296" y="201"/>
                    <a:pt x="296" y="201"/>
                  </a:cubicBezTo>
                  <a:cubicBezTo>
                    <a:pt x="296" y="201"/>
                    <a:pt x="296" y="201"/>
                    <a:pt x="296" y="201"/>
                  </a:cubicBezTo>
                  <a:cubicBezTo>
                    <a:pt x="296" y="200"/>
                    <a:pt x="296" y="200"/>
                    <a:pt x="296" y="200"/>
                  </a:cubicBezTo>
                  <a:cubicBezTo>
                    <a:pt x="295" y="199"/>
                    <a:pt x="295" y="199"/>
                    <a:pt x="295" y="199"/>
                  </a:cubicBezTo>
                  <a:cubicBezTo>
                    <a:pt x="295" y="198"/>
                    <a:pt x="295" y="198"/>
                    <a:pt x="295" y="198"/>
                  </a:cubicBezTo>
                  <a:cubicBezTo>
                    <a:pt x="295" y="199"/>
                    <a:pt x="295" y="199"/>
                    <a:pt x="295" y="199"/>
                  </a:cubicBezTo>
                  <a:cubicBezTo>
                    <a:pt x="295" y="200"/>
                    <a:pt x="295" y="200"/>
                    <a:pt x="295" y="200"/>
                  </a:cubicBezTo>
                  <a:cubicBezTo>
                    <a:pt x="295" y="201"/>
                    <a:pt x="295" y="201"/>
                    <a:pt x="295" y="201"/>
                  </a:cubicBezTo>
                  <a:cubicBezTo>
                    <a:pt x="295" y="201"/>
                    <a:pt x="295" y="201"/>
                    <a:pt x="295" y="201"/>
                  </a:cubicBezTo>
                  <a:cubicBezTo>
                    <a:pt x="294" y="200"/>
                    <a:pt x="294" y="200"/>
                    <a:pt x="294" y="200"/>
                  </a:cubicBezTo>
                  <a:cubicBezTo>
                    <a:pt x="294" y="199"/>
                    <a:pt x="294" y="199"/>
                    <a:pt x="294" y="199"/>
                  </a:cubicBezTo>
                  <a:cubicBezTo>
                    <a:pt x="294" y="199"/>
                    <a:pt x="294" y="199"/>
                    <a:pt x="294" y="199"/>
                  </a:cubicBezTo>
                  <a:cubicBezTo>
                    <a:pt x="293" y="199"/>
                    <a:pt x="293" y="199"/>
                    <a:pt x="293" y="199"/>
                  </a:cubicBezTo>
                  <a:cubicBezTo>
                    <a:pt x="293" y="198"/>
                    <a:pt x="293" y="198"/>
                    <a:pt x="293" y="198"/>
                  </a:cubicBezTo>
                  <a:cubicBezTo>
                    <a:pt x="292" y="197"/>
                    <a:pt x="292" y="197"/>
                    <a:pt x="292" y="197"/>
                  </a:cubicBezTo>
                  <a:cubicBezTo>
                    <a:pt x="292" y="197"/>
                    <a:pt x="292" y="197"/>
                    <a:pt x="292" y="197"/>
                  </a:cubicBezTo>
                  <a:cubicBezTo>
                    <a:pt x="292" y="196"/>
                    <a:pt x="292" y="196"/>
                    <a:pt x="292" y="196"/>
                  </a:cubicBezTo>
                  <a:cubicBezTo>
                    <a:pt x="291" y="197"/>
                    <a:pt x="291" y="197"/>
                    <a:pt x="291" y="197"/>
                  </a:cubicBezTo>
                  <a:cubicBezTo>
                    <a:pt x="291" y="197"/>
                    <a:pt x="291" y="197"/>
                    <a:pt x="291" y="197"/>
                  </a:cubicBezTo>
                  <a:cubicBezTo>
                    <a:pt x="292" y="198"/>
                    <a:pt x="292" y="198"/>
                    <a:pt x="292" y="198"/>
                  </a:cubicBezTo>
                  <a:cubicBezTo>
                    <a:pt x="292" y="199"/>
                    <a:pt x="292" y="199"/>
                    <a:pt x="292" y="199"/>
                  </a:cubicBezTo>
                  <a:cubicBezTo>
                    <a:pt x="291" y="198"/>
                    <a:pt x="291" y="198"/>
                    <a:pt x="291" y="198"/>
                  </a:cubicBezTo>
                  <a:cubicBezTo>
                    <a:pt x="291" y="198"/>
                    <a:pt x="291" y="198"/>
                    <a:pt x="291" y="198"/>
                  </a:cubicBezTo>
                  <a:cubicBezTo>
                    <a:pt x="291" y="197"/>
                    <a:pt x="291" y="197"/>
                    <a:pt x="291" y="197"/>
                  </a:cubicBezTo>
                  <a:cubicBezTo>
                    <a:pt x="290" y="197"/>
                    <a:pt x="290" y="197"/>
                    <a:pt x="290" y="197"/>
                  </a:cubicBezTo>
                  <a:cubicBezTo>
                    <a:pt x="289" y="196"/>
                    <a:pt x="289" y="196"/>
                    <a:pt x="289" y="196"/>
                  </a:cubicBezTo>
                  <a:cubicBezTo>
                    <a:pt x="289" y="195"/>
                    <a:pt x="289" y="195"/>
                    <a:pt x="289" y="195"/>
                  </a:cubicBezTo>
                  <a:cubicBezTo>
                    <a:pt x="288" y="195"/>
                    <a:pt x="288" y="195"/>
                    <a:pt x="288" y="195"/>
                  </a:cubicBezTo>
                  <a:cubicBezTo>
                    <a:pt x="288" y="196"/>
                    <a:pt x="288" y="196"/>
                    <a:pt x="288" y="196"/>
                  </a:cubicBezTo>
                  <a:cubicBezTo>
                    <a:pt x="287" y="195"/>
                    <a:pt x="287" y="195"/>
                    <a:pt x="287" y="195"/>
                  </a:cubicBezTo>
                  <a:cubicBezTo>
                    <a:pt x="287" y="196"/>
                    <a:pt x="287" y="196"/>
                    <a:pt x="287" y="196"/>
                  </a:cubicBezTo>
                  <a:cubicBezTo>
                    <a:pt x="288" y="197"/>
                    <a:pt x="288" y="197"/>
                    <a:pt x="288" y="197"/>
                  </a:cubicBezTo>
                  <a:cubicBezTo>
                    <a:pt x="289" y="198"/>
                    <a:pt x="289" y="198"/>
                    <a:pt x="289" y="198"/>
                  </a:cubicBezTo>
                  <a:cubicBezTo>
                    <a:pt x="289" y="198"/>
                    <a:pt x="289" y="198"/>
                    <a:pt x="289" y="198"/>
                  </a:cubicBezTo>
                  <a:cubicBezTo>
                    <a:pt x="289" y="199"/>
                    <a:pt x="289" y="199"/>
                    <a:pt x="289" y="199"/>
                  </a:cubicBezTo>
                  <a:cubicBezTo>
                    <a:pt x="289" y="200"/>
                    <a:pt x="289" y="200"/>
                    <a:pt x="289" y="200"/>
                  </a:cubicBezTo>
                  <a:cubicBezTo>
                    <a:pt x="289" y="200"/>
                    <a:pt x="289" y="200"/>
                    <a:pt x="289" y="200"/>
                  </a:cubicBezTo>
                  <a:cubicBezTo>
                    <a:pt x="290" y="200"/>
                    <a:pt x="290" y="200"/>
                    <a:pt x="290" y="200"/>
                  </a:cubicBezTo>
                  <a:cubicBezTo>
                    <a:pt x="291" y="200"/>
                    <a:pt x="291" y="200"/>
                    <a:pt x="291" y="200"/>
                  </a:cubicBezTo>
                  <a:cubicBezTo>
                    <a:pt x="291" y="201"/>
                    <a:pt x="291" y="201"/>
                    <a:pt x="291" y="201"/>
                  </a:cubicBezTo>
                  <a:cubicBezTo>
                    <a:pt x="291" y="201"/>
                    <a:pt x="291" y="201"/>
                    <a:pt x="291" y="201"/>
                  </a:cubicBezTo>
                  <a:cubicBezTo>
                    <a:pt x="292" y="201"/>
                    <a:pt x="292" y="201"/>
                    <a:pt x="292" y="201"/>
                  </a:cubicBezTo>
                  <a:cubicBezTo>
                    <a:pt x="291" y="202"/>
                    <a:pt x="291" y="202"/>
                    <a:pt x="291" y="202"/>
                  </a:cubicBezTo>
                  <a:cubicBezTo>
                    <a:pt x="292" y="202"/>
                    <a:pt x="292" y="202"/>
                    <a:pt x="292" y="202"/>
                  </a:cubicBezTo>
                  <a:cubicBezTo>
                    <a:pt x="292" y="202"/>
                    <a:pt x="292" y="202"/>
                    <a:pt x="292" y="202"/>
                  </a:cubicBezTo>
                  <a:cubicBezTo>
                    <a:pt x="293" y="203"/>
                    <a:pt x="293" y="203"/>
                    <a:pt x="293" y="203"/>
                  </a:cubicBezTo>
                  <a:cubicBezTo>
                    <a:pt x="293" y="203"/>
                    <a:pt x="293" y="203"/>
                    <a:pt x="293" y="203"/>
                  </a:cubicBezTo>
                  <a:cubicBezTo>
                    <a:pt x="293" y="203"/>
                    <a:pt x="293" y="203"/>
                    <a:pt x="293" y="203"/>
                  </a:cubicBezTo>
                  <a:cubicBezTo>
                    <a:pt x="294" y="204"/>
                    <a:pt x="294" y="204"/>
                    <a:pt x="294" y="204"/>
                  </a:cubicBezTo>
                  <a:cubicBezTo>
                    <a:pt x="294" y="204"/>
                    <a:pt x="294" y="204"/>
                    <a:pt x="294" y="204"/>
                  </a:cubicBezTo>
                  <a:cubicBezTo>
                    <a:pt x="293" y="205"/>
                    <a:pt x="293" y="205"/>
                    <a:pt x="293" y="205"/>
                  </a:cubicBezTo>
                  <a:cubicBezTo>
                    <a:pt x="294" y="205"/>
                    <a:pt x="294" y="205"/>
                    <a:pt x="294" y="205"/>
                  </a:cubicBezTo>
                  <a:cubicBezTo>
                    <a:pt x="294" y="206"/>
                    <a:pt x="294" y="206"/>
                    <a:pt x="294" y="206"/>
                  </a:cubicBezTo>
                  <a:cubicBezTo>
                    <a:pt x="294" y="206"/>
                    <a:pt x="294" y="206"/>
                    <a:pt x="294" y="206"/>
                  </a:cubicBezTo>
                  <a:cubicBezTo>
                    <a:pt x="295" y="205"/>
                    <a:pt x="295" y="205"/>
                    <a:pt x="295" y="205"/>
                  </a:cubicBezTo>
                  <a:cubicBezTo>
                    <a:pt x="295" y="206"/>
                    <a:pt x="295" y="206"/>
                    <a:pt x="295" y="206"/>
                  </a:cubicBezTo>
                  <a:cubicBezTo>
                    <a:pt x="295" y="206"/>
                    <a:pt x="295" y="206"/>
                    <a:pt x="295" y="206"/>
                  </a:cubicBezTo>
                  <a:cubicBezTo>
                    <a:pt x="295" y="207"/>
                    <a:pt x="295" y="207"/>
                    <a:pt x="295" y="207"/>
                  </a:cubicBezTo>
                  <a:cubicBezTo>
                    <a:pt x="295" y="207"/>
                    <a:pt x="295" y="207"/>
                    <a:pt x="295" y="207"/>
                  </a:cubicBezTo>
                  <a:cubicBezTo>
                    <a:pt x="296" y="207"/>
                    <a:pt x="296" y="207"/>
                    <a:pt x="296" y="207"/>
                  </a:cubicBezTo>
                  <a:cubicBezTo>
                    <a:pt x="295" y="208"/>
                    <a:pt x="295" y="208"/>
                    <a:pt x="295" y="208"/>
                  </a:cubicBezTo>
                  <a:cubicBezTo>
                    <a:pt x="295" y="207"/>
                    <a:pt x="295" y="207"/>
                    <a:pt x="295" y="207"/>
                  </a:cubicBezTo>
                  <a:cubicBezTo>
                    <a:pt x="294" y="208"/>
                    <a:pt x="294" y="208"/>
                    <a:pt x="294" y="208"/>
                  </a:cubicBezTo>
                  <a:cubicBezTo>
                    <a:pt x="295" y="208"/>
                    <a:pt x="295" y="208"/>
                    <a:pt x="295" y="208"/>
                  </a:cubicBezTo>
                  <a:cubicBezTo>
                    <a:pt x="295" y="209"/>
                    <a:pt x="295" y="209"/>
                    <a:pt x="295" y="209"/>
                  </a:cubicBezTo>
                  <a:cubicBezTo>
                    <a:pt x="295" y="209"/>
                    <a:pt x="295" y="209"/>
                    <a:pt x="295" y="209"/>
                  </a:cubicBezTo>
                  <a:cubicBezTo>
                    <a:pt x="295" y="209"/>
                    <a:pt x="295" y="209"/>
                    <a:pt x="295" y="209"/>
                  </a:cubicBezTo>
                  <a:close/>
                  <a:moveTo>
                    <a:pt x="221" y="190"/>
                  </a:moveTo>
                  <a:cubicBezTo>
                    <a:pt x="221" y="190"/>
                    <a:pt x="221" y="190"/>
                    <a:pt x="221" y="190"/>
                  </a:cubicBezTo>
                  <a:cubicBezTo>
                    <a:pt x="222" y="189"/>
                    <a:pt x="222" y="189"/>
                    <a:pt x="222" y="189"/>
                  </a:cubicBezTo>
                  <a:cubicBezTo>
                    <a:pt x="222" y="189"/>
                    <a:pt x="222" y="189"/>
                    <a:pt x="222" y="189"/>
                  </a:cubicBezTo>
                  <a:cubicBezTo>
                    <a:pt x="222" y="189"/>
                    <a:pt x="222" y="189"/>
                    <a:pt x="222" y="189"/>
                  </a:cubicBezTo>
                  <a:cubicBezTo>
                    <a:pt x="223" y="189"/>
                    <a:pt x="223" y="189"/>
                    <a:pt x="223" y="189"/>
                  </a:cubicBezTo>
                  <a:cubicBezTo>
                    <a:pt x="223" y="189"/>
                    <a:pt x="223" y="189"/>
                    <a:pt x="223" y="189"/>
                  </a:cubicBezTo>
                  <a:cubicBezTo>
                    <a:pt x="224" y="189"/>
                    <a:pt x="224" y="189"/>
                    <a:pt x="224" y="189"/>
                  </a:cubicBezTo>
                  <a:cubicBezTo>
                    <a:pt x="224" y="189"/>
                    <a:pt x="224" y="189"/>
                    <a:pt x="224" y="189"/>
                  </a:cubicBezTo>
                  <a:cubicBezTo>
                    <a:pt x="225" y="189"/>
                    <a:pt x="225" y="189"/>
                    <a:pt x="225" y="189"/>
                  </a:cubicBezTo>
                  <a:cubicBezTo>
                    <a:pt x="225" y="190"/>
                    <a:pt x="225" y="190"/>
                    <a:pt x="225" y="190"/>
                  </a:cubicBezTo>
                  <a:cubicBezTo>
                    <a:pt x="224" y="191"/>
                    <a:pt x="224" y="191"/>
                    <a:pt x="224" y="191"/>
                  </a:cubicBezTo>
                  <a:cubicBezTo>
                    <a:pt x="224" y="191"/>
                    <a:pt x="224" y="191"/>
                    <a:pt x="224" y="191"/>
                  </a:cubicBezTo>
                  <a:cubicBezTo>
                    <a:pt x="224" y="192"/>
                    <a:pt x="224" y="192"/>
                    <a:pt x="224" y="192"/>
                  </a:cubicBezTo>
                  <a:cubicBezTo>
                    <a:pt x="224" y="193"/>
                    <a:pt x="224" y="193"/>
                    <a:pt x="224" y="193"/>
                  </a:cubicBezTo>
                  <a:cubicBezTo>
                    <a:pt x="224" y="193"/>
                    <a:pt x="224" y="193"/>
                    <a:pt x="224" y="193"/>
                  </a:cubicBezTo>
                  <a:cubicBezTo>
                    <a:pt x="225" y="193"/>
                    <a:pt x="225" y="193"/>
                    <a:pt x="225" y="193"/>
                  </a:cubicBezTo>
                  <a:cubicBezTo>
                    <a:pt x="225" y="193"/>
                    <a:pt x="225" y="193"/>
                    <a:pt x="225" y="193"/>
                  </a:cubicBezTo>
                  <a:cubicBezTo>
                    <a:pt x="225" y="193"/>
                    <a:pt x="225" y="193"/>
                    <a:pt x="225" y="193"/>
                  </a:cubicBezTo>
                  <a:cubicBezTo>
                    <a:pt x="226" y="193"/>
                    <a:pt x="226" y="193"/>
                    <a:pt x="226" y="193"/>
                  </a:cubicBezTo>
                  <a:cubicBezTo>
                    <a:pt x="227" y="193"/>
                    <a:pt x="227" y="193"/>
                    <a:pt x="227" y="193"/>
                  </a:cubicBezTo>
                  <a:cubicBezTo>
                    <a:pt x="227" y="193"/>
                    <a:pt x="227" y="193"/>
                    <a:pt x="227" y="193"/>
                  </a:cubicBezTo>
                  <a:cubicBezTo>
                    <a:pt x="228" y="192"/>
                    <a:pt x="228" y="192"/>
                    <a:pt x="228" y="192"/>
                  </a:cubicBezTo>
                  <a:cubicBezTo>
                    <a:pt x="228" y="192"/>
                    <a:pt x="228" y="192"/>
                    <a:pt x="228" y="192"/>
                  </a:cubicBezTo>
                  <a:cubicBezTo>
                    <a:pt x="229" y="192"/>
                    <a:pt x="229" y="192"/>
                    <a:pt x="229" y="192"/>
                  </a:cubicBezTo>
                  <a:cubicBezTo>
                    <a:pt x="229" y="191"/>
                    <a:pt x="229" y="191"/>
                    <a:pt x="229" y="191"/>
                  </a:cubicBezTo>
                  <a:cubicBezTo>
                    <a:pt x="230" y="190"/>
                    <a:pt x="230" y="190"/>
                    <a:pt x="230" y="190"/>
                  </a:cubicBezTo>
                  <a:cubicBezTo>
                    <a:pt x="230" y="190"/>
                    <a:pt x="230" y="190"/>
                    <a:pt x="230" y="190"/>
                  </a:cubicBezTo>
                  <a:cubicBezTo>
                    <a:pt x="230" y="190"/>
                    <a:pt x="230" y="190"/>
                    <a:pt x="230" y="190"/>
                  </a:cubicBezTo>
                  <a:cubicBezTo>
                    <a:pt x="231" y="190"/>
                    <a:pt x="231" y="190"/>
                    <a:pt x="231" y="190"/>
                  </a:cubicBezTo>
                  <a:cubicBezTo>
                    <a:pt x="232" y="190"/>
                    <a:pt x="232" y="190"/>
                    <a:pt x="232" y="190"/>
                  </a:cubicBezTo>
                  <a:cubicBezTo>
                    <a:pt x="232" y="190"/>
                    <a:pt x="232" y="190"/>
                    <a:pt x="232" y="190"/>
                  </a:cubicBezTo>
                  <a:cubicBezTo>
                    <a:pt x="232" y="190"/>
                    <a:pt x="232" y="190"/>
                    <a:pt x="232" y="190"/>
                  </a:cubicBezTo>
                  <a:cubicBezTo>
                    <a:pt x="233" y="189"/>
                    <a:pt x="233" y="189"/>
                    <a:pt x="233" y="189"/>
                  </a:cubicBezTo>
                  <a:cubicBezTo>
                    <a:pt x="233" y="188"/>
                    <a:pt x="233" y="188"/>
                    <a:pt x="233" y="188"/>
                  </a:cubicBezTo>
                  <a:cubicBezTo>
                    <a:pt x="233" y="187"/>
                    <a:pt x="233" y="187"/>
                    <a:pt x="233" y="187"/>
                  </a:cubicBezTo>
                  <a:cubicBezTo>
                    <a:pt x="234" y="187"/>
                    <a:pt x="234" y="187"/>
                    <a:pt x="234" y="187"/>
                  </a:cubicBezTo>
                  <a:cubicBezTo>
                    <a:pt x="234" y="187"/>
                    <a:pt x="234" y="187"/>
                    <a:pt x="234" y="187"/>
                  </a:cubicBezTo>
                  <a:cubicBezTo>
                    <a:pt x="235" y="187"/>
                    <a:pt x="235" y="187"/>
                    <a:pt x="235" y="187"/>
                  </a:cubicBezTo>
                  <a:cubicBezTo>
                    <a:pt x="235" y="187"/>
                    <a:pt x="235" y="187"/>
                    <a:pt x="235" y="187"/>
                  </a:cubicBezTo>
                  <a:cubicBezTo>
                    <a:pt x="236" y="186"/>
                    <a:pt x="236" y="186"/>
                    <a:pt x="236" y="186"/>
                  </a:cubicBezTo>
                  <a:cubicBezTo>
                    <a:pt x="236" y="187"/>
                    <a:pt x="236" y="187"/>
                    <a:pt x="236" y="187"/>
                  </a:cubicBezTo>
                  <a:cubicBezTo>
                    <a:pt x="236" y="187"/>
                    <a:pt x="236" y="187"/>
                    <a:pt x="236" y="187"/>
                  </a:cubicBezTo>
                  <a:cubicBezTo>
                    <a:pt x="236" y="188"/>
                    <a:pt x="236" y="188"/>
                    <a:pt x="236" y="188"/>
                  </a:cubicBezTo>
                  <a:cubicBezTo>
                    <a:pt x="235" y="188"/>
                    <a:pt x="235" y="188"/>
                    <a:pt x="235" y="188"/>
                  </a:cubicBezTo>
                  <a:cubicBezTo>
                    <a:pt x="236" y="188"/>
                    <a:pt x="236" y="188"/>
                    <a:pt x="236" y="188"/>
                  </a:cubicBezTo>
                  <a:cubicBezTo>
                    <a:pt x="237" y="188"/>
                    <a:pt x="237" y="188"/>
                    <a:pt x="237" y="188"/>
                  </a:cubicBezTo>
                  <a:cubicBezTo>
                    <a:pt x="238" y="189"/>
                    <a:pt x="238" y="189"/>
                    <a:pt x="238" y="189"/>
                  </a:cubicBezTo>
                  <a:cubicBezTo>
                    <a:pt x="238" y="189"/>
                    <a:pt x="238" y="189"/>
                    <a:pt x="238" y="189"/>
                  </a:cubicBezTo>
                  <a:cubicBezTo>
                    <a:pt x="237" y="190"/>
                    <a:pt x="237" y="190"/>
                    <a:pt x="237" y="190"/>
                  </a:cubicBezTo>
                  <a:cubicBezTo>
                    <a:pt x="237" y="190"/>
                    <a:pt x="237" y="190"/>
                    <a:pt x="237" y="190"/>
                  </a:cubicBezTo>
                  <a:cubicBezTo>
                    <a:pt x="237" y="191"/>
                    <a:pt x="237" y="191"/>
                    <a:pt x="237" y="191"/>
                  </a:cubicBezTo>
                  <a:cubicBezTo>
                    <a:pt x="237" y="191"/>
                    <a:pt x="237" y="191"/>
                    <a:pt x="237" y="191"/>
                  </a:cubicBezTo>
                  <a:cubicBezTo>
                    <a:pt x="238" y="191"/>
                    <a:pt x="238" y="191"/>
                    <a:pt x="238" y="191"/>
                  </a:cubicBezTo>
                  <a:cubicBezTo>
                    <a:pt x="238" y="191"/>
                    <a:pt x="238" y="191"/>
                    <a:pt x="238" y="191"/>
                  </a:cubicBezTo>
                  <a:cubicBezTo>
                    <a:pt x="239" y="191"/>
                    <a:pt x="239" y="191"/>
                    <a:pt x="239" y="191"/>
                  </a:cubicBezTo>
                  <a:cubicBezTo>
                    <a:pt x="239" y="191"/>
                    <a:pt x="239" y="191"/>
                    <a:pt x="239" y="191"/>
                  </a:cubicBezTo>
                  <a:cubicBezTo>
                    <a:pt x="239" y="192"/>
                    <a:pt x="239" y="192"/>
                    <a:pt x="239" y="192"/>
                  </a:cubicBezTo>
                  <a:cubicBezTo>
                    <a:pt x="240" y="192"/>
                    <a:pt x="240" y="192"/>
                    <a:pt x="240" y="192"/>
                  </a:cubicBezTo>
                  <a:cubicBezTo>
                    <a:pt x="241" y="192"/>
                    <a:pt x="241" y="192"/>
                    <a:pt x="241" y="192"/>
                  </a:cubicBezTo>
                  <a:cubicBezTo>
                    <a:pt x="241" y="192"/>
                    <a:pt x="241" y="192"/>
                    <a:pt x="241" y="192"/>
                  </a:cubicBezTo>
                  <a:cubicBezTo>
                    <a:pt x="242" y="193"/>
                    <a:pt x="242" y="193"/>
                    <a:pt x="242" y="193"/>
                  </a:cubicBezTo>
                  <a:cubicBezTo>
                    <a:pt x="243" y="193"/>
                    <a:pt x="243" y="193"/>
                    <a:pt x="243" y="193"/>
                  </a:cubicBezTo>
                  <a:cubicBezTo>
                    <a:pt x="243" y="192"/>
                    <a:pt x="243" y="192"/>
                    <a:pt x="243" y="192"/>
                  </a:cubicBezTo>
                  <a:cubicBezTo>
                    <a:pt x="244" y="191"/>
                    <a:pt x="244" y="191"/>
                    <a:pt x="244" y="191"/>
                  </a:cubicBezTo>
                  <a:cubicBezTo>
                    <a:pt x="244" y="191"/>
                    <a:pt x="244" y="191"/>
                    <a:pt x="244" y="191"/>
                  </a:cubicBezTo>
                  <a:cubicBezTo>
                    <a:pt x="245" y="191"/>
                    <a:pt x="245" y="191"/>
                    <a:pt x="245" y="191"/>
                  </a:cubicBezTo>
                  <a:cubicBezTo>
                    <a:pt x="245" y="190"/>
                    <a:pt x="245" y="190"/>
                    <a:pt x="245" y="190"/>
                  </a:cubicBezTo>
                  <a:cubicBezTo>
                    <a:pt x="245" y="190"/>
                    <a:pt x="245" y="190"/>
                    <a:pt x="245" y="190"/>
                  </a:cubicBezTo>
                  <a:cubicBezTo>
                    <a:pt x="244" y="190"/>
                    <a:pt x="244" y="190"/>
                    <a:pt x="244" y="190"/>
                  </a:cubicBezTo>
                  <a:cubicBezTo>
                    <a:pt x="245" y="190"/>
                    <a:pt x="245" y="190"/>
                    <a:pt x="245" y="190"/>
                  </a:cubicBezTo>
                  <a:cubicBezTo>
                    <a:pt x="245" y="189"/>
                    <a:pt x="245" y="189"/>
                    <a:pt x="245" y="189"/>
                  </a:cubicBezTo>
                  <a:cubicBezTo>
                    <a:pt x="244" y="189"/>
                    <a:pt x="244" y="189"/>
                    <a:pt x="244" y="189"/>
                  </a:cubicBezTo>
                  <a:cubicBezTo>
                    <a:pt x="244" y="188"/>
                    <a:pt x="244" y="188"/>
                    <a:pt x="244" y="188"/>
                  </a:cubicBezTo>
                  <a:cubicBezTo>
                    <a:pt x="244" y="188"/>
                    <a:pt x="244" y="188"/>
                    <a:pt x="244" y="188"/>
                  </a:cubicBezTo>
                  <a:cubicBezTo>
                    <a:pt x="244" y="189"/>
                    <a:pt x="244" y="189"/>
                    <a:pt x="244" y="189"/>
                  </a:cubicBezTo>
                  <a:cubicBezTo>
                    <a:pt x="244" y="189"/>
                    <a:pt x="244" y="189"/>
                    <a:pt x="244" y="189"/>
                  </a:cubicBezTo>
                  <a:cubicBezTo>
                    <a:pt x="243" y="189"/>
                    <a:pt x="243" y="189"/>
                    <a:pt x="243" y="189"/>
                  </a:cubicBezTo>
                  <a:cubicBezTo>
                    <a:pt x="242" y="189"/>
                    <a:pt x="242" y="189"/>
                    <a:pt x="242" y="189"/>
                  </a:cubicBezTo>
                  <a:cubicBezTo>
                    <a:pt x="242" y="188"/>
                    <a:pt x="242" y="188"/>
                    <a:pt x="242" y="188"/>
                  </a:cubicBezTo>
                  <a:cubicBezTo>
                    <a:pt x="242" y="188"/>
                    <a:pt x="242" y="188"/>
                    <a:pt x="242" y="188"/>
                  </a:cubicBezTo>
                  <a:cubicBezTo>
                    <a:pt x="241" y="189"/>
                    <a:pt x="241" y="189"/>
                    <a:pt x="241" y="189"/>
                  </a:cubicBezTo>
                  <a:cubicBezTo>
                    <a:pt x="240" y="189"/>
                    <a:pt x="240" y="189"/>
                    <a:pt x="240" y="189"/>
                  </a:cubicBezTo>
                  <a:cubicBezTo>
                    <a:pt x="240" y="188"/>
                    <a:pt x="240" y="188"/>
                    <a:pt x="240" y="188"/>
                  </a:cubicBezTo>
                  <a:cubicBezTo>
                    <a:pt x="240" y="188"/>
                    <a:pt x="240" y="188"/>
                    <a:pt x="240" y="188"/>
                  </a:cubicBezTo>
                  <a:cubicBezTo>
                    <a:pt x="241" y="188"/>
                    <a:pt x="241" y="188"/>
                    <a:pt x="241" y="188"/>
                  </a:cubicBezTo>
                  <a:cubicBezTo>
                    <a:pt x="242" y="187"/>
                    <a:pt x="242" y="187"/>
                    <a:pt x="242" y="187"/>
                  </a:cubicBezTo>
                  <a:cubicBezTo>
                    <a:pt x="242" y="187"/>
                    <a:pt x="242" y="187"/>
                    <a:pt x="242" y="187"/>
                  </a:cubicBezTo>
                  <a:cubicBezTo>
                    <a:pt x="241" y="187"/>
                    <a:pt x="241" y="187"/>
                    <a:pt x="241" y="187"/>
                  </a:cubicBezTo>
                  <a:cubicBezTo>
                    <a:pt x="241" y="186"/>
                    <a:pt x="241" y="186"/>
                    <a:pt x="241" y="186"/>
                  </a:cubicBezTo>
                  <a:cubicBezTo>
                    <a:pt x="241" y="185"/>
                    <a:pt x="241" y="185"/>
                    <a:pt x="241" y="185"/>
                  </a:cubicBezTo>
                  <a:cubicBezTo>
                    <a:pt x="241" y="185"/>
                    <a:pt x="241" y="185"/>
                    <a:pt x="241" y="185"/>
                  </a:cubicBezTo>
                  <a:cubicBezTo>
                    <a:pt x="241" y="184"/>
                    <a:pt x="241" y="184"/>
                    <a:pt x="241" y="184"/>
                  </a:cubicBezTo>
                  <a:cubicBezTo>
                    <a:pt x="241" y="184"/>
                    <a:pt x="241" y="184"/>
                    <a:pt x="241" y="184"/>
                  </a:cubicBezTo>
                  <a:cubicBezTo>
                    <a:pt x="240" y="183"/>
                    <a:pt x="240" y="183"/>
                    <a:pt x="240" y="183"/>
                  </a:cubicBezTo>
                  <a:cubicBezTo>
                    <a:pt x="239" y="182"/>
                    <a:pt x="239" y="182"/>
                    <a:pt x="239" y="182"/>
                  </a:cubicBezTo>
                  <a:cubicBezTo>
                    <a:pt x="239" y="182"/>
                    <a:pt x="239" y="182"/>
                    <a:pt x="239" y="182"/>
                  </a:cubicBezTo>
                  <a:cubicBezTo>
                    <a:pt x="238" y="181"/>
                    <a:pt x="238" y="181"/>
                    <a:pt x="238" y="181"/>
                  </a:cubicBezTo>
                  <a:cubicBezTo>
                    <a:pt x="238" y="181"/>
                    <a:pt x="238" y="181"/>
                    <a:pt x="238" y="181"/>
                  </a:cubicBezTo>
                  <a:cubicBezTo>
                    <a:pt x="238" y="181"/>
                    <a:pt x="238" y="181"/>
                    <a:pt x="238" y="181"/>
                  </a:cubicBezTo>
                  <a:cubicBezTo>
                    <a:pt x="238" y="180"/>
                    <a:pt x="238" y="180"/>
                    <a:pt x="238" y="180"/>
                  </a:cubicBezTo>
                  <a:cubicBezTo>
                    <a:pt x="237" y="179"/>
                    <a:pt x="237" y="179"/>
                    <a:pt x="237" y="179"/>
                  </a:cubicBezTo>
                  <a:cubicBezTo>
                    <a:pt x="236" y="179"/>
                    <a:pt x="236" y="179"/>
                    <a:pt x="236" y="179"/>
                  </a:cubicBezTo>
                  <a:cubicBezTo>
                    <a:pt x="235" y="179"/>
                    <a:pt x="235" y="179"/>
                    <a:pt x="235" y="179"/>
                  </a:cubicBezTo>
                  <a:cubicBezTo>
                    <a:pt x="234" y="178"/>
                    <a:pt x="234" y="178"/>
                    <a:pt x="234" y="178"/>
                  </a:cubicBezTo>
                  <a:cubicBezTo>
                    <a:pt x="235" y="177"/>
                    <a:pt x="235" y="177"/>
                    <a:pt x="235" y="177"/>
                  </a:cubicBezTo>
                  <a:cubicBezTo>
                    <a:pt x="235" y="177"/>
                    <a:pt x="235" y="177"/>
                    <a:pt x="235" y="177"/>
                  </a:cubicBezTo>
                  <a:cubicBezTo>
                    <a:pt x="234" y="177"/>
                    <a:pt x="234" y="177"/>
                    <a:pt x="234" y="177"/>
                  </a:cubicBezTo>
                  <a:cubicBezTo>
                    <a:pt x="234" y="176"/>
                    <a:pt x="234" y="176"/>
                    <a:pt x="234" y="176"/>
                  </a:cubicBezTo>
                  <a:cubicBezTo>
                    <a:pt x="234" y="176"/>
                    <a:pt x="234" y="176"/>
                    <a:pt x="234" y="176"/>
                  </a:cubicBezTo>
                  <a:cubicBezTo>
                    <a:pt x="233" y="177"/>
                    <a:pt x="233" y="177"/>
                    <a:pt x="233" y="177"/>
                  </a:cubicBezTo>
                  <a:cubicBezTo>
                    <a:pt x="233" y="178"/>
                    <a:pt x="233" y="178"/>
                    <a:pt x="233" y="178"/>
                  </a:cubicBezTo>
                  <a:cubicBezTo>
                    <a:pt x="232" y="178"/>
                    <a:pt x="232" y="178"/>
                    <a:pt x="232" y="178"/>
                  </a:cubicBezTo>
                  <a:cubicBezTo>
                    <a:pt x="232" y="178"/>
                    <a:pt x="232" y="178"/>
                    <a:pt x="232" y="178"/>
                  </a:cubicBezTo>
                  <a:cubicBezTo>
                    <a:pt x="232" y="177"/>
                    <a:pt x="232" y="177"/>
                    <a:pt x="232" y="177"/>
                  </a:cubicBezTo>
                  <a:cubicBezTo>
                    <a:pt x="232" y="176"/>
                    <a:pt x="232" y="176"/>
                    <a:pt x="232" y="176"/>
                  </a:cubicBezTo>
                  <a:cubicBezTo>
                    <a:pt x="232" y="175"/>
                    <a:pt x="232" y="175"/>
                    <a:pt x="232" y="175"/>
                  </a:cubicBezTo>
                  <a:cubicBezTo>
                    <a:pt x="232" y="175"/>
                    <a:pt x="232" y="175"/>
                    <a:pt x="232" y="175"/>
                  </a:cubicBezTo>
                  <a:cubicBezTo>
                    <a:pt x="233" y="175"/>
                    <a:pt x="233" y="175"/>
                    <a:pt x="233" y="175"/>
                  </a:cubicBezTo>
                  <a:cubicBezTo>
                    <a:pt x="233" y="175"/>
                    <a:pt x="233" y="175"/>
                    <a:pt x="233" y="175"/>
                  </a:cubicBezTo>
                  <a:cubicBezTo>
                    <a:pt x="233" y="174"/>
                    <a:pt x="233" y="174"/>
                    <a:pt x="233" y="174"/>
                  </a:cubicBezTo>
                  <a:cubicBezTo>
                    <a:pt x="232" y="174"/>
                    <a:pt x="232" y="174"/>
                    <a:pt x="232" y="174"/>
                  </a:cubicBezTo>
                  <a:cubicBezTo>
                    <a:pt x="232" y="174"/>
                    <a:pt x="232" y="174"/>
                    <a:pt x="232" y="174"/>
                  </a:cubicBezTo>
                  <a:cubicBezTo>
                    <a:pt x="232" y="173"/>
                    <a:pt x="232" y="173"/>
                    <a:pt x="232" y="173"/>
                  </a:cubicBezTo>
                  <a:cubicBezTo>
                    <a:pt x="232" y="172"/>
                    <a:pt x="232" y="172"/>
                    <a:pt x="232" y="172"/>
                  </a:cubicBezTo>
                  <a:cubicBezTo>
                    <a:pt x="232" y="172"/>
                    <a:pt x="232" y="172"/>
                    <a:pt x="232" y="172"/>
                  </a:cubicBezTo>
                  <a:cubicBezTo>
                    <a:pt x="230" y="173"/>
                    <a:pt x="230" y="173"/>
                    <a:pt x="230" y="173"/>
                  </a:cubicBezTo>
                  <a:cubicBezTo>
                    <a:pt x="229" y="174"/>
                    <a:pt x="229" y="174"/>
                    <a:pt x="229" y="174"/>
                  </a:cubicBezTo>
                  <a:cubicBezTo>
                    <a:pt x="229" y="175"/>
                    <a:pt x="229" y="175"/>
                    <a:pt x="229" y="175"/>
                  </a:cubicBezTo>
                  <a:cubicBezTo>
                    <a:pt x="228" y="176"/>
                    <a:pt x="228" y="176"/>
                    <a:pt x="228" y="176"/>
                  </a:cubicBezTo>
                  <a:cubicBezTo>
                    <a:pt x="228" y="177"/>
                    <a:pt x="228" y="177"/>
                    <a:pt x="228" y="177"/>
                  </a:cubicBezTo>
                  <a:cubicBezTo>
                    <a:pt x="227" y="177"/>
                    <a:pt x="227" y="177"/>
                    <a:pt x="227" y="177"/>
                  </a:cubicBezTo>
                  <a:cubicBezTo>
                    <a:pt x="227" y="178"/>
                    <a:pt x="227" y="178"/>
                    <a:pt x="227" y="178"/>
                  </a:cubicBezTo>
                  <a:cubicBezTo>
                    <a:pt x="226" y="179"/>
                    <a:pt x="226" y="179"/>
                    <a:pt x="226" y="179"/>
                  </a:cubicBezTo>
                  <a:cubicBezTo>
                    <a:pt x="227" y="180"/>
                    <a:pt x="227" y="180"/>
                    <a:pt x="227" y="180"/>
                  </a:cubicBezTo>
                  <a:cubicBezTo>
                    <a:pt x="226" y="180"/>
                    <a:pt x="226" y="180"/>
                    <a:pt x="226" y="180"/>
                  </a:cubicBezTo>
                  <a:cubicBezTo>
                    <a:pt x="226" y="181"/>
                    <a:pt x="226" y="181"/>
                    <a:pt x="226" y="181"/>
                  </a:cubicBezTo>
                  <a:cubicBezTo>
                    <a:pt x="226" y="181"/>
                    <a:pt x="226" y="181"/>
                    <a:pt x="226" y="181"/>
                  </a:cubicBezTo>
                  <a:cubicBezTo>
                    <a:pt x="225" y="182"/>
                    <a:pt x="225" y="182"/>
                    <a:pt x="225" y="182"/>
                  </a:cubicBezTo>
                  <a:cubicBezTo>
                    <a:pt x="224" y="183"/>
                    <a:pt x="224" y="183"/>
                    <a:pt x="224" y="183"/>
                  </a:cubicBezTo>
                  <a:cubicBezTo>
                    <a:pt x="224" y="184"/>
                    <a:pt x="224" y="184"/>
                    <a:pt x="224" y="184"/>
                  </a:cubicBezTo>
                  <a:cubicBezTo>
                    <a:pt x="224" y="184"/>
                    <a:pt x="224" y="184"/>
                    <a:pt x="224" y="184"/>
                  </a:cubicBezTo>
                  <a:cubicBezTo>
                    <a:pt x="224" y="186"/>
                    <a:pt x="224" y="186"/>
                    <a:pt x="224" y="186"/>
                  </a:cubicBezTo>
                  <a:cubicBezTo>
                    <a:pt x="224" y="186"/>
                    <a:pt x="224" y="186"/>
                    <a:pt x="224" y="186"/>
                  </a:cubicBezTo>
                  <a:cubicBezTo>
                    <a:pt x="223" y="186"/>
                    <a:pt x="223" y="186"/>
                    <a:pt x="223" y="186"/>
                  </a:cubicBezTo>
                  <a:cubicBezTo>
                    <a:pt x="221" y="187"/>
                    <a:pt x="221" y="187"/>
                    <a:pt x="221" y="187"/>
                  </a:cubicBezTo>
                  <a:cubicBezTo>
                    <a:pt x="221" y="187"/>
                    <a:pt x="221" y="187"/>
                    <a:pt x="221" y="187"/>
                  </a:cubicBezTo>
                  <a:cubicBezTo>
                    <a:pt x="221" y="189"/>
                    <a:pt x="221" y="189"/>
                    <a:pt x="221" y="189"/>
                  </a:cubicBezTo>
                  <a:cubicBezTo>
                    <a:pt x="221" y="190"/>
                    <a:pt x="221" y="190"/>
                    <a:pt x="221" y="190"/>
                  </a:cubicBezTo>
                  <a:close/>
                  <a:moveTo>
                    <a:pt x="228" y="201"/>
                  </a:moveTo>
                  <a:cubicBezTo>
                    <a:pt x="228" y="201"/>
                    <a:pt x="228" y="201"/>
                    <a:pt x="228" y="201"/>
                  </a:cubicBezTo>
                  <a:cubicBezTo>
                    <a:pt x="229" y="201"/>
                    <a:pt x="229" y="201"/>
                    <a:pt x="229" y="201"/>
                  </a:cubicBezTo>
                  <a:cubicBezTo>
                    <a:pt x="229" y="200"/>
                    <a:pt x="229" y="200"/>
                    <a:pt x="229" y="200"/>
                  </a:cubicBezTo>
                  <a:cubicBezTo>
                    <a:pt x="230" y="200"/>
                    <a:pt x="230" y="200"/>
                    <a:pt x="230" y="200"/>
                  </a:cubicBezTo>
                  <a:cubicBezTo>
                    <a:pt x="230" y="201"/>
                    <a:pt x="230" y="201"/>
                    <a:pt x="230" y="201"/>
                  </a:cubicBezTo>
                  <a:cubicBezTo>
                    <a:pt x="231" y="201"/>
                    <a:pt x="231" y="201"/>
                    <a:pt x="231" y="201"/>
                  </a:cubicBezTo>
                  <a:cubicBezTo>
                    <a:pt x="231" y="201"/>
                    <a:pt x="231" y="201"/>
                    <a:pt x="231" y="201"/>
                  </a:cubicBezTo>
                  <a:cubicBezTo>
                    <a:pt x="232" y="200"/>
                    <a:pt x="232" y="200"/>
                    <a:pt x="232" y="200"/>
                  </a:cubicBezTo>
                  <a:cubicBezTo>
                    <a:pt x="233" y="200"/>
                    <a:pt x="233" y="200"/>
                    <a:pt x="233" y="200"/>
                  </a:cubicBezTo>
                  <a:cubicBezTo>
                    <a:pt x="234" y="199"/>
                    <a:pt x="234" y="199"/>
                    <a:pt x="234" y="199"/>
                  </a:cubicBezTo>
                  <a:cubicBezTo>
                    <a:pt x="235" y="198"/>
                    <a:pt x="235" y="198"/>
                    <a:pt x="235" y="198"/>
                  </a:cubicBezTo>
                  <a:cubicBezTo>
                    <a:pt x="235" y="198"/>
                    <a:pt x="235" y="198"/>
                    <a:pt x="235" y="198"/>
                  </a:cubicBezTo>
                  <a:cubicBezTo>
                    <a:pt x="236" y="198"/>
                    <a:pt x="236" y="198"/>
                    <a:pt x="236" y="198"/>
                  </a:cubicBezTo>
                  <a:cubicBezTo>
                    <a:pt x="236" y="197"/>
                    <a:pt x="236" y="197"/>
                    <a:pt x="236" y="197"/>
                  </a:cubicBezTo>
                  <a:cubicBezTo>
                    <a:pt x="237" y="197"/>
                    <a:pt x="237" y="197"/>
                    <a:pt x="237" y="197"/>
                  </a:cubicBezTo>
                  <a:cubicBezTo>
                    <a:pt x="237" y="196"/>
                    <a:pt x="237" y="196"/>
                    <a:pt x="237" y="196"/>
                  </a:cubicBezTo>
                  <a:cubicBezTo>
                    <a:pt x="236" y="196"/>
                    <a:pt x="236" y="196"/>
                    <a:pt x="236" y="196"/>
                  </a:cubicBezTo>
                  <a:cubicBezTo>
                    <a:pt x="236" y="196"/>
                    <a:pt x="236" y="196"/>
                    <a:pt x="236" y="196"/>
                  </a:cubicBezTo>
                  <a:cubicBezTo>
                    <a:pt x="235" y="196"/>
                    <a:pt x="235" y="196"/>
                    <a:pt x="235" y="196"/>
                  </a:cubicBezTo>
                  <a:cubicBezTo>
                    <a:pt x="234" y="196"/>
                    <a:pt x="234" y="196"/>
                    <a:pt x="234" y="196"/>
                  </a:cubicBezTo>
                  <a:cubicBezTo>
                    <a:pt x="234" y="196"/>
                    <a:pt x="234" y="196"/>
                    <a:pt x="234" y="196"/>
                  </a:cubicBezTo>
                  <a:cubicBezTo>
                    <a:pt x="233" y="196"/>
                    <a:pt x="233" y="196"/>
                    <a:pt x="233" y="196"/>
                  </a:cubicBezTo>
                  <a:cubicBezTo>
                    <a:pt x="233" y="197"/>
                    <a:pt x="233" y="197"/>
                    <a:pt x="233" y="197"/>
                  </a:cubicBezTo>
                  <a:cubicBezTo>
                    <a:pt x="232" y="197"/>
                    <a:pt x="232" y="197"/>
                    <a:pt x="232" y="197"/>
                  </a:cubicBezTo>
                  <a:cubicBezTo>
                    <a:pt x="232" y="196"/>
                    <a:pt x="232" y="196"/>
                    <a:pt x="232" y="196"/>
                  </a:cubicBezTo>
                  <a:cubicBezTo>
                    <a:pt x="232" y="196"/>
                    <a:pt x="232" y="196"/>
                    <a:pt x="232" y="196"/>
                  </a:cubicBezTo>
                  <a:cubicBezTo>
                    <a:pt x="231" y="196"/>
                    <a:pt x="231" y="196"/>
                    <a:pt x="231" y="196"/>
                  </a:cubicBezTo>
                  <a:cubicBezTo>
                    <a:pt x="230" y="197"/>
                    <a:pt x="230" y="197"/>
                    <a:pt x="230" y="197"/>
                  </a:cubicBezTo>
                  <a:cubicBezTo>
                    <a:pt x="230" y="198"/>
                    <a:pt x="230" y="198"/>
                    <a:pt x="230" y="198"/>
                  </a:cubicBezTo>
                  <a:cubicBezTo>
                    <a:pt x="229" y="198"/>
                    <a:pt x="229" y="198"/>
                    <a:pt x="229" y="198"/>
                  </a:cubicBezTo>
                  <a:cubicBezTo>
                    <a:pt x="228" y="198"/>
                    <a:pt x="228" y="198"/>
                    <a:pt x="228" y="198"/>
                  </a:cubicBezTo>
                  <a:cubicBezTo>
                    <a:pt x="228" y="199"/>
                    <a:pt x="228" y="199"/>
                    <a:pt x="228" y="199"/>
                  </a:cubicBezTo>
                  <a:cubicBezTo>
                    <a:pt x="228" y="199"/>
                    <a:pt x="228" y="199"/>
                    <a:pt x="228" y="199"/>
                  </a:cubicBezTo>
                  <a:cubicBezTo>
                    <a:pt x="228" y="200"/>
                    <a:pt x="228" y="200"/>
                    <a:pt x="228" y="200"/>
                  </a:cubicBezTo>
                  <a:cubicBezTo>
                    <a:pt x="228" y="201"/>
                    <a:pt x="228" y="201"/>
                    <a:pt x="228" y="201"/>
                  </a:cubicBezTo>
                  <a:cubicBezTo>
                    <a:pt x="228" y="201"/>
                    <a:pt x="228" y="201"/>
                    <a:pt x="228" y="201"/>
                  </a:cubicBezTo>
                  <a:close/>
                  <a:moveTo>
                    <a:pt x="300" y="206"/>
                  </a:moveTo>
                  <a:cubicBezTo>
                    <a:pt x="300" y="207"/>
                    <a:pt x="300" y="207"/>
                    <a:pt x="300" y="207"/>
                  </a:cubicBezTo>
                  <a:cubicBezTo>
                    <a:pt x="301" y="207"/>
                    <a:pt x="301" y="207"/>
                    <a:pt x="301" y="207"/>
                  </a:cubicBezTo>
                  <a:cubicBezTo>
                    <a:pt x="301" y="207"/>
                    <a:pt x="301" y="207"/>
                    <a:pt x="301" y="207"/>
                  </a:cubicBezTo>
                  <a:cubicBezTo>
                    <a:pt x="302" y="207"/>
                    <a:pt x="302" y="207"/>
                    <a:pt x="302" y="207"/>
                  </a:cubicBezTo>
                  <a:cubicBezTo>
                    <a:pt x="302" y="207"/>
                    <a:pt x="302" y="207"/>
                    <a:pt x="302" y="207"/>
                  </a:cubicBezTo>
                  <a:cubicBezTo>
                    <a:pt x="302" y="206"/>
                    <a:pt x="302" y="206"/>
                    <a:pt x="302" y="206"/>
                  </a:cubicBezTo>
                  <a:cubicBezTo>
                    <a:pt x="302" y="206"/>
                    <a:pt x="302" y="206"/>
                    <a:pt x="302" y="206"/>
                  </a:cubicBezTo>
                  <a:cubicBezTo>
                    <a:pt x="302" y="206"/>
                    <a:pt x="302" y="206"/>
                    <a:pt x="302" y="206"/>
                  </a:cubicBezTo>
                  <a:cubicBezTo>
                    <a:pt x="301" y="206"/>
                    <a:pt x="301" y="206"/>
                    <a:pt x="301" y="206"/>
                  </a:cubicBezTo>
                  <a:cubicBezTo>
                    <a:pt x="300" y="206"/>
                    <a:pt x="300" y="206"/>
                    <a:pt x="300" y="206"/>
                  </a:cubicBezTo>
                  <a:cubicBezTo>
                    <a:pt x="300" y="206"/>
                    <a:pt x="300" y="206"/>
                    <a:pt x="300" y="206"/>
                  </a:cubicBezTo>
                  <a:close/>
                  <a:moveTo>
                    <a:pt x="277" y="201"/>
                  </a:moveTo>
                  <a:cubicBezTo>
                    <a:pt x="278" y="201"/>
                    <a:pt x="278" y="201"/>
                    <a:pt x="278" y="201"/>
                  </a:cubicBezTo>
                  <a:cubicBezTo>
                    <a:pt x="278" y="202"/>
                    <a:pt x="278" y="202"/>
                    <a:pt x="278" y="202"/>
                  </a:cubicBezTo>
                  <a:cubicBezTo>
                    <a:pt x="279" y="202"/>
                    <a:pt x="279" y="202"/>
                    <a:pt x="279" y="202"/>
                  </a:cubicBezTo>
                  <a:cubicBezTo>
                    <a:pt x="278" y="202"/>
                    <a:pt x="278" y="202"/>
                    <a:pt x="278" y="202"/>
                  </a:cubicBezTo>
                  <a:cubicBezTo>
                    <a:pt x="279" y="203"/>
                    <a:pt x="279" y="203"/>
                    <a:pt x="279" y="203"/>
                  </a:cubicBezTo>
                  <a:cubicBezTo>
                    <a:pt x="279" y="203"/>
                    <a:pt x="279" y="203"/>
                    <a:pt x="279" y="203"/>
                  </a:cubicBezTo>
                  <a:cubicBezTo>
                    <a:pt x="279" y="203"/>
                    <a:pt x="279" y="203"/>
                    <a:pt x="279" y="203"/>
                  </a:cubicBezTo>
                  <a:cubicBezTo>
                    <a:pt x="280" y="203"/>
                    <a:pt x="280" y="203"/>
                    <a:pt x="280" y="203"/>
                  </a:cubicBezTo>
                  <a:cubicBezTo>
                    <a:pt x="280" y="203"/>
                    <a:pt x="280" y="203"/>
                    <a:pt x="280" y="203"/>
                  </a:cubicBezTo>
                  <a:cubicBezTo>
                    <a:pt x="280" y="203"/>
                    <a:pt x="280" y="203"/>
                    <a:pt x="280" y="203"/>
                  </a:cubicBezTo>
                  <a:cubicBezTo>
                    <a:pt x="280" y="202"/>
                    <a:pt x="280" y="202"/>
                    <a:pt x="280" y="202"/>
                  </a:cubicBezTo>
                  <a:cubicBezTo>
                    <a:pt x="280" y="202"/>
                    <a:pt x="280" y="202"/>
                    <a:pt x="280" y="202"/>
                  </a:cubicBezTo>
                  <a:cubicBezTo>
                    <a:pt x="279" y="202"/>
                    <a:pt x="279" y="202"/>
                    <a:pt x="279" y="202"/>
                  </a:cubicBezTo>
                  <a:cubicBezTo>
                    <a:pt x="279" y="201"/>
                    <a:pt x="279" y="201"/>
                    <a:pt x="279" y="201"/>
                  </a:cubicBezTo>
                  <a:cubicBezTo>
                    <a:pt x="278" y="201"/>
                    <a:pt x="278" y="201"/>
                    <a:pt x="278" y="201"/>
                  </a:cubicBezTo>
                  <a:cubicBezTo>
                    <a:pt x="278" y="201"/>
                    <a:pt x="278" y="201"/>
                    <a:pt x="278" y="201"/>
                  </a:cubicBezTo>
                  <a:cubicBezTo>
                    <a:pt x="277" y="201"/>
                    <a:pt x="277" y="201"/>
                    <a:pt x="277" y="201"/>
                  </a:cubicBezTo>
                  <a:close/>
                  <a:moveTo>
                    <a:pt x="299" y="212"/>
                  </a:moveTo>
                  <a:cubicBezTo>
                    <a:pt x="298" y="211"/>
                    <a:pt x="298" y="211"/>
                    <a:pt x="298" y="211"/>
                  </a:cubicBezTo>
                  <a:cubicBezTo>
                    <a:pt x="298" y="211"/>
                    <a:pt x="298" y="211"/>
                    <a:pt x="298" y="211"/>
                  </a:cubicBezTo>
                  <a:cubicBezTo>
                    <a:pt x="298" y="210"/>
                    <a:pt x="298" y="210"/>
                    <a:pt x="298" y="210"/>
                  </a:cubicBezTo>
                  <a:cubicBezTo>
                    <a:pt x="298" y="210"/>
                    <a:pt x="298" y="210"/>
                    <a:pt x="298" y="210"/>
                  </a:cubicBezTo>
                  <a:cubicBezTo>
                    <a:pt x="298" y="210"/>
                    <a:pt x="298" y="210"/>
                    <a:pt x="298" y="210"/>
                  </a:cubicBezTo>
                  <a:cubicBezTo>
                    <a:pt x="298" y="210"/>
                    <a:pt x="298" y="210"/>
                    <a:pt x="298" y="210"/>
                  </a:cubicBezTo>
                  <a:cubicBezTo>
                    <a:pt x="298" y="210"/>
                    <a:pt x="298" y="210"/>
                    <a:pt x="298" y="210"/>
                  </a:cubicBezTo>
                  <a:cubicBezTo>
                    <a:pt x="299" y="211"/>
                    <a:pt x="299" y="211"/>
                    <a:pt x="299" y="211"/>
                  </a:cubicBezTo>
                  <a:cubicBezTo>
                    <a:pt x="299" y="211"/>
                    <a:pt x="299" y="211"/>
                    <a:pt x="299" y="211"/>
                  </a:cubicBezTo>
                  <a:cubicBezTo>
                    <a:pt x="299" y="212"/>
                    <a:pt x="299" y="212"/>
                    <a:pt x="299" y="212"/>
                  </a:cubicBezTo>
                  <a:close/>
                  <a:moveTo>
                    <a:pt x="298" y="214"/>
                  </a:moveTo>
                  <a:cubicBezTo>
                    <a:pt x="298" y="214"/>
                    <a:pt x="298" y="214"/>
                    <a:pt x="298" y="214"/>
                  </a:cubicBezTo>
                  <a:cubicBezTo>
                    <a:pt x="298" y="213"/>
                    <a:pt x="298" y="213"/>
                    <a:pt x="298" y="213"/>
                  </a:cubicBezTo>
                  <a:cubicBezTo>
                    <a:pt x="297" y="213"/>
                    <a:pt x="297" y="213"/>
                    <a:pt x="297" y="213"/>
                  </a:cubicBezTo>
                  <a:cubicBezTo>
                    <a:pt x="297" y="213"/>
                    <a:pt x="297" y="213"/>
                    <a:pt x="297" y="213"/>
                  </a:cubicBezTo>
                  <a:cubicBezTo>
                    <a:pt x="296" y="212"/>
                    <a:pt x="296" y="212"/>
                    <a:pt x="296" y="212"/>
                  </a:cubicBezTo>
                  <a:cubicBezTo>
                    <a:pt x="296" y="212"/>
                    <a:pt x="296" y="212"/>
                    <a:pt x="296" y="212"/>
                  </a:cubicBezTo>
                  <a:cubicBezTo>
                    <a:pt x="297" y="212"/>
                    <a:pt x="297" y="212"/>
                    <a:pt x="297" y="212"/>
                  </a:cubicBezTo>
                  <a:cubicBezTo>
                    <a:pt x="297" y="212"/>
                    <a:pt x="297" y="212"/>
                    <a:pt x="297" y="212"/>
                  </a:cubicBezTo>
                  <a:cubicBezTo>
                    <a:pt x="298" y="212"/>
                    <a:pt x="298" y="212"/>
                    <a:pt x="298" y="212"/>
                  </a:cubicBezTo>
                  <a:cubicBezTo>
                    <a:pt x="299" y="212"/>
                    <a:pt x="299" y="212"/>
                    <a:pt x="299" y="212"/>
                  </a:cubicBezTo>
                  <a:cubicBezTo>
                    <a:pt x="299" y="213"/>
                    <a:pt x="299" y="213"/>
                    <a:pt x="299" y="213"/>
                  </a:cubicBezTo>
                  <a:cubicBezTo>
                    <a:pt x="299" y="213"/>
                    <a:pt x="299" y="213"/>
                    <a:pt x="299" y="213"/>
                  </a:cubicBezTo>
                  <a:cubicBezTo>
                    <a:pt x="299" y="213"/>
                    <a:pt x="299" y="213"/>
                    <a:pt x="299" y="213"/>
                  </a:cubicBezTo>
                  <a:cubicBezTo>
                    <a:pt x="298" y="214"/>
                    <a:pt x="298" y="214"/>
                    <a:pt x="298" y="214"/>
                  </a:cubicBezTo>
                  <a:cubicBezTo>
                    <a:pt x="298" y="214"/>
                    <a:pt x="298" y="214"/>
                    <a:pt x="298" y="214"/>
                  </a:cubicBezTo>
                  <a:cubicBezTo>
                    <a:pt x="298" y="214"/>
                    <a:pt x="298" y="214"/>
                    <a:pt x="298" y="214"/>
                  </a:cubicBezTo>
                  <a:close/>
                  <a:moveTo>
                    <a:pt x="276" y="226"/>
                  </a:moveTo>
                  <a:cubicBezTo>
                    <a:pt x="276" y="227"/>
                    <a:pt x="276" y="227"/>
                    <a:pt x="276" y="227"/>
                  </a:cubicBezTo>
                  <a:cubicBezTo>
                    <a:pt x="276" y="226"/>
                    <a:pt x="276" y="226"/>
                    <a:pt x="276" y="226"/>
                  </a:cubicBezTo>
                  <a:cubicBezTo>
                    <a:pt x="276" y="226"/>
                    <a:pt x="276" y="226"/>
                    <a:pt x="276" y="226"/>
                  </a:cubicBezTo>
                  <a:close/>
                  <a:moveTo>
                    <a:pt x="276" y="226"/>
                  </a:moveTo>
                  <a:cubicBezTo>
                    <a:pt x="276" y="227"/>
                    <a:pt x="276" y="227"/>
                    <a:pt x="276" y="227"/>
                  </a:cubicBezTo>
                  <a:cubicBezTo>
                    <a:pt x="276" y="227"/>
                    <a:pt x="276" y="227"/>
                    <a:pt x="276" y="227"/>
                  </a:cubicBezTo>
                  <a:cubicBezTo>
                    <a:pt x="276" y="226"/>
                    <a:pt x="276" y="226"/>
                    <a:pt x="276" y="226"/>
                  </a:cubicBezTo>
                  <a:close/>
                  <a:moveTo>
                    <a:pt x="277" y="226"/>
                  </a:moveTo>
                  <a:cubicBezTo>
                    <a:pt x="277" y="227"/>
                    <a:pt x="277" y="227"/>
                    <a:pt x="277" y="227"/>
                  </a:cubicBezTo>
                  <a:cubicBezTo>
                    <a:pt x="277" y="227"/>
                    <a:pt x="277" y="227"/>
                    <a:pt x="277" y="227"/>
                  </a:cubicBezTo>
                  <a:cubicBezTo>
                    <a:pt x="277" y="228"/>
                    <a:pt x="277" y="228"/>
                    <a:pt x="277" y="228"/>
                  </a:cubicBezTo>
                  <a:cubicBezTo>
                    <a:pt x="277" y="227"/>
                    <a:pt x="277" y="227"/>
                    <a:pt x="277" y="227"/>
                  </a:cubicBezTo>
                  <a:cubicBezTo>
                    <a:pt x="277" y="227"/>
                    <a:pt x="277" y="227"/>
                    <a:pt x="277" y="227"/>
                  </a:cubicBezTo>
                  <a:cubicBezTo>
                    <a:pt x="277" y="226"/>
                    <a:pt x="277" y="226"/>
                    <a:pt x="277" y="226"/>
                  </a:cubicBezTo>
                  <a:close/>
                  <a:moveTo>
                    <a:pt x="283" y="220"/>
                  </a:moveTo>
                  <a:cubicBezTo>
                    <a:pt x="283" y="220"/>
                    <a:pt x="283" y="220"/>
                    <a:pt x="283" y="220"/>
                  </a:cubicBezTo>
                  <a:cubicBezTo>
                    <a:pt x="283" y="219"/>
                    <a:pt x="283" y="219"/>
                    <a:pt x="283" y="219"/>
                  </a:cubicBezTo>
                  <a:cubicBezTo>
                    <a:pt x="283" y="219"/>
                    <a:pt x="283" y="219"/>
                    <a:pt x="283" y="219"/>
                  </a:cubicBezTo>
                  <a:cubicBezTo>
                    <a:pt x="283" y="218"/>
                    <a:pt x="283" y="218"/>
                    <a:pt x="283" y="218"/>
                  </a:cubicBezTo>
                  <a:cubicBezTo>
                    <a:pt x="284" y="218"/>
                    <a:pt x="284" y="218"/>
                    <a:pt x="284" y="218"/>
                  </a:cubicBezTo>
                  <a:cubicBezTo>
                    <a:pt x="285" y="217"/>
                    <a:pt x="285" y="217"/>
                    <a:pt x="285" y="217"/>
                  </a:cubicBezTo>
                  <a:cubicBezTo>
                    <a:pt x="285" y="218"/>
                    <a:pt x="285" y="218"/>
                    <a:pt x="285" y="218"/>
                  </a:cubicBezTo>
                  <a:cubicBezTo>
                    <a:pt x="285" y="218"/>
                    <a:pt x="285" y="218"/>
                    <a:pt x="285" y="218"/>
                  </a:cubicBezTo>
                  <a:cubicBezTo>
                    <a:pt x="285" y="218"/>
                    <a:pt x="285" y="218"/>
                    <a:pt x="285" y="218"/>
                  </a:cubicBezTo>
                  <a:cubicBezTo>
                    <a:pt x="285" y="219"/>
                    <a:pt x="285" y="219"/>
                    <a:pt x="285" y="219"/>
                  </a:cubicBezTo>
                  <a:cubicBezTo>
                    <a:pt x="285" y="219"/>
                    <a:pt x="285" y="219"/>
                    <a:pt x="285" y="219"/>
                  </a:cubicBezTo>
                  <a:cubicBezTo>
                    <a:pt x="284" y="220"/>
                    <a:pt x="284" y="220"/>
                    <a:pt x="284" y="220"/>
                  </a:cubicBezTo>
                  <a:cubicBezTo>
                    <a:pt x="284" y="220"/>
                    <a:pt x="284" y="220"/>
                    <a:pt x="284" y="220"/>
                  </a:cubicBezTo>
                  <a:cubicBezTo>
                    <a:pt x="283" y="220"/>
                    <a:pt x="283" y="220"/>
                    <a:pt x="283" y="220"/>
                  </a:cubicBezTo>
                  <a:cubicBezTo>
                    <a:pt x="283" y="220"/>
                    <a:pt x="283" y="220"/>
                    <a:pt x="283" y="220"/>
                  </a:cubicBezTo>
                  <a:close/>
                  <a:moveTo>
                    <a:pt x="263" y="200"/>
                  </a:moveTo>
                  <a:cubicBezTo>
                    <a:pt x="264" y="201"/>
                    <a:pt x="264" y="201"/>
                    <a:pt x="264" y="201"/>
                  </a:cubicBezTo>
                  <a:cubicBezTo>
                    <a:pt x="265" y="201"/>
                    <a:pt x="265" y="201"/>
                    <a:pt x="265" y="201"/>
                  </a:cubicBezTo>
                  <a:cubicBezTo>
                    <a:pt x="265" y="201"/>
                    <a:pt x="265" y="201"/>
                    <a:pt x="265" y="201"/>
                  </a:cubicBezTo>
                  <a:cubicBezTo>
                    <a:pt x="266" y="202"/>
                    <a:pt x="266" y="202"/>
                    <a:pt x="266" y="202"/>
                  </a:cubicBezTo>
                  <a:cubicBezTo>
                    <a:pt x="266" y="201"/>
                    <a:pt x="266" y="201"/>
                    <a:pt x="266" y="201"/>
                  </a:cubicBezTo>
                  <a:cubicBezTo>
                    <a:pt x="265" y="201"/>
                    <a:pt x="265" y="201"/>
                    <a:pt x="265" y="201"/>
                  </a:cubicBezTo>
                  <a:cubicBezTo>
                    <a:pt x="264" y="200"/>
                    <a:pt x="264" y="200"/>
                    <a:pt x="264" y="200"/>
                  </a:cubicBezTo>
                  <a:cubicBezTo>
                    <a:pt x="264" y="200"/>
                    <a:pt x="264" y="200"/>
                    <a:pt x="264" y="200"/>
                  </a:cubicBezTo>
                  <a:cubicBezTo>
                    <a:pt x="263" y="200"/>
                    <a:pt x="263" y="200"/>
                    <a:pt x="263" y="200"/>
                  </a:cubicBezTo>
                  <a:close/>
                  <a:moveTo>
                    <a:pt x="257" y="195"/>
                  </a:moveTo>
                  <a:cubicBezTo>
                    <a:pt x="257" y="195"/>
                    <a:pt x="257" y="195"/>
                    <a:pt x="257" y="195"/>
                  </a:cubicBezTo>
                  <a:cubicBezTo>
                    <a:pt x="257" y="195"/>
                    <a:pt x="257" y="195"/>
                    <a:pt x="257" y="195"/>
                  </a:cubicBezTo>
                  <a:cubicBezTo>
                    <a:pt x="258" y="195"/>
                    <a:pt x="258" y="195"/>
                    <a:pt x="258" y="195"/>
                  </a:cubicBezTo>
                  <a:cubicBezTo>
                    <a:pt x="258" y="195"/>
                    <a:pt x="258" y="195"/>
                    <a:pt x="258" y="195"/>
                  </a:cubicBezTo>
                  <a:cubicBezTo>
                    <a:pt x="258" y="195"/>
                    <a:pt x="258" y="195"/>
                    <a:pt x="258" y="195"/>
                  </a:cubicBezTo>
                  <a:cubicBezTo>
                    <a:pt x="259" y="195"/>
                    <a:pt x="259" y="195"/>
                    <a:pt x="259" y="195"/>
                  </a:cubicBezTo>
                  <a:cubicBezTo>
                    <a:pt x="259" y="194"/>
                    <a:pt x="259" y="194"/>
                    <a:pt x="259" y="194"/>
                  </a:cubicBezTo>
                  <a:cubicBezTo>
                    <a:pt x="258" y="194"/>
                    <a:pt x="258" y="194"/>
                    <a:pt x="258" y="194"/>
                  </a:cubicBezTo>
                  <a:cubicBezTo>
                    <a:pt x="259" y="194"/>
                    <a:pt x="259" y="194"/>
                    <a:pt x="259" y="194"/>
                  </a:cubicBezTo>
                  <a:cubicBezTo>
                    <a:pt x="259" y="194"/>
                    <a:pt x="259" y="194"/>
                    <a:pt x="259" y="194"/>
                  </a:cubicBezTo>
                  <a:cubicBezTo>
                    <a:pt x="258" y="193"/>
                    <a:pt x="258" y="193"/>
                    <a:pt x="258" y="193"/>
                  </a:cubicBezTo>
                  <a:cubicBezTo>
                    <a:pt x="257" y="193"/>
                    <a:pt x="257" y="193"/>
                    <a:pt x="257" y="193"/>
                  </a:cubicBezTo>
                  <a:cubicBezTo>
                    <a:pt x="257" y="193"/>
                    <a:pt x="257" y="193"/>
                    <a:pt x="257" y="193"/>
                  </a:cubicBezTo>
                  <a:cubicBezTo>
                    <a:pt x="257" y="193"/>
                    <a:pt x="257" y="193"/>
                    <a:pt x="257" y="193"/>
                  </a:cubicBezTo>
                  <a:cubicBezTo>
                    <a:pt x="256" y="193"/>
                    <a:pt x="256" y="193"/>
                    <a:pt x="256" y="193"/>
                  </a:cubicBezTo>
                  <a:cubicBezTo>
                    <a:pt x="256" y="192"/>
                    <a:pt x="256" y="192"/>
                    <a:pt x="256" y="192"/>
                  </a:cubicBezTo>
                  <a:cubicBezTo>
                    <a:pt x="255" y="193"/>
                    <a:pt x="255" y="193"/>
                    <a:pt x="255" y="193"/>
                  </a:cubicBezTo>
                  <a:cubicBezTo>
                    <a:pt x="255" y="193"/>
                    <a:pt x="255" y="193"/>
                    <a:pt x="255" y="193"/>
                  </a:cubicBezTo>
                  <a:cubicBezTo>
                    <a:pt x="255" y="193"/>
                    <a:pt x="255" y="193"/>
                    <a:pt x="255" y="193"/>
                  </a:cubicBezTo>
                  <a:cubicBezTo>
                    <a:pt x="256" y="193"/>
                    <a:pt x="256" y="193"/>
                    <a:pt x="256" y="193"/>
                  </a:cubicBezTo>
                  <a:cubicBezTo>
                    <a:pt x="256" y="194"/>
                    <a:pt x="256" y="194"/>
                    <a:pt x="256" y="194"/>
                  </a:cubicBezTo>
                  <a:cubicBezTo>
                    <a:pt x="256" y="194"/>
                    <a:pt x="256" y="194"/>
                    <a:pt x="256" y="194"/>
                  </a:cubicBezTo>
                  <a:cubicBezTo>
                    <a:pt x="257" y="194"/>
                    <a:pt x="257" y="194"/>
                    <a:pt x="257" y="194"/>
                  </a:cubicBezTo>
                  <a:cubicBezTo>
                    <a:pt x="257" y="195"/>
                    <a:pt x="257" y="195"/>
                    <a:pt x="257" y="195"/>
                  </a:cubicBezTo>
                  <a:close/>
                  <a:moveTo>
                    <a:pt x="252" y="197"/>
                  </a:moveTo>
                  <a:cubicBezTo>
                    <a:pt x="253" y="197"/>
                    <a:pt x="253" y="197"/>
                    <a:pt x="253" y="197"/>
                  </a:cubicBezTo>
                  <a:cubicBezTo>
                    <a:pt x="253" y="197"/>
                    <a:pt x="253" y="197"/>
                    <a:pt x="253" y="197"/>
                  </a:cubicBezTo>
                  <a:cubicBezTo>
                    <a:pt x="254" y="196"/>
                    <a:pt x="254" y="196"/>
                    <a:pt x="254" y="196"/>
                  </a:cubicBezTo>
                  <a:cubicBezTo>
                    <a:pt x="254" y="196"/>
                    <a:pt x="254" y="196"/>
                    <a:pt x="254" y="196"/>
                  </a:cubicBezTo>
                  <a:cubicBezTo>
                    <a:pt x="254" y="196"/>
                    <a:pt x="254" y="196"/>
                    <a:pt x="254" y="196"/>
                  </a:cubicBezTo>
                  <a:cubicBezTo>
                    <a:pt x="254" y="196"/>
                    <a:pt x="254" y="196"/>
                    <a:pt x="254" y="196"/>
                  </a:cubicBezTo>
                  <a:cubicBezTo>
                    <a:pt x="254" y="194"/>
                    <a:pt x="254" y="194"/>
                    <a:pt x="254" y="194"/>
                  </a:cubicBezTo>
                  <a:cubicBezTo>
                    <a:pt x="254" y="194"/>
                    <a:pt x="254" y="194"/>
                    <a:pt x="254" y="194"/>
                  </a:cubicBezTo>
                  <a:cubicBezTo>
                    <a:pt x="253" y="194"/>
                    <a:pt x="253" y="194"/>
                    <a:pt x="253" y="194"/>
                  </a:cubicBezTo>
                  <a:cubicBezTo>
                    <a:pt x="252" y="194"/>
                    <a:pt x="252" y="194"/>
                    <a:pt x="252" y="194"/>
                  </a:cubicBezTo>
                  <a:cubicBezTo>
                    <a:pt x="252" y="193"/>
                    <a:pt x="252" y="193"/>
                    <a:pt x="252" y="193"/>
                  </a:cubicBezTo>
                  <a:cubicBezTo>
                    <a:pt x="252" y="194"/>
                    <a:pt x="252" y="194"/>
                    <a:pt x="252" y="194"/>
                  </a:cubicBezTo>
                  <a:cubicBezTo>
                    <a:pt x="251" y="194"/>
                    <a:pt x="251" y="194"/>
                    <a:pt x="251" y="194"/>
                  </a:cubicBezTo>
                  <a:cubicBezTo>
                    <a:pt x="250" y="193"/>
                    <a:pt x="250" y="193"/>
                    <a:pt x="250" y="193"/>
                  </a:cubicBezTo>
                  <a:cubicBezTo>
                    <a:pt x="250" y="194"/>
                    <a:pt x="250" y="194"/>
                    <a:pt x="250" y="194"/>
                  </a:cubicBezTo>
                  <a:cubicBezTo>
                    <a:pt x="250" y="194"/>
                    <a:pt x="250" y="194"/>
                    <a:pt x="250" y="194"/>
                  </a:cubicBezTo>
                  <a:cubicBezTo>
                    <a:pt x="251" y="195"/>
                    <a:pt x="251" y="195"/>
                    <a:pt x="251" y="195"/>
                  </a:cubicBezTo>
                  <a:cubicBezTo>
                    <a:pt x="251" y="196"/>
                    <a:pt x="251" y="196"/>
                    <a:pt x="251" y="196"/>
                  </a:cubicBezTo>
                  <a:cubicBezTo>
                    <a:pt x="252" y="196"/>
                    <a:pt x="252" y="196"/>
                    <a:pt x="252" y="196"/>
                  </a:cubicBezTo>
                  <a:cubicBezTo>
                    <a:pt x="252" y="197"/>
                    <a:pt x="252" y="197"/>
                    <a:pt x="252" y="197"/>
                  </a:cubicBezTo>
                  <a:cubicBezTo>
                    <a:pt x="252" y="197"/>
                    <a:pt x="252" y="197"/>
                    <a:pt x="252" y="197"/>
                  </a:cubicBezTo>
                  <a:close/>
                  <a:moveTo>
                    <a:pt x="251" y="200"/>
                  </a:moveTo>
                  <a:cubicBezTo>
                    <a:pt x="251" y="200"/>
                    <a:pt x="252" y="200"/>
                    <a:pt x="252" y="200"/>
                  </a:cubicBezTo>
                  <a:cubicBezTo>
                    <a:pt x="251" y="200"/>
                    <a:pt x="251" y="200"/>
                    <a:pt x="251" y="200"/>
                  </a:cubicBezTo>
                  <a:cubicBezTo>
                    <a:pt x="250" y="200"/>
                    <a:pt x="250" y="200"/>
                    <a:pt x="250" y="200"/>
                  </a:cubicBezTo>
                  <a:cubicBezTo>
                    <a:pt x="251" y="200"/>
                    <a:pt x="251" y="200"/>
                    <a:pt x="251" y="200"/>
                  </a:cubicBezTo>
                  <a:cubicBezTo>
                    <a:pt x="251" y="200"/>
                    <a:pt x="251" y="200"/>
                    <a:pt x="251" y="200"/>
                  </a:cubicBezTo>
                  <a:close/>
                  <a:moveTo>
                    <a:pt x="242" y="207"/>
                  </a:moveTo>
                  <a:cubicBezTo>
                    <a:pt x="242" y="207"/>
                    <a:pt x="242" y="207"/>
                    <a:pt x="242" y="207"/>
                  </a:cubicBezTo>
                  <a:cubicBezTo>
                    <a:pt x="242" y="206"/>
                    <a:pt x="242" y="206"/>
                    <a:pt x="242" y="206"/>
                  </a:cubicBezTo>
                  <a:cubicBezTo>
                    <a:pt x="242" y="206"/>
                    <a:pt x="242" y="206"/>
                    <a:pt x="242" y="206"/>
                  </a:cubicBezTo>
                  <a:cubicBezTo>
                    <a:pt x="242" y="206"/>
                    <a:pt x="242" y="206"/>
                    <a:pt x="242" y="206"/>
                  </a:cubicBezTo>
                  <a:cubicBezTo>
                    <a:pt x="243" y="205"/>
                    <a:pt x="243" y="205"/>
                    <a:pt x="243" y="205"/>
                  </a:cubicBezTo>
                  <a:cubicBezTo>
                    <a:pt x="242" y="205"/>
                    <a:pt x="242" y="205"/>
                    <a:pt x="242" y="205"/>
                  </a:cubicBezTo>
                  <a:cubicBezTo>
                    <a:pt x="242" y="205"/>
                    <a:pt x="242" y="205"/>
                    <a:pt x="242" y="205"/>
                  </a:cubicBezTo>
                  <a:cubicBezTo>
                    <a:pt x="243" y="204"/>
                    <a:pt x="243" y="204"/>
                    <a:pt x="243" y="204"/>
                  </a:cubicBezTo>
                  <a:cubicBezTo>
                    <a:pt x="244" y="203"/>
                    <a:pt x="244" y="203"/>
                    <a:pt x="244" y="203"/>
                  </a:cubicBezTo>
                  <a:cubicBezTo>
                    <a:pt x="244" y="203"/>
                    <a:pt x="244" y="203"/>
                    <a:pt x="244" y="203"/>
                  </a:cubicBezTo>
                  <a:cubicBezTo>
                    <a:pt x="244" y="203"/>
                    <a:pt x="244" y="203"/>
                    <a:pt x="244" y="203"/>
                  </a:cubicBezTo>
                  <a:cubicBezTo>
                    <a:pt x="244" y="203"/>
                    <a:pt x="244" y="203"/>
                    <a:pt x="244" y="203"/>
                  </a:cubicBezTo>
                  <a:cubicBezTo>
                    <a:pt x="244" y="202"/>
                    <a:pt x="244" y="202"/>
                    <a:pt x="244" y="202"/>
                  </a:cubicBezTo>
                  <a:cubicBezTo>
                    <a:pt x="245" y="202"/>
                    <a:pt x="245" y="202"/>
                    <a:pt x="245" y="202"/>
                  </a:cubicBezTo>
                  <a:cubicBezTo>
                    <a:pt x="245" y="201"/>
                    <a:pt x="245" y="201"/>
                    <a:pt x="245" y="201"/>
                  </a:cubicBezTo>
                  <a:cubicBezTo>
                    <a:pt x="245" y="201"/>
                    <a:pt x="245" y="201"/>
                    <a:pt x="245" y="201"/>
                  </a:cubicBezTo>
                  <a:cubicBezTo>
                    <a:pt x="245" y="201"/>
                    <a:pt x="245" y="201"/>
                    <a:pt x="245" y="201"/>
                  </a:cubicBezTo>
                  <a:cubicBezTo>
                    <a:pt x="245" y="200"/>
                    <a:pt x="245" y="200"/>
                    <a:pt x="245" y="200"/>
                  </a:cubicBezTo>
                  <a:cubicBezTo>
                    <a:pt x="244" y="201"/>
                    <a:pt x="244" y="201"/>
                    <a:pt x="244" y="201"/>
                  </a:cubicBezTo>
                  <a:cubicBezTo>
                    <a:pt x="244" y="201"/>
                    <a:pt x="244" y="201"/>
                    <a:pt x="244" y="201"/>
                  </a:cubicBezTo>
                  <a:cubicBezTo>
                    <a:pt x="243" y="200"/>
                    <a:pt x="243" y="200"/>
                    <a:pt x="243" y="200"/>
                  </a:cubicBezTo>
                  <a:cubicBezTo>
                    <a:pt x="243" y="200"/>
                    <a:pt x="243" y="200"/>
                    <a:pt x="243" y="200"/>
                  </a:cubicBezTo>
                  <a:cubicBezTo>
                    <a:pt x="243" y="200"/>
                    <a:pt x="243" y="200"/>
                    <a:pt x="243" y="200"/>
                  </a:cubicBezTo>
                  <a:cubicBezTo>
                    <a:pt x="242" y="201"/>
                    <a:pt x="242" y="201"/>
                    <a:pt x="242" y="201"/>
                  </a:cubicBezTo>
                  <a:cubicBezTo>
                    <a:pt x="241" y="201"/>
                    <a:pt x="241" y="201"/>
                    <a:pt x="241" y="201"/>
                  </a:cubicBezTo>
                  <a:cubicBezTo>
                    <a:pt x="241" y="202"/>
                    <a:pt x="241" y="202"/>
                    <a:pt x="241" y="202"/>
                  </a:cubicBezTo>
                  <a:cubicBezTo>
                    <a:pt x="241" y="202"/>
                    <a:pt x="241" y="202"/>
                    <a:pt x="241" y="202"/>
                  </a:cubicBezTo>
                  <a:cubicBezTo>
                    <a:pt x="241" y="203"/>
                    <a:pt x="241" y="203"/>
                    <a:pt x="241" y="203"/>
                  </a:cubicBezTo>
                  <a:cubicBezTo>
                    <a:pt x="240" y="203"/>
                    <a:pt x="240" y="203"/>
                    <a:pt x="240" y="203"/>
                  </a:cubicBezTo>
                  <a:cubicBezTo>
                    <a:pt x="240" y="204"/>
                    <a:pt x="240" y="204"/>
                    <a:pt x="240" y="204"/>
                  </a:cubicBezTo>
                  <a:cubicBezTo>
                    <a:pt x="240" y="204"/>
                    <a:pt x="240" y="204"/>
                    <a:pt x="240" y="204"/>
                  </a:cubicBezTo>
                  <a:cubicBezTo>
                    <a:pt x="240" y="205"/>
                    <a:pt x="240" y="205"/>
                    <a:pt x="240" y="205"/>
                  </a:cubicBezTo>
                  <a:cubicBezTo>
                    <a:pt x="240" y="205"/>
                    <a:pt x="240" y="205"/>
                    <a:pt x="240" y="205"/>
                  </a:cubicBezTo>
                  <a:cubicBezTo>
                    <a:pt x="241" y="205"/>
                    <a:pt x="241" y="205"/>
                    <a:pt x="241" y="205"/>
                  </a:cubicBezTo>
                  <a:cubicBezTo>
                    <a:pt x="241" y="206"/>
                    <a:pt x="241" y="206"/>
                    <a:pt x="241" y="206"/>
                  </a:cubicBezTo>
                  <a:cubicBezTo>
                    <a:pt x="241" y="206"/>
                    <a:pt x="241" y="206"/>
                    <a:pt x="241" y="206"/>
                  </a:cubicBezTo>
                  <a:cubicBezTo>
                    <a:pt x="242" y="207"/>
                    <a:pt x="242" y="207"/>
                    <a:pt x="242" y="207"/>
                  </a:cubicBezTo>
                  <a:close/>
                  <a:moveTo>
                    <a:pt x="233" y="240"/>
                  </a:moveTo>
                  <a:cubicBezTo>
                    <a:pt x="233" y="240"/>
                    <a:pt x="233" y="240"/>
                    <a:pt x="233" y="240"/>
                  </a:cubicBezTo>
                  <a:cubicBezTo>
                    <a:pt x="233" y="240"/>
                    <a:pt x="233" y="240"/>
                    <a:pt x="233" y="240"/>
                  </a:cubicBezTo>
                  <a:cubicBezTo>
                    <a:pt x="233" y="240"/>
                    <a:pt x="233" y="240"/>
                    <a:pt x="233" y="240"/>
                  </a:cubicBezTo>
                  <a:cubicBezTo>
                    <a:pt x="233" y="240"/>
                    <a:pt x="233" y="240"/>
                    <a:pt x="233" y="240"/>
                  </a:cubicBezTo>
                  <a:close/>
                  <a:moveTo>
                    <a:pt x="233" y="243"/>
                  </a:moveTo>
                  <a:cubicBezTo>
                    <a:pt x="234" y="243"/>
                    <a:pt x="234" y="243"/>
                    <a:pt x="234" y="243"/>
                  </a:cubicBezTo>
                  <a:cubicBezTo>
                    <a:pt x="234" y="242"/>
                    <a:pt x="234" y="242"/>
                    <a:pt x="234" y="242"/>
                  </a:cubicBezTo>
                  <a:cubicBezTo>
                    <a:pt x="234" y="242"/>
                    <a:pt x="234" y="242"/>
                    <a:pt x="234" y="242"/>
                  </a:cubicBezTo>
                  <a:cubicBezTo>
                    <a:pt x="234" y="243"/>
                    <a:pt x="234" y="243"/>
                    <a:pt x="234" y="243"/>
                  </a:cubicBezTo>
                  <a:cubicBezTo>
                    <a:pt x="234" y="243"/>
                    <a:pt x="234" y="243"/>
                    <a:pt x="234" y="243"/>
                  </a:cubicBezTo>
                  <a:cubicBezTo>
                    <a:pt x="234" y="243"/>
                    <a:pt x="233" y="243"/>
                    <a:pt x="233" y="243"/>
                  </a:cubicBezTo>
                  <a:close/>
                  <a:moveTo>
                    <a:pt x="228" y="242"/>
                  </a:moveTo>
                  <a:cubicBezTo>
                    <a:pt x="228" y="242"/>
                    <a:pt x="228" y="242"/>
                    <a:pt x="228" y="242"/>
                  </a:cubicBezTo>
                  <a:cubicBezTo>
                    <a:pt x="229" y="242"/>
                    <a:pt x="229" y="242"/>
                    <a:pt x="229" y="242"/>
                  </a:cubicBezTo>
                  <a:cubicBezTo>
                    <a:pt x="229" y="241"/>
                    <a:pt x="229" y="241"/>
                    <a:pt x="229" y="241"/>
                  </a:cubicBezTo>
                  <a:cubicBezTo>
                    <a:pt x="230" y="241"/>
                    <a:pt x="230" y="241"/>
                    <a:pt x="230" y="241"/>
                  </a:cubicBezTo>
                  <a:cubicBezTo>
                    <a:pt x="230" y="241"/>
                    <a:pt x="230" y="241"/>
                    <a:pt x="230" y="241"/>
                  </a:cubicBezTo>
                  <a:cubicBezTo>
                    <a:pt x="231" y="241"/>
                    <a:pt x="231" y="241"/>
                    <a:pt x="231" y="241"/>
                  </a:cubicBezTo>
                  <a:cubicBezTo>
                    <a:pt x="230" y="242"/>
                    <a:pt x="230" y="242"/>
                    <a:pt x="230" y="242"/>
                  </a:cubicBezTo>
                  <a:cubicBezTo>
                    <a:pt x="229" y="242"/>
                    <a:pt x="229" y="242"/>
                    <a:pt x="229" y="242"/>
                  </a:cubicBezTo>
                  <a:cubicBezTo>
                    <a:pt x="228" y="243"/>
                    <a:pt x="228" y="243"/>
                    <a:pt x="228" y="243"/>
                  </a:cubicBezTo>
                  <a:cubicBezTo>
                    <a:pt x="228" y="242"/>
                    <a:pt x="228" y="242"/>
                    <a:pt x="228" y="242"/>
                  </a:cubicBezTo>
                  <a:close/>
                  <a:moveTo>
                    <a:pt x="232" y="244"/>
                  </a:moveTo>
                  <a:cubicBezTo>
                    <a:pt x="233" y="243"/>
                    <a:pt x="233" y="243"/>
                    <a:pt x="233" y="243"/>
                  </a:cubicBezTo>
                  <a:cubicBezTo>
                    <a:pt x="233" y="242"/>
                    <a:pt x="233" y="242"/>
                    <a:pt x="233" y="242"/>
                  </a:cubicBezTo>
                  <a:cubicBezTo>
                    <a:pt x="233" y="242"/>
                    <a:pt x="233" y="242"/>
                    <a:pt x="233" y="242"/>
                  </a:cubicBezTo>
                  <a:cubicBezTo>
                    <a:pt x="233" y="243"/>
                    <a:pt x="233" y="243"/>
                    <a:pt x="233" y="243"/>
                  </a:cubicBezTo>
                  <a:cubicBezTo>
                    <a:pt x="232" y="244"/>
                    <a:pt x="232" y="244"/>
                    <a:pt x="232" y="244"/>
                  </a:cubicBezTo>
                  <a:cubicBezTo>
                    <a:pt x="232" y="244"/>
                    <a:pt x="232" y="244"/>
                    <a:pt x="232" y="244"/>
                  </a:cubicBezTo>
                  <a:cubicBezTo>
                    <a:pt x="232" y="244"/>
                    <a:pt x="232" y="244"/>
                    <a:pt x="232" y="244"/>
                  </a:cubicBezTo>
                  <a:cubicBezTo>
                    <a:pt x="233" y="243"/>
                    <a:pt x="233" y="243"/>
                    <a:pt x="233" y="243"/>
                  </a:cubicBezTo>
                  <a:cubicBezTo>
                    <a:pt x="234" y="243"/>
                    <a:pt x="234" y="243"/>
                    <a:pt x="234" y="243"/>
                  </a:cubicBezTo>
                  <a:cubicBezTo>
                    <a:pt x="234" y="242"/>
                    <a:pt x="234" y="242"/>
                    <a:pt x="234" y="242"/>
                  </a:cubicBezTo>
                  <a:cubicBezTo>
                    <a:pt x="233" y="241"/>
                    <a:pt x="233" y="241"/>
                    <a:pt x="233" y="241"/>
                  </a:cubicBezTo>
                  <a:cubicBezTo>
                    <a:pt x="233" y="241"/>
                    <a:pt x="233" y="241"/>
                    <a:pt x="233" y="241"/>
                  </a:cubicBezTo>
                  <a:cubicBezTo>
                    <a:pt x="233" y="241"/>
                    <a:pt x="233" y="241"/>
                    <a:pt x="233" y="241"/>
                  </a:cubicBezTo>
                  <a:cubicBezTo>
                    <a:pt x="232" y="241"/>
                    <a:pt x="232" y="241"/>
                    <a:pt x="232" y="241"/>
                  </a:cubicBezTo>
                  <a:cubicBezTo>
                    <a:pt x="232" y="241"/>
                    <a:pt x="232" y="241"/>
                    <a:pt x="232" y="241"/>
                  </a:cubicBezTo>
                  <a:cubicBezTo>
                    <a:pt x="232" y="242"/>
                    <a:pt x="232" y="242"/>
                    <a:pt x="232" y="242"/>
                  </a:cubicBezTo>
                  <a:cubicBezTo>
                    <a:pt x="231" y="243"/>
                    <a:pt x="231" y="243"/>
                    <a:pt x="231" y="243"/>
                  </a:cubicBezTo>
                  <a:cubicBezTo>
                    <a:pt x="230" y="243"/>
                    <a:pt x="230" y="243"/>
                    <a:pt x="230" y="243"/>
                  </a:cubicBezTo>
                  <a:cubicBezTo>
                    <a:pt x="231" y="242"/>
                    <a:pt x="231" y="242"/>
                    <a:pt x="231" y="242"/>
                  </a:cubicBezTo>
                  <a:cubicBezTo>
                    <a:pt x="231" y="242"/>
                    <a:pt x="231" y="242"/>
                    <a:pt x="231" y="242"/>
                  </a:cubicBezTo>
                  <a:cubicBezTo>
                    <a:pt x="232" y="241"/>
                    <a:pt x="232" y="241"/>
                    <a:pt x="232" y="241"/>
                  </a:cubicBezTo>
                  <a:cubicBezTo>
                    <a:pt x="231" y="241"/>
                    <a:pt x="231" y="241"/>
                    <a:pt x="231" y="241"/>
                  </a:cubicBezTo>
                  <a:cubicBezTo>
                    <a:pt x="231" y="241"/>
                    <a:pt x="231" y="241"/>
                    <a:pt x="231" y="241"/>
                  </a:cubicBezTo>
                  <a:cubicBezTo>
                    <a:pt x="230" y="242"/>
                    <a:pt x="230" y="242"/>
                    <a:pt x="230" y="242"/>
                  </a:cubicBezTo>
                  <a:cubicBezTo>
                    <a:pt x="229" y="243"/>
                    <a:pt x="229" y="243"/>
                    <a:pt x="229" y="243"/>
                  </a:cubicBezTo>
                  <a:cubicBezTo>
                    <a:pt x="229" y="244"/>
                    <a:pt x="229" y="244"/>
                    <a:pt x="229" y="244"/>
                  </a:cubicBezTo>
                  <a:cubicBezTo>
                    <a:pt x="229" y="244"/>
                    <a:pt x="229" y="244"/>
                    <a:pt x="229" y="244"/>
                  </a:cubicBezTo>
                  <a:cubicBezTo>
                    <a:pt x="229" y="245"/>
                    <a:pt x="229" y="245"/>
                    <a:pt x="229" y="245"/>
                  </a:cubicBezTo>
                  <a:cubicBezTo>
                    <a:pt x="229" y="245"/>
                    <a:pt x="229" y="245"/>
                    <a:pt x="229" y="245"/>
                  </a:cubicBezTo>
                  <a:cubicBezTo>
                    <a:pt x="230" y="244"/>
                    <a:pt x="230" y="244"/>
                    <a:pt x="230" y="244"/>
                  </a:cubicBezTo>
                  <a:cubicBezTo>
                    <a:pt x="230" y="244"/>
                    <a:pt x="230" y="244"/>
                    <a:pt x="230" y="244"/>
                  </a:cubicBezTo>
                  <a:cubicBezTo>
                    <a:pt x="230" y="244"/>
                    <a:pt x="230" y="244"/>
                    <a:pt x="230" y="244"/>
                  </a:cubicBezTo>
                  <a:cubicBezTo>
                    <a:pt x="230" y="245"/>
                    <a:pt x="230" y="245"/>
                    <a:pt x="230" y="245"/>
                  </a:cubicBezTo>
                  <a:cubicBezTo>
                    <a:pt x="230" y="245"/>
                    <a:pt x="230" y="245"/>
                    <a:pt x="230" y="245"/>
                  </a:cubicBezTo>
                  <a:cubicBezTo>
                    <a:pt x="230" y="245"/>
                    <a:pt x="230" y="245"/>
                    <a:pt x="230" y="245"/>
                  </a:cubicBezTo>
                  <a:cubicBezTo>
                    <a:pt x="231" y="245"/>
                    <a:pt x="231" y="245"/>
                    <a:pt x="231" y="245"/>
                  </a:cubicBezTo>
                  <a:cubicBezTo>
                    <a:pt x="231" y="245"/>
                    <a:pt x="232" y="244"/>
                    <a:pt x="232" y="244"/>
                  </a:cubicBezTo>
                  <a:close/>
                  <a:moveTo>
                    <a:pt x="231" y="244"/>
                  </a:moveTo>
                  <a:cubicBezTo>
                    <a:pt x="231" y="243"/>
                    <a:pt x="231" y="243"/>
                    <a:pt x="231" y="243"/>
                  </a:cubicBezTo>
                  <a:cubicBezTo>
                    <a:pt x="232" y="242"/>
                    <a:pt x="232" y="242"/>
                    <a:pt x="232" y="242"/>
                  </a:cubicBezTo>
                  <a:cubicBezTo>
                    <a:pt x="232" y="243"/>
                    <a:pt x="232" y="243"/>
                    <a:pt x="232" y="243"/>
                  </a:cubicBezTo>
                  <a:cubicBezTo>
                    <a:pt x="231" y="244"/>
                    <a:pt x="231" y="244"/>
                    <a:pt x="231" y="244"/>
                  </a:cubicBezTo>
                  <a:cubicBezTo>
                    <a:pt x="231" y="244"/>
                    <a:pt x="231" y="244"/>
                    <a:pt x="231" y="244"/>
                  </a:cubicBezTo>
                  <a:close/>
                  <a:moveTo>
                    <a:pt x="291" y="299"/>
                  </a:moveTo>
                  <a:cubicBezTo>
                    <a:pt x="290" y="299"/>
                    <a:pt x="290" y="299"/>
                    <a:pt x="290" y="299"/>
                  </a:cubicBezTo>
                  <a:cubicBezTo>
                    <a:pt x="290" y="298"/>
                    <a:pt x="290" y="298"/>
                    <a:pt x="290" y="298"/>
                  </a:cubicBezTo>
                  <a:cubicBezTo>
                    <a:pt x="290" y="298"/>
                    <a:pt x="290" y="298"/>
                    <a:pt x="290" y="298"/>
                  </a:cubicBezTo>
                  <a:cubicBezTo>
                    <a:pt x="291" y="298"/>
                    <a:pt x="291" y="298"/>
                    <a:pt x="291" y="298"/>
                  </a:cubicBezTo>
                  <a:cubicBezTo>
                    <a:pt x="291" y="297"/>
                    <a:pt x="291" y="297"/>
                    <a:pt x="291" y="297"/>
                  </a:cubicBezTo>
                  <a:cubicBezTo>
                    <a:pt x="291" y="297"/>
                    <a:pt x="291" y="297"/>
                    <a:pt x="291" y="297"/>
                  </a:cubicBezTo>
                  <a:cubicBezTo>
                    <a:pt x="291" y="297"/>
                    <a:pt x="291" y="297"/>
                    <a:pt x="291" y="297"/>
                  </a:cubicBezTo>
                  <a:cubicBezTo>
                    <a:pt x="291" y="297"/>
                    <a:pt x="291" y="297"/>
                    <a:pt x="291" y="297"/>
                  </a:cubicBezTo>
                  <a:cubicBezTo>
                    <a:pt x="290" y="298"/>
                    <a:pt x="290" y="298"/>
                    <a:pt x="290" y="298"/>
                  </a:cubicBezTo>
                  <a:cubicBezTo>
                    <a:pt x="290" y="298"/>
                    <a:pt x="290" y="298"/>
                    <a:pt x="290" y="298"/>
                  </a:cubicBezTo>
                  <a:cubicBezTo>
                    <a:pt x="290" y="299"/>
                    <a:pt x="290" y="299"/>
                    <a:pt x="290" y="299"/>
                  </a:cubicBezTo>
                  <a:cubicBezTo>
                    <a:pt x="290" y="299"/>
                    <a:pt x="290" y="299"/>
                    <a:pt x="290" y="299"/>
                  </a:cubicBezTo>
                  <a:cubicBezTo>
                    <a:pt x="291" y="299"/>
                    <a:pt x="291" y="299"/>
                    <a:pt x="291" y="299"/>
                  </a:cubicBezTo>
                  <a:close/>
                  <a:moveTo>
                    <a:pt x="312" y="302"/>
                  </a:moveTo>
                  <a:cubicBezTo>
                    <a:pt x="312" y="302"/>
                    <a:pt x="312" y="302"/>
                    <a:pt x="312" y="302"/>
                  </a:cubicBezTo>
                  <a:cubicBezTo>
                    <a:pt x="312" y="301"/>
                    <a:pt x="312" y="301"/>
                    <a:pt x="312" y="301"/>
                  </a:cubicBezTo>
                  <a:cubicBezTo>
                    <a:pt x="312" y="301"/>
                    <a:pt x="312" y="301"/>
                    <a:pt x="312" y="301"/>
                  </a:cubicBezTo>
                  <a:cubicBezTo>
                    <a:pt x="312" y="300"/>
                    <a:pt x="312" y="300"/>
                    <a:pt x="312" y="300"/>
                  </a:cubicBezTo>
                  <a:cubicBezTo>
                    <a:pt x="312" y="300"/>
                    <a:pt x="312" y="300"/>
                    <a:pt x="312" y="300"/>
                  </a:cubicBezTo>
                  <a:cubicBezTo>
                    <a:pt x="313" y="300"/>
                    <a:pt x="313" y="300"/>
                    <a:pt x="313" y="300"/>
                  </a:cubicBezTo>
                  <a:cubicBezTo>
                    <a:pt x="313" y="300"/>
                    <a:pt x="313" y="300"/>
                    <a:pt x="313" y="300"/>
                  </a:cubicBezTo>
                  <a:cubicBezTo>
                    <a:pt x="313" y="300"/>
                    <a:pt x="313" y="300"/>
                    <a:pt x="313" y="300"/>
                  </a:cubicBezTo>
                  <a:cubicBezTo>
                    <a:pt x="313" y="301"/>
                    <a:pt x="313" y="301"/>
                    <a:pt x="313" y="301"/>
                  </a:cubicBezTo>
                  <a:cubicBezTo>
                    <a:pt x="312" y="301"/>
                    <a:pt x="312" y="301"/>
                    <a:pt x="312" y="301"/>
                  </a:cubicBezTo>
                  <a:cubicBezTo>
                    <a:pt x="312" y="301"/>
                    <a:pt x="312" y="301"/>
                    <a:pt x="312" y="301"/>
                  </a:cubicBezTo>
                  <a:cubicBezTo>
                    <a:pt x="313" y="302"/>
                    <a:pt x="313" y="302"/>
                    <a:pt x="313" y="302"/>
                  </a:cubicBezTo>
                  <a:cubicBezTo>
                    <a:pt x="313" y="302"/>
                    <a:pt x="313" y="302"/>
                    <a:pt x="313" y="302"/>
                  </a:cubicBezTo>
                  <a:cubicBezTo>
                    <a:pt x="313" y="302"/>
                    <a:pt x="313" y="302"/>
                    <a:pt x="313" y="302"/>
                  </a:cubicBezTo>
                  <a:cubicBezTo>
                    <a:pt x="312" y="302"/>
                    <a:pt x="312" y="302"/>
                    <a:pt x="312" y="302"/>
                  </a:cubicBezTo>
                  <a:close/>
                  <a:moveTo>
                    <a:pt x="313" y="303"/>
                  </a:moveTo>
                  <a:cubicBezTo>
                    <a:pt x="313" y="302"/>
                    <a:pt x="313" y="302"/>
                    <a:pt x="313" y="302"/>
                  </a:cubicBezTo>
                  <a:cubicBezTo>
                    <a:pt x="314" y="302"/>
                    <a:pt x="314" y="302"/>
                    <a:pt x="314" y="302"/>
                  </a:cubicBezTo>
                  <a:cubicBezTo>
                    <a:pt x="314" y="303"/>
                    <a:pt x="314" y="303"/>
                    <a:pt x="314" y="303"/>
                  </a:cubicBezTo>
                  <a:cubicBezTo>
                    <a:pt x="313" y="303"/>
                    <a:pt x="313" y="303"/>
                    <a:pt x="313" y="303"/>
                  </a:cubicBezTo>
                  <a:cubicBezTo>
                    <a:pt x="313" y="303"/>
                    <a:pt x="313" y="303"/>
                    <a:pt x="313" y="303"/>
                  </a:cubicBezTo>
                  <a:close/>
                  <a:moveTo>
                    <a:pt x="322" y="275"/>
                  </a:moveTo>
                  <a:cubicBezTo>
                    <a:pt x="322" y="274"/>
                    <a:pt x="322" y="274"/>
                    <a:pt x="322" y="274"/>
                  </a:cubicBezTo>
                  <a:cubicBezTo>
                    <a:pt x="323" y="273"/>
                    <a:pt x="323" y="273"/>
                    <a:pt x="323" y="273"/>
                  </a:cubicBezTo>
                  <a:cubicBezTo>
                    <a:pt x="323" y="274"/>
                    <a:pt x="323" y="274"/>
                    <a:pt x="323" y="274"/>
                  </a:cubicBezTo>
                  <a:cubicBezTo>
                    <a:pt x="322" y="275"/>
                    <a:pt x="322" y="275"/>
                    <a:pt x="322" y="275"/>
                  </a:cubicBezTo>
                  <a:cubicBezTo>
                    <a:pt x="322" y="275"/>
                    <a:pt x="322" y="275"/>
                    <a:pt x="322" y="275"/>
                  </a:cubicBezTo>
                  <a:cubicBezTo>
                    <a:pt x="322" y="275"/>
                    <a:pt x="322" y="275"/>
                    <a:pt x="322" y="275"/>
                  </a:cubicBezTo>
                  <a:close/>
                  <a:moveTo>
                    <a:pt x="319" y="280"/>
                  </a:moveTo>
                  <a:cubicBezTo>
                    <a:pt x="319" y="281"/>
                    <a:pt x="319" y="281"/>
                    <a:pt x="319" y="281"/>
                  </a:cubicBezTo>
                  <a:cubicBezTo>
                    <a:pt x="319" y="281"/>
                    <a:pt x="319" y="281"/>
                    <a:pt x="319" y="281"/>
                  </a:cubicBezTo>
                  <a:cubicBezTo>
                    <a:pt x="320" y="281"/>
                    <a:pt x="320" y="281"/>
                    <a:pt x="320" y="281"/>
                  </a:cubicBezTo>
                  <a:cubicBezTo>
                    <a:pt x="320" y="281"/>
                    <a:pt x="320" y="281"/>
                    <a:pt x="320" y="281"/>
                  </a:cubicBezTo>
                  <a:cubicBezTo>
                    <a:pt x="320" y="280"/>
                    <a:pt x="320" y="280"/>
                    <a:pt x="320" y="280"/>
                  </a:cubicBezTo>
                  <a:cubicBezTo>
                    <a:pt x="320" y="280"/>
                    <a:pt x="320" y="280"/>
                    <a:pt x="320" y="280"/>
                  </a:cubicBezTo>
                  <a:cubicBezTo>
                    <a:pt x="319" y="280"/>
                    <a:pt x="319" y="280"/>
                    <a:pt x="319" y="280"/>
                  </a:cubicBezTo>
                  <a:close/>
                  <a:moveTo>
                    <a:pt x="324" y="287"/>
                  </a:moveTo>
                  <a:cubicBezTo>
                    <a:pt x="324" y="286"/>
                    <a:pt x="324" y="286"/>
                    <a:pt x="324" y="286"/>
                  </a:cubicBezTo>
                  <a:cubicBezTo>
                    <a:pt x="324" y="286"/>
                    <a:pt x="324" y="286"/>
                    <a:pt x="324" y="286"/>
                  </a:cubicBezTo>
                  <a:cubicBezTo>
                    <a:pt x="324" y="286"/>
                    <a:pt x="324" y="286"/>
                    <a:pt x="324" y="286"/>
                  </a:cubicBezTo>
                  <a:cubicBezTo>
                    <a:pt x="324" y="286"/>
                    <a:pt x="324" y="286"/>
                    <a:pt x="324" y="286"/>
                  </a:cubicBezTo>
                  <a:cubicBezTo>
                    <a:pt x="324" y="286"/>
                    <a:pt x="324" y="286"/>
                    <a:pt x="324" y="286"/>
                  </a:cubicBezTo>
                  <a:cubicBezTo>
                    <a:pt x="325" y="287"/>
                    <a:pt x="325" y="287"/>
                    <a:pt x="325" y="287"/>
                  </a:cubicBezTo>
                  <a:cubicBezTo>
                    <a:pt x="325" y="287"/>
                    <a:pt x="325" y="287"/>
                    <a:pt x="325" y="287"/>
                  </a:cubicBezTo>
                  <a:cubicBezTo>
                    <a:pt x="324" y="287"/>
                    <a:pt x="324" y="287"/>
                    <a:pt x="324" y="287"/>
                  </a:cubicBezTo>
                  <a:cubicBezTo>
                    <a:pt x="324" y="287"/>
                    <a:pt x="324" y="287"/>
                    <a:pt x="324" y="287"/>
                  </a:cubicBezTo>
                  <a:close/>
                  <a:moveTo>
                    <a:pt x="322" y="287"/>
                  </a:moveTo>
                  <a:cubicBezTo>
                    <a:pt x="322" y="287"/>
                    <a:pt x="322" y="287"/>
                    <a:pt x="322" y="287"/>
                  </a:cubicBezTo>
                  <a:cubicBezTo>
                    <a:pt x="322" y="287"/>
                    <a:pt x="322" y="287"/>
                    <a:pt x="322" y="287"/>
                  </a:cubicBezTo>
                  <a:cubicBezTo>
                    <a:pt x="323" y="287"/>
                    <a:pt x="323" y="287"/>
                    <a:pt x="323" y="287"/>
                  </a:cubicBezTo>
                  <a:cubicBezTo>
                    <a:pt x="322" y="286"/>
                    <a:pt x="322" y="286"/>
                    <a:pt x="322" y="286"/>
                  </a:cubicBezTo>
                  <a:cubicBezTo>
                    <a:pt x="323" y="286"/>
                    <a:pt x="323" y="286"/>
                    <a:pt x="323" y="286"/>
                  </a:cubicBezTo>
                  <a:cubicBezTo>
                    <a:pt x="323" y="287"/>
                    <a:pt x="323" y="287"/>
                    <a:pt x="323" y="287"/>
                  </a:cubicBezTo>
                  <a:cubicBezTo>
                    <a:pt x="322" y="287"/>
                    <a:pt x="322" y="287"/>
                    <a:pt x="322" y="287"/>
                  </a:cubicBezTo>
                  <a:cubicBezTo>
                    <a:pt x="322" y="288"/>
                    <a:pt x="322" y="288"/>
                    <a:pt x="322" y="288"/>
                  </a:cubicBezTo>
                  <a:cubicBezTo>
                    <a:pt x="321" y="288"/>
                    <a:pt x="321" y="288"/>
                    <a:pt x="321" y="288"/>
                  </a:cubicBezTo>
                  <a:cubicBezTo>
                    <a:pt x="321" y="287"/>
                    <a:pt x="321" y="287"/>
                    <a:pt x="321" y="287"/>
                  </a:cubicBezTo>
                  <a:cubicBezTo>
                    <a:pt x="322" y="287"/>
                    <a:pt x="322" y="287"/>
                    <a:pt x="322" y="287"/>
                  </a:cubicBezTo>
                  <a:close/>
                  <a:moveTo>
                    <a:pt x="315" y="297"/>
                  </a:moveTo>
                  <a:cubicBezTo>
                    <a:pt x="315" y="297"/>
                    <a:pt x="315" y="297"/>
                    <a:pt x="315" y="297"/>
                  </a:cubicBezTo>
                  <a:cubicBezTo>
                    <a:pt x="315" y="297"/>
                    <a:pt x="315" y="297"/>
                    <a:pt x="315" y="297"/>
                  </a:cubicBezTo>
                  <a:cubicBezTo>
                    <a:pt x="315" y="297"/>
                    <a:pt x="315" y="297"/>
                    <a:pt x="315" y="297"/>
                  </a:cubicBezTo>
                  <a:cubicBezTo>
                    <a:pt x="315" y="297"/>
                    <a:pt x="315" y="297"/>
                    <a:pt x="315" y="297"/>
                  </a:cubicBezTo>
                  <a:close/>
                  <a:moveTo>
                    <a:pt x="324" y="295"/>
                  </a:moveTo>
                  <a:cubicBezTo>
                    <a:pt x="324" y="295"/>
                    <a:pt x="324" y="295"/>
                    <a:pt x="324" y="295"/>
                  </a:cubicBezTo>
                  <a:cubicBezTo>
                    <a:pt x="324" y="295"/>
                    <a:pt x="324" y="295"/>
                    <a:pt x="324" y="295"/>
                  </a:cubicBezTo>
                  <a:cubicBezTo>
                    <a:pt x="325" y="295"/>
                    <a:pt x="325" y="295"/>
                    <a:pt x="325" y="295"/>
                  </a:cubicBezTo>
                  <a:cubicBezTo>
                    <a:pt x="325" y="295"/>
                    <a:pt x="325" y="295"/>
                    <a:pt x="325" y="295"/>
                  </a:cubicBezTo>
                  <a:cubicBezTo>
                    <a:pt x="324" y="295"/>
                    <a:pt x="324" y="295"/>
                    <a:pt x="324" y="295"/>
                  </a:cubicBezTo>
                  <a:cubicBezTo>
                    <a:pt x="324" y="295"/>
                    <a:pt x="324" y="295"/>
                    <a:pt x="324" y="295"/>
                  </a:cubicBezTo>
                  <a:close/>
                  <a:moveTo>
                    <a:pt x="314" y="280"/>
                  </a:moveTo>
                  <a:cubicBezTo>
                    <a:pt x="313" y="280"/>
                    <a:pt x="313" y="280"/>
                    <a:pt x="313" y="280"/>
                  </a:cubicBezTo>
                  <a:cubicBezTo>
                    <a:pt x="313" y="281"/>
                    <a:pt x="313" y="281"/>
                    <a:pt x="313" y="281"/>
                  </a:cubicBezTo>
                  <a:cubicBezTo>
                    <a:pt x="312" y="281"/>
                    <a:pt x="312" y="281"/>
                    <a:pt x="312" y="281"/>
                  </a:cubicBezTo>
                  <a:cubicBezTo>
                    <a:pt x="312" y="281"/>
                    <a:pt x="312" y="281"/>
                    <a:pt x="312" y="281"/>
                  </a:cubicBezTo>
                  <a:cubicBezTo>
                    <a:pt x="312" y="281"/>
                    <a:pt x="312" y="281"/>
                    <a:pt x="312" y="281"/>
                  </a:cubicBezTo>
                  <a:cubicBezTo>
                    <a:pt x="312" y="281"/>
                    <a:pt x="312" y="281"/>
                    <a:pt x="312" y="281"/>
                  </a:cubicBezTo>
                  <a:cubicBezTo>
                    <a:pt x="312" y="282"/>
                    <a:pt x="312" y="282"/>
                    <a:pt x="312" y="282"/>
                  </a:cubicBezTo>
                  <a:cubicBezTo>
                    <a:pt x="312" y="282"/>
                    <a:pt x="312" y="282"/>
                    <a:pt x="312" y="282"/>
                  </a:cubicBezTo>
                  <a:cubicBezTo>
                    <a:pt x="312" y="282"/>
                    <a:pt x="312" y="282"/>
                    <a:pt x="312" y="282"/>
                  </a:cubicBezTo>
                  <a:cubicBezTo>
                    <a:pt x="311" y="282"/>
                    <a:pt x="311" y="282"/>
                    <a:pt x="311" y="282"/>
                  </a:cubicBezTo>
                  <a:cubicBezTo>
                    <a:pt x="311" y="283"/>
                    <a:pt x="311" y="283"/>
                    <a:pt x="311" y="283"/>
                  </a:cubicBezTo>
                  <a:cubicBezTo>
                    <a:pt x="311" y="283"/>
                    <a:pt x="311" y="283"/>
                    <a:pt x="311" y="283"/>
                  </a:cubicBezTo>
                  <a:cubicBezTo>
                    <a:pt x="311" y="283"/>
                    <a:pt x="311" y="283"/>
                    <a:pt x="311" y="283"/>
                  </a:cubicBezTo>
                  <a:cubicBezTo>
                    <a:pt x="311" y="283"/>
                    <a:pt x="311" y="283"/>
                    <a:pt x="311" y="283"/>
                  </a:cubicBezTo>
                  <a:cubicBezTo>
                    <a:pt x="311" y="284"/>
                    <a:pt x="311" y="284"/>
                    <a:pt x="311" y="284"/>
                  </a:cubicBezTo>
                  <a:cubicBezTo>
                    <a:pt x="310" y="284"/>
                    <a:pt x="310" y="284"/>
                    <a:pt x="310" y="284"/>
                  </a:cubicBezTo>
                  <a:cubicBezTo>
                    <a:pt x="310" y="284"/>
                    <a:pt x="310" y="284"/>
                    <a:pt x="310" y="284"/>
                  </a:cubicBezTo>
                  <a:cubicBezTo>
                    <a:pt x="310" y="285"/>
                    <a:pt x="310" y="285"/>
                    <a:pt x="310" y="285"/>
                  </a:cubicBezTo>
                  <a:cubicBezTo>
                    <a:pt x="309" y="286"/>
                    <a:pt x="309" y="286"/>
                    <a:pt x="309" y="286"/>
                  </a:cubicBezTo>
                  <a:cubicBezTo>
                    <a:pt x="309" y="286"/>
                    <a:pt x="309" y="286"/>
                    <a:pt x="309" y="286"/>
                  </a:cubicBezTo>
                  <a:cubicBezTo>
                    <a:pt x="309" y="287"/>
                    <a:pt x="309" y="287"/>
                    <a:pt x="309" y="287"/>
                  </a:cubicBezTo>
                  <a:cubicBezTo>
                    <a:pt x="309" y="287"/>
                    <a:pt x="309" y="287"/>
                    <a:pt x="309" y="287"/>
                  </a:cubicBezTo>
                  <a:cubicBezTo>
                    <a:pt x="309" y="287"/>
                    <a:pt x="309" y="287"/>
                    <a:pt x="309" y="287"/>
                  </a:cubicBezTo>
                  <a:cubicBezTo>
                    <a:pt x="309" y="287"/>
                    <a:pt x="309" y="287"/>
                    <a:pt x="309" y="287"/>
                  </a:cubicBezTo>
                  <a:cubicBezTo>
                    <a:pt x="308" y="287"/>
                    <a:pt x="308" y="287"/>
                    <a:pt x="308" y="287"/>
                  </a:cubicBezTo>
                  <a:cubicBezTo>
                    <a:pt x="308" y="287"/>
                    <a:pt x="308" y="287"/>
                    <a:pt x="308" y="287"/>
                  </a:cubicBezTo>
                  <a:cubicBezTo>
                    <a:pt x="307" y="288"/>
                    <a:pt x="307" y="288"/>
                    <a:pt x="307" y="288"/>
                  </a:cubicBezTo>
                  <a:cubicBezTo>
                    <a:pt x="307" y="288"/>
                    <a:pt x="307" y="288"/>
                    <a:pt x="307" y="288"/>
                  </a:cubicBezTo>
                  <a:cubicBezTo>
                    <a:pt x="308" y="288"/>
                    <a:pt x="308" y="288"/>
                    <a:pt x="308" y="288"/>
                  </a:cubicBezTo>
                  <a:cubicBezTo>
                    <a:pt x="308" y="289"/>
                    <a:pt x="308" y="289"/>
                    <a:pt x="308" y="289"/>
                  </a:cubicBezTo>
                  <a:cubicBezTo>
                    <a:pt x="308" y="289"/>
                    <a:pt x="308" y="289"/>
                    <a:pt x="308" y="289"/>
                  </a:cubicBezTo>
                  <a:cubicBezTo>
                    <a:pt x="308" y="289"/>
                    <a:pt x="308" y="289"/>
                    <a:pt x="308" y="289"/>
                  </a:cubicBezTo>
                  <a:cubicBezTo>
                    <a:pt x="307" y="290"/>
                    <a:pt x="307" y="290"/>
                    <a:pt x="307" y="290"/>
                  </a:cubicBezTo>
                  <a:cubicBezTo>
                    <a:pt x="306" y="289"/>
                    <a:pt x="306" y="289"/>
                    <a:pt x="306" y="289"/>
                  </a:cubicBezTo>
                  <a:cubicBezTo>
                    <a:pt x="306" y="290"/>
                    <a:pt x="306" y="290"/>
                    <a:pt x="306" y="290"/>
                  </a:cubicBezTo>
                  <a:cubicBezTo>
                    <a:pt x="306" y="290"/>
                    <a:pt x="306" y="290"/>
                    <a:pt x="306" y="290"/>
                  </a:cubicBezTo>
                  <a:cubicBezTo>
                    <a:pt x="306" y="290"/>
                    <a:pt x="306" y="290"/>
                    <a:pt x="306" y="290"/>
                  </a:cubicBezTo>
                  <a:cubicBezTo>
                    <a:pt x="305" y="291"/>
                    <a:pt x="305" y="291"/>
                    <a:pt x="305" y="291"/>
                  </a:cubicBezTo>
                  <a:cubicBezTo>
                    <a:pt x="305" y="292"/>
                    <a:pt x="305" y="292"/>
                    <a:pt x="305" y="292"/>
                  </a:cubicBezTo>
                  <a:cubicBezTo>
                    <a:pt x="304" y="292"/>
                    <a:pt x="304" y="292"/>
                    <a:pt x="304" y="292"/>
                  </a:cubicBezTo>
                  <a:cubicBezTo>
                    <a:pt x="304" y="291"/>
                    <a:pt x="304" y="291"/>
                    <a:pt x="304" y="291"/>
                  </a:cubicBezTo>
                  <a:cubicBezTo>
                    <a:pt x="304" y="292"/>
                    <a:pt x="304" y="292"/>
                    <a:pt x="304" y="292"/>
                  </a:cubicBezTo>
                  <a:cubicBezTo>
                    <a:pt x="304" y="291"/>
                    <a:pt x="304" y="291"/>
                    <a:pt x="304" y="291"/>
                  </a:cubicBezTo>
                  <a:cubicBezTo>
                    <a:pt x="304" y="291"/>
                    <a:pt x="304" y="291"/>
                    <a:pt x="304" y="291"/>
                  </a:cubicBezTo>
                  <a:cubicBezTo>
                    <a:pt x="304" y="290"/>
                    <a:pt x="304" y="290"/>
                    <a:pt x="304" y="290"/>
                  </a:cubicBezTo>
                  <a:cubicBezTo>
                    <a:pt x="305" y="290"/>
                    <a:pt x="305" y="290"/>
                    <a:pt x="305" y="290"/>
                  </a:cubicBezTo>
                  <a:cubicBezTo>
                    <a:pt x="304" y="290"/>
                    <a:pt x="304" y="290"/>
                    <a:pt x="304" y="290"/>
                  </a:cubicBezTo>
                  <a:cubicBezTo>
                    <a:pt x="304" y="291"/>
                    <a:pt x="304" y="291"/>
                    <a:pt x="304" y="291"/>
                  </a:cubicBezTo>
                  <a:cubicBezTo>
                    <a:pt x="303" y="291"/>
                    <a:pt x="303" y="291"/>
                    <a:pt x="303" y="291"/>
                  </a:cubicBezTo>
                  <a:cubicBezTo>
                    <a:pt x="302" y="292"/>
                    <a:pt x="302" y="292"/>
                    <a:pt x="302" y="292"/>
                  </a:cubicBezTo>
                  <a:cubicBezTo>
                    <a:pt x="303" y="292"/>
                    <a:pt x="303" y="292"/>
                    <a:pt x="303" y="292"/>
                  </a:cubicBezTo>
                  <a:cubicBezTo>
                    <a:pt x="303" y="292"/>
                    <a:pt x="303" y="292"/>
                    <a:pt x="303" y="292"/>
                  </a:cubicBezTo>
                  <a:cubicBezTo>
                    <a:pt x="304" y="292"/>
                    <a:pt x="304" y="292"/>
                    <a:pt x="304" y="292"/>
                  </a:cubicBezTo>
                  <a:cubicBezTo>
                    <a:pt x="305" y="292"/>
                    <a:pt x="305" y="292"/>
                    <a:pt x="305" y="292"/>
                  </a:cubicBezTo>
                  <a:cubicBezTo>
                    <a:pt x="305" y="292"/>
                    <a:pt x="305" y="292"/>
                    <a:pt x="305" y="292"/>
                  </a:cubicBezTo>
                  <a:cubicBezTo>
                    <a:pt x="304" y="293"/>
                    <a:pt x="304" y="293"/>
                    <a:pt x="304" y="293"/>
                  </a:cubicBezTo>
                  <a:cubicBezTo>
                    <a:pt x="303" y="294"/>
                    <a:pt x="303" y="294"/>
                    <a:pt x="303" y="294"/>
                  </a:cubicBezTo>
                  <a:cubicBezTo>
                    <a:pt x="302" y="295"/>
                    <a:pt x="302" y="295"/>
                    <a:pt x="302" y="295"/>
                  </a:cubicBezTo>
                  <a:cubicBezTo>
                    <a:pt x="302" y="295"/>
                    <a:pt x="302" y="295"/>
                    <a:pt x="302" y="295"/>
                  </a:cubicBezTo>
                  <a:cubicBezTo>
                    <a:pt x="301" y="295"/>
                    <a:pt x="301" y="295"/>
                    <a:pt x="301" y="295"/>
                  </a:cubicBezTo>
                  <a:cubicBezTo>
                    <a:pt x="301" y="296"/>
                    <a:pt x="301" y="296"/>
                    <a:pt x="301" y="296"/>
                  </a:cubicBezTo>
                  <a:cubicBezTo>
                    <a:pt x="301" y="296"/>
                    <a:pt x="301" y="296"/>
                    <a:pt x="301" y="296"/>
                  </a:cubicBezTo>
                  <a:cubicBezTo>
                    <a:pt x="301" y="297"/>
                    <a:pt x="301" y="297"/>
                    <a:pt x="301" y="297"/>
                  </a:cubicBezTo>
                  <a:cubicBezTo>
                    <a:pt x="301" y="297"/>
                    <a:pt x="301" y="297"/>
                    <a:pt x="301" y="297"/>
                  </a:cubicBezTo>
                  <a:cubicBezTo>
                    <a:pt x="302" y="297"/>
                    <a:pt x="302" y="297"/>
                    <a:pt x="302" y="297"/>
                  </a:cubicBezTo>
                  <a:cubicBezTo>
                    <a:pt x="302" y="297"/>
                    <a:pt x="302" y="297"/>
                    <a:pt x="302" y="297"/>
                  </a:cubicBezTo>
                  <a:cubicBezTo>
                    <a:pt x="303" y="297"/>
                    <a:pt x="303" y="297"/>
                    <a:pt x="303" y="297"/>
                  </a:cubicBezTo>
                  <a:cubicBezTo>
                    <a:pt x="304" y="297"/>
                    <a:pt x="304" y="297"/>
                    <a:pt x="304" y="297"/>
                  </a:cubicBezTo>
                  <a:cubicBezTo>
                    <a:pt x="305" y="297"/>
                    <a:pt x="305" y="297"/>
                    <a:pt x="305" y="297"/>
                  </a:cubicBezTo>
                  <a:cubicBezTo>
                    <a:pt x="305" y="296"/>
                    <a:pt x="305" y="296"/>
                    <a:pt x="305" y="296"/>
                  </a:cubicBezTo>
                  <a:cubicBezTo>
                    <a:pt x="305" y="296"/>
                    <a:pt x="305" y="296"/>
                    <a:pt x="305" y="296"/>
                  </a:cubicBezTo>
                  <a:cubicBezTo>
                    <a:pt x="306" y="296"/>
                    <a:pt x="306" y="296"/>
                    <a:pt x="306" y="296"/>
                  </a:cubicBezTo>
                  <a:cubicBezTo>
                    <a:pt x="305" y="297"/>
                    <a:pt x="305" y="297"/>
                    <a:pt x="305" y="297"/>
                  </a:cubicBezTo>
                  <a:cubicBezTo>
                    <a:pt x="306" y="297"/>
                    <a:pt x="306" y="297"/>
                    <a:pt x="306" y="297"/>
                  </a:cubicBezTo>
                  <a:cubicBezTo>
                    <a:pt x="307" y="297"/>
                    <a:pt x="307" y="297"/>
                    <a:pt x="307" y="297"/>
                  </a:cubicBezTo>
                  <a:cubicBezTo>
                    <a:pt x="307" y="297"/>
                    <a:pt x="307" y="297"/>
                    <a:pt x="307" y="297"/>
                  </a:cubicBezTo>
                  <a:cubicBezTo>
                    <a:pt x="308" y="297"/>
                    <a:pt x="308" y="297"/>
                    <a:pt x="308" y="297"/>
                  </a:cubicBezTo>
                  <a:cubicBezTo>
                    <a:pt x="309" y="297"/>
                    <a:pt x="309" y="297"/>
                    <a:pt x="309" y="297"/>
                  </a:cubicBezTo>
                  <a:cubicBezTo>
                    <a:pt x="309" y="297"/>
                    <a:pt x="309" y="297"/>
                    <a:pt x="309" y="297"/>
                  </a:cubicBezTo>
                  <a:cubicBezTo>
                    <a:pt x="309" y="297"/>
                    <a:pt x="309" y="297"/>
                    <a:pt x="309" y="297"/>
                  </a:cubicBezTo>
                  <a:cubicBezTo>
                    <a:pt x="310" y="298"/>
                    <a:pt x="310" y="298"/>
                    <a:pt x="310" y="298"/>
                  </a:cubicBezTo>
                  <a:cubicBezTo>
                    <a:pt x="310" y="297"/>
                    <a:pt x="310" y="297"/>
                    <a:pt x="310" y="297"/>
                  </a:cubicBezTo>
                  <a:cubicBezTo>
                    <a:pt x="311" y="298"/>
                    <a:pt x="311" y="298"/>
                    <a:pt x="311" y="298"/>
                  </a:cubicBezTo>
                  <a:cubicBezTo>
                    <a:pt x="311" y="298"/>
                    <a:pt x="311" y="298"/>
                    <a:pt x="311" y="298"/>
                  </a:cubicBezTo>
                  <a:cubicBezTo>
                    <a:pt x="311" y="297"/>
                    <a:pt x="311" y="297"/>
                    <a:pt x="311" y="297"/>
                  </a:cubicBezTo>
                  <a:cubicBezTo>
                    <a:pt x="311" y="297"/>
                    <a:pt x="311" y="297"/>
                    <a:pt x="311" y="297"/>
                  </a:cubicBezTo>
                  <a:cubicBezTo>
                    <a:pt x="312" y="297"/>
                    <a:pt x="312" y="297"/>
                    <a:pt x="312" y="297"/>
                  </a:cubicBezTo>
                  <a:cubicBezTo>
                    <a:pt x="312" y="297"/>
                    <a:pt x="312" y="297"/>
                    <a:pt x="312" y="297"/>
                  </a:cubicBezTo>
                  <a:cubicBezTo>
                    <a:pt x="313" y="297"/>
                    <a:pt x="313" y="297"/>
                    <a:pt x="313" y="297"/>
                  </a:cubicBezTo>
                  <a:cubicBezTo>
                    <a:pt x="313" y="297"/>
                    <a:pt x="313" y="297"/>
                    <a:pt x="313" y="297"/>
                  </a:cubicBezTo>
                  <a:cubicBezTo>
                    <a:pt x="313" y="297"/>
                    <a:pt x="313" y="297"/>
                    <a:pt x="313" y="297"/>
                  </a:cubicBezTo>
                  <a:cubicBezTo>
                    <a:pt x="314" y="297"/>
                    <a:pt x="314" y="297"/>
                    <a:pt x="314" y="297"/>
                  </a:cubicBezTo>
                  <a:cubicBezTo>
                    <a:pt x="314" y="297"/>
                    <a:pt x="314" y="297"/>
                    <a:pt x="314" y="297"/>
                  </a:cubicBezTo>
                  <a:cubicBezTo>
                    <a:pt x="314" y="297"/>
                    <a:pt x="314" y="297"/>
                    <a:pt x="314" y="297"/>
                  </a:cubicBezTo>
                  <a:cubicBezTo>
                    <a:pt x="314" y="296"/>
                    <a:pt x="314" y="296"/>
                    <a:pt x="314" y="296"/>
                  </a:cubicBezTo>
                  <a:cubicBezTo>
                    <a:pt x="314" y="296"/>
                    <a:pt x="314" y="296"/>
                    <a:pt x="314" y="296"/>
                  </a:cubicBezTo>
                  <a:cubicBezTo>
                    <a:pt x="315" y="296"/>
                    <a:pt x="315" y="296"/>
                    <a:pt x="315" y="296"/>
                  </a:cubicBezTo>
                  <a:cubicBezTo>
                    <a:pt x="315" y="296"/>
                    <a:pt x="315" y="296"/>
                    <a:pt x="315" y="296"/>
                  </a:cubicBezTo>
                  <a:cubicBezTo>
                    <a:pt x="315" y="296"/>
                    <a:pt x="315" y="296"/>
                    <a:pt x="315" y="296"/>
                  </a:cubicBezTo>
                  <a:cubicBezTo>
                    <a:pt x="314" y="297"/>
                    <a:pt x="314" y="297"/>
                    <a:pt x="314" y="297"/>
                  </a:cubicBezTo>
                  <a:cubicBezTo>
                    <a:pt x="315" y="297"/>
                    <a:pt x="315" y="297"/>
                    <a:pt x="315" y="297"/>
                  </a:cubicBezTo>
                  <a:cubicBezTo>
                    <a:pt x="315" y="296"/>
                    <a:pt x="315" y="296"/>
                    <a:pt x="315" y="296"/>
                  </a:cubicBezTo>
                  <a:cubicBezTo>
                    <a:pt x="315" y="296"/>
                    <a:pt x="315" y="296"/>
                    <a:pt x="315" y="296"/>
                  </a:cubicBezTo>
                  <a:cubicBezTo>
                    <a:pt x="315" y="296"/>
                    <a:pt x="315" y="296"/>
                    <a:pt x="315" y="296"/>
                  </a:cubicBezTo>
                  <a:cubicBezTo>
                    <a:pt x="315" y="296"/>
                    <a:pt x="315" y="296"/>
                    <a:pt x="315" y="296"/>
                  </a:cubicBezTo>
                  <a:cubicBezTo>
                    <a:pt x="315" y="297"/>
                    <a:pt x="315" y="297"/>
                    <a:pt x="315" y="297"/>
                  </a:cubicBezTo>
                  <a:cubicBezTo>
                    <a:pt x="315" y="297"/>
                    <a:pt x="315" y="297"/>
                    <a:pt x="315" y="297"/>
                  </a:cubicBezTo>
                  <a:cubicBezTo>
                    <a:pt x="316" y="297"/>
                    <a:pt x="316" y="297"/>
                    <a:pt x="316" y="297"/>
                  </a:cubicBezTo>
                  <a:cubicBezTo>
                    <a:pt x="316" y="297"/>
                    <a:pt x="316" y="297"/>
                    <a:pt x="316" y="297"/>
                  </a:cubicBezTo>
                  <a:cubicBezTo>
                    <a:pt x="316" y="297"/>
                    <a:pt x="316" y="297"/>
                    <a:pt x="316" y="297"/>
                  </a:cubicBezTo>
                  <a:cubicBezTo>
                    <a:pt x="315" y="298"/>
                    <a:pt x="315" y="298"/>
                    <a:pt x="315" y="298"/>
                  </a:cubicBezTo>
                  <a:cubicBezTo>
                    <a:pt x="314" y="298"/>
                    <a:pt x="314" y="298"/>
                    <a:pt x="314" y="298"/>
                  </a:cubicBezTo>
                  <a:cubicBezTo>
                    <a:pt x="314" y="298"/>
                    <a:pt x="314" y="298"/>
                    <a:pt x="314" y="298"/>
                  </a:cubicBezTo>
                  <a:cubicBezTo>
                    <a:pt x="315" y="298"/>
                    <a:pt x="315" y="298"/>
                    <a:pt x="315" y="298"/>
                  </a:cubicBezTo>
                  <a:cubicBezTo>
                    <a:pt x="315" y="298"/>
                    <a:pt x="315" y="298"/>
                    <a:pt x="315" y="298"/>
                  </a:cubicBezTo>
                  <a:cubicBezTo>
                    <a:pt x="315" y="298"/>
                    <a:pt x="315" y="298"/>
                    <a:pt x="315" y="298"/>
                  </a:cubicBezTo>
                  <a:cubicBezTo>
                    <a:pt x="316" y="298"/>
                    <a:pt x="316" y="298"/>
                    <a:pt x="316" y="298"/>
                  </a:cubicBezTo>
                  <a:cubicBezTo>
                    <a:pt x="316" y="298"/>
                    <a:pt x="316" y="298"/>
                    <a:pt x="316" y="298"/>
                  </a:cubicBezTo>
                  <a:cubicBezTo>
                    <a:pt x="316" y="298"/>
                    <a:pt x="316" y="298"/>
                    <a:pt x="316" y="298"/>
                  </a:cubicBezTo>
                  <a:cubicBezTo>
                    <a:pt x="317" y="298"/>
                    <a:pt x="317" y="298"/>
                    <a:pt x="317" y="298"/>
                  </a:cubicBezTo>
                  <a:cubicBezTo>
                    <a:pt x="317" y="298"/>
                    <a:pt x="317" y="298"/>
                    <a:pt x="317" y="298"/>
                  </a:cubicBezTo>
                  <a:cubicBezTo>
                    <a:pt x="317" y="297"/>
                    <a:pt x="317" y="297"/>
                    <a:pt x="317" y="297"/>
                  </a:cubicBezTo>
                  <a:cubicBezTo>
                    <a:pt x="317" y="297"/>
                    <a:pt x="317" y="297"/>
                    <a:pt x="317" y="297"/>
                  </a:cubicBezTo>
                  <a:cubicBezTo>
                    <a:pt x="318" y="297"/>
                    <a:pt x="318" y="297"/>
                    <a:pt x="318" y="297"/>
                  </a:cubicBezTo>
                  <a:cubicBezTo>
                    <a:pt x="318" y="298"/>
                    <a:pt x="318" y="298"/>
                    <a:pt x="318" y="298"/>
                  </a:cubicBezTo>
                  <a:cubicBezTo>
                    <a:pt x="319" y="298"/>
                    <a:pt x="319" y="298"/>
                    <a:pt x="319" y="298"/>
                  </a:cubicBezTo>
                  <a:cubicBezTo>
                    <a:pt x="319" y="297"/>
                    <a:pt x="319" y="297"/>
                    <a:pt x="319" y="297"/>
                  </a:cubicBezTo>
                  <a:cubicBezTo>
                    <a:pt x="320" y="297"/>
                    <a:pt x="320" y="297"/>
                    <a:pt x="320" y="297"/>
                  </a:cubicBezTo>
                  <a:cubicBezTo>
                    <a:pt x="319" y="298"/>
                    <a:pt x="319" y="298"/>
                    <a:pt x="319" y="298"/>
                  </a:cubicBezTo>
                  <a:cubicBezTo>
                    <a:pt x="319" y="298"/>
                    <a:pt x="319" y="298"/>
                    <a:pt x="319" y="298"/>
                  </a:cubicBezTo>
                  <a:cubicBezTo>
                    <a:pt x="319" y="298"/>
                    <a:pt x="319" y="298"/>
                    <a:pt x="319" y="298"/>
                  </a:cubicBezTo>
                  <a:cubicBezTo>
                    <a:pt x="318" y="298"/>
                    <a:pt x="318" y="298"/>
                    <a:pt x="318" y="298"/>
                  </a:cubicBezTo>
                  <a:cubicBezTo>
                    <a:pt x="317" y="299"/>
                    <a:pt x="317" y="299"/>
                    <a:pt x="317" y="299"/>
                  </a:cubicBezTo>
                  <a:cubicBezTo>
                    <a:pt x="317" y="299"/>
                    <a:pt x="317" y="299"/>
                    <a:pt x="317" y="299"/>
                  </a:cubicBezTo>
                  <a:cubicBezTo>
                    <a:pt x="317" y="299"/>
                    <a:pt x="317" y="299"/>
                    <a:pt x="317" y="299"/>
                  </a:cubicBezTo>
                  <a:cubicBezTo>
                    <a:pt x="317" y="300"/>
                    <a:pt x="317" y="300"/>
                    <a:pt x="317" y="300"/>
                  </a:cubicBezTo>
                  <a:cubicBezTo>
                    <a:pt x="317" y="300"/>
                    <a:pt x="317" y="300"/>
                    <a:pt x="317" y="300"/>
                  </a:cubicBezTo>
                  <a:cubicBezTo>
                    <a:pt x="316" y="300"/>
                    <a:pt x="316" y="300"/>
                    <a:pt x="316" y="300"/>
                  </a:cubicBezTo>
                  <a:cubicBezTo>
                    <a:pt x="316" y="300"/>
                    <a:pt x="316" y="300"/>
                    <a:pt x="316" y="300"/>
                  </a:cubicBezTo>
                  <a:cubicBezTo>
                    <a:pt x="316" y="300"/>
                    <a:pt x="316" y="300"/>
                    <a:pt x="316" y="300"/>
                  </a:cubicBezTo>
                  <a:cubicBezTo>
                    <a:pt x="315" y="300"/>
                    <a:pt x="315" y="300"/>
                    <a:pt x="315" y="300"/>
                  </a:cubicBezTo>
                  <a:cubicBezTo>
                    <a:pt x="314" y="301"/>
                    <a:pt x="314" y="301"/>
                    <a:pt x="314" y="301"/>
                  </a:cubicBezTo>
                  <a:cubicBezTo>
                    <a:pt x="314" y="301"/>
                    <a:pt x="314" y="301"/>
                    <a:pt x="314" y="301"/>
                  </a:cubicBezTo>
                  <a:cubicBezTo>
                    <a:pt x="314" y="301"/>
                    <a:pt x="314" y="301"/>
                    <a:pt x="314" y="301"/>
                  </a:cubicBezTo>
                  <a:cubicBezTo>
                    <a:pt x="315" y="302"/>
                    <a:pt x="315" y="302"/>
                    <a:pt x="315" y="302"/>
                  </a:cubicBezTo>
                  <a:cubicBezTo>
                    <a:pt x="315" y="302"/>
                    <a:pt x="315" y="302"/>
                    <a:pt x="315" y="302"/>
                  </a:cubicBezTo>
                  <a:cubicBezTo>
                    <a:pt x="315" y="301"/>
                    <a:pt x="315" y="301"/>
                    <a:pt x="315" y="301"/>
                  </a:cubicBezTo>
                  <a:cubicBezTo>
                    <a:pt x="316" y="301"/>
                    <a:pt x="316" y="301"/>
                    <a:pt x="316" y="301"/>
                  </a:cubicBezTo>
                  <a:cubicBezTo>
                    <a:pt x="316" y="301"/>
                    <a:pt x="316" y="301"/>
                    <a:pt x="316" y="301"/>
                  </a:cubicBezTo>
                  <a:cubicBezTo>
                    <a:pt x="316" y="301"/>
                    <a:pt x="316" y="301"/>
                    <a:pt x="316" y="301"/>
                  </a:cubicBezTo>
                  <a:cubicBezTo>
                    <a:pt x="316" y="302"/>
                    <a:pt x="316" y="302"/>
                    <a:pt x="316" y="302"/>
                  </a:cubicBezTo>
                  <a:cubicBezTo>
                    <a:pt x="317" y="301"/>
                    <a:pt x="317" y="301"/>
                    <a:pt x="317" y="301"/>
                  </a:cubicBezTo>
                  <a:cubicBezTo>
                    <a:pt x="317" y="301"/>
                    <a:pt x="317" y="301"/>
                    <a:pt x="317" y="301"/>
                  </a:cubicBezTo>
                  <a:cubicBezTo>
                    <a:pt x="318" y="301"/>
                    <a:pt x="318" y="301"/>
                    <a:pt x="318" y="301"/>
                  </a:cubicBezTo>
                  <a:cubicBezTo>
                    <a:pt x="318" y="301"/>
                    <a:pt x="318" y="301"/>
                    <a:pt x="318" y="301"/>
                  </a:cubicBezTo>
                  <a:cubicBezTo>
                    <a:pt x="318" y="300"/>
                    <a:pt x="318" y="300"/>
                    <a:pt x="318" y="300"/>
                  </a:cubicBezTo>
                  <a:cubicBezTo>
                    <a:pt x="318" y="300"/>
                    <a:pt x="318" y="300"/>
                    <a:pt x="318" y="300"/>
                  </a:cubicBezTo>
                  <a:cubicBezTo>
                    <a:pt x="318" y="300"/>
                    <a:pt x="318" y="300"/>
                    <a:pt x="318" y="300"/>
                  </a:cubicBezTo>
                  <a:cubicBezTo>
                    <a:pt x="319" y="299"/>
                    <a:pt x="319" y="299"/>
                    <a:pt x="319" y="299"/>
                  </a:cubicBezTo>
                  <a:cubicBezTo>
                    <a:pt x="319" y="299"/>
                    <a:pt x="319" y="299"/>
                    <a:pt x="319" y="299"/>
                  </a:cubicBezTo>
                  <a:cubicBezTo>
                    <a:pt x="320" y="299"/>
                    <a:pt x="320" y="299"/>
                    <a:pt x="320" y="299"/>
                  </a:cubicBezTo>
                  <a:cubicBezTo>
                    <a:pt x="320" y="299"/>
                    <a:pt x="320" y="299"/>
                    <a:pt x="320" y="299"/>
                  </a:cubicBezTo>
                  <a:cubicBezTo>
                    <a:pt x="320" y="299"/>
                    <a:pt x="320" y="299"/>
                    <a:pt x="320" y="299"/>
                  </a:cubicBezTo>
                  <a:cubicBezTo>
                    <a:pt x="320" y="299"/>
                    <a:pt x="320" y="299"/>
                    <a:pt x="320" y="299"/>
                  </a:cubicBezTo>
                  <a:cubicBezTo>
                    <a:pt x="321" y="299"/>
                    <a:pt x="321" y="299"/>
                    <a:pt x="321" y="299"/>
                  </a:cubicBezTo>
                  <a:cubicBezTo>
                    <a:pt x="321" y="298"/>
                    <a:pt x="321" y="298"/>
                    <a:pt x="321" y="298"/>
                  </a:cubicBezTo>
                  <a:cubicBezTo>
                    <a:pt x="322" y="297"/>
                    <a:pt x="322" y="297"/>
                    <a:pt x="322" y="297"/>
                  </a:cubicBezTo>
                  <a:cubicBezTo>
                    <a:pt x="322" y="296"/>
                    <a:pt x="322" y="296"/>
                    <a:pt x="322" y="296"/>
                  </a:cubicBezTo>
                  <a:cubicBezTo>
                    <a:pt x="322" y="296"/>
                    <a:pt x="322" y="296"/>
                    <a:pt x="322" y="296"/>
                  </a:cubicBezTo>
                  <a:cubicBezTo>
                    <a:pt x="322" y="296"/>
                    <a:pt x="322" y="296"/>
                    <a:pt x="322" y="296"/>
                  </a:cubicBezTo>
                  <a:cubicBezTo>
                    <a:pt x="322" y="296"/>
                    <a:pt x="322" y="296"/>
                    <a:pt x="322" y="296"/>
                  </a:cubicBezTo>
                  <a:cubicBezTo>
                    <a:pt x="323" y="296"/>
                    <a:pt x="323" y="296"/>
                    <a:pt x="323" y="296"/>
                  </a:cubicBezTo>
                  <a:cubicBezTo>
                    <a:pt x="323" y="297"/>
                    <a:pt x="323" y="297"/>
                    <a:pt x="323" y="297"/>
                  </a:cubicBezTo>
                  <a:cubicBezTo>
                    <a:pt x="323" y="298"/>
                    <a:pt x="323" y="298"/>
                    <a:pt x="323" y="298"/>
                  </a:cubicBezTo>
                  <a:cubicBezTo>
                    <a:pt x="323" y="298"/>
                    <a:pt x="323" y="298"/>
                    <a:pt x="323" y="298"/>
                  </a:cubicBezTo>
                  <a:cubicBezTo>
                    <a:pt x="323" y="299"/>
                    <a:pt x="323" y="299"/>
                    <a:pt x="323" y="299"/>
                  </a:cubicBezTo>
                  <a:cubicBezTo>
                    <a:pt x="323" y="299"/>
                    <a:pt x="323" y="299"/>
                    <a:pt x="323" y="299"/>
                  </a:cubicBezTo>
                  <a:cubicBezTo>
                    <a:pt x="323" y="299"/>
                    <a:pt x="323" y="299"/>
                    <a:pt x="323" y="299"/>
                  </a:cubicBezTo>
                  <a:cubicBezTo>
                    <a:pt x="322" y="300"/>
                    <a:pt x="322" y="300"/>
                    <a:pt x="322" y="300"/>
                  </a:cubicBezTo>
                  <a:cubicBezTo>
                    <a:pt x="322" y="301"/>
                    <a:pt x="322" y="301"/>
                    <a:pt x="322" y="301"/>
                  </a:cubicBezTo>
                  <a:cubicBezTo>
                    <a:pt x="322" y="302"/>
                    <a:pt x="322" y="302"/>
                    <a:pt x="322" y="302"/>
                  </a:cubicBezTo>
                  <a:cubicBezTo>
                    <a:pt x="321" y="302"/>
                    <a:pt x="321" y="302"/>
                    <a:pt x="321" y="302"/>
                  </a:cubicBezTo>
                  <a:cubicBezTo>
                    <a:pt x="321" y="302"/>
                    <a:pt x="321" y="302"/>
                    <a:pt x="321" y="302"/>
                  </a:cubicBezTo>
                  <a:cubicBezTo>
                    <a:pt x="322" y="302"/>
                    <a:pt x="322" y="302"/>
                    <a:pt x="322" y="302"/>
                  </a:cubicBezTo>
                  <a:cubicBezTo>
                    <a:pt x="322" y="302"/>
                    <a:pt x="322" y="302"/>
                    <a:pt x="322" y="302"/>
                  </a:cubicBezTo>
                  <a:cubicBezTo>
                    <a:pt x="323" y="301"/>
                    <a:pt x="323" y="301"/>
                    <a:pt x="323" y="301"/>
                  </a:cubicBezTo>
                  <a:cubicBezTo>
                    <a:pt x="323" y="301"/>
                    <a:pt x="323" y="301"/>
                    <a:pt x="323" y="301"/>
                  </a:cubicBezTo>
                  <a:cubicBezTo>
                    <a:pt x="324" y="300"/>
                    <a:pt x="324" y="300"/>
                    <a:pt x="324" y="300"/>
                  </a:cubicBezTo>
                  <a:cubicBezTo>
                    <a:pt x="324" y="300"/>
                    <a:pt x="324" y="300"/>
                    <a:pt x="324" y="300"/>
                  </a:cubicBezTo>
                  <a:cubicBezTo>
                    <a:pt x="324" y="300"/>
                    <a:pt x="324" y="300"/>
                    <a:pt x="324" y="300"/>
                  </a:cubicBezTo>
                  <a:cubicBezTo>
                    <a:pt x="325" y="300"/>
                    <a:pt x="325" y="300"/>
                    <a:pt x="325" y="300"/>
                  </a:cubicBezTo>
                  <a:cubicBezTo>
                    <a:pt x="325" y="300"/>
                    <a:pt x="325" y="300"/>
                    <a:pt x="325" y="300"/>
                  </a:cubicBezTo>
                  <a:cubicBezTo>
                    <a:pt x="325" y="300"/>
                    <a:pt x="325" y="300"/>
                    <a:pt x="325" y="300"/>
                  </a:cubicBezTo>
                  <a:cubicBezTo>
                    <a:pt x="324" y="301"/>
                    <a:pt x="324" y="301"/>
                    <a:pt x="324" y="301"/>
                  </a:cubicBezTo>
                  <a:cubicBezTo>
                    <a:pt x="324" y="302"/>
                    <a:pt x="324" y="302"/>
                    <a:pt x="324" y="302"/>
                  </a:cubicBezTo>
                  <a:cubicBezTo>
                    <a:pt x="324" y="302"/>
                    <a:pt x="324" y="302"/>
                    <a:pt x="324" y="302"/>
                  </a:cubicBezTo>
                  <a:cubicBezTo>
                    <a:pt x="324" y="302"/>
                    <a:pt x="324" y="302"/>
                    <a:pt x="324" y="302"/>
                  </a:cubicBezTo>
                  <a:cubicBezTo>
                    <a:pt x="324" y="303"/>
                    <a:pt x="324" y="303"/>
                    <a:pt x="324" y="303"/>
                  </a:cubicBezTo>
                  <a:cubicBezTo>
                    <a:pt x="324" y="304"/>
                    <a:pt x="324" y="304"/>
                    <a:pt x="324" y="304"/>
                  </a:cubicBezTo>
                  <a:cubicBezTo>
                    <a:pt x="324" y="303"/>
                    <a:pt x="324" y="303"/>
                    <a:pt x="324" y="303"/>
                  </a:cubicBezTo>
                  <a:cubicBezTo>
                    <a:pt x="325" y="303"/>
                    <a:pt x="325" y="303"/>
                    <a:pt x="325" y="303"/>
                  </a:cubicBezTo>
                  <a:cubicBezTo>
                    <a:pt x="325" y="303"/>
                    <a:pt x="325" y="303"/>
                    <a:pt x="325" y="303"/>
                  </a:cubicBezTo>
                  <a:cubicBezTo>
                    <a:pt x="325" y="303"/>
                    <a:pt x="326" y="303"/>
                    <a:pt x="326" y="303"/>
                  </a:cubicBezTo>
                  <a:cubicBezTo>
                    <a:pt x="326" y="303"/>
                    <a:pt x="326" y="303"/>
                    <a:pt x="326" y="303"/>
                  </a:cubicBezTo>
                  <a:cubicBezTo>
                    <a:pt x="327" y="303"/>
                    <a:pt x="327" y="303"/>
                    <a:pt x="327" y="303"/>
                  </a:cubicBezTo>
                  <a:cubicBezTo>
                    <a:pt x="327" y="302"/>
                    <a:pt x="327" y="302"/>
                    <a:pt x="327" y="302"/>
                  </a:cubicBezTo>
                  <a:cubicBezTo>
                    <a:pt x="327" y="302"/>
                    <a:pt x="327" y="302"/>
                    <a:pt x="327" y="302"/>
                  </a:cubicBezTo>
                  <a:cubicBezTo>
                    <a:pt x="327" y="302"/>
                    <a:pt x="327" y="302"/>
                    <a:pt x="327" y="302"/>
                  </a:cubicBezTo>
                  <a:cubicBezTo>
                    <a:pt x="327" y="302"/>
                    <a:pt x="327" y="302"/>
                    <a:pt x="327" y="302"/>
                  </a:cubicBezTo>
                  <a:cubicBezTo>
                    <a:pt x="327" y="301"/>
                    <a:pt x="327" y="301"/>
                    <a:pt x="327" y="301"/>
                  </a:cubicBezTo>
                  <a:cubicBezTo>
                    <a:pt x="327" y="301"/>
                    <a:pt x="327" y="301"/>
                    <a:pt x="327" y="301"/>
                  </a:cubicBezTo>
                  <a:cubicBezTo>
                    <a:pt x="327" y="301"/>
                    <a:pt x="327" y="301"/>
                    <a:pt x="327" y="301"/>
                  </a:cubicBezTo>
                  <a:cubicBezTo>
                    <a:pt x="327" y="300"/>
                    <a:pt x="327" y="300"/>
                    <a:pt x="327" y="300"/>
                  </a:cubicBezTo>
                  <a:cubicBezTo>
                    <a:pt x="328" y="299"/>
                    <a:pt x="328" y="299"/>
                    <a:pt x="328" y="299"/>
                  </a:cubicBezTo>
                  <a:cubicBezTo>
                    <a:pt x="329" y="299"/>
                    <a:pt x="329" y="299"/>
                    <a:pt x="329" y="299"/>
                  </a:cubicBezTo>
                  <a:cubicBezTo>
                    <a:pt x="328" y="297"/>
                    <a:pt x="328" y="297"/>
                    <a:pt x="328" y="297"/>
                  </a:cubicBezTo>
                  <a:cubicBezTo>
                    <a:pt x="328" y="297"/>
                    <a:pt x="328" y="297"/>
                    <a:pt x="328" y="297"/>
                  </a:cubicBezTo>
                  <a:cubicBezTo>
                    <a:pt x="328" y="297"/>
                    <a:pt x="328" y="297"/>
                    <a:pt x="328" y="297"/>
                  </a:cubicBezTo>
                  <a:cubicBezTo>
                    <a:pt x="328" y="297"/>
                    <a:pt x="328" y="297"/>
                    <a:pt x="328" y="297"/>
                  </a:cubicBezTo>
                  <a:cubicBezTo>
                    <a:pt x="328" y="298"/>
                    <a:pt x="328" y="298"/>
                    <a:pt x="328" y="298"/>
                  </a:cubicBezTo>
                  <a:cubicBezTo>
                    <a:pt x="327" y="298"/>
                    <a:pt x="327" y="298"/>
                    <a:pt x="327" y="298"/>
                  </a:cubicBezTo>
                  <a:cubicBezTo>
                    <a:pt x="327" y="299"/>
                    <a:pt x="327" y="299"/>
                    <a:pt x="327" y="299"/>
                  </a:cubicBezTo>
                  <a:cubicBezTo>
                    <a:pt x="326" y="299"/>
                    <a:pt x="326" y="299"/>
                    <a:pt x="326" y="299"/>
                  </a:cubicBezTo>
                  <a:cubicBezTo>
                    <a:pt x="326" y="298"/>
                    <a:pt x="326" y="298"/>
                    <a:pt x="326" y="298"/>
                  </a:cubicBezTo>
                  <a:cubicBezTo>
                    <a:pt x="326" y="298"/>
                    <a:pt x="326" y="298"/>
                    <a:pt x="326" y="298"/>
                  </a:cubicBezTo>
                  <a:cubicBezTo>
                    <a:pt x="326" y="297"/>
                    <a:pt x="326" y="297"/>
                    <a:pt x="326" y="297"/>
                  </a:cubicBezTo>
                  <a:cubicBezTo>
                    <a:pt x="327" y="297"/>
                    <a:pt x="327" y="297"/>
                    <a:pt x="327" y="297"/>
                  </a:cubicBezTo>
                  <a:cubicBezTo>
                    <a:pt x="327" y="296"/>
                    <a:pt x="327" y="296"/>
                    <a:pt x="327" y="296"/>
                  </a:cubicBezTo>
                  <a:cubicBezTo>
                    <a:pt x="328" y="296"/>
                    <a:pt x="328" y="296"/>
                    <a:pt x="328" y="296"/>
                  </a:cubicBezTo>
                  <a:cubicBezTo>
                    <a:pt x="328" y="296"/>
                    <a:pt x="328" y="296"/>
                    <a:pt x="328" y="296"/>
                  </a:cubicBezTo>
                  <a:cubicBezTo>
                    <a:pt x="328" y="296"/>
                    <a:pt x="328" y="296"/>
                    <a:pt x="328" y="296"/>
                  </a:cubicBezTo>
                  <a:cubicBezTo>
                    <a:pt x="328" y="295"/>
                    <a:pt x="328" y="295"/>
                    <a:pt x="328" y="295"/>
                  </a:cubicBezTo>
                  <a:cubicBezTo>
                    <a:pt x="328" y="296"/>
                    <a:pt x="328" y="296"/>
                    <a:pt x="328" y="296"/>
                  </a:cubicBezTo>
                  <a:cubicBezTo>
                    <a:pt x="327" y="296"/>
                    <a:pt x="327" y="296"/>
                    <a:pt x="327" y="296"/>
                  </a:cubicBezTo>
                  <a:cubicBezTo>
                    <a:pt x="327" y="296"/>
                    <a:pt x="327" y="296"/>
                    <a:pt x="327" y="296"/>
                  </a:cubicBezTo>
                  <a:cubicBezTo>
                    <a:pt x="326" y="296"/>
                    <a:pt x="326" y="296"/>
                    <a:pt x="326" y="296"/>
                  </a:cubicBezTo>
                  <a:cubicBezTo>
                    <a:pt x="326" y="296"/>
                    <a:pt x="326" y="296"/>
                    <a:pt x="326" y="296"/>
                  </a:cubicBezTo>
                  <a:cubicBezTo>
                    <a:pt x="326" y="297"/>
                    <a:pt x="326" y="297"/>
                    <a:pt x="326" y="297"/>
                  </a:cubicBezTo>
                  <a:cubicBezTo>
                    <a:pt x="325" y="297"/>
                    <a:pt x="325" y="297"/>
                    <a:pt x="325" y="297"/>
                  </a:cubicBezTo>
                  <a:cubicBezTo>
                    <a:pt x="325" y="298"/>
                    <a:pt x="325" y="298"/>
                    <a:pt x="325" y="298"/>
                  </a:cubicBezTo>
                  <a:cubicBezTo>
                    <a:pt x="324" y="298"/>
                    <a:pt x="324" y="298"/>
                    <a:pt x="324" y="298"/>
                  </a:cubicBezTo>
                  <a:cubicBezTo>
                    <a:pt x="324" y="298"/>
                    <a:pt x="324" y="298"/>
                    <a:pt x="324" y="298"/>
                  </a:cubicBezTo>
                  <a:cubicBezTo>
                    <a:pt x="324" y="297"/>
                    <a:pt x="324" y="297"/>
                    <a:pt x="324" y="297"/>
                  </a:cubicBezTo>
                  <a:cubicBezTo>
                    <a:pt x="323" y="297"/>
                    <a:pt x="323" y="297"/>
                    <a:pt x="323" y="297"/>
                  </a:cubicBezTo>
                  <a:cubicBezTo>
                    <a:pt x="323" y="296"/>
                    <a:pt x="323" y="296"/>
                    <a:pt x="323" y="296"/>
                  </a:cubicBezTo>
                  <a:cubicBezTo>
                    <a:pt x="324" y="297"/>
                    <a:pt x="324" y="297"/>
                    <a:pt x="324" y="297"/>
                  </a:cubicBezTo>
                  <a:cubicBezTo>
                    <a:pt x="324" y="297"/>
                    <a:pt x="324" y="297"/>
                    <a:pt x="324" y="297"/>
                  </a:cubicBezTo>
                  <a:cubicBezTo>
                    <a:pt x="324" y="296"/>
                    <a:pt x="324" y="296"/>
                    <a:pt x="324" y="296"/>
                  </a:cubicBezTo>
                  <a:cubicBezTo>
                    <a:pt x="324" y="296"/>
                    <a:pt x="324" y="296"/>
                    <a:pt x="324" y="296"/>
                  </a:cubicBezTo>
                  <a:cubicBezTo>
                    <a:pt x="324" y="296"/>
                    <a:pt x="324" y="296"/>
                    <a:pt x="324" y="296"/>
                  </a:cubicBezTo>
                  <a:cubicBezTo>
                    <a:pt x="324" y="296"/>
                    <a:pt x="324" y="296"/>
                    <a:pt x="324" y="296"/>
                  </a:cubicBezTo>
                  <a:cubicBezTo>
                    <a:pt x="325" y="296"/>
                    <a:pt x="325" y="296"/>
                    <a:pt x="325" y="296"/>
                  </a:cubicBezTo>
                  <a:cubicBezTo>
                    <a:pt x="324" y="296"/>
                    <a:pt x="324" y="296"/>
                    <a:pt x="324" y="296"/>
                  </a:cubicBezTo>
                  <a:cubicBezTo>
                    <a:pt x="324" y="295"/>
                    <a:pt x="324" y="295"/>
                    <a:pt x="324" y="295"/>
                  </a:cubicBezTo>
                  <a:cubicBezTo>
                    <a:pt x="324" y="295"/>
                    <a:pt x="324" y="295"/>
                    <a:pt x="324" y="295"/>
                  </a:cubicBezTo>
                  <a:cubicBezTo>
                    <a:pt x="324" y="295"/>
                    <a:pt x="324" y="295"/>
                    <a:pt x="324" y="295"/>
                  </a:cubicBezTo>
                  <a:cubicBezTo>
                    <a:pt x="325" y="295"/>
                    <a:pt x="325" y="295"/>
                    <a:pt x="325" y="295"/>
                  </a:cubicBezTo>
                  <a:cubicBezTo>
                    <a:pt x="325" y="295"/>
                    <a:pt x="325" y="295"/>
                    <a:pt x="325" y="295"/>
                  </a:cubicBezTo>
                  <a:cubicBezTo>
                    <a:pt x="325" y="294"/>
                    <a:pt x="325" y="294"/>
                    <a:pt x="325" y="294"/>
                  </a:cubicBezTo>
                  <a:cubicBezTo>
                    <a:pt x="326" y="293"/>
                    <a:pt x="326" y="293"/>
                    <a:pt x="326" y="293"/>
                  </a:cubicBezTo>
                  <a:cubicBezTo>
                    <a:pt x="326" y="293"/>
                    <a:pt x="326" y="293"/>
                    <a:pt x="326" y="293"/>
                  </a:cubicBezTo>
                  <a:cubicBezTo>
                    <a:pt x="327" y="294"/>
                    <a:pt x="327" y="294"/>
                    <a:pt x="327" y="294"/>
                  </a:cubicBezTo>
                  <a:cubicBezTo>
                    <a:pt x="327" y="293"/>
                    <a:pt x="327" y="293"/>
                    <a:pt x="327" y="293"/>
                  </a:cubicBezTo>
                  <a:cubicBezTo>
                    <a:pt x="328" y="293"/>
                    <a:pt x="328" y="293"/>
                    <a:pt x="328" y="293"/>
                  </a:cubicBezTo>
                  <a:cubicBezTo>
                    <a:pt x="328" y="292"/>
                    <a:pt x="328" y="292"/>
                    <a:pt x="328" y="292"/>
                  </a:cubicBezTo>
                  <a:cubicBezTo>
                    <a:pt x="327" y="292"/>
                    <a:pt x="327" y="292"/>
                    <a:pt x="327" y="292"/>
                  </a:cubicBezTo>
                  <a:cubicBezTo>
                    <a:pt x="327" y="292"/>
                    <a:pt x="327" y="292"/>
                    <a:pt x="327" y="292"/>
                  </a:cubicBezTo>
                  <a:cubicBezTo>
                    <a:pt x="326" y="293"/>
                    <a:pt x="326" y="293"/>
                    <a:pt x="326" y="293"/>
                  </a:cubicBezTo>
                  <a:cubicBezTo>
                    <a:pt x="326" y="292"/>
                    <a:pt x="326" y="292"/>
                    <a:pt x="326" y="292"/>
                  </a:cubicBezTo>
                  <a:cubicBezTo>
                    <a:pt x="326" y="292"/>
                    <a:pt x="326" y="292"/>
                    <a:pt x="326" y="292"/>
                  </a:cubicBezTo>
                  <a:cubicBezTo>
                    <a:pt x="326" y="293"/>
                    <a:pt x="326" y="293"/>
                    <a:pt x="326" y="293"/>
                  </a:cubicBezTo>
                  <a:cubicBezTo>
                    <a:pt x="326" y="293"/>
                    <a:pt x="326" y="293"/>
                    <a:pt x="326" y="293"/>
                  </a:cubicBezTo>
                  <a:cubicBezTo>
                    <a:pt x="325" y="293"/>
                    <a:pt x="325" y="293"/>
                    <a:pt x="325" y="293"/>
                  </a:cubicBezTo>
                  <a:cubicBezTo>
                    <a:pt x="325" y="293"/>
                    <a:pt x="325" y="293"/>
                    <a:pt x="325" y="293"/>
                  </a:cubicBezTo>
                  <a:cubicBezTo>
                    <a:pt x="324" y="294"/>
                    <a:pt x="324" y="294"/>
                    <a:pt x="324" y="294"/>
                  </a:cubicBezTo>
                  <a:cubicBezTo>
                    <a:pt x="324" y="294"/>
                    <a:pt x="324" y="294"/>
                    <a:pt x="324" y="294"/>
                  </a:cubicBezTo>
                  <a:cubicBezTo>
                    <a:pt x="324" y="294"/>
                    <a:pt x="324" y="294"/>
                    <a:pt x="324" y="294"/>
                  </a:cubicBezTo>
                  <a:cubicBezTo>
                    <a:pt x="324" y="294"/>
                    <a:pt x="324" y="294"/>
                    <a:pt x="324" y="294"/>
                  </a:cubicBezTo>
                  <a:cubicBezTo>
                    <a:pt x="324" y="294"/>
                    <a:pt x="324" y="294"/>
                    <a:pt x="324" y="294"/>
                  </a:cubicBezTo>
                  <a:cubicBezTo>
                    <a:pt x="324" y="294"/>
                    <a:pt x="324" y="294"/>
                    <a:pt x="324" y="294"/>
                  </a:cubicBezTo>
                  <a:cubicBezTo>
                    <a:pt x="324" y="294"/>
                    <a:pt x="324" y="294"/>
                    <a:pt x="324" y="294"/>
                  </a:cubicBezTo>
                  <a:cubicBezTo>
                    <a:pt x="323" y="294"/>
                    <a:pt x="323" y="294"/>
                    <a:pt x="323" y="294"/>
                  </a:cubicBezTo>
                  <a:cubicBezTo>
                    <a:pt x="324" y="294"/>
                    <a:pt x="324" y="294"/>
                    <a:pt x="324" y="294"/>
                  </a:cubicBezTo>
                  <a:cubicBezTo>
                    <a:pt x="324" y="293"/>
                    <a:pt x="324" y="293"/>
                    <a:pt x="324" y="293"/>
                  </a:cubicBezTo>
                  <a:cubicBezTo>
                    <a:pt x="324" y="293"/>
                    <a:pt x="324" y="293"/>
                    <a:pt x="324" y="293"/>
                  </a:cubicBezTo>
                  <a:cubicBezTo>
                    <a:pt x="324" y="293"/>
                    <a:pt x="324" y="293"/>
                    <a:pt x="324" y="293"/>
                  </a:cubicBezTo>
                  <a:cubicBezTo>
                    <a:pt x="324" y="292"/>
                    <a:pt x="324" y="292"/>
                    <a:pt x="324" y="292"/>
                  </a:cubicBezTo>
                  <a:cubicBezTo>
                    <a:pt x="325" y="292"/>
                    <a:pt x="325" y="292"/>
                    <a:pt x="325" y="292"/>
                  </a:cubicBezTo>
                  <a:cubicBezTo>
                    <a:pt x="324" y="292"/>
                    <a:pt x="324" y="292"/>
                    <a:pt x="324" y="292"/>
                  </a:cubicBezTo>
                  <a:cubicBezTo>
                    <a:pt x="324" y="292"/>
                    <a:pt x="324" y="292"/>
                    <a:pt x="324" y="292"/>
                  </a:cubicBezTo>
                  <a:cubicBezTo>
                    <a:pt x="324" y="292"/>
                    <a:pt x="324" y="292"/>
                    <a:pt x="324" y="292"/>
                  </a:cubicBezTo>
                  <a:cubicBezTo>
                    <a:pt x="324" y="291"/>
                    <a:pt x="324" y="291"/>
                    <a:pt x="324" y="291"/>
                  </a:cubicBezTo>
                  <a:cubicBezTo>
                    <a:pt x="324" y="291"/>
                    <a:pt x="324" y="291"/>
                    <a:pt x="324" y="291"/>
                  </a:cubicBezTo>
                  <a:cubicBezTo>
                    <a:pt x="323" y="291"/>
                    <a:pt x="323" y="291"/>
                    <a:pt x="323" y="291"/>
                  </a:cubicBezTo>
                  <a:cubicBezTo>
                    <a:pt x="323" y="291"/>
                    <a:pt x="323" y="291"/>
                    <a:pt x="323" y="291"/>
                  </a:cubicBezTo>
                  <a:cubicBezTo>
                    <a:pt x="323" y="291"/>
                    <a:pt x="323" y="291"/>
                    <a:pt x="323" y="291"/>
                  </a:cubicBezTo>
                  <a:cubicBezTo>
                    <a:pt x="324" y="291"/>
                    <a:pt x="324" y="291"/>
                    <a:pt x="324" y="291"/>
                  </a:cubicBezTo>
                  <a:cubicBezTo>
                    <a:pt x="324" y="291"/>
                    <a:pt x="324" y="291"/>
                    <a:pt x="324" y="291"/>
                  </a:cubicBezTo>
                  <a:cubicBezTo>
                    <a:pt x="325" y="291"/>
                    <a:pt x="325" y="291"/>
                    <a:pt x="325" y="291"/>
                  </a:cubicBezTo>
                  <a:cubicBezTo>
                    <a:pt x="325" y="290"/>
                    <a:pt x="325" y="290"/>
                    <a:pt x="325" y="290"/>
                  </a:cubicBezTo>
                  <a:cubicBezTo>
                    <a:pt x="326" y="290"/>
                    <a:pt x="326" y="290"/>
                    <a:pt x="326" y="290"/>
                  </a:cubicBezTo>
                  <a:cubicBezTo>
                    <a:pt x="326" y="290"/>
                    <a:pt x="326" y="290"/>
                    <a:pt x="326" y="290"/>
                  </a:cubicBezTo>
                  <a:cubicBezTo>
                    <a:pt x="326" y="289"/>
                    <a:pt x="326" y="289"/>
                    <a:pt x="326" y="289"/>
                  </a:cubicBezTo>
                  <a:cubicBezTo>
                    <a:pt x="326" y="289"/>
                    <a:pt x="326" y="289"/>
                    <a:pt x="326" y="289"/>
                  </a:cubicBezTo>
                  <a:cubicBezTo>
                    <a:pt x="326" y="289"/>
                    <a:pt x="326" y="289"/>
                    <a:pt x="326" y="289"/>
                  </a:cubicBezTo>
                  <a:cubicBezTo>
                    <a:pt x="326" y="289"/>
                    <a:pt x="326" y="289"/>
                    <a:pt x="326" y="289"/>
                  </a:cubicBezTo>
                  <a:cubicBezTo>
                    <a:pt x="325" y="288"/>
                    <a:pt x="325" y="288"/>
                    <a:pt x="325" y="288"/>
                  </a:cubicBezTo>
                  <a:cubicBezTo>
                    <a:pt x="324" y="288"/>
                    <a:pt x="324" y="288"/>
                    <a:pt x="324" y="288"/>
                  </a:cubicBezTo>
                  <a:cubicBezTo>
                    <a:pt x="324" y="288"/>
                    <a:pt x="324" y="288"/>
                    <a:pt x="324" y="288"/>
                  </a:cubicBezTo>
                  <a:cubicBezTo>
                    <a:pt x="323" y="288"/>
                    <a:pt x="323" y="288"/>
                    <a:pt x="323" y="288"/>
                  </a:cubicBezTo>
                  <a:cubicBezTo>
                    <a:pt x="323" y="288"/>
                    <a:pt x="323" y="288"/>
                    <a:pt x="323" y="288"/>
                  </a:cubicBezTo>
                  <a:cubicBezTo>
                    <a:pt x="323" y="289"/>
                    <a:pt x="323" y="289"/>
                    <a:pt x="323" y="289"/>
                  </a:cubicBezTo>
                  <a:cubicBezTo>
                    <a:pt x="323" y="290"/>
                    <a:pt x="323" y="290"/>
                    <a:pt x="323" y="290"/>
                  </a:cubicBezTo>
                  <a:cubicBezTo>
                    <a:pt x="322" y="290"/>
                    <a:pt x="322" y="290"/>
                    <a:pt x="322" y="290"/>
                  </a:cubicBezTo>
                  <a:cubicBezTo>
                    <a:pt x="323" y="290"/>
                    <a:pt x="323" y="290"/>
                    <a:pt x="323" y="290"/>
                  </a:cubicBezTo>
                  <a:cubicBezTo>
                    <a:pt x="323" y="289"/>
                    <a:pt x="323" y="289"/>
                    <a:pt x="323" y="289"/>
                  </a:cubicBezTo>
                  <a:cubicBezTo>
                    <a:pt x="323" y="289"/>
                    <a:pt x="323" y="289"/>
                    <a:pt x="323" y="289"/>
                  </a:cubicBezTo>
                  <a:cubicBezTo>
                    <a:pt x="323" y="288"/>
                    <a:pt x="323" y="288"/>
                    <a:pt x="323" y="288"/>
                  </a:cubicBezTo>
                  <a:cubicBezTo>
                    <a:pt x="323" y="288"/>
                    <a:pt x="323" y="288"/>
                    <a:pt x="323" y="288"/>
                  </a:cubicBezTo>
                  <a:cubicBezTo>
                    <a:pt x="323" y="288"/>
                    <a:pt x="323" y="288"/>
                    <a:pt x="323" y="288"/>
                  </a:cubicBezTo>
                  <a:cubicBezTo>
                    <a:pt x="322" y="288"/>
                    <a:pt x="322" y="288"/>
                    <a:pt x="322" y="288"/>
                  </a:cubicBezTo>
                  <a:cubicBezTo>
                    <a:pt x="322" y="288"/>
                    <a:pt x="322" y="288"/>
                    <a:pt x="322" y="288"/>
                  </a:cubicBezTo>
                  <a:cubicBezTo>
                    <a:pt x="321" y="289"/>
                    <a:pt x="321" y="289"/>
                    <a:pt x="321" y="289"/>
                  </a:cubicBezTo>
                  <a:cubicBezTo>
                    <a:pt x="321" y="289"/>
                    <a:pt x="321" y="289"/>
                    <a:pt x="321" y="289"/>
                  </a:cubicBezTo>
                  <a:cubicBezTo>
                    <a:pt x="321" y="289"/>
                    <a:pt x="321" y="289"/>
                    <a:pt x="321" y="289"/>
                  </a:cubicBezTo>
                  <a:cubicBezTo>
                    <a:pt x="321" y="289"/>
                    <a:pt x="321" y="289"/>
                    <a:pt x="321" y="289"/>
                  </a:cubicBezTo>
                  <a:cubicBezTo>
                    <a:pt x="320" y="289"/>
                    <a:pt x="320" y="289"/>
                    <a:pt x="320" y="289"/>
                  </a:cubicBezTo>
                  <a:cubicBezTo>
                    <a:pt x="320" y="289"/>
                    <a:pt x="320" y="289"/>
                    <a:pt x="320" y="289"/>
                  </a:cubicBezTo>
                  <a:cubicBezTo>
                    <a:pt x="320" y="290"/>
                    <a:pt x="320" y="290"/>
                    <a:pt x="320" y="290"/>
                  </a:cubicBezTo>
                  <a:cubicBezTo>
                    <a:pt x="319" y="290"/>
                    <a:pt x="319" y="290"/>
                    <a:pt x="319" y="290"/>
                  </a:cubicBezTo>
                  <a:cubicBezTo>
                    <a:pt x="319" y="290"/>
                    <a:pt x="319" y="290"/>
                    <a:pt x="319" y="290"/>
                  </a:cubicBezTo>
                  <a:cubicBezTo>
                    <a:pt x="320" y="289"/>
                    <a:pt x="320" y="289"/>
                    <a:pt x="320" y="289"/>
                  </a:cubicBezTo>
                  <a:cubicBezTo>
                    <a:pt x="320" y="288"/>
                    <a:pt x="320" y="288"/>
                    <a:pt x="320" y="288"/>
                  </a:cubicBezTo>
                  <a:cubicBezTo>
                    <a:pt x="320" y="288"/>
                    <a:pt x="320" y="288"/>
                    <a:pt x="320" y="288"/>
                  </a:cubicBezTo>
                  <a:cubicBezTo>
                    <a:pt x="319" y="288"/>
                    <a:pt x="319" y="288"/>
                    <a:pt x="319" y="288"/>
                  </a:cubicBezTo>
                  <a:cubicBezTo>
                    <a:pt x="319" y="289"/>
                    <a:pt x="319" y="289"/>
                    <a:pt x="319" y="289"/>
                  </a:cubicBezTo>
                  <a:cubicBezTo>
                    <a:pt x="319" y="289"/>
                    <a:pt x="319" y="289"/>
                    <a:pt x="319" y="289"/>
                  </a:cubicBezTo>
                  <a:cubicBezTo>
                    <a:pt x="319" y="289"/>
                    <a:pt x="319" y="289"/>
                    <a:pt x="319" y="289"/>
                  </a:cubicBezTo>
                  <a:cubicBezTo>
                    <a:pt x="319" y="288"/>
                    <a:pt x="319" y="288"/>
                    <a:pt x="319" y="288"/>
                  </a:cubicBezTo>
                  <a:cubicBezTo>
                    <a:pt x="319" y="288"/>
                    <a:pt x="319" y="288"/>
                    <a:pt x="319" y="288"/>
                  </a:cubicBezTo>
                  <a:cubicBezTo>
                    <a:pt x="319" y="288"/>
                    <a:pt x="319" y="288"/>
                    <a:pt x="319" y="288"/>
                  </a:cubicBezTo>
                  <a:cubicBezTo>
                    <a:pt x="318" y="288"/>
                    <a:pt x="318" y="288"/>
                    <a:pt x="318" y="288"/>
                  </a:cubicBezTo>
                  <a:cubicBezTo>
                    <a:pt x="318" y="289"/>
                    <a:pt x="318" y="289"/>
                    <a:pt x="318" y="289"/>
                  </a:cubicBezTo>
                  <a:cubicBezTo>
                    <a:pt x="317" y="288"/>
                    <a:pt x="317" y="288"/>
                    <a:pt x="317" y="288"/>
                  </a:cubicBezTo>
                  <a:cubicBezTo>
                    <a:pt x="317" y="288"/>
                    <a:pt x="317" y="288"/>
                    <a:pt x="317" y="288"/>
                  </a:cubicBezTo>
                  <a:cubicBezTo>
                    <a:pt x="317" y="288"/>
                    <a:pt x="317" y="288"/>
                    <a:pt x="317" y="288"/>
                  </a:cubicBezTo>
                  <a:cubicBezTo>
                    <a:pt x="316" y="288"/>
                    <a:pt x="316" y="288"/>
                    <a:pt x="316" y="288"/>
                  </a:cubicBezTo>
                  <a:cubicBezTo>
                    <a:pt x="316" y="288"/>
                    <a:pt x="316" y="288"/>
                    <a:pt x="316" y="288"/>
                  </a:cubicBezTo>
                  <a:cubicBezTo>
                    <a:pt x="316" y="288"/>
                    <a:pt x="316" y="288"/>
                    <a:pt x="316" y="288"/>
                  </a:cubicBezTo>
                  <a:cubicBezTo>
                    <a:pt x="316" y="288"/>
                    <a:pt x="316" y="288"/>
                    <a:pt x="316" y="288"/>
                  </a:cubicBezTo>
                  <a:cubicBezTo>
                    <a:pt x="317" y="287"/>
                    <a:pt x="317" y="287"/>
                    <a:pt x="317" y="287"/>
                  </a:cubicBezTo>
                  <a:cubicBezTo>
                    <a:pt x="317" y="286"/>
                    <a:pt x="317" y="286"/>
                    <a:pt x="317" y="286"/>
                  </a:cubicBezTo>
                  <a:cubicBezTo>
                    <a:pt x="317" y="286"/>
                    <a:pt x="317" y="286"/>
                    <a:pt x="317" y="286"/>
                  </a:cubicBezTo>
                  <a:cubicBezTo>
                    <a:pt x="317" y="286"/>
                    <a:pt x="317" y="286"/>
                    <a:pt x="317" y="286"/>
                  </a:cubicBezTo>
                  <a:cubicBezTo>
                    <a:pt x="316" y="287"/>
                    <a:pt x="316" y="287"/>
                    <a:pt x="316" y="287"/>
                  </a:cubicBezTo>
                  <a:cubicBezTo>
                    <a:pt x="316" y="286"/>
                    <a:pt x="316" y="286"/>
                    <a:pt x="316" y="286"/>
                  </a:cubicBezTo>
                  <a:cubicBezTo>
                    <a:pt x="317" y="286"/>
                    <a:pt x="317" y="286"/>
                    <a:pt x="317" y="286"/>
                  </a:cubicBezTo>
                  <a:cubicBezTo>
                    <a:pt x="318" y="286"/>
                    <a:pt x="318" y="286"/>
                    <a:pt x="318" y="286"/>
                  </a:cubicBezTo>
                  <a:cubicBezTo>
                    <a:pt x="318" y="286"/>
                    <a:pt x="318" y="286"/>
                    <a:pt x="318" y="286"/>
                  </a:cubicBezTo>
                  <a:cubicBezTo>
                    <a:pt x="319" y="286"/>
                    <a:pt x="319" y="286"/>
                    <a:pt x="319" y="286"/>
                  </a:cubicBezTo>
                  <a:cubicBezTo>
                    <a:pt x="319" y="285"/>
                    <a:pt x="319" y="285"/>
                    <a:pt x="319" y="285"/>
                  </a:cubicBezTo>
                  <a:cubicBezTo>
                    <a:pt x="319" y="285"/>
                    <a:pt x="319" y="285"/>
                    <a:pt x="319" y="285"/>
                  </a:cubicBezTo>
                  <a:cubicBezTo>
                    <a:pt x="319" y="285"/>
                    <a:pt x="319" y="285"/>
                    <a:pt x="319" y="285"/>
                  </a:cubicBezTo>
                  <a:cubicBezTo>
                    <a:pt x="318" y="285"/>
                    <a:pt x="318" y="285"/>
                    <a:pt x="318" y="285"/>
                  </a:cubicBezTo>
                  <a:cubicBezTo>
                    <a:pt x="318" y="285"/>
                    <a:pt x="318" y="285"/>
                    <a:pt x="318" y="285"/>
                  </a:cubicBezTo>
                  <a:cubicBezTo>
                    <a:pt x="317" y="285"/>
                    <a:pt x="317" y="285"/>
                    <a:pt x="317" y="285"/>
                  </a:cubicBezTo>
                  <a:cubicBezTo>
                    <a:pt x="317" y="285"/>
                    <a:pt x="317" y="285"/>
                    <a:pt x="317" y="285"/>
                  </a:cubicBezTo>
                  <a:cubicBezTo>
                    <a:pt x="316" y="285"/>
                    <a:pt x="316" y="285"/>
                    <a:pt x="316" y="285"/>
                  </a:cubicBezTo>
                  <a:cubicBezTo>
                    <a:pt x="317" y="284"/>
                    <a:pt x="317" y="284"/>
                    <a:pt x="317" y="284"/>
                  </a:cubicBezTo>
                  <a:cubicBezTo>
                    <a:pt x="317" y="284"/>
                    <a:pt x="317" y="284"/>
                    <a:pt x="317" y="284"/>
                  </a:cubicBezTo>
                  <a:cubicBezTo>
                    <a:pt x="317" y="284"/>
                    <a:pt x="317" y="284"/>
                    <a:pt x="317" y="284"/>
                  </a:cubicBezTo>
                  <a:cubicBezTo>
                    <a:pt x="316" y="284"/>
                    <a:pt x="316" y="284"/>
                    <a:pt x="316" y="284"/>
                  </a:cubicBezTo>
                  <a:cubicBezTo>
                    <a:pt x="316" y="284"/>
                    <a:pt x="316" y="284"/>
                    <a:pt x="316" y="284"/>
                  </a:cubicBezTo>
                  <a:cubicBezTo>
                    <a:pt x="315" y="285"/>
                    <a:pt x="315" y="285"/>
                    <a:pt x="315" y="285"/>
                  </a:cubicBezTo>
                  <a:cubicBezTo>
                    <a:pt x="315" y="285"/>
                    <a:pt x="315" y="285"/>
                    <a:pt x="315" y="285"/>
                  </a:cubicBezTo>
                  <a:cubicBezTo>
                    <a:pt x="314" y="286"/>
                    <a:pt x="314" y="286"/>
                    <a:pt x="314" y="286"/>
                  </a:cubicBezTo>
                  <a:cubicBezTo>
                    <a:pt x="314" y="286"/>
                    <a:pt x="314" y="286"/>
                    <a:pt x="314" y="286"/>
                  </a:cubicBezTo>
                  <a:cubicBezTo>
                    <a:pt x="314" y="286"/>
                    <a:pt x="314" y="286"/>
                    <a:pt x="314" y="286"/>
                  </a:cubicBezTo>
                  <a:cubicBezTo>
                    <a:pt x="313" y="287"/>
                    <a:pt x="313" y="287"/>
                    <a:pt x="313" y="287"/>
                  </a:cubicBezTo>
                  <a:cubicBezTo>
                    <a:pt x="313" y="286"/>
                    <a:pt x="313" y="286"/>
                    <a:pt x="313" y="286"/>
                  </a:cubicBezTo>
                  <a:cubicBezTo>
                    <a:pt x="313" y="286"/>
                    <a:pt x="313" y="286"/>
                    <a:pt x="313" y="286"/>
                  </a:cubicBezTo>
                  <a:cubicBezTo>
                    <a:pt x="314" y="285"/>
                    <a:pt x="314" y="285"/>
                    <a:pt x="314" y="285"/>
                  </a:cubicBezTo>
                  <a:cubicBezTo>
                    <a:pt x="314" y="285"/>
                    <a:pt x="314" y="285"/>
                    <a:pt x="314" y="285"/>
                  </a:cubicBezTo>
                  <a:cubicBezTo>
                    <a:pt x="314" y="284"/>
                    <a:pt x="314" y="284"/>
                    <a:pt x="314" y="284"/>
                  </a:cubicBezTo>
                  <a:cubicBezTo>
                    <a:pt x="315" y="284"/>
                    <a:pt x="315" y="284"/>
                    <a:pt x="315" y="284"/>
                  </a:cubicBezTo>
                  <a:cubicBezTo>
                    <a:pt x="315" y="283"/>
                    <a:pt x="315" y="283"/>
                    <a:pt x="315" y="283"/>
                  </a:cubicBezTo>
                  <a:cubicBezTo>
                    <a:pt x="315" y="283"/>
                    <a:pt x="315" y="283"/>
                    <a:pt x="315" y="283"/>
                  </a:cubicBezTo>
                  <a:cubicBezTo>
                    <a:pt x="315" y="283"/>
                    <a:pt x="315" y="283"/>
                    <a:pt x="315" y="283"/>
                  </a:cubicBezTo>
                  <a:cubicBezTo>
                    <a:pt x="316" y="282"/>
                    <a:pt x="316" y="282"/>
                    <a:pt x="316" y="282"/>
                  </a:cubicBezTo>
                  <a:cubicBezTo>
                    <a:pt x="316" y="282"/>
                    <a:pt x="316" y="282"/>
                    <a:pt x="316" y="282"/>
                  </a:cubicBezTo>
                  <a:cubicBezTo>
                    <a:pt x="317" y="281"/>
                    <a:pt x="317" y="281"/>
                    <a:pt x="317" y="281"/>
                  </a:cubicBezTo>
                  <a:cubicBezTo>
                    <a:pt x="317" y="281"/>
                    <a:pt x="317" y="281"/>
                    <a:pt x="317" y="281"/>
                  </a:cubicBezTo>
                  <a:cubicBezTo>
                    <a:pt x="317" y="281"/>
                    <a:pt x="317" y="281"/>
                    <a:pt x="317" y="281"/>
                  </a:cubicBezTo>
                  <a:cubicBezTo>
                    <a:pt x="317" y="280"/>
                    <a:pt x="317" y="280"/>
                    <a:pt x="317" y="280"/>
                  </a:cubicBezTo>
                  <a:cubicBezTo>
                    <a:pt x="317" y="280"/>
                    <a:pt x="317" y="280"/>
                    <a:pt x="317" y="280"/>
                  </a:cubicBezTo>
                  <a:cubicBezTo>
                    <a:pt x="318" y="280"/>
                    <a:pt x="318" y="280"/>
                    <a:pt x="318" y="280"/>
                  </a:cubicBezTo>
                  <a:cubicBezTo>
                    <a:pt x="318" y="280"/>
                    <a:pt x="318" y="280"/>
                    <a:pt x="318" y="280"/>
                  </a:cubicBezTo>
                  <a:cubicBezTo>
                    <a:pt x="317" y="280"/>
                    <a:pt x="317" y="280"/>
                    <a:pt x="317" y="280"/>
                  </a:cubicBezTo>
                  <a:cubicBezTo>
                    <a:pt x="318" y="281"/>
                    <a:pt x="318" y="281"/>
                    <a:pt x="318" y="281"/>
                  </a:cubicBezTo>
                  <a:cubicBezTo>
                    <a:pt x="318" y="280"/>
                    <a:pt x="318" y="280"/>
                    <a:pt x="318" y="280"/>
                  </a:cubicBezTo>
                  <a:cubicBezTo>
                    <a:pt x="319" y="279"/>
                    <a:pt x="319" y="279"/>
                    <a:pt x="319" y="279"/>
                  </a:cubicBezTo>
                  <a:cubicBezTo>
                    <a:pt x="319" y="279"/>
                    <a:pt x="319" y="279"/>
                    <a:pt x="319" y="279"/>
                  </a:cubicBezTo>
                  <a:cubicBezTo>
                    <a:pt x="319" y="278"/>
                    <a:pt x="319" y="278"/>
                    <a:pt x="319" y="278"/>
                  </a:cubicBezTo>
                  <a:cubicBezTo>
                    <a:pt x="319" y="278"/>
                    <a:pt x="319" y="278"/>
                    <a:pt x="319" y="278"/>
                  </a:cubicBezTo>
                  <a:cubicBezTo>
                    <a:pt x="318" y="279"/>
                    <a:pt x="318" y="279"/>
                    <a:pt x="318" y="279"/>
                  </a:cubicBezTo>
                  <a:cubicBezTo>
                    <a:pt x="318" y="278"/>
                    <a:pt x="318" y="278"/>
                    <a:pt x="318" y="278"/>
                  </a:cubicBezTo>
                  <a:cubicBezTo>
                    <a:pt x="318" y="278"/>
                    <a:pt x="318" y="278"/>
                    <a:pt x="318" y="278"/>
                  </a:cubicBezTo>
                  <a:cubicBezTo>
                    <a:pt x="318" y="277"/>
                    <a:pt x="318" y="277"/>
                    <a:pt x="318" y="277"/>
                  </a:cubicBezTo>
                  <a:cubicBezTo>
                    <a:pt x="319" y="277"/>
                    <a:pt x="319" y="277"/>
                    <a:pt x="319" y="277"/>
                  </a:cubicBezTo>
                  <a:cubicBezTo>
                    <a:pt x="319" y="278"/>
                    <a:pt x="319" y="278"/>
                    <a:pt x="319" y="278"/>
                  </a:cubicBezTo>
                  <a:cubicBezTo>
                    <a:pt x="320" y="278"/>
                    <a:pt x="320" y="278"/>
                    <a:pt x="320" y="278"/>
                  </a:cubicBezTo>
                  <a:cubicBezTo>
                    <a:pt x="320" y="278"/>
                    <a:pt x="320" y="278"/>
                    <a:pt x="320" y="278"/>
                  </a:cubicBezTo>
                  <a:cubicBezTo>
                    <a:pt x="320" y="277"/>
                    <a:pt x="320" y="277"/>
                    <a:pt x="320" y="277"/>
                  </a:cubicBezTo>
                  <a:cubicBezTo>
                    <a:pt x="320" y="276"/>
                    <a:pt x="320" y="276"/>
                    <a:pt x="320" y="276"/>
                  </a:cubicBezTo>
                  <a:cubicBezTo>
                    <a:pt x="320" y="276"/>
                    <a:pt x="320" y="276"/>
                    <a:pt x="320" y="276"/>
                  </a:cubicBezTo>
                  <a:cubicBezTo>
                    <a:pt x="319" y="276"/>
                    <a:pt x="319" y="276"/>
                    <a:pt x="319" y="276"/>
                  </a:cubicBezTo>
                  <a:cubicBezTo>
                    <a:pt x="319" y="277"/>
                    <a:pt x="319" y="277"/>
                    <a:pt x="319" y="277"/>
                  </a:cubicBezTo>
                  <a:cubicBezTo>
                    <a:pt x="319" y="277"/>
                    <a:pt x="319" y="277"/>
                    <a:pt x="319" y="277"/>
                  </a:cubicBezTo>
                  <a:cubicBezTo>
                    <a:pt x="319" y="276"/>
                    <a:pt x="319" y="276"/>
                    <a:pt x="319" y="276"/>
                  </a:cubicBezTo>
                  <a:cubicBezTo>
                    <a:pt x="319" y="276"/>
                    <a:pt x="319" y="276"/>
                    <a:pt x="319" y="276"/>
                  </a:cubicBezTo>
                  <a:cubicBezTo>
                    <a:pt x="319" y="276"/>
                    <a:pt x="319" y="276"/>
                    <a:pt x="319" y="276"/>
                  </a:cubicBezTo>
                  <a:cubicBezTo>
                    <a:pt x="318" y="277"/>
                    <a:pt x="318" y="277"/>
                    <a:pt x="318" y="277"/>
                  </a:cubicBezTo>
                  <a:cubicBezTo>
                    <a:pt x="318" y="277"/>
                    <a:pt x="318" y="277"/>
                    <a:pt x="318" y="277"/>
                  </a:cubicBezTo>
                  <a:cubicBezTo>
                    <a:pt x="317" y="277"/>
                    <a:pt x="317" y="277"/>
                    <a:pt x="317" y="277"/>
                  </a:cubicBezTo>
                  <a:cubicBezTo>
                    <a:pt x="317" y="277"/>
                    <a:pt x="317" y="277"/>
                    <a:pt x="317" y="277"/>
                  </a:cubicBezTo>
                  <a:cubicBezTo>
                    <a:pt x="316" y="277"/>
                    <a:pt x="316" y="277"/>
                    <a:pt x="316" y="277"/>
                  </a:cubicBezTo>
                  <a:cubicBezTo>
                    <a:pt x="315" y="278"/>
                    <a:pt x="315" y="278"/>
                    <a:pt x="315" y="278"/>
                  </a:cubicBezTo>
                  <a:cubicBezTo>
                    <a:pt x="315" y="278"/>
                    <a:pt x="315" y="278"/>
                    <a:pt x="315" y="278"/>
                  </a:cubicBezTo>
                  <a:cubicBezTo>
                    <a:pt x="315" y="279"/>
                    <a:pt x="315" y="279"/>
                    <a:pt x="315" y="279"/>
                  </a:cubicBezTo>
                  <a:cubicBezTo>
                    <a:pt x="314" y="279"/>
                    <a:pt x="314" y="279"/>
                    <a:pt x="314" y="279"/>
                  </a:cubicBezTo>
                  <a:cubicBezTo>
                    <a:pt x="314" y="279"/>
                    <a:pt x="314" y="279"/>
                    <a:pt x="314" y="279"/>
                  </a:cubicBezTo>
                  <a:cubicBezTo>
                    <a:pt x="314" y="279"/>
                    <a:pt x="314" y="279"/>
                    <a:pt x="314" y="279"/>
                  </a:cubicBezTo>
                  <a:cubicBezTo>
                    <a:pt x="314" y="279"/>
                    <a:pt x="314" y="279"/>
                    <a:pt x="314" y="279"/>
                  </a:cubicBezTo>
                  <a:cubicBezTo>
                    <a:pt x="314" y="280"/>
                    <a:pt x="314" y="280"/>
                    <a:pt x="314" y="280"/>
                  </a:cubicBezTo>
                  <a:close/>
                  <a:moveTo>
                    <a:pt x="285" y="287"/>
                  </a:moveTo>
                  <a:cubicBezTo>
                    <a:pt x="286" y="287"/>
                    <a:pt x="286" y="287"/>
                    <a:pt x="286" y="287"/>
                  </a:cubicBezTo>
                  <a:cubicBezTo>
                    <a:pt x="288" y="288"/>
                    <a:pt x="288" y="288"/>
                    <a:pt x="288" y="288"/>
                  </a:cubicBezTo>
                  <a:cubicBezTo>
                    <a:pt x="289" y="288"/>
                    <a:pt x="289" y="288"/>
                    <a:pt x="289" y="288"/>
                  </a:cubicBezTo>
                  <a:cubicBezTo>
                    <a:pt x="290" y="288"/>
                    <a:pt x="290" y="288"/>
                    <a:pt x="290" y="288"/>
                  </a:cubicBezTo>
                  <a:cubicBezTo>
                    <a:pt x="290" y="289"/>
                    <a:pt x="290" y="289"/>
                    <a:pt x="290" y="289"/>
                  </a:cubicBezTo>
                  <a:cubicBezTo>
                    <a:pt x="291" y="289"/>
                    <a:pt x="291" y="289"/>
                    <a:pt x="291" y="289"/>
                  </a:cubicBezTo>
                  <a:cubicBezTo>
                    <a:pt x="292" y="289"/>
                    <a:pt x="292" y="289"/>
                    <a:pt x="292" y="289"/>
                  </a:cubicBezTo>
                  <a:cubicBezTo>
                    <a:pt x="293" y="289"/>
                    <a:pt x="293" y="289"/>
                    <a:pt x="293" y="289"/>
                  </a:cubicBezTo>
                  <a:cubicBezTo>
                    <a:pt x="293" y="289"/>
                    <a:pt x="293" y="289"/>
                    <a:pt x="293" y="289"/>
                  </a:cubicBezTo>
                  <a:cubicBezTo>
                    <a:pt x="292" y="288"/>
                    <a:pt x="292" y="288"/>
                    <a:pt x="292" y="288"/>
                  </a:cubicBezTo>
                  <a:cubicBezTo>
                    <a:pt x="292" y="288"/>
                    <a:pt x="292" y="288"/>
                    <a:pt x="292" y="288"/>
                  </a:cubicBezTo>
                  <a:cubicBezTo>
                    <a:pt x="292" y="287"/>
                    <a:pt x="292" y="287"/>
                    <a:pt x="292" y="287"/>
                  </a:cubicBezTo>
                  <a:cubicBezTo>
                    <a:pt x="291" y="287"/>
                    <a:pt x="291" y="287"/>
                    <a:pt x="291" y="287"/>
                  </a:cubicBezTo>
                  <a:cubicBezTo>
                    <a:pt x="290" y="286"/>
                    <a:pt x="290" y="286"/>
                    <a:pt x="290" y="286"/>
                  </a:cubicBezTo>
                  <a:cubicBezTo>
                    <a:pt x="289" y="286"/>
                    <a:pt x="289" y="286"/>
                    <a:pt x="289" y="286"/>
                  </a:cubicBezTo>
                  <a:cubicBezTo>
                    <a:pt x="289" y="286"/>
                    <a:pt x="289" y="286"/>
                    <a:pt x="289" y="286"/>
                  </a:cubicBezTo>
                  <a:cubicBezTo>
                    <a:pt x="288" y="285"/>
                    <a:pt x="288" y="285"/>
                    <a:pt x="288" y="285"/>
                  </a:cubicBezTo>
                  <a:cubicBezTo>
                    <a:pt x="287" y="285"/>
                    <a:pt x="287" y="285"/>
                    <a:pt x="287" y="285"/>
                  </a:cubicBezTo>
                  <a:cubicBezTo>
                    <a:pt x="286" y="284"/>
                    <a:pt x="286" y="284"/>
                    <a:pt x="286" y="284"/>
                  </a:cubicBezTo>
                  <a:cubicBezTo>
                    <a:pt x="284" y="284"/>
                    <a:pt x="284" y="284"/>
                    <a:pt x="284" y="284"/>
                  </a:cubicBezTo>
                  <a:cubicBezTo>
                    <a:pt x="283" y="284"/>
                    <a:pt x="283" y="284"/>
                    <a:pt x="283" y="284"/>
                  </a:cubicBezTo>
                  <a:cubicBezTo>
                    <a:pt x="282" y="284"/>
                    <a:pt x="282" y="284"/>
                    <a:pt x="282" y="284"/>
                  </a:cubicBezTo>
                  <a:cubicBezTo>
                    <a:pt x="283" y="285"/>
                    <a:pt x="283" y="285"/>
                    <a:pt x="283" y="285"/>
                  </a:cubicBezTo>
                  <a:cubicBezTo>
                    <a:pt x="284" y="285"/>
                    <a:pt x="284" y="285"/>
                    <a:pt x="284" y="285"/>
                  </a:cubicBezTo>
                  <a:cubicBezTo>
                    <a:pt x="285" y="286"/>
                    <a:pt x="285" y="286"/>
                    <a:pt x="285" y="286"/>
                  </a:cubicBezTo>
                  <a:cubicBezTo>
                    <a:pt x="285" y="287"/>
                    <a:pt x="285" y="287"/>
                    <a:pt x="285" y="287"/>
                  </a:cubicBezTo>
                  <a:cubicBezTo>
                    <a:pt x="285" y="287"/>
                    <a:pt x="285" y="287"/>
                    <a:pt x="285" y="287"/>
                  </a:cubicBezTo>
                  <a:close/>
                  <a:moveTo>
                    <a:pt x="286" y="305"/>
                  </a:moveTo>
                  <a:cubicBezTo>
                    <a:pt x="285" y="305"/>
                    <a:pt x="285" y="305"/>
                    <a:pt x="285" y="305"/>
                  </a:cubicBezTo>
                  <a:cubicBezTo>
                    <a:pt x="284" y="304"/>
                    <a:pt x="284" y="304"/>
                    <a:pt x="284" y="304"/>
                  </a:cubicBezTo>
                  <a:cubicBezTo>
                    <a:pt x="282" y="304"/>
                    <a:pt x="282" y="304"/>
                    <a:pt x="282" y="304"/>
                  </a:cubicBezTo>
                  <a:cubicBezTo>
                    <a:pt x="282" y="304"/>
                    <a:pt x="282" y="304"/>
                    <a:pt x="282" y="304"/>
                  </a:cubicBezTo>
                  <a:cubicBezTo>
                    <a:pt x="282" y="303"/>
                    <a:pt x="282" y="303"/>
                    <a:pt x="282" y="303"/>
                  </a:cubicBezTo>
                  <a:cubicBezTo>
                    <a:pt x="281" y="303"/>
                    <a:pt x="281" y="303"/>
                    <a:pt x="281" y="303"/>
                  </a:cubicBezTo>
                  <a:cubicBezTo>
                    <a:pt x="281" y="303"/>
                    <a:pt x="281" y="303"/>
                    <a:pt x="281" y="303"/>
                  </a:cubicBezTo>
                  <a:cubicBezTo>
                    <a:pt x="281" y="302"/>
                    <a:pt x="281" y="302"/>
                    <a:pt x="281" y="302"/>
                  </a:cubicBezTo>
                  <a:cubicBezTo>
                    <a:pt x="280" y="302"/>
                    <a:pt x="280" y="302"/>
                    <a:pt x="280" y="302"/>
                  </a:cubicBezTo>
                  <a:cubicBezTo>
                    <a:pt x="280" y="302"/>
                    <a:pt x="280" y="302"/>
                    <a:pt x="280" y="302"/>
                  </a:cubicBezTo>
                  <a:cubicBezTo>
                    <a:pt x="280" y="301"/>
                    <a:pt x="280" y="301"/>
                    <a:pt x="280" y="301"/>
                  </a:cubicBezTo>
                  <a:cubicBezTo>
                    <a:pt x="279" y="301"/>
                    <a:pt x="279" y="301"/>
                    <a:pt x="279" y="301"/>
                  </a:cubicBezTo>
                  <a:cubicBezTo>
                    <a:pt x="279" y="301"/>
                    <a:pt x="279" y="301"/>
                    <a:pt x="279" y="301"/>
                  </a:cubicBezTo>
                  <a:cubicBezTo>
                    <a:pt x="279" y="300"/>
                    <a:pt x="279" y="300"/>
                    <a:pt x="279" y="300"/>
                  </a:cubicBezTo>
                  <a:cubicBezTo>
                    <a:pt x="281" y="299"/>
                    <a:pt x="281" y="299"/>
                    <a:pt x="281" y="299"/>
                  </a:cubicBezTo>
                  <a:cubicBezTo>
                    <a:pt x="281" y="300"/>
                    <a:pt x="281" y="300"/>
                    <a:pt x="281" y="300"/>
                  </a:cubicBezTo>
                  <a:cubicBezTo>
                    <a:pt x="281" y="301"/>
                    <a:pt x="281" y="301"/>
                    <a:pt x="281" y="301"/>
                  </a:cubicBezTo>
                  <a:cubicBezTo>
                    <a:pt x="281" y="301"/>
                    <a:pt x="281" y="301"/>
                    <a:pt x="281" y="301"/>
                  </a:cubicBezTo>
                  <a:cubicBezTo>
                    <a:pt x="281" y="301"/>
                    <a:pt x="281" y="301"/>
                    <a:pt x="281" y="301"/>
                  </a:cubicBezTo>
                  <a:cubicBezTo>
                    <a:pt x="281" y="302"/>
                    <a:pt x="281" y="302"/>
                    <a:pt x="281" y="302"/>
                  </a:cubicBezTo>
                  <a:cubicBezTo>
                    <a:pt x="282" y="302"/>
                    <a:pt x="282" y="302"/>
                    <a:pt x="282" y="302"/>
                  </a:cubicBezTo>
                  <a:cubicBezTo>
                    <a:pt x="282" y="302"/>
                    <a:pt x="282" y="302"/>
                    <a:pt x="282" y="302"/>
                  </a:cubicBezTo>
                  <a:cubicBezTo>
                    <a:pt x="283" y="302"/>
                    <a:pt x="283" y="302"/>
                    <a:pt x="283" y="302"/>
                  </a:cubicBezTo>
                  <a:cubicBezTo>
                    <a:pt x="284" y="303"/>
                    <a:pt x="284" y="303"/>
                    <a:pt x="284" y="303"/>
                  </a:cubicBezTo>
                  <a:cubicBezTo>
                    <a:pt x="284" y="303"/>
                    <a:pt x="284" y="303"/>
                    <a:pt x="284" y="303"/>
                  </a:cubicBezTo>
                  <a:cubicBezTo>
                    <a:pt x="285" y="303"/>
                    <a:pt x="285" y="303"/>
                    <a:pt x="285" y="303"/>
                  </a:cubicBezTo>
                  <a:cubicBezTo>
                    <a:pt x="286" y="303"/>
                    <a:pt x="286" y="303"/>
                    <a:pt x="286" y="303"/>
                  </a:cubicBezTo>
                  <a:cubicBezTo>
                    <a:pt x="286" y="302"/>
                    <a:pt x="286" y="302"/>
                    <a:pt x="286" y="302"/>
                  </a:cubicBezTo>
                  <a:cubicBezTo>
                    <a:pt x="287" y="303"/>
                    <a:pt x="287" y="303"/>
                    <a:pt x="287" y="303"/>
                  </a:cubicBezTo>
                  <a:cubicBezTo>
                    <a:pt x="288" y="303"/>
                    <a:pt x="288" y="303"/>
                    <a:pt x="288" y="303"/>
                  </a:cubicBezTo>
                  <a:cubicBezTo>
                    <a:pt x="288" y="303"/>
                    <a:pt x="288" y="303"/>
                    <a:pt x="288" y="303"/>
                  </a:cubicBezTo>
                  <a:cubicBezTo>
                    <a:pt x="287" y="303"/>
                    <a:pt x="287" y="303"/>
                    <a:pt x="287" y="303"/>
                  </a:cubicBezTo>
                  <a:cubicBezTo>
                    <a:pt x="287" y="304"/>
                    <a:pt x="287" y="304"/>
                    <a:pt x="287" y="304"/>
                  </a:cubicBezTo>
                  <a:cubicBezTo>
                    <a:pt x="287" y="304"/>
                    <a:pt x="287" y="304"/>
                    <a:pt x="287" y="304"/>
                  </a:cubicBezTo>
                  <a:cubicBezTo>
                    <a:pt x="286" y="305"/>
                    <a:pt x="286" y="305"/>
                    <a:pt x="286" y="305"/>
                  </a:cubicBezTo>
                  <a:cubicBezTo>
                    <a:pt x="286" y="305"/>
                    <a:pt x="286" y="305"/>
                    <a:pt x="286" y="305"/>
                  </a:cubicBezTo>
                  <a:close/>
                  <a:moveTo>
                    <a:pt x="292" y="308"/>
                  </a:moveTo>
                  <a:cubicBezTo>
                    <a:pt x="292" y="308"/>
                    <a:pt x="292" y="308"/>
                    <a:pt x="292" y="308"/>
                  </a:cubicBezTo>
                  <a:cubicBezTo>
                    <a:pt x="290" y="307"/>
                    <a:pt x="290" y="307"/>
                    <a:pt x="290" y="307"/>
                  </a:cubicBezTo>
                  <a:cubicBezTo>
                    <a:pt x="290" y="306"/>
                    <a:pt x="290" y="306"/>
                    <a:pt x="290" y="306"/>
                  </a:cubicBezTo>
                  <a:cubicBezTo>
                    <a:pt x="290" y="305"/>
                    <a:pt x="290" y="305"/>
                    <a:pt x="290" y="305"/>
                  </a:cubicBezTo>
                  <a:cubicBezTo>
                    <a:pt x="290" y="305"/>
                    <a:pt x="290" y="305"/>
                    <a:pt x="290" y="305"/>
                  </a:cubicBezTo>
                  <a:cubicBezTo>
                    <a:pt x="292" y="304"/>
                    <a:pt x="292" y="304"/>
                    <a:pt x="292" y="304"/>
                  </a:cubicBezTo>
                  <a:cubicBezTo>
                    <a:pt x="293" y="303"/>
                    <a:pt x="293" y="303"/>
                    <a:pt x="293" y="303"/>
                  </a:cubicBezTo>
                  <a:cubicBezTo>
                    <a:pt x="293" y="302"/>
                    <a:pt x="293" y="302"/>
                    <a:pt x="293" y="302"/>
                  </a:cubicBezTo>
                  <a:cubicBezTo>
                    <a:pt x="293" y="302"/>
                    <a:pt x="293" y="302"/>
                    <a:pt x="293" y="302"/>
                  </a:cubicBezTo>
                  <a:cubicBezTo>
                    <a:pt x="294" y="301"/>
                    <a:pt x="294" y="301"/>
                    <a:pt x="294" y="301"/>
                  </a:cubicBezTo>
                  <a:cubicBezTo>
                    <a:pt x="295" y="300"/>
                    <a:pt x="295" y="300"/>
                    <a:pt x="295" y="300"/>
                  </a:cubicBezTo>
                  <a:cubicBezTo>
                    <a:pt x="296" y="300"/>
                    <a:pt x="296" y="300"/>
                    <a:pt x="296" y="300"/>
                  </a:cubicBezTo>
                  <a:cubicBezTo>
                    <a:pt x="296" y="301"/>
                    <a:pt x="296" y="301"/>
                    <a:pt x="296" y="301"/>
                  </a:cubicBezTo>
                  <a:cubicBezTo>
                    <a:pt x="295" y="301"/>
                    <a:pt x="295" y="301"/>
                    <a:pt x="295" y="301"/>
                  </a:cubicBezTo>
                  <a:cubicBezTo>
                    <a:pt x="296" y="301"/>
                    <a:pt x="296" y="301"/>
                    <a:pt x="296" y="301"/>
                  </a:cubicBezTo>
                  <a:cubicBezTo>
                    <a:pt x="296" y="302"/>
                    <a:pt x="296" y="302"/>
                    <a:pt x="296" y="302"/>
                  </a:cubicBezTo>
                  <a:cubicBezTo>
                    <a:pt x="295" y="303"/>
                    <a:pt x="295" y="303"/>
                    <a:pt x="295" y="303"/>
                  </a:cubicBezTo>
                  <a:cubicBezTo>
                    <a:pt x="294" y="304"/>
                    <a:pt x="294" y="304"/>
                    <a:pt x="294" y="304"/>
                  </a:cubicBezTo>
                  <a:cubicBezTo>
                    <a:pt x="295" y="304"/>
                    <a:pt x="295" y="304"/>
                    <a:pt x="295" y="304"/>
                  </a:cubicBezTo>
                  <a:cubicBezTo>
                    <a:pt x="296" y="305"/>
                    <a:pt x="296" y="305"/>
                    <a:pt x="296" y="305"/>
                  </a:cubicBezTo>
                  <a:cubicBezTo>
                    <a:pt x="295" y="305"/>
                    <a:pt x="295" y="305"/>
                    <a:pt x="295" y="305"/>
                  </a:cubicBezTo>
                  <a:cubicBezTo>
                    <a:pt x="296" y="305"/>
                    <a:pt x="296" y="305"/>
                    <a:pt x="296" y="305"/>
                  </a:cubicBezTo>
                  <a:cubicBezTo>
                    <a:pt x="296" y="305"/>
                    <a:pt x="296" y="305"/>
                    <a:pt x="296" y="305"/>
                  </a:cubicBezTo>
                  <a:cubicBezTo>
                    <a:pt x="296" y="304"/>
                    <a:pt x="296" y="304"/>
                    <a:pt x="296" y="304"/>
                  </a:cubicBezTo>
                  <a:cubicBezTo>
                    <a:pt x="297" y="304"/>
                    <a:pt x="297" y="304"/>
                    <a:pt x="297" y="304"/>
                  </a:cubicBezTo>
                  <a:cubicBezTo>
                    <a:pt x="298" y="305"/>
                    <a:pt x="298" y="305"/>
                    <a:pt x="298" y="305"/>
                  </a:cubicBezTo>
                  <a:cubicBezTo>
                    <a:pt x="298" y="306"/>
                    <a:pt x="298" y="306"/>
                    <a:pt x="298" y="306"/>
                  </a:cubicBezTo>
                  <a:cubicBezTo>
                    <a:pt x="298" y="306"/>
                    <a:pt x="298" y="306"/>
                    <a:pt x="298" y="306"/>
                  </a:cubicBezTo>
                  <a:cubicBezTo>
                    <a:pt x="297" y="306"/>
                    <a:pt x="297" y="306"/>
                    <a:pt x="297" y="306"/>
                  </a:cubicBezTo>
                  <a:cubicBezTo>
                    <a:pt x="297" y="306"/>
                    <a:pt x="297" y="306"/>
                    <a:pt x="297" y="306"/>
                  </a:cubicBezTo>
                  <a:cubicBezTo>
                    <a:pt x="295" y="307"/>
                    <a:pt x="295" y="307"/>
                    <a:pt x="295" y="307"/>
                  </a:cubicBezTo>
                  <a:cubicBezTo>
                    <a:pt x="294" y="307"/>
                    <a:pt x="294" y="307"/>
                    <a:pt x="294" y="307"/>
                  </a:cubicBezTo>
                  <a:cubicBezTo>
                    <a:pt x="293" y="307"/>
                    <a:pt x="293" y="307"/>
                    <a:pt x="293" y="307"/>
                  </a:cubicBezTo>
                  <a:cubicBezTo>
                    <a:pt x="293" y="307"/>
                    <a:pt x="293" y="307"/>
                    <a:pt x="293" y="307"/>
                  </a:cubicBezTo>
                  <a:cubicBezTo>
                    <a:pt x="293" y="307"/>
                    <a:pt x="293" y="307"/>
                    <a:pt x="293" y="307"/>
                  </a:cubicBezTo>
                  <a:cubicBezTo>
                    <a:pt x="292" y="308"/>
                    <a:pt x="292" y="308"/>
                    <a:pt x="292" y="308"/>
                  </a:cubicBezTo>
                  <a:cubicBezTo>
                    <a:pt x="292" y="308"/>
                    <a:pt x="292" y="308"/>
                    <a:pt x="292" y="308"/>
                  </a:cubicBezTo>
                  <a:close/>
                  <a:moveTo>
                    <a:pt x="224" y="260"/>
                  </a:moveTo>
                  <a:cubicBezTo>
                    <a:pt x="224" y="261"/>
                    <a:pt x="224" y="261"/>
                    <a:pt x="224" y="261"/>
                  </a:cubicBezTo>
                  <a:cubicBezTo>
                    <a:pt x="224" y="261"/>
                    <a:pt x="224" y="261"/>
                    <a:pt x="224" y="261"/>
                  </a:cubicBezTo>
                  <a:cubicBezTo>
                    <a:pt x="224" y="260"/>
                    <a:pt x="224" y="260"/>
                    <a:pt x="224" y="260"/>
                  </a:cubicBezTo>
                  <a:cubicBezTo>
                    <a:pt x="224" y="259"/>
                    <a:pt x="224" y="259"/>
                    <a:pt x="224" y="259"/>
                  </a:cubicBezTo>
                  <a:cubicBezTo>
                    <a:pt x="224" y="260"/>
                    <a:pt x="224" y="260"/>
                    <a:pt x="224" y="260"/>
                  </a:cubicBezTo>
                  <a:cubicBezTo>
                    <a:pt x="224" y="260"/>
                    <a:pt x="224" y="260"/>
                    <a:pt x="224" y="260"/>
                  </a:cubicBezTo>
                  <a:close/>
                  <a:moveTo>
                    <a:pt x="223" y="269"/>
                  </a:moveTo>
                  <a:cubicBezTo>
                    <a:pt x="224" y="268"/>
                    <a:pt x="224" y="268"/>
                    <a:pt x="224" y="268"/>
                  </a:cubicBezTo>
                  <a:cubicBezTo>
                    <a:pt x="224" y="268"/>
                    <a:pt x="224" y="268"/>
                    <a:pt x="224" y="268"/>
                  </a:cubicBezTo>
                  <a:cubicBezTo>
                    <a:pt x="225" y="268"/>
                    <a:pt x="225" y="268"/>
                    <a:pt x="225" y="268"/>
                  </a:cubicBezTo>
                  <a:cubicBezTo>
                    <a:pt x="225" y="268"/>
                    <a:pt x="225" y="268"/>
                    <a:pt x="225" y="268"/>
                  </a:cubicBezTo>
                  <a:cubicBezTo>
                    <a:pt x="224" y="269"/>
                    <a:pt x="224" y="269"/>
                    <a:pt x="224" y="269"/>
                  </a:cubicBezTo>
                  <a:cubicBezTo>
                    <a:pt x="223" y="269"/>
                    <a:pt x="223" y="269"/>
                    <a:pt x="223" y="269"/>
                  </a:cubicBezTo>
                  <a:close/>
                  <a:moveTo>
                    <a:pt x="215" y="262"/>
                  </a:moveTo>
                  <a:cubicBezTo>
                    <a:pt x="216" y="261"/>
                    <a:pt x="216" y="261"/>
                    <a:pt x="216" y="261"/>
                  </a:cubicBezTo>
                  <a:cubicBezTo>
                    <a:pt x="217" y="261"/>
                    <a:pt x="217" y="261"/>
                    <a:pt x="217" y="261"/>
                  </a:cubicBezTo>
                  <a:cubicBezTo>
                    <a:pt x="217" y="261"/>
                    <a:pt x="217" y="261"/>
                    <a:pt x="217" y="261"/>
                  </a:cubicBezTo>
                  <a:cubicBezTo>
                    <a:pt x="217" y="261"/>
                    <a:pt x="217" y="261"/>
                    <a:pt x="217" y="261"/>
                  </a:cubicBezTo>
                  <a:cubicBezTo>
                    <a:pt x="218" y="261"/>
                    <a:pt x="218" y="261"/>
                    <a:pt x="218" y="261"/>
                  </a:cubicBezTo>
                  <a:cubicBezTo>
                    <a:pt x="218" y="261"/>
                    <a:pt x="218" y="261"/>
                    <a:pt x="218" y="261"/>
                  </a:cubicBezTo>
                  <a:cubicBezTo>
                    <a:pt x="219" y="261"/>
                    <a:pt x="219" y="261"/>
                    <a:pt x="219" y="261"/>
                  </a:cubicBezTo>
                  <a:cubicBezTo>
                    <a:pt x="220" y="262"/>
                    <a:pt x="220" y="262"/>
                    <a:pt x="220" y="262"/>
                  </a:cubicBezTo>
                  <a:cubicBezTo>
                    <a:pt x="220" y="262"/>
                    <a:pt x="220" y="262"/>
                    <a:pt x="220" y="262"/>
                  </a:cubicBezTo>
                  <a:cubicBezTo>
                    <a:pt x="220" y="263"/>
                    <a:pt x="220" y="263"/>
                    <a:pt x="220" y="263"/>
                  </a:cubicBezTo>
                  <a:cubicBezTo>
                    <a:pt x="220" y="263"/>
                    <a:pt x="220" y="263"/>
                    <a:pt x="220" y="263"/>
                  </a:cubicBezTo>
                  <a:cubicBezTo>
                    <a:pt x="218" y="263"/>
                    <a:pt x="218" y="263"/>
                    <a:pt x="218" y="263"/>
                  </a:cubicBezTo>
                  <a:cubicBezTo>
                    <a:pt x="217" y="263"/>
                    <a:pt x="217" y="263"/>
                    <a:pt x="217" y="263"/>
                  </a:cubicBezTo>
                  <a:cubicBezTo>
                    <a:pt x="217" y="263"/>
                    <a:pt x="217" y="263"/>
                    <a:pt x="217" y="263"/>
                  </a:cubicBezTo>
                  <a:cubicBezTo>
                    <a:pt x="217" y="263"/>
                    <a:pt x="217" y="263"/>
                    <a:pt x="217" y="263"/>
                  </a:cubicBezTo>
                  <a:cubicBezTo>
                    <a:pt x="217" y="263"/>
                    <a:pt x="217" y="263"/>
                    <a:pt x="217" y="263"/>
                  </a:cubicBezTo>
                  <a:cubicBezTo>
                    <a:pt x="216" y="263"/>
                    <a:pt x="216" y="263"/>
                    <a:pt x="216" y="263"/>
                  </a:cubicBezTo>
                  <a:cubicBezTo>
                    <a:pt x="216" y="263"/>
                    <a:pt x="216" y="263"/>
                    <a:pt x="216" y="263"/>
                  </a:cubicBezTo>
                  <a:cubicBezTo>
                    <a:pt x="215" y="263"/>
                    <a:pt x="215" y="263"/>
                    <a:pt x="215" y="263"/>
                  </a:cubicBezTo>
                  <a:cubicBezTo>
                    <a:pt x="215" y="262"/>
                    <a:pt x="215" y="262"/>
                    <a:pt x="215" y="262"/>
                  </a:cubicBezTo>
                  <a:close/>
                  <a:moveTo>
                    <a:pt x="34" y="266"/>
                  </a:moveTo>
                  <a:cubicBezTo>
                    <a:pt x="35" y="266"/>
                    <a:pt x="35" y="266"/>
                    <a:pt x="35" y="266"/>
                  </a:cubicBezTo>
                  <a:cubicBezTo>
                    <a:pt x="35" y="267"/>
                    <a:pt x="35" y="267"/>
                    <a:pt x="35" y="267"/>
                  </a:cubicBezTo>
                  <a:cubicBezTo>
                    <a:pt x="35" y="268"/>
                    <a:pt x="35" y="268"/>
                    <a:pt x="35" y="268"/>
                  </a:cubicBezTo>
                  <a:cubicBezTo>
                    <a:pt x="34" y="267"/>
                    <a:pt x="34" y="267"/>
                    <a:pt x="34" y="267"/>
                  </a:cubicBezTo>
                  <a:cubicBezTo>
                    <a:pt x="34" y="266"/>
                    <a:pt x="34" y="266"/>
                    <a:pt x="34" y="266"/>
                  </a:cubicBezTo>
                  <a:close/>
                  <a:moveTo>
                    <a:pt x="32" y="264"/>
                  </a:moveTo>
                  <a:cubicBezTo>
                    <a:pt x="32" y="263"/>
                    <a:pt x="32" y="263"/>
                    <a:pt x="32" y="263"/>
                  </a:cubicBezTo>
                  <a:cubicBezTo>
                    <a:pt x="33" y="262"/>
                    <a:pt x="33" y="262"/>
                    <a:pt x="33" y="262"/>
                  </a:cubicBezTo>
                  <a:cubicBezTo>
                    <a:pt x="32" y="264"/>
                    <a:pt x="32" y="264"/>
                    <a:pt x="32" y="264"/>
                  </a:cubicBezTo>
                  <a:close/>
                  <a:moveTo>
                    <a:pt x="27" y="260"/>
                  </a:moveTo>
                  <a:cubicBezTo>
                    <a:pt x="28" y="260"/>
                    <a:pt x="28" y="260"/>
                    <a:pt x="28" y="260"/>
                  </a:cubicBezTo>
                  <a:cubicBezTo>
                    <a:pt x="28" y="260"/>
                    <a:pt x="28" y="260"/>
                    <a:pt x="28" y="260"/>
                  </a:cubicBezTo>
                  <a:cubicBezTo>
                    <a:pt x="27" y="260"/>
                    <a:pt x="27" y="260"/>
                    <a:pt x="27" y="260"/>
                  </a:cubicBezTo>
                  <a:close/>
                  <a:moveTo>
                    <a:pt x="20" y="257"/>
                  </a:moveTo>
                  <a:cubicBezTo>
                    <a:pt x="20" y="258"/>
                    <a:pt x="20" y="258"/>
                    <a:pt x="20" y="258"/>
                  </a:cubicBezTo>
                  <a:cubicBezTo>
                    <a:pt x="21" y="258"/>
                    <a:pt x="21" y="258"/>
                    <a:pt x="21" y="258"/>
                  </a:cubicBezTo>
                  <a:cubicBezTo>
                    <a:pt x="21" y="259"/>
                    <a:pt x="21" y="259"/>
                    <a:pt x="21" y="259"/>
                  </a:cubicBezTo>
                  <a:cubicBezTo>
                    <a:pt x="23" y="259"/>
                    <a:pt x="23" y="259"/>
                    <a:pt x="23" y="259"/>
                  </a:cubicBezTo>
                  <a:cubicBezTo>
                    <a:pt x="22" y="260"/>
                    <a:pt x="22" y="260"/>
                    <a:pt x="22" y="260"/>
                  </a:cubicBezTo>
                  <a:cubicBezTo>
                    <a:pt x="21" y="260"/>
                    <a:pt x="21" y="260"/>
                    <a:pt x="21" y="260"/>
                  </a:cubicBezTo>
                  <a:cubicBezTo>
                    <a:pt x="21" y="261"/>
                    <a:pt x="21" y="261"/>
                    <a:pt x="21" y="261"/>
                  </a:cubicBezTo>
                  <a:cubicBezTo>
                    <a:pt x="21" y="261"/>
                    <a:pt x="21" y="261"/>
                    <a:pt x="21" y="261"/>
                  </a:cubicBezTo>
                  <a:cubicBezTo>
                    <a:pt x="21" y="262"/>
                    <a:pt x="21" y="262"/>
                    <a:pt x="21" y="262"/>
                  </a:cubicBezTo>
                  <a:cubicBezTo>
                    <a:pt x="21" y="262"/>
                    <a:pt x="21" y="262"/>
                    <a:pt x="21" y="262"/>
                  </a:cubicBezTo>
                  <a:cubicBezTo>
                    <a:pt x="22" y="262"/>
                    <a:pt x="22" y="262"/>
                    <a:pt x="22" y="262"/>
                  </a:cubicBezTo>
                  <a:cubicBezTo>
                    <a:pt x="22" y="263"/>
                    <a:pt x="22" y="263"/>
                    <a:pt x="22" y="263"/>
                  </a:cubicBezTo>
                  <a:cubicBezTo>
                    <a:pt x="23" y="263"/>
                    <a:pt x="23" y="263"/>
                    <a:pt x="23" y="263"/>
                  </a:cubicBezTo>
                  <a:cubicBezTo>
                    <a:pt x="23" y="263"/>
                    <a:pt x="23" y="263"/>
                    <a:pt x="23" y="263"/>
                  </a:cubicBezTo>
                  <a:cubicBezTo>
                    <a:pt x="24" y="264"/>
                    <a:pt x="24" y="264"/>
                    <a:pt x="24" y="264"/>
                  </a:cubicBezTo>
                  <a:cubicBezTo>
                    <a:pt x="25" y="263"/>
                    <a:pt x="25" y="263"/>
                    <a:pt x="25" y="263"/>
                  </a:cubicBezTo>
                  <a:cubicBezTo>
                    <a:pt x="24" y="265"/>
                    <a:pt x="24" y="265"/>
                    <a:pt x="24" y="265"/>
                  </a:cubicBezTo>
                  <a:cubicBezTo>
                    <a:pt x="24" y="266"/>
                    <a:pt x="24" y="266"/>
                    <a:pt x="24" y="266"/>
                  </a:cubicBezTo>
                  <a:cubicBezTo>
                    <a:pt x="25" y="265"/>
                    <a:pt x="25" y="265"/>
                    <a:pt x="25" y="265"/>
                  </a:cubicBezTo>
                  <a:cubicBezTo>
                    <a:pt x="25" y="265"/>
                    <a:pt x="25" y="265"/>
                    <a:pt x="25" y="265"/>
                  </a:cubicBezTo>
                  <a:cubicBezTo>
                    <a:pt x="26" y="264"/>
                    <a:pt x="26" y="264"/>
                    <a:pt x="26" y="264"/>
                  </a:cubicBezTo>
                  <a:cubicBezTo>
                    <a:pt x="26" y="265"/>
                    <a:pt x="26" y="265"/>
                    <a:pt x="26" y="265"/>
                  </a:cubicBezTo>
                  <a:cubicBezTo>
                    <a:pt x="25" y="266"/>
                    <a:pt x="25" y="266"/>
                    <a:pt x="25" y="266"/>
                  </a:cubicBezTo>
                  <a:cubicBezTo>
                    <a:pt x="25" y="267"/>
                    <a:pt x="25" y="267"/>
                    <a:pt x="25" y="267"/>
                  </a:cubicBezTo>
                  <a:cubicBezTo>
                    <a:pt x="25" y="266"/>
                    <a:pt x="25" y="266"/>
                    <a:pt x="25" y="266"/>
                  </a:cubicBezTo>
                  <a:cubicBezTo>
                    <a:pt x="26" y="267"/>
                    <a:pt x="26" y="267"/>
                    <a:pt x="26" y="267"/>
                  </a:cubicBezTo>
                  <a:cubicBezTo>
                    <a:pt x="27" y="267"/>
                    <a:pt x="27" y="267"/>
                    <a:pt x="27" y="267"/>
                  </a:cubicBezTo>
                  <a:cubicBezTo>
                    <a:pt x="27" y="268"/>
                    <a:pt x="27" y="268"/>
                    <a:pt x="27" y="268"/>
                  </a:cubicBezTo>
                  <a:cubicBezTo>
                    <a:pt x="28" y="268"/>
                    <a:pt x="28" y="268"/>
                    <a:pt x="28" y="268"/>
                  </a:cubicBezTo>
                  <a:cubicBezTo>
                    <a:pt x="28" y="269"/>
                    <a:pt x="28" y="269"/>
                    <a:pt x="28" y="269"/>
                  </a:cubicBezTo>
                  <a:cubicBezTo>
                    <a:pt x="28" y="270"/>
                    <a:pt x="28" y="270"/>
                    <a:pt x="28" y="270"/>
                  </a:cubicBezTo>
                  <a:cubicBezTo>
                    <a:pt x="29" y="270"/>
                    <a:pt x="29" y="270"/>
                    <a:pt x="29" y="270"/>
                  </a:cubicBezTo>
                  <a:cubicBezTo>
                    <a:pt x="29" y="270"/>
                    <a:pt x="29" y="270"/>
                    <a:pt x="29" y="270"/>
                  </a:cubicBezTo>
                  <a:cubicBezTo>
                    <a:pt x="30" y="270"/>
                    <a:pt x="30" y="270"/>
                    <a:pt x="30" y="270"/>
                  </a:cubicBezTo>
                  <a:cubicBezTo>
                    <a:pt x="31" y="270"/>
                    <a:pt x="31" y="270"/>
                    <a:pt x="31" y="270"/>
                  </a:cubicBezTo>
                  <a:cubicBezTo>
                    <a:pt x="29" y="271"/>
                    <a:pt x="29" y="271"/>
                    <a:pt x="29" y="271"/>
                  </a:cubicBezTo>
                  <a:cubicBezTo>
                    <a:pt x="31" y="273"/>
                    <a:pt x="31" y="273"/>
                    <a:pt x="31" y="273"/>
                  </a:cubicBezTo>
                  <a:cubicBezTo>
                    <a:pt x="32" y="273"/>
                    <a:pt x="32" y="273"/>
                    <a:pt x="32" y="273"/>
                  </a:cubicBezTo>
                  <a:cubicBezTo>
                    <a:pt x="32" y="274"/>
                    <a:pt x="32" y="274"/>
                    <a:pt x="32" y="274"/>
                  </a:cubicBezTo>
                  <a:cubicBezTo>
                    <a:pt x="35" y="275"/>
                    <a:pt x="35" y="275"/>
                    <a:pt x="35" y="275"/>
                  </a:cubicBezTo>
                  <a:cubicBezTo>
                    <a:pt x="35" y="275"/>
                    <a:pt x="35" y="275"/>
                    <a:pt x="35" y="275"/>
                  </a:cubicBezTo>
                  <a:cubicBezTo>
                    <a:pt x="36" y="275"/>
                    <a:pt x="36" y="275"/>
                    <a:pt x="36" y="275"/>
                  </a:cubicBezTo>
                  <a:cubicBezTo>
                    <a:pt x="35" y="273"/>
                    <a:pt x="35" y="273"/>
                    <a:pt x="35" y="273"/>
                  </a:cubicBezTo>
                  <a:cubicBezTo>
                    <a:pt x="36" y="272"/>
                    <a:pt x="36" y="272"/>
                    <a:pt x="36" y="272"/>
                  </a:cubicBezTo>
                  <a:cubicBezTo>
                    <a:pt x="35" y="271"/>
                    <a:pt x="35" y="271"/>
                    <a:pt x="35" y="271"/>
                  </a:cubicBezTo>
                  <a:cubicBezTo>
                    <a:pt x="35" y="270"/>
                    <a:pt x="35" y="270"/>
                    <a:pt x="35" y="270"/>
                  </a:cubicBezTo>
                  <a:cubicBezTo>
                    <a:pt x="35" y="269"/>
                    <a:pt x="35" y="269"/>
                    <a:pt x="35" y="269"/>
                  </a:cubicBezTo>
                  <a:cubicBezTo>
                    <a:pt x="33" y="267"/>
                    <a:pt x="33" y="267"/>
                    <a:pt x="33" y="267"/>
                  </a:cubicBezTo>
                  <a:cubicBezTo>
                    <a:pt x="32" y="265"/>
                    <a:pt x="32" y="265"/>
                    <a:pt x="32" y="265"/>
                  </a:cubicBezTo>
                  <a:cubicBezTo>
                    <a:pt x="31" y="264"/>
                    <a:pt x="31" y="264"/>
                    <a:pt x="31" y="264"/>
                  </a:cubicBezTo>
                  <a:cubicBezTo>
                    <a:pt x="31" y="262"/>
                    <a:pt x="31" y="262"/>
                    <a:pt x="31" y="262"/>
                  </a:cubicBezTo>
                  <a:cubicBezTo>
                    <a:pt x="31" y="262"/>
                    <a:pt x="31" y="262"/>
                    <a:pt x="31" y="262"/>
                  </a:cubicBezTo>
                  <a:cubicBezTo>
                    <a:pt x="30" y="262"/>
                    <a:pt x="30" y="262"/>
                    <a:pt x="30" y="262"/>
                  </a:cubicBezTo>
                  <a:cubicBezTo>
                    <a:pt x="28" y="261"/>
                    <a:pt x="28" y="261"/>
                    <a:pt x="28" y="261"/>
                  </a:cubicBezTo>
                  <a:cubicBezTo>
                    <a:pt x="27" y="261"/>
                    <a:pt x="27" y="261"/>
                    <a:pt x="27" y="261"/>
                  </a:cubicBezTo>
                  <a:cubicBezTo>
                    <a:pt x="27" y="261"/>
                    <a:pt x="27" y="261"/>
                    <a:pt x="27" y="261"/>
                  </a:cubicBezTo>
                  <a:cubicBezTo>
                    <a:pt x="26" y="260"/>
                    <a:pt x="26" y="260"/>
                    <a:pt x="26" y="260"/>
                  </a:cubicBezTo>
                  <a:cubicBezTo>
                    <a:pt x="25" y="259"/>
                    <a:pt x="25" y="259"/>
                    <a:pt x="25" y="259"/>
                  </a:cubicBezTo>
                  <a:cubicBezTo>
                    <a:pt x="24" y="259"/>
                    <a:pt x="24" y="259"/>
                    <a:pt x="24" y="259"/>
                  </a:cubicBezTo>
                  <a:cubicBezTo>
                    <a:pt x="24" y="258"/>
                    <a:pt x="24" y="258"/>
                    <a:pt x="24" y="258"/>
                  </a:cubicBezTo>
                  <a:cubicBezTo>
                    <a:pt x="23" y="258"/>
                    <a:pt x="23" y="258"/>
                    <a:pt x="23" y="258"/>
                  </a:cubicBezTo>
                  <a:cubicBezTo>
                    <a:pt x="22" y="257"/>
                    <a:pt x="22" y="257"/>
                    <a:pt x="22" y="257"/>
                  </a:cubicBezTo>
                  <a:cubicBezTo>
                    <a:pt x="21" y="257"/>
                    <a:pt x="21" y="257"/>
                    <a:pt x="21" y="257"/>
                  </a:cubicBezTo>
                  <a:cubicBezTo>
                    <a:pt x="21" y="257"/>
                    <a:pt x="21" y="257"/>
                    <a:pt x="21" y="257"/>
                  </a:cubicBezTo>
                  <a:cubicBezTo>
                    <a:pt x="20" y="257"/>
                    <a:pt x="20" y="257"/>
                    <a:pt x="20" y="257"/>
                  </a:cubicBezTo>
                  <a:close/>
                  <a:moveTo>
                    <a:pt x="28" y="259"/>
                  </a:moveTo>
                  <a:cubicBezTo>
                    <a:pt x="28" y="259"/>
                    <a:pt x="28" y="259"/>
                    <a:pt x="28" y="259"/>
                  </a:cubicBezTo>
                  <a:cubicBezTo>
                    <a:pt x="29" y="258"/>
                    <a:pt x="29" y="258"/>
                    <a:pt x="29" y="258"/>
                  </a:cubicBezTo>
                  <a:cubicBezTo>
                    <a:pt x="29" y="259"/>
                    <a:pt x="29" y="259"/>
                    <a:pt x="29" y="259"/>
                  </a:cubicBezTo>
                  <a:cubicBezTo>
                    <a:pt x="29" y="259"/>
                    <a:pt x="29" y="259"/>
                    <a:pt x="29" y="259"/>
                  </a:cubicBezTo>
                  <a:cubicBezTo>
                    <a:pt x="28" y="259"/>
                    <a:pt x="28" y="259"/>
                    <a:pt x="28" y="259"/>
                  </a:cubicBezTo>
                  <a:cubicBezTo>
                    <a:pt x="28" y="259"/>
                    <a:pt x="28" y="259"/>
                    <a:pt x="28" y="259"/>
                  </a:cubicBezTo>
                  <a:close/>
                  <a:moveTo>
                    <a:pt x="27" y="258"/>
                  </a:moveTo>
                  <a:cubicBezTo>
                    <a:pt x="28" y="258"/>
                    <a:pt x="28" y="258"/>
                    <a:pt x="28" y="258"/>
                  </a:cubicBezTo>
                  <a:cubicBezTo>
                    <a:pt x="28" y="258"/>
                    <a:pt x="28" y="258"/>
                    <a:pt x="28" y="258"/>
                  </a:cubicBezTo>
                  <a:cubicBezTo>
                    <a:pt x="27" y="258"/>
                    <a:pt x="27" y="258"/>
                    <a:pt x="27" y="258"/>
                  </a:cubicBezTo>
                  <a:close/>
                  <a:moveTo>
                    <a:pt x="22" y="240"/>
                  </a:moveTo>
                  <a:cubicBezTo>
                    <a:pt x="22" y="241"/>
                    <a:pt x="22" y="241"/>
                    <a:pt x="22" y="241"/>
                  </a:cubicBezTo>
                  <a:cubicBezTo>
                    <a:pt x="22" y="241"/>
                    <a:pt x="22" y="241"/>
                    <a:pt x="22" y="241"/>
                  </a:cubicBezTo>
                  <a:cubicBezTo>
                    <a:pt x="22" y="240"/>
                    <a:pt x="22" y="240"/>
                    <a:pt x="22" y="240"/>
                  </a:cubicBezTo>
                  <a:close/>
                  <a:moveTo>
                    <a:pt x="24" y="249"/>
                  </a:moveTo>
                  <a:cubicBezTo>
                    <a:pt x="24" y="248"/>
                    <a:pt x="24" y="248"/>
                    <a:pt x="24" y="248"/>
                  </a:cubicBezTo>
                  <a:cubicBezTo>
                    <a:pt x="25" y="248"/>
                    <a:pt x="25" y="248"/>
                    <a:pt x="25" y="248"/>
                  </a:cubicBezTo>
                  <a:cubicBezTo>
                    <a:pt x="25" y="248"/>
                    <a:pt x="25" y="248"/>
                    <a:pt x="25" y="248"/>
                  </a:cubicBezTo>
                  <a:cubicBezTo>
                    <a:pt x="25" y="249"/>
                    <a:pt x="25" y="249"/>
                    <a:pt x="25" y="249"/>
                  </a:cubicBezTo>
                  <a:cubicBezTo>
                    <a:pt x="24" y="249"/>
                    <a:pt x="24" y="249"/>
                    <a:pt x="24" y="249"/>
                  </a:cubicBezTo>
                  <a:close/>
                  <a:moveTo>
                    <a:pt x="24" y="251"/>
                  </a:moveTo>
                  <a:cubicBezTo>
                    <a:pt x="23" y="252"/>
                    <a:pt x="23" y="252"/>
                    <a:pt x="23" y="252"/>
                  </a:cubicBezTo>
                  <a:cubicBezTo>
                    <a:pt x="24" y="253"/>
                    <a:pt x="24" y="253"/>
                    <a:pt x="24" y="253"/>
                  </a:cubicBezTo>
                  <a:cubicBezTo>
                    <a:pt x="24" y="253"/>
                    <a:pt x="24" y="253"/>
                    <a:pt x="24" y="253"/>
                  </a:cubicBezTo>
                  <a:cubicBezTo>
                    <a:pt x="24" y="252"/>
                    <a:pt x="24" y="252"/>
                    <a:pt x="24" y="252"/>
                  </a:cubicBezTo>
                  <a:cubicBezTo>
                    <a:pt x="24" y="251"/>
                    <a:pt x="24" y="251"/>
                    <a:pt x="24" y="251"/>
                  </a:cubicBezTo>
                  <a:close/>
                  <a:moveTo>
                    <a:pt x="25" y="250"/>
                  </a:moveTo>
                  <a:cubicBezTo>
                    <a:pt x="25" y="249"/>
                    <a:pt x="25" y="249"/>
                    <a:pt x="25" y="249"/>
                  </a:cubicBezTo>
                  <a:cubicBezTo>
                    <a:pt x="25" y="249"/>
                    <a:pt x="25" y="249"/>
                    <a:pt x="25" y="249"/>
                  </a:cubicBezTo>
                  <a:cubicBezTo>
                    <a:pt x="24" y="250"/>
                    <a:pt x="24" y="250"/>
                    <a:pt x="24" y="250"/>
                  </a:cubicBezTo>
                  <a:cubicBezTo>
                    <a:pt x="24" y="250"/>
                    <a:pt x="24" y="250"/>
                    <a:pt x="24" y="250"/>
                  </a:cubicBezTo>
                  <a:cubicBezTo>
                    <a:pt x="24" y="250"/>
                    <a:pt x="24" y="250"/>
                    <a:pt x="24" y="250"/>
                  </a:cubicBezTo>
                  <a:cubicBezTo>
                    <a:pt x="24" y="250"/>
                    <a:pt x="25" y="250"/>
                    <a:pt x="25" y="250"/>
                  </a:cubicBezTo>
                  <a:close/>
                  <a:moveTo>
                    <a:pt x="26" y="249"/>
                  </a:moveTo>
                  <a:cubicBezTo>
                    <a:pt x="27" y="248"/>
                    <a:pt x="27" y="248"/>
                    <a:pt x="27" y="248"/>
                  </a:cubicBezTo>
                  <a:cubicBezTo>
                    <a:pt x="27" y="248"/>
                    <a:pt x="27" y="248"/>
                    <a:pt x="27" y="248"/>
                  </a:cubicBezTo>
                  <a:cubicBezTo>
                    <a:pt x="28" y="247"/>
                    <a:pt x="28" y="247"/>
                    <a:pt x="28" y="247"/>
                  </a:cubicBezTo>
                  <a:cubicBezTo>
                    <a:pt x="29" y="247"/>
                    <a:pt x="29" y="247"/>
                    <a:pt x="29" y="247"/>
                  </a:cubicBezTo>
                  <a:cubicBezTo>
                    <a:pt x="29" y="247"/>
                    <a:pt x="29" y="247"/>
                    <a:pt x="29" y="247"/>
                  </a:cubicBezTo>
                  <a:cubicBezTo>
                    <a:pt x="28" y="249"/>
                    <a:pt x="28" y="249"/>
                    <a:pt x="28" y="249"/>
                  </a:cubicBezTo>
                  <a:cubicBezTo>
                    <a:pt x="27" y="249"/>
                    <a:pt x="27" y="249"/>
                    <a:pt x="27" y="249"/>
                  </a:cubicBezTo>
                  <a:cubicBezTo>
                    <a:pt x="26" y="249"/>
                    <a:pt x="26" y="249"/>
                    <a:pt x="26" y="249"/>
                  </a:cubicBezTo>
                  <a:cubicBezTo>
                    <a:pt x="26" y="249"/>
                    <a:pt x="26" y="249"/>
                    <a:pt x="26" y="249"/>
                  </a:cubicBezTo>
                  <a:close/>
                  <a:moveTo>
                    <a:pt x="25" y="245"/>
                  </a:moveTo>
                  <a:cubicBezTo>
                    <a:pt x="25" y="244"/>
                    <a:pt x="25" y="244"/>
                    <a:pt x="25" y="244"/>
                  </a:cubicBezTo>
                  <a:cubicBezTo>
                    <a:pt x="26" y="244"/>
                    <a:pt x="26" y="244"/>
                    <a:pt x="26" y="244"/>
                  </a:cubicBezTo>
                  <a:cubicBezTo>
                    <a:pt x="26" y="244"/>
                    <a:pt x="26" y="244"/>
                    <a:pt x="26" y="244"/>
                  </a:cubicBezTo>
                  <a:cubicBezTo>
                    <a:pt x="25" y="245"/>
                    <a:pt x="25" y="245"/>
                    <a:pt x="25" y="245"/>
                  </a:cubicBezTo>
                  <a:cubicBezTo>
                    <a:pt x="25" y="245"/>
                    <a:pt x="25" y="245"/>
                    <a:pt x="25" y="245"/>
                  </a:cubicBezTo>
                  <a:cubicBezTo>
                    <a:pt x="25" y="245"/>
                    <a:pt x="25" y="245"/>
                    <a:pt x="25" y="245"/>
                  </a:cubicBezTo>
                  <a:close/>
                  <a:moveTo>
                    <a:pt x="23" y="245"/>
                  </a:moveTo>
                  <a:cubicBezTo>
                    <a:pt x="24" y="245"/>
                    <a:pt x="24" y="245"/>
                    <a:pt x="24" y="245"/>
                  </a:cubicBezTo>
                  <a:cubicBezTo>
                    <a:pt x="24" y="245"/>
                    <a:pt x="24" y="245"/>
                    <a:pt x="24" y="245"/>
                  </a:cubicBezTo>
                  <a:cubicBezTo>
                    <a:pt x="24" y="244"/>
                    <a:pt x="24" y="244"/>
                    <a:pt x="24" y="244"/>
                  </a:cubicBezTo>
                  <a:cubicBezTo>
                    <a:pt x="23" y="245"/>
                    <a:pt x="23" y="245"/>
                    <a:pt x="23" y="245"/>
                  </a:cubicBezTo>
                  <a:close/>
                  <a:moveTo>
                    <a:pt x="22" y="243"/>
                  </a:moveTo>
                  <a:cubicBezTo>
                    <a:pt x="22" y="244"/>
                    <a:pt x="22" y="244"/>
                    <a:pt x="22" y="244"/>
                  </a:cubicBezTo>
                  <a:cubicBezTo>
                    <a:pt x="22" y="244"/>
                    <a:pt x="22" y="244"/>
                    <a:pt x="22" y="244"/>
                  </a:cubicBezTo>
                  <a:cubicBezTo>
                    <a:pt x="22" y="245"/>
                    <a:pt x="22" y="245"/>
                    <a:pt x="22" y="245"/>
                  </a:cubicBezTo>
                  <a:cubicBezTo>
                    <a:pt x="23" y="244"/>
                    <a:pt x="23" y="244"/>
                    <a:pt x="23" y="244"/>
                  </a:cubicBezTo>
                  <a:cubicBezTo>
                    <a:pt x="22" y="243"/>
                    <a:pt x="22" y="243"/>
                    <a:pt x="22" y="243"/>
                  </a:cubicBezTo>
                  <a:cubicBezTo>
                    <a:pt x="22" y="243"/>
                    <a:pt x="22" y="243"/>
                    <a:pt x="22" y="243"/>
                  </a:cubicBezTo>
                  <a:close/>
                  <a:moveTo>
                    <a:pt x="23" y="242"/>
                  </a:moveTo>
                  <a:cubicBezTo>
                    <a:pt x="23" y="242"/>
                    <a:pt x="23" y="242"/>
                    <a:pt x="23" y="242"/>
                  </a:cubicBezTo>
                  <a:cubicBezTo>
                    <a:pt x="23" y="242"/>
                    <a:pt x="23" y="242"/>
                    <a:pt x="23" y="242"/>
                  </a:cubicBezTo>
                  <a:cubicBezTo>
                    <a:pt x="23" y="243"/>
                    <a:pt x="23" y="243"/>
                    <a:pt x="23" y="243"/>
                  </a:cubicBezTo>
                  <a:cubicBezTo>
                    <a:pt x="24" y="243"/>
                    <a:pt x="24" y="243"/>
                    <a:pt x="24" y="243"/>
                  </a:cubicBezTo>
                  <a:cubicBezTo>
                    <a:pt x="25" y="242"/>
                    <a:pt x="25" y="242"/>
                    <a:pt x="25" y="242"/>
                  </a:cubicBezTo>
                  <a:cubicBezTo>
                    <a:pt x="24" y="243"/>
                    <a:pt x="24" y="243"/>
                    <a:pt x="24" y="243"/>
                  </a:cubicBezTo>
                  <a:cubicBezTo>
                    <a:pt x="24" y="244"/>
                    <a:pt x="24" y="244"/>
                    <a:pt x="24" y="244"/>
                  </a:cubicBezTo>
                  <a:cubicBezTo>
                    <a:pt x="25" y="243"/>
                    <a:pt x="25" y="243"/>
                    <a:pt x="25" y="243"/>
                  </a:cubicBezTo>
                  <a:cubicBezTo>
                    <a:pt x="25" y="241"/>
                    <a:pt x="25" y="241"/>
                    <a:pt x="25" y="241"/>
                  </a:cubicBezTo>
                  <a:cubicBezTo>
                    <a:pt x="24" y="241"/>
                    <a:pt x="24" y="241"/>
                    <a:pt x="24" y="241"/>
                  </a:cubicBezTo>
                  <a:cubicBezTo>
                    <a:pt x="23" y="241"/>
                    <a:pt x="23" y="241"/>
                    <a:pt x="23" y="241"/>
                  </a:cubicBezTo>
                  <a:cubicBezTo>
                    <a:pt x="23" y="242"/>
                    <a:pt x="23" y="242"/>
                    <a:pt x="23" y="242"/>
                  </a:cubicBezTo>
                  <a:close/>
                  <a:moveTo>
                    <a:pt x="23" y="240"/>
                  </a:moveTo>
                  <a:cubicBezTo>
                    <a:pt x="23" y="241"/>
                    <a:pt x="23" y="241"/>
                    <a:pt x="23" y="241"/>
                  </a:cubicBezTo>
                  <a:cubicBezTo>
                    <a:pt x="23" y="240"/>
                    <a:pt x="23" y="240"/>
                    <a:pt x="23" y="240"/>
                  </a:cubicBezTo>
                  <a:cubicBezTo>
                    <a:pt x="23" y="240"/>
                    <a:pt x="23" y="240"/>
                    <a:pt x="23" y="240"/>
                  </a:cubicBezTo>
                  <a:cubicBezTo>
                    <a:pt x="23" y="240"/>
                    <a:pt x="23" y="240"/>
                    <a:pt x="23" y="240"/>
                  </a:cubicBezTo>
                  <a:close/>
                  <a:moveTo>
                    <a:pt x="24" y="239"/>
                  </a:moveTo>
                  <a:cubicBezTo>
                    <a:pt x="25" y="238"/>
                    <a:pt x="25" y="238"/>
                    <a:pt x="25" y="238"/>
                  </a:cubicBezTo>
                  <a:cubicBezTo>
                    <a:pt x="25" y="237"/>
                    <a:pt x="25" y="237"/>
                    <a:pt x="25" y="237"/>
                  </a:cubicBezTo>
                  <a:cubicBezTo>
                    <a:pt x="26" y="237"/>
                    <a:pt x="26" y="237"/>
                    <a:pt x="26" y="237"/>
                  </a:cubicBezTo>
                  <a:cubicBezTo>
                    <a:pt x="26" y="238"/>
                    <a:pt x="26" y="238"/>
                    <a:pt x="26" y="238"/>
                  </a:cubicBezTo>
                  <a:cubicBezTo>
                    <a:pt x="25" y="238"/>
                    <a:pt x="25" y="238"/>
                    <a:pt x="25" y="238"/>
                  </a:cubicBezTo>
                  <a:cubicBezTo>
                    <a:pt x="24" y="239"/>
                    <a:pt x="24" y="239"/>
                    <a:pt x="24" y="239"/>
                  </a:cubicBezTo>
                  <a:close/>
                  <a:moveTo>
                    <a:pt x="19" y="236"/>
                  </a:moveTo>
                  <a:cubicBezTo>
                    <a:pt x="21" y="238"/>
                    <a:pt x="21" y="238"/>
                    <a:pt x="21" y="238"/>
                  </a:cubicBezTo>
                  <a:cubicBezTo>
                    <a:pt x="21" y="240"/>
                    <a:pt x="21" y="240"/>
                    <a:pt x="21" y="240"/>
                  </a:cubicBezTo>
                  <a:cubicBezTo>
                    <a:pt x="21" y="240"/>
                    <a:pt x="21" y="240"/>
                    <a:pt x="21" y="240"/>
                  </a:cubicBezTo>
                  <a:cubicBezTo>
                    <a:pt x="20" y="240"/>
                    <a:pt x="20" y="240"/>
                    <a:pt x="20" y="240"/>
                  </a:cubicBezTo>
                  <a:cubicBezTo>
                    <a:pt x="20" y="239"/>
                    <a:pt x="20" y="239"/>
                    <a:pt x="20" y="239"/>
                  </a:cubicBezTo>
                  <a:cubicBezTo>
                    <a:pt x="19" y="238"/>
                    <a:pt x="19" y="238"/>
                    <a:pt x="19" y="238"/>
                  </a:cubicBezTo>
                  <a:cubicBezTo>
                    <a:pt x="19" y="237"/>
                    <a:pt x="19" y="237"/>
                    <a:pt x="19" y="237"/>
                  </a:cubicBezTo>
                  <a:cubicBezTo>
                    <a:pt x="19" y="237"/>
                    <a:pt x="19" y="236"/>
                    <a:pt x="19" y="236"/>
                  </a:cubicBezTo>
                  <a:close/>
                  <a:moveTo>
                    <a:pt x="21" y="236"/>
                  </a:moveTo>
                  <a:cubicBezTo>
                    <a:pt x="21" y="237"/>
                    <a:pt x="21" y="237"/>
                    <a:pt x="21" y="237"/>
                  </a:cubicBezTo>
                  <a:cubicBezTo>
                    <a:pt x="21" y="238"/>
                    <a:pt x="21" y="238"/>
                    <a:pt x="21" y="238"/>
                  </a:cubicBezTo>
                  <a:cubicBezTo>
                    <a:pt x="21" y="239"/>
                    <a:pt x="21" y="239"/>
                    <a:pt x="21" y="239"/>
                  </a:cubicBezTo>
                  <a:cubicBezTo>
                    <a:pt x="22" y="239"/>
                    <a:pt x="22" y="239"/>
                    <a:pt x="22" y="239"/>
                  </a:cubicBezTo>
                  <a:cubicBezTo>
                    <a:pt x="22" y="238"/>
                    <a:pt x="22" y="238"/>
                    <a:pt x="22" y="238"/>
                  </a:cubicBezTo>
                  <a:cubicBezTo>
                    <a:pt x="22" y="237"/>
                    <a:pt x="22" y="237"/>
                    <a:pt x="22" y="237"/>
                  </a:cubicBezTo>
                  <a:cubicBezTo>
                    <a:pt x="21" y="236"/>
                    <a:pt x="21" y="236"/>
                    <a:pt x="21" y="236"/>
                  </a:cubicBezTo>
                  <a:cubicBezTo>
                    <a:pt x="21" y="235"/>
                    <a:pt x="21" y="235"/>
                    <a:pt x="21" y="235"/>
                  </a:cubicBezTo>
                  <a:cubicBezTo>
                    <a:pt x="21" y="236"/>
                    <a:pt x="21" y="236"/>
                    <a:pt x="21" y="236"/>
                  </a:cubicBezTo>
                  <a:close/>
                  <a:moveTo>
                    <a:pt x="19" y="235"/>
                  </a:moveTo>
                  <a:cubicBezTo>
                    <a:pt x="20" y="235"/>
                    <a:pt x="20" y="235"/>
                    <a:pt x="20" y="235"/>
                  </a:cubicBezTo>
                  <a:cubicBezTo>
                    <a:pt x="20" y="235"/>
                    <a:pt x="20" y="235"/>
                    <a:pt x="20" y="235"/>
                  </a:cubicBezTo>
                  <a:cubicBezTo>
                    <a:pt x="21" y="235"/>
                    <a:pt x="21" y="235"/>
                    <a:pt x="21" y="235"/>
                  </a:cubicBezTo>
                  <a:cubicBezTo>
                    <a:pt x="21" y="234"/>
                    <a:pt x="21" y="234"/>
                    <a:pt x="21" y="234"/>
                  </a:cubicBezTo>
                  <a:cubicBezTo>
                    <a:pt x="21" y="234"/>
                    <a:pt x="21" y="234"/>
                    <a:pt x="21" y="234"/>
                  </a:cubicBezTo>
                  <a:cubicBezTo>
                    <a:pt x="19" y="234"/>
                    <a:pt x="19" y="234"/>
                    <a:pt x="19" y="234"/>
                  </a:cubicBezTo>
                  <a:cubicBezTo>
                    <a:pt x="19" y="235"/>
                    <a:pt x="19" y="235"/>
                    <a:pt x="19" y="235"/>
                  </a:cubicBezTo>
                  <a:close/>
                  <a:moveTo>
                    <a:pt x="10" y="235"/>
                  </a:moveTo>
                  <a:cubicBezTo>
                    <a:pt x="9" y="234"/>
                    <a:pt x="9" y="234"/>
                    <a:pt x="9" y="234"/>
                  </a:cubicBezTo>
                  <a:cubicBezTo>
                    <a:pt x="11" y="232"/>
                    <a:pt x="11" y="232"/>
                    <a:pt x="11" y="232"/>
                  </a:cubicBezTo>
                  <a:cubicBezTo>
                    <a:pt x="12" y="232"/>
                    <a:pt x="12" y="232"/>
                    <a:pt x="12" y="232"/>
                  </a:cubicBezTo>
                  <a:cubicBezTo>
                    <a:pt x="12" y="233"/>
                    <a:pt x="12" y="233"/>
                    <a:pt x="12" y="233"/>
                  </a:cubicBezTo>
                  <a:cubicBezTo>
                    <a:pt x="12" y="233"/>
                    <a:pt x="12" y="233"/>
                    <a:pt x="12" y="233"/>
                  </a:cubicBezTo>
                  <a:cubicBezTo>
                    <a:pt x="13" y="232"/>
                    <a:pt x="13" y="232"/>
                    <a:pt x="13" y="232"/>
                  </a:cubicBezTo>
                  <a:cubicBezTo>
                    <a:pt x="14" y="233"/>
                    <a:pt x="14" y="233"/>
                    <a:pt x="14" y="233"/>
                  </a:cubicBezTo>
                  <a:cubicBezTo>
                    <a:pt x="14" y="233"/>
                    <a:pt x="14" y="233"/>
                    <a:pt x="14" y="233"/>
                  </a:cubicBezTo>
                  <a:cubicBezTo>
                    <a:pt x="14" y="234"/>
                    <a:pt x="14" y="234"/>
                    <a:pt x="14" y="234"/>
                  </a:cubicBezTo>
                  <a:cubicBezTo>
                    <a:pt x="13" y="235"/>
                    <a:pt x="13" y="235"/>
                    <a:pt x="13" y="235"/>
                  </a:cubicBezTo>
                  <a:cubicBezTo>
                    <a:pt x="11" y="235"/>
                    <a:pt x="11" y="235"/>
                    <a:pt x="11" y="235"/>
                  </a:cubicBezTo>
                  <a:cubicBezTo>
                    <a:pt x="12" y="236"/>
                    <a:pt x="12" y="236"/>
                    <a:pt x="12" y="236"/>
                  </a:cubicBezTo>
                  <a:cubicBezTo>
                    <a:pt x="12" y="236"/>
                    <a:pt x="12" y="236"/>
                    <a:pt x="12" y="236"/>
                  </a:cubicBezTo>
                  <a:cubicBezTo>
                    <a:pt x="13" y="236"/>
                    <a:pt x="13" y="236"/>
                    <a:pt x="13" y="236"/>
                  </a:cubicBezTo>
                  <a:cubicBezTo>
                    <a:pt x="13" y="235"/>
                    <a:pt x="13" y="235"/>
                    <a:pt x="13" y="235"/>
                  </a:cubicBezTo>
                  <a:cubicBezTo>
                    <a:pt x="14" y="233"/>
                    <a:pt x="14" y="233"/>
                    <a:pt x="14" y="233"/>
                  </a:cubicBezTo>
                  <a:cubicBezTo>
                    <a:pt x="16" y="233"/>
                    <a:pt x="16" y="233"/>
                    <a:pt x="16" y="233"/>
                  </a:cubicBezTo>
                  <a:cubicBezTo>
                    <a:pt x="16" y="233"/>
                    <a:pt x="16" y="233"/>
                    <a:pt x="16" y="233"/>
                  </a:cubicBezTo>
                  <a:cubicBezTo>
                    <a:pt x="15" y="234"/>
                    <a:pt x="15" y="234"/>
                    <a:pt x="15" y="234"/>
                  </a:cubicBezTo>
                  <a:cubicBezTo>
                    <a:pt x="14" y="236"/>
                    <a:pt x="14" y="236"/>
                    <a:pt x="14" y="236"/>
                  </a:cubicBezTo>
                  <a:cubicBezTo>
                    <a:pt x="14" y="237"/>
                    <a:pt x="14" y="237"/>
                    <a:pt x="14" y="237"/>
                  </a:cubicBezTo>
                  <a:cubicBezTo>
                    <a:pt x="13" y="238"/>
                    <a:pt x="13" y="238"/>
                    <a:pt x="13" y="238"/>
                  </a:cubicBezTo>
                  <a:cubicBezTo>
                    <a:pt x="12" y="239"/>
                    <a:pt x="12" y="239"/>
                    <a:pt x="12" y="239"/>
                  </a:cubicBezTo>
                  <a:cubicBezTo>
                    <a:pt x="12" y="239"/>
                    <a:pt x="12" y="239"/>
                    <a:pt x="12" y="239"/>
                  </a:cubicBezTo>
                  <a:cubicBezTo>
                    <a:pt x="11" y="239"/>
                    <a:pt x="11" y="239"/>
                    <a:pt x="11" y="239"/>
                  </a:cubicBezTo>
                  <a:cubicBezTo>
                    <a:pt x="12" y="239"/>
                    <a:pt x="12" y="239"/>
                    <a:pt x="12" y="239"/>
                  </a:cubicBezTo>
                  <a:cubicBezTo>
                    <a:pt x="12" y="239"/>
                    <a:pt x="12" y="239"/>
                    <a:pt x="12" y="239"/>
                  </a:cubicBezTo>
                  <a:cubicBezTo>
                    <a:pt x="13" y="239"/>
                    <a:pt x="13" y="239"/>
                    <a:pt x="13" y="239"/>
                  </a:cubicBezTo>
                  <a:cubicBezTo>
                    <a:pt x="13" y="240"/>
                    <a:pt x="13" y="240"/>
                    <a:pt x="13" y="240"/>
                  </a:cubicBezTo>
                  <a:cubicBezTo>
                    <a:pt x="12" y="240"/>
                    <a:pt x="12" y="240"/>
                    <a:pt x="12" y="240"/>
                  </a:cubicBezTo>
                  <a:cubicBezTo>
                    <a:pt x="12" y="241"/>
                    <a:pt x="12" y="241"/>
                    <a:pt x="12" y="241"/>
                  </a:cubicBezTo>
                  <a:cubicBezTo>
                    <a:pt x="12" y="242"/>
                    <a:pt x="12" y="242"/>
                    <a:pt x="12" y="242"/>
                  </a:cubicBezTo>
                  <a:cubicBezTo>
                    <a:pt x="12" y="243"/>
                    <a:pt x="12" y="243"/>
                    <a:pt x="12" y="243"/>
                  </a:cubicBezTo>
                  <a:cubicBezTo>
                    <a:pt x="12" y="244"/>
                    <a:pt x="12" y="244"/>
                    <a:pt x="12" y="244"/>
                  </a:cubicBezTo>
                  <a:cubicBezTo>
                    <a:pt x="12" y="245"/>
                    <a:pt x="12" y="245"/>
                    <a:pt x="12" y="245"/>
                  </a:cubicBezTo>
                  <a:cubicBezTo>
                    <a:pt x="13" y="245"/>
                    <a:pt x="13" y="245"/>
                    <a:pt x="13" y="245"/>
                  </a:cubicBezTo>
                  <a:cubicBezTo>
                    <a:pt x="14" y="246"/>
                    <a:pt x="14" y="246"/>
                    <a:pt x="14" y="246"/>
                  </a:cubicBezTo>
                  <a:cubicBezTo>
                    <a:pt x="13" y="247"/>
                    <a:pt x="13" y="247"/>
                    <a:pt x="13" y="247"/>
                  </a:cubicBezTo>
                  <a:cubicBezTo>
                    <a:pt x="12" y="246"/>
                    <a:pt x="12" y="246"/>
                    <a:pt x="12" y="246"/>
                  </a:cubicBezTo>
                  <a:cubicBezTo>
                    <a:pt x="11" y="244"/>
                    <a:pt x="11" y="244"/>
                    <a:pt x="11" y="244"/>
                  </a:cubicBezTo>
                  <a:cubicBezTo>
                    <a:pt x="10" y="243"/>
                    <a:pt x="10" y="243"/>
                    <a:pt x="10" y="243"/>
                  </a:cubicBezTo>
                  <a:cubicBezTo>
                    <a:pt x="11" y="242"/>
                    <a:pt x="11" y="242"/>
                    <a:pt x="11" y="242"/>
                  </a:cubicBezTo>
                  <a:cubicBezTo>
                    <a:pt x="10" y="242"/>
                    <a:pt x="10" y="242"/>
                    <a:pt x="10" y="242"/>
                  </a:cubicBezTo>
                  <a:cubicBezTo>
                    <a:pt x="9" y="241"/>
                    <a:pt x="9" y="241"/>
                    <a:pt x="9" y="241"/>
                  </a:cubicBezTo>
                  <a:cubicBezTo>
                    <a:pt x="10" y="241"/>
                    <a:pt x="10" y="241"/>
                    <a:pt x="10" y="241"/>
                  </a:cubicBezTo>
                  <a:cubicBezTo>
                    <a:pt x="11" y="241"/>
                    <a:pt x="11" y="241"/>
                    <a:pt x="11" y="241"/>
                  </a:cubicBezTo>
                  <a:cubicBezTo>
                    <a:pt x="10" y="240"/>
                    <a:pt x="10" y="240"/>
                    <a:pt x="10" y="240"/>
                  </a:cubicBezTo>
                  <a:cubicBezTo>
                    <a:pt x="9" y="240"/>
                    <a:pt x="9" y="240"/>
                    <a:pt x="9" y="240"/>
                  </a:cubicBezTo>
                  <a:cubicBezTo>
                    <a:pt x="10" y="239"/>
                    <a:pt x="10" y="239"/>
                    <a:pt x="10" y="239"/>
                  </a:cubicBezTo>
                  <a:cubicBezTo>
                    <a:pt x="9" y="238"/>
                    <a:pt x="9" y="238"/>
                    <a:pt x="9" y="238"/>
                  </a:cubicBezTo>
                  <a:cubicBezTo>
                    <a:pt x="9" y="238"/>
                    <a:pt x="9" y="238"/>
                    <a:pt x="9" y="238"/>
                  </a:cubicBezTo>
                  <a:cubicBezTo>
                    <a:pt x="10" y="238"/>
                    <a:pt x="10" y="238"/>
                    <a:pt x="10" y="238"/>
                  </a:cubicBezTo>
                  <a:cubicBezTo>
                    <a:pt x="11" y="238"/>
                    <a:pt x="11" y="238"/>
                    <a:pt x="11" y="238"/>
                  </a:cubicBezTo>
                  <a:cubicBezTo>
                    <a:pt x="11" y="237"/>
                    <a:pt x="11" y="237"/>
                    <a:pt x="11" y="237"/>
                  </a:cubicBezTo>
                  <a:cubicBezTo>
                    <a:pt x="10" y="237"/>
                    <a:pt x="10" y="237"/>
                    <a:pt x="10" y="237"/>
                  </a:cubicBezTo>
                  <a:cubicBezTo>
                    <a:pt x="9" y="237"/>
                    <a:pt x="9" y="237"/>
                    <a:pt x="9" y="237"/>
                  </a:cubicBezTo>
                  <a:cubicBezTo>
                    <a:pt x="9" y="236"/>
                    <a:pt x="9" y="236"/>
                    <a:pt x="9" y="236"/>
                  </a:cubicBezTo>
                  <a:cubicBezTo>
                    <a:pt x="10" y="235"/>
                    <a:pt x="10" y="235"/>
                    <a:pt x="10" y="235"/>
                  </a:cubicBezTo>
                  <a:close/>
                  <a:moveTo>
                    <a:pt x="20" y="231"/>
                  </a:moveTo>
                  <a:cubicBezTo>
                    <a:pt x="20" y="230"/>
                    <a:pt x="20" y="230"/>
                    <a:pt x="20" y="230"/>
                  </a:cubicBezTo>
                  <a:cubicBezTo>
                    <a:pt x="21" y="230"/>
                    <a:pt x="21" y="230"/>
                    <a:pt x="21" y="230"/>
                  </a:cubicBezTo>
                  <a:cubicBezTo>
                    <a:pt x="21" y="230"/>
                    <a:pt x="21" y="230"/>
                    <a:pt x="21" y="230"/>
                  </a:cubicBezTo>
                  <a:cubicBezTo>
                    <a:pt x="20" y="231"/>
                    <a:pt x="20" y="231"/>
                    <a:pt x="20" y="231"/>
                  </a:cubicBezTo>
                  <a:close/>
                  <a:moveTo>
                    <a:pt x="111" y="109"/>
                  </a:moveTo>
                  <a:cubicBezTo>
                    <a:pt x="111" y="109"/>
                    <a:pt x="111" y="109"/>
                    <a:pt x="111" y="109"/>
                  </a:cubicBezTo>
                  <a:cubicBezTo>
                    <a:pt x="112" y="109"/>
                    <a:pt x="112" y="109"/>
                    <a:pt x="112" y="109"/>
                  </a:cubicBezTo>
                  <a:cubicBezTo>
                    <a:pt x="112" y="109"/>
                    <a:pt x="112" y="109"/>
                    <a:pt x="112" y="109"/>
                  </a:cubicBezTo>
                  <a:cubicBezTo>
                    <a:pt x="112" y="108"/>
                    <a:pt x="112" y="108"/>
                    <a:pt x="112" y="108"/>
                  </a:cubicBezTo>
                  <a:cubicBezTo>
                    <a:pt x="111" y="108"/>
                    <a:pt x="111" y="108"/>
                    <a:pt x="111" y="108"/>
                  </a:cubicBezTo>
                  <a:cubicBezTo>
                    <a:pt x="111" y="109"/>
                    <a:pt x="111" y="109"/>
                    <a:pt x="111" y="109"/>
                  </a:cubicBezTo>
                  <a:close/>
                  <a:moveTo>
                    <a:pt x="102" y="101"/>
                  </a:moveTo>
                  <a:cubicBezTo>
                    <a:pt x="103" y="101"/>
                    <a:pt x="103" y="101"/>
                    <a:pt x="103" y="101"/>
                  </a:cubicBezTo>
                  <a:cubicBezTo>
                    <a:pt x="103" y="101"/>
                    <a:pt x="103" y="101"/>
                    <a:pt x="103" y="101"/>
                  </a:cubicBezTo>
                  <a:cubicBezTo>
                    <a:pt x="103" y="100"/>
                    <a:pt x="103" y="100"/>
                    <a:pt x="103" y="100"/>
                  </a:cubicBezTo>
                  <a:cubicBezTo>
                    <a:pt x="103" y="100"/>
                    <a:pt x="103" y="100"/>
                    <a:pt x="103" y="100"/>
                  </a:cubicBezTo>
                  <a:cubicBezTo>
                    <a:pt x="102" y="101"/>
                    <a:pt x="102" y="101"/>
                    <a:pt x="102" y="101"/>
                  </a:cubicBezTo>
                  <a:close/>
                  <a:moveTo>
                    <a:pt x="71" y="103"/>
                  </a:moveTo>
                  <a:cubicBezTo>
                    <a:pt x="71" y="104"/>
                    <a:pt x="71" y="104"/>
                    <a:pt x="71" y="104"/>
                  </a:cubicBezTo>
                  <a:cubicBezTo>
                    <a:pt x="72" y="103"/>
                    <a:pt x="72" y="103"/>
                    <a:pt x="72" y="103"/>
                  </a:cubicBezTo>
                  <a:cubicBezTo>
                    <a:pt x="71" y="103"/>
                    <a:pt x="71" y="103"/>
                    <a:pt x="71" y="103"/>
                  </a:cubicBezTo>
                  <a:cubicBezTo>
                    <a:pt x="71" y="103"/>
                    <a:pt x="71" y="103"/>
                    <a:pt x="71" y="103"/>
                  </a:cubicBezTo>
                  <a:close/>
                  <a:moveTo>
                    <a:pt x="71" y="105"/>
                  </a:moveTo>
                  <a:cubicBezTo>
                    <a:pt x="71" y="104"/>
                    <a:pt x="71" y="104"/>
                    <a:pt x="71" y="104"/>
                  </a:cubicBezTo>
                  <a:cubicBezTo>
                    <a:pt x="71" y="104"/>
                    <a:pt x="71" y="104"/>
                    <a:pt x="71" y="104"/>
                  </a:cubicBezTo>
                  <a:cubicBezTo>
                    <a:pt x="71" y="105"/>
                    <a:pt x="71" y="105"/>
                    <a:pt x="71" y="105"/>
                  </a:cubicBezTo>
                  <a:cubicBezTo>
                    <a:pt x="71" y="105"/>
                    <a:pt x="71" y="105"/>
                    <a:pt x="71" y="105"/>
                  </a:cubicBezTo>
                  <a:close/>
                  <a:moveTo>
                    <a:pt x="69" y="107"/>
                  </a:moveTo>
                  <a:cubicBezTo>
                    <a:pt x="69" y="108"/>
                    <a:pt x="69" y="108"/>
                    <a:pt x="69" y="108"/>
                  </a:cubicBezTo>
                  <a:cubicBezTo>
                    <a:pt x="69" y="109"/>
                    <a:pt x="69" y="109"/>
                    <a:pt x="69" y="109"/>
                  </a:cubicBezTo>
                  <a:cubicBezTo>
                    <a:pt x="69" y="110"/>
                    <a:pt x="69" y="110"/>
                    <a:pt x="69" y="110"/>
                  </a:cubicBezTo>
                  <a:cubicBezTo>
                    <a:pt x="70" y="110"/>
                    <a:pt x="70" y="110"/>
                    <a:pt x="70" y="110"/>
                  </a:cubicBezTo>
                  <a:cubicBezTo>
                    <a:pt x="70" y="109"/>
                    <a:pt x="70" y="109"/>
                    <a:pt x="70" y="109"/>
                  </a:cubicBezTo>
                  <a:cubicBezTo>
                    <a:pt x="71" y="109"/>
                    <a:pt x="71" y="109"/>
                    <a:pt x="71" y="109"/>
                  </a:cubicBezTo>
                  <a:cubicBezTo>
                    <a:pt x="74" y="107"/>
                    <a:pt x="74" y="107"/>
                    <a:pt x="74" y="107"/>
                  </a:cubicBezTo>
                  <a:cubicBezTo>
                    <a:pt x="75" y="106"/>
                    <a:pt x="75" y="106"/>
                    <a:pt x="75" y="106"/>
                  </a:cubicBezTo>
                  <a:cubicBezTo>
                    <a:pt x="76" y="105"/>
                    <a:pt x="76" y="105"/>
                    <a:pt x="76" y="105"/>
                  </a:cubicBezTo>
                  <a:cubicBezTo>
                    <a:pt x="75" y="106"/>
                    <a:pt x="75" y="106"/>
                    <a:pt x="75" y="106"/>
                  </a:cubicBezTo>
                  <a:cubicBezTo>
                    <a:pt x="75" y="105"/>
                    <a:pt x="75" y="105"/>
                    <a:pt x="75" y="105"/>
                  </a:cubicBezTo>
                  <a:cubicBezTo>
                    <a:pt x="75" y="104"/>
                    <a:pt x="75" y="104"/>
                    <a:pt x="75" y="104"/>
                  </a:cubicBezTo>
                  <a:cubicBezTo>
                    <a:pt x="74" y="104"/>
                    <a:pt x="74" y="104"/>
                    <a:pt x="74" y="104"/>
                  </a:cubicBezTo>
                  <a:cubicBezTo>
                    <a:pt x="74" y="105"/>
                    <a:pt x="74" y="105"/>
                    <a:pt x="74" y="105"/>
                  </a:cubicBezTo>
                  <a:cubicBezTo>
                    <a:pt x="73" y="105"/>
                    <a:pt x="73" y="105"/>
                    <a:pt x="73" y="105"/>
                  </a:cubicBezTo>
                  <a:cubicBezTo>
                    <a:pt x="73" y="106"/>
                    <a:pt x="73" y="106"/>
                    <a:pt x="73" y="106"/>
                  </a:cubicBezTo>
                  <a:cubicBezTo>
                    <a:pt x="72" y="106"/>
                    <a:pt x="72" y="106"/>
                    <a:pt x="72" y="106"/>
                  </a:cubicBezTo>
                  <a:cubicBezTo>
                    <a:pt x="72" y="106"/>
                    <a:pt x="72" y="106"/>
                    <a:pt x="72" y="106"/>
                  </a:cubicBezTo>
                  <a:cubicBezTo>
                    <a:pt x="72" y="107"/>
                    <a:pt x="72" y="107"/>
                    <a:pt x="72" y="107"/>
                  </a:cubicBezTo>
                  <a:cubicBezTo>
                    <a:pt x="71" y="106"/>
                    <a:pt x="71" y="106"/>
                    <a:pt x="71" y="106"/>
                  </a:cubicBezTo>
                  <a:cubicBezTo>
                    <a:pt x="71" y="106"/>
                    <a:pt x="71" y="106"/>
                    <a:pt x="71" y="106"/>
                  </a:cubicBezTo>
                  <a:cubicBezTo>
                    <a:pt x="71" y="105"/>
                    <a:pt x="71" y="105"/>
                    <a:pt x="71" y="105"/>
                  </a:cubicBezTo>
                  <a:cubicBezTo>
                    <a:pt x="70" y="106"/>
                    <a:pt x="70" y="106"/>
                    <a:pt x="70" y="106"/>
                  </a:cubicBezTo>
                  <a:cubicBezTo>
                    <a:pt x="70" y="106"/>
                    <a:pt x="70" y="106"/>
                    <a:pt x="70" y="106"/>
                  </a:cubicBezTo>
                  <a:cubicBezTo>
                    <a:pt x="70" y="107"/>
                    <a:pt x="70" y="107"/>
                    <a:pt x="70" y="107"/>
                  </a:cubicBezTo>
                  <a:cubicBezTo>
                    <a:pt x="69" y="107"/>
                    <a:pt x="69" y="107"/>
                    <a:pt x="69" y="107"/>
                  </a:cubicBezTo>
                  <a:close/>
                  <a:moveTo>
                    <a:pt x="66" y="110"/>
                  </a:moveTo>
                  <a:cubicBezTo>
                    <a:pt x="66" y="109"/>
                    <a:pt x="66" y="109"/>
                    <a:pt x="66" y="109"/>
                  </a:cubicBezTo>
                  <a:cubicBezTo>
                    <a:pt x="66" y="107"/>
                    <a:pt x="66" y="107"/>
                    <a:pt x="66" y="107"/>
                  </a:cubicBezTo>
                  <a:cubicBezTo>
                    <a:pt x="65" y="108"/>
                    <a:pt x="65" y="108"/>
                    <a:pt x="65" y="108"/>
                  </a:cubicBezTo>
                  <a:cubicBezTo>
                    <a:pt x="65" y="109"/>
                    <a:pt x="65" y="109"/>
                    <a:pt x="65" y="109"/>
                  </a:cubicBezTo>
                  <a:cubicBezTo>
                    <a:pt x="65" y="109"/>
                    <a:pt x="65" y="109"/>
                    <a:pt x="65" y="109"/>
                  </a:cubicBezTo>
                  <a:cubicBezTo>
                    <a:pt x="65" y="109"/>
                    <a:pt x="65" y="109"/>
                    <a:pt x="65" y="109"/>
                  </a:cubicBezTo>
                  <a:cubicBezTo>
                    <a:pt x="65" y="109"/>
                    <a:pt x="66" y="110"/>
                    <a:pt x="66" y="110"/>
                  </a:cubicBezTo>
                  <a:close/>
                  <a:moveTo>
                    <a:pt x="66" y="110"/>
                  </a:moveTo>
                  <a:cubicBezTo>
                    <a:pt x="67" y="110"/>
                    <a:pt x="67" y="110"/>
                    <a:pt x="67" y="110"/>
                  </a:cubicBezTo>
                  <a:cubicBezTo>
                    <a:pt x="67" y="109"/>
                    <a:pt x="67" y="109"/>
                    <a:pt x="67" y="109"/>
                  </a:cubicBezTo>
                  <a:cubicBezTo>
                    <a:pt x="67" y="109"/>
                    <a:pt x="67" y="109"/>
                    <a:pt x="67" y="109"/>
                  </a:cubicBezTo>
                  <a:cubicBezTo>
                    <a:pt x="67" y="107"/>
                    <a:pt x="67" y="107"/>
                    <a:pt x="67" y="107"/>
                  </a:cubicBezTo>
                  <a:cubicBezTo>
                    <a:pt x="67" y="107"/>
                    <a:pt x="67" y="107"/>
                    <a:pt x="67" y="107"/>
                  </a:cubicBezTo>
                  <a:cubicBezTo>
                    <a:pt x="68" y="107"/>
                    <a:pt x="68" y="107"/>
                    <a:pt x="68" y="107"/>
                  </a:cubicBezTo>
                  <a:cubicBezTo>
                    <a:pt x="68" y="106"/>
                    <a:pt x="68" y="106"/>
                    <a:pt x="68" y="106"/>
                  </a:cubicBezTo>
                  <a:cubicBezTo>
                    <a:pt x="68" y="106"/>
                    <a:pt x="68" y="106"/>
                    <a:pt x="68" y="106"/>
                  </a:cubicBezTo>
                  <a:cubicBezTo>
                    <a:pt x="69" y="107"/>
                    <a:pt x="69" y="107"/>
                    <a:pt x="69" y="107"/>
                  </a:cubicBezTo>
                  <a:cubicBezTo>
                    <a:pt x="68" y="109"/>
                    <a:pt x="68" y="109"/>
                    <a:pt x="68" y="109"/>
                  </a:cubicBezTo>
                  <a:cubicBezTo>
                    <a:pt x="68" y="110"/>
                    <a:pt x="68" y="110"/>
                    <a:pt x="68" y="110"/>
                  </a:cubicBezTo>
                  <a:cubicBezTo>
                    <a:pt x="68" y="110"/>
                    <a:pt x="68" y="110"/>
                    <a:pt x="68" y="110"/>
                  </a:cubicBezTo>
                  <a:cubicBezTo>
                    <a:pt x="67" y="111"/>
                    <a:pt x="67" y="111"/>
                    <a:pt x="67" y="111"/>
                  </a:cubicBezTo>
                  <a:cubicBezTo>
                    <a:pt x="66" y="110"/>
                    <a:pt x="66" y="110"/>
                    <a:pt x="66" y="110"/>
                  </a:cubicBezTo>
                  <a:close/>
                  <a:moveTo>
                    <a:pt x="68" y="114"/>
                  </a:moveTo>
                  <a:cubicBezTo>
                    <a:pt x="68" y="114"/>
                    <a:pt x="68" y="114"/>
                    <a:pt x="68" y="114"/>
                  </a:cubicBezTo>
                  <a:cubicBezTo>
                    <a:pt x="67" y="112"/>
                    <a:pt x="67" y="112"/>
                    <a:pt x="67" y="112"/>
                  </a:cubicBezTo>
                  <a:cubicBezTo>
                    <a:pt x="67" y="111"/>
                    <a:pt x="67" y="111"/>
                    <a:pt x="67" y="111"/>
                  </a:cubicBezTo>
                  <a:cubicBezTo>
                    <a:pt x="67" y="111"/>
                    <a:pt x="67" y="111"/>
                    <a:pt x="67" y="111"/>
                  </a:cubicBezTo>
                  <a:cubicBezTo>
                    <a:pt x="65" y="110"/>
                    <a:pt x="65" y="110"/>
                    <a:pt x="65" y="110"/>
                  </a:cubicBezTo>
                  <a:cubicBezTo>
                    <a:pt x="65" y="110"/>
                    <a:pt x="65" y="110"/>
                    <a:pt x="65" y="110"/>
                  </a:cubicBezTo>
                  <a:cubicBezTo>
                    <a:pt x="65" y="111"/>
                    <a:pt x="65" y="111"/>
                    <a:pt x="65" y="111"/>
                  </a:cubicBezTo>
                  <a:cubicBezTo>
                    <a:pt x="66" y="112"/>
                    <a:pt x="66" y="112"/>
                    <a:pt x="66" y="112"/>
                  </a:cubicBezTo>
                  <a:cubicBezTo>
                    <a:pt x="65" y="112"/>
                    <a:pt x="65" y="112"/>
                    <a:pt x="65" y="112"/>
                  </a:cubicBezTo>
                  <a:cubicBezTo>
                    <a:pt x="65" y="112"/>
                    <a:pt x="65" y="112"/>
                    <a:pt x="65" y="112"/>
                  </a:cubicBezTo>
                  <a:cubicBezTo>
                    <a:pt x="66" y="113"/>
                    <a:pt x="66" y="113"/>
                    <a:pt x="66" y="113"/>
                  </a:cubicBezTo>
                  <a:cubicBezTo>
                    <a:pt x="68" y="114"/>
                    <a:pt x="68" y="114"/>
                    <a:pt x="68" y="114"/>
                  </a:cubicBezTo>
                  <a:close/>
                  <a:moveTo>
                    <a:pt x="58" y="100"/>
                  </a:moveTo>
                  <a:cubicBezTo>
                    <a:pt x="58" y="101"/>
                    <a:pt x="58" y="101"/>
                    <a:pt x="58" y="101"/>
                  </a:cubicBezTo>
                  <a:cubicBezTo>
                    <a:pt x="59" y="101"/>
                    <a:pt x="59" y="101"/>
                    <a:pt x="59" y="101"/>
                  </a:cubicBezTo>
                  <a:cubicBezTo>
                    <a:pt x="60" y="101"/>
                    <a:pt x="60" y="101"/>
                    <a:pt x="60" y="101"/>
                  </a:cubicBezTo>
                  <a:cubicBezTo>
                    <a:pt x="60" y="101"/>
                    <a:pt x="60" y="101"/>
                    <a:pt x="60" y="101"/>
                  </a:cubicBezTo>
                  <a:cubicBezTo>
                    <a:pt x="59" y="100"/>
                    <a:pt x="59" y="100"/>
                    <a:pt x="59" y="100"/>
                  </a:cubicBezTo>
                  <a:cubicBezTo>
                    <a:pt x="58" y="99"/>
                    <a:pt x="58" y="99"/>
                    <a:pt x="58" y="99"/>
                  </a:cubicBezTo>
                  <a:cubicBezTo>
                    <a:pt x="58" y="100"/>
                    <a:pt x="58" y="100"/>
                    <a:pt x="58" y="100"/>
                  </a:cubicBezTo>
                  <a:close/>
                  <a:moveTo>
                    <a:pt x="39" y="271"/>
                  </a:moveTo>
                  <a:cubicBezTo>
                    <a:pt x="39" y="271"/>
                    <a:pt x="39" y="271"/>
                    <a:pt x="39" y="271"/>
                  </a:cubicBezTo>
                  <a:cubicBezTo>
                    <a:pt x="38" y="271"/>
                    <a:pt x="38" y="271"/>
                    <a:pt x="38" y="271"/>
                  </a:cubicBezTo>
                  <a:cubicBezTo>
                    <a:pt x="38" y="269"/>
                    <a:pt x="38" y="269"/>
                    <a:pt x="38" y="269"/>
                  </a:cubicBezTo>
                  <a:cubicBezTo>
                    <a:pt x="39" y="268"/>
                    <a:pt x="39" y="268"/>
                    <a:pt x="39" y="268"/>
                  </a:cubicBezTo>
                  <a:cubicBezTo>
                    <a:pt x="39" y="267"/>
                    <a:pt x="39" y="267"/>
                    <a:pt x="39" y="267"/>
                  </a:cubicBezTo>
                  <a:cubicBezTo>
                    <a:pt x="39" y="267"/>
                    <a:pt x="39" y="267"/>
                    <a:pt x="39" y="267"/>
                  </a:cubicBezTo>
                  <a:cubicBezTo>
                    <a:pt x="38" y="268"/>
                    <a:pt x="38" y="268"/>
                    <a:pt x="38" y="268"/>
                  </a:cubicBezTo>
                  <a:cubicBezTo>
                    <a:pt x="37" y="268"/>
                    <a:pt x="37" y="268"/>
                    <a:pt x="37" y="268"/>
                  </a:cubicBezTo>
                  <a:cubicBezTo>
                    <a:pt x="36" y="267"/>
                    <a:pt x="36" y="267"/>
                    <a:pt x="36" y="267"/>
                  </a:cubicBezTo>
                  <a:cubicBezTo>
                    <a:pt x="36" y="266"/>
                    <a:pt x="36" y="266"/>
                    <a:pt x="36" y="266"/>
                  </a:cubicBezTo>
                  <a:cubicBezTo>
                    <a:pt x="36" y="266"/>
                    <a:pt x="36" y="266"/>
                    <a:pt x="36" y="266"/>
                  </a:cubicBezTo>
                  <a:cubicBezTo>
                    <a:pt x="37" y="267"/>
                    <a:pt x="37" y="267"/>
                    <a:pt x="37" y="267"/>
                  </a:cubicBezTo>
                  <a:cubicBezTo>
                    <a:pt x="37" y="267"/>
                    <a:pt x="37" y="267"/>
                    <a:pt x="37" y="267"/>
                  </a:cubicBezTo>
                  <a:cubicBezTo>
                    <a:pt x="37" y="267"/>
                    <a:pt x="37" y="267"/>
                    <a:pt x="37" y="267"/>
                  </a:cubicBezTo>
                  <a:cubicBezTo>
                    <a:pt x="37" y="266"/>
                    <a:pt x="37" y="266"/>
                    <a:pt x="37" y="266"/>
                  </a:cubicBezTo>
                  <a:cubicBezTo>
                    <a:pt x="36" y="265"/>
                    <a:pt x="36" y="265"/>
                    <a:pt x="36" y="265"/>
                  </a:cubicBezTo>
                  <a:cubicBezTo>
                    <a:pt x="36" y="265"/>
                    <a:pt x="36" y="265"/>
                    <a:pt x="36" y="265"/>
                  </a:cubicBezTo>
                  <a:cubicBezTo>
                    <a:pt x="35" y="266"/>
                    <a:pt x="35" y="266"/>
                    <a:pt x="35" y="266"/>
                  </a:cubicBezTo>
                  <a:cubicBezTo>
                    <a:pt x="34" y="265"/>
                    <a:pt x="34" y="265"/>
                    <a:pt x="34" y="265"/>
                  </a:cubicBezTo>
                  <a:cubicBezTo>
                    <a:pt x="34" y="264"/>
                    <a:pt x="34" y="264"/>
                    <a:pt x="34" y="264"/>
                  </a:cubicBezTo>
                  <a:cubicBezTo>
                    <a:pt x="34" y="264"/>
                    <a:pt x="34" y="264"/>
                    <a:pt x="34" y="264"/>
                  </a:cubicBezTo>
                  <a:cubicBezTo>
                    <a:pt x="35" y="263"/>
                    <a:pt x="35" y="263"/>
                    <a:pt x="35" y="263"/>
                  </a:cubicBezTo>
                  <a:cubicBezTo>
                    <a:pt x="35" y="262"/>
                    <a:pt x="35" y="262"/>
                    <a:pt x="35" y="262"/>
                  </a:cubicBezTo>
                  <a:cubicBezTo>
                    <a:pt x="36" y="262"/>
                    <a:pt x="36" y="262"/>
                    <a:pt x="36" y="262"/>
                  </a:cubicBezTo>
                  <a:cubicBezTo>
                    <a:pt x="36" y="261"/>
                    <a:pt x="36" y="261"/>
                    <a:pt x="36" y="261"/>
                  </a:cubicBezTo>
                  <a:cubicBezTo>
                    <a:pt x="35" y="262"/>
                    <a:pt x="35" y="262"/>
                    <a:pt x="35" y="262"/>
                  </a:cubicBezTo>
                  <a:cubicBezTo>
                    <a:pt x="34" y="262"/>
                    <a:pt x="34" y="262"/>
                    <a:pt x="34" y="262"/>
                  </a:cubicBezTo>
                  <a:cubicBezTo>
                    <a:pt x="34" y="261"/>
                    <a:pt x="34" y="261"/>
                    <a:pt x="34" y="261"/>
                  </a:cubicBezTo>
                  <a:cubicBezTo>
                    <a:pt x="34" y="261"/>
                    <a:pt x="34" y="261"/>
                    <a:pt x="34" y="261"/>
                  </a:cubicBezTo>
                  <a:cubicBezTo>
                    <a:pt x="35" y="260"/>
                    <a:pt x="35" y="260"/>
                    <a:pt x="35" y="260"/>
                  </a:cubicBezTo>
                  <a:cubicBezTo>
                    <a:pt x="35" y="259"/>
                    <a:pt x="35" y="259"/>
                    <a:pt x="35" y="259"/>
                  </a:cubicBezTo>
                  <a:cubicBezTo>
                    <a:pt x="35" y="258"/>
                    <a:pt x="35" y="258"/>
                    <a:pt x="35" y="258"/>
                  </a:cubicBezTo>
                  <a:cubicBezTo>
                    <a:pt x="35" y="258"/>
                    <a:pt x="35" y="258"/>
                    <a:pt x="35" y="258"/>
                  </a:cubicBezTo>
                  <a:cubicBezTo>
                    <a:pt x="35" y="258"/>
                    <a:pt x="35" y="258"/>
                    <a:pt x="35" y="258"/>
                  </a:cubicBezTo>
                  <a:cubicBezTo>
                    <a:pt x="35" y="259"/>
                    <a:pt x="35" y="259"/>
                    <a:pt x="35" y="259"/>
                  </a:cubicBezTo>
                  <a:cubicBezTo>
                    <a:pt x="34" y="260"/>
                    <a:pt x="34" y="260"/>
                    <a:pt x="34" y="260"/>
                  </a:cubicBezTo>
                  <a:cubicBezTo>
                    <a:pt x="33" y="261"/>
                    <a:pt x="33" y="261"/>
                    <a:pt x="33" y="261"/>
                  </a:cubicBezTo>
                  <a:cubicBezTo>
                    <a:pt x="33" y="261"/>
                    <a:pt x="33" y="261"/>
                    <a:pt x="33" y="261"/>
                  </a:cubicBezTo>
                  <a:cubicBezTo>
                    <a:pt x="32" y="261"/>
                    <a:pt x="32" y="261"/>
                    <a:pt x="32" y="261"/>
                  </a:cubicBezTo>
                  <a:cubicBezTo>
                    <a:pt x="32" y="261"/>
                    <a:pt x="32" y="261"/>
                    <a:pt x="32" y="261"/>
                  </a:cubicBezTo>
                  <a:cubicBezTo>
                    <a:pt x="32" y="260"/>
                    <a:pt x="32" y="260"/>
                    <a:pt x="32" y="260"/>
                  </a:cubicBezTo>
                  <a:cubicBezTo>
                    <a:pt x="32" y="260"/>
                    <a:pt x="32" y="260"/>
                    <a:pt x="32" y="260"/>
                  </a:cubicBezTo>
                  <a:cubicBezTo>
                    <a:pt x="32" y="260"/>
                    <a:pt x="32" y="260"/>
                    <a:pt x="32" y="260"/>
                  </a:cubicBezTo>
                  <a:cubicBezTo>
                    <a:pt x="31" y="260"/>
                    <a:pt x="31" y="260"/>
                    <a:pt x="31" y="260"/>
                  </a:cubicBezTo>
                  <a:cubicBezTo>
                    <a:pt x="31" y="261"/>
                    <a:pt x="31" y="261"/>
                    <a:pt x="31" y="261"/>
                  </a:cubicBezTo>
                  <a:cubicBezTo>
                    <a:pt x="31" y="261"/>
                    <a:pt x="31" y="261"/>
                    <a:pt x="31" y="261"/>
                  </a:cubicBezTo>
                  <a:cubicBezTo>
                    <a:pt x="31" y="260"/>
                    <a:pt x="31" y="260"/>
                    <a:pt x="31" y="260"/>
                  </a:cubicBezTo>
                  <a:cubicBezTo>
                    <a:pt x="30" y="260"/>
                    <a:pt x="30" y="260"/>
                    <a:pt x="30" y="260"/>
                  </a:cubicBezTo>
                  <a:cubicBezTo>
                    <a:pt x="30" y="261"/>
                    <a:pt x="30" y="261"/>
                    <a:pt x="30" y="261"/>
                  </a:cubicBezTo>
                  <a:cubicBezTo>
                    <a:pt x="29" y="260"/>
                    <a:pt x="29" y="260"/>
                    <a:pt x="29" y="260"/>
                  </a:cubicBezTo>
                  <a:cubicBezTo>
                    <a:pt x="29" y="260"/>
                    <a:pt x="29" y="260"/>
                    <a:pt x="29" y="260"/>
                  </a:cubicBezTo>
                  <a:cubicBezTo>
                    <a:pt x="30" y="259"/>
                    <a:pt x="30" y="259"/>
                    <a:pt x="30" y="259"/>
                  </a:cubicBezTo>
                  <a:cubicBezTo>
                    <a:pt x="30" y="259"/>
                    <a:pt x="30" y="259"/>
                    <a:pt x="30" y="259"/>
                  </a:cubicBezTo>
                  <a:cubicBezTo>
                    <a:pt x="31" y="259"/>
                    <a:pt x="31" y="259"/>
                    <a:pt x="31" y="259"/>
                  </a:cubicBezTo>
                  <a:cubicBezTo>
                    <a:pt x="33" y="258"/>
                    <a:pt x="33" y="258"/>
                    <a:pt x="33" y="258"/>
                  </a:cubicBezTo>
                  <a:cubicBezTo>
                    <a:pt x="33" y="258"/>
                    <a:pt x="33" y="258"/>
                    <a:pt x="33" y="258"/>
                  </a:cubicBezTo>
                  <a:cubicBezTo>
                    <a:pt x="33" y="257"/>
                    <a:pt x="33" y="257"/>
                    <a:pt x="33" y="257"/>
                  </a:cubicBezTo>
                  <a:cubicBezTo>
                    <a:pt x="33" y="257"/>
                    <a:pt x="33" y="257"/>
                    <a:pt x="33" y="257"/>
                  </a:cubicBezTo>
                  <a:cubicBezTo>
                    <a:pt x="32" y="258"/>
                    <a:pt x="32" y="258"/>
                    <a:pt x="32" y="258"/>
                  </a:cubicBezTo>
                  <a:cubicBezTo>
                    <a:pt x="31" y="259"/>
                    <a:pt x="31" y="259"/>
                    <a:pt x="31" y="259"/>
                  </a:cubicBezTo>
                  <a:cubicBezTo>
                    <a:pt x="31" y="259"/>
                    <a:pt x="31" y="259"/>
                    <a:pt x="31" y="259"/>
                  </a:cubicBezTo>
                  <a:cubicBezTo>
                    <a:pt x="30" y="259"/>
                    <a:pt x="30" y="259"/>
                    <a:pt x="30" y="259"/>
                  </a:cubicBezTo>
                  <a:cubicBezTo>
                    <a:pt x="30" y="258"/>
                    <a:pt x="30" y="258"/>
                    <a:pt x="30" y="258"/>
                  </a:cubicBezTo>
                  <a:cubicBezTo>
                    <a:pt x="29" y="258"/>
                    <a:pt x="29" y="258"/>
                    <a:pt x="29" y="258"/>
                  </a:cubicBezTo>
                  <a:cubicBezTo>
                    <a:pt x="29" y="258"/>
                    <a:pt x="29" y="258"/>
                    <a:pt x="29" y="258"/>
                  </a:cubicBezTo>
                  <a:cubicBezTo>
                    <a:pt x="29" y="257"/>
                    <a:pt x="29" y="257"/>
                    <a:pt x="29" y="257"/>
                  </a:cubicBezTo>
                  <a:cubicBezTo>
                    <a:pt x="29" y="257"/>
                    <a:pt x="29" y="257"/>
                    <a:pt x="29" y="257"/>
                  </a:cubicBezTo>
                  <a:cubicBezTo>
                    <a:pt x="28" y="257"/>
                    <a:pt x="28" y="257"/>
                    <a:pt x="28" y="257"/>
                  </a:cubicBezTo>
                  <a:cubicBezTo>
                    <a:pt x="27" y="257"/>
                    <a:pt x="27" y="257"/>
                    <a:pt x="27" y="257"/>
                  </a:cubicBezTo>
                  <a:cubicBezTo>
                    <a:pt x="27" y="257"/>
                    <a:pt x="27" y="257"/>
                    <a:pt x="27" y="257"/>
                  </a:cubicBezTo>
                  <a:cubicBezTo>
                    <a:pt x="26" y="258"/>
                    <a:pt x="26" y="258"/>
                    <a:pt x="26" y="258"/>
                  </a:cubicBezTo>
                  <a:cubicBezTo>
                    <a:pt x="25" y="257"/>
                    <a:pt x="25" y="257"/>
                    <a:pt x="25" y="257"/>
                  </a:cubicBezTo>
                  <a:cubicBezTo>
                    <a:pt x="25" y="256"/>
                    <a:pt x="25" y="256"/>
                    <a:pt x="25" y="256"/>
                  </a:cubicBezTo>
                  <a:cubicBezTo>
                    <a:pt x="25" y="256"/>
                    <a:pt x="25" y="256"/>
                    <a:pt x="25" y="256"/>
                  </a:cubicBezTo>
                  <a:cubicBezTo>
                    <a:pt x="26" y="256"/>
                    <a:pt x="26" y="256"/>
                    <a:pt x="26" y="256"/>
                  </a:cubicBezTo>
                  <a:cubicBezTo>
                    <a:pt x="27" y="257"/>
                    <a:pt x="27" y="257"/>
                    <a:pt x="27" y="257"/>
                  </a:cubicBezTo>
                  <a:cubicBezTo>
                    <a:pt x="28" y="256"/>
                    <a:pt x="28" y="256"/>
                    <a:pt x="28" y="256"/>
                  </a:cubicBezTo>
                  <a:cubicBezTo>
                    <a:pt x="28" y="256"/>
                    <a:pt x="28" y="256"/>
                    <a:pt x="28" y="256"/>
                  </a:cubicBezTo>
                  <a:cubicBezTo>
                    <a:pt x="28" y="256"/>
                    <a:pt x="28" y="256"/>
                    <a:pt x="28" y="256"/>
                  </a:cubicBezTo>
                  <a:cubicBezTo>
                    <a:pt x="26" y="256"/>
                    <a:pt x="26" y="256"/>
                    <a:pt x="26" y="256"/>
                  </a:cubicBezTo>
                  <a:cubicBezTo>
                    <a:pt x="26" y="256"/>
                    <a:pt x="26" y="256"/>
                    <a:pt x="26" y="256"/>
                  </a:cubicBezTo>
                  <a:cubicBezTo>
                    <a:pt x="26" y="256"/>
                    <a:pt x="26" y="256"/>
                    <a:pt x="26" y="256"/>
                  </a:cubicBezTo>
                  <a:cubicBezTo>
                    <a:pt x="27" y="256"/>
                    <a:pt x="27" y="256"/>
                    <a:pt x="27" y="256"/>
                  </a:cubicBezTo>
                  <a:cubicBezTo>
                    <a:pt x="28" y="256"/>
                    <a:pt x="28" y="256"/>
                    <a:pt x="28" y="256"/>
                  </a:cubicBezTo>
                  <a:cubicBezTo>
                    <a:pt x="28" y="255"/>
                    <a:pt x="28" y="255"/>
                    <a:pt x="28" y="255"/>
                  </a:cubicBezTo>
                  <a:cubicBezTo>
                    <a:pt x="27" y="255"/>
                    <a:pt x="27" y="255"/>
                    <a:pt x="27" y="255"/>
                  </a:cubicBezTo>
                  <a:cubicBezTo>
                    <a:pt x="26" y="255"/>
                    <a:pt x="26" y="255"/>
                    <a:pt x="26" y="255"/>
                  </a:cubicBezTo>
                  <a:cubicBezTo>
                    <a:pt x="25" y="255"/>
                    <a:pt x="25" y="255"/>
                    <a:pt x="25" y="255"/>
                  </a:cubicBezTo>
                  <a:cubicBezTo>
                    <a:pt x="25" y="255"/>
                    <a:pt x="25" y="255"/>
                    <a:pt x="25" y="255"/>
                  </a:cubicBezTo>
                  <a:cubicBezTo>
                    <a:pt x="24" y="255"/>
                    <a:pt x="24" y="255"/>
                    <a:pt x="24" y="255"/>
                  </a:cubicBezTo>
                  <a:cubicBezTo>
                    <a:pt x="24" y="254"/>
                    <a:pt x="24" y="254"/>
                    <a:pt x="24" y="254"/>
                  </a:cubicBezTo>
                  <a:cubicBezTo>
                    <a:pt x="25" y="254"/>
                    <a:pt x="25" y="254"/>
                    <a:pt x="25" y="254"/>
                  </a:cubicBezTo>
                  <a:cubicBezTo>
                    <a:pt x="26" y="254"/>
                    <a:pt x="26" y="254"/>
                    <a:pt x="26" y="254"/>
                  </a:cubicBezTo>
                  <a:cubicBezTo>
                    <a:pt x="27" y="254"/>
                    <a:pt x="27" y="254"/>
                    <a:pt x="27" y="254"/>
                  </a:cubicBezTo>
                  <a:cubicBezTo>
                    <a:pt x="27" y="254"/>
                    <a:pt x="27" y="254"/>
                    <a:pt x="27" y="254"/>
                  </a:cubicBezTo>
                  <a:cubicBezTo>
                    <a:pt x="26" y="254"/>
                    <a:pt x="26" y="254"/>
                    <a:pt x="26" y="254"/>
                  </a:cubicBezTo>
                  <a:cubicBezTo>
                    <a:pt x="26" y="254"/>
                    <a:pt x="26" y="254"/>
                    <a:pt x="26" y="254"/>
                  </a:cubicBezTo>
                  <a:cubicBezTo>
                    <a:pt x="25" y="254"/>
                    <a:pt x="25" y="254"/>
                    <a:pt x="25" y="254"/>
                  </a:cubicBezTo>
                  <a:cubicBezTo>
                    <a:pt x="25" y="253"/>
                    <a:pt x="25" y="253"/>
                    <a:pt x="25" y="253"/>
                  </a:cubicBezTo>
                  <a:cubicBezTo>
                    <a:pt x="26" y="253"/>
                    <a:pt x="26" y="253"/>
                    <a:pt x="26" y="253"/>
                  </a:cubicBezTo>
                  <a:cubicBezTo>
                    <a:pt x="26" y="253"/>
                    <a:pt x="26" y="253"/>
                    <a:pt x="26" y="253"/>
                  </a:cubicBezTo>
                  <a:cubicBezTo>
                    <a:pt x="27" y="253"/>
                    <a:pt x="27" y="253"/>
                    <a:pt x="27" y="253"/>
                  </a:cubicBezTo>
                  <a:cubicBezTo>
                    <a:pt x="27" y="253"/>
                    <a:pt x="27" y="253"/>
                    <a:pt x="27" y="253"/>
                  </a:cubicBezTo>
                  <a:cubicBezTo>
                    <a:pt x="27" y="252"/>
                    <a:pt x="27" y="252"/>
                    <a:pt x="27" y="252"/>
                  </a:cubicBezTo>
                  <a:cubicBezTo>
                    <a:pt x="27" y="252"/>
                    <a:pt x="27" y="252"/>
                    <a:pt x="27" y="252"/>
                  </a:cubicBezTo>
                  <a:cubicBezTo>
                    <a:pt x="28" y="252"/>
                    <a:pt x="28" y="252"/>
                    <a:pt x="28" y="252"/>
                  </a:cubicBezTo>
                  <a:cubicBezTo>
                    <a:pt x="29" y="252"/>
                    <a:pt x="29" y="252"/>
                    <a:pt x="29" y="252"/>
                  </a:cubicBezTo>
                  <a:cubicBezTo>
                    <a:pt x="30" y="252"/>
                    <a:pt x="30" y="252"/>
                    <a:pt x="30" y="252"/>
                  </a:cubicBezTo>
                  <a:cubicBezTo>
                    <a:pt x="28" y="252"/>
                    <a:pt x="28" y="252"/>
                    <a:pt x="28" y="252"/>
                  </a:cubicBezTo>
                  <a:cubicBezTo>
                    <a:pt x="28" y="251"/>
                    <a:pt x="28" y="251"/>
                    <a:pt x="28" y="251"/>
                  </a:cubicBezTo>
                  <a:cubicBezTo>
                    <a:pt x="27" y="251"/>
                    <a:pt x="27" y="251"/>
                    <a:pt x="27" y="251"/>
                  </a:cubicBezTo>
                  <a:cubicBezTo>
                    <a:pt x="27" y="252"/>
                    <a:pt x="27" y="252"/>
                    <a:pt x="27" y="252"/>
                  </a:cubicBezTo>
                  <a:cubicBezTo>
                    <a:pt x="26" y="252"/>
                    <a:pt x="26" y="252"/>
                    <a:pt x="26" y="252"/>
                  </a:cubicBezTo>
                  <a:cubicBezTo>
                    <a:pt x="25" y="253"/>
                    <a:pt x="25" y="253"/>
                    <a:pt x="25" y="253"/>
                  </a:cubicBezTo>
                  <a:cubicBezTo>
                    <a:pt x="25" y="252"/>
                    <a:pt x="25" y="252"/>
                    <a:pt x="25" y="252"/>
                  </a:cubicBezTo>
                  <a:cubicBezTo>
                    <a:pt x="25" y="252"/>
                    <a:pt x="25" y="252"/>
                    <a:pt x="25" y="252"/>
                  </a:cubicBezTo>
                  <a:cubicBezTo>
                    <a:pt x="25" y="251"/>
                    <a:pt x="25" y="251"/>
                    <a:pt x="25" y="251"/>
                  </a:cubicBezTo>
                  <a:cubicBezTo>
                    <a:pt x="25" y="250"/>
                    <a:pt x="25" y="250"/>
                    <a:pt x="25" y="250"/>
                  </a:cubicBezTo>
                  <a:cubicBezTo>
                    <a:pt x="27" y="250"/>
                    <a:pt x="27" y="250"/>
                    <a:pt x="27" y="250"/>
                  </a:cubicBezTo>
                  <a:cubicBezTo>
                    <a:pt x="27" y="249"/>
                    <a:pt x="27" y="249"/>
                    <a:pt x="27" y="249"/>
                  </a:cubicBezTo>
                  <a:cubicBezTo>
                    <a:pt x="29" y="248"/>
                    <a:pt x="29" y="248"/>
                    <a:pt x="29" y="248"/>
                  </a:cubicBezTo>
                  <a:cubicBezTo>
                    <a:pt x="30" y="248"/>
                    <a:pt x="30" y="248"/>
                    <a:pt x="30" y="248"/>
                  </a:cubicBezTo>
                  <a:cubicBezTo>
                    <a:pt x="30" y="248"/>
                    <a:pt x="30" y="248"/>
                    <a:pt x="30" y="248"/>
                  </a:cubicBezTo>
                  <a:cubicBezTo>
                    <a:pt x="30" y="249"/>
                    <a:pt x="30" y="249"/>
                    <a:pt x="30" y="249"/>
                  </a:cubicBezTo>
                  <a:cubicBezTo>
                    <a:pt x="31" y="250"/>
                    <a:pt x="31" y="250"/>
                    <a:pt x="31" y="250"/>
                  </a:cubicBezTo>
                  <a:cubicBezTo>
                    <a:pt x="31" y="250"/>
                    <a:pt x="31" y="250"/>
                    <a:pt x="31" y="250"/>
                  </a:cubicBezTo>
                  <a:cubicBezTo>
                    <a:pt x="31" y="249"/>
                    <a:pt x="31" y="249"/>
                    <a:pt x="31" y="249"/>
                  </a:cubicBezTo>
                  <a:cubicBezTo>
                    <a:pt x="31" y="248"/>
                    <a:pt x="31" y="248"/>
                    <a:pt x="31" y="248"/>
                  </a:cubicBezTo>
                  <a:cubicBezTo>
                    <a:pt x="31" y="247"/>
                    <a:pt x="31" y="247"/>
                    <a:pt x="31" y="247"/>
                  </a:cubicBezTo>
                  <a:cubicBezTo>
                    <a:pt x="32" y="247"/>
                    <a:pt x="32" y="247"/>
                    <a:pt x="32" y="247"/>
                  </a:cubicBezTo>
                  <a:cubicBezTo>
                    <a:pt x="32" y="247"/>
                    <a:pt x="32" y="247"/>
                    <a:pt x="32" y="247"/>
                  </a:cubicBezTo>
                  <a:cubicBezTo>
                    <a:pt x="31" y="247"/>
                    <a:pt x="31" y="247"/>
                    <a:pt x="31" y="247"/>
                  </a:cubicBezTo>
                  <a:cubicBezTo>
                    <a:pt x="30" y="247"/>
                    <a:pt x="30" y="247"/>
                    <a:pt x="30" y="247"/>
                  </a:cubicBezTo>
                  <a:cubicBezTo>
                    <a:pt x="30" y="247"/>
                    <a:pt x="30" y="247"/>
                    <a:pt x="30" y="247"/>
                  </a:cubicBezTo>
                  <a:cubicBezTo>
                    <a:pt x="30" y="246"/>
                    <a:pt x="30" y="246"/>
                    <a:pt x="30" y="246"/>
                  </a:cubicBezTo>
                  <a:cubicBezTo>
                    <a:pt x="31" y="246"/>
                    <a:pt x="31" y="246"/>
                    <a:pt x="31" y="246"/>
                  </a:cubicBezTo>
                  <a:cubicBezTo>
                    <a:pt x="32" y="245"/>
                    <a:pt x="32" y="245"/>
                    <a:pt x="32" y="245"/>
                  </a:cubicBezTo>
                  <a:cubicBezTo>
                    <a:pt x="32" y="244"/>
                    <a:pt x="32" y="244"/>
                    <a:pt x="32" y="244"/>
                  </a:cubicBezTo>
                  <a:cubicBezTo>
                    <a:pt x="32" y="244"/>
                    <a:pt x="32" y="244"/>
                    <a:pt x="32" y="244"/>
                  </a:cubicBezTo>
                  <a:cubicBezTo>
                    <a:pt x="32" y="244"/>
                    <a:pt x="32" y="244"/>
                    <a:pt x="32" y="244"/>
                  </a:cubicBezTo>
                  <a:cubicBezTo>
                    <a:pt x="32" y="245"/>
                    <a:pt x="32" y="245"/>
                    <a:pt x="32" y="245"/>
                  </a:cubicBezTo>
                  <a:cubicBezTo>
                    <a:pt x="31" y="245"/>
                    <a:pt x="31" y="245"/>
                    <a:pt x="31" y="245"/>
                  </a:cubicBezTo>
                  <a:cubicBezTo>
                    <a:pt x="30" y="245"/>
                    <a:pt x="30" y="245"/>
                    <a:pt x="30" y="245"/>
                  </a:cubicBezTo>
                  <a:cubicBezTo>
                    <a:pt x="29" y="246"/>
                    <a:pt x="29" y="246"/>
                    <a:pt x="29" y="246"/>
                  </a:cubicBezTo>
                  <a:cubicBezTo>
                    <a:pt x="28" y="247"/>
                    <a:pt x="28" y="247"/>
                    <a:pt x="28" y="247"/>
                  </a:cubicBezTo>
                  <a:cubicBezTo>
                    <a:pt x="27" y="248"/>
                    <a:pt x="27" y="248"/>
                    <a:pt x="27" y="248"/>
                  </a:cubicBezTo>
                  <a:cubicBezTo>
                    <a:pt x="26" y="247"/>
                    <a:pt x="26" y="247"/>
                    <a:pt x="26" y="247"/>
                  </a:cubicBezTo>
                  <a:cubicBezTo>
                    <a:pt x="26" y="247"/>
                    <a:pt x="26" y="247"/>
                    <a:pt x="26" y="247"/>
                  </a:cubicBezTo>
                  <a:cubicBezTo>
                    <a:pt x="27" y="246"/>
                    <a:pt x="27" y="246"/>
                    <a:pt x="27" y="246"/>
                  </a:cubicBezTo>
                  <a:cubicBezTo>
                    <a:pt x="26" y="246"/>
                    <a:pt x="26" y="246"/>
                    <a:pt x="26" y="246"/>
                  </a:cubicBezTo>
                  <a:cubicBezTo>
                    <a:pt x="25" y="247"/>
                    <a:pt x="25" y="247"/>
                    <a:pt x="25" y="247"/>
                  </a:cubicBezTo>
                  <a:cubicBezTo>
                    <a:pt x="24" y="246"/>
                    <a:pt x="24" y="246"/>
                    <a:pt x="24" y="246"/>
                  </a:cubicBezTo>
                  <a:cubicBezTo>
                    <a:pt x="25" y="246"/>
                    <a:pt x="25" y="246"/>
                    <a:pt x="25" y="246"/>
                  </a:cubicBezTo>
                  <a:cubicBezTo>
                    <a:pt x="26" y="245"/>
                    <a:pt x="26" y="245"/>
                    <a:pt x="26" y="245"/>
                  </a:cubicBezTo>
                  <a:cubicBezTo>
                    <a:pt x="27" y="245"/>
                    <a:pt x="27" y="245"/>
                    <a:pt x="27" y="245"/>
                  </a:cubicBezTo>
                  <a:cubicBezTo>
                    <a:pt x="27" y="245"/>
                    <a:pt x="27" y="245"/>
                    <a:pt x="27" y="245"/>
                  </a:cubicBezTo>
                  <a:cubicBezTo>
                    <a:pt x="28" y="245"/>
                    <a:pt x="28" y="245"/>
                    <a:pt x="28" y="245"/>
                  </a:cubicBezTo>
                  <a:cubicBezTo>
                    <a:pt x="28" y="244"/>
                    <a:pt x="28" y="244"/>
                    <a:pt x="28" y="244"/>
                  </a:cubicBezTo>
                  <a:cubicBezTo>
                    <a:pt x="27" y="244"/>
                    <a:pt x="27" y="244"/>
                    <a:pt x="27" y="244"/>
                  </a:cubicBezTo>
                  <a:cubicBezTo>
                    <a:pt x="27" y="244"/>
                    <a:pt x="27" y="244"/>
                    <a:pt x="27" y="244"/>
                  </a:cubicBezTo>
                  <a:cubicBezTo>
                    <a:pt x="28" y="243"/>
                    <a:pt x="28" y="243"/>
                    <a:pt x="28" y="243"/>
                  </a:cubicBezTo>
                  <a:cubicBezTo>
                    <a:pt x="27" y="243"/>
                    <a:pt x="27" y="243"/>
                    <a:pt x="27" y="243"/>
                  </a:cubicBezTo>
                  <a:cubicBezTo>
                    <a:pt x="27" y="243"/>
                    <a:pt x="27" y="243"/>
                    <a:pt x="27" y="243"/>
                  </a:cubicBezTo>
                  <a:cubicBezTo>
                    <a:pt x="26" y="243"/>
                    <a:pt x="26" y="243"/>
                    <a:pt x="26" y="243"/>
                  </a:cubicBezTo>
                  <a:cubicBezTo>
                    <a:pt x="26" y="243"/>
                    <a:pt x="26" y="243"/>
                    <a:pt x="26" y="243"/>
                  </a:cubicBezTo>
                  <a:cubicBezTo>
                    <a:pt x="26" y="241"/>
                    <a:pt x="26" y="241"/>
                    <a:pt x="26" y="241"/>
                  </a:cubicBezTo>
                  <a:cubicBezTo>
                    <a:pt x="25" y="240"/>
                    <a:pt x="25" y="240"/>
                    <a:pt x="25" y="240"/>
                  </a:cubicBezTo>
                  <a:cubicBezTo>
                    <a:pt x="25" y="240"/>
                    <a:pt x="25" y="240"/>
                    <a:pt x="25" y="240"/>
                  </a:cubicBezTo>
                  <a:cubicBezTo>
                    <a:pt x="26" y="239"/>
                    <a:pt x="26" y="239"/>
                    <a:pt x="26" y="239"/>
                  </a:cubicBezTo>
                  <a:cubicBezTo>
                    <a:pt x="27" y="239"/>
                    <a:pt x="27" y="239"/>
                    <a:pt x="27" y="239"/>
                  </a:cubicBezTo>
                  <a:cubicBezTo>
                    <a:pt x="27" y="240"/>
                    <a:pt x="27" y="240"/>
                    <a:pt x="27" y="240"/>
                  </a:cubicBezTo>
                  <a:cubicBezTo>
                    <a:pt x="29" y="240"/>
                    <a:pt x="29" y="240"/>
                    <a:pt x="29" y="240"/>
                  </a:cubicBezTo>
                  <a:cubicBezTo>
                    <a:pt x="30" y="240"/>
                    <a:pt x="30" y="240"/>
                    <a:pt x="30" y="240"/>
                  </a:cubicBezTo>
                  <a:cubicBezTo>
                    <a:pt x="29" y="240"/>
                    <a:pt x="29" y="240"/>
                    <a:pt x="29" y="240"/>
                  </a:cubicBezTo>
                  <a:cubicBezTo>
                    <a:pt x="29" y="239"/>
                    <a:pt x="29" y="239"/>
                    <a:pt x="29" y="239"/>
                  </a:cubicBezTo>
                  <a:cubicBezTo>
                    <a:pt x="28" y="239"/>
                    <a:pt x="28" y="239"/>
                    <a:pt x="28" y="239"/>
                  </a:cubicBezTo>
                  <a:cubicBezTo>
                    <a:pt x="27" y="239"/>
                    <a:pt x="27" y="239"/>
                    <a:pt x="27" y="239"/>
                  </a:cubicBezTo>
                  <a:cubicBezTo>
                    <a:pt x="26" y="238"/>
                    <a:pt x="26" y="238"/>
                    <a:pt x="26" y="238"/>
                  </a:cubicBezTo>
                  <a:cubicBezTo>
                    <a:pt x="26" y="238"/>
                    <a:pt x="26" y="238"/>
                    <a:pt x="26" y="238"/>
                  </a:cubicBezTo>
                  <a:cubicBezTo>
                    <a:pt x="27" y="237"/>
                    <a:pt x="27" y="237"/>
                    <a:pt x="27" y="237"/>
                  </a:cubicBezTo>
                  <a:cubicBezTo>
                    <a:pt x="27" y="237"/>
                    <a:pt x="27" y="237"/>
                    <a:pt x="27" y="237"/>
                  </a:cubicBezTo>
                  <a:cubicBezTo>
                    <a:pt x="28" y="236"/>
                    <a:pt x="28" y="236"/>
                    <a:pt x="28" y="236"/>
                  </a:cubicBezTo>
                  <a:cubicBezTo>
                    <a:pt x="28" y="235"/>
                    <a:pt x="28" y="235"/>
                    <a:pt x="28" y="235"/>
                  </a:cubicBezTo>
                  <a:cubicBezTo>
                    <a:pt x="27" y="236"/>
                    <a:pt x="27" y="236"/>
                    <a:pt x="27" y="236"/>
                  </a:cubicBezTo>
                  <a:cubicBezTo>
                    <a:pt x="27" y="236"/>
                    <a:pt x="27" y="236"/>
                    <a:pt x="27" y="236"/>
                  </a:cubicBezTo>
                  <a:cubicBezTo>
                    <a:pt x="26" y="237"/>
                    <a:pt x="26" y="237"/>
                    <a:pt x="26" y="237"/>
                  </a:cubicBezTo>
                  <a:cubicBezTo>
                    <a:pt x="24" y="237"/>
                    <a:pt x="24" y="237"/>
                    <a:pt x="24" y="237"/>
                  </a:cubicBezTo>
                  <a:cubicBezTo>
                    <a:pt x="24" y="238"/>
                    <a:pt x="24" y="238"/>
                    <a:pt x="24" y="238"/>
                  </a:cubicBezTo>
                  <a:cubicBezTo>
                    <a:pt x="24" y="238"/>
                    <a:pt x="24" y="238"/>
                    <a:pt x="24" y="238"/>
                  </a:cubicBezTo>
                  <a:cubicBezTo>
                    <a:pt x="23" y="238"/>
                    <a:pt x="23" y="238"/>
                    <a:pt x="23" y="238"/>
                  </a:cubicBezTo>
                  <a:cubicBezTo>
                    <a:pt x="22" y="237"/>
                    <a:pt x="22" y="237"/>
                    <a:pt x="22" y="237"/>
                  </a:cubicBezTo>
                  <a:cubicBezTo>
                    <a:pt x="22" y="236"/>
                    <a:pt x="22" y="236"/>
                    <a:pt x="22" y="236"/>
                  </a:cubicBezTo>
                  <a:cubicBezTo>
                    <a:pt x="22" y="234"/>
                    <a:pt x="22" y="234"/>
                    <a:pt x="22" y="234"/>
                  </a:cubicBezTo>
                  <a:cubicBezTo>
                    <a:pt x="23" y="233"/>
                    <a:pt x="23" y="233"/>
                    <a:pt x="23" y="233"/>
                  </a:cubicBezTo>
                  <a:cubicBezTo>
                    <a:pt x="22" y="232"/>
                    <a:pt x="22" y="232"/>
                    <a:pt x="22" y="232"/>
                  </a:cubicBezTo>
                  <a:cubicBezTo>
                    <a:pt x="22" y="232"/>
                    <a:pt x="22" y="232"/>
                    <a:pt x="22" y="232"/>
                  </a:cubicBezTo>
                  <a:cubicBezTo>
                    <a:pt x="22" y="231"/>
                    <a:pt x="22" y="231"/>
                    <a:pt x="22" y="231"/>
                  </a:cubicBezTo>
                  <a:cubicBezTo>
                    <a:pt x="22" y="231"/>
                    <a:pt x="22" y="231"/>
                    <a:pt x="22" y="231"/>
                  </a:cubicBezTo>
                  <a:cubicBezTo>
                    <a:pt x="23" y="231"/>
                    <a:pt x="23" y="231"/>
                    <a:pt x="23" y="231"/>
                  </a:cubicBezTo>
                  <a:cubicBezTo>
                    <a:pt x="23" y="231"/>
                    <a:pt x="23" y="231"/>
                    <a:pt x="23" y="231"/>
                  </a:cubicBezTo>
                  <a:cubicBezTo>
                    <a:pt x="23" y="230"/>
                    <a:pt x="23" y="230"/>
                    <a:pt x="23" y="230"/>
                  </a:cubicBezTo>
                  <a:cubicBezTo>
                    <a:pt x="24" y="230"/>
                    <a:pt x="24" y="230"/>
                    <a:pt x="24" y="230"/>
                  </a:cubicBezTo>
                  <a:cubicBezTo>
                    <a:pt x="24" y="229"/>
                    <a:pt x="24" y="229"/>
                    <a:pt x="24" y="229"/>
                  </a:cubicBezTo>
                  <a:cubicBezTo>
                    <a:pt x="25" y="228"/>
                    <a:pt x="25" y="228"/>
                    <a:pt x="25" y="228"/>
                  </a:cubicBezTo>
                  <a:cubicBezTo>
                    <a:pt x="26" y="229"/>
                    <a:pt x="26" y="229"/>
                    <a:pt x="26" y="229"/>
                  </a:cubicBezTo>
                  <a:cubicBezTo>
                    <a:pt x="26" y="228"/>
                    <a:pt x="26" y="228"/>
                    <a:pt x="26" y="228"/>
                  </a:cubicBezTo>
                  <a:cubicBezTo>
                    <a:pt x="26" y="228"/>
                    <a:pt x="26" y="228"/>
                    <a:pt x="26" y="228"/>
                  </a:cubicBezTo>
                  <a:cubicBezTo>
                    <a:pt x="26" y="228"/>
                    <a:pt x="26" y="228"/>
                    <a:pt x="26" y="228"/>
                  </a:cubicBezTo>
                  <a:cubicBezTo>
                    <a:pt x="27" y="227"/>
                    <a:pt x="27" y="227"/>
                    <a:pt x="27" y="227"/>
                  </a:cubicBezTo>
                  <a:cubicBezTo>
                    <a:pt x="27" y="226"/>
                    <a:pt x="27" y="226"/>
                    <a:pt x="27" y="226"/>
                  </a:cubicBezTo>
                  <a:cubicBezTo>
                    <a:pt x="29" y="225"/>
                    <a:pt x="29" y="225"/>
                    <a:pt x="29" y="225"/>
                  </a:cubicBezTo>
                  <a:cubicBezTo>
                    <a:pt x="29" y="225"/>
                    <a:pt x="29" y="225"/>
                    <a:pt x="29" y="225"/>
                  </a:cubicBezTo>
                  <a:cubicBezTo>
                    <a:pt x="28" y="225"/>
                    <a:pt x="28" y="225"/>
                    <a:pt x="28" y="225"/>
                  </a:cubicBezTo>
                  <a:cubicBezTo>
                    <a:pt x="28" y="224"/>
                    <a:pt x="28" y="224"/>
                    <a:pt x="28" y="224"/>
                  </a:cubicBezTo>
                  <a:cubicBezTo>
                    <a:pt x="27" y="225"/>
                    <a:pt x="27" y="225"/>
                    <a:pt x="27" y="225"/>
                  </a:cubicBezTo>
                  <a:cubicBezTo>
                    <a:pt x="27" y="226"/>
                    <a:pt x="27" y="226"/>
                    <a:pt x="27" y="226"/>
                  </a:cubicBezTo>
                  <a:cubicBezTo>
                    <a:pt x="25" y="228"/>
                    <a:pt x="25" y="228"/>
                    <a:pt x="25" y="228"/>
                  </a:cubicBezTo>
                  <a:cubicBezTo>
                    <a:pt x="25" y="228"/>
                    <a:pt x="25" y="228"/>
                    <a:pt x="25" y="228"/>
                  </a:cubicBezTo>
                  <a:cubicBezTo>
                    <a:pt x="25" y="227"/>
                    <a:pt x="25" y="227"/>
                    <a:pt x="25" y="227"/>
                  </a:cubicBezTo>
                  <a:cubicBezTo>
                    <a:pt x="26" y="226"/>
                    <a:pt x="26" y="226"/>
                    <a:pt x="26" y="226"/>
                  </a:cubicBezTo>
                  <a:cubicBezTo>
                    <a:pt x="26" y="225"/>
                    <a:pt x="26" y="225"/>
                    <a:pt x="26" y="225"/>
                  </a:cubicBezTo>
                  <a:cubicBezTo>
                    <a:pt x="27" y="223"/>
                    <a:pt x="27" y="223"/>
                    <a:pt x="27" y="223"/>
                  </a:cubicBezTo>
                  <a:cubicBezTo>
                    <a:pt x="28" y="222"/>
                    <a:pt x="28" y="222"/>
                    <a:pt x="28" y="222"/>
                  </a:cubicBezTo>
                  <a:cubicBezTo>
                    <a:pt x="28" y="222"/>
                    <a:pt x="28" y="222"/>
                    <a:pt x="28" y="222"/>
                  </a:cubicBezTo>
                  <a:cubicBezTo>
                    <a:pt x="28" y="221"/>
                    <a:pt x="28" y="221"/>
                    <a:pt x="28" y="221"/>
                  </a:cubicBezTo>
                  <a:cubicBezTo>
                    <a:pt x="28" y="221"/>
                    <a:pt x="28" y="221"/>
                    <a:pt x="28" y="221"/>
                  </a:cubicBezTo>
                  <a:cubicBezTo>
                    <a:pt x="28" y="221"/>
                    <a:pt x="28" y="221"/>
                    <a:pt x="28" y="221"/>
                  </a:cubicBezTo>
                  <a:cubicBezTo>
                    <a:pt x="28" y="220"/>
                    <a:pt x="28" y="220"/>
                    <a:pt x="28" y="220"/>
                  </a:cubicBezTo>
                  <a:cubicBezTo>
                    <a:pt x="28" y="220"/>
                    <a:pt x="28" y="220"/>
                    <a:pt x="28" y="220"/>
                  </a:cubicBezTo>
                  <a:cubicBezTo>
                    <a:pt x="28" y="220"/>
                    <a:pt x="28" y="220"/>
                    <a:pt x="28" y="220"/>
                  </a:cubicBezTo>
                  <a:cubicBezTo>
                    <a:pt x="27" y="219"/>
                    <a:pt x="27" y="219"/>
                    <a:pt x="27" y="219"/>
                  </a:cubicBezTo>
                  <a:cubicBezTo>
                    <a:pt x="27" y="219"/>
                    <a:pt x="27" y="219"/>
                    <a:pt x="27" y="219"/>
                  </a:cubicBezTo>
                  <a:cubicBezTo>
                    <a:pt x="27" y="218"/>
                    <a:pt x="27" y="218"/>
                    <a:pt x="27" y="218"/>
                  </a:cubicBezTo>
                  <a:cubicBezTo>
                    <a:pt x="26" y="217"/>
                    <a:pt x="26" y="217"/>
                    <a:pt x="26" y="217"/>
                  </a:cubicBezTo>
                  <a:cubicBezTo>
                    <a:pt x="25" y="217"/>
                    <a:pt x="25" y="217"/>
                    <a:pt x="25" y="217"/>
                  </a:cubicBezTo>
                  <a:cubicBezTo>
                    <a:pt x="25" y="216"/>
                    <a:pt x="25" y="216"/>
                    <a:pt x="25" y="216"/>
                  </a:cubicBezTo>
                  <a:cubicBezTo>
                    <a:pt x="24" y="215"/>
                    <a:pt x="24" y="215"/>
                    <a:pt x="24" y="215"/>
                  </a:cubicBezTo>
                  <a:cubicBezTo>
                    <a:pt x="24" y="215"/>
                    <a:pt x="24" y="215"/>
                    <a:pt x="24" y="215"/>
                  </a:cubicBezTo>
                  <a:cubicBezTo>
                    <a:pt x="23" y="215"/>
                    <a:pt x="23" y="215"/>
                    <a:pt x="23" y="215"/>
                  </a:cubicBezTo>
                  <a:cubicBezTo>
                    <a:pt x="23" y="215"/>
                    <a:pt x="23" y="215"/>
                    <a:pt x="23" y="215"/>
                  </a:cubicBezTo>
                  <a:cubicBezTo>
                    <a:pt x="23" y="214"/>
                    <a:pt x="23" y="214"/>
                    <a:pt x="23" y="214"/>
                  </a:cubicBezTo>
                  <a:cubicBezTo>
                    <a:pt x="23" y="214"/>
                    <a:pt x="23" y="214"/>
                    <a:pt x="23" y="214"/>
                  </a:cubicBezTo>
                  <a:cubicBezTo>
                    <a:pt x="23" y="213"/>
                    <a:pt x="23" y="213"/>
                    <a:pt x="23" y="213"/>
                  </a:cubicBezTo>
                  <a:cubicBezTo>
                    <a:pt x="23" y="213"/>
                    <a:pt x="23" y="213"/>
                    <a:pt x="23" y="213"/>
                  </a:cubicBezTo>
                  <a:cubicBezTo>
                    <a:pt x="23" y="213"/>
                    <a:pt x="23" y="213"/>
                    <a:pt x="23" y="213"/>
                  </a:cubicBezTo>
                  <a:cubicBezTo>
                    <a:pt x="23" y="212"/>
                    <a:pt x="23" y="212"/>
                    <a:pt x="23" y="212"/>
                  </a:cubicBezTo>
                  <a:cubicBezTo>
                    <a:pt x="23" y="212"/>
                    <a:pt x="23" y="212"/>
                    <a:pt x="23" y="212"/>
                  </a:cubicBezTo>
                  <a:cubicBezTo>
                    <a:pt x="23" y="212"/>
                    <a:pt x="23" y="212"/>
                    <a:pt x="23" y="212"/>
                  </a:cubicBezTo>
                  <a:cubicBezTo>
                    <a:pt x="22" y="212"/>
                    <a:pt x="22" y="212"/>
                    <a:pt x="22" y="212"/>
                  </a:cubicBezTo>
                  <a:cubicBezTo>
                    <a:pt x="22" y="211"/>
                    <a:pt x="22" y="211"/>
                    <a:pt x="22" y="211"/>
                  </a:cubicBezTo>
                  <a:cubicBezTo>
                    <a:pt x="23" y="211"/>
                    <a:pt x="23" y="211"/>
                    <a:pt x="23" y="211"/>
                  </a:cubicBezTo>
                  <a:cubicBezTo>
                    <a:pt x="23" y="208"/>
                    <a:pt x="23" y="208"/>
                    <a:pt x="23" y="208"/>
                  </a:cubicBezTo>
                  <a:cubicBezTo>
                    <a:pt x="23" y="205"/>
                    <a:pt x="23" y="205"/>
                    <a:pt x="23" y="205"/>
                  </a:cubicBezTo>
                  <a:cubicBezTo>
                    <a:pt x="23" y="203"/>
                    <a:pt x="23" y="203"/>
                    <a:pt x="23" y="203"/>
                  </a:cubicBezTo>
                  <a:cubicBezTo>
                    <a:pt x="23" y="202"/>
                    <a:pt x="23" y="202"/>
                    <a:pt x="23" y="202"/>
                  </a:cubicBezTo>
                  <a:cubicBezTo>
                    <a:pt x="23" y="201"/>
                    <a:pt x="23" y="201"/>
                    <a:pt x="23" y="201"/>
                  </a:cubicBezTo>
                  <a:cubicBezTo>
                    <a:pt x="23" y="201"/>
                    <a:pt x="23" y="201"/>
                    <a:pt x="23" y="201"/>
                  </a:cubicBezTo>
                  <a:cubicBezTo>
                    <a:pt x="23" y="200"/>
                    <a:pt x="23" y="200"/>
                    <a:pt x="23" y="200"/>
                  </a:cubicBezTo>
                  <a:cubicBezTo>
                    <a:pt x="23" y="199"/>
                    <a:pt x="23" y="199"/>
                    <a:pt x="23" y="199"/>
                  </a:cubicBezTo>
                  <a:cubicBezTo>
                    <a:pt x="23" y="198"/>
                    <a:pt x="23" y="198"/>
                    <a:pt x="23" y="198"/>
                  </a:cubicBezTo>
                  <a:cubicBezTo>
                    <a:pt x="22" y="197"/>
                    <a:pt x="22" y="197"/>
                    <a:pt x="22" y="197"/>
                  </a:cubicBezTo>
                  <a:cubicBezTo>
                    <a:pt x="21" y="195"/>
                    <a:pt x="21" y="195"/>
                    <a:pt x="21" y="195"/>
                  </a:cubicBezTo>
                  <a:cubicBezTo>
                    <a:pt x="21" y="195"/>
                    <a:pt x="21" y="195"/>
                    <a:pt x="21" y="195"/>
                  </a:cubicBezTo>
                  <a:cubicBezTo>
                    <a:pt x="21" y="192"/>
                    <a:pt x="21" y="192"/>
                    <a:pt x="21" y="192"/>
                  </a:cubicBezTo>
                  <a:cubicBezTo>
                    <a:pt x="21" y="192"/>
                    <a:pt x="21" y="192"/>
                    <a:pt x="21" y="192"/>
                  </a:cubicBezTo>
                  <a:cubicBezTo>
                    <a:pt x="21" y="191"/>
                    <a:pt x="21" y="191"/>
                    <a:pt x="21" y="191"/>
                  </a:cubicBezTo>
                  <a:cubicBezTo>
                    <a:pt x="21" y="190"/>
                    <a:pt x="21" y="190"/>
                    <a:pt x="21" y="190"/>
                  </a:cubicBezTo>
                  <a:cubicBezTo>
                    <a:pt x="21" y="189"/>
                    <a:pt x="21" y="189"/>
                    <a:pt x="21" y="189"/>
                  </a:cubicBezTo>
                  <a:cubicBezTo>
                    <a:pt x="20" y="189"/>
                    <a:pt x="20" y="189"/>
                    <a:pt x="20" y="189"/>
                  </a:cubicBezTo>
                  <a:cubicBezTo>
                    <a:pt x="19" y="189"/>
                    <a:pt x="19" y="189"/>
                    <a:pt x="19" y="189"/>
                  </a:cubicBezTo>
                  <a:cubicBezTo>
                    <a:pt x="17" y="189"/>
                    <a:pt x="17" y="189"/>
                    <a:pt x="17" y="189"/>
                  </a:cubicBezTo>
                  <a:cubicBezTo>
                    <a:pt x="17" y="189"/>
                    <a:pt x="17" y="189"/>
                    <a:pt x="17" y="189"/>
                  </a:cubicBezTo>
                  <a:cubicBezTo>
                    <a:pt x="15" y="190"/>
                    <a:pt x="15" y="190"/>
                    <a:pt x="15" y="190"/>
                  </a:cubicBezTo>
                  <a:cubicBezTo>
                    <a:pt x="14" y="191"/>
                    <a:pt x="14" y="191"/>
                    <a:pt x="14" y="191"/>
                  </a:cubicBezTo>
                  <a:cubicBezTo>
                    <a:pt x="13" y="192"/>
                    <a:pt x="13" y="192"/>
                    <a:pt x="13" y="192"/>
                  </a:cubicBezTo>
                  <a:cubicBezTo>
                    <a:pt x="12" y="193"/>
                    <a:pt x="12" y="193"/>
                    <a:pt x="12" y="193"/>
                  </a:cubicBezTo>
                  <a:cubicBezTo>
                    <a:pt x="11" y="193"/>
                    <a:pt x="11" y="193"/>
                    <a:pt x="11" y="193"/>
                  </a:cubicBezTo>
                  <a:cubicBezTo>
                    <a:pt x="9" y="193"/>
                    <a:pt x="9" y="193"/>
                    <a:pt x="9" y="193"/>
                  </a:cubicBezTo>
                  <a:cubicBezTo>
                    <a:pt x="9" y="193"/>
                    <a:pt x="9" y="193"/>
                    <a:pt x="9" y="193"/>
                  </a:cubicBezTo>
                  <a:cubicBezTo>
                    <a:pt x="9" y="193"/>
                    <a:pt x="9" y="193"/>
                    <a:pt x="9" y="193"/>
                  </a:cubicBezTo>
                  <a:cubicBezTo>
                    <a:pt x="9" y="192"/>
                    <a:pt x="9" y="192"/>
                    <a:pt x="9" y="192"/>
                  </a:cubicBezTo>
                  <a:cubicBezTo>
                    <a:pt x="9" y="191"/>
                    <a:pt x="9" y="191"/>
                    <a:pt x="9" y="191"/>
                  </a:cubicBezTo>
                  <a:cubicBezTo>
                    <a:pt x="8" y="186"/>
                    <a:pt x="8" y="186"/>
                    <a:pt x="8" y="186"/>
                  </a:cubicBezTo>
                  <a:cubicBezTo>
                    <a:pt x="7" y="184"/>
                    <a:pt x="7" y="184"/>
                    <a:pt x="7" y="184"/>
                  </a:cubicBezTo>
                  <a:cubicBezTo>
                    <a:pt x="7" y="183"/>
                    <a:pt x="7" y="183"/>
                    <a:pt x="7" y="183"/>
                  </a:cubicBezTo>
                  <a:cubicBezTo>
                    <a:pt x="8" y="181"/>
                    <a:pt x="8" y="181"/>
                    <a:pt x="8" y="181"/>
                  </a:cubicBezTo>
                  <a:cubicBezTo>
                    <a:pt x="5" y="181"/>
                    <a:pt x="5" y="181"/>
                    <a:pt x="5" y="181"/>
                  </a:cubicBezTo>
                  <a:cubicBezTo>
                    <a:pt x="4" y="182"/>
                    <a:pt x="4" y="182"/>
                    <a:pt x="4" y="182"/>
                  </a:cubicBezTo>
                  <a:cubicBezTo>
                    <a:pt x="3" y="181"/>
                    <a:pt x="3" y="181"/>
                    <a:pt x="3" y="181"/>
                  </a:cubicBezTo>
                  <a:cubicBezTo>
                    <a:pt x="0" y="181"/>
                    <a:pt x="0" y="181"/>
                    <a:pt x="0" y="181"/>
                  </a:cubicBezTo>
                  <a:cubicBezTo>
                    <a:pt x="51" y="97"/>
                    <a:pt x="51" y="97"/>
                    <a:pt x="51" y="97"/>
                  </a:cubicBezTo>
                  <a:cubicBezTo>
                    <a:pt x="51" y="97"/>
                    <a:pt x="51" y="97"/>
                    <a:pt x="51" y="97"/>
                  </a:cubicBezTo>
                  <a:cubicBezTo>
                    <a:pt x="52" y="97"/>
                    <a:pt x="52" y="97"/>
                    <a:pt x="52" y="97"/>
                  </a:cubicBezTo>
                  <a:cubicBezTo>
                    <a:pt x="54" y="99"/>
                    <a:pt x="54" y="99"/>
                    <a:pt x="54" y="99"/>
                  </a:cubicBezTo>
                  <a:cubicBezTo>
                    <a:pt x="55" y="99"/>
                    <a:pt x="55" y="99"/>
                    <a:pt x="55" y="99"/>
                  </a:cubicBezTo>
                  <a:cubicBezTo>
                    <a:pt x="56" y="99"/>
                    <a:pt x="56" y="99"/>
                    <a:pt x="56" y="99"/>
                  </a:cubicBezTo>
                  <a:cubicBezTo>
                    <a:pt x="56" y="100"/>
                    <a:pt x="56" y="100"/>
                    <a:pt x="56" y="100"/>
                  </a:cubicBezTo>
                  <a:cubicBezTo>
                    <a:pt x="57" y="100"/>
                    <a:pt x="57" y="100"/>
                    <a:pt x="57" y="100"/>
                  </a:cubicBezTo>
                  <a:cubicBezTo>
                    <a:pt x="57" y="101"/>
                    <a:pt x="57" y="101"/>
                    <a:pt x="57" y="101"/>
                  </a:cubicBezTo>
                  <a:cubicBezTo>
                    <a:pt x="57" y="101"/>
                    <a:pt x="57" y="101"/>
                    <a:pt x="57" y="101"/>
                  </a:cubicBezTo>
                  <a:cubicBezTo>
                    <a:pt x="58" y="102"/>
                    <a:pt x="58" y="102"/>
                    <a:pt x="58" y="102"/>
                  </a:cubicBezTo>
                  <a:cubicBezTo>
                    <a:pt x="58" y="103"/>
                    <a:pt x="58" y="103"/>
                    <a:pt x="58" y="103"/>
                  </a:cubicBezTo>
                  <a:cubicBezTo>
                    <a:pt x="58" y="103"/>
                    <a:pt x="58" y="103"/>
                    <a:pt x="58" y="103"/>
                  </a:cubicBezTo>
                  <a:cubicBezTo>
                    <a:pt x="58" y="104"/>
                    <a:pt x="58" y="104"/>
                    <a:pt x="58" y="104"/>
                  </a:cubicBezTo>
                  <a:cubicBezTo>
                    <a:pt x="58" y="105"/>
                    <a:pt x="58" y="105"/>
                    <a:pt x="58" y="105"/>
                  </a:cubicBezTo>
                  <a:cubicBezTo>
                    <a:pt x="59" y="105"/>
                    <a:pt x="59" y="105"/>
                    <a:pt x="59" y="105"/>
                  </a:cubicBezTo>
                  <a:cubicBezTo>
                    <a:pt x="59" y="105"/>
                    <a:pt x="59" y="105"/>
                    <a:pt x="59" y="105"/>
                  </a:cubicBezTo>
                  <a:cubicBezTo>
                    <a:pt x="59" y="105"/>
                    <a:pt x="59" y="105"/>
                    <a:pt x="59" y="105"/>
                  </a:cubicBezTo>
                  <a:cubicBezTo>
                    <a:pt x="59" y="106"/>
                    <a:pt x="59" y="106"/>
                    <a:pt x="59" y="106"/>
                  </a:cubicBezTo>
                  <a:cubicBezTo>
                    <a:pt x="60" y="107"/>
                    <a:pt x="60" y="107"/>
                    <a:pt x="60" y="107"/>
                  </a:cubicBezTo>
                  <a:cubicBezTo>
                    <a:pt x="61" y="108"/>
                    <a:pt x="61" y="108"/>
                    <a:pt x="61" y="108"/>
                  </a:cubicBezTo>
                  <a:cubicBezTo>
                    <a:pt x="62" y="109"/>
                    <a:pt x="62" y="109"/>
                    <a:pt x="62" y="109"/>
                  </a:cubicBezTo>
                  <a:cubicBezTo>
                    <a:pt x="62" y="109"/>
                    <a:pt x="62" y="109"/>
                    <a:pt x="62" y="109"/>
                  </a:cubicBezTo>
                  <a:cubicBezTo>
                    <a:pt x="63" y="109"/>
                    <a:pt x="63" y="109"/>
                    <a:pt x="63" y="109"/>
                  </a:cubicBezTo>
                  <a:cubicBezTo>
                    <a:pt x="63" y="110"/>
                    <a:pt x="63" y="110"/>
                    <a:pt x="63" y="110"/>
                  </a:cubicBezTo>
                  <a:cubicBezTo>
                    <a:pt x="63" y="110"/>
                    <a:pt x="63" y="110"/>
                    <a:pt x="63" y="110"/>
                  </a:cubicBezTo>
                  <a:cubicBezTo>
                    <a:pt x="64" y="110"/>
                    <a:pt x="64" y="110"/>
                    <a:pt x="64" y="110"/>
                  </a:cubicBezTo>
                  <a:cubicBezTo>
                    <a:pt x="65" y="111"/>
                    <a:pt x="65" y="111"/>
                    <a:pt x="65" y="111"/>
                  </a:cubicBezTo>
                  <a:cubicBezTo>
                    <a:pt x="65" y="112"/>
                    <a:pt x="65" y="112"/>
                    <a:pt x="65" y="112"/>
                  </a:cubicBezTo>
                  <a:cubicBezTo>
                    <a:pt x="65" y="112"/>
                    <a:pt x="65" y="112"/>
                    <a:pt x="65" y="112"/>
                  </a:cubicBezTo>
                  <a:cubicBezTo>
                    <a:pt x="66" y="113"/>
                    <a:pt x="66" y="113"/>
                    <a:pt x="66" y="113"/>
                  </a:cubicBezTo>
                  <a:cubicBezTo>
                    <a:pt x="66" y="113"/>
                    <a:pt x="66" y="113"/>
                    <a:pt x="66" y="113"/>
                  </a:cubicBezTo>
                  <a:cubicBezTo>
                    <a:pt x="67" y="114"/>
                    <a:pt x="67" y="114"/>
                    <a:pt x="67" y="114"/>
                  </a:cubicBezTo>
                  <a:cubicBezTo>
                    <a:pt x="67" y="115"/>
                    <a:pt x="67" y="115"/>
                    <a:pt x="67" y="115"/>
                  </a:cubicBezTo>
                  <a:cubicBezTo>
                    <a:pt x="68" y="115"/>
                    <a:pt x="68" y="115"/>
                    <a:pt x="68" y="115"/>
                  </a:cubicBezTo>
                  <a:cubicBezTo>
                    <a:pt x="68" y="116"/>
                    <a:pt x="68" y="116"/>
                    <a:pt x="68" y="116"/>
                  </a:cubicBezTo>
                  <a:cubicBezTo>
                    <a:pt x="67" y="117"/>
                    <a:pt x="67" y="117"/>
                    <a:pt x="67" y="117"/>
                  </a:cubicBezTo>
                  <a:cubicBezTo>
                    <a:pt x="66" y="117"/>
                    <a:pt x="66" y="117"/>
                    <a:pt x="66" y="117"/>
                  </a:cubicBezTo>
                  <a:cubicBezTo>
                    <a:pt x="68" y="116"/>
                    <a:pt x="68" y="116"/>
                    <a:pt x="68" y="116"/>
                  </a:cubicBezTo>
                  <a:cubicBezTo>
                    <a:pt x="69" y="116"/>
                    <a:pt x="69" y="116"/>
                    <a:pt x="69" y="116"/>
                  </a:cubicBezTo>
                  <a:cubicBezTo>
                    <a:pt x="69" y="116"/>
                    <a:pt x="69" y="116"/>
                    <a:pt x="69" y="116"/>
                  </a:cubicBezTo>
                  <a:cubicBezTo>
                    <a:pt x="69" y="115"/>
                    <a:pt x="69" y="115"/>
                    <a:pt x="69" y="115"/>
                  </a:cubicBezTo>
                  <a:cubicBezTo>
                    <a:pt x="69" y="112"/>
                    <a:pt x="69" y="112"/>
                    <a:pt x="69" y="112"/>
                  </a:cubicBezTo>
                  <a:cubicBezTo>
                    <a:pt x="69" y="111"/>
                    <a:pt x="69" y="111"/>
                    <a:pt x="69" y="111"/>
                  </a:cubicBezTo>
                  <a:cubicBezTo>
                    <a:pt x="70" y="110"/>
                    <a:pt x="70" y="110"/>
                    <a:pt x="70" y="110"/>
                  </a:cubicBezTo>
                  <a:cubicBezTo>
                    <a:pt x="71" y="110"/>
                    <a:pt x="71" y="110"/>
                    <a:pt x="71" y="110"/>
                  </a:cubicBezTo>
                  <a:cubicBezTo>
                    <a:pt x="72" y="109"/>
                    <a:pt x="72" y="109"/>
                    <a:pt x="72" y="109"/>
                  </a:cubicBezTo>
                  <a:cubicBezTo>
                    <a:pt x="73" y="109"/>
                    <a:pt x="73" y="109"/>
                    <a:pt x="73" y="109"/>
                  </a:cubicBezTo>
                  <a:cubicBezTo>
                    <a:pt x="74" y="109"/>
                    <a:pt x="74" y="109"/>
                    <a:pt x="74" y="109"/>
                  </a:cubicBezTo>
                  <a:cubicBezTo>
                    <a:pt x="74" y="108"/>
                    <a:pt x="74" y="108"/>
                    <a:pt x="74" y="108"/>
                  </a:cubicBezTo>
                  <a:cubicBezTo>
                    <a:pt x="75" y="108"/>
                    <a:pt x="75" y="108"/>
                    <a:pt x="75" y="108"/>
                  </a:cubicBezTo>
                  <a:cubicBezTo>
                    <a:pt x="76" y="108"/>
                    <a:pt x="76" y="108"/>
                    <a:pt x="76" y="108"/>
                  </a:cubicBezTo>
                  <a:cubicBezTo>
                    <a:pt x="77" y="108"/>
                    <a:pt x="77" y="108"/>
                    <a:pt x="77" y="108"/>
                  </a:cubicBezTo>
                  <a:cubicBezTo>
                    <a:pt x="77" y="108"/>
                    <a:pt x="77" y="108"/>
                    <a:pt x="77" y="108"/>
                  </a:cubicBezTo>
                  <a:cubicBezTo>
                    <a:pt x="78" y="108"/>
                    <a:pt x="78" y="108"/>
                    <a:pt x="78" y="108"/>
                  </a:cubicBezTo>
                  <a:cubicBezTo>
                    <a:pt x="78" y="108"/>
                    <a:pt x="78" y="108"/>
                    <a:pt x="78" y="108"/>
                  </a:cubicBezTo>
                  <a:cubicBezTo>
                    <a:pt x="79" y="107"/>
                    <a:pt x="79" y="107"/>
                    <a:pt x="79" y="107"/>
                  </a:cubicBezTo>
                  <a:cubicBezTo>
                    <a:pt x="80" y="106"/>
                    <a:pt x="80" y="106"/>
                    <a:pt x="80" y="106"/>
                  </a:cubicBezTo>
                  <a:cubicBezTo>
                    <a:pt x="80" y="106"/>
                    <a:pt x="80" y="106"/>
                    <a:pt x="80" y="106"/>
                  </a:cubicBezTo>
                  <a:cubicBezTo>
                    <a:pt x="81" y="106"/>
                    <a:pt x="81" y="106"/>
                    <a:pt x="81" y="106"/>
                  </a:cubicBezTo>
                  <a:cubicBezTo>
                    <a:pt x="81" y="106"/>
                    <a:pt x="81" y="106"/>
                    <a:pt x="81" y="106"/>
                  </a:cubicBezTo>
                  <a:cubicBezTo>
                    <a:pt x="81" y="106"/>
                    <a:pt x="81" y="106"/>
                    <a:pt x="81" y="106"/>
                  </a:cubicBezTo>
                  <a:cubicBezTo>
                    <a:pt x="82" y="105"/>
                    <a:pt x="82" y="105"/>
                    <a:pt x="82" y="105"/>
                  </a:cubicBezTo>
                  <a:cubicBezTo>
                    <a:pt x="82" y="106"/>
                    <a:pt x="82" y="106"/>
                    <a:pt x="82" y="106"/>
                  </a:cubicBezTo>
                  <a:cubicBezTo>
                    <a:pt x="85" y="106"/>
                    <a:pt x="85" y="106"/>
                    <a:pt x="85" y="106"/>
                  </a:cubicBezTo>
                  <a:cubicBezTo>
                    <a:pt x="87" y="105"/>
                    <a:pt x="87" y="105"/>
                    <a:pt x="87" y="105"/>
                  </a:cubicBezTo>
                  <a:cubicBezTo>
                    <a:pt x="88" y="105"/>
                    <a:pt x="88" y="105"/>
                    <a:pt x="88" y="105"/>
                  </a:cubicBezTo>
                  <a:cubicBezTo>
                    <a:pt x="88" y="105"/>
                    <a:pt x="88" y="105"/>
                    <a:pt x="88" y="105"/>
                  </a:cubicBezTo>
                  <a:cubicBezTo>
                    <a:pt x="89" y="105"/>
                    <a:pt x="89" y="105"/>
                    <a:pt x="89" y="105"/>
                  </a:cubicBezTo>
                  <a:cubicBezTo>
                    <a:pt x="89" y="105"/>
                    <a:pt x="89" y="105"/>
                    <a:pt x="89" y="105"/>
                  </a:cubicBezTo>
                  <a:cubicBezTo>
                    <a:pt x="89" y="104"/>
                    <a:pt x="89" y="104"/>
                    <a:pt x="89" y="104"/>
                  </a:cubicBezTo>
                  <a:cubicBezTo>
                    <a:pt x="91" y="104"/>
                    <a:pt x="91" y="104"/>
                    <a:pt x="91" y="104"/>
                  </a:cubicBezTo>
                  <a:cubicBezTo>
                    <a:pt x="92" y="104"/>
                    <a:pt x="92" y="104"/>
                    <a:pt x="92" y="104"/>
                  </a:cubicBezTo>
                  <a:cubicBezTo>
                    <a:pt x="92" y="104"/>
                    <a:pt x="92" y="104"/>
                    <a:pt x="92" y="104"/>
                  </a:cubicBezTo>
                  <a:cubicBezTo>
                    <a:pt x="93" y="104"/>
                    <a:pt x="93" y="104"/>
                    <a:pt x="93" y="104"/>
                  </a:cubicBezTo>
                  <a:cubicBezTo>
                    <a:pt x="93" y="104"/>
                    <a:pt x="93" y="104"/>
                    <a:pt x="93" y="104"/>
                  </a:cubicBezTo>
                  <a:cubicBezTo>
                    <a:pt x="94" y="104"/>
                    <a:pt x="94" y="104"/>
                    <a:pt x="94" y="104"/>
                  </a:cubicBezTo>
                  <a:cubicBezTo>
                    <a:pt x="94" y="104"/>
                    <a:pt x="94" y="104"/>
                    <a:pt x="94" y="104"/>
                  </a:cubicBezTo>
                  <a:cubicBezTo>
                    <a:pt x="94" y="103"/>
                    <a:pt x="94" y="103"/>
                    <a:pt x="94" y="103"/>
                  </a:cubicBezTo>
                  <a:cubicBezTo>
                    <a:pt x="94" y="104"/>
                    <a:pt x="94" y="104"/>
                    <a:pt x="94" y="104"/>
                  </a:cubicBezTo>
                  <a:cubicBezTo>
                    <a:pt x="94" y="104"/>
                    <a:pt x="94" y="104"/>
                    <a:pt x="94" y="104"/>
                  </a:cubicBezTo>
                  <a:cubicBezTo>
                    <a:pt x="95" y="105"/>
                    <a:pt x="95" y="105"/>
                    <a:pt x="95" y="105"/>
                  </a:cubicBezTo>
                  <a:cubicBezTo>
                    <a:pt x="95" y="105"/>
                    <a:pt x="95" y="105"/>
                    <a:pt x="95" y="105"/>
                  </a:cubicBezTo>
                  <a:cubicBezTo>
                    <a:pt x="94" y="105"/>
                    <a:pt x="94" y="105"/>
                    <a:pt x="94" y="105"/>
                  </a:cubicBezTo>
                  <a:cubicBezTo>
                    <a:pt x="94" y="106"/>
                    <a:pt x="94" y="106"/>
                    <a:pt x="94" y="106"/>
                  </a:cubicBezTo>
                  <a:cubicBezTo>
                    <a:pt x="92" y="106"/>
                    <a:pt x="92" y="106"/>
                    <a:pt x="92" y="106"/>
                  </a:cubicBezTo>
                  <a:cubicBezTo>
                    <a:pt x="90" y="107"/>
                    <a:pt x="90" y="107"/>
                    <a:pt x="90" y="107"/>
                  </a:cubicBezTo>
                  <a:cubicBezTo>
                    <a:pt x="90" y="107"/>
                    <a:pt x="90" y="107"/>
                    <a:pt x="90" y="107"/>
                  </a:cubicBezTo>
                  <a:cubicBezTo>
                    <a:pt x="89" y="108"/>
                    <a:pt x="89" y="108"/>
                    <a:pt x="89" y="108"/>
                  </a:cubicBezTo>
                  <a:cubicBezTo>
                    <a:pt x="88" y="108"/>
                    <a:pt x="88" y="108"/>
                    <a:pt x="88" y="108"/>
                  </a:cubicBezTo>
                  <a:cubicBezTo>
                    <a:pt x="87" y="108"/>
                    <a:pt x="87" y="108"/>
                    <a:pt x="87" y="108"/>
                  </a:cubicBezTo>
                  <a:cubicBezTo>
                    <a:pt x="87" y="108"/>
                    <a:pt x="87" y="108"/>
                    <a:pt x="87" y="108"/>
                  </a:cubicBezTo>
                  <a:cubicBezTo>
                    <a:pt x="87" y="108"/>
                    <a:pt x="87" y="108"/>
                    <a:pt x="87" y="108"/>
                  </a:cubicBezTo>
                  <a:cubicBezTo>
                    <a:pt x="85" y="108"/>
                    <a:pt x="85" y="108"/>
                    <a:pt x="85" y="108"/>
                  </a:cubicBezTo>
                  <a:cubicBezTo>
                    <a:pt x="84" y="108"/>
                    <a:pt x="84" y="108"/>
                    <a:pt x="84" y="108"/>
                  </a:cubicBezTo>
                  <a:cubicBezTo>
                    <a:pt x="84" y="108"/>
                    <a:pt x="84" y="108"/>
                    <a:pt x="84" y="108"/>
                  </a:cubicBezTo>
                  <a:cubicBezTo>
                    <a:pt x="82" y="108"/>
                    <a:pt x="82" y="108"/>
                    <a:pt x="82" y="108"/>
                  </a:cubicBezTo>
                  <a:cubicBezTo>
                    <a:pt x="81" y="109"/>
                    <a:pt x="81" y="109"/>
                    <a:pt x="81" y="109"/>
                  </a:cubicBezTo>
                  <a:cubicBezTo>
                    <a:pt x="80" y="110"/>
                    <a:pt x="80" y="110"/>
                    <a:pt x="80" y="110"/>
                  </a:cubicBezTo>
                  <a:cubicBezTo>
                    <a:pt x="78" y="110"/>
                    <a:pt x="78" y="110"/>
                    <a:pt x="78" y="110"/>
                  </a:cubicBezTo>
                  <a:cubicBezTo>
                    <a:pt x="78" y="110"/>
                    <a:pt x="78" y="110"/>
                    <a:pt x="78" y="110"/>
                  </a:cubicBezTo>
                  <a:cubicBezTo>
                    <a:pt x="77" y="111"/>
                    <a:pt x="77" y="111"/>
                    <a:pt x="77" y="111"/>
                  </a:cubicBezTo>
                  <a:cubicBezTo>
                    <a:pt x="77" y="111"/>
                    <a:pt x="77" y="111"/>
                    <a:pt x="77" y="111"/>
                  </a:cubicBezTo>
                  <a:cubicBezTo>
                    <a:pt x="76" y="112"/>
                    <a:pt x="76" y="112"/>
                    <a:pt x="76" y="112"/>
                  </a:cubicBezTo>
                  <a:cubicBezTo>
                    <a:pt x="76" y="111"/>
                    <a:pt x="76" y="111"/>
                    <a:pt x="76" y="111"/>
                  </a:cubicBezTo>
                  <a:cubicBezTo>
                    <a:pt x="75" y="112"/>
                    <a:pt x="75" y="112"/>
                    <a:pt x="75" y="112"/>
                  </a:cubicBezTo>
                  <a:cubicBezTo>
                    <a:pt x="74" y="113"/>
                    <a:pt x="74" y="113"/>
                    <a:pt x="74" y="113"/>
                  </a:cubicBezTo>
                  <a:cubicBezTo>
                    <a:pt x="74" y="113"/>
                    <a:pt x="74" y="113"/>
                    <a:pt x="74" y="113"/>
                  </a:cubicBezTo>
                  <a:cubicBezTo>
                    <a:pt x="73" y="113"/>
                    <a:pt x="73" y="113"/>
                    <a:pt x="73" y="113"/>
                  </a:cubicBezTo>
                  <a:cubicBezTo>
                    <a:pt x="74" y="114"/>
                    <a:pt x="74" y="114"/>
                    <a:pt x="74" y="114"/>
                  </a:cubicBezTo>
                  <a:cubicBezTo>
                    <a:pt x="75" y="115"/>
                    <a:pt x="75" y="115"/>
                    <a:pt x="75" y="115"/>
                  </a:cubicBezTo>
                  <a:cubicBezTo>
                    <a:pt x="74" y="114"/>
                    <a:pt x="74" y="114"/>
                    <a:pt x="74" y="114"/>
                  </a:cubicBezTo>
                  <a:cubicBezTo>
                    <a:pt x="74" y="113"/>
                    <a:pt x="74" y="113"/>
                    <a:pt x="74" y="113"/>
                  </a:cubicBezTo>
                  <a:cubicBezTo>
                    <a:pt x="75" y="114"/>
                    <a:pt x="75" y="114"/>
                    <a:pt x="75" y="114"/>
                  </a:cubicBezTo>
                  <a:cubicBezTo>
                    <a:pt x="76" y="113"/>
                    <a:pt x="76" y="113"/>
                    <a:pt x="76" y="113"/>
                  </a:cubicBezTo>
                  <a:cubicBezTo>
                    <a:pt x="76" y="113"/>
                    <a:pt x="76" y="113"/>
                    <a:pt x="76" y="113"/>
                  </a:cubicBezTo>
                  <a:cubicBezTo>
                    <a:pt x="76" y="113"/>
                    <a:pt x="76" y="113"/>
                    <a:pt x="76" y="113"/>
                  </a:cubicBezTo>
                  <a:cubicBezTo>
                    <a:pt x="77" y="112"/>
                    <a:pt x="77" y="112"/>
                    <a:pt x="77" y="112"/>
                  </a:cubicBezTo>
                  <a:cubicBezTo>
                    <a:pt x="79" y="111"/>
                    <a:pt x="79" y="111"/>
                    <a:pt x="79" y="111"/>
                  </a:cubicBezTo>
                  <a:cubicBezTo>
                    <a:pt x="79" y="111"/>
                    <a:pt x="79" y="111"/>
                    <a:pt x="79" y="111"/>
                  </a:cubicBezTo>
                  <a:cubicBezTo>
                    <a:pt x="82" y="110"/>
                    <a:pt x="82" y="110"/>
                    <a:pt x="82" y="110"/>
                  </a:cubicBezTo>
                  <a:cubicBezTo>
                    <a:pt x="82" y="109"/>
                    <a:pt x="82" y="109"/>
                    <a:pt x="82" y="109"/>
                  </a:cubicBezTo>
                  <a:cubicBezTo>
                    <a:pt x="83" y="109"/>
                    <a:pt x="83" y="109"/>
                    <a:pt x="83" y="109"/>
                  </a:cubicBezTo>
                  <a:cubicBezTo>
                    <a:pt x="83" y="110"/>
                    <a:pt x="83" y="110"/>
                    <a:pt x="83" y="110"/>
                  </a:cubicBezTo>
                  <a:cubicBezTo>
                    <a:pt x="84" y="109"/>
                    <a:pt x="84" y="109"/>
                    <a:pt x="84" y="109"/>
                  </a:cubicBezTo>
                  <a:cubicBezTo>
                    <a:pt x="84" y="109"/>
                    <a:pt x="84" y="109"/>
                    <a:pt x="84" y="109"/>
                  </a:cubicBezTo>
                  <a:cubicBezTo>
                    <a:pt x="85" y="110"/>
                    <a:pt x="85" y="110"/>
                    <a:pt x="85" y="110"/>
                  </a:cubicBezTo>
                  <a:cubicBezTo>
                    <a:pt x="86" y="109"/>
                    <a:pt x="86" y="109"/>
                    <a:pt x="86" y="109"/>
                  </a:cubicBezTo>
                  <a:cubicBezTo>
                    <a:pt x="86" y="109"/>
                    <a:pt x="86" y="109"/>
                    <a:pt x="86" y="109"/>
                  </a:cubicBezTo>
                  <a:cubicBezTo>
                    <a:pt x="85" y="111"/>
                    <a:pt x="85" y="111"/>
                    <a:pt x="85" y="111"/>
                  </a:cubicBezTo>
                  <a:cubicBezTo>
                    <a:pt x="85" y="111"/>
                    <a:pt x="85" y="111"/>
                    <a:pt x="85" y="111"/>
                  </a:cubicBezTo>
                  <a:cubicBezTo>
                    <a:pt x="86" y="110"/>
                    <a:pt x="86" y="110"/>
                    <a:pt x="86" y="110"/>
                  </a:cubicBezTo>
                  <a:cubicBezTo>
                    <a:pt x="88" y="110"/>
                    <a:pt x="88" y="110"/>
                    <a:pt x="88" y="110"/>
                  </a:cubicBezTo>
                  <a:cubicBezTo>
                    <a:pt x="90" y="108"/>
                    <a:pt x="90" y="108"/>
                    <a:pt x="90" y="108"/>
                  </a:cubicBezTo>
                  <a:cubicBezTo>
                    <a:pt x="91" y="108"/>
                    <a:pt x="91" y="108"/>
                    <a:pt x="91" y="108"/>
                  </a:cubicBezTo>
                  <a:cubicBezTo>
                    <a:pt x="93" y="107"/>
                    <a:pt x="93" y="107"/>
                    <a:pt x="93" y="107"/>
                  </a:cubicBezTo>
                  <a:cubicBezTo>
                    <a:pt x="94" y="107"/>
                    <a:pt x="94" y="107"/>
                    <a:pt x="94" y="107"/>
                  </a:cubicBezTo>
                  <a:cubicBezTo>
                    <a:pt x="95" y="107"/>
                    <a:pt x="95" y="107"/>
                    <a:pt x="95" y="107"/>
                  </a:cubicBezTo>
                  <a:cubicBezTo>
                    <a:pt x="96" y="107"/>
                    <a:pt x="96" y="107"/>
                    <a:pt x="96" y="107"/>
                  </a:cubicBezTo>
                  <a:cubicBezTo>
                    <a:pt x="95" y="108"/>
                    <a:pt x="95" y="108"/>
                    <a:pt x="95" y="108"/>
                  </a:cubicBezTo>
                  <a:cubicBezTo>
                    <a:pt x="94" y="108"/>
                    <a:pt x="94" y="108"/>
                    <a:pt x="94" y="108"/>
                  </a:cubicBezTo>
                  <a:cubicBezTo>
                    <a:pt x="94" y="109"/>
                    <a:pt x="94" y="109"/>
                    <a:pt x="94" y="109"/>
                  </a:cubicBezTo>
                  <a:cubicBezTo>
                    <a:pt x="95" y="109"/>
                    <a:pt x="95" y="109"/>
                    <a:pt x="95" y="109"/>
                  </a:cubicBezTo>
                  <a:cubicBezTo>
                    <a:pt x="96" y="108"/>
                    <a:pt x="96" y="108"/>
                    <a:pt x="96" y="108"/>
                  </a:cubicBezTo>
                  <a:cubicBezTo>
                    <a:pt x="98" y="107"/>
                    <a:pt x="98" y="107"/>
                    <a:pt x="98" y="107"/>
                  </a:cubicBezTo>
                  <a:cubicBezTo>
                    <a:pt x="99" y="107"/>
                    <a:pt x="99" y="107"/>
                    <a:pt x="99" y="107"/>
                  </a:cubicBezTo>
                  <a:cubicBezTo>
                    <a:pt x="98" y="107"/>
                    <a:pt x="98" y="107"/>
                    <a:pt x="98" y="107"/>
                  </a:cubicBezTo>
                  <a:cubicBezTo>
                    <a:pt x="99" y="106"/>
                    <a:pt x="99" y="106"/>
                    <a:pt x="99" y="106"/>
                  </a:cubicBezTo>
                  <a:cubicBezTo>
                    <a:pt x="100" y="106"/>
                    <a:pt x="100" y="106"/>
                    <a:pt x="100" y="106"/>
                  </a:cubicBezTo>
                  <a:cubicBezTo>
                    <a:pt x="100" y="106"/>
                    <a:pt x="100" y="106"/>
                    <a:pt x="100" y="106"/>
                  </a:cubicBezTo>
                  <a:cubicBezTo>
                    <a:pt x="100" y="105"/>
                    <a:pt x="100" y="105"/>
                    <a:pt x="100" y="105"/>
                  </a:cubicBezTo>
                  <a:cubicBezTo>
                    <a:pt x="101" y="106"/>
                    <a:pt x="101" y="106"/>
                    <a:pt x="101" y="106"/>
                  </a:cubicBezTo>
                  <a:cubicBezTo>
                    <a:pt x="102" y="106"/>
                    <a:pt x="102" y="106"/>
                    <a:pt x="102" y="106"/>
                  </a:cubicBezTo>
                  <a:cubicBezTo>
                    <a:pt x="102" y="105"/>
                    <a:pt x="102" y="105"/>
                    <a:pt x="102" y="105"/>
                  </a:cubicBezTo>
                  <a:cubicBezTo>
                    <a:pt x="101" y="104"/>
                    <a:pt x="101" y="104"/>
                    <a:pt x="101" y="104"/>
                  </a:cubicBezTo>
                  <a:cubicBezTo>
                    <a:pt x="102" y="103"/>
                    <a:pt x="102" y="103"/>
                    <a:pt x="102" y="103"/>
                  </a:cubicBezTo>
                  <a:cubicBezTo>
                    <a:pt x="101" y="103"/>
                    <a:pt x="101" y="103"/>
                    <a:pt x="101" y="103"/>
                  </a:cubicBezTo>
                  <a:cubicBezTo>
                    <a:pt x="102" y="102"/>
                    <a:pt x="102" y="102"/>
                    <a:pt x="102" y="102"/>
                  </a:cubicBezTo>
                  <a:cubicBezTo>
                    <a:pt x="103" y="101"/>
                    <a:pt x="103" y="101"/>
                    <a:pt x="103" y="101"/>
                  </a:cubicBezTo>
                  <a:cubicBezTo>
                    <a:pt x="103" y="102"/>
                    <a:pt x="103" y="102"/>
                    <a:pt x="103" y="102"/>
                  </a:cubicBezTo>
                  <a:cubicBezTo>
                    <a:pt x="104" y="105"/>
                    <a:pt x="104" y="105"/>
                    <a:pt x="104" y="105"/>
                  </a:cubicBezTo>
                  <a:cubicBezTo>
                    <a:pt x="103" y="106"/>
                    <a:pt x="103" y="106"/>
                    <a:pt x="103" y="106"/>
                  </a:cubicBezTo>
                  <a:cubicBezTo>
                    <a:pt x="103" y="109"/>
                    <a:pt x="103" y="109"/>
                    <a:pt x="103" y="109"/>
                  </a:cubicBezTo>
                  <a:cubicBezTo>
                    <a:pt x="102" y="110"/>
                    <a:pt x="102" y="110"/>
                    <a:pt x="102" y="110"/>
                  </a:cubicBezTo>
                  <a:cubicBezTo>
                    <a:pt x="102" y="114"/>
                    <a:pt x="102" y="114"/>
                    <a:pt x="102" y="114"/>
                  </a:cubicBezTo>
                  <a:cubicBezTo>
                    <a:pt x="103" y="115"/>
                    <a:pt x="103" y="115"/>
                    <a:pt x="103" y="115"/>
                  </a:cubicBezTo>
                  <a:cubicBezTo>
                    <a:pt x="104" y="115"/>
                    <a:pt x="104" y="115"/>
                    <a:pt x="104" y="115"/>
                  </a:cubicBezTo>
                  <a:cubicBezTo>
                    <a:pt x="104" y="116"/>
                    <a:pt x="104" y="116"/>
                    <a:pt x="104" y="116"/>
                  </a:cubicBezTo>
                  <a:cubicBezTo>
                    <a:pt x="106" y="116"/>
                    <a:pt x="106" y="116"/>
                    <a:pt x="106" y="116"/>
                  </a:cubicBezTo>
                  <a:cubicBezTo>
                    <a:pt x="105" y="115"/>
                    <a:pt x="105" y="115"/>
                    <a:pt x="105" y="115"/>
                  </a:cubicBezTo>
                  <a:cubicBezTo>
                    <a:pt x="104" y="115"/>
                    <a:pt x="104" y="115"/>
                    <a:pt x="104" y="115"/>
                  </a:cubicBezTo>
                  <a:cubicBezTo>
                    <a:pt x="104" y="114"/>
                    <a:pt x="104" y="114"/>
                    <a:pt x="104" y="114"/>
                  </a:cubicBezTo>
                  <a:cubicBezTo>
                    <a:pt x="105" y="114"/>
                    <a:pt x="105" y="114"/>
                    <a:pt x="105" y="114"/>
                  </a:cubicBezTo>
                  <a:cubicBezTo>
                    <a:pt x="106" y="114"/>
                    <a:pt x="106" y="114"/>
                    <a:pt x="106" y="114"/>
                  </a:cubicBezTo>
                  <a:cubicBezTo>
                    <a:pt x="106" y="113"/>
                    <a:pt x="106" y="113"/>
                    <a:pt x="106" y="113"/>
                  </a:cubicBezTo>
                  <a:cubicBezTo>
                    <a:pt x="106" y="113"/>
                    <a:pt x="106" y="113"/>
                    <a:pt x="106" y="113"/>
                  </a:cubicBezTo>
                  <a:cubicBezTo>
                    <a:pt x="107" y="113"/>
                    <a:pt x="107" y="113"/>
                    <a:pt x="107" y="113"/>
                  </a:cubicBezTo>
                  <a:cubicBezTo>
                    <a:pt x="108" y="113"/>
                    <a:pt x="108" y="113"/>
                    <a:pt x="108" y="113"/>
                  </a:cubicBezTo>
                  <a:cubicBezTo>
                    <a:pt x="108" y="113"/>
                    <a:pt x="108" y="113"/>
                    <a:pt x="108" y="113"/>
                  </a:cubicBezTo>
                  <a:cubicBezTo>
                    <a:pt x="108" y="113"/>
                    <a:pt x="108" y="113"/>
                    <a:pt x="108" y="113"/>
                  </a:cubicBezTo>
                  <a:cubicBezTo>
                    <a:pt x="108" y="111"/>
                    <a:pt x="108" y="111"/>
                    <a:pt x="108" y="111"/>
                  </a:cubicBezTo>
                  <a:cubicBezTo>
                    <a:pt x="108" y="111"/>
                    <a:pt x="108" y="111"/>
                    <a:pt x="108" y="111"/>
                  </a:cubicBezTo>
                  <a:cubicBezTo>
                    <a:pt x="110" y="110"/>
                    <a:pt x="110" y="110"/>
                    <a:pt x="110" y="110"/>
                  </a:cubicBezTo>
                  <a:cubicBezTo>
                    <a:pt x="110" y="110"/>
                    <a:pt x="110" y="110"/>
                    <a:pt x="110" y="110"/>
                  </a:cubicBezTo>
                  <a:cubicBezTo>
                    <a:pt x="111" y="110"/>
                    <a:pt x="111" y="110"/>
                    <a:pt x="111" y="110"/>
                  </a:cubicBezTo>
                  <a:cubicBezTo>
                    <a:pt x="111" y="110"/>
                    <a:pt x="111" y="110"/>
                    <a:pt x="111" y="110"/>
                  </a:cubicBezTo>
                  <a:cubicBezTo>
                    <a:pt x="111" y="111"/>
                    <a:pt x="111" y="111"/>
                    <a:pt x="111" y="111"/>
                  </a:cubicBezTo>
                  <a:cubicBezTo>
                    <a:pt x="110" y="112"/>
                    <a:pt x="110" y="112"/>
                    <a:pt x="110" y="112"/>
                  </a:cubicBezTo>
                  <a:cubicBezTo>
                    <a:pt x="111" y="112"/>
                    <a:pt x="111" y="112"/>
                    <a:pt x="111" y="112"/>
                  </a:cubicBezTo>
                  <a:cubicBezTo>
                    <a:pt x="110" y="113"/>
                    <a:pt x="110" y="113"/>
                    <a:pt x="110" y="113"/>
                  </a:cubicBezTo>
                  <a:cubicBezTo>
                    <a:pt x="110" y="113"/>
                    <a:pt x="110" y="113"/>
                    <a:pt x="110" y="113"/>
                  </a:cubicBezTo>
                  <a:cubicBezTo>
                    <a:pt x="110" y="114"/>
                    <a:pt x="110" y="114"/>
                    <a:pt x="110" y="114"/>
                  </a:cubicBezTo>
                  <a:cubicBezTo>
                    <a:pt x="111" y="113"/>
                    <a:pt x="111" y="113"/>
                    <a:pt x="111" y="113"/>
                  </a:cubicBezTo>
                  <a:cubicBezTo>
                    <a:pt x="111" y="114"/>
                    <a:pt x="111" y="114"/>
                    <a:pt x="111" y="114"/>
                  </a:cubicBezTo>
                  <a:cubicBezTo>
                    <a:pt x="111" y="114"/>
                    <a:pt x="111" y="114"/>
                    <a:pt x="111" y="114"/>
                  </a:cubicBezTo>
                  <a:cubicBezTo>
                    <a:pt x="110" y="114"/>
                    <a:pt x="110" y="114"/>
                    <a:pt x="110" y="114"/>
                  </a:cubicBezTo>
                  <a:cubicBezTo>
                    <a:pt x="109" y="115"/>
                    <a:pt x="109" y="115"/>
                    <a:pt x="109" y="115"/>
                  </a:cubicBezTo>
                  <a:cubicBezTo>
                    <a:pt x="109" y="115"/>
                    <a:pt x="109" y="115"/>
                    <a:pt x="109" y="115"/>
                  </a:cubicBezTo>
                  <a:cubicBezTo>
                    <a:pt x="108" y="116"/>
                    <a:pt x="108" y="116"/>
                    <a:pt x="108" y="116"/>
                  </a:cubicBezTo>
                  <a:cubicBezTo>
                    <a:pt x="108" y="116"/>
                    <a:pt x="108" y="116"/>
                    <a:pt x="108" y="116"/>
                  </a:cubicBezTo>
                  <a:cubicBezTo>
                    <a:pt x="108" y="117"/>
                    <a:pt x="108" y="117"/>
                    <a:pt x="108" y="117"/>
                  </a:cubicBezTo>
                  <a:cubicBezTo>
                    <a:pt x="109" y="117"/>
                    <a:pt x="109" y="117"/>
                    <a:pt x="109" y="117"/>
                  </a:cubicBezTo>
                  <a:cubicBezTo>
                    <a:pt x="110" y="117"/>
                    <a:pt x="110" y="117"/>
                    <a:pt x="110" y="117"/>
                  </a:cubicBezTo>
                  <a:cubicBezTo>
                    <a:pt x="111" y="117"/>
                    <a:pt x="111" y="117"/>
                    <a:pt x="111" y="117"/>
                  </a:cubicBezTo>
                  <a:cubicBezTo>
                    <a:pt x="112" y="117"/>
                    <a:pt x="112" y="117"/>
                    <a:pt x="112" y="117"/>
                  </a:cubicBezTo>
                  <a:cubicBezTo>
                    <a:pt x="113" y="117"/>
                    <a:pt x="113" y="117"/>
                    <a:pt x="113" y="117"/>
                  </a:cubicBezTo>
                  <a:cubicBezTo>
                    <a:pt x="114" y="115"/>
                    <a:pt x="114" y="115"/>
                    <a:pt x="114" y="115"/>
                  </a:cubicBezTo>
                  <a:cubicBezTo>
                    <a:pt x="115" y="114"/>
                    <a:pt x="115" y="114"/>
                    <a:pt x="115" y="114"/>
                  </a:cubicBezTo>
                  <a:cubicBezTo>
                    <a:pt x="116" y="114"/>
                    <a:pt x="116" y="114"/>
                    <a:pt x="116" y="114"/>
                  </a:cubicBezTo>
                  <a:cubicBezTo>
                    <a:pt x="116" y="114"/>
                    <a:pt x="116" y="114"/>
                    <a:pt x="116" y="114"/>
                  </a:cubicBezTo>
                  <a:cubicBezTo>
                    <a:pt x="117" y="114"/>
                    <a:pt x="117" y="114"/>
                    <a:pt x="117" y="114"/>
                  </a:cubicBezTo>
                  <a:cubicBezTo>
                    <a:pt x="118" y="115"/>
                    <a:pt x="118" y="115"/>
                    <a:pt x="118" y="115"/>
                  </a:cubicBezTo>
                  <a:cubicBezTo>
                    <a:pt x="118" y="115"/>
                    <a:pt x="118" y="115"/>
                    <a:pt x="118" y="115"/>
                  </a:cubicBezTo>
                  <a:cubicBezTo>
                    <a:pt x="120" y="116"/>
                    <a:pt x="120" y="116"/>
                    <a:pt x="120" y="116"/>
                  </a:cubicBezTo>
                  <a:cubicBezTo>
                    <a:pt x="120" y="116"/>
                    <a:pt x="120" y="116"/>
                    <a:pt x="120" y="116"/>
                  </a:cubicBezTo>
                  <a:cubicBezTo>
                    <a:pt x="120" y="117"/>
                    <a:pt x="120" y="117"/>
                    <a:pt x="120" y="117"/>
                  </a:cubicBezTo>
                  <a:cubicBezTo>
                    <a:pt x="121" y="118"/>
                    <a:pt x="121" y="118"/>
                    <a:pt x="121" y="118"/>
                  </a:cubicBezTo>
                  <a:cubicBezTo>
                    <a:pt x="121" y="119"/>
                    <a:pt x="121" y="119"/>
                    <a:pt x="121" y="119"/>
                  </a:cubicBezTo>
                  <a:cubicBezTo>
                    <a:pt x="122" y="121"/>
                    <a:pt x="122" y="121"/>
                    <a:pt x="122" y="121"/>
                  </a:cubicBezTo>
                  <a:cubicBezTo>
                    <a:pt x="126" y="123"/>
                    <a:pt x="126" y="123"/>
                    <a:pt x="126" y="123"/>
                  </a:cubicBezTo>
                  <a:cubicBezTo>
                    <a:pt x="126" y="124"/>
                    <a:pt x="126" y="124"/>
                    <a:pt x="126" y="124"/>
                  </a:cubicBezTo>
                  <a:cubicBezTo>
                    <a:pt x="127" y="124"/>
                    <a:pt x="127" y="124"/>
                    <a:pt x="127" y="124"/>
                  </a:cubicBezTo>
                  <a:cubicBezTo>
                    <a:pt x="128" y="125"/>
                    <a:pt x="128" y="125"/>
                    <a:pt x="128" y="125"/>
                  </a:cubicBezTo>
                  <a:cubicBezTo>
                    <a:pt x="129" y="125"/>
                    <a:pt x="129" y="125"/>
                    <a:pt x="129" y="125"/>
                  </a:cubicBezTo>
                  <a:cubicBezTo>
                    <a:pt x="130" y="126"/>
                    <a:pt x="130" y="126"/>
                    <a:pt x="130" y="126"/>
                  </a:cubicBezTo>
                  <a:cubicBezTo>
                    <a:pt x="130" y="127"/>
                    <a:pt x="130" y="127"/>
                    <a:pt x="130" y="127"/>
                  </a:cubicBezTo>
                  <a:cubicBezTo>
                    <a:pt x="131" y="127"/>
                    <a:pt x="131" y="127"/>
                    <a:pt x="131" y="127"/>
                  </a:cubicBezTo>
                  <a:cubicBezTo>
                    <a:pt x="131" y="127"/>
                    <a:pt x="131" y="127"/>
                    <a:pt x="131" y="127"/>
                  </a:cubicBezTo>
                  <a:cubicBezTo>
                    <a:pt x="131" y="127"/>
                    <a:pt x="131" y="127"/>
                    <a:pt x="131" y="127"/>
                  </a:cubicBezTo>
                  <a:cubicBezTo>
                    <a:pt x="133" y="128"/>
                    <a:pt x="133" y="128"/>
                    <a:pt x="133" y="128"/>
                  </a:cubicBezTo>
                  <a:cubicBezTo>
                    <a:pt x="133" y="128"/>
                    <a:pt x="133" y="128"/>
                    <a:pt x="133" y="128"/>
                  </a:cubicBezTo>
                  <a:cubicBezTo>
                    <a:pt x="133" y="129"/>
                    <a:pt x="133" y="129"/>
                    <a:pt x="133" y="129"/>
                  </a:cubicBezTo>
                  <a:cubicBezTo>
                    <a:pt x="134" y="129"/>
                    <a:pt x="134" y="129"/>
                    <a:pt x="134" y="129"/>
                  </a:cubicBezTo>
                  <a:cubicBezTo>
                    <a:pt x="134" y="129"/>
                    <a:pt x="134" y="129"/>
                    <a:pt x="134" y="129"/>
                  </a:cubicBezTo>
                  <a:cubicBezTo>
                    <a:pt x="134" y="128"/>
                    <a:pt x="134" y="128"/>
                    <a:pt x="134" y="128"/>
                  </a:cubicBezTo>
                  <a:cubicBezTo>
                    <a:pt x="134" y="128"/>
                    <a:pt x="134" y="128"/>
                    <a:pt x="134" y="128"/>
                  </a:cubicBezTo>
                  <a:cubicBezTo>
                    <a:pt x="133" y="127"/>
                    <a:pt x="133" y="127"/>
                    <a:pt x="133" y="127"/>
                  </a:cubicBezTo>
                  <a:cubicBezTo>
                    <a:pt x="133" y="127"/>
                    <a:pt x="133" y="127"/>
                    <a:pt x="133" y="127"/>
                  </a:cubicBezTo>
                  <a:cubicBezTo>
                    <a:pt x="135" y="127"/>
                    <a:pt x="135" y="127"/>
                    <a:pt x="135" y="127"/>
                  </a:cubicBezTo>
                  <a:cubicBezTo>
                    <a:pt x="135" y="128"/>
                    <a:pt x="135" y="128"/>
                    <a:pt x="135" y="128"/>
                  </a:cubicBezTo>
                  <a:cubicBezTo>
                    <a:pt x="135" y="128"/>
                    <a:pt x="135" y="128"/>
                    <a:pt x="135" y="128"/>
                  </a:cubicBezTo>
                  <a:cubicBezTo>
                    <a:pt x="136" y="127"/>
                    <a:pt x="136" y="127"/>
                    <a:pt x="136" y="127"/>
                  </a:cubicBezTo>
                  <a:cubicBezTo>
                    <a:pt x="136" y="127"/>
                    <a:pt x="136" y="127"/>
                    <a:pt x="136" y="127"/>
                  </a:cubicBezTo>
                  <a:cubicBezTo>
                    <a:pt x="137" y="128"/>
                    <a:pt x="137" y="128"/>
                    <a:pt x="137" y="128"/>
                  </a:cubicBezTo>
                  <a:cubicBezTo>
                    <a:pt x="137" y="129"/>
                    <a:pt x="137" y="129"/>
                    <a:pt x="137" y="129"/>
                  </a:cubicBezTo>
                  <a:cubicBezTo>
                    <a:pt x="138" y="129"/>
                    <a:pt x="138" y="129"/>
                    <a:pt x="138" y="129"/>
                  </a:cubicBezTo>
                  <a:cubicBezTo>
                    <a:pt x="138" y="130"/>
                    <a:pt x="138" y="130"/>
                    <a:pt x="138" y="130"/>
                  </a:cubicBezTo>
                  <a:cubicBezTo>
                    <a:pt x="139" y="131"/>
                    <a:pt x="139" y="131"/>
                    <a:pt x="139" y="131"/>
                  </a:cubicBezTo>
                  <a:cubicBezTo>
                    <a:pt x="139" y="132"/>
                    <a:pt x="139" y="132"/>
                    <a:pt x="139" y="132"/>
                  </a:cubicBezTo>
                  <a:cubicBezTo>
                    <a:pt x="139" y="133"/>
                    <a:pt x="139" y="133"/>
                    <a:pt x="139" y="133"/>
                  </a:cubicBezTo>
                  <a:cubicBezTo>
                    <a:pt x="139" y="133"/>
                    <a:pt x="139" y="133"/>
                    <a:pt x="139" y="133"/>
                  </a:cubicBezTo>
                  <a:cubicBezTo>
                    <a:pt x="139" y="134"/>
                    <a:pt x="139" y="134"/>
                    <a:pt x="139" y="134"/>
                  </a:cubicBezTo>
                  <a:cubicBezTo>
                    <a:pt x="138" y="135"/>
                    <a:pt x="138" y="135"/>
                    <a:pt x="138" y="135"/>
                  </a:cubicBezTo>
                  <a:cubicBezTo>
                    <a:pt x="136" y="134"/>
                    <a:pt x="136" y="134"/>
                    <a:pt x="136" y="134"/>
                  </a:cubicBezTo>
                  <a:cubicBezTo>
                    <a:pt x="135" y="134"/>
                    <a:pt x="135" y="134"/>
                    <a:pt x="135" y="134"/>
                  </a:cubicBezTo>
                  <a:cubicBezTo>
                    <a:pt x="135" y="135"/>
                    <a:pt x="135" y="135"/>
                    <a:pt x="135" y="135"/>
                  </a:cubicBezTo>
                  <a:cubicBezTo>
                    <a:pt x="135" y="135"/>
                    <a:pt x="135" y="135"/>
                    <a:pt x="135" y="135"/>
                  </a:cubicBezTo>
                  <a:cubicBezTo>
                    <a:pt x="134" y="135"/>
                    <a:pt x="134" y="135"/>
                    <a:pt x="134" y="135"/>
                  </a:cubicBezTo>
                  <a:cubicBezTo>
                    <a:pt x="133" y="135"/>
                    <a:pt x="133" y="135"/>
                    <a:pt x="133" y="135"/>
                  </a:cubicBezTo>
                  <a:cubicBezTo>
                    <a:pt x="133" y="135"/>
                    <a:pt x="133" y="135"/>
                    <a:pt x="133" y="135"/>
                  </a:cubicBezTo>
                  <a:cubicBezTo>
                    <a:pt x="132" y="136"/>
                    <a:pt x="132" y="136"/>
                    <a:pt x="132" y="136"/>
                  </a:cubicBezTo>
                  <a:cubicBezTo>
                    <a:pt x="132" y="136"/>
                    <a:pt x="132" y="136"/>
                    <a:pt x="132" y="136"/>
                  </a:cubicBezTo>
                  <a:cubicBezTo>
                    <a:pt x="131" y="136"/>
                    <a:pt x="131" y="136"/>
                    <a:pt x="131" y="136"/>
                  </a:cubicBezTo>
                  <a:cubicBezTo>
                    <a:pt x="130" y="137"/>
                    <a:pt x="130" y="137"/>
                    <a:pt x="130" y="137"/>
                  </a:cubicBezTo>
                  <a:cubicBezTo>
                    <a:pt x="131" y="137"/>
                    <a:pt x="131" y="137"/>
                    <a:pt x="131" y="137"/>
                  </a:cubicBezTo>
                  <a:cubicBezTo>
                    <a:pt x="132" y="137"/>
                    <a:pt x="132" y="137"/>
                    <a:pt x="132" y="137"/>
                  </a:cubicBezTo>
                  <a:cubicBezTo>
                    <a:pt x="132" y="138"/>
                    <a:pt x="132" y="138"/>
                    <a:pt x="132" y="138"/>
                  </a:cubicBezTo>
                  <a:cubicBezTo>
                    <a:pt x="133" y="139"/>
                    <a:pt x="133" y="139"/>
                    <a:pt x="133" y="139"/>
                  </a:cubicBezTo>
                  <a:cubicBezTo>
                    <a:pt x="133" y="138"/>
                    <a:pt x="133" y="138"/>
                    <a:pt x="133" y="138"/>
                  </a:cubicBezTo>
                  <a:cubicBezTo>
                    <a:pt x="134" y="139"/>
                    <a:pt x="134" y="139"/>
                    <a:pt x="134" y="139"/>
                  </a:cubicBezTo>
                  <a:cubicBezTo>
                    <a:pt x="134" y="140"/>
                    <a:pt x="134" y="140"/>
                    <a:pt x="134" y="140"/>
                  </a:cubicBezTo>
                  <a:cubicBezTo>
                    <a:pt x="135" y="140"/>
                    <a:pt x="135" y="140"/>
                    <a:pt x="135" y="140"/>
                  </a:cubicBezTo>
                  <a:cubicBezTo>
                    <a:pt x="137" y="141"/>
                    <a:pt x="137" y="141"/>
                    <a:pt x="137" y="141"/>
                  </a:cubicBezTo>
                  <a:cubicBezTo>
                    <a:pt x="138" y="141"/>
                    <a:pt x="138" y="141"/>
                    <a:pt x="138" y="141"/>
                  </a:cubicBezTo>
                  <a:cubicBezTo>
                    <a:pt x="140" y="142"/>
                    <a:pt x="140" y="142"/>
                    <a:pt x="140" y="142"/>
                  </a:cubicBezTo>
                  <a:cubicBezTo>
                    <a:pt x="141" y="142"/>
                    <a:pt x="141" y="142"/>
                    <a:pt x="141" y="142"/>
                  </a:cubicBezTo>
                  <a:cubicBezTo>
                    <a:pt x="141" y="141"/>
                    <a:pt x="141" y="141"/>
                    <a:pt x="141" y="141"/>
                  </a:cubicBezTo>
                  <a:cubicBezTo>
                    <a:pt x="142" y="141"/>
                    <a:pt x="142" y="141"/>
                    <a:pt x="142" y="141"/>
                  </a:cubicBezTo>
                  <a:cubicBezTo>
                    <a:pt x="143" y="141"/>
                    <a:pt x="143" y="141"/>
                    <a:pt x="143" y="141"/>
                  </a:cubicBezTo>
                  <a:cubicBezTo>
                    <a:pt x="142" y="142"/>
                    <a:pt x="142" y="142"/>
                    <a:pt x="142" y="142"/>
                  </a:cubicBezTo>
                  <a:cubicBezTo>
                    <a:pt x="144" y="141"/>
                    <a:pt x="144" y="141"/>
                    <a:pt x="144" y="141"/>
                  </a:cubicBezTo>
                  <a:cubicBezTo>
                    <a:pt x="144" y="142"/>
                    <a:pt x="144" y="142"/>
                    <a:pt x="144" y="142"/>
                  </a:cubicBezTo>
                  <a:cubicBezTo>
                    <a:pt x="145" y="142"/>
                    <a:pt x="145" y="142"/>
                    <a:pt x="145" y="142"/>
                  </a:cubicBezTo>
                  <a:cubicBezTo>
                    <a:pt x="145" y="141"/>
                    <a:pt x="145" y="141"/>
                    <a:pt x="145" y="141"/>
                  </a:cubicBezTo>
                  <a:cubicBezTo>
                    <a:pt x="146" y="141"/>
                    <a:pt x="146" y="141"/>
                    <a:pt x="146" y="141"/>
                  </a:cubicBezTo>
                  <a:cubicBezTo>
                    <a:pt x="146" y="141"/>
                    <a:pt x="146" y="141"/>
                    <a:pt x="146" y="141"/>
                  </a:cubicBezTo>
                  <a:cubicBezTo>
                    <a:pt x="146" y="142"/>
                    <a:pt x="146" y="142"/>
                    <a:pt x="146" y="142"/>
                  </a:cubicBezTo>
                  <a:cubicBezTo>
                    <a:pt x="148" y="141"/>
                    <a:pt x="148" y="141"/>
                    <a:pt x="148" y="141"/>
                  </a:cubicBezTo>
                  <a:cubicBezTo>
                    <a:pt x="150" y="140"/>
                    <a:pt x="150" y="140"/>
                    <a:pt x="150" y="140"/>
                  </a:cubicBezTo>
                  <a:cubicBezTo>
                    <a:pt x="151" y="140"/>
                    <a:pt x="151" y="140"/>
                    <a:pt x="151" y="140"/>
                  </a:cubicBezTo>
                  <a:cubicBezTo>
                    <a:pt x="151" y="141"/>
                    <a:pt x="151" y="141"/>
                    <a:pt x="151" y="141"/>
                  </a:cubicBezTo>
                  <a:cubicBezTo>
                    <a:pt x="151" y="141"/>
                    <a:pt x="151" y="141"/>
                    <a:pt x="151" y="141"/>
                  </a:cubicBezTo>
                  <a:cubicBezTo>
                    <a:pt x="151" y="141"/>
                    <a:pt x="151" y="141"/>
                    <a:pt x="151" y="141"/>
                  </a:cubicBezTo>
                  <a:cubicBezTo>
                    <a:pt x="151" y="141"/>
                    <a:pt x="151" y="141"/>
                    <a:pt x="151" y="141"/>
                  </a:cubicBezTo>
                  <a:cubicBezTo>
                    <a:pt x="151" y="142"/>
                    <a:pt x="151" y="142"/>
                    <a:pt x="151" y="142"/>
                  </a:cubicBezTo>
                  <a:cubicBezTo>
                    <a:pt x="151" y="143"/>
                    <a:pt x="151" y="143"/>
                    <a:pt x="151" y="143"/>
                  </a:cubicBezTo>
                  <a:cubicBezTo>
                    <a:pt x="151" y="143"/>
                    <a:pt x="151" y="143"/>
                    <a:pt x="151" y="143"/>
                  </a:cubicBezTo>
                  <a:cubicBezTo>
                    <a:pt x="151" y="143"/>
                    <a:pt x="151" y="143"/>
                    <a:pt x="151" y="143"/>
                  </a:cubicBezTo>
                  <a:cubicBezTo>
                    <a:pt x="152" y="143"/>
                    <a:pt x="152" y="143"/>
                    <a:pt x="152" y="143"/>
                  </a:cubicBezTo>
                  <a:cubicBezTo>
                    <a:pt x="152" y="143"/>
                    <a:pt x="152" y="143"/>
                    <a:pt x="152" y="143"/>
                  </a:cubicBezTo>
                  <a:cubicBezTo>
                    <a:pt x="152" y="144"/>
                    <a:pt x="152" y="144"/>
                    <a:pt x="152" y="144"/>
                  </a:cubicBezTo>
                  <a:cubicBezTo>
                    <a:pt x="152" y="145"/>
                    <a:pt x="152" y="145"/>
                    <a:pt x="152" y="145"/>
                  </a:cubicBezTo>
                  <a:cubicBezTo>
                    <a:pt x="152" y="146"/>
                    <a:pt x="152" y="146"/>
                    <a:pt x="152" y="146"/>
                  </a:cubicBezTo>
                  <a:cubicBezTo>
                    <a:pt x="152" y="146"/>
                    <a:pt x="152" y="146"/>
                    <a:pt x="152" y="146"/>
                  </a:cubicBezTo>
                  <a:cubicBezTo>
                    <a:pt x="153" y="146"/>
                    <a:pt x="153" y="146"/>
                    <a:pt x="153" y="146"/>
                  </a:cubicBezTo>
                  <a:cubicBezTo>
                    <a:pt x="153" y="145"/>
                    <a:pt x="153" y="145"/>
                    <a:pt x="153" y="145"/>
                  </a:cubicBezTo>
                  <a:cubicBezTo>
                    <a:pt x="153" y="144"/>
                    <a:pt x="153" y="144"/>
                    <a:pt x="153" y="144"/>
                  </a:cubicBezTo>
                  <a:cubicBezTo>
                    <a:pt x="154" y="144"/>
                    <a:pt x="154" y="144"/>
                    <a:pt x="154" y="144"/>
                  </a:cubicBezTo>
                  <a:cubicBezTo>
                    <a:pt x="153" y="145"/>
                    <a:pt x="153" y="145"/>
                    <a:pt x="153" y="145"/>
                  </a:cubicBezTo>
                  <a:cubicBezTo>
                    <a:pt x="153" y="147"/>
                    <a:pt x="153" y="147"/>
                    <a:pt x="153" y="147"/>
                  </a:cubicBezTo>
                  <a:cubicBezTo>
                    <a:pt x="152" y="148"/>
                    <a:pt x="152" y="148"/>
                    <a:pt x="152" y="148"/>
                  </a:cubicBezTo>
                  <a:cubicBezTo>
                    <a:pt x="152" y="149"/>
                    <a:pt x="152" y="149"/>
                    <a:pt x="152" y="149"/>
                  </a:cubicBezTo>
                  <a:cubicBezTo>
                    <a:pt x="153" y="150"/>
                    <a:pt x="153" y="150"/>
                    <a:pt x="153" y="150"/>
                  </a:cubicBezTo>
                  <a:cubicBezTo>
                    <a:pt x="153" y="151"/>
                    <a:pt x="153" y="151"/>
                    <a:pt x="153" y="151"/>
                  </a:cubicBezTo>
                  <a:cubicBezTo>
                    <a:pt x="152" y="152"/>
                    <a:pt x="152" y="152"/>
                    <a:pt x="152" y="152"/>
                  </a:cubicBezTo>
                  <a:cubicBezTo>
                    <a:pt x="153" y="153"/>
                    <a:pt x="153" y="153"/>
                    <a:pt x="153" y="153"/>
                  </a:cubicBezTo>
                  <a:cubicBezTo>
                    <a:pt x="153" y="153"/>
                    <a:pt x="153" y="153"/>
                    <a:pt x="153" y="153"/>
                  </a:cubicBezTo>
                  <a:cubicBezTo>
                    <a:pt x="153" y="154"/>
                    <a:pt x="153" y="154"/>
                    <a:pt x="153" y="154"/>
                  </a:cubicBezTo>
                  <a:cubicBezTo>
                    <a:pt x="153" y="154"/>
                    <a:pt x="153" y="154"/>
                    <a:pt x="153" y="154"/>
                  </a:cubicBezTo>
                  <a:cubicBezTo>
                    <a:pt x="154" y="156"/>
                    <a:pt x="154" y="156"/>
                    <a:pt x="154" y="156"/>
                  </a:cubicBezTo>
                  <a:cubicBezTo>
                    <a:pt x="154" y="158"/>
                    <a:pt x="154" y="158"/>
                    <a:pt x="154" y="158"/>
                  </a:cubicBezTo>
                  <a:cubicBezTo>
                    <a:pt x="154" y="156"/>
                    <a:pt x="154" y="156"/>
                    <a:pt x="154" y="156"/>
                  </a:cubicBezTo>
                  <a:cubicBezTo>
                    <a:pt x="154" y="154"/>
                    <a:pt x="154" y="154"/>
                    <a:pt x="154" y="154"/>
                  </a:cubicBezTo>
                  <a:cubicBezTo>
                    <a:pt x="154" y="152"/>
                    <a:pt x="154" y="152"/>
                    <a:pt x="154" y="152"/>
                  </a:cubicBezTo>
                  <a:cubicBezTo>
                    <a:pt x="155" y="150"/>
                    <a:pt x="155" y="150"/>
                    <a:pt x="155" y="150"/>
                  </a:cubicBezTo>
                  <a:cubicBezTo>
                    <a:pt x="155" y="150"/>
                    <a:pt x="155" y="150"/>
                    <a:pt x="155" y="150"/>
                  </a:cubicBezTo>
                  <a:cubicBezTo>
                    <a:pt x="155" y="151"/>
                    <a:pt x="155" y="151"/>
                    <a:pt x="155" y="151"/>
                  </a:cubicBezTo>
                  <a:cubicBezTo>
                    <a:pt x="155" y="151"/>
                    <a:pt x="155" y="151"/>
                    <a:pt x="155" y="151"/>
                  </a:cubicBezTo>
                  <a:cubicBezTo>
                    <a:pt x="155" y="152"/>
                    <a:pt x="155" y="152"/>
                    <a:pt x="155" y="152"/>
                  </a:cubicBezTo>
                  <a:cubicBezTo>
                    <a:pt x="155" y="152"/>
                    <a:pt x="155" y="152"/>
                    <a:pt x="155" y="152"/>
                  </a:cubicBezTo>
                  <a:cubicBezTo>
                    <a:pt x="156" y="152"/>
                    <a:pt x="156" y="152"/>
                    <a:pt x="156" y="152"/>
                  </a:cubicBezTo>
                  <a:cubicBezTo>
                    <a:pt x="156" y="152"/>
                    <a:pt x="156" y="152"/>
                    <a:pt x="156" y="152"/>
                  </a:cubicBezTo>
                  <a:cubicBezTo>
                    <a:pt x="157" y="151"/>
                    <a:pt x="157" y="151"/>
                    <a:pt x="157" y="151"/>
                  </a:cubicBezTo>
                  <a:cubicBezTo>
                    <a:pt x="157" y="151"/>
                    <a:pt x="157" y="151"/>
                    <a:pt x="157" y="151"/>
                  </a:cubicBezTo>
                  <a:cubicBezTo>
                    <a:pt x="156" y="150"/>
                    <a:pt x="156" y="150"/>
                    <a:pt x="156" y="150"/>
                  </a:cubicBezTo>
                  <a:cubicBezTo>
                    <a:pt x="156" y="149"/>
                    <a:pt x="156" y="149"/>
                    <a:pt x="156" y="149"/>
                  </a:cubicBezTo>
                  <a:cubicBezTo>
                    <a:pt x="157" y="149"/>
                    <a:pt x="157" y="149"/>
                    <a:pt x="157" y="149"/>
                  </a:cubicBezTo>
                  <a:cubicBezTo>
                    <a:pt x="157" y="149"/>
                    <a:pt x="157" y="149"/>
                    <a:pt x="157" y="149"/>
                  </a:cubicBezTo>
                  <a:cubicBezTo>
                    <a:pt x="156" y="148"/>
                    <a:pt x="156" y="148"/>
                    <a:pt x="156" y="148"/>
                  </a:cubicBezTo>
                  <a:cubicBezTo>
                    <a:pt x="156" y="148"/>
                    <a:pt x="156" y="148"/>
                    <a:pt x="156" y="148"/>
                  </a:cubicBezTo>
                  <a:cubicBezTo>
                    <a:pt x="157" y="146"/>
                    <a:pt x="157" y="146"/>
                    <a:pt x="157" y="146"/>
                  </a:cubicBezTo>
                  <a:cubicBezTo>
                    <a:pt x="157" y="144"/>
                    <a:pt x="157" y="144"/>
                    <a:pt x="157" y="144"/>
                  </a:cubicBezTo>
                  <a:cubicBezTo>
                    <a:pt x="157" y="144"/>
                    <a:pt x="157" y="144"/>
                    <a:pt x="157" y="144"/>
                  </a:cubicBezTo>
                  <a:cubicBezTo>
                    <a:pt x="157" y="143"/>
                    <a:pt x="157" y="143"/>
                    <a:pt x="157" y="143"/>
                  </a:cubicBezTo>
                  <a:cubicBezTo>
                    <a:pt x="158" y="143"/>
                    <a:pt x="158" y="143"/>
                    <a:pt x="158" y="143"/>
                  </a:cubicBezTo>
                  <a:cubicBezTo>
                    <a:pt x="159" y="142"/>
                    <a:pt x="159" y="142"/>
                    <a:pt x="159" y="142"/>
                  </a:cubicBezTo>
                  <a:cubicBezTo>
                    <a:pt x="159" y="142"/>
                    <a:pt x="159" y="142"/>
                    <a:pt x="159" y="142"/>
                  </a:cubicBezTo>
                  <a:cubicBezTo>
                    <a:pt x="160" y="142"/>
                    <a:pt x="160" y="142"/>
                    <a:pt x="160" y="142"/>
                  </a:cubicBezTo>
                  <a:cubicBezTo>
                    <a:pt x="160" y="142"/>
                    <a:pt x="160" y="142"/>
                    <a:pt x="160" y="142"/>
                  </a:cubicBezTo>
                  <a:cubicBezTo>
                    <a:pt x="161" y="142"/>
                    <a:pt x="161" y="142"/>
                    <a:pt x="161" y="142"/>
                  </a:cubicBezTo>
                  <a:cubicBezTo>
                    <a:pt x="161" y="142"/>
                    <a:pt x="161" y="142"/>
                    <a:pt x="161" y="142"/>
                  </a:cubicBezTo>
                  <a:cubicBezTo>
                    <a:pt x="162" y="141"/>
                    <a:pt x="162" y="141"/>
                    <a:pt x="162" y="141"/>
                  </a:cubicBezTo>
                  <a:cubicBezTo>
                    <a:pt x="162" y="141"/>
                    <a:pt x="162" y="141"/>
                    <a:pt x="162" y="141"/>
                  </a:cubicBezTo>
                  <a:cubicBezTo>
                    <a:pt x="162" y="142"/>
                    <a:pt x="162" y="142"/>
                    <a:pt x="162" y="142"/>
                  </a:cubicBezTo>
                  <a:cubicBezTo>
                    <a:pt x="163" y="141"/>
                    <a:pt x="163" y="141"/>
                    <a:pt x="163" y="141"/>
                  </a:cubicBezTo>
                  <a:cubicBezTo>
                    <a:pt x="164" y="141"/>
                    <a:pt x="164" y="141"/>
                    <a:pt x="164" y="141"/>
                  </a:cubicBezTo>
                  <a:cubicBezTo>
                    <a:pt x="164" y="140"/>
                    <a:pt x="164" y="140"/>
                    <a:pt x="164" y="140"/>
                  </a:cubicBezTo>
                  <a:cubicBezTo>
                    <a:pt x="164" y="140"/>
                    <a:pt x="164" y="140"/>
                    <a:pt x="164" y="140"/>
                  </a:cubicBezTo>
                  <a:cubicBezTo>
                    <a:pt x="165" y="141"/>
                    <a:pt x="165" y="141"/>
                    <a:pt x="165" y="141"/>
                  </a:cubicBezTo>
                  <a:cubicBezTo>
                    <a:pt x="165" y="141"/>
                    <a:pt x="165" y="141"/>
                    <a:pt x="165" y="141"/>
                  </a:cubicBezTo>
                  <a:cubicBezTo>
                    <a:pt x="165" y="142"/>
                    <a:pt x="165" y="142"/>
                    <a:pt x="165" y="142"/>
                  </a:cubicBezTo>
                  <a:cubicBezTo>
                    <a:pt x="165" y="141"/>
                    <a:pt x="165" y="141"/>
                    <a:pt x="165" y="141"/>
                  </a:cubicBezTo>
                  <a:cubicBezTo>
                    <a:pt x="165" y="140"/>
                    <a:pt x="165" y="140"/>
                    <a:pt x="165" y="140"/>
                  </a:cubicBezTo>
                  <a:cubicBezTo>
                    <a:pt x="166" y="139"/>
                    <a:pt x="166" y="139"/>
                    <a:pt x="166" y="139"/>
                  </a:cubicBezTo>
                  <a:cubicBezTo>
                    <a:pt x="166" y="139"/>
                    <a:pt x="166" y="139"/>
                    <a:pt x="166" y="139"/>
                  </a:cubicBezTo>
                  <a:cubicBezTo>
                    <a:pt x="167" y="139"/>
                    <a:pt x="167" y="139"/>
                    <a:pt x="167" y="139"/>
                  </a:cubicBezTo>
                  <a:cubicBezTo>
                    <a:pt x="168" y="139"/>
                    <a:pt x="168" y="139"/>
                    <a:pt x="168" y="139"/>
                  </a:cubicBezTo>
                  <a:cubicBezTo>
                    <a:pt x="168" y="139"/>
                    <a:pt x="168" y="139"/>
                    <a:pt x="168" y="139"/>
                  </a:cubicBezTo>
                  <a:cubicBezTo>
                    <a:pt x="169" y="139"/>
                    <a:pt x="169" y="139"/>
                    <a:pt x="169" y="139"/>
                  </a:cubicBezTo>
                  <a:cubicBezTo>
                    <a:pt x="170" y="138"/>
                    <a:pt x="170" y="138"/>
                    <a:pt x="170" y="138"/>
                  </a:cubicBezTo>
                  <a:cubicBezTo>
                    <a:pt x="169" y="138"/>
                    <a:pt x="169" y="138"/>
                    <a:pt x="169" y="138"/>
                  </a:cubicBezTo>
                  <a:cubicBezTo>
                    <a:pt x="170" y="137"/>
                    <a:pt x="170" y="137"/>
                    <a:pt x="170" y="137"/>
                  </a:cubicBezTo>
                  <a:cubicBezTo>
                    <a:pt x="169" y="137"/>
                    <a:pt x="169" y="137"/>
                    <a:pt x="169" y="137"/>
                  </a:cubicBezTo>
                  <a:cubicBezTo>
                    <a:pt x="169" y="137"/>
                    <a:pt x="169" y="137"/>
                    <a:pt x="169" y="137"/>
                  </a:cubicBezTo>
                  <a:cubicBezTo>
                    <a:pt x="168" y="137"/>
                    <a:pt x="168" y="137"/>
                    <a:pt x="168" y="137"/>
                  </a:cubicBezTo>
                  <a:cubicBezTo>
                    <a:pt x="166" y="138"/>
                    <a:pt x="166" y="138"/>
                    <a:pt x="166" y="138"/>
                  </a:cubicBezTo>
                  <a:cubicBezTo>
                    <a:pt x="166" y="138"/>
                    <a:pt x="166" y="138"/>
                    <a:pt x="166" y="138"/>
                  </a:cubicBezTo>
                  <a:cubicBezTo>
                    <a:pt x="166" y="138"/>
                    <a:pt x="166" y="138"/>
                    <a:pt x="166" y="138"/>
                  </a:cubicBezTo>
                  <a:cubicBezTo>
                    <a:pt x="165" y="138"/>
                    <a:pt x="165" y="138"/>
                    <a:pt x="165" y="138"/>
                  </a:cubicBezTo>
                  <a:cubicBezTo>
                    <a:pt x="165" y="139"/>
                    <a:pt x="165" y="139"/>
                    <a:pt x="165" y="139"/>
                  </a:cubicBezTo>
                  <a:cubicBezTo>
                    <a:pt x="165" y="139"/>
                    <a:pt x="165" y="139"/>
                    <a:pt x="165" y="139"/>
                  </a:cubicBezTo>
                  <a:cubicBezTo>
                    <a:pt x="164" y="138"/>
                    <a:pt x="164" y="138"/>
                    <a:pt x="164" y="138"/>
                  </a:cubicBezTo>
                  <a:cubicBezTo>
                    <a:pt x="164" y="138"/>
                    <a:pt x="164" y="138"/>
                    <a:pt x="164" y="138"/>
                  </a:cubicBezTo>
                  <a:cubicBezTo>
                    <a:pt x="164" y="138"/>
                    <a:pt x="164" y="138"/>
                    <a:pt x="164" y="138"/>
                  </a:cubicBezTo>
                  <a:cubicBezTo>
                    <a:pt x="163" y="139"/>
                    <a:pt x="163" y="139"/>
                    <a:pt x="163" y="139"/>
                  </a:cubicBezTo>
                  <a:cubicBezTo>
                    <a:pt x="163" y="139"/>
                    <a:pt x="163" y="139"/>
                    <a:pt x="163" y="139"/>
                  </a:cubicBezTo>
                  <a:cubicBezTo>
                    <a:pt x="162" y="138"/>
                    <a:pt x="162" y="138"/>
                    <a:pt x="162" y="138"/>
                  </a:cubicBezTo>
                  <a:cubicBezTo>
                    <a:pt x="161" y="138"/>
                    <a:pt x="161" y="138"/>
                    <a:pt x="161" y="138"/>
                  </a:cubicBezTo>
                  <a:cubicBezTo>
                    <a:pt x="161" y="138"/>
                    <a:pt x="161" y="138"/>
                    <a:pt x="161" y="138"/>
                  </a:cubicBezTo>
                  <a:cubicBezTo>
                    <a:pt x="161" y="138"/>
                    <a:pt x="161" y="138"/>
                    <a:pt x="161" y="138"/>
                  </a:cubicBezTo>
                  <a:cubicBezTo>
                    <a:pt x="161" y="139"/>
                    <a:pt x="161" y="139"/>
                    <a:pt x="161" y="139"/>
                  </a:cubicBezTo>
                  <a:cubicBezTo>
                    <a:pt x="161" y="139"/>
                    <a:pt x="161" y="139"/>
                    <a:pt x="161" y="139"/>
                  </a:cubicBezTo>
                  <a:cubicBezTo>
                    <a:pt x="161" y="140"/>
                    <a:pt x="161" y="140"/>
                    <a:pt x="161" y="140"/>
                  </a:cubicBezTo>
                  <a:cubicBezTo>
                    <a:pt x="160" y="140"/>
                    <a:pt x="160" y="140"/>
                    <a:pt x="160" y="140"/>
                  </a:cubicBezTo>
                  <a:cubicBezTo>
                    <a:pt x="160" y="140"/>
                    <a:pt x="160" y="140"/>
                    <a:pt x="160" y="140"/>
                  </a:cubicBezTo>
                  <a:cubicBezTo>
                    <a:pt x="159" y="139"/>
                    <a:pt x="159" y="139"/>
                    <a:pt x="159" y="139"/>
                  </a:cubicBezTo>
                  <a:cubicBezTo>
                    <a:pt x="159" y="139"/>
                    <a:pt x="159" y="139"/>
                    <a:pt x="159" y="139"/>
                  </a:cubicBezTo>
                  <a:cubicBezTo>
                    <a:pt x="159" y="139"/>
                    <a:pt x="159" y="139"/>
                    <a:pt x="159" y="139"/>
                  </a:cubicBezTo>
                  <a:cubicBezTo>
                    <a:pt x="159" y="138"/>
                    <a:pt x="159" y="138"/>
                    <a:pt x="159" y="138"/>
                  </a:cubicBezTo>
                  <a:cubicBezTo>
                    <a:pt x="159" y="138"/>
                    <a:pt x="159" y="138"/>
                    <a:pt x="159" y="138"/>
                  </a:cubicBezTo>
                  <a:cubicBezTo>
                    <a:pt x="159" y="138"/>
                    <a:pt x="159" y="138"/>
                    <a:pt x="159" y="138"/>
                  </a:cubicBezTo>
                  <a:cubicBezTo>
                    <a:pt x="158" y="138"/>
                    <a:pt x="158" y="138"/>
                    <a:pt x="158" y="138"/>
                  </a:cubicBezTo>
                  <a:cubicBezTo>
                    <a:pt x="158" y="137"/>
                    <a:pt x="158" y="137"/>
                    <a:pt x="158" y="137"/>
                  </a:cubicBezTo>
                  <a:cubicBezTo>
                    <a:pt x="159" y="137"/>
                    <a:pt x="159" y="137"/>
                    <a:pt x="159" y="137"/>
                  </a:cubicBezTo>
                  <a:cubicBezTo>
                    <a:pt x="160" y="135"/>
                    <a:pt x="160" y="135"/>
                    <a:pt x="160" y="135"/>
                  </a:cubicBezTo>
                  <a:cubicBezTo>
                    <a:pt x="161" y="135"/>
                    <a:pt x="161" y="135"/>
                    <a:pt x="161" y="135"/>
                  </a:cubicBezTo>
                  <a:cubicBezTo>
                    <a:pt x="162" y="136"/>
                    <a:pt x="162" y="136"/>
                    <a:pt x="162" y="136"/>
                  </a:cubicBezTo>
                  <a:cubicBezTo>
                    <a:pt x="165" y="135"/>
                    <a:pt x="165" y="135"/>
                    <a:pt x="165" y="135"/>
                  </a:cubicBezTo>
                  <a:cubicBezTo>
                    <a:pt x="167" y="135"/>
                    <a:pt x="167" y="135"/>
                    <a:pt x="167" y="135"/>
                  </a:cubicBezTo>
                  <a:cubicBezTo>
                    <a:pt x="168" y="135"/>
                    <a:pt x="168" y="135"/>
                    <a:pt x="168" y="135"/>
                  </a:cubicBezTo>
                  <a:cubicBezTo>
                    <a:pt x="169" y="135"/>
                    <a:pt x="169" y="135"/>
                    <a:pt x="169" y="135"/>
                  </a:cubicBezTo>
                  <a:cubicBezTo>
                    <a:pt x="170" y="135"/>
                    <a:pt x="170" y="135"/>
                    <a:pt x="170" y="135"/>
                  </a:cubicBezTo>
                  <a:cubicBezTo>
                    <a:pt x="170" y="136"/>
                    <a:pt x="170" y="136"/>
                    <a:pt x="170" y="136"/>
                  </a:cubicBezTo>
                  <a:cubicBezTo>
                    <a:pt x="170" y="136"/>
                    <a:pt x="170" y="136"/>
                    <a:pt x="170" y="136"/>
                  </a:cubicBezTo>
                  <a:cubicBezTo>
                    <a:pt x="171" y="136"/>
                    <a:pt x="171" y="136"/>
                    <a:pt x="171" y="136"/>
                  </a:cubicBezTo>
                  <a:cubicBezTo>
                    <a:pt x="171" y="138"/>
                    <a:pt x="171" y="138"/>
                    <a:pt x="171" y="138"/>
                  </a:cubicBezTo>
                  <a:cubicBezTo>
                    <a:pt x="170" y="138"/>
                    <a:pt x="170" y="138"/>
                    <a:pt x="170" y="138"/>
                  </a:cubicBezTo>
                  <a:cubicBezTo>
                    <a:pt x="171" y="139"/>
                    <a:pt x="171" y="139"/>
                    <a:pt x="171" y="139"/>
                  </a:cubicBezTo>
                  <a:cubicBezTo>
                    <a:pt x="171" y="139"/>
                    <a:pt x="171" y="139"/>
                    <a:pt x="171" y="139"/>
                  </a:cubicBezTo>
                  <a:cubicBezTo>
                    <a:pt x="170" y="139"/>
                    <a:pt x="170" y="139"/>
                    <a:pt x="170" y="139"/>
                  </a:cubicBezTo>
                  <a:cubicBezTo>
                    <a:pt x="170" y="140"/>
                    <a:pt x="170" y="140"/>
                    <a:pt x="170" y="140"/>
                  </a:cubicBezTo>
                  <a:cubicBezTo>
                    <a:pt x="170" y="140"/>
                    <a:pt x="170" y="140"/>
                    <a:pt x="170" y="140"/>
                  </a:cubicBezTo>
                  <a:cubicBezTo>
                    <a:pt x="171" y="141"/>
                    <a:pt x="171" y="141"/>
                    <a:pt x="171" y="141"/>
                  </a:cubicBezTo>
                  <a:cubicBezTo>
                    <a:pt x="171" y="141"/>
                    <a:pt x="171" y="141"/>
                    <a:pt x="171" y="141"/>
                  </a:cubicBezTo>
                  <a:cubicBezTo>
                    <a:pt x="172" y="142"/>
                    <a:pt x="172" y="142"/>
                    <a:pt x="172" y="142"/>
                  </a:cubicBezTo>
                  <a:cubicBezTo>
                    <a:pt x="172" y="142"/>
                    <a:pt x="172" y="142"/>
                    <a:pt x="172" y="142"/>
                  </a:cubicBezTo>
                  <a:cubicBezTo>
                    <a:pt x="171" y="143"/>
                    <a:pt x="171" y="143"/>
                    <a:pt x="171" y="143"/>
                  </a:cubicBezTo>
                  <a:cubicBezTo>
                    <a:pt x="171" y="143"/>
                    <a:pt x="171" y="143"/>
                    <a:pt x="171" y="143"/>
                  </a:cubicBezTo>
                  <a:cubicBezTo>
                    <a:pt x="171" y="144"/>
                    <a:pt x="171" y="144"/>
                    <a:pt x="171" y="144"/>
                  </a:cubicBezTo>
                  <a:cubicBezTo>
                    <a:pt x="172" y="144"/>
                    <a:pt x="172" y="144"/>
                    <a:pt x="172" y="144"/>
                  </a:cubicBezTo>
                  <a:cubicBezTo>
                    <a:pt x="172" y="144"/>
                    <a:pt x="172" y="144"/>
                    <a:pt x="172" y="144"/>
                  </a:cubicBezTo>
                  <a:cubicBezTo>
                    <a:pt x="172" y="144"/>
                    <a:pt x="172" y="144"/>
                    <a:pt x="172" y="144"/>
                  </a:cubicBezTo>
                  <a:cubicBezTo>
                    <a:pt x="173" y="144"/>
                    <a:pt x="173" y="144"/>
                    <a:pt x="173" y="144"/>
                  </a:cubicBezTo>
                  <a:cubicBezTo>
                    <a:pt x="173" y="145"/>
                    <a:pt x="173" y="145"/>
                    <a:pt x="173" y="145"/>
                  </a:cubicBezTo>
                  <a:cubicBezTo>
                    <a:pt x="174" y="145"/>
                    <a:pt x="174" y="145"/>
                    <a:pt x="174" y="145"/>
                  </a:cubicBezTo>
                  <a:cubicBezTo>
                    <a:pt x="175" y="144"/>
                    <a:pt x="175" y="144"/>
                    <a:pt x="175" y="144"/>
                  </a:cubicBezTo>
                  <a:cubicBezTo>
                    <a:pt x="175" y="145"/>
                    <a:pt x="175" y="145"/>
                    <a:pt x="175" y="145"/>
                  </a:cubicBezTo>
                  <a:cubicBezTo>
                    <a:pt x="175" y="145"/>
                    <a:pt x="175" y="145"/>
                    <a:pt x="175" y="145"/>
                  </a:cubicBezTo>
                  <a:cubicBezTo>
                    <a:pt x="176" y="145"/>
                    <a:pt x="176" y="145"/>
                    <a:pt x="176" y="145"/>
                  </a:cubicBezTo>
                  <a:cubicBezTo>
                    <a:pt x="176" y="145"/>
                    <a:pt x="176" y="145"/>
                    <a:pt x="176" y="145"/>
                  </a:cubicBezTo>
                  <a:cubicBezTo>
                    <a:pt x="176" y="146"/>
                    <a:pt x="176" y="146"/>
                    <a:pt x="176" y="146"/>
                  </a:cubicBezTo>
                  <a:cubicBezTo>
                    <a:pt x="176" y="146"/>
                    <a:pt x="176" y="146"/>
                    <a:pt x="176" y="146"/>
                  </a:cubicBezTo>
                  <a:cubicBezTo>
                    <a:pt x="176" y="147"/>
                    <a:pt x="176" y="147"/>
                    <a:pt x="176" y="147"/>
                  </a:cubicBezTo>
                  <a:cubicBezTo>
                    <a:pt x="177" y="147"/>
                    <a:pt x="177" y="147"/>
                    <a:pt x="177" y="147"/>
                  </a:cubicBezTo>
                  <a:cubicBezTo>
                    <a:pt x="177" y="147"/>
                    <a:pt x="177" y="147"/>
                    <a:pt x="177" y="147"/>
                  </a:cubicBezTo>
                  <a:cubicBezTo>
                    <a:pt x="178" y="148"/>
                    <a:pt x="178" y="148"/>
                    <a:pt x="178" y="148"/>
                  </a:cubicBezTo>
                  <a:cubicBezTo>
                    <a:pt x="178" y="149"/>
                    <a:pt x="178" y="149"/>
                    <a:pt x="178" y="149"/>
                  </a:cubicBezTo>
                  <a:cubicBezTo>
                    <a:pt x="179" y="148"/>
                    <a:pt x="179" y="148"/>
                    <a:pt x="179" y="148"/>
                  </a:cubicBezTo>
                  <a:cubicBezTo>
                    <a:pt x="179" y="148"/>
                    <a:pt x="179" y="148"/>
                    <a:pt x="179" y="148"/>
                  </a:cubicBezTo>
                  <a:cubicBezTo>
                    <a:pt x="179" y="149"/>
                    <a:pt x="179" y="149"/>
                    <a:pt x="179" y="149"/>
                  </a:cubicBezTo>
                  <a:cubicBezTo>
                    <a:pt x="180" y="149"/>
                    <a:pt x="180" y="149"/>
                    <a:pt x="180" y="149"/>
                  </a:cubicBezTo>
                  <a:cubicBezTo>
                    <a:pt x="181" y="150"/>
                    <a:pt x="181" y="150"/>
                    <a:pt x="181" y="150"/>
                  </a:cubicBezTo>
                  <a:cubicBezTo>
                    <a:pt x="182" y="149"/>
                    <a:pt x="182" y="149"/>
                    <a:pt x="182" y="149"/>
                  </a:cubicBezTo>
                  <a:cubicBezTo>
                    <a:pt x="183" y="150"/>
                    <a:pt x="183" y="150"/>
                    <a:pt x="183" y="150"/>
                  </a:cubicBezTo>
                  <a:cubicBezTo>
                    <a:pt x="183" y="149"/>
                    <a:pt x="183" y="149"/>
                    <a:pt x="183" y="149"/>
                  </a:cubicBezTo>
                  <a:cubicBezTo>
                    <a:pt x="185" y="148"/>
                    <a:pt x="185" y="148"/>
                    <a:pt x="185" y="148"/>
                  </a:cubicBezTo>
                  <a:cubicBezTo>
                    <a:pt x="185" y="148"/>
                    <a:pt x="185" y="148"/>
                    <a:pt x="185" y="148"/>
                  </a:cubicBezTo>
                  <a:cubicBezTo>
                    <a:pt x="185" y="149"/>
                    <a:pt x="185" y="149"/>
                    <a:pt x="185" y="149"/>
                  </a:cubicBezTo>
                  <a:cubicBezTo>
                    <a:pt x="187" y="149"/>
                    <a:pt x="187" y="149"/>
                    <a:pt x="187" y="149"/>
                  </a:cubicBezTo>
                  <a:cubicBezTo>
                    <a:pt x="188" y="150"/>
                    <a:pt x="188" y="150"/>
                    <a:pt x="188" y="150"/>
                  </a:cubicBezTo>
                  <a:cubicBezTo>
                    <a:pt x="189" y="150"/>
                    <a:pt x="189" y="150"/>
                    <a:pt x="189" y="150"/>
                  </a:cubicBezTo>
                  <a:cubicBezTo>
                    <a:pt x="190" y="150"/>
                    <a:pt x="190" y="150"/>
                    <a:pt x="190" y="150"/>
                  </a:cubicBezTo>
                  <a:cubicBezTo>
                    <a:pt x="190" y="150"/>
                    <a:pt x="190" y="150"/>
                    <a:pt x="190" y="150"/>
                  </a:cubicBezTo>
                  <a:cubicBezTo>
                    <a:pt x="192" y="150"/>
                    <a:pt x="192" y="150"/>
                    <a:pt x="192" y="150"/>
                  </a:cubicBezTo>
                  <a:cubicBezTo>
                    <a:pt x="192" y="151"/>
                    <a:pt x="192" y="151"/>
                    <a:pt x="192" y="151"/>
                  </a:cubicBezTo>
                  <a:cubicBezTo>
                    <a:pt x="193" y="150"/>
                    <a:pt x="193" y="150"/>
                    <a:pt x="193" y="150"/>
                  </a:cubicBezTo>
                  <a:cubicBezTo>
                    <a:pt x="193" y="149"/>
                    <a:pt x="193" y="149"/>
                    <a:pt x="193" y="149"/>
                  </a:cubicBezTo>
                  <a:cubicBezTo>
                    <a:pt x="192" y="149"/>
                    <a:pt x="192" y="149"/>
                    <a:pt x="192" y="149"/>
                  </a:cubicBezTo>
                  <a:cubicBezTo>
                    <a:pt x="192" y="148"/>
                    <a:pt x="192" y="148"/>
                    <a:pt x="192" y="148"/>
                  </a:cubicBezTo>
                  <a:cubicBezTo>
                    <a:pt x="192" y="147"/>
                    <a:pt x="192" y="147"/>
                    <a:pt x="192" y="147"/>
                  </a:cubicBezTo>
                  <a:cubicBezTo>
                    <a:pt x="192" y="147"/>
                    <a:pt x="192" y="147"/>
                    <a:pt x="192" y="147"/>
                  </a:cubicBezTo>
                  <a:cubicBezTo>
                    <a:pt x="193" y="149"/>
                    <a:pt x="193" y="149"/>
                    <a:pt x="193" y="149"/>
                  </a:cubicBezTo>
                  <a:cubicBezTo>
                    <a:pt x="193" y="150"/>
                    <a:pt x="193" y="150"/>
                    <a:pt x="193" y="150"/>
                  </a:cubicBezTo>
                  <a:cubicBezTo>
                    <a:pt x="194" y="151"/>
                    <a:pt x="194" y="151"/>
                    <a:pt x="194" y="151"/>
                  </a:cubicBezTo>
                  <a:cubicBezTo>
                    <a:pt x="195" y="151"/>
                    <a:pt x="195" y="151"/>
                    <a:pt x="195" y="151"/>
                  </a:cubicBezTo>
                  <a:cubicBezTo>
                    <a:pt x="195" y="152"/>
                    <a:pt x="195" y="152"/>
                    <a:pt x="195" y="152"/>
                  </a:cubicBezTo>
                  <a:cubicBezTo>
                    <a:pt x="195" y="151"/>
                    <a:pt x="195" y="151"/>
                    <a:pt x="195" y="151"/>
                  </a:cubicBezTo>
                  <a:cubicBezTo>
                    <a:pt x="195" y="150"/>
                    <a:pt x="195" y="150"/>
                    <a:pt x="195" y="150"/>
                  </a:cubicBezTo>
                  <a:cubicBezTo>
                    <a:pt x="194" y="150"/>
                    <a:pt x="194" y="150"/>
                    <a:pt x="194" y="150"/>
                  </a:cubicBezTo>
                  <a:cubicBezTo>
                    <a:pt x="193" y="149"/>
                    <a:pt x="193" y="149"/>
                    <a:pt x="193" y="149"/>
                  </a:cubicBezTo>
                  <a:cubicBezTo>
                    <a:pt x="193" y="147"/>
                    <a:pt x="193" y="147"/>
                    <a:pt x="193" y="147"/>
                  </a:cubicBezTo>
                  <a:cubicBezTo>
                    <a:pt x="193" y="146"/>
                    <a:pt x="193" y="146"/>
                    <a:pt x="193" y="146"/>
                  </a:cubicBezTo>
                  <a:cubicBezTo>
                    <a:pt x="194" y="147"/>
                    <a:pt x="194" y="147"/>
                    <a:pt x="194" y="147"/>
                  </a:cubicBezTo>
                  <a:cubicBezTo>
                    <a:pt x="194" y="147"/>
                    <a:pt x="194" y="147"/>
                    <a:pt x="194" y="147"/>
                  </a:cubicBezTo>
                  <a:cubicBezTo>
                    <a:pt x="194" y="147"/>
                    <a:pt x="194" y="147"/>
                    <a:pt x="194" y="147"/>
                  </a:cubicBezTo>
                  <a:cubicBezTo>
                    <a:pt x="194" y="147"/>
                    <a:pt x="194" y="147"/>
                    <a:pt x="194" y="147"/>
                  </a:cubicBezTo>
                  <a:cubicBezTo>
                    <a:pt x="194" y="146"/>
                    <a:pt x="194" y="146"/>
                    <a:pt x="194" y="146"/>
                  </a:cubicBezTo>
                  <a:cubicBezTo>
                    <a:pt x="194" y="146"/>
                    <a:pt x="194" y="146"/>
                    <a:pt x="194" y="146"/>
                  </a:cubicBezTo>
                  <a:cubicBezTo>
                    <a:pt x="194" y="145"/>
                    <a:pt x="194" y="145"/>
                    <a:pt x="194" y="145"/>
                  </a:cubicBezTo>
                  <a:cubicBezTo>
                    <a:pt x="194" y="145"/>
                    <a:pt x="194" y="145"/>
                    <a:pt x="194" y="145"/>
                  </a:cubicBezTo>
                  <a:cubicBezTo>
                    <a:pt x="194" y="144"/>
                    <a:pt x="194" y="144"/>
                    <a:pt x="194" y="144"/>
                  </a:cubicBezTo>
                  <a:cubicBezTo>
                    <a:pt x="195" y="144"/>
                    <a:pt x="195" y="144"/>
                    <a:pt x="195" y="144"/>
                  </a:cubicBezTo>
                  <a:cubicBezTo>
                    <a:pt x="195" y="145"/>
                    <a:pt x="195" y="145"/>
                    <a:pt x="195" y="145"/>
                  </a:cubicBezTo>
                  <a:cubicBezTo>
                    <a:pt x="195" y="146"/>
                    <a:pt x="195" y="146"/>
                    <a:pt x="195" y="146"/>
                  </a:cubicBezTo>
                  <a:cubicBezTo>
                    <a:pt x="196" y="146"/>
                    <a:pt x="196" y="146"/>
                    <a:pt x="196" y="146"/>
                  </a:cubicBezTo>
                  <a:cubicBezTo>
                    <a:pt x="196" y="145"/>
                    <a:pt x="196" y="145"/>
                    <a:pt x="196" y="145"/>
                  </a:cubicBezTo>
                  <a:cubicBezTo>
                    <a:pt x="197" y="145"/>
                    <a:pt x="197" y="145"/>
                    <a:pt x="197" y="145"/>
                  </a:cubicBezTo>
                  <a:cubicBezTo>
                    <a:pt x="197" y="144"/>
                    <a:pt x="197" y="144"/>
                    <a:pt x="197" y="144"/>
                  </a:cubicBezTo>
                  <a:cubicBezTo>
                    <a:pt x="198" y="144"/>
                    <a:pt x="198" y="144"/>
                    <a:pt x="198" y="144"/>
                  </a:cubicBezTo>
                  <a:cubicBezTo>
                    <a:pt x="198" y="145"/>
                    <a:pt x="198" y="145"/>
                    <a:pt x="198" y="145"/>
                  </a:cubicBezTo>
                  <a:cubicBezTo>
                    <a:pt x="198" y="145"/>
                    <a:pt x="198" y="145"/>
                    <a:pt x="198" y="145"/>
                  </a:cubicBezTo>
                  <a:cubicBezTo>
                    <a:pt x="198" y="146"/>
                    <a:pt x="198" y="146"/>
                    <a:pt x="198" y="146"/>
                  </a:cubicBezTo>
                  <a:cubicBezTo>
                    <a:pt x="198" y="145"/>
                    <a:pt x="198" y="145"/>
                    <a:pt x="198" y="145"/>
                  </a:cubicBezTo>
                  <a:cubicBezTo>
                    <a:pt x="199" y="145"/>
                    <a:pt x="199" y="145"/>
                    <a:pt x="199" y="145"/>
                  </a:cubicBezTo>
                  <a:cubicBezTo>
                    <a:pt x="199" y="146"/>
                    <a:pt x="199" y="146"/>
                    <a:pt x="199" y="146"/>
                  </a:cubicBezTo>
                  <a:cubicBezTo>
                    <a:pt x="199" y="147"/>
                    <a:pt x="199" y="147"/>
                    <a:pt x="199" y="147"/>
                  </a:cubicBezTo>
                  <a:cubicBezTo>
                    <a:pt x="199" y="147"/>
                    <a:pt x="199" y="147"/>
                    <a:pt x="199" y="147"/>
                  </a:cubicBezTo>
                  <a:cubicBezTo>
                    <a:pt x="199" y="148"/>
                    <a:pt x="199" y="148"/>
                    <a:pt x="199" y="148"/>
                  </a:cubicBezTo>
                  <a:cubicBezTo>
                    <a:pt x="200" y="147"/>
                    <a:pt x="200" y="147"/>
                    <a:pt x="200" y="147"/>
                  </a:cubicBezTo>
                  <a:cubicBezTo>
                    <a:pt x="201" y="148"/>
                    <a:pt x="201" y="148"/>
                    <a:pt x="201" y="148"/>
                  </a:cubicBezTo>
                  <a:cubicBezTo>
                    <a:pt x="200" y="148"/>
                    <a:pt x="200" y="148"/>
                    <a:pt x="200" y="148"/>
                  </a:cubicBezTo>
                  <a:cubicBezTo>
                    <a:pt x="199" y="149"/>
                    <a:pt x="199" y="149"/>
                    <a:pt x="199" y="149"/>
                  </a:cubicBezTo>
                  <a:cubicBezTo>
                    <a:pt x="199" y="149"/>
                    <a:pt x="199" y="149"/>
                    <a:pt x="199" y="149"/>
                  </a:cubicBezTo>
                  <a:cubicBezTo>
                    <a:pt x="200" y="149"/>
                    <a:pt x="200" y="149"/>
                    <a:pt x="200" y="149"/>
                  </a:cubicBezTo>
                  <a:cubicBezTo>
                    <a:pt x="201" y="149"/>
                    <a:pt x="201" y="149"/>
                    <a:pt x="201" y="149"/>
                  </a:cubicBezTo>
                  <a:cubicBezTo>
                    <a:pt x="201" y="148"/>
                    <a:pt x="201" y="148"/>
                    <a:pt x="201" y="148"/>
                  </a:cubicBezTo>
                  <a:cubicBezTo>
                    <a:pt x="203" y="148"/>
                    <a:pt x="203" y="148"/>
                    <a:pt x="203" y="148"/>
                  </a:cubicBezTo>
                  <a:cubicBezTo>
                    <a:pt x="203" y="148"/>
                    <a:pt x="203" y="148"/>
                    <a:pt x="203" y="148"/>
                  </a:cubicBezTo>
                  <a:cubicBezTo>
                    <a:pt x="203" y="148"/>
                    <a:pt x="203" y="148"/>
                    <a:pt x="203" y="148"/>
                  </a:cubicBezTo>
                  <a:cubicBezTo>
                    <a:pt x="203" y="148"/>
                    <a:pt x="203" y="148"/>
                    <a:pt x="203" y="148"/>
                  </a:cubicBezTo>
                  <a:cubicBezTo>
                    <a:pt x="202" y="149"/>
                    <a:pt x="202" y="149"/>
                    <a:pt x="202" y="149"/>
                  </a:cubicBezTo>
                  <a:cubicBezTo>
                    <a:pt x="202" y="150"/>
                    <a:pt x="202" y="150"/>
                    <a:pt x="202" y="150"/>
                  </a:cubicBezTo>
                  <a:cubicBezTo>
                    <a:pt x="201" y="150"/>
                    <a:pt x="201" y="150"/>
                    <a:pt x="201" y="150"/>
                  </a:cubicBezTo>
                  <a:cubicBezTo>
                    <a:pt x="201" y="151"/>
                    <a:pt x="201" y="151"/>
                    <a:pt x="201" y="151"/>
                  </a:cubicBezTo>
                  <a:cubicBezTo>
                    <a:pt x="199" y="152"/>
                    <a:pt x="199" y="152"/>
                    <a:pt x="199" y="152"/>
                  </a:cubicBezTo>
                  <a:cubicBezTo>
                    <a:pt x="199" y="152"/>
                    <a:pt x="199" y="152"/>
                    <a:pt x="199" y="152"/>
                  </a:cubicBezTo>
                  <a:cubicBezTo>
                    <a:pt x="199" y="153"/>
                    <a:pt x="199" y="153"/>
                    <a:pt x="199" y="153"/>
                  </a:cubicBezTo>
                  <a:cubicBezTo>
                    <a:pt x="199" y="152"/>
                    <a:pt x="199" y="152"/>
                    <a:pt x="199" y="152"/>
                  </a:cubicBezTo>
                  <a:cubicBezTo>
                    <a:pt x="198" y="153"/>
                    <a:pt x="198" y="153"/>
                    <a:pt x="198" y="153"/>
                  </a:cubicBezTo>
                  <a:cubicBezTo>
                    <a:pt x="198" y="154"/>
                    <a:pt x="198" y="154"/>
                    <a:pt x="198" y="154"/>
                  </a:cubicBezTo>
                  <a:cubicBezTo>
                    <a:pt x="198" y="155"/>
                    <a:pt x="198" y="155"/>
                    <a:pt x="198" y="155"/>
                  </a:cubicBezTo>
                  <a:cubicBezTo>
                    <a:pt x="199" y="154"/>
                    <a:pt x="199" y="154"/>
                    <a:pt x="199" y="154"/>
                  </a:cubicBezTo>
                  <a:cubicBezTo>
                    <a:pt x="199" y="154"/>
                    <a:pt x="199" y="154"/>
                    <a:pt x="199" y="154"/>
                  </a:cubicBezTo>
                  <a:cubicBezTo>
                    <a:pt x="199" y="155"/>
                    <a:pt x="199" y="155"/>
                    <a:pt x="199" y="155"/>
                  </a:cubicBezTo>
                  <a:cubicBezTo>
                    <a:pt x="198" y="156"/>
                    <a:pt x="198" y="156"/>
                    <a:pt x="198" y="156"/>
                  </a:cubicBezTo>
                  <a:cubicBezTo>
                    <a:pt x="198" y="156"/>
                    <a:pt x="198" y="156"/>
                    <a:pt x="198" y="156"/>
                  </a:cubicBezTo>
                  <a:cubicBezTo>
                    <a:pt x="199" y="156"/>
                    <a:pt x="199" y="156"/>
                    <a:pt x="199" y="156"/>
                  </a:cubicBezTo>
                  <a:cubicBezTo>
                    <a:pt x="200" y="155"/>
                    <a:pt x="200" y="155"/>
                    <a:pt x="200" y="155"/>
                  </a:cubicBezTo>
                  <a:cubicBezTo>
                    <a:pt x="201" y="155"/>
                    <a:pt x="201" y="155"/>
                    <a:pt x="201" y="155"/>
                  </a:cubicBezTo>
                  <a:cubicBezTo>
                    <a:pt x="200" y="156"/>
                    <a:pt x="200" y="156"/>
                    <a:pt x="200" y="156"/>
                  </a:cubicBezTo>
                  <a:cubicBezTo>
                    <a:pt x="200" y="157"/>
                    <a:pt x="200" y="157"/>
                    <a:pt x="200" y="157"/>
                  </a:cubicBezTo>
                  <a:cubicBezTo>
                    <a:pt x="200" y="157"/>
                    <a:pt x="200" y="157"/>
                    <a:pt x="200" y="157"/>
                  </a:cubicBezTo>
                  <a:cubicBezTo>
                    <a:pt x="201" y="156"/>
                    <a:pt x="201" y="156"/>
                    <a:pt x="201" y="156"/>
                  </a:cubicBezTo>
                  <a:cubicBezTo>
                    <a:pt x="200" y="157"/>
                    <a:pt x="200" y="157"/>
                    <a:pt x="200" y="157"/>
                  </a:cubicBezTo>
                  <a:cubicBezTo>
                    <a:pt x="200" y="158"/>
                    <a:pt x="200" y="158"/>
                    <a:pt x="200" y="158"/>
                  </a:cubicBezTo>
                  <a:cubicBezTo>
                    <a:pt x="200" y="159"/>
                    <a:pt x="200" y="159"/>
                    <a:pt x="200" y="159"/>
                  </a:cubicBezTo>
                  <a:cubicBezTo>
                    <a:pt x="199" y="158"/>
                    <a:pt x="199" y="158"/>
                    <a:pt x="199" y="158"/>
                  </a:cubicBezTo>
                  <a:cubicBezTo>
                    <a:pt x="198" y="157"/>
                    <a:pt x="198" y="157"/>
                    <a:pt x="198" y="157"/>
                  </a:cubicBezTo>
                  <a:cubicBezTo>
                    <a:pt x="197" y="158"/>
                    <a:pt x="197" y="158"/>
                    <a:pt x="197" y="158"/>
                  </a:cubicBezTo>
                  <a:cubicBezTo>
                    <a:pt x="197" y="157"/>
                    <a:pt x="197" y="157"/>
                    <a:pt x="197" y="157"/>
                  </a:cubicBezTo>
                  <a:cubicBezTo>
                    <a:pt x="197" y="157"/>
                    <a:pt x="197" y="157"/>
                    <a:pt x="197" y="157"/>
                  </a:cubicBezTo>
                  <a:cubicBezTo>
                    <a:pt x="196" y="158"/>
                    <a:pt x="196" y="158"/>
                    <a:pt x="196" y="158"/>
                  </a:cubicBezTo>
                  <a:cubicBezTo>
                    <a:pt x="197" y="159"/>
                    <a:pt x="197" y="159"/>
                    <a:pt x="197" y="159"/>
                  </a:cubicBezTo>
                  <a:cubicBezTo>
                    <a:pt x="197" y="160"/>
                    <a:pt x="197" y="160"/>
                    <a:pt x="197" y="160"/>
                  </a:cubicBezTo>
                  <a:cubicBezTo>
                    <a:pt x="197" y="162"/>
                    <a:pt x="197" y="162"/>
                    <a:pt x="197" y="162"/>
                  </a:cubicBezTo>
                  <a:cubicBezTo>
                    <a:pt x="198" y="160"/>
                    <a:pt x="198" y="160"/>
                    <a:pt x="198" y="160"/>
                  </a:cubicBezTo>
                  <a:cubicBezTo>
                    <a:pt x="197" y="159"/>
                    <a:pt x="197" y="159"/>
                    <a:pt x="197" y="159"/>
                  </a:cubicBezTo>
                  <a:cubicBezTo>
                    <a:pt x="198" y="158"/>
                    <a:pt x="198" y="158"/>
                    <a:pt x="198" y="158"/>
                  </a:cubicBezTo>
                  <a:cubicBezTo>
                    <a:pt x="198" y="159"/>
                    <a:pt x="198" y="159"/>
                    <a:pt x="198" y="159"/>
                  </a:cubicBezTo>
                  <a:cubicBezTo>
                    <a:pt x="199" y="159"/>
                    <a:pt x="199" y="159"/>
                    <a:pt x="199" y="159"/>
                  </a:cubicBezTo>
                  <a:cubicBezTo>
                    <a:pt x="200" y="159"/>
                    <a:pt x="200" y="159"/>
                    <a:pt x="200" y="159"/>
                  </a:cubicBezTo>
                  <a:cubicBezTo>
                    <a:pt x="201" y="159"/>
                    <a:pt x="201" y="159"/>
                    <a:pt x="201" y="159"/>
                  </a:cubicBezTo>
                  <a:cubicBezTo>
                    <a:pt x="201" y="158"/>
                    <a:pt x="201" y="158"/>
                    <a:pt x="201" y="158"/>
                  </a:cubicBezTo>
                  <a:cubicBezTo>
                    <a:pt x="202" y="158"/>
                    <a:pt x="202" y="158"/>
                    <a:pt x="202" y="158"/>
                  </a:cubicBezTo>
                  <a:cubicBezTo>
                    <a:pt x="203" y="157"/>
                    <a:pt x="203" y="157"/>
                    <a:pt x="203" y="157"/>
                  </a:cubicBezTo>
                  <a:cubicBezTo>
                    <a:pt x="204" y="157"/>
                    <a:pt x="204" y="157"/>
                    <a:pt x="204" y="157"/>
                  </a:cubicBezTo>
                  <a:cubicBezTo>
                    <a:pt x="204" y="156"/>
                    <a:pt x="204" y="156"/>
                    <a:pt x="204" y="156"/>
                  </a:cubicBezTo>
                  <a:cubicBezTo>
                    <a:pt x="203" y="157"/>
                    <a:pt x="203" y="157"/>
                    <a:pt x="203" y="157"/>
                  </a:cubicBezTo>
                  <a:cubicBezTo>
                    <a:pt x="203" y="156"/>
                    <a:pt x="203" y="156"/>
                    <a:pt x="203" y="156"/>
                  </a:cubicBezTo>
                  <a:cubicBezTo>
                    <a:pt x="202" y="157"/>
                    <a:pt x="202" y="157"/>
                    <a:pt x="202" y="157"/>
                  </a:cubicBezTo>
                  <a:cubicBezTo>
                    <a:pt x="202" y="157"/>
                    <a:pt x="202" y="157"/>
                    <a:pt x="202" y="157"/>
                  </a:cubicBezTo>
                  <a:cubicBezTo>
                    <a:pt x="201" y="157"/>
                    <a:pt x="201" y="157"/>
                    <a:pt x="201" y="157"/>
                  </a:cubicBezTo>
                  <a:cubicBezTo>
                    <a:pt x="202" y="156"/>
                    <a:pt x="202" y="156"/>
                    <a:pt x="202" y="156"/>
                  </a:cubicBezTo>
                  <a:cubicBezTo>
                    <a:pt x="202" y="156"/>
                    <a:pt x="202" y="156"/>
                    <a:pt x="202" y="156"/>
                  </a:cubicBezTo>
                  <a:cubicBezTo>
                    <a:pt x="202" y="155"/>
                    <a:pt x="202" y="155"/>
                    <a:pt x="202" y="155"/>
                  </a:cubicBezTo>
                  <a:cubicBezTo>
                    <a:pt x="202" y="155"/>
                    <a:pt x="202" y="155"/>
                    <a:pt x="202" y="155"/>
                  </a:cubicBezTo>
                  <a:cubicBezTo>
                    <a:pt x="203" y="154"/>
                    <a:pt x="203" y="154"/>
                    <a:pt x="203" y="154"/>
                  </a:cubicBezTo>
                  <a:cubicBezTo>
                    <a:pt x="202" y="153"/>
                    <a:pt x="202" y="153"/>
                    <a:pt x="202" y="153"/>
                  </a:cubicBezTo>
                  <a:cubicBezTo>
                    <a:pt x="202" y="153"/>
                    <a:pt x="202" y="153"/>
                    <a:pt x="202" y="153"/>
                  </a:cubicBezTo>
                  <a:cubicBezTo>
                    <a:pt x="202" y="152"/>
                    <a:pt x="202" y="152"/>
                    <a:pt x="202" y="152"/>
                  </a:cubicBezTo>
                  <a:cubicBezTo>
                    <a:pt x="203" y="151"/>
                    <a:pt x="203" y="151"/>
                    <a:pt x="203" y="151"/>
                  </a:cubicBezTo>
                  <a:cubicBezTo>
                    <a:pt x="203" y="150"/>
                    <a:pt x="203" y="150"/>
                    <a:pt x="203" y="150"/>
                  </a:cubicBezTo>
                  <a:cubicBezTo>
                    <a:pt x="204" y="150"/>
                    <a:pt x="204" y="150"/>
                    <a:pt x="204" y="150"/>
                  </a:cubicBezTo>
                  <a:cubicBezTo>
                    <a:pt x="205" y="150"/>
                    <a:pt x="205" y="150"/>
                    <a:pt x="205" y="150"/>
                  </a:cubicBezTo>
                  <a:cubicBezTo>
                    <a:pt x="204" y="150"/>
                    <a:pt x="204" y="150"/>
                    <a:pt x="204" y="150"/>
                  </a:cubicBezTo>
                  <a:cubicBezTo>
                    <a:pt x="205" y="150"/>
                    <a:pt x="205" y="150"/>
                    <a:pt x="205" y="150"/>
                  </a:cubicBezTo>
                  <a:cubicBezTo>
                    <a:pt x="205" y="150"/>
                    <a:pt x="205" y="150"/>
                    <a:pt x="205" y="150"/>
                  </a:cubicBezTo>
                  <a:cubicBezTo>
                    <a:pt x="206" y="150"/>
                    <a:pt x="206" y="150"/>
                    <a:pt x="206" y="150"/>
                  </a:cubicBezTo>
                  <a:cubicBezTo>
                    <a:pt x="206" y="150"/>
                    <a:pt x="206" y="150"/>
                    <a:pt x="206" y="150"/>
                  </a:cubicBezTo>
                  <a:cubicBezTo>
                    <a:pt x="206" y="150"/>
                    <a:pt x="206" y="150"/>
                    <a:pt x="206" y="150"/>
                  </a:cubicBezTo>
                  <a:cubicBezTo>
                    <a:pt x="207" y="150"/>
                    <a:pt x="207" y="150"/>
                    <a:pt x="207" y="150"/>
                  </a:cubicBezTo>
                  <a:cubicBezTo>
                    <a:pt x="207" y="150"/>
                    <a:pt x="207" y="150"/>
                    <a:pt x="207" y="150"/>
                  </a:cubicBezTo>
                  <a:cubicBezTo>
                    <a:pt x="209" y="149"/>
                    <a:pt x="209" y="149"/>
                    <a:pt x="209" y="149"/>
                  </a:cubicBezTo>
                  <a:cubicBezTo>
                    <a:pt x="210" y="148"/>
                    <a:pt x="210" y="148"/>
                    <a:pt x="210" y="148"/>
                  </a:cubicBezTo>
                  <a:cubicBezTo>
                    <a:pt x="210" y="148"/>
                    <a:pt x="210" y="148"/>
                    <a:pt x="210" y="148"/>
                  </a:cubicBezTo>
                  <a:cubicBezTo>
                    <a:pt x="210" y="148"/>
                    <a:pt x="210" y="148"/>
                    <a:pt x="210" y="148"/>
                  </a:cubicBezTo>
                  <a:cubicBezTo>
                    <a:pt x="211" y="147"/>
                    <a:pt x="211" y="147"/>
                    <a:pt x="211" y="147"/>
                  </a:cubicBezTo>
                  <a:cubicBezTo>
                    <a:pt x="212" y="147"/>
                    <a:pt x="212" y="147"/>
                    <a:pt x="212" y="147"/>
                  </a:cubicBezTo>
                  <a:cubicBezTo>
                    <a:pt x="213" y="146"/>
                    <a:pt x="213" y="146"/>
                    <a:pt x="213" y="146"/>
                  </a:cubicBezTo>
                  <a:cubicBezTo>
                    <a:pt x="213" y="146"/>
                    <a:pt x="213" y="146"/>
                    <a:pt x="213" y="146"/>
                  </a:cubicBezTo>
                  <a:cubicBezTo>
                    <a:pt x="213" y="144"/>
                    <a:pt x="213" y="144"/>
                    <a:pt x="213" y="144"/>
                  </a:cubicBezTo>
                  <a:cubicBezTo>
                    <a:pt x="214" y="144"/>
                    <a:pt x="214" y="144"/>
                    <a:pt x="214" y="144"/>
                  </a:cubicBezTo>
                  <a:cubicBezTo>
                    <a:pt x="214" y="143"/>
                    <a:pt x="214" y="143"/>
                    <a:pt x="214" y="143"/>
                  </a:cubicBezTo>
                  <a:cubicBezTo>
                    <a:pt x="214" y="142"/>
                    <a:pt x="214" y="142"/>
                    <a:pt x="214" y="142"/>
                  </a:cubicBezTo>
                  <a:cubicBezTo>
                    <a:pt x="213" y="143"/>
                    <a:pt x="213" y="143"/>
                    <a:pt x="213" y="143"/>
                  </a:cubicBezTo>
                  <a:cubicBezTo>
                    <a:pt x="212" y="143"/>
                    <a:pt x="212" y="143"/>
                    <a:pt x="212" y="143"/>
                  </a:cubicBezTo>
                  <a:cubicBezTo>
                    <a:pt x="213" y="143"/>
                    <a:pt x="213" y="143"/>
                    <a:pt x="213" y="143"/>
                  </a:cubicBezTo>
                  <a:cubicBezTo>
                    <a:pt x="212" y="144"/>
                    <a:pt x="212" y="144"/>
                    <a:pt x="212" y="144"/>
                  </a:cubicBezTo>
                  <a:cubicBezTo>
                    <a:pt x="211" y="144"/>
                    <a:pt x="211" y="144"/>
                    <a:pt x="211" y="144"/>
                  </a:cubicBezTo>
                  <a:cubicBezTo>
                    <a:pt x="211" y="144"/>
                    <a:pt x="211" y="144"/>
                    <a:pt x="211" y="144"/>
                  </a:cubicBezTo>
                  <a:cubicBezTo>
                    <a:pt x="210" y="144"/>
                    <a:pt x="210" y="144"/>
                    <a:pt x="210" y="144"/>
                  </a:cubicBezTo>
                  <a:cubicBezTo>
                    <a:pt x="210" y="143"/>
                    <a:pt x="210" y="143"/>
                    <a:pt x="210" y="143"/>
                  </a:cubicBezTo>
                  <a:cubicBezTo>
                    <a:pt x="211" y="142"/>
                    <a:pt x="211" y="142"/>
                    <a:pt x="211" y="142"/>
                  </a:cubicBezTo>
                  <a:cubicBezTo>
                    <a:pt x="211" y="142"/>
                    <a:pt x="211" y="142"/>
                    <a:pt x="211" y="142"/>
                  </a:cubicBezTo>
                  <a:cubicBezTo>
                    <a:pt x="212" y="142"/>
                    <a:pt x="212" y="142"/>
                    <a:pt x="212" y="142"/>
                  </a:cubicBezTo>
                  <a:cubicBezTo>
                    <a:pt x="213" y="141"/>
                    <a:pt x="213" y="141"/>
                    <a:pt x="213" y="141"/>
                  </a:cubicBezTo>
                  <a:cubicBezTo>
                    <a:pt x="213" y="141"/>
                    <a:pt x="213" y="141"/>
                    <a:pt x="213" y="141"/>
                  </a:cubicBezTo>
                  <a:cubicBezTo>
                    <a:pt x="213" y="140"/>
                    <a:pt x="213" y="140"/>
                    <a:pt x="213" y="140"/>
                  </a:cubicBezTo>
                  <a:cubicBezTo>
                    <a:pt x="213" y="140"/>
                    <a:pt x="213" y="140"/>
                    <a:pt x="213" y="140"/>
                  </a:cubicBezTo>
                  <a:cubicBezTo>
                    <a:pt x="214" y="139"/>
                    <a:pt x="214" y="139"/>
                    <a:pt x="214" y="139"/>
                  </a:cubicBezTo>
                  <a:cubicBezTo>
                    <a:pt x="215" y="140"/>
                    <a:pt x="215" y="140"/>
                    <a:pt x="215" y="140"/>
                  </a:cubicBezTo>
                  <a:cubicBezTo>
                    <a:pt x="215" y="140"/>
                    <a:pt x="215" y="140"/>
                    <a:pt x="215" y="140"/>
                  </a:cubicBezTo>
                  <a:cubicBezTo>
                    <a:pt x="214" y="141"/>
                    <a:pt x="214" y="141"/>
                    <a:pt x="214" y="141"/>
                  </a:cubicBezTo>
                  <a:cubicBezTo>
                    <a:pt x="215" y="141"/>
                    <a:pt x="215" y="141"/>
                    <a:pt x="215" y="141"/>
                  </a:cubicBezTo>
                  <a:cubicBezTo>
                    <a:pt x="216" y="141"/>
                    <a:pt x="216" y="141"/>
                    <a:pt x="216" y="141"/>
                  </a:cubicBezTo>
                  <a:cubicBezTo>
                    <a:pt x="216" y="139"/>
                    <a:pt x="216" y="139"/>
                    <a:pt x="216" y="139"/>
                  </a:cubicBezTo>
                  <a:cubicBezTo>
                    <a:pt x="216" y="139"/>
                    <a:pt x="216" y="139"/>
                    <a:pt x="216" y="139"/>
                  </a:cubicBezTo>
                  <a:cubicBezTo>
                    <a:pt x="215" y="138"/>
                    <a:pt x="215" y="138"/>
                    <a:pt x="215" y="138"/>
                  </a:cubicBezTo>
                  <a:cubicBezTo>
                    <a:pt x="215" y="138"/>
                    <a:pt x="215" y="138"/>
                    <a:pt x="215" y="138"/>
                  </a:cubicBezTo>
                  <a:cubicBezTo>
                    <a:pt x="214" y="138"/>
                    <a:pt x="214" y="138"/>
                    <a:pt x="214" y="138"/>
                  </a:cubicBezTo>
                  <a:cubicBezTo>
                    <a:pt x="213" y="138"/>
                    <a:pt x="213" y="138"/>
                    <a:pt x="213" y="138"/>
                  </a:cubicBezTo>
                  <a:cubicBezTo>
                    <a:pt x="212" y="137"/>
                    <a:pt x="212" y="137"/>
                    <a:pt x="212" y="137"/>
                  </a:cubicBezTo>
                  <a:cubicBezTo>
                    <a:pt x="213" y="136"/>
                    <a:pt x="213" y="136"/>
                    <a:pt x="213" y="136"/>
                  </a:cubicBezTo>
                  <a:cubicBezTo>
                    <a:pt x="212" y="137"/>
                    <a:pt x="212" y="137"/>
                    <a:pt x="212" y="137"/>
                  </a:cubicBezTo>
                  <a:cubicBezTo>
                    <a:pt x="212" y="137"/>
                    <a:pt x="212" y="137"/>
                    <a:pt x="212" y="137"/>
                  </a:cubicBezTo>
                  <a:cubicBezTo>
                    <a:pt x="211" y="136"/>
                    <a:pt x="211" y="136"/>
                    <a:pt x="211" y="136"/>
                  </a:cubicBezTo>
                  <a:cubicBezTo>
                    <a:pt x="210" y="135"/>
                    <a:pt x="210" y="135"/>
                    <a:pt x="210" y="135"/>
                  </a:cubicBezTo>
                  <a:cubicBezTo>
                    <a:pt x="210" y="134"/>
                    <a:pt x="210" y="134"/>
                    <a:pt x="210" y="134"/>
                  </a:cubicBezTo>
                  <a:cubicBezTo>
                    <a:pt x="210" y="134"/>
                    <a:pt x="210" y="134"/>
                    <a:pt x="210" y="134"/>
                  </a:cubicBezTo>
                  <a:cubicBezTo>
                    <a:pt x="209" y="134"/>
                    <a:pt x="209" y="134"/>
                    <a:pt x="209" y="134"/>
                  </a:cubicBezTo>
                  <a:cubicBezTo>
                    <a:pt x="209" y="134"/>
                    <a:pt x="209" y="134"/>
                    <a:pt x="209" y="134"/>
                  </a:cubicBezTo>
                  <a:cubicBezTo>
                    <a:pt x="209" y="133"/>
                    <a:pt x="209" y="133"/>
                    <a:pt x="209" y="133"/>
                  </a:cubicBezTo>
                  <a:cubicBezTo>
                    <a:pt x="209" y="133"/>
                    <a:pt x="209" y="133"/>
                    <a:pt x="209" y="133"/>
                  </a:cubicBezTo>
                  <a:cubicBezTo>
                    <a:pt x="209" y="132"/>
                    <a:pt x="209" y="132"/>
                    <a:pt x="209" y="132"/>
                  </a:cubicBezTo>
                  <a:cubicBezTo>
                    <a:pt x="209" y="131"/>
                    <a:pt x="209" y="131"/>
                    <a:pt x="209" y="131"/>
                  </a:cubicBezTo>
                  <a:cubicBezTo>
                    <a:pt x="209" y="129"/>
                    <a:pt x="209" y="129"/>
                    <a:pt x="209" y="129"/>
                  </a:cubicBezTo>
                  <a:cubicBezTo>
                    <a:pt x="209" y="129"/>
                    <a:pt x="209" y="129"/>
                    <a:pt x="209" y="129"/>
                  </a:cubicBezTo>
                  <a:cubicBezTo>
                    <a:pt x="211" y="128"/>
                    <a:pt x="211" y="128"/>
                    <a:pt x="211" y="128"/>
                  </a:cubicBezTo>
                  <a:cubicBezTo>
                    <a:pt x="212" y="127"/>
                    <a:pt x="212" y="127"/>
                    <a:pt x="212" y="127"/>
                  </a:cubicBezTo>
                  <a:cubicBezTo>
                    <a:pt x="212" y="127"/>
                    <a:pt x="212" y="127"/>
                    <a:pt x="212" y="127"/>
                  </a:cubicBezTo>
                  <a:cubicBezTo>
                    <a:pt x="212" y="127"/>
                    <a:pt x="212" y="127"/>
                    <a:pt x="212" y="127"/>
                  </a:cubicBezTo>
                  <a:cubicBezTo>
                    <a:pt x="213" y="127"/>
                    <a:pt x="213" y="127"/>
                    <a:pt x="213" y="127"/>
                  </a:cubicBezTo>
                  <a:cubicBezTo>
                    <a:pt x="213" y="126"/>
                    <a:pt x="213" y="126"/>
                    <a:pt x="213" y="126"/>
                  </a:cubicBezTo>
                  <a:cubicBezTo>
                    <a:pt x="213" y="126"/>
                    <a:pt x="213" y="126"/>
                    <a:pt x="213" y="126"/>
                  </a:cubicBezTo>
                  <a:cubicBezTo>
                    <a:pt x="212" y="126"/>
                    <a:pt x="212" y="126"/>
                    <a:pt x="212" y="126"/>
                  </a:cubicBezTo>
                  <a:cubicBezTo>
                    <a:pt x="212" y="126"/>
                    <a:pt x="212" y="126"/>
                    <a:pt x="212" y="126"/>
                  </a:cubicBezTo>
                  <a:cubicBezTo>
                    <a:pt x="212" y="126"/>
                    <a:pt x="212" y="126"/>
                    <a:pt x="212" y="126"/>
                  </a:cubicBezTo>
                  <a:cubicBezTo>
                    <a:pt x="211" y="125"/>
                    <a:pt x="211" y="125"/>
                    <a:pt x="211" y="125"/>
                  </a:cubicBezTo>
                  <a:cubicBezTo>
                    <a:pt x="211" y="124"/>
                    <a:pt x="211" y="124"/>
                    <a:pt x="211" y="124"/>
                  </a:cubicBezTo>
                  <a:cubicBezTo>
                    <a:pt x="213" y="123"/>
                    <a:pt x="213" y="123"/>
                    <a:pt x="213" y="123"/>
                  </a:cubicBezTo>
                  <a:cubicBezTo>
                    <a:pt x="213" y="122"/>
                    <a:pt x="213" y="122"/>
                    <a:pt x="213" y="122"/>
                  </a:cubicBezTo>
                  <a:cubicBezTo>
                    <a:pt x="214" y="121"/>
                    <a:pt x="214" y="121"/>
                    <a:pt x="214" y="121"/>
                  </a:cubicBezTo>
                  <a:cubicBezTo>
                    <a:pt x="214" y="120"/>
                    <a:pt x="214" y="120"/>
                    <a:pt x="214" y="120"/>
                  </a:cubicBezTo>
                  <a:cubicBezTo>
                    <a:pt x="215" y="120"/>
                    <a:pt x="215" y="120"/>
                    <a:pt x="215" y="120"/>
                  </a:cubicBezTo>
                  <a:cubicBezTo>
                    <a:pt x="216" y="119"/>
                    <a:pt x="216" y="119"/>
                    <a:pt x="216" y="119"/>
                  </a:cubicBezTo>
                  <a:cubicBezTo>
                    <a:pt x="217" y="119"/>
                    <a:pt x="217" y="119"/>
                    <a:pt x="217" y="119"/>
                  </a:cubicBezTo>
                  <a:cubicBezTo>
                    <a:pt x="217" y="119"/>
                    <a:pt x="217" y="119"/>
                    <a:pt x="217" y="119"/>
                  </a:cubicBezTo>
                  <a:cubicBezTo>
                    <a:pt x="217" y="120"/>
                    <a:pt x="217" y="120"/>
                    <a:pt x="217" y="120"/>
                  </a:cubicBezTo>
                  <a:cubicBezTo>
                    <a:pt x="217" y="121"/>
                    <a:pt x="217" y="121"/>
                    <a:pt x="217" y="121"/>
                  </a:cubicBezTo>
                  <a:cubicBezTo>
                    <a:pt x="217" y="121"/>
                    <a:pt x="217" y="121"/>
                    <a:pt x="217" y="121"/>
                  </a:cubicBezTo>
                  <a:cubicBezTo>
                    <a:pt x="218" y="121"/>
                    <a:pt x="218" y="121"/>
                    <a:pt x="218" y="121"/>
                  </a:cubicBezTo>
                  <a:cubicBezTo>
                    <a:pt x="218" y="120"/>
                    <a:pt x="218" y="120"/>
                    <a:pt x="218" y="120"/>
                  </a:cubicBezTo>
                  <a:cubicBezTo>
                    <a:pt x="219" y="119"/>
                    <a:pt x="219" y="119"/>
                    <a:pt x="219" y="119"/>
                  </a:cubicBezTo>
                  <a:cubicBezTo>
                    <a:pt x="219" y="119"/>
                    <a:pt x="219" y="119"/>
                    <a:pt x="219" y="119"/>
                  </a:cubicBezTo>
                  <a:cubicBezTo>
                    <a:pt x="219" y="119"/>
                    <a:pt x="219" y="119"/>
                    <a:pt x="219" y="119"/>
                  </a:cubicBezTo>
                  <a:cubicBezTo>
                    <a:pt x="218" y="118"/>
                    <a:pt x="218" y="118"/>
                    <a:pt x="218" y="118"/>
                  </a:cubicBezTo>
                  <a:cubicBezTo>
                    <a:pt x="217" y="118"/>
                    <a:pt x="217" y="118"/>
                    <a:pt x="217" y="118"/>
                  </a:cubicBezTo>
                  <a:cubicBezTo>
                    <a:pt x="218" y="117"/>
                    <a:pt x="218" y="117"/>
                    <a:pt x="218" y="117"/>
                  </a:cubicBezTo>
                  <a:cubicBezTo>
                    <a:pt x="219" y="117"/>
                    <a:pt x="219" y="117"/>
                    <a:pt x="219" y="117"/>
                  </a:cubicBezTo>
                  <a:cubicBezTo>
                    <a:pt x="220" y="116"/>
                    <a:pt x="220" y="116"/>
                    <a:pt x="220" y="116"/>
                  </a:cubicBezTo>
                  <a:cubicBezTo>
                    <a:pt x="221" y="116"/>
                    <a:pt x="221" y="116"/>
                    <a:pt x="221" y="116"/>
                  </a:cubicBezTo>
                  <a:cubicBezTo>
                    <a:pt x="221" y="115"/>
                    <a:pt x="221" y="115"/>
                    <a:pt x="221" y="115"/>
                  </a:cubicBezTo>
                  <a:cubicBezTo>
                    <a:pt x="221" y="115"/>
                    <a:pt x="221" y="115"/>
                    <a:pt x="221" y="115"/>
                  </a:cubicBezTo>
                  <a:cubicBezTo>
                    <a:pt x="222" y="115"/>
                    <a:pt x="222" y="115"/>
                    <a:pt x="222" y="115"/>
                  </a:cubicBezTo>
                  <a:cubicBezTo>
                    <a:pt x="224" y="115"/>
                    <a:pt x="224" y="115"/>
                    <a:pt x="224" y="115"/>
                  </a:cubicBezTo>
                  <a:cubicBezTo>
                    <a:pt x="224" y="116"/>
                    <a:pt x="224" y="116"/>
                    <a:pt x="224" y="116"/>
                  </a:cubicBezTo>
                  <a:cubicBezTo>
                    <a:pt x="224" y="116"/>
                    <a:pt x="224" y="116"/>
                    <a:pt x="224" y="116"/>
                  </a:cubicBezTo>
                  <a:cubicBezTo>
                    <a:pt x="224" y="117"/>
                    <a:pt x="224" y="117"/>
                    <a:pt x="224" y="117"/>
                  </a:cubicBezTo>
                  <a:cubicBezTo>
                    <a:pt x="225" y="117"/>
                    <a:pt x="225" y="117"/>
                    <a:pt x="225" y="117"/>
                  </a:cubicBezTo>
                  <a:cubicBezTo>
                    <a:pt x="226" y="118"/>
                    <a:pt x="226" y="118"/>
                    <a:pt x="226" y="118"/>
                  </a:cubicBezTo>
                  <a:cubicBezTo>
                    <a:pt x="225" y="118"/>
                    <a:pt x="225" y="118"/>
                    <a:pt x="225" y="118"/>
                  </a:cubicBezTo>
                  <a:cubicBezTo>
                    <a:pt x="225" y="119"/>
                    <a:pt x="225" y="119"/>
                    <a:pt x="225" y="119"/>
                  </a:cubicBezTo>
                  <a:cubicBezTo>
                    <a:pt x="225" y="119"/>
                    <a:pt x="225" y="119"/>
                    <a:pt x="225" y="119"/>
                  </a:cubicBezTo>
                  <a:cubicBezTo>
                    <a:pt x="225" y="120"/>
                    <a:pt x="225" y="120"/>
                    <a:pt x="225" y="120"/>
                  </a:cubicBezTo>
                  <a:cubicBezTo>
                    <a:pt x="226" y="121"/>
                    <a:pt x="226" y="121"/>
                    <a:pt x="226" y="121"/>
                  </a:cubicBezTo>
                  <a:cubicBezTo>
                    <a:pt x="226" y="121"/>
                    <a:pt x="226" y="121"/>
                    <a:pt x="226" y="121"/>
                  </a:cubicBezTo>
                  <a:cubicBezTo>
                    <a:pt x="226" y="123"/>
                    <a:pt x="226" y="123"/>
                    <a:pt x="226" y="123"/>
                  </a:cubicBezTo>
                  <a:cubicBezTo>
                    <a:pt x="226" y="123"/>
                    <a:pt x="226" y="123"/>
                    <a:pt x="226" y="123"/>
                  </a:cubicBezTo>
                  <a:cubicBezTo>
                    <a:pt x="226" y="123"/>
                    <a:pt x="226" y="123"/>
                    <a:pt x="226" y="123"/>
                  </a:cubicBezTo>
                  <a:cubicBezTo>
                    <a:pt x="226" y="124"/>
                    <a:pt x="226" y="124"/>
                    <a:pt x="226" y="124"/>
                  </a:cubicBezTo>
                  <a:cubicBezTo>
                    <a:pt x="226" y="125"/>
                    <a:pt x="226" y="125"/>
                    <a:pt x="226" y="125"/>
                  </a:cubicBezTo>
                  <a:cubicBezTo>
                    <a:pt x="225" y="126"/>
                    <a:pt x="225" y="126"/>
                    <a:pt x="225" y="126"/>
                  </a:cubicBezTo>
                  <a:cubicBezTo>
                    <a:pt x="225" y="127"/>
                    <a:pt x="225" y="127"/>
                    <a:pt x="225" y="127"/>
                  </a:cubicBezTo>
                  <a:cubicBezTo>
                    <a:pt x="224" y="127"/>
                    <a:pt x="224" y="127"/>
                    <a:pt x="224" y="127"/>
                  </a:cubicBezTo>
                  <a:cubicBezTo>
                    <a:pt x="225" y="128"/>
                    <a:pt x="225" y="128"/>
                    <a:pt x="225" y="128"/>
                  </a:cubicBezTo>
                  <a:cubicBezTo>
                    <a:pt x="225" y="128"/>
                    <a:pt x="225" y="128"/>
                    <a:pt x="225" y="128"/>
                  </a:cubicBezTo>
                  <a:cubicBezTo>
                    <a:pt x="225" y="129"/>
                    <a:pt x="225" y="129"/>
                    <a:pt x="225" y="129"/>
                  </a:cubicBezTo>
                  <a:cubicBezTo>
                    <a:pt x="225" y="130"/>
                    <a:pt x="225" y="130"/>
                    <a:pt x="225" y="130"/>
                  </a:cubicBezTo>
                  <a:cubicBezTo>
                    <a:pt x="225" y="130"/>
                    <a:pt x="225" y="130"/>
                    <a:pt x="225" y="130"/>
                  </a:cubicBezTo>
                  <a:cubicBezTo>
                    <a:pt x="225" y="131"/>
                    <a:pt x="225" y="131"/>
                    <a:pt x="225" y="131"/>
                  </a:cubicBezTo>
                  <a:cubicBezTo>
                    <a:pt x="225" y="132"/>
                    <a:pt x="225" y="132"/>
                    <a:pt x="225" y="132"/>
                  </a:cubicBezTo>
                  <a:cubicBezTo>
                    <a:pt x="225" y="132"/>
                    <a:pt x="225" y="132"/>
                    <a:pt x="225" y="132"/>
                  </a:cubicBezTo>
                  <a:cubicBezTo>
                    <a:pt x="226" y="132"/>
                    <a:pt x="226" y="132"/>
                    <a:pt x="226" y="132"/>
                  </a:cubicBezTo>
                  <a:cubicBezTo>
                    <a:pt x="226" y="133"/>
                    <a:pt x="226" y="133"/>
                    <a:pt x="226" y="133"/>
                  </a:cubicBezTo>
                  <a:cubicBezTo>
                    <a:pt x="226" y="134"/>
                    <a:pt x="226" y="134"/>
                    <a:pt x="226" y="134"/>
                  </a:cubicBezTo>
                  <a:cubicBezTo>
                    <a:pt x="226" y="134"/>
                    <a:pt x="226" y="134"/>
                    <a:pt x="226" y="134"/>
                  </a:cubicBezTo>
                  <a:cubicBezTo>
                    <a:pt x="225" y="134"/>
                    <a:pt x="225" y="134"/>
                    <a:pt x="225" y="134"/>
                  </a:cubicBezTo>
                  <a:cubicBezTo>
                    <a:pt x="224" y="134"/>
                    <a:pt x="224" y="134"/>
                    <a:pt x="224" y="134"/>
                  </a:cubicBezTo>
                  <a:cubicBezTo>
                    <a:pt x="224" y="133"/>
                    <a:pt x="224" y="133"/>
                    <a:pt x="224" y="133"/>
                  </a:cubicBezTo>
                  <a:cubicBezTo>
                    <a:pt x="224" y="133"/>
                    <a:pt x="224" y="133"/>
                    <a:pt x="224" y="133"/>
                  </a:cubicBezTo>
                  <a:cubicBezTo>
                    <a:pt x="223" y="133"/>
                    <a:pt x="223" y="133"/>
                    <a:pt x="223" y="133"/>
                  </a:cubicBezTo>
                  <a:cubicBezTo>
                    <a:pt x="223" y="134"/>
                    <a:pt x="223" y="134"/>
                    <a:pt x="223" y="134"/>
                  </a:cubicBezTo>
                  <a:cubicBezTo>
                    <a:pt x="222" y="134"/>
                    <a:pt x="222" y="134"/>
                    <a:pt x="222" y="134"/>
                  </a:cubicBezTo>
                  <a:cubicBezTo>
                    <a:pt x="222" y="134"/>
                    <a:pt x="222" y="134"/>
                    <a:pt x="222" y="134"/>
                  </a:cubicBezTo>
                  <a:cubicBezTo>
                    <a:pt x="223" y="134"/>
                    <a:pt x="223" y="134"/>
                    <a:pt x="223" y="134"/>
                  </a:cubicBezTo>
                  <a:cubicBezTo>
                    <a:pt x="224" y="135"/>
                    <a:pt x="224" y="135"/>
                    <a:pt x="224" y="135"/>
                  </a:cubicBezTo>
                  <a:cubicBezTo>
                    <a:pt x="224" y="135"/>
                    <a:pt x="224" y="135"/>
                    <a:pt x="224" y="135"/>
                  </a:cubicBezTo>
                  <a:cubicBezTo>
                    <a:pt x="221" y="137"/>
                    <a:pt x="221" y="137"/>
                    <a:pt x="221" y="137"/>
                  </a:cubicBezTo>
                  <a:cubicBezTo>
                    <a:pt x="221" y="137"/>
                    <a:pt x="221" y="137"/>
                    <a:pt x="221" y="137"/>
                  </a:cubicBezTo>
                  <a:cubicBezTo>
                    <a:pt x="220" y="137"/>
                    <a:pt x="220" y="137"/>
                    <a:pt x="220" y="137"/>
                  </a:cubicBezTo>
                  <a:cubicBezTo>
                    <a:pt x="220" y="137"/>
                    <a:pt x="220" y="137"/>
                    <a:pt x="220" y="137"/>
                  </a:cubicBezTo>
                  <a:cubicBezTo>
                    <a:pt x="220" y="138"/>
                    <a:pt x="220" y="138"/>
                    <a:pt x="220" y="138"/>
                  </a:cubicBezTo>
                  <a:cubicBezTo>
                    <a:pt x="220" y="139"/>
                    <a:pt x="220" y="139"/>
                    <a:pt x="220" y="139"/>
                  </a:cubicBezTo>
                  <a:cubicBezTo>
                    <a:pt x="221" y="138"/>
                    <a:pt x="221" y="138"/>
                    <a:pt x="221" y="138"/>
                  </a:cubicBezTo>
                  <a:cubicBezTo>
                    <a:pt x="222" y="139"/>
                    <a:pt x="222" y="139"/>
                    <a:pt x="222" y="139"/>
                  </a:cubicBezTo>
                  <a:cubicBezTo>
                    <a:pt x="222" y="139"/>
                    <a:pt x="222" y="139"/>
                    <a:pt x="222" y="139"/>
                  </a:cubicBezTo>
                  <a:cubicBezTo>
                    <a:pt x="222" y="140"/>
                    <a:pt x="222" y="140"/>
                    <a:pt x="222" y="140"/>
                  </a:cubicBezTo>
                  <a:cubicBezTo>
                    <a:pt x="224" y="140"/>
                    <a:pt x="224" y="140"/>
                    <a:pt x="224" y="140"/>
                  </a:cubicBezTo>
                  <a:cubicBezTo>
                    <a:pt x="224" y="139"/>
                    <a:pt x="224" y="139"/>
                    <a:pt x="224" y="139"/>
                  </a:cubicBezTo>
                  <a:cubicBezTo>
                    <a:pt x="224" y="139"/>
                    <a:pt x="224" y="139"/>
                    <a:pt x="224" y="139"/>
                  </a:cubicBezTo>
                  <a:cubicBezTo>
                    <a:pt x="225" y="139"/>
                    <a:pt x="225" y="139"/>
                    <a:pt x="225" y="139"/>
                  </a:cubicBezTo>
                  <a:cubicBezTo>
                    <a:pt x="224" y="140"/>
                    <a:pt x="224" y="140"/>
                    <a:pt x="224" y="140"/>
                  </a:cubicBezTo>
                  <a:cubicBezTo>
                    <a:pt x="224" y="140"/>
                    <a:pt x="224" y="140"/>
                    <a:pt x="224" y="140"/>
                  </a:cubicBezTo>
                  <a:cubicBezTo>
                    <a:pt x="225" y="140"/>
                    <a:pt x="225" y="140"/>
                    <a:pt x="225" y="140"/>
                  </a:cubicBezTo>
                  <a:cubicBezTo>
                    <a:pt x="226" y="141"/>
                    <a:pt x="226" y="141"/>
                    <a:pt x="226" y="141"/>
                  </a:cubicBezTo>
                  <a:cubicBezTo>
                    <a:pt x="226" y="140"/>
                    <a:pt x="226" y="140"/>
                    <a:pt x="226" y="140"/>
                  </a:cubicBezTo>
                  <a:cubicBezTo>
                    <a:pt x="227" y="140"/>
                    <a:pt x="227" y="140"/>
                    <a:pt x="227" y="140"/>
                  </a:cubicBezTo>
                  <a:cubicBezTo>
                    <a:pt x="226" y="141"/>
                    <a:pt x="226" y="141"/>
                    <a:pt x="226" y="141"/>
                  </a:cubicBezTo>
                  <a:cubicBezTo>
                    <a:pt x="226" y="141"/>
                    <a:pt x="226" y="141"/>
                    <a:pt x="226" y="141"/>
                  </a:cubicBezTo>
                  <a:cubicBezTo>
                    <a:pt x="225" y="142"/>
                    <a:pt x="225" y="142"/>
                    <a:pt x="225" y="142"/>
                  </a:cubicBezTo>
                  <a:cubicBezTo>
                    <a:pt x="224" y="142"/>
                    <a:pt x="224" y="142"/>
                    <a:pt x="224" y="142"/>
                  </a:cubicBezTo>
                  <a:cubicBezTo>
                    <a:pt x="224" y="141"/>
                    <a:pt x="224" y="141"/>
                    <a:pt x="224" y="141"/>
                  </a:cubicBezTo>
                  <a:cubicBezTo>
                    <a:pt x="224" y="141"/>
                    <a:pt x="224" y="141"/>
                    <a:pt x="224" y="141"/>
                  </a:cubicBezTo>
                  <a:cubicBezTo>
                    <a:pt x="223" y="141"/>
                    <a:pt x="223" y="141"/>
                    <a:pt x="223" y="141"/>
                  </a:cubicBezTo>
                  <a:cubicBezTo>
                    <a:pt x="223" y="141"/>
                    <a:pt x="223" y="141"/>
                    <a:pt x="223" y="141"/>
                  </a:cubicBezTo>
                  <a:cubicBezTo>
                    <a:pt x="224" y="142"/>
                    <a:pt x="224" y="142"/>
                    <a:pt x="224" y="142"/>
                  </a:cubicBezTo>
                  <a:cubicBezTo>
                    <a:pt x="224" y="143"/>
                    <a:pt x="224" y="143"/>
                    <a:pt x="224" y="143"/>
                  </a:cubicBezTo>
                  <a:cubicBezTo>
                    <a:pt x="225" y="144"/>
                    <a:pt x="225" y="144"/>
                    <a:pt x="225" y="144"/>
                  </a:cubicBezTo>
                  <a:cubicBezTo>
                    <a:pt x="225" y="145"/>
                    <a:pt x="225" y="145"/>
                    <a:pt x="225" y="145"/>
                  </a:cubicBezTo>
                  <a:cubicBezTo>
                    <a:pt x="225" y="145"/>
                    <a:pt x="225" y="145"/>
                    <a:pt x="225" y="145"/>
                  </a:cubicBezTo>
                  <a:cubicBezTo>
                    <a:pt x="225" y="146"/>
                    <a:pt x="225" y="146"/>
                    <a:pt x="225" y="146"/>
                  </a:cubicBezTo>
                  <a:cubicBezTo>
                    <a:pt x="224" y="146"/>
                    <a:pt x="224" y="146"/>
                    <a:pt x="224" y="146"/>
                  </a:cubicBezTo>
                  <a:cubicBezTo>
                    <a:pt x="224" y="147"/>
                    <a:pt x="224" y="147"/>
                    <a:pt x="224" y="147"/>
                  </a:cubicBezTo>
                  <a:cubicBezTo>
                    <a:pt x="224" y="148"/>
                    <a:pt x="224" y="148"/>
                    <a:pt x="224" y="148"/>
                  </a:cubicBezTo>
                  <a:cubicBezTo>
                    <a:pt x="223" y="149"/>
                    <a:pt x="223" y="149"/>
                    <a:pt x="223" y="149"/>
                  </a:cubicBezTo>
                  <a:cubicBezTo>
                    <a:pt x="223" y="149"/>
                    <a:pt x="223" y="149"/>
                    <a:pt x="223" y="149"/>
                  </a:cubicBezTo>
                  <a:cubicBezTo>
                    <a:pt x="223" y="150"/>
                    <a:pt x="223" y="150"/>
                    <a:pt x="223" y="150"/>
                  </a:cubicBezTo>
                  <a:cubicBezTo>
                    <a:pt x="223" y="150"/>
                    <a:pt x="223" y="150"/>
                    <a:pt x="223" y="150"/>
                  </a:cubicBezTo>
                  <a:cubicBezTo>
                    <a:pt x="223" y="151"/>
                    <a:pt x="223" y="151"/>
                    <a:pt x="223" y="151"/>
                  </a:cubicBezTo>
                  <a:cubicBezTo>
                    <a:pt x="223" y="151"/>
                    <a:pt x="223" y="151"/>
                    <a:pt x="223" y="151"/>
                  </a:cubicBezTo>
                  <a:cubicBezTo>
                    <a:pt x="224" y="150"/>
                    <a:pt x="224" y="150"/>
                    <a:pt x="224" y="150"/>
                  </a:cubicBezTo>
                  <a:cubicBezTo>
                    <a:pt x="224" y="150"/>
                    <a:pt x="224" y="150"/>
                    <a:pt x="224" y="150"/>
                  </a:cubicBezTo>
                  <a:cubicBezTo>
                    <a:pt x="225" y="149"/>
                    <a:pt x="225" y="149"/>
                    <a:pt x="225" y="149"/>
                  </a:cubicBezTo>
                  <a:cubicBezTo>
                    <a:pt x="226" y="149"/>
                    <a:pt x="226" y="149"/>
                    <a:pt x="226" y="149"/>
                  </a:cubicBezTo>
                  <a:cubicBezTo>
                    <a:pt x="225" y="148"/>
                    <a:pt x="225" y="148"/>
                    <a:pt x="225" y="148"/>
                  </a:cubicBezTo>
                  <a:cubicBezTo>
                    <a:pt x="226" y="148"/>
                    <a:pt x="226" y="148"/>
                    <a:pt x="226" y="148"/>
                  </a:cubicBezTo>
                  <a:cubicBezTo>
                    <a:pt x="226" y="148"/>
                    <a:pt x="226" y="148"/>
                    <a:pt x="226" y="148"/>
                  </a:cubicBezTo>
                  <a:cubicBezTo>
                    <a:pt x="227" y="148"/>
                    <a:pt x="227" y="148"/>
                    <a:pt x="227" y="148"/>
                  </a:cubicBezTo>
                  <a:cubicBezTo>
                    <a:pt x="227" y="147"/>
                    <a:pt x="227" y="147"/>
                    <a:pt x="227" y="147"/>
                  </a:cubicBezTo>
                  <a:cubicBezTo>
                    <a:pt x="227" y="146"/>
                    <a:pt x="227" y="146"/>
                    <a:pt x="227" y="146"/>
                  </a:cubicBezTo>
                  <a:cubicBezTo>
                    <a:pt x="228" y="145"/>
                    <a:pt x="228" y="145"/>
                    <a:pt x="228" y="145"/>
                  </a:cubicBezTo>
                  <a:cubicBezTo>
                    <a:pt x="229" y="143"/>
                    <a:pt x="229" y="143"/>
                    <a:pt x="229" y="143"/>
                  </a:cubicBezTo>
                  <a:cubicBezTo>
                    <a:pt x="230" y="143"/>
                    <a:pt x="230" y="143"/>
                    <a:pt x="230" y="143"/>
                  </a:cubicBezTo>
                  <a:cubicBezTo>
                    <a:pt x="230" y="143"/>
                    <a:pt x="230" y="143"/>
                    <a:pt x="230" y="143"/>
                  </a:cubicBezTo>
                  <a:cubicBezTo>
                    <a:pt x="230" y="143"/>
                    <a:pt x="230" y="143"/>
                    <a:pt x="230" y="143"/>
                  </a:cubicBezTo>
                  <a:cubicBezTo>
                    <a:pt x="230" y="144"/>
                    <a:pt x="230" y="144"/>
                    <a:pt x="230" y="144"/>
                  </a:cubicBezTo>
                  <a:cubicBezTo>
                    <a:pt x="231" y="145"/>
                    <a:pt x="231" y="145"/>
                    <a:pt x="231" y="145"/>
                  </a:cubicBezTo>
                  <a:cubicBezTo>
                    <a:pt x="231" y="146"/>
                    <a:pt x="231" y="146"/>
                    <a:pt x="231" y="146"/>
                  </a:cubicBezTo>
                  <a:cubicBezTo>
                    <a:pt x="232" y="147"/>
                    <a:pt x="232" y="147"/>
                    <a:pt x="232" y="147"/>
                  </a:cubicBezTo>
                  <a:cubicBezTo>
                    <a:pt x="232" y="148"/>
                    <a:pt x="232" y="148"/>
                    <a:pt x="232" y="148"/>
                  </a:cubicBezTo>
                  <a:cubicBezTo>
                    <a:pt x="232" y="149"/>
                    <a:pt x="232" y="149"/>
                    <a:pt x="232" y="149"/>
                  </a:cubicBezTo>
                  <a:cubicBezTo>
                    <a:pt x="232" y="150"/>
                    <a:pt x="232" y="150"/>
                    <a:pt x="232" y="150"/>
                  </a:cubicBezTo>
                  <a:cubicBezTo>
                    <a:pt x="232" y="151"/>
                    <a:pt x="232" y="151"/>
                    <a:pt x="232" y="151"/>
                  </a:cubicBezTo>
                  <a:cubicBezTo>
                    <a:pt x="231" y="151"/>
                    <a:pt x="231" y="151"/>
                    <a:pt x="231" y="151"/>
                  </a:cubicBezTo>
                  <a:cubicBezTo>
                    <a:pt x="230" y="151"/>
                    <a:pt x="230" y="151"/>
                    <a:pt x="230" y="151"/>
                  </a:cubicBezTo>
                  <a:cubicBezTo>
                    <a:pt x="230" y="151"/>
                    <a:pt x="230" y="151"/>
                    <a:pt x="230" y="151"/>
                  </a:cubicBezTo>
                  <a:cubicBezTo>
                    <a:pt x="230" y="152"/>
                    <a:pt x="230" y="152"/>
                    <a:pt x="230" y="152"/>
                  </a:cubicBezTo>
                  <a:cubicBezTo>
                    <a:pt x="230" y="153"/>
                    <a:pt x="230" y="153"/>
                    <a:pt x="230" y="153"/>
                  </a:cubicBezTo>
                  <a:cubicBezTo>
                    <a:pt x="229" y="154"/>
                    <a:pt x="229" y="154"/>
                    <a:pt x="229" y="154"/>
                  </a:cubicBezTo>
                  <a:cubicBezTo>
                    <a:pt x="229" y="155"/>
                    <a:pt x="229" y="155"/>
                    <a:pt x="229" y="155"/>
                  </a:cubicBezTo>
                  <a:cubicBezTo>
                    <a:pt x="229" y="155"/>
                    <a:pt x="229" y="155"/>
                    <a:pt x="229" y="155"/>
                  </a:cubicBezTo>
                  <a:cubicBezTo>
                    <a:pt x="229" y="156"/>
                    <a:pt x="229" y="156"/>
                    <a:pt x="229" y="156"/>
                  </a:cubicBezTo>
                  <a:cubicBezTo>
                    <a:pt x="230" y="159"/>
                    <a:pt x="230" y="159"/>
                    <a:pt x="230" y="159"/>
                  </a:cubicBezTo>
                  <a:cubicBezTo>
                    <a:pt x="230" y="160"/>
                    <a:pt x="230" y="160"/>
                    <a:pt x="230" y="160"/>
                  </a:cubicBezTo>
                  <a:cubicBezTo>
                    <a:pt x="230" y="161"/>
                    <a:pt x="230" y="161"/>
                    <a:pt x="230" y="161"/>
                  </a:cubicBezTo>
                  <a:cubicBezTo>
                    <a:pt x="231" y="162"/>
                    <a:pt x="231" y="162"/>
                    <a:pt x="231" y="162"/>
                  </a:cubicBezTo>
                  <a:cubicBezTo>
                    <a:pt x="231" y="162"/>
                    <a:pt x="231" y="162"/>
                    <a:pt x="231" y="162"/>
                  </a:cubicBezTo>
                  <a:cubicBezTo>
                    <a:pt x="231" y="161"/>
                    <a:pt x="231" y="161"/>
                    <a:pt x="231" y="161"/>
                  </a:cubicBezTo>
                  <a:cubicBezTo>
                    <a:pt x="231" y="160"/>
                    <a:pt x="231" y="160"/>
                    <a:pt x="231" y="160"/>
                  </a:cubicBezTo>
                  <a:cubicBezTo>
                    <a:pt x="232" y="160"/>
                    <a:pt x="232" y="160"/>
                    <a:pt x="232" y="160"/>
                  </a:cubicBezTo>
                  <a:cubicBezTo>
                    <a:pt x="232" y="160"/>
                    <a:pt x="232" y="160"/>
                    <a:pt x="232" y="160"/>
                  </a:cubicBezTo>
                  <a:cubicBezTo>
                    <a:pt x="233" y="161"/>
                    <a:pt x="233" y="161"/>
                    <a:pt x="233" y="161"/>
                  </a:cubicBezTo>
                  <a:cubicBezTo>
                    <a:pt x="233" y="161"/>
                    <a:pt x="233" y="161"/>
                    <a:pt x="233" y="161"/>
                  </a:cubicBezTo>
                  <a:cubicBezTo>
                    <a:pt x="233" y="160"/>
                    <a:pt x="233" y="160"/>
                    <a:pt x="233" y="160"/>
                  </a:cubicBezTo>
                  <a:cubicBezTo>
                    <a:pt x="234" y="159"/>
                    <a:pt x="234" y="159"/>
                    <a:pt x="234" y="159"/>
                  </a:cubicBezTo>
                  <a:cubicBezTo>
                    <a:pt x="234" y="158"/>
                    <a:pt x="234" y="158"/>
                    <a:pt x="234" y="158"/>
                  </a:cubicBezTo>
                  <a:cubicBezTo>
                    <a:pt x="235" y="158"/>
                    <a:pt x="235" y="158"/>
                    <a:pt x="235" y="158"/>
                  </a:cubicBezTo>
                  <a:cubicBezTo>
                    <a:pt x="236" y="157"/>
                    <a:pt x="236" y="157"/>
                    <a:pt x="236" y="157"/>
                  </a:cubicBezTo>
                  <a:cubicBezTo>
                    <a:pt x="236" y="156"/>
                    <a:pt x="236" y="156"/>
                    <a:pt x="236" y="156"/>
                  </a:cubicBezTo>
                  <a:cubicBezTo>
                    <a:pt x="236" y="156"/>
                    <a:pt x="236" y="156"/>
                    <a:pt x="236" y="156"/>
                  </a:cubicBezTo>
                  <a:cubicBezTo>
                    <a:pt x="238" y="155"/>
                    <a:pt x="238" y="155"/>
                    <a:pt x="238" y="155"/>
                  </a:cubicBezTo>
                  <a:cubicBezTo>
                    <a:pt x="239" y="153"/>
                    <a:pt x="239" y="153"/>
                    <a:pt x="239" y="153"/>
                  </a:cubicBezTo>
                  <a:cubicBezTo>
                    <a:pt x="240" y="151"/>
                    <a:pt x="240" y="151"/>
                    <a:pt x="240" y="151"/>
                  </a:cubicBezTo>
                  <a:cubicBezTo>
                    <a:pt x="240" y="150"/>
                    <a:pt x="240" y="150"/>
                    <a:pt x="240" y="150"/>
                  </a:cubicBezTo>
                  <a:cubicBezTo>
                    <a:pt x="241" y="149"/>
                    <a:pt x="241" y="149"/>
                    <a:pt x="241" y="149"/>
                  </a:cubicBezTo>
                  <a:cubicBezTo>
                    <a:pt x="242" y="150"/>
                    <a:pt x="242" y="150"/>
                    <a:pt x="242" y="150"/>
                  </a:cubicBezTo>
                  <a:cubicBezTo>
                    <a:pt x="243" y="150"/>
                    <a:pt x="243" y="150"/>
                    <a:pt x="243" y="150"/>
                  </a:cubicBezTo>
                  <a:cubicBezTo>
                    <a:pt x="243" y="150"/>
                    <a:pt x="243" y="150"/>
                    <a:pt x="243" y="150"/>
                  </a:cubicBezTo>
                  <a:cubicBezTo>
                    <a:pt x="244" y="150"/>
                    <a:pt x="244" y="150"/>
                    <a:pt x="244" y="150"/>
                  </a:cubicBezTo>
                  <a:cubicBezTo>
                    <a:pt x="244" y="150"/>
                    <a:pt x="244" y="150"/>
                    <a:pt x="244" y="150"/>
                  </a:cubicBezTo>
                  <a:cubicBezTo>
                    <a:pt x="243" y="150"/>
                    <a:pt x="243" y="150"/>
                    <a:pt x="243" y="150"/>
                  </a:cubicBezTo>
                  <a:cubicBezTo>
                    <a:pt x="243" y="149"/>
                    <a:pt x="243" y="149"/>
                    <a:pt x="243" y="149"/>
                  </a:cubicBezTo>
                  <a:cubicBezTo>
                    <a:pt x="243" y="148"/>
                    <a:pt x="243" y="148"/>
                    <a:pt x="243" y="148"/>
                  </a:cubicBezTo>
                  <a:cubicBezTo>
                    <a:pt x="244" y="148"/>
                    <a:pt x="244" y="148"/>
                    <a:pt x="244" y="148"/>
                  </a:cubicBezTo>
                  <a:cubicBezTo>
                    <a:pt x="244" y="149"/>
                    <a:pt x="244" y="149"/>
                    <a:pt x="244" y="149"/>
                  </a:cubicBezTo>
                  <a:cubicBezTo>
                    <a:pt x="245" y="148"/>
                    <a:pt x="245" y="148"/>
                    <a:pt x="245" y="148"/>
                  </a:cubicBezTo>
                  <a:cubicBezTo>
                    <a:pt x="245" y="148"/>
                    <a:pt x="245" y="148"/>
                    <a:pt x="245" y="148"/>
                  </a:cubicBezTo>
                  <a:cubicBezTo>
                    <a:pt x="246" y="148"/>
                    <a:pt x="246" y="148"/>
                    <a:pt x="246" y="148"/>
                  </a:cubicBezTo>
                  <a:cubicBezTo>
                    <a:pt x="245" y="147"/>
                    <a:pt x="245" y="147"/>
                    <a:pt x="245" y="147"/>
                  </a:cubicBezTo>
                  <a:cubicBezTo>
                    <a:pt x="245" y="147"/>
                    <a:pt x="245" y="147"/>
                    <a:pt x="245" y="147"/>
                  </a:cubicBezTo>
                  <a:cubicBezTo>
                    <a:pt x="245" y="147"/>
                    <a:pt x="245" y="147"/>
                    <a:pt x="245" y="147"/>
                  </a:cubicBezTo>
                  <a:cubicBezTo>
                    <a:pt x="244" y="147"/>
                    <a:pt x="244" y="147"/>
                    <a:pt x="244" y="147"/>
                  </a:cubicBezTo>
                  <a:cubicBezTo>
                    <a:pt x="244" y="145"/>
                    <a:pt x="244" y="145"/>
                    <a:pt x="244" y="145"/>
                  </a:cubicBezTo>
                  <a:cubicBezTo>
                    <a:pt x="245" y="145"/>
                    <a:pt x="245" y="145"/>
                    <a:pt x="245" y="145"/>
                  </a:cubicBezTo>
                  <a:cubicBezTo>
                    <a:pt x="245" y="144"/>
                    <a:pt x="245" y="144"/>
                    <a:pt x="245" y="144"/>
                  </a:cubicBezTo>
                  <a:cubicBezTo>
                    <a:pt x="245" y="144"/>
                    <a:pt x="245" y="144"/>
                    <a:pt x="245" y="144"/>
                  </a:cubicBezTo>
                  <a:cubicBezTo>
                    <a:pt x="245" y="144"/>
                    <a:pt x="245" y="144"/>
                    <a:pt x="245" y="144"/>
                  </a:cubicBezTo>
                  <a:cubicBezTo>
                    <a:pt x="245" y="143"/>
                    <a:pt x="245" y="143"/>
                    <a:pt x="245" y="143"/>
                  </a:cubicBezTo>
                  <a:cubicBezTo>
                    <a:pt x="246" y="142"/>
                    <a:pt x="246" y="142"/>
                    <a:pt x="246" y="142"/>
                  </a:cubicBezTo>
                  <a:cubicBezTo>
                    <a:pt x="245" y="142"/>
                    <a:pt x="245" y="142"/>
                    <a:pt x="245" y="142"/>
                  </a:cubicBezTo>
                  <a:cubicBezTo>
                    <a:pt x="245" y="142"/>
                    <a:pt x="245" y="142"/>
                    <a:pt x="245" y="142"/>
                  </a:cubicBezTo>
                  <a:cubicBezTo>
                    <a:pt x="246" y="142"/>
                    <a:pt x="246" y="142"/>
                    <a:pt x="246" y="142"/>
                  </a:cubicBezTo>
                  <a:cubicBezTo>
                    <a:pt x="246" y="141"/>
                    <a:pt x="246" y="141"/>
                    <a:pt x="246" y="141"/>
                  </a:cubicBezTo>
                  <a:cubicBezTo>
                    <a:pt x="246" y="141"/>
                    <a:pt x="246" y="141"/>
                    <a:pt x="246" y="141"/>
                  </a:cubicBezTo>
                  <a:cubicBezTo>
                    <a:pt x="246" y="140"/>
                    <a:pt x="246" y="140"/>
                    <a:pt x="246" y="140"/>
                  </a:cubicBezTo>
                  <a:cubicBezTo>
                    <a:pt x="246" y="141"/>
                    <a:pt x="246" y="141"/>
                    <a:pt x="246" y="141"/>
                  </a:cubicBezTo>
                  <a:cubicBezTo>
                    <a:pt x="247" y="141"/>
                    <a:pt x="247" y="141"/>
                    <a:pt x="247" y="141"/>
                  </a:cubicBezTo>
                  <a:cubicBezTo>
                    <a:pt x="247" y="141"/>
                    <a:pt x="247" y="141"/>
                    <a:pt x="247" y="141"/>
                  </a:cubicBezTo>
                  <a:cubicBezTo>
                    <a:pt x="248" y="141"/>
                    <a:pt x="248" y="141"/>
                    <a:pt x="248" y="141"/>
                  </a:cubicBezTo>
                  <a:cubicBezTo>
                    <a:pt x="249" y="141"/>
                    <a:pt x="249" y="141"/>
                    <a:pt x="249" y="141"/>
                  </a:cubicBezTo>
                  <a:cubicBezTo>
                    <a:pt x="251" y="142"/>
                    <a:pt x="251" y="142"/>
                    <a:pt x="251" y="142"/>
                  </a:cubicBezTo>
                  <a:cubicBezTo>
                    <a:pt x="251" y="142"/>
                    <a:pt x="251" y="142"/>
                    <a:pt x="251" y="142"/>
                  </a:cubicBezTo>
                  <a:cubicBezTo>
                    <a:pt x="251" y="143"/>
                    <a:pt x="251" y="143"/>
                    <a:pt x="251" y="143"/>
                  </a:cubicBezTo>
                  <a:cubicBezTo>
                    <a:pt x="253" y="143"/>
                    <a:pt x="253" y="143"/>
                    <a:pt x="253" y="143"/>
                  </a:cubicBezTo>
                  <a:cubicBezTo>
                    <a:pt x="254" y="143"/>
                    <a:pt x="254" y="143"/>
                    <a:pt x="254" y="143"/>
                  </a:cubicBezTo>
                  <a:cubicBezTo>
                    <a:pt x="254" y="143"/>
                    <a:pt x="254" y="143"/>
                    <a:pt x="254" y="143"/>
                  </a:cubicBezTo>
                  <a:cubicBezTo>
                    <a:pt x="255" y="144"/>
                    <a:pt x="255" y="144"/>
                    <a:pt x="255" y="144"/>
                  </a:cubicBezTo>
                  <a:cubicBezTo>
                    <a:pt x="255" y="144"/>
                    <a:pt x="255" y="144"/>
                    <a:pt x="255" y="144"/>
                  </a:cubicBezTo>
                  <a:cubicBezTo>
                    <a:pt x="255" y="145"/>
                    <a:pt x="255" y="145"/>
                    <a:pt x="255" y="145"/>
                  </a:cubicBezTo>
                  <a:cubicBezTo>
                    <a:pt x="256" y="145"/>
                    <a:pt x="256" y="145"/>
                    <a:pt x="256" y="145"/>
                  </a:cubicBezTo>
                  <a:cubicBezTo>
                    <a:pt x="255" y="145"/>
                    <a:pt x="255" y="145"/>
                    <a:pt x="255" y="145"/>
                  </a:cubicBezTo>
                  <a:cubicBezTo>
                    <a:pt x="254" y="145"/>
                    <a:pt x="254" y="145"/>
                    <a:pt x="254" y="145"/>
                  </a:cubicBezTo>
                  <a:cubicBezTo>
                    <a:pt x="254" y="145"/>
                    <a:pt x="254" y="145"/>
                    <a:pt x="254" y="145"/>
                  </a:cubicBezTo>
                  <a:cubicBezTo>
                    <a:pt x="254" y="145"/>
                    <a:pt x="254" y="145"/>
                    <a:pt x="254" y="145"/>
                  </a:cubicBezTo>
                  <a:cubicBezTo>
                    <a:pt x="256" y="146"/>
                    <a:pt x="256" y="146"/>
                    <a:pt x="256" y="146"/>
                  </a:cubicBezTo>
                  <a:cubicBezTo>
                    <a:pt x="256" y="147"/>
                    <a:pt x="256" y="147"/>
                    <a:pt x="256" y="147"/>
                  </a:cubicBezTo>
                  <a:cubicBezTo>
                    <a:pt x="255" y="147"/>
                    <a:pt x="255" y="147"/>
                    <a:pt x="255" y="147"/>
                  </a:cubicBezTo>
                  <a:cubicBezTo>
                    <a:pt x="256" y="148"/>
                    <a:pt x="256" y="148"/>
                    <a:pt x="256" y="148"/>
                  </a:cubicBezTo>
                  <a:cubicBezTo>
                    <a:pt x="256" y="147"/>
                    <a:pt x="256" y="147"/>
                    <a:pt x="256" y="147"/>
                  </a:cubicBezTo>
                  <a:cubicBezTo>
                    <a:pt x="258" y="148"/>
                    <a:pt x="258" y="148"/>
                    <a:pt x="258" y="148"/>
                  </a:cubicBezTo>
                  <a:cubicBezTo>
                    <a:pt x="258" y="148"/>
                    <a:pt x="258" y="148"/>
                    <a:pt x="258" y="148"/>
                  </a:cubicBezTo>
                  <a:cubicBezTo>
                    <a:pt x="258" y="148"/>
                    <a:pt x="258" y="148"/>
                    <a:pt x="258" y="148"/>
                  </a:cubicBezTo>
                  <a:cubicBezTo>
                    <a:pt x="259" y="149"/>
                    <a:pt x="259" y="149"/>
                    <a:pt x="259" y="149"/>
                  </a:cubicBezTo>
                  <a:cubicBezTo>
                    <a:pt x="258" y="149"/>
                    <a:pt x="258" y="149"/>
                    <a:pt x="258" y="149"/>
                  </a:cubicBezTo>
                  <a:cubicBezTo>
                    <a:pt x="257" y="150"/>
                    <a:pt x="257" y="150"/>
                    <a:pt x="257" y="150"/>
                  </a:cubicBezTo>
                  <a:cubicBezTo>
                    <a:pt x="256" y="151"/>
                    <a:pt x="256" y="151"/>
                    <a:pt x="256" y="151"/>
                  </a:cubicBezTo>
                  <a:cubicBezTo>
                    <a:pt x="255" y="151"/>
                    <a:pt x="255" y="151"/>
                    <a:pt x="255" y="151"/>
                  </a:cubicBezTo>
                  <a:cubicBezTo>
                    <a:pt x="256" y="151"/>
                    <a:pt x="256" y="151"/>
                    <a:pt x="256" y="151"/>
                  </a:cubicBezTo>
                  <a:cubicBezTo>
                    <a:pt x="257" y="151"/>
                    <a:pt x="257" y="151"/>
                    <a:pt x="257" y="151"/>
                  </a:cubicBezTo>
                  <a:cubicBezTo>
                    <a:pt x="257" y="152"/>
                    <a:pt x="257" y="152"/>
                    <a:pt x="257" y="152"/>
                  </a:cubicBezTo>
                  <a:cubicBezTo>
                    <a:pt x="257" y="152"/>
                    <a:pt x="257" y="152"/>
                    <a:pt x="257" y="152"/>
                  </a:cubicBezTo>
                  <a:cubicBezTo>
                    <a:pt x="258" y="152"/>
                    <a:pt x="258" y="152"/>
                    <a:pt x="258" y="152"/>
                  </a:cubicBezTo>
                  <a:cubicBezTo>
                    <a:pt x="257" y="153"/>
                    <a:pt x="257" y="153"/>
                    <a:pt x="257" y="153"/>
                  </a:cubicBezTo>
                  <a:cubicBezTo>
                    <a:pt x="257" y="153"/>
                    <a:pt x="257" y="153"/>
                    <a:pt x="257" y="153"/>
                  </a:cubicBezTo>
                  <a:cubicBezTo>
                    <a:pt x="256" y="154"/>
                    <a:pt x="256" y="154"/>
                    <a:pt x="256" y="154"/>
                  </a:cubicBezTo>
                  <a:cubicBezTo>
                    <a:pt x="255" y="154"/>
                    <a:pt x="255" y="154"/>
                    <a:pt x="255" y="154"/>
                  </a:cubicBezTo>
                  <a:cubicBezTo>
                    <a:pt x="254" y="154"/>
                    <a:pt x="254" y="154"/>
                    <a:pt x="254" y="154"/>
                  </a:cubicBezTo>
                  <a:cubicBezTo>
                    <a:pt x="254" y="154"/>
                    <a:pt x="254" y="154"/>
                    <a:pt x="254" y="154"/>
                  </a:cubicBezTo>
                  <a:cubicBezTo>
                    <a:pt x="253" y="154"/>
                    <a:pt x="253" y="154"/>
                    <a:pt x="253" y="154"/>
                  </a:cubicBezTo>
                  <a:cubicBezTo>
                    <a:pt x="253" y="153"/>
                    <a:pt x="253" y="153"/>
                    <a:pt x="253" y="153"/>
                  </a:cubicBezTo>
                  <a:cubicBezTo>
                    <a:pt x="252" y="153"/>
                    <a:pt x="252" y="153"/>
                    <a:pt x="252" y="153"/>
                  </a:cubicBezTo>
                  <a:cubicBezTo>
                    <a:pt x="252" y="153"/>
                    <a:pt x="252" y="153"/>
                    <a:pt x="252" y="153"/>
                  </a:cubicBezTo>
                  <a:cubicBezTo>
                    <a:pt x="251" y="153"/>
                    <a:pt x="251" y="153"/>
                    <a:pt x="251" y="153"/>
                  </a:cubicBezTo>
                  <a:cubicBezTo>
                    <a:pt x="251" y="154"/>
                    <a:pt x="251" y="154"/>
                    <a:pt x="251" y="154"/>
                  </a:cubicBezTo>
                  <a:cubicBezTo>
                    <a:pt x="251" y="154"/>
                    <a:pt x="251" y="154"/>
                    <a:pt x="251" y="154"/>
                  </a:cubicBezTo>
                  <a:cubicBezTo>
                    <a:pt x="251" y="154"/>
                    <a:pt x="251" y="154"/>
                    <a:pt x="251" y="154"/>
                  </a:cubicBezTo>
                  <a:cubicBezTo>
                    <a:pt x="252" y="154"/>
                    <a:pt x="252" y="154"/>
                    <a:pt x="252" y="154"/>
                  </a:cubicBezTo>
                  <a:cubicBezTo>
                    <a:pt x="252" y="155"/>
                    <a:pt x="252" y="155"/>
                    <a:pt x="252" y="155"/>
                  </a:cubicBezTo>
                  <a:cubicBezTo>
                    <a:pt x="251" y="155"/>
                    <a:pt x="251" y="155"/>
                    <a:pt x="251" y="155"/>
                  </a:cubicBezTo>
                  <a:cubicBezTo>
                    <a:pt x="252" y="156"/>
                    <a:pt x="252" y="156"/>
                    <a:pt x="252" y="156"/>
                  </a:cubicBezTo>
                  <a:cubicBezTo>
                    <a:pt x="251" y="156"/>
                    <a:pt x="251" y="156"/>
                    <a:pt x="251" y="156"/>
                  </a:cubicBezTo>
                  <a:cubicBezTo>
                    <a:pt x="251" y="157"/>
                    <a:pt x="251" y="157"/>
                    <a:pt x="251" y="157"/>
                  </a:cubicBezTo>
                  <a:cubicBezTo>
                    <a:pt x="252" y="157"/>
                    <a:pt x="252" y="157"/>
                    <a:pt x="252" y="157"/>
                  </a:cubicBezTo>
                  <a:cubicBezTo>
                    <a:pt x="252" y="156"/>
                    <a:pt x="252" y="156"/>
                    <a:pt x="252" y="156"/>
                  </a:cubicBezTo>
                  <a:cubicBezTo>
                    <a:pt x="252" y="156"/>
                    <a:pt x="252" y="156"/>
                    <a:pt x="252" y="156"/>
                  </a:cubicBezTo>
                  <a:cubicBezTo>
                    <a:pt x="252" y="157"/>
                    <a:pt x="252" y="157"/>
                    <a:pt x="252" y="157"/>
                  </a:cubicBezTo>
                  <a:cubicBezTo>
                    <a:pt x="251" y="157"/>
                    <a:pt x="251" y="157"/>
                    <a:pt x="251" y="157"/>
                  </a:cubicBezTo>
                  <a:cubicBezTo>
                    <a:pt x="251" y="158"/>
                    <a:pt x="251" y="158"/>
                    <a:pt x="251" y="158"/>
                  </a:cubicBezTo>
                  <a:cubicBezTo>
                    <a:pt x="251" y="159"/>
                    <a:pt x="251" y="159"/>
                    <a:pt x="251" y="159"/>
                  </a:cubicBezTo>
                  <a:cubicBezTo>
                    <a:pt x="252" y="160"/>
                    <a:pt x="252" y="160"/>
                    <a:pt x="252" y="160"/>
                  </a:cubicBezTo>
                  <a:cubicBezTo>
                    <a:pt x="252" y="160"/>
                    <a:pt x="252" y="160"/>
                    <a:pt x="252" y="160"/>
                  </a:cubicBezTo>
                  <a:cubicBezTo>
                    <a:pt x="253" y="162"/>
                    <a:pt x="253" y="162"/>
                    <a:pt x="253" y="162"/>
                  </a:cubicBezTo>
                  <a:cubicBezTo>
                    <a:pt x="253" y="163"/>
                    <a:pt x="253" y="163"/>
                    <a:pt x="253" y="163"/>
                  </a:cubicBezTo>
                  <a:cubicBezTo>
                    <a:pt x="252" y="163"/>
                    <a:pt x="252" y="163"/>
                    <a:pt x="252" y="163"/>
                  </a:cubicBezTo>
                  <a:cubicBezTo>
                    <a:pt x="252" y="164"/>
                    <a:pt x="252" y="164"/>
                    <a:pt x="252" y="164"/>
                  </a:cubicBezTo>
                  <a:cubicBezTo>
                    <a:pt x="251" y="164"/>
                    <a:pt x="251" y="164"/>
                    <a:pt x="251" y="164"/>
                  </a:cubicBezTo>
                  <a:cubicBezTo>
                    <a:pt x="251" y="165"/>
                    <a:pt x="251" y="165"/>
                    <a:pt x="251" y="165"/>
                  </a:cubicBezTo>
                  <a:cubicBezTo>
                    <a:pt x="251" y="166"/>
                    <a:pt x="251" y="166"/>
                    <a:pt x="251" y="166"/>
                  </a:cubicBezTo>
                  <a:cubicBezTo>
                    <a:pt x="250" y="165"/>
                    <a:pt x="250" y="165"/>
                    <a:pt x="250" y="165"/>
                  </a:cubicBezTo>
                  <a:cubicBezTo>
                    <a:pt x="249" y="165"/>
                    <a:pt x="249" y="165"/>
                    <a:pt x="249" y="165"/>
                  </a:cubicBezTo>
                  <a:cubicBezTo>
                    <a:pt x="248" y="166"/>
                    <a:pt x="248" y="166"/>
                    <a:pt x="248" y="166"/>
                  </a:cubicBezTo>
                  <a:cubicBezTo>
                    <a:pt x="248" y="167"/>
                    <a:pt x="248" y="167"/>
                    <a:pt x="248" y="167"/>
                  </a:cubicBezTo>
                  <a:cubicBezTo>
                    <a:pt x="247" y="167"/>
                    <a:pt x="247" y="167"/>
                    <a:pt x="247" y="167"/>
                  </a:cubicBezTo>
                  <a:cubicBezTo>
                    <a:pt x="247" y="168"/>
                    <a:pt x="247" y="168"/>
                    <a:pt x="247" y="168"/>
                  </a:cubicBezTo>
                  <a:cubicBezTo>
                    <a:pt x="246" y="168"/>
                    <a:pt x="246" y="168"/>
                    <a:pt x="246" y="168"/>
                  </a:cubicBezTo>
                  <a:cubicBezTo>
                    <a:pt x="245" y="169"/>
                    <a:pt x="245" y="169"/>
                    <a:pt x="245" y="169"/>
                  </a:cubicBezTo>
                  <a:cubicBezTo>
                    <a:pt x="244" y="169"/>
                    <a:pt x="244" y="169"/>
                    <a:pt x="244" y="169"/>
                  </a:cubicBezTo>
                  <a:cubicBezTo>
                    <a:pt x="243" y="169"/>
                    <a:pt x="243" y="169"/>
                    <a:pt x="243" y="169"/>
                  </a:cubicBezTo>
                  <a:cubicBezTo>
                    <a:pt x="243" y="170"/>
                    <a:pt x="243" y="170"/>
                    <a:pt x="243" y="170"/>
                  </a:cubicBezTo>
                  <a:cubicBezTo>
                    <a:pt x="241" y="170"/>
                    <a:pt x="241" y="170"/>
                    <a:pt x="241" y="170"/>
                  </a:cubicBezTo>
                  <a:cubicBezTo>
                    <a:pt x="240" y="170"/>
                    <a:pt x="240" y="170"/>
                    <a:pt x="240" y="170"/>
                  </a:cubicBezTo>
                  <a:cubicBezTo>
                    <a:pt x="241" y="169"/>
                    <a:pt x="241" y="169"/>
                    <a:pt x="241" y="169"/>
                  </a:cubicBezTo>
                  <a:cubicBezTo>
                    <a:pt x="241" y="168"/>
                    <a:pt x="241" y="168"/>
                    <a:pt x="241" y="168"/>
                  </a:cubicBezTo>
                  <a:cubicBezTo>
                    <a:pt x="240" y="168"/>
                    <a:pt x="240" y="168"/>
                    <a:pt x="240" y="168"/>
                  </a:cubicBezTo>
                  <a:cubicBezTo>
                    <a:pt x="240" y="167"/>
                    <a:pt x="240" y="167"/>
                    <a:pt x="240" y="167"/>
                  </a:cubicBezTo>
                  <a:cubicBezTo>
                    <a:pt x="240" y="167"/>
                    <a:pt x="240" y="167"/>
                    <a:pt x="240" y="167"/>
                  </a:cubicBezTo>
                  <a:cubicBezTo>
                    <a:pt x="240" y="167"/>
                    <a:pt x="240" y="167"/>
                    <a:pt x="240" y="167"/>
                  </a:cubicBezTo>
                  <a:cubicBezTo>
                    <a:pt x="241" y="165"/>
                    <a:pt x="241" y="165"/>
                    <a:pt x="241" y="165"/>
                  </a:cubicBezTo>
                  <a:cubicBezTo>
                    <a:pt x="240" y="166"/>
                    <a:pt x="240" y="166"/>
                    <a:pt x="240" y="166"/>
                  </a:cubicBezTo>
                  <a:cubicBezTo>
                    <a:pt x="240" y="166"/>
                    <a:pt x="240" y="166"/>
                    <a:pt x="240" y="166"/>
                  </a:cubicBezTo>
                  <a:cubicBezTo>
                    <a:pt x="240" y="165"/>
                    <a:pt x="240" y="165"/>
                    <a:pt x="240" y="165"/>
                  </a:cubicBezTo>
                  <a:cubicBezTo>
                    <a:pt x="239" y="165"/>
                    <a:pt x="239" y="165"/>
                    <a:pt x="239" y="165"/>
                  </a:cubicBezTo>
                  <a:cubicBezTo>
                    <a:pt x="239" y="164"/>
                    <a:pt x="239" y="164"/>
                    <a:pt x="239" y="164"/>
                  </a:cubicBezTo>
                  <a:cubicBezTo>
                    <a:pt x="238" y="164"/>
                    <a:pt x="238" y="164"/>
                    <a:pt x="238" y="164"/>
                  </a:cubicBezTo>
                  <a:cubicBezTo>
                    <a:pt x="238" y="164"/>
                    <a:pt x="238" y="164"/>
                    <a:pt x="238" y="164"/>
                  </a:cubicBezTo>
                  <a:cubicBezTo>
                    <a:pt x="237" y="164"/>
                    <a:pt x="237" y="164"/>
                    <a:pt x="237" y="164"/>
                  </a:cubicBezTo>
                  <a:cubicBezTo>
                    <a:pt x="236" y="165"/>
                    <a:pt x="236" y="165"/>
                    <a:pt x="236" y="165"/>
                  </a:cubicBezTo>
                  <a:cubicBezTo>
                    <a:pt x="237" y="165"/>
                    <a:pt x="237" y="165"/>
                    <a:pt x="237" y="165"/>
                  </a:cubicBezTo>
                  <a:cubicBezTo>
                    <a:pt x="238" y="165"/>
                    <a:pt x="238" y="165"/>
                    <a:pt x="238" y="165"/>
                  </a:cubicBezTo>
                  <a:cubicBezTo>
                    <a:pt x="238" y="165"/>
                    <a:pt x="238" y="165"/>
                    <a:pt x="238" y="165"/>
                  </a:cubicBezTo>
                  <a:cubicBezTo>
                    <a:pt x="238" y="165"/>
                    <a:pt x="238" y="165"/>
                    <a:pt x="238" y="165"/>
                  </a:cubicBezTo>
                  <a:cubicBezTo>
                    <a:pt x="239" y="166"/>
                    <a:pt x="239" y="166"/>
                    <a:pt x="239" y="166"/>
                  </a:cubicBezTo>
                  <a:cubicBezTo>
                    <a:pt x="239" y="167"/>
                    <a:pt x="239" y="167"/>
                    <a:pt x="239" y="167"/>
                  </a:cubicBezTo>
                  <a:cubicBezTo>
                    <a:pt x="239" y="168"/>
                    <a:pt x="239" y="168"/>
                    <a:pt x="239" y="168"/>
                  </a:cubicBezTo>
                  <a:cubicBezTo>
                    <a:pt x="240" y="168"/>
                    <a:pt x="240" y="168"/>
                    <a:pt x="240" y="168"/>
                  </a:cubicBezTo>
                  <a:cubicBezTo>
                    <a:pt x="240" y="169"/>
                    <a:pt x="240" y="169"/>
                    <a:pt x="240" y="169"/>
                  </a:cubicBezTo>
                  <a:cubicBezTo>
                    <a:pt x="239" y="170"/>
                    <a:pt x="239" y="170"/>
                    <a:pt x="239" y="170"/>
                  </a:cubicBezTo>
                  <a:cubicBezTo>
                    <a:pt x="240" y="170"/>
                    <a:pt x="240" y="170"/>
                    <a:pt x="240" y="170"/>
                  </a:cubicBezTo>
                  <a:cubicBezTo>
                    <a:pt x="240" y="171"/>
                    <a:pt x="240" y="171"/>
                    <a:pt x="240" y="171"/>
                  </a:cubicBezTo>
                  <a:cubicBezTo>
                    <a:pt x="239" y="171"/>
                    <a:pt x="239" y="171"/>
                    <a:pt x="239" y="171"/>
                  </a:cubicBezTo>
                  <a:cubicBezTo>
                    <a:pt x="238" y="170"/>
                    <a:pt x="238" y="170"/>
                    <a:pt x="238" y="170"/>
                  </a:cubicBezTo>
                  <a:cubicBezTo>
                    <a:pt x="238" y="169"/>
                    <a:pt x="238" y="169"/>
                    <a:pt x="238" y="169"/>
                  </a:cubicBezTo>
                  <a:cubicBezTo>
                    <a:pt x="237" y="169"/>
                    <a:pt x="237" y="169"/>
                    <a:pt x="237" y="169"/>
                  </a:cubicBezTo>
                  <a:cubicBezTo>
                    <a:pt x="237" y="168"/>
                    <a:pt x="237" y="168"/>
                    <a:pt x="237" y="168"/>
                  </a:cubicBezTo>
                  <a:cubicBezTo>
                    <a:pt x="236" y="169"/>
                    <a:pt x="236" y="169"/>
                    <a:pt x="236" y="169"/>
                  </a:cubicBezTo>
                  <a:cubicBezTo>
                    <a:pt x="237" y="170"/>
                    <a:pt x="237" y="170"/>
                    <a:pt x="237" y="170"/>
                  </a:cubicBezTo>
                  <a:cubicBezTo>
                    <a:pt x="237" y="170"/>
                    <a:pt x="237" y="170"/>
                    <a:pt x="237" y="170"/>
                  </a:cubicBezTo>
                  <a:cubicBezTo>
                    <a:pt x="236" y="170"/>
                    <a:pt x="236" y="170"/>
                    <a:pt x="236" y="170"/>
                  </a:cubicBezTo>
                  <a:cubicBezTo>
                    <a:pt x="235" y="170"/>
                    <a:pt x="235" y="170"/>
                    <a:pt x="235" y="170"/>
                  </a:cubicBezTo>
                  <a:cubicBezTo>
                    <a:pt x="235" y="169"/>
                    <a:pt x="235" y="169"/>
                    <a:pt x="235" y="169"/>
                  </a:cubicBezTo>
                  <a:cubicBezTo>
                    <a:pt x="235" y="170"/>
                    <a:pt x="235" y="170"/>
                    <a:pt x="235" y="170"/>
                  </a:cubicBezTo>
                  <a:cubicBezTo>
                    <a:pt x="235" y="169"/>
                    <a:pt x="235" y="169"/>
                    <a:pt x="235" y="169"/>
                  </a:cubicBezTo>
                  <a:cubicBezTo>
                    <a:pt x="235" y="168"/>
                    <a:pt x="235" y="168"/>
                    <a:pt x="235" y="168"/>
                  </a:cubicBezTo>
                  <a:cubicBezTo>
                    <a:pt x="235" y="168"/>
                    <a:pt x="235" y="168"/>
                    <a:pt x="235" y="168"/>
                  </a:cubicBezTo>
                  <a:cubicBezTo>
                    <a:pt x="235" y="167"/>
                    <a:pt x="235" y="167"/>
                    <a:pt x="235" y="167"/>
                  </a:cubicBezTo>
                  <a:cubicBezTo>
                    <a:pt x="235" y="167"/>
                    <a:pt x="235" y="167"/>
                    <a:pt x="235" y="167"/>
                  </a:cubicBezTo>
                  <a:cubicBezTo>
                    <a:pt x="233" y="167"/>
                    <a:pt x="233" y="167"/>
                    <a:pt x="233" y="167"/>
                  </a:cubicBezTo>
                  <a:cubicBezTo>
                    <a:pt x="232" y="167"/>
                    <a:pt x="232" y="167"/>
                    <a:pt x="232" y="167"/>
                  </a:cubicBezTo>
                  <a:cubicBezTo>
                    <a:pt x="232" y="167"/>
                    <a:pt x="232" y="167"/>
                    <a:pt x="232" y="167"/>
                  </a:cubicBezTo>
                  <a:cubicBezTo>
                    <a:pt x="231" y="167"/>
                    <a:pt x="231" y="167"/>
                    <a:pt x="231" y="167"/>
                  </a:cubicBezTo>
                  <a:cubicBezTo>
                    <a:pt x="230" y="167"/>
                    <a:pt x="230" y="167"/>
                    <a:pt x="230" y="167"/>
                  </a:cubicBezTo>
                  <a:cubicBezTo>
                    <a:pt x="230" y="167"/>
                    <a:pt x="230" y="167"/>
                    <a:pt x="230" y="167"/>
                  </a:cubicBezTo>
                  <a:cubicBezTo>
                    <a:pt x="230" y="168"/>
                    <a:pt x="230" y="168"/>
                    <a:pt x="230" y="168"/>
                  </a:cubicBezTo>
                  <a:cubicBezTo>
                    <a:pt x="230" y="168"/>
                    <a:pt x="230" y="168"/>
                    <a:pt x="230" y="168"/>
                  </a:cubicBezTo>
                  <a:cubicBezTo>
                    <a:pt x="230" y="169"/>
                    <a:pt x="230" y="169"/>
                    <a:pt x="230" y="169"/>
                  </a:cubicBezTo>
                  <a:cubicBezTo>
                    <a:pt x="230" y="169"/>
                    <a:pt x="230" y="169"/>
                    <a:pt x="230" y="169"/>
                  </a:cubicBezTo>
                  <a:cubicBezTo>
                    <a:pt x="231" y="169"/>
                    <a:pt x="231" y="169"/>
                    <a:pt x="231" y="169"/>
                  </a:cubicBezTo>
                  <a:cubicBezTo>
                    <a:pt x="232" y="170"/>
                    <a:pt x="232" y="170"/>
                    <a:pt x="232" y="170"/>
                  </a:cubicBezTo>
                  <a:cubicBezTo>
                    <a:pt x="231" y="171"/>
                    <a:pt x="231" y="171"/>
                    <a:pt x="231" y="171"/>
                  </a:cubicBezTo>
                  <a:cubicBezTo>
                    <a:pt x="230" y="171"/>
                    <a:pt x="230" y="171"/>
                    <a:pt x="230" y="171"/>
                  </a:cubicBezTo>
                  <a:cubicBezTo>
                    <a:pt x="228" y="173"/>
                    <a:pt x="228" y="173"/>
                    <a:pt x="228" y="173"/>
                  </a:cubicBezTo>
                  <a:cubicBezTo>
                    <a:pt x="227" y="174"/>
                    <a:pt x="227" y="174"/>
                    <a:pt x="227" y="174"/>
                  </a:cubicBezTo>
                  <a:cubicBezTo>
                    <a:pt x="226" y="175"/>
                    <a:pt x="226" y="175"/>
                    <a:pt x="226" y="175"/>
                  </a:cubicBezTo>
                  <a:cubicBezTo>
                    <a:pt x="226" y="175"/>
                    <a:pt x="226" y="175"/>
                    <a:pt x="226" y="175"/>
                  </a:cubicBezTo>
                  <a:cubicBezTo>
                    <a:pt x="225" y="175"/>
                    <a:pt x="225" y="175"/>
                    <a:pt x="225" y="175"/>
                  </a:cubicBezTo>
                  <a:cubicBezTo>
                    <a:pt x="225" y="176"/>
                    <a:pt x="225" y="176"/>
                    <a:pt x="225" y="176"/>
                  </a:cubicBezTo>
                  <a:cubicBezTo>
                    <a:pt x="224" y="176"/>
                    <a:pt x="224" y="176"/>
                    <a:pt x="224" y="176"/>
                  </a:cubicBezTo>
                  <a:cubicBezTo>
                    <a:pt x="221" y="176"/>
                    <a:pt x="221" y="176"/>
                    <a:pt x="221" y="176"/>
                  </a:cubicBezTo>
                  <a:cubicBezTo>
                    <a:pt x="221" y="175"/>
                    <a:pt x="221" y="175"/>
                    <a:pt x="221" y="175"/>
                  </a:cubicBezTo>
                  <a:cubicBezTo>
                    <a:pt x="220" y="174"/>
                    <a:pt x="220" y="174"/>
                    <a:pt x="220" y="174"/>
                  </a:cubicBezTo>
                  <a:cubicBezTo>
                    <a:pt x="219" y="174"/>
                    <a:pt x="219" y="174"/>
                    <a:pt x="219" y="174"/>
                  </a:cubicBezTo>
                  <a:cubicBezTo>
                    <a:pt x="219" y="173"/>
                    <a:pt x="219" y="173"/>
                    <a:pt x="219" y="173"/>
                  </a:cubicBezTo>
                  <a:cubicBezTo>
                    <a:pt x="219" y="173"/>
                    <a:pt x="219" y="173"/>
                    <a:pt x="219" y="173"/>
                  </a:cubicBezTo>
                  <a:cubicBezTo>
                    <a:pt x="220" y="173"/>
                    <a:pt x="220" y="173"/>
                    <a:pt x="220" y="173"/>
                  </a:cubicBezTo>
                  <a:cubicBezTo>
                    <a:pt x="219" y="173"/>
                    <a:pt x="219" y="173"/>
                    <a:pt x="219" y="173"/>
                  </a:cubicBezTo>
                  <a:cubicBezTo>
                    <a:pt x="218" y="172"/>
                    <a:pt x="218" y="172"/>
                    <a:pt x="218" y="172"/>
                  </a:cubicBezTo>
                  <a:cubicBezTo>
                    <a:pt x="217" y="171"/>
                    <a:pt x="217" y="171"/>
                    <a:pt x="217" y="171"/>
                  </a:cubicBezTo>
                  <a:cubicBezTo>
                    <a:pt x="216" y="170"/>
                    <a:pt x="216" y="170"/>
                    <a:pt x="216" y="170"/>
                  </a:cubicBezTo>
                  <a:cubicBezTo>
                    <a:pt x="215" y="170"/>
                    <a:pt x="215" y="170"/>
                    <a:pt x="215" y="170"/>
                  </a:cubicBezTo>
                  <a:cubicBezTo>
                    <a:pt x="213" y="169"/>
                    <a:pt x="213" y="169"/>
                    <a:pt x="213" y="169"/>
                  </a:cubicBezTo>
                  <a:cubicBezTo>
                    <a:pt x="211" y="169"/>
                    <a:pt x="211" y="169"/>
                    <a:pt x="211" y="169"/>
                  </a:cubicBezTo>
                  <a:cubicBezTo>
                    <a:pt x="210" y="169"/>
                    <a:pt x="210" y="169"/>
                    <a:pt x="210" y="169"/>
                  </a:cubicBezTo>
                  <a:cubicBezTo>
                    <a:pt x="210" y="169"/>
                    <a:pt x="210" y="169"/>
                    <a:pt x="210" y="169"/>
                  </a:cubicBezTo>
                  <a:cubicBezTo>
                    <a:pt x="211" y="170"/>
                    <a:pt x="211" y="170"/>
                    <a:pt x="211" y="170"/>
                  </a:cubicBezTo>
                  <a:cubicBezTo>
                    <a:pt x="211" y="170"/>
                    <a:pt x="211" y="170"/>
                    <a:pt x="211" y="170"/>
                  </a:cubicBezTo>
                  <a:cubicBezTo>
                    <a:pt x="212" y="170"/>
                    <a:pt x="212" y="170"/>
                    <a:pt x="212" y="170"/>
                  </a:cubicBezTo>
                  <a:cubicBezTo>
                    <a:pt x="214" y="170"/>
                    <a:pt x="214" y="170"/>
                    <a:pt x="214" y="170"/>
                  </a:cubicBezTo>
                  <a:cubicBezTo>
                    <a:pt x="216" y="170"/>
                    <a:pt x="216" y="170"/>
                    <a:pt x="216" y="170"/>
                  </a:cubicBezTo>
                  <a:cubicBezTo>
                    <a:pt x="216" y="171"/>
                    <a:pt x="216" y="171"/>
                    <a:pt x="216" y="171"/>
                  </a:cubicBezTo>
                  <a:cubicBezTo>
                    <a:pt x="216" y="171"/>
                    <a:pt x="216" y="171"/>
                    <a:pt x="216" y="171"/>
                  </a:cubicBezTo>
                  <a:cubicBezTo>
                    <a:pt x="216" y="171"/>
                    <a:pt x="216" y="171"/>
                    <a:pt x="216" y="171"/>
                  </a:cubicBezTo>
                  <a:cubicBezTo>
                    <a:pt x="215" y="171"/>
                    <a:pt x="215" y="171"/>
                    <a:pt x="215" y="171"/>
                  </a:cubicBezTo>
                  <a:cubicBezTo>
                    <a:pt x="216" y="172"/>
                    <a:pt x="216" y="172"/>
                    <a:pt x="216" y="172"/>
                  </a:cubicBezTo>
                  <a:cubicBezTo>
                    <a:pt x="216" y="173"/>
                    <a:pt x="216" y="173"/>
                    <a:pt x="216" y="173"/>
                  </a:cubicBezTo>
                  <a:cubicBezTo>
                    <a:pt x="216" y="173"/>
                    <a:pt x="216" y="173"/>
                    <a:pt x="216" y="173"/>
                  </a:cubicBezTo>
                  <a:cubicBezTo>
                    <a:pt x="217" y="175"/>
                    <a:pt x="217" y="175"/>
                    <a:pt x="217" y="175"/>
                  </a:cubicBezTo>
                  <a:cubicBezTo>
                    <a:pt x="218" y="176"/>
                    <a:pt x="218" y="176"/>
                    <a:pt x="218" y="176"/>
                  </a:cubicBezTo>
                  <a:cubicBezTo>
                    <a:pt x="219" y="176"/>
                    <a:pt x="219" y="176"/>
                    <a:pt x="219" y="176"/>
                  </a:cubicBezTo>
                  <a:cubicBezTo>
                    <a:pt x="221" y="177"/>
                    <a:pt x="221" y="177"/>
                    <a:pt x="221" y="177"/>
                  </a:cubicBezTo>
                  <a:cubicBezTo>
                    <a:pt x="224" y="177"/>
                    <a:pt x="224" y="177"/>
                    <a:pt x="224" y="177"/>
                  </a:cubicBezTo>
                  <a:cubicBezTo>
                    <a:pt x="224" y="178"/>
                    <a:pt x="224" y="178"/>
                    <a:pt x="224" y="178"/>
                  </a:cubicBezTo>
                  <a:cubicBezTo>
                    <a:pt x="224" y="179"/>
                    <a:pt x="224" y="179"/>
                    <a:pt x="224" y="179"/>
                  </a:cubicBezTo>
                  <a:cubicBezTo>
                    <a:pt x="223" y="179"/>
                    <a:pt x="223" y="179"/>
                    <a:pt x="223" y="179"/>
                  </a:cubicBezTo>
                  <a:cubicBezTo>
                    <a:pt x="222" y="180"/>
                    <a:pt x="222" y="180"/>
                    <a:pt x="222" y="180"/>
                  </a:cubicBezTo>
                  <a:cubicBezTo>
                    <a:pt x="221" y="181"/>
                    <a:pt x="221" y="181"/>
                    <a:pt x="221" y="181"/>
                  </a:cubicBezTo>
                  <a:cubicBezTo>
                    <a:pt x="221" y="181"/>
                    <a:pt x="221" y="181"/>
                    <a:pt x="221" y="181"/>
                  </a:cubicBezTo>
                  <a:cubicBezTo>
                    <a:pt x="220" y="181"/>
                    <a:pt x="220" y="181"/>
                    <a:pt x="220" y="181"/>
                  </a:cubicBezTo>
                  <a:cubicBezTo>
                    <a:pt x="220" y="182"/>
                    <a:pt x="220" y="182"/>
                    <a:pt x="220" y="182"/>
                  </a:cubicBezTo>
                  <a:cubicBezTo>
                    <a:pt x="217" y="184"/>
                    <a:pt x="217" y="184"/>
                    <a:pt x="217" y="184"/>
                  </a:cubicBezTo>
                  <a:cubicBezTo>
                    <a:pt x="216" y="185"/>
                    <a:pt x="216" y="185"/>
                    <a:pt x="216" y="185"/>
                  </a:cubicBezTo>
                  <a:cubicBezTo>
                    <a:pt x="215" y="186"/>
                    <a:pt x="215" y="186"/>
                    <a:pt x="215" y="186"/>
                  </a:cubicBezTo>
                  <a:cubicBezTo>
                    <a:pt x="215" y="186"/>
                    <a:pt x="215" y="186"/>
                    <a:pt x="215" y="186"/>
                  </a:cubicBezTo>
                  <a:cubicBezTo>
                    <a:pt x="214" y="186"/>
                    <a:pt x="214" y="186"/>
                    <a:pt x="214" y="186"/>
                  </a:cubicBezTo>
                  <a:cubicBezTo>
                    <a:pt x="214" y="186"/>
                    <a:pt x="214" y="186"/>
                    <a:pt x="214" y="186"/>
                  </a:cubicBezTo>
                  <a:cubicBezTo>
                    <a:pt x="214" y="186"/>
                    <a:pt x="214" y="186"/>
                    <a:pt x="214" y="186"/>
                  </a:cubicBezTo>
                  <a:cubicBezTo>
                    <a:pt x="212" y="185"/>
                    <a:pt x="212" y="185"/>
                    <a:pt x="212" y="185"/>
                  </a:cubicBezTo>
                  <a:cubicBezTo>
                    <a:pt x="212" y="185"/>
                    <a:pt x="212" y="185"/>
                    <a:pt x="212" y="185"/>
                  </a:cubicBezTo>
                  <a:cubicBezTo>
                    <a:pt x="211" y="185"/>
                    <a:pt x="211" y="185"/>
                    <a:pt x="211" y="185"/>
                  </a:cubicBezTo>
                  <a:cubicBezTo>
                    <a:pt x="211" y="185"/>
                    <a:pt x="211" y="185"/>
                    <a:pt x="211" y="185"/>
                  </a:cubicBezTo>
                  <a:cubicBezTo>
                    <a:pt x="211" y="185"/>
                    <a:pt x="211" y="185"/>
                    <a:pt x="211" y="185"/>
                  </a:cubicBezTo>
                  <a:cubicBezTo>
                    <a:pt x="211" y="184"/>
                    <a:pt x="211" y="184"/>
                    <a:pt x="211" y="184"/>
                  </a:cubicBezTo>
                  <a:cubicBezTo>
                    <a:pt x="211" y="184"/>
                    <a:pt x="211" y="184"/>
                    <a:pt x="211" y="184"/>
                  </a:cubicBezTo>
                  <a:cubicBezTo>
                    <a:pt x="211" y="183"/>
                    <a:pt x="211" y="183"/>
                    <a:pt x="211" y="183"/>
                  </a:cubicBezTo>
                  <a:cubicBezTo>
                    <a:pt x="210" y="184"/>
                    <a:pt x="210" y="184"/>
                    <a:pt x="210" y="184"/>
                  </a:cubicBezTo>
                  <a:cubicBezTo>
                    <a:pt x="209" y="185"/>
                    <a:pt x="209" y="185"/>
                    <a:pt x="209" y="185"/>
                  </a:cubicBezTo>
                  <a:cubicBezTo>
                    <a:pt x="209" y="185"/>
                    <a:pt x="209" y="185"/>
                    <a:pt x="209" y="185"/>
                  </a:cubicBezTo>
                  <a:cubicBezTo>
                    <a:pt x="209" y="183"/>
                    <a:pt x="209" y="183"/>
                    <a:pt x="209" y="183"/>
                  </a:cubicBezTo>
                  <a:cubicBezTo>
                    <a:pt x="208" y="184"/>
                    <a:pt x="208" y="184"/>
                    <a:pt x="208" y="184"/>
                  </a:cubicBezTo>
                  <a:cubicBezTo>
                    <a:pt x="209" y="185"/>
                    <a:pt x="209" y="185"/>
                    <a:pt x="209" y="185"/>
                  </a:cubicBezTo>
                  <a:cubicBezTo>
                    <a:pt x="209" y="186"/>
                    <a:pt x="209" y="186"/>
                    <a:pt x="209" y="186"/>
                  </a:cubicBezTo>
                  <a:cubicBezTo>
                    <a:pt x="208" y="188"/>
                    <a:pt x="208" y="188"/>
                    <a:pt x="208" y="188"/>
                  </a:cubicBezTo>
                  <a:cubicBezTo>
                    <a:pt x="207" y="188"/>
                    <a:pt x="207" y="188"/>
                    <a:pt x="207" y="188"/>
                  </a:cubicBezTo>
                  <a:cubicBezTo>
                    <a:pt x="207" y="187"/>
                    <a:pt x="207" y="187"/>
                    <a:pt x="207" y="187"/>
                  </a:cubicBezTo>
                  <a:cubicBezTo>
                    <a:pt x="206" y="186"/>
                    <a:pt x="206" y="186"/>
                    <a:pt x="206" y="186"/>
                  </a:cubicBezTo>
                  <a:cubicBezTo>
                    <a:pt x="206" y="187"/>
                    <a:pt x="206" y="187"/>
                    <a:pt x="206" y="187"/>
                  </a:cubicBezTo>
                  <a:cubicBezTo>
                    <a:pt x="207" y="187"/>
                    <a:pt x="207" y="187"/>
                    <a:pt x="207" y="187"/>
                  </a:cubicBezTo>
                  <a:cubicBezTo>
                    <a:pt x="206" y="188"/>
                    <a:pt x="206" y="188"/>
                    <a:pt x="206" y="188"/>
                  </a:cubicBezTo>
                  <a:cubicBezTo>
                    <a:pt x="206" y="189"/>
                    <a:pt x="206" y="189"/>
                    <a:pt x="206" y="189"/>
                  </a:cubicBezTo>
                  <a:cubicBezTo>
                    <a:pt x="205" y="188"/>
                    <a:pt x="205" y="188"/>
                    <a:pt x="205" y="188"/>
                  </a:cubicBezTo>
                  <a:cubicBezTo>
                    <a:pt x="204" y="188"/>
                    <a:pt x="204" y="188"/>
                    <a:pt x="204" y="188"/>
                  </a:cubicBezTo>
                  <a:cubicBezTo>
                    <a:pt x="204" y="187"/>
                    <a:pt x="204" y="187"/>
                    <a:pt x="204" y="187"/>
                  </a:cubicBezTo>
                  <a:cubicBezTo>
                    <a:pt x="204" y="187"/>
                    <a:pt x="204" y="187"/>
                    <a:pt x="204" y="187"/>
                  </a:cubicBezTo>
                  <a:cubicBezTo>
                    <a:pt x="203" y="186"/>
                    <a:pt x="203" y="186"/>
                    <a:pt x="203" y="186"/>
                  </a:cubicBezTo>
                  <a:cubicBezTo>
                    <a:pt x="201" y="185"/>
                    <a:pt x="201" y="185"/>
                    <a:pt x="201" y="185"/>
                  </a:cubicBezTo>
                  <a:cubicBezTo>
                    <a:pt x="199" y="184"/>
                    <a:pt x="199" y="184"/>
                    <a:pt x="199" y="184"/>
                  </a:cubicBezTo>
                  <a:cubicBezTo>
                    <a:pt x="199" y="183"/>
                    <a:pt x="199" y="183"/>
                    <a:pt x="199" y="183"/>
                  </a:cubicBezTo>
                  <a:cubicBezTo>
                    <a:pt x="198" y="183"/>
                    <a:pt x="198" y="183"/>
                    <a:pt x="198" y="183"/>
                  </a:cubicBezTo>
                  <a:cubicBezTo>
                    <a:pt x="197" y="182"/>
                    <a:pt x="197" y="182"/>
                    <a:pt x="197" y="182"/>
                  </a:cubicBezTo>
                  <a:cubicBezTo>
                    <a:pt x="196" y="182"/>
                    <a:pt x="196" y="182"/>
                    <a:pt x="196" y="182"/>
                  </a:cubicBezTo>
                  <a:cubicBezTo>
                    <a:pt x="196" y="183"/>
                    <a:pt x="196" y="183"/>
                    <a:pt x="196" y="183"/>
                  </a:cubicBezTo>
                  <a:cubicBezTo>
                    <a:pt x="196" y="183"/>
                    <a:pt x="196" y="183"/>
                    <a:pt x="196" y="183"/>
                  </a:cubicBezTo>
                  <a:cubicBezTo>
                    <a:pt x="196" y="184"/>
                    <a:pt x="196" y="184"/>
                    <a:pt x="196" y="184"/>
                  </a:cubicBezTo>
                  <a:cubicBezTo>
                    <a:pt x="197" y="184"/>
                    <a:pt x="197" y="184"/>
                    <a:pt x="197" y="184"/>
                  </a:cubicBezTo>
                  <a:cubicBezTo>
                    <a:pt x="197" y="184"/>
                    <a:pt x="197" y="184"/>
                    <a:pt x="197" y="184"/>
                  </a:cubicBezTo>
                  <a:cubicBezTo>
                    <a:pt x="197" y="183"/>
                    <a:pt x="197" y="183"/>
                    <a:pt x="197" y="183"/>
                  </a:cubicBezTo>
                  <a:cubicBezTo>
                    <a:pt x="197" y="183"/>
                    <a:pt x="197" y="183"/>
                    <a:pt x="197" y="183"/>
                  </a:cubicBezTo>
                  <a:cubicBezTo>
                    <a:pt x="197" y="183"/>
                    <a:pt x="197" y="183"/>
                    <a:pt x="197" y="183"/>
                  </a:cubicBezTo>
                  <a:cubicBezTo>
                    <a:pt x="199" y="185"/>
                    <a:pt x="199" y="185"/>
                    <a:pt x="199" y="185"/>
                  </a:cubicBezTo>
                  <a:cubicBezTo>
                    <a:pt x="201" y="186"/>
                    <a:pt x="201" y="186"/>
                    <a:pt x="201" y="186"/>
                  </a:cubicBezTo>
                  <a:cubicBezTo>
                    <a:pt x="201" y="186"/>
                    <a:pt x="201" y="186"/>
                    <a:pt x="201" y="186"/>
                  </a:cubicBezTo>
                  <a:cubicBezTo>
                    <a:pt x="200" y="187"/>
                    <a:pt x="200" y="187"/>
                    <a:pt x="200" y="187"/>
                  </a:cubicBezTo>
                  <a:cubicBezTo>
                    <a:pt x="199" y="187"/>
                    <a:pt x="199" y="187"/>
                    <a:pt x="199" y="187"/>
                  </a:cubicBezTo>
                  <a:cubicBezTo>
                    <a:pt x="198" y="187"/>
                    <a:pt x="198" y="187"/>
                    <a:pt x="198" y="187"/>
                  </a:cubicBezTo>
                  <a:cubicBezTo>
                    <a:pt x="198" y="187"/>
                    <a:pt x="198" y="187"/>
                    <a:pt x="198" y="187"/>
                  </a:cubicBezTo>
                  <a:cubicBezTo>
                    <a:pt x="198" y="187"/>
                    <a:pt x="198" y="187"/>
                    <a:pt x="198" y="187"/>
                  </a:cubicBezTo>
                  <a:cubicBezTo>
                    <a:pt x="199" y="187"/>
                    <a:pt x="199" y="187"/>
                    <a:pt x="199" y="187"/>
                  </a:cubicBezTo>
                  <a:cubicBezTo>
                    <a:pt x="200" y="187"/>
                    <a:pt x="200" y="187"/>
                    <a:pt x="200" y="187"/>
                  </a:cubicBezTo>
                  <a:cubicBezTo>
                    <a:pt x="201" y="186"/>
                    <a:pt x="201" y="186"/>
                    <a:pt x="201" y="186"/>
                  </a:cubicBezTo>
                  <a:cubicBezTo>
                    <a:pt x="202" y="186"/>
                    <a:pt x="202" y="186"/>
                    <a:pt x="202" y="186"/>
                  </a:cubicBezTo>
                  <a:cubicBezTo>
                    <a:pt x="202" y="187"/>
                    <a:pt x="202" y="187"/>
                    <a:pt x="202" y="187"/>
                  </a:cubicBezTo>
                  <a:cubicBezTo>
                    <a:pt x="203" y="188"/>
                    <a:pt x="203" y="188"/>
                    <a:pt x="203" y="188"/>
                  </a:cubicBezTo>
                  <a:cubicBezTo>
                    <a:pt x="204" y="190"/>
                    <a:pt x="204" y="190"/>
                    <a:pt x="204" y="190"/>
                  </a:cubicBezTo>
                  <a:cubicBezTo>
                    <a:pt x="204" y="191"/>
                    <a:pt x="204" y="191"/>
                    <a:pt x="204" y="191"/>
                  </a:cubicBezTo>
                  <a:cubicBezTo>
                    <a:pt x="203" y="192"/>
                    <a:pt x="203" y="192"/>
                    <a:pt x="203" y="192"/>
                  </a:cubicBezTo>
                  <a:cubicBezTo>
                    <a:pt x="202" y="193"/>
                    <a:pt x="202" y="193"/>
                    <a:pt x="202" y="193"/>
                  </a:cubicBezTo>
                  <a:cubicBezTo>
                    <a:pt x="202" y="193"/>
                    <a:pt x="202" y="193"/>
                    <a:pt x="202" y="193"/>
                  </a:cubicBezTo>
                  <a:cubicBezTo>
                    <a:pt x="201" y="193"/>
                    <a:pt x="201" y="193"/>
                    <a:pt x="201" y="193"/>
                  </a:cubicBezTo>
                  <a:cubicBezTo>
                    <a:pt x="200" y="192"/>
                    <a:pt x="200" y="192"/>
                    <a:pt x="200" y="192"/>
                  </a:cubicBezTo>
                  <a:cubicBezTo>
                    <a:pt x="198" y="192"/>
                    <a:pt x="198" y="192"/>
                    <a:pt x="198" y="192"/>
                  </a:cubicBezTo>
                  <a:cubicBezTo>
                    <a:pt x="197" y="191"/>
                    <a:pt x="197" y="191"/>
                    <a:pt x="197" y="191"/>
                  </a:cubicBezTo>
                  <a:cubicBezTo>
                    <a:pt x="196" y="189"/>
                    <a:pt x="196" y="189"/>
                    <a:pt x="196" y="189"/>
                  </a:cubicBezTo>
                  <a:cubicBezTo>
                    <a:pt x="196" y="189"/>
                    <a:pt x="196" y="189"/>
                    <a:pt x="196" y="189"/>
                  </a:cubicBezTo>
                  <a:cubicBezTo>
                    <a:pt x="195" y="189"/>
                    <a:pt x="195" y="189"/>
                    <a:pt x="195" y="189"/>
                  </a:cubicBezTo>
                  <a:cubicBezTo>
                    <a:pt x="196" y="190"/>
                    <a:pt x="196" y="190"/>
                    <a:pt x="196" y="190"/>
                  </a:cubicBezTo>
                  <a:cubicBezTo>
                    <a:pt x="196" y="190"/>
                    <a:pt x="196" y="190"/>
                    <a:pt x="196" y="190"/>
                  </a:cubicBezTo>
                  <a:cubicBezTo>
                    <a:pt x="196" y="191"/>
                    <a:pt x="196" y="191"/>
                    <a:pt x="196" y="191"/>
                  </a:cubicBezTo>
                  <a:cubicBezTo>
                    <a:pt x="197" y="193"/>
                    <a:pt x="197" y="193"/>
                    <a:pt x="197" y="193"/>
                  </a:cubicBezTo>
                  <a:cubicBezTo>
                    <a:pt x="198" y="194"/>
                    <a:pt x="198" y="194"/>
                    <a:pt x="198" y="194"/>
                  </a:cubicBezTo>
                  <a:cubicBezTo>
                    <a:pt x="197" y="195"/>
                    <a:pt x="197" y="195"/>
                    <a:pt x="197" y="195"/>
                  </a:cubicBezTo>
                  <a:cubicBezTo>
                    <a:pt x="197" y="195"/>
                    <a:pt x="197" y="195"/>
                    <a:pt x="197" y="195"/>
                  </a:cubicBezTo>
                  <a:cubicBezTo>
                    <a:pt x="196" y="195"/>
                    <a:pt x="196" y="195"/>
                    <a:pt x="196" y="195"/>
                  </a:cubicBezTo>
                  <a:cubicBezTo>
                    <a:pt x="196" y="194"/>
                    <a:pt x="196" y="194"/>
                    <a:pt x="196" y="194"/>
                  </a:cubicBezTo>
                  <a:cubicBezTo>
                    <a:pt x="196" y="194"/>
                    <a:pt x="196" y="194"/>
                    <a:pt x="196" y="194"/>
                  </a:cubicBezTo>
                  <a:cubicBezTo>
                    <a:pt x="195" y="194"/>
                    <a:pt x="195" y="194"/>
                    <a:pt x="195" y="194"/>
                  </a:cubicBezTo>
                  <a:cubicBezTo>
                    <a:pt x="196" y="195"/>
                    <a:pt x="196" y="195"/>
                    <a:pt x="196" y="195"/>
                  </a:cubicBezTo>
                  <a:cubicBezTo>
                    <a:pt x="196" y="195"/>
                    <a:pt x="196" y="195"/>
                    <a:pt x="196" y="195"/>
                  </a:cubicBezTo>
                  <a:cubicBezTo>
                    <a:pt x="196" y="196"/>
                    <a:pt x="196" y="196"/>
                    <a:pt x="196" y="196"/>
                  </a:cubicBezTo>
                  <a:cubicBezTo>
                    <a:pt x="195" y="195"/>
                    <a:pt x="195" y="195"/>
                    <a:pt x="195" y="195"/>
                  </a:cubicBezTo>
                  <a:cubicBezTo>
                    <a:pt x="195" y="195"/>
                    <a:pt x="195" y="195"/>
                    <a:pt x="195" y="195"/>
                  </a:cubicBezTo>
                  <a:cubicBezTo>
                    <a:pt x="194" y="196"/>
                    <a:pt x="194" y="196"/>
                    <a:pt x="194" y="196"/>
                  </a:cubicBezTo>
                  <a:cubicBezTo>
                    <a:pt x="195" y="196"/>
                    <a:pt x="195" y="196"/>
                    <a:pt x="195" y="196"/>
                  </a:cubicBezTo>
                  <a:cubicBezTo>
                    <a:pt x="195" y="197"/>
                    <a:pt x="195" y="197"/>
                    <a:pt x="195" y="197"/>
                  </a:cubicBezTo>
                  <a:cubicBezTo>
                    <a:pt x="194" y="197"/>
                    <a:pt x="194" y="197"/>
                    <a:pt x="194" y="197"/>
                  </a:cubicBezTo>
                  <a:cubicBezTo>
                    <a:pt x="194" y="197"/>
                    <a:pt x="194" y="197"/>
                    <a:pt x="194" y="197"/>
                  </a:cubicBezTo>
                  <a:cubicBezTo>
                    <a:pt x="194" y="196"/>
                    <a:pt x="194" y="196"/>
                    <a:pt x="194" y="196"/>
                  </a:cubicBezTo>
                  <a:cubicBezTo>
                    <a:pt x="194" y="197"/>
                    <a:pt x="194" y="197"/>
                    <a:pt x="194" y="197"/>
                  </a:cubicBezTo>
                  <a:cubicBezTo>
                    <a:pt x="194" y="197"/>
                    <a:pt x="194" y="197"/>
                    <a:pt x="194" y="197"/>
                  </a:cubicBezTo>
                  <a:cubicBezTo>
                    <a:pt x="193" y="197"/>
                    <a:pt x="193" y="197"/>
                    <a:pt x="193" y="197"/>
                  </a:cubicBezTo>
                  <a:cubicBezTo>
                    <a:pt x="192" y="197"/>
                    <a:pt x="192" y="197"/>
                    <a:pt x="192" y="197"/>
                  </a:cubicBezTo>
                  <a:cubicBezTo>
                    <a:pt x="192" y="198"/>
                    <a:pt x="192" y="198"/>
                    <a:pt x="192" y="198"/>
                  </a:cubicBezTo>
                  <a:cubicBezTo>
                    <a:pt x="191" y="198"/>
                    <a:pt x="191" y="198"/>
                    <a:pt x="191" y="198"/>
                  </a:cubicBezTo>
                  <a:cubicBezTo>
                    <a:pt x="191" y="199"/>
                    <a:pt x="191" y="199"/>
                    <a:pt x="191" y="199"/>
                  </a:cubicBezTo>
                  <a:cubicBezTo>
                    <a:pt x="192" y="199"/>
                    <a:pt x="192" y="199"/>
                    <a:pt x="192" y="199"/>
                  </a:cubicBezTo>
                  <a:cubicBezTo>
                    <a:pt x="191" y="199"/>
                    <a:pt x="191" y="199"/>
                    <a:pt x="191" y="199"/>
                  </a:cubicBezTo>
                  <a:cubicBezTo>
                    <a:pt x="191" y="199"/>
                    <a:pt x="191" y="199"/>
                    <a:pt x="191" y="199"/>
                  </a:cubicBezTo>
                  <a:cubicBezTo>
                    <a:pt x="190" y="198"/>
                    <a:pt x="190" y="198"/>
                    <a:pt x="190" y="198"/>
                  </a:cubicBezTo>
                  <a:cubicBezTo>
                    <a:pt x="189" y="198"/>
                    <a:pt x="189" y="198"/>
                    <a:pt x="189" y="198"/>
                  </a:cubicBezTo>
                  <a:cubicBezTo>
                    <a:pt x="189" y="199"/>
                    <a:pt x="189" y="199"/>
                    <a:pt x="189" y="199"/>
                  </a:cubicBezTo>
                  <a:cubicBezTo>
                    <a:pt x="189" y="199"/>
                    <a:pt x="189" y="199"/>
                    <a:pt x="189" y="199"/>
                  </a:cubicBezTo>
                  <a:cubicBezTo>
                    <a:pt x="190" y="200"/>
                    <a:pt x="190" y="200"/>
                    <a:pt x="190" y="200"/>
                  </a:cubicBezTo>
                  <a:cubicBezTo>
                    <a:pt x="189" y="200"/>
                    <a:pt x="189" y="200"/>
                    <a:pt x="189" y="200"/>
                  </a:cubicBezTo>
                  <a:cubicBezTo>
                    <a:pt x="189" y="200"/>
                    <a:pt x="189" y="200"/>
                    <a:pt x="189" y="200"/>
                  </a:cubicBezTo>
                  <a:cubicBezTo>
                    <a:pt x="189" y="200"/>
                    <a:pt x="189" y="200"/>
                    <a:pt x="189" y="200"/>
                  </a:cubicBezTo>
                  <a:cubicBezTo>
                    <a:pt x="188" y="201"/>
                    <a:pt x="188" y="201"/>
                    <a:pt x="188" y="201"/>
                  </a:cubicBezTo>
                  <a:cubicBezTo>
                    <a:pt x="187" y="202"/>
                    <a:pt x="187" y="202"/>
                    <a:pt x="187" y="202"/>
                  </a:cubicBezTo>
                  <a:cubicBezTo>
                    <a:pt x="187" y="202"/>
                    <a:pt x="187" y="202"/>
                    <a:pt x="187" y="202"/>
                  </a:cubicBezTo>
                  <a:cubicBezTo>
                    <a:pt x="187" y="203"/>
                    <a:pt x="187" y="203"/>
                    <a:pt x="187" y="203"/>
                  </a:cubicBezTo>
                  <a:cubicBezTo>
                    <a:pt x="186" y="203"/>
                    <a:pt x="186" y="203"/>
                    <a:pt x="186" y="203"/>
                  </a:cubicBezTo>
                  <a:cubicBezTo>
                    <a:pt x="186" y="204"/>
                    <a:pt x="186" y="204"/>
                    <a:pt x="186" y="204"/>
                  </a:cubicBezTo>
                  <a:cubicBezTo>
                    <a:pt x="186" y="204"/>
                    <a:pt x="186" y="204"/>
                    <a:pt x="186" y="204"/>
                  </a:cubicBezTo>
                  <a:cubicBezTo>
                    <a:pt x="185" y="204"/>
                    <a:pt x="185" y="204"/>
                    <a:pt x="185" y="204"/>
                  </a:cubicBezTo>
                  <a:cubicBezTo>
                    <a:pt x="184" y="206"/>
                    <a:pt x="184" y="206"/>
                    <a:pt x="184" y="206"/>
                  </a:cubicBezTo>
                  <a:cubicBezTo>
                    <a:pt x="183" y="206"/>
                    <a:pt x="183" y="206"/>
                    <a:pt x="183" y="206"/>
                  </a:cubicBezTo>
                  <a:cubicBezTo>
                    <a:pt x="183" y="207"/>
                    <a:pt x="183" y="207"/>
                    <a:pt x="183" y="207"/>
                  </a:cubicBezTo>
                  <a:cubicBezTo>
                    <a:pt x="182" y="207"/>
                    <a:pt x="182" y="207"/>
                    <a:pt x="182" y="207"/>
                  </a:cubicBezTo>
                  <a:cubicBezTo>
                    <a:pt x="181" y="207"/>
                    <a:pt x="181" y="207"/>
                    <a:pt x="181" y="207"/>
                  </a:cubicBezTo>
                  <a:cubicBezTo>
                    <a:pt x="181" y="207"/>
                    <a:pt x="181" y="207"/>
                    <a:pt x="181" y="207"/>
                  </a:cubicBezTo>
                  <a:cubicBezTo>
                    <a:pt x="182" y="208"/>
                    <a:pt x="182" y="208"/>
                    <a:pt x="182" y="208"/>
                  </a:cubicBezTo>
                  <a:cubicBezTo>
                    <a:pt x="181" y="209"/>
                    <a:pt x="181" y="209"/>
                    <a:pt x="181" y="209"/>
                  </a:cubicBezTo>
                  <a:cubicBezTo>
                    <a:pt x="180" y="210"/>
                    <a:pt x="180" y="210"/>
                    <a:pt x="180" y="210"/>
                  </a:cubicBezTo>
                  <a:cubicBezTo>
                    <a:pt x="180" y="211"/>
                    <a:pt x="180" y="211"/>
                    <a:pt x="180" y="211"/>
                  </a:cubicBezTo>
                  <a:cubicBezTo>
                    <a:pt x="180" y="212"/>
                    <a:pt x="180" y="212"/>
                    <a:pt x="180" y="212"/>
                  </a:cubicBezTo>
                  <a:cubicBezTo>
                    <a:pt x="179" y="213"/>
                    <a:pt x="179" y="213"/>
                    <a:pt x="179" y="213"/>
                  </a:cubicBezTo>
                  <a:cubicBezTo>
                    <a:pt x="178" y="214"/>
                    <a:pt x="178" y="214"/>
                    <a:pt x="178" y="214"/>
                  </a:cubicBezTo>
                  <a:cubicBezTo>
                    <a:pt x="179" y="215"/>
                    <a:pt x="179" y="215"/>
                    <a:pt x="179" y="215"/>
                  </a:cubicBezTo>
                  <a:cubicBezTo>
                    <a:pt x="179" y="216"/>
                    <a:pt x="179" y="216"/>
                    <a:pt x="179" y="216"/>
                  </a:cubicBezTo>
                  <a:cubicBezTo>
                    <a:pt x="178" y="217"/>
                    <a:pt x="178" y="217"/>
                    <a:pt x="178" y="217"/>
                  </a:cubicBezTo>
                  <a:cubicBezTo>
                    <a:pt x="177" y="218"/>
                    <a:pt x="177" y="218"/>
                    <a:pt x="177" y="218"/>
                  </a:cubicBezTo>
                  <a:cubicBezTo>
                    <a:pt x="177" y="218"/>
                    <a:pt x="177" y="218"/>
                    <a:pt x="177" y="218"/>
                  </a:cubicBezTo>
                  <a:cubicBezTo>
                    <a:pt x="176" y="218"/>
                    <a:pt x="176" y="218"/>
                    <a:pt x="176" y="218"/>
                  </a:cubicBezTo>
                  <a:cubicBezTo>
                    <a:pt x="177" y="218"/>
                    <a:pt x="177" y="218"/>
                    <a:pt x="177" y="218"/>
                  </a:cubicBezTo>
                  <a:cubicBezTo>
                    <a:pt x="177" y="219"/>
                    <a:pt x="177" y="219"/>
                    <a:pt x="177" y="219"/>
                  </a:cubicBezTo>
                  <a:cubicBezTo>
                    <a:pt x="177" y="220"/>
                    <a:pt x="177" y="220"/>
                    <a:pt x="177" y="220"/>
                  </a:cubicBezTo>
                  <a:cubicBezTo>
                    <a:pt x="178" y="220"/>
                    <a:pt x="178" y="220"/>
                    <a:pt x="178" y="220"/>
                  </a:cubicBezTo>
                  <a:cubicBezTo>
                    <a:pt x="178" y="221"/>
                    <a:pt x="178" y="221"/>
                    <a:pt x="178" y="221"/>
                  </a:cubicBezTo>
                  <a:cubicBezTo>
                    <a:pt x="178" y="222"/>
                    <a:pt x="178" y="222"/>
                    <a:pt x="178" y="222"/>
                  </a:cubicBezTo>
                  <a:cubicBezTo>
                    <a:pt x="177" y="223"/>
                    <a:pt x="177" y="223"/>
                    <a:pt x="177" y="223"/>
                  </a:cubicBezTo>
                  <a:cubicBezTo>
                    <a:pt x="176" y="224"/>
                    <a:pt x="176" y="224"/>
                    <a:pt x="176" y="224"/>
                  </a:cubicBezTo>
                  <a:cubicBezTo>
                    <a:pt x="174" y="225"/>
                    <a:pt x="174" y="225"/>
                    <a:pt x="174" y="225"/>
                  </a:cubicBezTo>
                  <a:cubicBezTo>
                    <a:pt x="173" y="226"/>
                    <a:pt x="173" y="226"/>
                    <a:pt x="173" y="226"/>
                  </a:cubicBezTo>
                  <a:cubicBezTo>
                    <a:pt x="174" y="225"/>
                    <a:pt x="174" y="225"/>
                    <a:pt x="174" y="225"/>
                  </a:cubicBezTo>
                  <a:cubicBezTo>
                    <a:pt x="176" y="225"/>
                    <a:pt x="176" y="225"/>
                    <a:pt x="176" y="225"/>
                  </a:cubicBezTo>
                  <a:cubicBezTo>
                    <a:pt x="178" y="223"/>
                    <a:pt x="178" y="223"/>
                    <a:pt x="178" y="223"/>
                  </a:cubicBezTo>
                  <a:cubicBezTo>
                    <a:pt x="179" y="221"/>
                    <a:pt x="179" y="221"/>
                    <a:pt x="179" y="221"/>
                  </a:cubicBezTo>
                  <a:cubicBezTo>
                    <a:pt x="182" y="221"/>
                    <a:pt x="182" y="221"/>
                    <a:pt x="182" y="221"/>
                  </a:cubicBezTo>
                  <a:cubicBezTo>
                    <a:pt x="182" y="221"/>
                    <a:pt x="182" y="221"/>
                    <a:pt x="182" y="221"/>
                  </a:cubicBezTo>
                  <a:cubicBezTo>
                    <a:pt x="182" y="222"/>
                    <a:pt x="182" y="222"/>
                    <a:pt x="182" y="222"/>
                  </a:cubicBezTo>
                  <a:cubicBezTo>
                    <a:pt x="182" y="223"/>
                    <a:pt x="182" y="223"/>
                    <a:pt x="182" y="223"/>
                  </a:cubicBezTo>
                  <a:cubicBezTo>
                    <a:pt x="182" y="224"/>
                    <a:pt x="182" y="224"/>
                    <a:pt x="182" y="224"/>
                  </a:cubicBezTo>
                  <a:cubicBezTo>
                    <a:pt x="183" y="225"/>
                    <a:pt x="183" y="225"/>
                    <a:pt x="183" y="225"/>
                  </a:cubicBezTo>
                  <a:cubicBezTo>
                    <a:pt x="183" y="226"/>
                    <a:pt x="183" y="226"/>
                    <a:pt x="183" y="226"/>
                  </a:cubicBezTo>
                  <a:cubicBezTo>
                    <a:pt x="182" y="228"/>
                    <a:pt x="182" y="228"/>
                    <a:pt x="182" y="228"/>
                  </a:cubicBezTo>
                  <a:cubicBezTo>
                    <a:pt x="182" y="229"/>
                    <a:pt x="182" y="229"/>
                    <a:pt x="182" y="229"/>
                  </a:cubicBezTo>
                  <a:cubicBezTo>
                    <a:pt x="183" y="230"/>
                    <a:pt x="183" y="230"/>
                    <a:pt x="183" y="230"/>
                  </a:cubicBezTo>
                  <a:cubicBezTo>
                    <a:pt x="182" y="231"/>
                    <a:pt x="182" y="231"/>
                    <a:pt x="182" y="231"/>
                  </a:cubicBezTo>
                  <a:cubicBezTo>
                    <a:pt x="180" y="233"/>
                    <a:pt x="180" y="233"/>
                    <a:pt x="180" y="233"/>
                  </a:cubicBezTo>
                  <a:cubicBezTo>
                    <a:pt x="178" y="234"/>
                    <a:pt x="178" y="234"/>
                    <a:pt x="178" y="234"/>
                  </a:cubicBezTo>
                  <a:cubicBezTo>
                    <a:pt x="177" y="234"/>
                    <a:pt x="177" y="234"/>
                    <a:pt x="177" y="234"/>
                  </a:cubicBezTo>
                  <a:cubicBezTo>
                    <a:pt x="178" y="234"/>
                    <a:pt x="178" y="234"/>
                    <a:pt x="178" y="234"/>
                  </a:cubicBezTo>
                  <a:cubicBezTo>
                    <a:pt x="180" y="234"/>
                    <a:pt x="180" y="234"/>
                    <a:pt x="180" y="234"/>
                  </a:cubicBezTo>
                  <a:cubicBezTo>
                    <a:pt x="183" y="233"/>
                    <a:pt x="183" y="233"/>
                    <a:pt x="183" y="233"/>
                  </a:cubicBezTo>
                  <a:cubicBezTo>
                    <a:pt x="186" y="232"/>
                    <a:pt x="186" y="232"/>
                    <a:pt x="186" y="232"/>
                  </a:cubicBezTo>
                  <a:cubicBezTo>
                    <a:pt x="188" y="232"/>
                    <a:pt x="188" y="232"/>
                    <a:pt x="188" y="232"/>
                  </a:cubicBezTo>
                  <a:cubicBezTo>
                    <a:pt x="190" y="233"/>
                    <a:pt x="190" y="233"/>
                    <a:pt x="190" y="233"/>
                  </a:cubicBezTo>
                  <a:cubicBezTo>
                    <a:pt x="191" y="234"/>
                    <a:pt x="191" y="234"/>
                    <a:pt x="191" y="234"/>
                  </a:cubicBezTo>
                  <a:cubicBezTo>
                    <a:pt x="193" y="235"/>
                    <a:pt x="193" y="235"/>
                    <a:pt x="193" y="235"/>
                  </a:cubicBezTo>
                  <a:cubicBezTo>
                    <a:pt x="193" y="235"/>
                    <a:pt x="193" y="235"/>
                    <a:pt x="193" y="235"/>
                  </a:cubicBezTo>
                  <a:cubicBezTo>
                    <a:pt x="194" y="235"/>
                    <a:pt x="194" y="235"/>
                    <a:pt x="194" y="235"/>
                  </a:cubicBezTo>
                  <a:cubicBezTo>
                    <a:pt x="196" y="237"/>
                    <a:pt x="196" y="237"/>
                    <a:pt x="196" y="237"/>
                  </a:cubicBezTo>
                  <a:cubicBezTo>
                    <a:pt x="196" y="237"/>
                    <a:pt x="196" y="237"/>
                    <a:pt x="196" y="237"/>
                  </a:cubicBezTo>
                  <a:cubicBezTo>
                    <a:pt x="197" y="238"/>
                    <a:pt x="197" y="238"/>
                    <a:pt x="197" y="238"/>
                  </a:cubicBezTo>
                  <a:cubicBezTo>
                    <a:pt x="198" y="239"/>
                    <a:pt x="198" y="239"/>
                    <a:pt x="198" y="239"/>
                  </a:cubicBezTo>
                  <a:cubicBezTo>
                    <a:pt x="198" y="239"/>
                    <a:pt x="198" y="239"/>
                    <a:pt x="198" y="239"/>
                  </a:cubicBezTo>
                  <a:cubicBezTo>
                    <a:pt x="198" y="240"/>
                    <a:pt x="198" y="240"/>
                    <a:pt x="198" y="240"/>
                  </a:cubicBezTo>
                  <a:cubicBezTo>
                    <a:pt x="199" y="241"/>
                    <a:pt x="199" y="241"/>
                    <a:pt x="199" y="241"/>
                  </a:cubicBezTo>
                  <a:cubicBezTo>
                    <a:pt x="199" y="242"/>
                    <a:pt x="199" y="242"/>
                    <a:pt x="199" y="242"/>
                  </a:cubicBezTo>
                  <a:cubicBezTo>
                    <a:pt x="200" y="241"/>
                    <a:pt x="200" y="241"/>
                    <a:pt x="200" y="241"/>
                  </a:cubicBezTo>
                  <a:cubicBezTo>
                    <a:pt x="200" y="242"/>
                    <a:pt x="200" y="242"/>
                    <a:pt x="200" y="242"/>
                  </a:cubicBezTo>
                  <a:cubicBezTo>
                    <a:pt x="202" y="243"/>
                    <a:pt x="202" y="243"/>
                    <a:pt x="202" y="243"/>
                  </a:cubicBezTo>
                  <a:cubicBezTo>
                    <a:pt x="202" y="243"/>
                    <a:pt x="202" y="243"/>
                    <a:pt x="202" y="243"/>
                  </a:cubicBezTo>
                  <a:cubicBezTo>
                    <a:pt x="204" y="244"/>
                    <a:pt x="204" y="244"/>
                    <a:pt x="204" y="244"/>
                  </a:cubicBezTo>
                  <a:cubicBezTo>
                    <a:pt x="204" y="244"/>
                    <a:pt x="204" y="244"/>
                    <a:pt x="204" y="244"/>
                  </a:cubicBezTo>
                  <a:cubicBezTo>
                    <a:pt x="206" y="245"/>
                    <a:pt x="206" y="245"/>
                    <a:pt x="206" y="245"/>
                  </a:cubicBezTo>
                  <a:cubicBezTo>
                    <a:pt x="206" y="246"/>
                    <a:pt x="206" y="246"/>
                    <a:pt x="206" y="246"/>
                  </a:cubicBezTo>
                  <a:cubicBezTo>
                    <a:pt x="207" y="247"/>
                    <a:pt x="207" y="247"/>
                    <a:pt x="207" y="247"/>
                  </a:cubicBezTo>
                  <a:cubicBezTo>
                    <a:pt x="207" y="247"/>
                    <a:pt x="207" y="247"/>
                    <a:pt x="207" y="247"/>
                  </a:cubicBezTo>
                  <a:cubicBezTo>
                    <a:pt x="207" y="247"/>
                    <a:pt x="207" y="247"/>
                    <a:pt x="207" y="247"/>
                  </a:cubicBezTo>
                  <a:cubicBezTo>
                    <a:pt x="209" y="247"/>
                    <a:pt x="209" y="247"/>
                    <a:pt x="209" y="247"/>
                  </a:cubicBezTo>
                  <a:cubicBezTo>
                    <a:pt x="209" y="248"/>
                    <a:pt x="209" y="248"/>
                    <a:pt x="209" y="248"/>
                  </a:cubicBezTo>
                  <a:cubicBezTo>
                    <a:pt x="210" y="247"/>
                    <a:pt x="210" y="247"/>
                    <a:pt x="210" y="247"/>
                  </a:cubicBezTo>
                  <a:cubicBezTo>
                    <a:pt x="212" y="247"/>
                    <a:pt x="212" y="247"/>
                    <a:pt x="212" y="247"/>
                  </a:cubicBezTo>
                  <a:cubicBezTo>
                    <a:pt x="212" y="248"/>
                    <a:pt x="212" y="248"/>
                    <a:pt x="212" y="248"/>
                  </a:cubicBezTo>
                  <a:cubicBezTo>
                    <a:pt x="213" y="248"/>
                    <a:pt x="213" y="248"/>
                    <a:pt x="213" y="248"/>
                  </a:cubicBezTo>
                  <a:cubicBezTo>
                    <a:pt x="214" y="248"/>
                    <a:pt x="214" y="248"/>
                    <a:pt x="214" y="248"/>
                  </a:cubicBezTo>
                  <a:cubicBezTo>
                    <a:pt x="216" y="248"/>
                    <a:pt x="216" y="248"/>
                    <a:pt x="216" y="248"/>
                  </a:cubicBezTo>
                  <a:cubicBezTo>
                    <a:pt x="217" y="248"/>
                    <a:pt x="217" y="248"/>
                    <a:pt x="217" y="248"/>
                  </a:cubicBezTo>
                  <a:cubicBezTo>
                    <a:pt x="217" y="248"/>
                    <a:pt x="217" y="248"/>
                    <a:pt x="217" y="248"/>
                  </a:cubicBezTo>
                  <a:cubicBezTo>
                    <a:pt x="217" y="248"/>
                    <a:pt x="217" y="248"/>
                    <a:pt x="217" y="248"/>
                  </a:cubicBezTo>
                  <a:cubicBezTo>
                    <a:pt x="218" y="248"/>
                    <a:pt x="218" y="248"/>
                    <a:pt x="218" y="248"/>
                  </a:cubicBezTo>
                  <a:cubicBezTo>
                    <a:pt x="218" y="248"/>
                    <a:pt x="218" y="248"/>
                    <a:pt x="218" y="248"/>
                  </a:cubicBezTo>
                  <a:cubicBezTo>
                    <a:pt x="218" y="249"/>
                    <a:pt x="218" y="249"/>
                    <a:pt x="218" y="249"/>
                  </a:cubicBezTo>
                  <a:cubicBezTo>
                    <a:pt x="217" y="251"/>
                    <a:pt x="217" y="251"/>
                    <a:pt x="217" y="251"/>
                  </a:cubicBezTo>
                  <a:cubicBezTo>
                    <a:pt x="217" y="252"/>
                    <a:pt x="217" y="252"/>
                    <a:pt x="217" y="252"/>
                  </a:cubicBezTo>
                  <a:cubicBezTo>
                    <a:pt x="216" y="253"/>
                    <a:pt x="216" y="253"/>
                    <a:pt x="216" y="253"/>
                  </a:cubicBezTo>
                  <a:cubicBezTo>
                    <a:pt x="216" y="254"/>
                    <a:pt x="216" y="254"/>
                    <a:pt x="216" y="254"/>
                  </a:cubicBezTo>
                  <a:cubicBezTo>
                    <a:pt x="216" y="255"/>
                    <a:pt x="216" y="255"/>
                    <a:pt x="216" y="255"/>
                  </a:cubicBezTo>
                  <a:cubicBezTo>
                    <a:pt x="216" y="255"/>
                    <a:pt x="216" y="255"/>
                    <a:pt x="216" y="255"/>
                  </a:cubicBezTo>
                  <a:cubicBezTo>
                    <a:pt x="216" y="257"/>
                    <a:pt x="216" y="257"/>
                    <a:pt x="216" y="257"/>
                  </a:cubicBezTo>
                  <a:cubicBezTo>
                    <a:pt x="215" y="258"/>
                    <a:pt x="215" y="258"/>
                    <a:pt x="215" y="258"/>
                  </a:cubicBezTo>
                  <a:cubicBezTo>
                    <a:pt x="215" y="259"/>
                    <a:pt x="215" y="259"/>
                    <a:pt x="215" y="259"/>
                  </a:cubicBezTo>
                  <a:cubicBezTo>
                    <a:pt x="215" y="260"/>
                    <a:pt x="215" y="260"/>
                    <a:pt x="215" y="260"/>
                  </a:cubicBezTo>
                  <a:cubicBezTo>
                    <a:pt x="214" y="261"/>
                    <a:pt x="214" y="261"/>
                    <a:pt x="214" y="261"/>
                  </a:cubicBezTo>
                  <a:cubicBezTo>
                    <a:pt x="213" y="262"/>
                    <a:pt x="213" y="262"/>
                    <a:pt x="213" y="262"/>
                  </a:cubicBezTo>
                  <a:cubicBezTo>
                    <a:pt x="214" y="263"/>
                    <a:pt x="214" y="263"/>
                    <a:pt x="214" y="263"/>
                  </a:cubicBezTo>
                  <a:cubicBezTo>
                    <a:pt x="215" y="264"/>
                    <a:pt x="215" y="264"/>
                    <a:pt x="215" y="264"/>
                  </a:cubicBezTo>
                  <a:cubicBezTo>
                    <a:pt x="215" y="265"/>
                    <a:pt x="215" y="265"/>
                    <a:pt x="215" y="265"/>
                  </a:cubicBezTo>
                  <a:cubicBezTo>
                    <a:pt x="215" y="265"/>
                    <a:pt x="215" y="265"/>
                    <a:pt x="215" y="265"/>
                  </a:cubicBezTo>
                  <a:cubicBezTo>
                    <a:pt x="216" y="266"/>
                    <a:pt x="216" y="266"/>
                    <a:pt x="216" y="266"/>
                  </a:cubicBezTo>
                  <a:cubicBezTo>
                    <a:pt x="216" y="266"/>
                    <a:pt x="216" y="266"/>
                    <a:pt x="216" y="266"/>
                  </a:cubicBezTo>
                  <a:cubicBezTo>
                    <a:pt x="216" y="267"/>
                    <a:pt x="216" y="267"/>
                    <a:pt x="216" y="267"/>
                  </a:cubicBezTo>
                  <a:cubicBezTo>
                    <a:pt x="216" y="267"/>
                    <a:pt x="216" y="267"/>
                    <a:pt x="216" y="267"/>
                  </a:cubicBezTo>
                  <a:cubicBezTo>
                    <a:pt x="217" y="268"/>
                    <a:pt x="217" y="268"/>
                    <a:pt x="217" y="268"/>
                  </a:cubicBezTo>
                  <a:cubicBezTo>
                    <a:pt x="218" y="268"/>
                    <a:pt x="218" y="268"/>
                    <a:pt x="218" y="268"/>
                  </a:cubicBezTo>
                  <a:cubicBezTo>
                    <a:pt x="218" y="268"/>
                    <a:pt x="218" y="268"/>
                    <a:pt x="218" y="268"/>
                  </a:cubicBezTo>
                  <a:cubicBezTo>
                    <a:pt x="218" y="269"/>
                    <a:pt x="218" y="269"/>
                    <a:pt x="218" y="269"/>
                  </a:cubicBezTo>
                  <a:cubicBezTo>
                    <a:pt x="219" y="269"/>
                    <a:pt x="219" y="269"/>
                    <a:pt x="219" y="269"/>
                  </a:cubicBezTo>
                  <a:cubicBezTo>
                    <a:pt x="219" y="271"/>
                    <a:pt x="219" y="271"/>
                    <a:pt x="219" y="271"/>
                  </a:cubicBezTo>
                  <a:cubicBezTo>
                    <a:pt x="219" y="271"/>
                    <a:pt x="219" y="271"/>
                    <a:pt x="219" y="271"/>
                  </a:cubicBezTo>
                  <a:cubicBezTo>
                    <a:pt x="219" y="272"/>
                    <a:pt x="219" y="272"/>
                    <a:pt x="219" y="272"/>
                  </a:cubicBezTo>
                  <a:cubicBezTo>
                    <a:pt x="217" y="274"/>
                    <a:pt x="217" y="274"/>
                    <a:pt x="217" y="274"/>
                  </a:cubicBezTo>
                  <a:cubicBezTo>
                    <a:pt x="218" y="273"/>
                    <a:pt x="218" y="273"/>
                    <a:pt x="218" y="273"/>
                  </a:cubicBezTo>
                  <a:cubicBezTo>
                    <a:pt x="219" y="272"/>
                    <a:pt x="219" y="272"/>
                    <a:pt x="219" y="272"/>
                  </a:cubicBezTo>
                  <a:cubicBezTo>
                    <a:pt x="220" y="273"/>
                    <a:pt x="220" y="273"/>
                    <a:pt x="220" y="273"/>
                  </a:cubicBezTo>
                  <a:cubicBezTo>
                    <a:pt x="221" y="273"/>
                    <a:pt x="221" y="273"/>
                    <a:pt x="221" y="273"/>
                  </a:cubicBezTo>
                  <a:cubicBezTo>
                    <a:pt x="222" y="273"/>
                    <a:pt x="222" y="273"/>
                    <a:pt x="222" y="273"/>
                  </a:cubicBezTo>
                  <a:cubicBezTo>
                    <a:pt x="222" y="273"/>
                    <a:pt x="222" y="273"/>
                    <a:pt x="222" y="273"/>
                  </a:cubicBezTo>
                  <a:cubicBezTo>
                    <a:pt x="222" y="272"/>
                    <a:pt x="222" y="272"/>
                    <a:pt x="222" y="272"/>
                  </a:cubicBezTo>
                  <a:cubicBezTo>
                    <a:pt x="224" y="270"/>
                    <a:pt x="224" y="270"/>
                    <a:pt x="224" y="270"/>
                  </a:cubicBezTo>
                  <a:cubicBezTo>
                    <a:pt x="224" y="270"/>
                    <a:pt x="224" y="270"/>
                    <a:pt x="224" y="270"/>
                  </a:cubicBezTo>
                  <a:cubicBezTo>
                    <a:pt x="224" y="271"/>
                    <a:pt x="224" y="271"/>
                    <a:pt x="224" y="271"/>
                  </a:cubicBezTo>
                  <a:cubicBezTo>
                    <a:pt x="224" y="271"/>
                    <a:pt x="224" y="271"/>
                    <a:pt x="224" y="271"/>
                  </a:cubicBezTo>
                  <a:cubicBezTo>
                    <a:pt x="225" y="271"/>
                    <a:pt x="225" y="271"/>
                    <a:pt x="225" y="271"/>
                  </a:cubicBezTo>
                  <a:cubicBezTo>
                    <a:pt x="225" y="273"/>
                    <a:pt x="225" y="273"/>
                    <a:pt x="225" y="273"/>
                  </a:cubicBezTo>
                  <a:cubicBezTo>
                    <a:pt x="225" y="274"/>
                    <a:pt x="225" y="274"/>
                    <a:pt x="225" y="274"/>
                  </a:cubicBezTo>
                  <a:cubicBezTo>
                    <a:pt x="226" y="275"/>
                    <a:pt x="226" y="275"/>
                    <a:pt x="226" y="275"/>
                  </a:cubicBezTo>
                  <a:cubicBezTo>
                    <a:pt x="227" y="275"/>
                    <a:pt x="227" y="275"/>
                    <a:pt x="227" y="275"/>
                  </a:cubicBezTo>
                  <a:cubicBezTo>
                    <a:pt x="226" y="274"/>
                    <a:pt x="226" y="274"/>
                    <a:pt x="226" y="274"/>
                  </a:cubicBezTo>
                  <a:cubicBezTo>
                    <a:pt x="226" y="274"/>
                    <a:pt x="226" y="274"/>
                    <a:pt x="226" y="274"/>
                  </a:cubicBezTo>
                  <a:cubicBezTo>
                    <a:pt x="225" y="273"/>
                    <a:pt x="225" y="273"/>
                    <a:pt x="225" y="273"/>
                  </a:cubicBezTo>
                  <a:cubicBezTo>
                    <a:pt x="226" y="271"/>
                    <a:pt x="226" y="271"/>
                    <a:pt x="226" y="271"/>
                  </a:cubicBezTo>
                  <a:cubicBezTo>
                    <a:pt x="226" y="271"/>
                    <a:pt x="226" y="271"/>
                    <a:pt x="226" y="271"/>
                  </a:cubicBezTo>
                  <a:cubicBezTo>
                    <a:pt x="226" y="270"/>
                    <a:pt x="226" y="270"/>
                    <a:pt x="226" y="270"/>
                  </a:cubicBezTo>
                  <a:cubicBezTo>
                    <a:pt x="225" y="270"/>
                    <a:pt x="225" y="270"/>
                    <a:pt x="225" y="270"/>
                  </a:cubicBezTo>
                  <a:cubicBezTo>
                    <a:pt x="226" y="270"/>
                    <a:pt x="226" y="270"/>
                    <a:pt x="226" y="270"/>
                  </a:cubicBezTo>
                  <a:cubicBezTo>
                    <a:pt x="226" y="270"/>
                    <a:pt x="226" y="270"/>
                    <a:pt x="226" y="270"/>
                  </a:cubicBezTo>
                  <a:cubicBezTo>
                    <a:pt x="227" y="268"/>
                    <a:pt x="227" y="268"/>
                    <a:pt x="227" y="268"/>
                  </a:cubicBezTo>
                  <a:cubicBezTo>
                    <a:pt x="228" y="268"/>
                    <a:pt x="228" y="268"/>
                    <a:pt x="228" y="268"/>
                  </a:cubicBezTo>
                  <a:cubicBezTo>
                    <a:pt x="227" y="267"/>
                    <a:pt x="227" y="267"/>
                    <a:pt x="227" y="267"/>
                  </a:cubicBezTo>
                  <a:cubicBezTo>
                    <a:pt x="227" y="266"/>
                    <a:pt x="227" y="266"/>
                    <a:pt x="227" y="266"/>
                  </a:cubicBezTo>
                  <a:cubicBezTo>
                    <a:pt x="227" y="266"/>
                    <a:pt x="227" y="266"/>
                    <a:pt x="227" y="266"/>
                  </a:cubicBezTo>
                  <a:cubicBezTo>
                    <a:pt x="227" y="265"/>
                    <a:pt x="227" y="265"/>
                    <a:pt x="227" y="265"/>
                  </a:cubicBezTo>
                  <a:cubicBezTo>
                    <a:pt x="228" y="264"/>
                    <a:pt x="228" y="264"/>
                    <a:pt x="228" y="264"/>
                  </a:cubicBezTo>
                  <a:cubicBezTo>
                    <a:pt x="227" y="264"/>
                    <a:pt x="227" y="264"/>
                    <a:pt x="227" y="264"/>
                  </a:cubicBezTo>
                  <a:cubicBezTo>
                    <a:pt x="227" y="263"/>
                    <a:pt x="227" y="263"/>
                    <a:pt x="227" y="263"/>
                  </a:cubicBezTo>
                  <a:cubicBezTo>
                    <a:pt x="227" y="263"/>
                    <a:pt x="227" y="263"/>
                    <a:pt x="227" y="263"/>
                  </a:cubicBezTo>
                  <a:cubicBezTo>
                    <a:pt x="227" y="262"/>
                    <a:pt x="227" y="262"/>
                    <a:pt x="227" y="262"/>
                  </a:cubicBezTo>
                  <a:cubicBezTo>
                    <a:pt x="227" y="261"/>
                    <a:pt x="227" y="261"/>
                    <a:pt x="227" y="261"/>
                  </a:cubicBezTo>
                  <a:cubicBezTo>
                    <a:pt x="227" y="260"/>
                    <a:pt x="227" y="260"/>
                    <a:pt x="227" y="260"/>
                  </a:cubicBezTo>
                  <a:cubicBezTo>
                    <a:pt x="227" y="258"/>
                    <a:pt x="227" y="258"/>
                    <a:pt x="227" y="258"/>
                  </a:cubicBezTo>
                  <a:cubicBezTo>
                    <a:pt x="228" y="258"/>
                    <a:pt x="228" y="258"/>
                    <a:pt x="228" y="258"/>
                  </a:cubicBezTo>
                  <a:cubicBezTo>
                    <a:pt x="228" y="257"/>
                    <a:pt x="228" y="257"/>
                    <a:pt x="228" y="257"/>
                  </a:cubicBezTo>
                  <a:cubicBezTo>
                    <a:pt x="228" y="257"/>
                    <a:pt x="228" y="257"/>
                    <a:pt x="228" y="257"/>
                  </a:cubicBezTo>
                  <a:cubicBezTo>
                    <a:pt x="228" y="256"/>
                    <a:pt x="228" y="256"/>
                    <a:pt x="228" y="256"/>
                  </a:cubicBezTo>
                  <a:cubicBezTo>
                    <a:pt x="228" y="256"/>
                    <a:pt x="228" y="256"/>
                    <a:pt x="228" y="256"/>
                  </a:cubicBezTo>
                  <a:cubicBezTo>
                    <a:pt x="228" y="256"/>
                    <a:pt x="228" y="256"/>
                    <a:pt x="228" y="256"/>
                  </a:cubicBezTo>
                  <a:cubicBezTo>
                    <a:pt x="228" y="255"/>
                    <a:pt x="228" y="255"/>
                    <a:pt x="228" y="255"/>
                  </a:cubicBezTo>
                  <a:cubicBezTo>
                    <a:pt x="228" y="255"/>
                    <a:pt x="228" y="255"/>
                    <a:pt x="228" y="255"/>
                  </a:cubicBezTo>
                  <a:cubicBezTo>
                    <a:pt x="228" y="254"/>
                    <a:pt x="228" y="254"/>
                    <a:pt x="228" y="254"/>
                  </a:cubicBezTo>
                  <a:cubicBezTo>
                    <a:pt x="228" y="254"/>
                    <a:pt x="228" y="254"/>
                    <a:pt x="228" y="254"/>
                  </a:cubicBezTo>
                  <a:cubicBezTo>
                    <a:pt x="227" y="253"/>
                    <a:pt x="227" y="253"/>
                    <a:pt x="227" y="253"/>
                  </a:cubicBezTo>
                  <a:cubicBezTo>
                    <a:pt x="227" y="252"/>
                    <a:pt x="227" y="252"/>
                    <a:pt x="227" y="252"/>
                  </a:cubicBezTo>
                  <a:cubicBezTo>
                    <a:pt x="227" y="252"/>
                    <a:pt x="227" y="252"/>
                    <a:pt x="227" y="252"/>
                  </a:cubicBezTo>
                  <a:cubicBezTo>
                    <a:pt x="228" y="251"/>
                    <a:pt x="228" y="251"/>
                    <a:pt x="228" y="251"/>
                  </a:cubicBezTo>
                  <a:cubicBezTo>
                    <a:pt x="230" y="251"/>
                    <a:pt x="230" y="251"/>
                    <a:pt x="230" y="251"/>
                  </a:cubicBezTo>
                  <a:cubicBezTo>
                    <a:pt x="231" y="251"/>
                    <a:pt x="231" y="251"/>
                    <a:pt x="231" y="251"/>
                  </a:cubicBezTo>
                  <a:cubicBezTo>
                    <a:pt x="232" y="251"/>
                    <a:pt x="232" y="251"/>
                    <a:pt x="232" y="251"/>
                  </a:cubicBezTo>
                  <a:cubicBezTo>
                    <a:pt x="232" y="250"/>
                    <a:pt x="232" y="250"/>
                    <a:pt x="232" y="250"/>
                  </a:cubicBezTo>
                  <a:cubicBezTo>
                    <a:pt x="234" y="249"/>
                    <a:pt x="234" y="249"/>
                    <a:pt x="234" y="249"/>
                  </a:cubicBezTo>
                  <a:cubicBezTo>
                    <a:pt x="237" y="249"/>
                    <a:pt x="237" y="249"/>
                    <a:pt x="237" y="249"/>
                  </a:cubicBezTo>
                  <a:cubicBezTo>
                    <a:pt x="237" y="248"/>
                    <a:pt x="237" y="248"/>
                    <a:pt x="237" y="248"/>
                  </a:cubicBezTo>
                  <a:cubicBezTo>
                    <a:pt x="237" y="248"/>
                    <a:pt x="237" y="248"/>
                    <a:pt x="237" y="248"/>
                  </a:cubicBezTo>
                  <a:cubicBezTo>
                    <a:pt x="239" y="247"/>
                    <a:pt x="239" y="247"/>
                    <a:pt x="239" y="247"/>
                  </a:cubicBezTo>
                  <a:cubicBezTo>
                    <a:pt x="240" y="246"/>
                    <a:pt x="240" y="246"/>
                    <a:pt x="240" y="246"/>
                  </a:cubicBezTo>
                  <a:cubicBezTo>
                    <a:pt x="241" y="246"/>
                    <a:pt x="241" y="246"/>
                    <a:pt x="241" y="246"/>
                  </a:cubicBezTo>
                  <a:cubicBezTo>
                    <a:pt x="242" y="244"/>
                    <a:pt x="242" y="244"/>
                    <a:pt x="242" y="244"/>
                  </a:cubicBezTo>
                  <a:cubicBezTo>
                    <a:pt x="242" y="244"/>
                    <a:pt x="242" y="244"/>
                    <a:pt x="242" y="244"/>
                  </a:cubicBezTo>
                  <a:cubicBezTo>
                    <a:pt x="243" y="244"/>
                    <a:pt x="243" y="244"/>
                    <a:pt x="243" y="244"/>
                  </a:cubicBezTo>
                  <a:cubicBezTo>
                    <a:pt x="244" y="244"/>
                    <a:pt x="244" y="244"/>
                    <a:pt x="244" y="244"/>
                  </a:cubicBezTo>
                  <a:cubicBezTo>
                    <a:pt x="244" y="244"/>
                    <a:pt x="244" y="244"/>
                    <a:pt x="244" y="244"/>
                  </a:cubicBezTo>
                  <a:cubicBezTo>
                    <a:pt x="244" y="243"/>
                    <a:pt x="244" y="243"/>
                    <a:pt x="244" y="243"/>
                  </a:cubicBezTo>
                  <a:cubicBezTo>
                    <a:pt x="243" y="242"/>
                    <a:pt x="243" y="242"/>
                    <a:pt x="243" y="242"/>
                  </a:cubicBezTo>
                  <a:cubicBezTo>
                    <a:pt x="243" y="242"/>
                    <a:pt x="243" y="242"/>
                    <a:pt x="243" y="242"/>
                  </a:cubicBezTo>
                  <a:cubicBezTo>
                    <a:pt x="243" y="243"/>
                    <a:pt x="243" y="243"/>
                    <a:pt x="243" y="243"/>
                  </a:cubicBezTo>
                  <a:cubicBezTo>
                    <a:pt x="242" y="243"/>
                    <a:pt x="242" y="243"/>
                    <a:pt x="242" y="243"/>
                  </a:cubicBezTo>
                  <a:cubicBezTo>
                    <a:pt x="243" y="242"/>
                    <a:pt x="243" y="242"/>
                    <a:pt x="243" y="242"/>
                  </a:cubicBezTo>
                  <a:cubicBezTo>
                    <a:pt x="243" y="240"/>
                    <a:pt x="243" y="240"/>
                    <a:pt x="243" y="240"/>
                  </a:cubicBezTo>
                  <a:cubicBezTo>
                    <a:pt x="244" y="240"/>
                    <a:pt x="244" y="240"/>
                    <a:pt x="244" y="240"/>
                  </a:cubicBezTo>
                  <a:cubicBezTo>
                    <a:pt x="244" y="238"/>
                    <a:pt x="244" y="238"/>
                    <a:pt x="244" y="238"/>
                  </a:cubicBezTo>
                  <a:cubicBezTo>
                    <a:pt x="244" y="237"/>
                    <a:pt x="244" y="237"/>
                    <a:pt x="244" y="237"/>
                  </a:cubicBezTo>
                  <a:cubicBezTo>
                    <a:pt x="243" y="236"/>
                    <a:pt x="243" y="236"/>
                    <a:pt x="243" y="236"/>
                  </a:cubicBezTo>
                  <a:cubicBezTo>
                    <a:pt x="243" y="234"/>
                    <a:pt x="243" y="234"/>
                    <a:pt x="243" y="234"/>
                  </a:cubicBezTo>
                  <a:cubicBezTo>
                    <a:pt x="243" y="232"/>
                    <a:pt x="243" y="232"/>
                    <a:pt x="243" y="232"/>
                  </a:cubicBezTo>
                  <a:cubicBezTo>
                    <a:pt x="242" y="230"/>
                    <a:pt x="242" y="230"/>
                    <a:pt x="242" y="230"/>
                  </a:cubicBezTo>
                  <a:cubicBezTo>
                    <a:pt x="241" y="229"/>
                    <a:pt x="241" y="229"/>
                    <a:pt x="241" y="229"/>
                  </a:cubicBezTo>
                  <a:cubicBezTo>
                    <a:pt x="240" y="228"/>
                    <a:pt x="240" y="228"/>
                    <a:pt x="240" y="228"/>
                  </a:cubicBezTo>
                  <a:cubicBezTo>
                    <a:pt x="240" y="228"/>
                    <a:pt x="240" y="228"/>
                    <a:pt x="240" y="228"/>
                  </a:cubicBezTo>
                  <a:cubicBezTo>
                    <a:pt x="239" y="228"/>
                    <a:pt x="239" y="228"/>
                    <a:pt x="239" y="228"/>
                  </a:cubicBezTo>
                  <a:cubicBezTo>
                    <a:pt x="240" y="226"/>
                    <a:pt x="240" y="226"/>
                    <a:pt x="240" y="226"/>
                  </a:cubicBezTo>
                  <a:cubicBezTo>
                    <a:pt x="241" y="226"/>
                    <a:pt x="241" y="226"/>
                    <a:pt x="241" y="226"/>
                  </a:cubicBezTo>
                  <a:cubicBezTo>
                    <a:pt x="243" y="223"/>
                    <a:pt x="243" y="223"/>
                    <a:pt x="243" y="223"/>
                  </a:cubicBezTo>
                  <a:cubicBezTo>
                    <a:pt x="244" y="223"/>
                    <a:pt x="244" y="223"/>
                    <a:pt x="244" y="223"/>
                  </a:cubicBezTo>
                  <a:cubicBezTo>
                    <a:pt x="244" y="223"/>
                    <a:pt x="244" y="223"/>
                    <a:pt x="244" y="223"/>
                  </a:cubicBezTo>
                  <a:cubicBezTo>
                    <a:pt x="244" y="222"/>
                    <a:pt x="244" y="222"/>
                    <a:pt x="244" y="222"/>
                  </a:cubicBezTo>
                  <a:cubicBezTo>
                    <a:pt x="244" y="222"/>
                    <a:pt x="244" y="222"/>
                    <a:pt x="244" y="222"/>
                  </a:cubicBezTo>
                  <a:cubicBezTo>
                    <a:pt x="244" y="222"/>
                    <a:pt x="244" y="222"/>
                    <a:pt x="244" y="222"/>
                  </a:cubicBezTo>
                  <a:cubicBezTo>
                    <a:pt x="245" y="221"/>
                    <a:pt x="245" y="221"/>
                    <a:pt x="245" y="221"/>
                  </a:cubicBezTo>
                  <a:cubicBezTo>
                    <a:pt x="245" y="221"/>
                    <a:pt x="245" y="221"/>
                    <a:pt x="245" y="221"/>
                  </a:cubicBezTo>
                  <a:cubicBezTo>
                    <a:pt x="246" y="222"/>
                    <a:pt x="246" y="222"/>
                    <a:pt x="246" y="222"/>
                  </a:cubicBezTo>
                  <a:cubicBezTo>
                    <a:pt x="246" y="222"/>
                    <a:pt x="246" y="222"/>
                    <a:pt x="246" y="222"/>
                  </a:cubicBezTo>
                  <a:cubicBezTo>
                    <a:pt x="246" y="221"/>
                    <a:pt x="246" y="221"/>
                    <a:pt x="246" y="221"/>
                  </a:cubicBezTo>
                  <a:cubicBezTo>
                    <a:pt x="246" y="220"/>
                    <a:pt x="246" y="220"/>
                    <a:pt x="246" y="220"/>
                  </a:cubicBezTo>
                  <a:cubicBezTo>
                    <a:pt x="247" y="220"/>
                    <a:pt x="247" y="220"/>
                    <a:pt x="247" y="220"/>
                  </a:cubicBezTo>
                  <a:cubicBezTo>
                    <a:pt x="248" y="219"/>
                    <a:pt x="248" y="219"/>
                    <a:pt x="248" y="219"/>
                  </a:cubicBezTo>
                  <a:cubicBezTo>
                    <a:pt x="248" y="218"/>
                    <a:pt x="248" y="218"/>
                    <a:pt x="248" y="218"/>
                  </a:cubicBezTo>
                  <a:cubicBezTo>
                    <a:pt x="247" y="218"/>
                    <a:pt x="247" y="218"/>
                    <a:pt x="247" y="218"/>
                  </a:cubicBezTo>
                  <a:cubicBezTo>
                    <a:pt x="247" y="218"/>
                    <a:pt x="247" y="218"/>
                    <a:pt x="247" y="218"/>
                  </a:cubicBezTo>
                  <a:cubicBezTo>
                    <a:pt x="247" y="217"/>
                    <a:pt x="247" y="217"/>
                    <a:pt x="247" y="217"/>
                  </a:cubicBezTo>
                  <a:cubicBezTo>
                    <a:pt x="247" y="216"/>
                    <a:pt x="247" y="216"/>
                    <a:pt x="247" y="216"/>
                  </a:cubicBezTo>
                  <a:cubicBezTo>
                    <a:pt x="247" y="216"/>
                    <a:pt x="247" y="216"/>
                    <a:pt x="247" y="216"/>
                  </a:cubicBezTo>
                  <a:cubicBezTo>
                    <a:pt x="247" y="215"/>
                    <a:pt x="247" y="215"/>
                    <a:pt x="247" y="215"/>
                  </a:cubicBezTo>
                  <a:cubicBezTo>
                    <a:pt x="248" y="215"/>
                    <a:pt x="248" y="215"/>
                    <a:pt x="248" y="215"/>
                  </a:cubicBezTo>
                  <a:cubicBezTo>
                    <a:pt x="247" y="215"/>
                    <a:pt x="247" y="215"/>
                    <a:pt x="247" y="215"/>
                  </a:cubicBezTo>
                  <a:cubicBezTo>
                    <a:pt x="247" y="214"/>
                    <a:pt x="247" y="214"/>
                    <a:pt x="247" y="214"/>
                  </a:cubicBezTo>
                  <a:cubicBezTo>
                    <a:pt x="248" y="213"/>
                    <a:pt x="248" y="213"/>
                    <a:pt x="248" y="213"/>
                  </a:cubicBezTo>
                  <a:cubicBezTo>
                    <a:pt x="248" y="213"/>
                    <a:pt x="248" y="213"/>
                    <a:pt x="248" y="213"/>
                  </a:cubicBezTo>
                  <a:cubicBezTo>
                    <a:pt x="248" y="213"/>
                    <a:pt x="248" y="213"/>
                    <a:pt x="248" y="213"/>
                  </a:cubicBezTo>
                  <a:cubicBezTo>
                    <a:pt x="246" y="213"/>
                    <a:pt x="246" y="213"/>
                    <a:pt x="246" y="213"/>
                  </a:cubicBezTo>
                  <a:cubicBezTo>
                    <a:pt x="246" y="213"/>
                    <a:pt x="246" y="213"/>
                    <a:pt x="246" y="213"/>
                  </a:cubicBezTo>
                  <a:cubicBezTo>
                    <a:pt x="246" y="212"/>
                    <a:pt x="246" y="212"/>
                    <a:pt x="246" y="212"/>
                  </a:cubicBezTo>
                  <a:cubicBezTo>
                    <a:pt x="248" y="211"/>
                    <a:pt x="248" y="211"/>
                    <a:pt x="248" y="211"/>
                  </a:cubicBezTo>
                  <a:cubicBezTo>
                    <a:pt x="249" y="209"/>
                    <a:pt x="249" y="209"/>
                    <a:pt x="249" y="209"/>
                  </a:cubicBezTo>
                  <a:cubicBezTo>
                    <a:pt x="249" y="208"/>
                    <a:pt x="249" y="208"/>
                    <a:pt x="249" y="208"/>
                  </a:cubicBezTo>
                  <a:cubicBezTo>
                    <a:pt x="250" y="208"/>
                    <a:pt x="250" y="208"/>
                    <a:pt x="250" y="208"/>
                  </a:cubicBezTo>
                  <a:cubicBezTo>
                    <a:pt x="250" y="208"/>
                    <a:pt x="250" y="208"/>
                    <a:pt x="250" y="208"/>
                  </a:cubicBezTo>
                  <a:cubicBezTo>
                    <a:pt x="250" y="207"/>
                    <a:pt x="250" y="207"/>
                    <a:pt x="250" y="207"/>
                  </a:cubicBezTo>
                  <a:cubicBezTo>
                    <a:pt x="250" y="207"/>
                    <a:pt x="250" y="207"/>
                    <a:pt x="250" y="207"/>
                  </a:cubicBezTo>
                  <a:cubicBezTo>
                    <a:pt x="250" y="207"/>
                    <a:pt x="250" y="207"/>
                    <a:pt x="250" y="207"/>
                  </a:cubicBezTo>
                  <a:cubicBezTo>
                    <a:pt x="249" y="206"/>
                    <a:pt x="249" y="206"/>
                    <a:pt x="249" y="206"/>
                  </a:cubicBezTo>
                  <a:cubicBezTo>
                    <a:pt x="249" y="206"/>
                    <a:pt x="249" y="206"/>
                    <a:pt x="249" y="206"/>
                  </a:cubicBezTo>
                  <a:cubicBezTo>
                    <a:pt x="249" y="204"/>
                    <a:pt x="249" y="204"/>
                    <a:pt x="249" y="204"/>
                  </a:cubicBezTo>
                  <a:cubicBezTo>
                    <a:pt x="249" y="203"/>
                    <a:pt x="249" y="203"/>
                    <a:pt x="249" y="203"/>
                  </a:cubicBezTo>
                  <a:cubicBezTo>
                    <a:pt x="249" y="202"/>
                    <a:pt x="249" y="202"/>
                    <a:pt x="249" y="202"/>
                  </a:cubicBezTo>
                  <a:cubicBezTo>
                    <a:pt x="250" y="202"/>
                    <a:pt x="250" y="202"/>
                    <a:pt x="250" y="202"/>
                  </a:cubicBezTo>
                  <a:cubicBezTo>
                    <a:pt x="250" y="202"/>
                    <a:pt x="250" y="202"/>
                    <a:pt x="250" y="202"/>
                  </a:cubicBezTo>
                  <a:cubicBezTo>
                    <a:pt x="251" y="202"/>
                    <a:pt x="251" y="202"/>
                    <a:pt x="251" y="202"/>
                  </a:cubicBezTo>
                  <a:cubicBezTo>
                    <a:pt x="251" y="201"/>
                    <a:pt x="251" y="201"/>
                    <a:pt x="251" y="201"/>
                  </a:cubicBezTo>
                  <a:cubicBezTo>
                    <a:pt x="251" y="201"/>
                    <a:pt x="251" y="201"/>
                    <a:pt x="251" y="201"/>
                  </a:cubicBezTo>
                  <a:cubicBezTo>
                    <a:pt x="252" y="201"/>
                    <a:pt x="252" y="201"/>
                    <a:pt x="252" y="201"/>
                  </a:cubicBezTo>
                  <a:cubicBezTo>
                    <a:pt x="252" y="201"/>
                    <a:pt x="252" y="201"/>
                    <a:pt x="252" y="201"/>
                  </a:cubicBezTo>
                  <a:cubicBezTo>
                    <a:pt x="253" y="201"/>
                    <a:pt x="253" y="201"/>
                    <a:pt x="253" y="201"/>
                  </a:cubicBezTo>
                  <a:cubicBezTo>
                    <a:pt x="254" y="201"/>
                    <a:pt x="254" y="201"/>
                    <a:pt x="254" y="201"/>
                  </a:cubicBezTo>
                  <a:cubicBezTo>
                    <a:pt x="256" y="202"/>
                    <a:pt x="256" y="202"/>
                    <a:pt x="256" y="202"/>
                  </a:cubicBezTo>
                  <a:cubicBezTo>
                    <a:pt x="258" y="203"/>
                    <a:pt x="258" y="203"/>
                    <a:pt x="258" y="203"/>
                  </a:cubicBezTo>
                  <a:cubicBezTo>
                    <a:pt x="259" y="203"/>
                    <a:pt x="259" y="203"/>
                    <a:pt x="259" y="203"/>
                  </a:cubicBezTo>
                  <a:cubicBezTo>
                    <a:pt x="259" y="203"/>
                    <a:pt x="259" y="203"/>
                    <a:pt x="259" y="203"/>
                  </a:cubicBezTo>
                  <a:cubicBezTo>
                    <a:pt x="258" y="204"/>
                    <a:pt x="258" y="204"/>
                    <a:pt x="258" y="204"/>
                  </a:cubicBezTo>
                  <a:cubicBezTo>
                    <a:pt x="259" y="204"/>
                    <a:pt x="259" y="204"/>
                    <a:pt x="259" y="204"/>
                  </a:cubicBezTo>
                  <a:cubicBezTo>
                    <a:pt x="260" y="203"/>
                    <a:pt x="260" y="203"/>
                    <a:pt x="260" y="203"/>
                  </a:cubicBezTo>
                  <a:cubicBezTo>
                    <a:pt x="261" y="203"/>
                    <a:pt x="261" y="203"/>
                    <a:pt x="261" y="203"/>
                  </a:cubicBezTo>
                  <a:cubicBezTo>
                    <a:pt x="262" y="203"/>
                    <a:pt x="262" y="203"/>
                    <a:pt x="262" y="203"/>
                  </a:cubicBezTo>
                  <a:cubicBezTo>
                    <a:pt x="262" y="203"/>
                    <a:pt x="262" y="203"/>
                    <a:pt x="262" y="203"/>
                  </a:cubicBezTo>
                  <a:cubicBezTo>
                    <a:pt x="263" y="204"/>
                    <a:pt x="263" y="204"/>
                    <a:pt x="263" y="204"/>
                  </a:cubicBezTo>
                  <a:cubicBezTo>
                    <a:pt x="263" y="203"/>
                    <a:pt x="263" y="203"/>
                    <a:pt x="263" y="203"/>
                  </a:cubicBezTo>
                  <a:cubicBezTo>
                    <a:pt x="264" y="204"/>
                    <a:pt x="264" y="204"/>
                    <a:pt x="264" y="204"/>
                  </a:cubicBezTo>
                  <a:cubicBezTo>
                    <a:pt x="264" y="203"/>
                    <a:pt x="264" y="203"/>
                    <a:pt x="264" y="203"/>
                  </a:cubicBezTo>
                  <a:cubicBezTo>
                    <a:pt x="265" y="203"/>
                    <a:pt x="265" y="203"/>
                    <a:pt x="265" y="203"/>
                  </a:cubicBezTo>
                  <a:cubicBezTo>
                    <a:pt x="266" y="203"/>
                    <a:pt x="266" y="203"/>
                    <a:pt x="266" y="203"/>
                  </a:cubicBezTo>
                  <a:cubicBezTo>
                    <a:pt x="268" y="204"/>
                    <a:pt x="268" y="204"/>
                    <a:pt x="268" y="204"/>
                  </a:cubicBezTo>
                  <a:cubicBezTo>
                    <a:pt x="268" y="205"/>
                    <a:pt x="268" y="205"/>
                    <a:pt x="268" y="205"/>
                  </a:cubicBezTo>
                  <a:cubicBezTo>
                    <a:pt x="269" y="205"/>
                    <a:pt x="269" y="205"/>
                    <a:pt x="269" y="205"/>
                  </a:cubicBezTo>
                  <a:cubicBezTo>
                    <a:pt x="270" y="205"/>
                    <a:pt x="270" y="205"/>
                    <a:pt x="270" y="205"/>
                  </a:cubicBezTo>
                  <a:cubicBezTo>
                    <a:pt x="270" y="207"/>
                    <a:pt x="270" y="207"/>
                    <a:pt x="270" y="207"/>
                  </a:cubicBezTo>
                  <a:cubicBezTo>
                    <a:pt x="269" y="207"/>
                    <a:pt x="269" y="207"/>
                    <a:pt x="269" y="207"/>
                  </a:cubicBezTo>
                  <a:cubicBezTo>
                    <a:pt x="269" y="208"/>
                    <a:pt x="269" y="208"/>
                    <a:pt x="269" y="208"/>
                  </a:cubicBezTo>
                  <a:cubicBezTo>
                    <a:pt x="270" y="207"/>
                    <a:pt x="270" y="207"/>
                    <a:pt x="270" y="207"/>
                  </a:cubicBezTo>
                  <a:cubicBezTo>
                    <a:pt x="271" y="208"/>
                    <a:pt x="271" y="208"/>
                    <a:pt x="271" y="208"/>
                  </a:cubicBezTo>
                  <a:cubicBezTo>
                    <a:pt x="271" y="209"/>
                    <a:pt x="271" y="209"/>
                    <a:pt x="271" y="209"/>
                  </a:cubicBezTo>
                  <a:cubicBezTo>
                    <a:pt x="270" y="209"/>
                    <a:pt x="270" y="209"/>
                    <a:pt x="270" y="209"/>
                  </a:cubicBezTo>
                  <a:cubicBezTo>
                    <a:pt x="271" y="210"/>
                    <a:pt x="271" y="210"/>
                    <a:pt x="271" y="210"/>
                  </a:cubicBezTo>
                  <a:cubicBezTo>
                    <a:pt x="272" y="209"/>
                    <a:pt x="272" y="209"/>
                    <a:pt x="272" y="209"/>
                  </a:cubicBezTo>
                  <a:cubicBezTo>
                    <a:pt x="272" y="210"/>
                    <a:pt x="272" y="210"/>
                    <a:pt x="272" y="210"/>
                  </a:cubicBezTo>
                  <a:cubicBezTo>
                    <a:pt x="272" y="211"/>
                    <a:pt x="272" y="211"/>
                    <a:pt x="272" y="211"/>
                  </a:cubicBezTo>
                  <a:cubicBezTo>
                    <a:pt x="272" y="210"/>
                    <a:pt x="272" y="210"/>
                    <a:pt x="272" y="210"/>
                  </a:cubicBezTo>
                  <a:cubicBezTo>
                    <a:pt x="271" y="211"/>
                    <a:pt x="271" y="211"/>
                    <a:pt x="271" y="211"/>
                  </a:cubicBezTo>
                  <a:cubicBezTo>
                    <a:pt x="270" y="211"/>
                    <a:pt x="270" y="211"/>
                    <a:pt x="270" y="211"/>
                  </a:cubicBezTo>
                  <a:cubicBezTo>
                    <a:pt x="272" y="212"/>
                    <a:pt x="272" y="212"/>
                    <a:pt x="272" y="212"/>
                  </a:cubicBezTo>
                  <a:cubicBezTo>
                    <a:pt x="272" y="213"/>
                    <a:pt x="272" y="213"/>
                    <a:pt x="272" y="213"/>
                  </a:cubicBezTo>
                  <a:cubicBezTo>
                    <a:pt x="272" y="212"/>
                    <a:pt x="272" y="212"/>
                    <a:pt x="272" y="212"/>
                  </a:cubicBezTo>
                  <a:cubicBezTo>
                    <a:pt x="272" y="213"/>
                    <a:pt x="272" y="213"/>
                    <a:pt x="272" y="213"/>
                  </a:cubicBezTo>
                  <a:cubicBezTo>
                    <a:pt x="273" y="212"/>
                    <a:pt x="273" y="212"/>
                    <a:pt x="273" y="212"/>
                  </a:cubicBezTo>
                  <a:cubicBezTo>
                    <a:pt x="274" y="213"/>
                    <a:pt x="274" y="213"/>
                    <a:pt x="274" y="213"/>
                  </a:cubicBezTo>
                  <a:cubicBezTo>
                    <a:pt x="275" y="213"/>
                    <a:pt x="275" y="213"/>
                    <a:pt x="275" y="213"/>
                  </a:cubicBezTo>
                  <a:cubicBezTo>
                    <a:pt x="275" y="214"/>
                    <a:pt x="275" y="214"/>
                    <a:pt x="275" y="214"/>
                  </a:cubicBezTo>
                  <a:cubicBezTo>
                    <a:pt x="276" y="213"/>
                    <a:pt x="276" y="213"/>
                    <a:pt x="276" y="213"/>
                  </a:cubicBezTo>
                  <a:cubicBezTo>
                    <a:pt x="277" y="214"/>
                    <a:pt x="277" y="214"/>
                    <a:pt x="277" y="214"/>
                  </a:cubicBezTo>
                  <a:cubicBezTo>
                    <a:pt x="277" y="215"/>
                    <a:pt x="277" y="215"/>
                    <a:pt x="277" y="215"/>
                  </a:cubicBezTo>
                  <a:cubicBezTo>
                    <a:pt x="278" y="216"/>
                    <a:pt x="278" y="216"/>
                    <a:pt x="278" y="216"/>
                  </a:cubicBezTo>
                  <a:cubicBezTo>
                    <a:pt x="279" y="215"/>
                    <a:pt x="279" y="215"/>
                    <a:pt x="279" y="215"/>
                  </a:cubicBezTo>
                  <a:cubicBezTo>
                    <a:pt x="279" y="214"/>
                    <a:pt x="279" y="214"/>
                    <a:pt x="279" y="214"/>
                  </a:cubicBezTo>
                  <a:cubicBezTo>
                    <a:pt x="280" y="214"/>
                    <a:pt x="280" y="214"/>
                    <a:pt x="280" y="214"/>
                  </a:cubicBezTo>
                  <a:cubicBezTo>
                    <a:pt x="280" y="215"/>
                    <a:pt x="280" y="215"/>
                    <a:pt x="280" y="215"/>
                  </a:cubicBezTo>
                  <a:cubicBezTo>
                    <a:pt x="279" y="216"/>
                    <a:pt x="279" y="216"/>
                    <a:pt x="279" y="216"/>
                  </a:cubicBezTo>
                  <a:cubicBezTo>
                    <a:pt x="278" y="217"/>
                    <a:pt x="278" y="217"/>
                    <a:pt x="278" y="217"/>
                  </a:cubicBezTo>
                  <a:cubicBezTo>
                    <a:pt x="277" y="218"/>
                    <a:pt x="277" y="218"/>
                    <a:pt x="277" y="218"/>
                  </a:cubicBezTo>
                  <a:cubicBezTo>
                    <a:pt x="278" y="220"/>
                    <a:pt x="278" y="220"/>
                    <a:pt x="278" y="220"/>
                  </a:cubicBezTo>
                  <a:cubicBezTo>
                    <a:pt x="277" y="220"/>
                    <a:pt x="277" y="220"/>
                    <a:pt x="277" y="220"/>
                  </a:cubicBezTo>
                  <a:cubicBezTo>
                    <a:pt x="277" y="219"/>
                    <a:pt x="277" y="219"/>
                    <a:pt x="277" y="219"/>
                  </a:cubicBezTo>
                  <a:cubicBezTo>
                    <a:pt x="277" y="220"/>
                    <a:pt x="277" y="220"/>
                    <a:pt x="277" y="220"/>
                  </a:cubicBezTo>
                  <a:cubicBezTo>
                    <a:pt x="276" y="221"/>
                    <a:pt x="276" y="221"/>
                    <a:pt x="276" y="221"/>
                  </a:cubicBezTo>
                  <a:cubicBezTo>
                    <a:pt x="274" y="221"/>
                    <a:pt x="274" y="221"/>
                    <a:pt x="274" y="221"/>
                  </a:cubicBezTo>
                  <a:cubicBezTo>
                    <a:pt x="272" y="220"/>
                    <a:pt x="272" y="220"/>
                    <a:pt x="272" y="220"/>
                  </a:cubicBezTo>
                  <a:cubicBezTo>
                    <a:pt x="274" y="221"/>
                    <a:pt x="274" y="221"/>
                    <a:pt x="274" y="221"/>
                  </a:cubicBezTo>
                  <a:cubicBezTo>
                    <a:pt x="276" y="221"/>
                    <a:pt x="276" y="221"/>
                    <a:pt x="276" y="221"/>
                  </a:cubicBezTo>
                  <a:cubicBezTo>
                    <a:pt x="277" y="222"/>
                    <a:pt x="277" y="222"/>
                    <a:pt x="277" y="222"/>
                  </a:cubicBezTo>
                  <a:cubicBezTo>
                    <a:pt x="277" y="224"/>
                    <a:pt x="277" y="224"/>
                    <a:pt x="277" y="224"/>
                  </a:cubicBezTo>
                  <a:cubicBezTo>
                    <a:pt x="276" y="225"/>
                    <a:pt x="276" y="225"/>
                    <a:pt x="276" y="225"/>
                  </a:cubicBezTo>
                  <a:cubicBezTo>
                    <a:pt x="276" y="225"/>
                    <a:pt x="276" y="225"/>
                    <a:pt x="276" y="225"/>
                  </a:cubicBezTo>
                  <a:cubicBezTo>
                    <a:pt x="275" y="226"/>
                    <a:pt x="275" y="226"/>
                    <a:pt x="275" y="226"/>
                  </a:cubicBezTo>
                  <a:cubicBezTo>
                    <a:pt x="275" y="226"/>
                    <a:pt x="275" y="226"/>
                    <a:pt x="275" y="226"/>
                  </a:cubicBezTo>
                  <a:cubicBezTo>
                    <a:pt x="276" y="228"/>
                    <a:pt x="276" y="228"/>
                    <a:pt x="276" y="228"/>
                  </a:cubicBezTo>
                  <a:cubicBezTo>
                    <a:pt x="277" y="228"/>
                    <a:pt x="277" y="228"/>
                    <a:pt x="277" y="228"/>
                  </a:cubicBezTo>
                  <a:cubicBezTo>
                    <a:pt x="277" y="228"/>
                    <a:pt x="277" y="228"/>
                    <a:pt x="277" y="228"/>
                  </a:cubicBezTo>
                  <a:cubicBezTo>
                    <a:pt x="275" y="228"/>
                    <a:pt x="275" y="228"/>
                    <a:pt x="275" y="228"/>
                  </a:cubicBezTo>
                  <a:cubicBezTo>
                    <a:pt x="276" y="229"/>
                    <a:pt x="276" y="229"/>
                    <a:pt x="276" y="229"/>
                  </a:cubicBezTo>
                  <a:cubicBezTo>
                    <a:pt x="277" y="230"/>
                    <a:pt x="277" y="230"/>
                    <a:pt x="277" y="230"/>
                  </a:cubicBezTo>
                  <a:cubicBezTo>
                    <a:pt x="277" y="230"/>
                    <a:pt x="277" y="230"/>
                    <a:pt x="277" y="230"/>
                  </a:cubicBezTo>
                  <a:cubicBezTo>
                    <a:pt x="277" y="229"/>
                    <a:pt x="277" y="229"/>
                    <a:pt x="277" y="229"/>
                  </a:cubicBezTo>
                  <a:cubicBezTo>
                    <a:pt x="278" y="229"/>
                    <a:pt x="278" y="229"/>
                    <a:pt x="278" y="229"/>
                  </a:cubicBezTo>
                  <a:cubicBezTo>
                    <a:pt x="279" y="229"/>
                    <a:pt x="279" y="229"/>
                    <a:pt x="279" y="229"/>
                  </a:cubicBezTo>
                  <a:cubicBezTo>
                    <a:pt x="279" y="230"/>
                    <a:pt x="279" y="230"/>
                    <a:pt x="279" y="230"/>
                  </a:cubicBezTo>
                  <a:cubicBezTo>
                    <a:pt x="279" y="231"/>
                    <a:pt x="279" y="231"/>
                    <a:pt x="279" y="231"/>
                  </a:cubicBezTo>
                  <a:cubicBezTo>
                    <a:pt x="279" y="232"/>
                    <a:pt x="279" y="232"/>
                    <a:pt x="279" y="232"/>
                  </a:cubicBezTo>
                  <a:cubicBezTo>
                    <a:pt x="278" y="233"/>
                    <a:pt x="278" y="233"/>
                    <a:pt x="278" y="233"/>
                  </a:cubicBezTo>
                  <a:cubicBezTo>
                    <a:pt x="278" y="234"/>
                    <a:pt x="278" y="234"/>
                    <a:pt x="278" y="234"/>
                  </a:cubicBezTo>
                  <a:cubicBezTo>
                    <a:pt x="277" y="235"/>
                    <a:pt x="277" y="235"/>
                    <a:pt x="277" y="235"/>
                  </a:cubicBezTo>
                  <a:cubicBezTo>
                    <a:pt x="278" y="235"/>
                    <a:pt x="278" y="235"/>
                    <a:pt x="278" y="235"/>
                  </a:cubicBezTo>
                  <a:cubicBezTo>
                    <a:pt x="279" y="232"/>
                    <a:pt x="279" y="232"/>
                    <a:pt x="279" y="232"/>
                  </a:cubicBezTo>
                  <a:cubicBezTo>
                    <a:pt x="280" y="231"/>
                    <a:pt x="280" y="231"/>
                    <a:pt x="280" y="231"/>
                  </a:cubicBezTo>
                  <a:cubicBezTo>
                    <a:pt x="281" y="231"/>
                    <a:pt x="281" y="231"/>
                    <a:pt x="281" y="231"/>
                  </a:cubicBezTo>
                  <a:cubicBezTo>
                    <a:pt x="281" y="232"/>
                    <a:pt x="281" y="232"/>
                    <a:pt x="281" y="232"/>
                  </a:cubicBezTo>
                  <a:cubicBezTo>
                    <a:pt x="281" y="234"/>
                    <a:pt x="281" y="234"/>
                    <a:pt x="281" y="234"/>
                  </a:cubicBezTo>
                  <a:cubicBezTo>
                    <a:pt x="280" y="234"/>
                    <a:pt x="280" y="234"/>
                    <a:pt x="280" y="234"/>
                  </a:cubicBezTo>
                  <a:cubicBezTo>
                    <a:pt x="281" y="235"/>
                    <a:pt x="281" y="235"/>
                    <a:pt x="281" y="235"/>
                  </a:cubicBezTo>
                  <a:cubicBezTo>
                    <a:pt x="280" y="236"/>
                    <a:pt x="280" y="236"/>
                    <a:pt x="280" y="236"/>
                  </a:cubicBezTo>
                  <a:cubicBezTo>
                    <a:pt x="281" y="235"/>
                    <a:pt x="281" y="235"/>
                    <a:pt x="281" y="235"/>
                  </a:cubicBezTo>
                  <a:cubicBezTo>
                    <a:pt x="281" y="234"/>
                    <a:pt x="281" y="234"/>
                    <a:pt x="281" y="234"/>
                  </a:cubicBezTo>
                  <a:cubicBezTo>
                    <a:pt x="282" y="233"/>
                    <a:pt x="282" y="233"/>
                    <a:pt x="282" y="233"/>
                  </a:cubicBezTo>
                  <a:cubicBezTo>
                    <a:pt x="283" y="233"/>
                    <a:pt x="283" y="233"/>
                    <a:pt x="283" y="233"/>
                  </a:cubicBezTo>
                  <a:cubicBezTo>
                    <a:pt x="284" y="232"/>
                    <a:pt x="284" y="232"/>
                    <a:pt x="284" y="232"/>
                  </a:cubicBezTo>
                  <a:cubicBezTo>
                    <a:pt x="284" y="232"/>
                    <a:pt x="284" y="232"/>
                    <a:pt x="284" y="232"/>
                  </a:cubicBezTo>
                  <a:cubicBezTo>
                    <a:pt x="285" y="233"/>
                    <a:pt x="285" y="233"/>
                    <a:pt x="285" y="233"/>
                  </a:cubicBezTo>
                  <a:cubicBezTo>
                    <a:pt x="285" y="232"/>
                    <a:pt x="285" y="232"/>
                    <a:pt x="285" y="232"/>
                  </a:cubicBezTo>
                  <a:cubicBezTo>
                    <a:pt x="286" y="232"/>
                    <a:pt x="286" y="232"/>
                    <a:pt x="286" y="232"/>
                  </a:cubicBezTo>
                  <a:cubicBezTo>
                    <a:pt x="286" y="231"/>
                    <a:pt x="286" y="231"/>
                    <a:pt x="286" y="231"/>
                  </a:cubicBezTo>
                  <a:cubicBezTo>
                    <a:pt x="286" y="231"/>
                    <a:pt x="286" y="231"/>
                    <a:pt x="286" y="231"/>
                  </a:cubicBezTo>
                  <a:cubicBezTo>
                    <a:pt x="288" y="230"/>
                    <a:pt x="288" y="230"/>
                    <a:pt x="288" y="230"/>
                  </a:cubicBezTo>
                  <a:cubicBezTo>
                    <a:pt x="288" y="230"/>
                    <a:pt x="288" y="230"/>
                    <a:pt x="288" y="230"/>
                  </a:cubicBezTo>
                  <a:cubicBezTo>
                    <a:pt x="288" y="232"/>
                    <a:pt x="288" y="232"/>
                    <a:pt x="288" y="232"/>
                  </a:cubicBezTo>
                  <a:cubicBezTo>
                    <a:pt x="288" y="233"/>
                    <a:pt x="288" y="233"/>
                    <a:pt x="288" y="233"/>
                  </a:cubicBezTo>
                  <a:cubicBezTo>
                    <a:pt x="289" y="231"/>
                    <a:pt x="289" y="231"/>
                    <a:pt x="289" y="231"/>
                  </a:cubicBezTo>
                  <a:cubicBezTo>
                    <a:pt x="289" y="230"/>
                    <a:pt x="289" y="230"/>
                    <a:pt x="289" y="230"/>
                  </a:cubicBezTo>
                  <a:cubicBezTo>
                    <a:pt x="289" y="230"/>
                    <a:pt x="289" y="230"/>
                    <a:pt x="289" y="230"/>
                  </a:cubicBezTo>
                  <a:cubicBezTo>
                    <a:pt x="289" y="230"/>
                    <a:pt x="289" y="230"/>
                    <a:pt x="289" y="230"/>
                  </a:cubicBezTo>
                  <a:cubicBezTo>
                    <a:pt x="290" y="229"/>
                    <a:pt x="290" y="229"/>
                    <a:pt x="290" y="229"/>
                  </a:cubicBezTo>
                  <a:cubicBezTo>
                    <a:pt x="290" y="229"/>
                    <a:pt x="290" y="229"/>
                    <a:pt x="290" y="229"/>
                  </a:cubicBezTo>
                  <a:cubicBezTo>
                    <a:pt x="291" y="228"/>
                    <a:pt x="291" y="228"/>
                    <a:pt x="291" y="228"/>
                  </a:cubicBezTo>
                  <a:cubicBezTo>
                    <a:pt x="291" y="227"/>
                    <a:pt x="291" y="227"/>
                    <a:pt x="291" y="227"/>
                  </a:cubicBezTo>
                  <a:cubicBezTo>
                    <a:pt x="292" y="227"/>
                    <a:pt x="292" y="227"/>
                    <a:pt x="292" y="227"/>
                  </a:cubicBezTo>
                  <a:cubicBezTo>
                    <a:pt x="292" y="226"/>
                    <a:pt x="292" y="226"/>
                    <a:pt x="292" y="226"/>
                  </a:cubicBezTo>
                  <a:cubicBezTo>
                    <a:pt x="293" y="226"/>
                    <a:pt x="293" y="226"/>
                    <a:pt x="293" y="226"/>
                  </a:cubicBezTo>
                  <a:cubicBezTo>
                    <a:pt x="293" y="227"/>
                    <a:pt x="293" y="227"/>
                    <a:pt x="293" y="227"/>
                  </a:cubicBezTo>
                  <a:cubicBezTo>
                    <a:pt x="293" y="226"/>
                    <a:pt x="293" y="226"/>
                    <a:pt x="293" y="226"/>
                  </a:cubicBezTo>
                  <a:cubicBezTo>
                    <a:pt x="293" y="226"/>
                    <a:pt x="293" y="226"/>
                    <a:pt x="293" y="226"/>
                  </a:cubicBezTo>
                  <a:cubicBezTo>
                    <a:pt x="292" y="226"/>
                    <a:pt x="292" y="226"/>
                    <a:pt x="292" y="226"/>
                  </a:cubicBezTo>
                  <a:cubicBezTo>
                    <a:pt x="292" y="225"/>
                    <a:pt x="292" y="225"/>
                    <a:pt x="292" y="225"/>
                  </a:cubicBezTo>
                  <a:cubicBezTo>
                    <a:pt x="293" y="224"/>
                    <a:pt x="293" y="224"/>
                    <a:pt x="293" y="224"/>
                  </a:cubicBezTo>
                  <a:cubicBezTo>
                    <a:pt x="293" y="224"/>
                    <a:pt x="293" y="224"/>
                    <a:pt x="293" y="224"/>
                  </a:cubicBezTo>
                  <a:cubicBezTo>
                    <a:pt x="294" y="224"/>
                    <a:pt x="294" y="224"/>
                    <a:pt x="294" y="224"/>
                  </a:cubicBezTo>
                  <a:cubicBezTo>
                    <a:pt x="294" y="223"/>
                    <a:pt x="294" y="223"/>
                    <a:pt x="294" y="223"/>
                  </a:cubicBezTo>
                  <a:cubicBezTo>
                    <a:pt x="294" y="223"/>
                    <a:pt x="294" y="223"/>
                    <a:pt x="294" y="223"/>
                  </a:cubicBezTo>
                  <a:cubicBezTo>
                    <a:pt x="294" y="222"/>
                    <a:pt x="294" y="222"/>
                    <a:pt x="294" y="222"/>
                  </a:cubicBezTo>
                  <a:cubicBezTo>
                    <a:pt x="295" y="222"/>
                    <a:pt x="295" y="222"/>
                    <a:pt x="295" y="222"/>
                  </a:cubicBezTo>
                  <a:cubicBezTo>
                    <a:pt x="296" y="221"/>
                    <a:pt x="296" y="221"/>
                    <a:pt x="296" y="221"/>
                  </a:cubicBezTo>
                  <a:cubicBezTo>
                    <a:pt x="295" y="220"/>
                    <a:pt x="295" y="220"/>
                    <a:pt x="295" y="220"/>
                  </a:cubicBezTo>
                  <a:cubicBezTo>
                    <a:pt x="296" y="219"/>
                    <a:pt x="296" y="219"/>
                    <a:pt x="296" y="219"/>
                  </a:cubicBezTo>
                  <a:cubicBezTo>
                    <a:pt x="297" y="219"/>
                    <a:pt x="297" y="219"/>
                    <a:pt x="297" y="219"/>
                  </a:cubicBezTo>
                  <a:cubicBezTo>
                    <a:pt x="298" y="219"/>
                    <a:pt x="298" y="219"/>
                    <a:pt x="298" y="219"/>
                  </a:cubicBezTo>
                  <a:cubicBezTo>
                    <a:pt x="297" y="220"/>
                    <a:pt x="297" y="220"/>
                    <a:pt x="297" y="220"/>
                  </a:cubicBezTo>
                  <a:cubicBezTo>
                    <a:pt x="298" y="220"/>
                    <a:pt x="298" y="220"/>
                    <a:pt x="298" y="220"/>
                  </a:cubicBezTo>
                  <a:cubicBezTo>
                    <a:pt x="298" y="220"/>
                    <a:pt x="298" y="220"/>
                    <a:pt x="298" y="220"/>
                  </a:cubicBezTo>
                  <a:cubicBezTo>
                    <a:pt x="297" y="220"/>
                    <a:pt x="297" y="220"/>
                    <a:pt x="297" y="220"/>
                  </a:cubicBezTo>
                  <a:cubicBezTo>
                    <a:pt x="297" y="221"/>
                    <a:pt x="297" y="221"/>
                    <a:pt x="297" y="221"/>
                  </a:cubicBezTo>
                  <a:cubicBezTo>
                    <a:pt x="298" y="221"/>
                    <a:pt x="298" y="221"/>
                    <a:pt x="298" y="221"/>
                  </a:cubicBezTo>
                  <a:cubicBezTo>
                    <a:pt x="297" y="222"/>
                    <a:pt x="297" y="222"/>
                    <a:pt x="297" y="222"/>
                  </a:cubicBezTo>
                  <a:cubicBezTo>
                    <a:pt x="297" y="222"/>
                    <a:pt x="297" y="222"/>
                    <a:pt x="297" y="222"/>
                  </a:cubicBezTo>
                  <a:cubicBezTo>
                    <a:pt x="297" y="222"/>
                    <a:pt x="297" y="222"/>
                    <a:pt x="297" y="222"/>
                  </a:cubicBezTo>
                  <a:cubicBezTo>
                    <a:pt x="297" y="222"/>
                    <a:pt x="297" y="222"/>
                    <a:pt x="297" y="222"/>
                  </a:cubicBezTo>
                  <a:cubicBezTo>
                    <a:pt x="298" y="222"/>
                    <a:pt x="298" y="222"/>
                    <a:pt x="298" y="222"/>
                  </a:cubicBezTo>
                  <a:cubicBezTo>
                    <a:pt x="298" y="223"/>
                    <a:pt x="298" y="223"/>
                    <a:pt x="298" y="223"/>
                  </a:cubicBezTo>
                  <a:cubicBezTo>
                    <a:pt x="297" y="223"/>
                    <a:pt x="297" y="223"/>
                    <a:pt x="297" y="223"/>
                  </a:cubicBezTo>
                  <a:cubicBezTo>
                    <a:pt x="298" y="223"/>
                    <a:pt x="298" y="223"/>
                    <a:pt x="298" y="223"/>
                  </a:cubicBezTo>
                  <a:cubicBezTo>
                    <a:pt x="298" y="224"/>
                    <a:pt x="298" y="224"/>
                    <a:pt x="298" y="224"/>
                  </a:cubicBezTo>
                  <a:cubicBezTo>
                    <a:pt x="297" y="224"/>
                    <a:pt x="297" y="224"/>
                    <a:pt x="297" y="224"/>
                  </a:cubicBezTo>
                  <a:cubicBezTo>
                    <a:pt x="298" y="225"/>
                    <a:pt x="298" y="225"/>
                    <a:pt x="298" y="225"/>
                  </a:cubicBezTo>
                  <a:cubicBezTo>
                    <a:pt x="298" y="226"/>
                    <a:pt x="298" y="226"/>
                    <a:pt x="298" y="226"/>
                  </a:cubicBezTo>
                  <a:cubicBezTo>
                    <a:pt x="299" y="227"/>
                    <a:pt x="299" y="227"/>
                    <a:pt x="299" y="227"/>
                  </a:cubicBezTo>
                  <a:cubicBezTo>
                    <a:pt x="298" y="227"/>
                    <a:pt x="298" y="227"/>
                    <a:pt x="298" y="227"/>
                  </a:cubicBezTo>
                  <a:cubicBezTo>
                    <a:pt x="298" y="227"/>
                    <a:pt x="298" y="227"/>
                    <a:pt x="298" y="227"/>
                  </a:cubicBezTo>
                  <a:cubicBezTo>
                    <a:pt x="297" y="227"/>
                    <a:pt x="297" y="227"/>
                    <a:pt x="297" y="227"/>
                  </a:cubicBezTo>
                  <a:cubicBezTo>
                    <a:pt x="298" y="228"/>
                    <a:pt x="298" y="228"/>
                    <a:pt x="298" y="228"/>
                  </a:cubicBezTo>
                  <a:cubicBezTo>
                    <a:pt x="298" y="228"/>
                    <a:pt x="298" y="228"/>
                    <a:pt x="298" y="228"/>
                  </a:cubicBezTo>
                  <a:cubicBezTo>
                    <a:pt x="298" y="228"/>
                    <a:pt x="298" y="228"/>
                    <a:pt x="298" y="228"/>
                  </a:cubicBezTo>
                  <a:cubicBezTo>
                    <a:pt x="299" y="227"/>
                    <a:pt x="299" y="227"/>
                    <a:pt x="299" y="227"/>
                  </a:cubicBezTo>
                  <a:cubicBezTo>
                    <a:pt x="299" y="228"/>
                    <a:pt x="299" y="228"/>
                    <a:pt x="299" y="228"/>
                  </a:cubicBezTo>
                  <a:cubicBezTo>
                    <a:pt x="300" y="228"/>
                    <a:pt x="300" y="228"/>
                    <a:pt x="300" y="228"/>
                  </a:cubicBezTo>
                  <a:cubicBezTo>
                    <a:pt x="299" y="229"/>
                    <a:pt x="299" y="229"/>
                    <a:pt x="299" y="229"/>
                  </a:cubicBezTo>
                  <a:cubicBezTo>
                    <a:pt x="298" y="230"/>
                    <a:pt x="298" y="230"/>
                    <a:pt x="298" y="230"/>
                  </a:cubicBezTo>
                  <a:cubicBezTo>
                    <a:pt x="297" y="229"/>
                    <a:pt x="297" y="229"/>
                    <a:pt x="297" y="229"/>
                  </a:cubicBezTo>
                  <a:cubicBezTo>
                    <a:pt x="297" y="230"/>
                    <a:pt x="297" y="230"/>
                    <a:pt x="297" y="230"/>
                  </a:cubicBezTo>
                  <a:cubicBezTo>
                    <a:pt x="297" y="230"/>
                    <a:pt x="297" y="230"/>
                    <a:pt x="297" y="230"/>
                  </a:cubicBezTo>
                  <a:cubicBezTo>
                    <a:pt x="299" y="230"/>
                    <a:pt x="299" y="230"/>
                    <a:pt x="299" y="230"/>
                  </a:cubicBezTo>
                  <a:cubicBezTo>
                    <a:pt x="300" y="230"/>
                    <a:pt x="300" y="230"/>
                    <a:pt x="300" y="230"/>
                  </a:cubicBezTo>
                  <a:cubicBezTo>
                    <a:pt x="300" y="231"/>
                    <a:pt x="300" y="231"/>
                    <a:pt x="300" y="231"/>
                  </a:cubicBezTo>
                  <a:cubicBezTo>
                    <a:pt x="299" y="231"/>
                    <a:pt x="299" y="231"/>
                    <a:pt x="299" y="231"/>
                  </a:cubicBezTo>
                  <a:cubicBezTo>
                    <a:pt x="300" y="232"/>
                    <a:pt x="300" y="232"/>
                    <a:pt x="300" y="232"/>
                  </a:cubicBezTo>
                  <a:cubicBezTo>
                    <a:pt x="301" y="231"/>
                    <a:pt x="301" y="231"/>
                    <a:pt x="301" y="231"/>
                  </a:cubicBezTo>
                  <a:cubicBezTo>
                    <a:pt x="301" y="232"/>
                    <a:pt x="301" y="232"/>
                    <a:pt x="301" y="232"/>
                  </a:cubicBezTo>
                  <a:cubicBezTo>
                    <a:pt x="300" y="233"/>
                    <a:pt x="300" y="233"/>
                    <a:pt x="300" y="233"/>
                  </a:cubicBezTo>
                  <a:cubicBezTo>
                    <a:pt x="298" y="233"/>
                    <a:pt x="298" y="233"/>
                    <a:pt x="298" y="233"/>
                  </a:cubicBezTo>
                  <a:cubicBezTo>
                    <a:pt x="298" y="233"/>
                    <a:pt x="298" y="233"/>
                    <a:pt x="298" y="233"/>
                  </a:cubicBezTo>
                  <a:cubicBezTo>
                    <a:pt x="297" y="233"/>
                    <a:pt x="297" y="233"/>
                    <a:pt x="297" y="233"/>
                  </a:cubicBezTo>
                  <a:cubicBezTo>
                    <a:pt x="298" y="234"/>
                    <a:pt x="298" y="234"/>
                    <a:pt x="298" y="234"/>
                  </a:cubicBezTo>
                  <a:cubicBezTo>
                    <a:pt x="297" y="234"/>
                    <a:pt x="297" y="234"/>
                    <a:pt x="297" y="234"/>
                  </a:cubicBezTo>
                  <a:cubicBezTo>
                    <a:pt x="298" y="234"/>
                    <a:pt x="298" y="234"/>
                    <a:pt x="298" y="234"/>
                  </a:cubicBezTo>
                  <a:cubicBezTo>
                    <a:pt x="300" y="234"/>
                    <a:pt x="300" y="234"/>
                    <a:pt x="300" y="234"/>
                  </a:cubicBezTo>
                  <a:cubicBezTo>
                    <a:pt x="301" y="234"/>
                    <a:pt x="301" y="234"/>
                    <a:pt x="301" y="234"/>
                  </a:cubicBezTo>
                  <a:cubicBezTo>
                    <a:pt x="301" y="234"/>
                    <a:pt x="301" y="234"/>
                    <a:pt x="301" y="234"/>
                  </a:cubicBezTo>
                  <a:cubicBezTo>
                    <a:pt x="301" y="234"/>
                    <a:pt x="301" y="234"/>
                    <a:pt x="301" y="234"/>
                  </a:cubicBezTo>
                  <a:cubicBezTo>
                    <a:pt x="301" y="235"/>
                    <a:pt x="301" y="235"/>
                    <a:pt x="301" y="235"/>
                  </a:cubicBezTo>
                  <a:cubicBezTo>
                    <a:pt x="300" y="235"/>
                    <a:pt x="300" y="235"/>
                    <a:pt x="300" y="235"/>
                  </a:cubicBezTo>
                  <a:cubicBezTo>
                    <a:pt x="299" y="235"/>
                    <a:pt x="299" y="235"/>
                    <a:pt x="299" y="235"/>
                  </a:cubicBezTo>
                  <a:cubicBezTo>
                    <a:pt x="298" y="237"/>
                    <a:pt x="298" y="237"/>
                    <a:pt x="298" y="237"/>
                  </a:cubicBezTo>
                  <a:cubicBezTo>
                    <a:pt x="299" y="236"/>
                    <a:pt x="299" y="236"/>
                    <a:pt x="299" y="236"/>
                  </a:cubicBezTo>
                  <a:cubicBezTo>
                    <a:pt x="300" y="236"/>
                    <a:pt x="300" y="236"/>
                    <a:pt x="300" y="236"/>
                  </a:cubicBezTo>
                  <a:cubicBezTo>
                    <a:pt x="301" y="236"/>
                    <a:pt x="301" y="236"/>
                    <a:pt x="301" y="236"/>
                  </a:cubicBezTo>
                  <a:cubicBezTo>
                    <a:pt x="301" y="236"/>
                    <a:pt x="301" y="236"/>
                    <a:pt x="301" y="236"/>
                  </a:cubicBezTo>
                  <a:cubicBezTo>
                    <a:pt x="301" y="237"/>
                    <a:pt x="301" y="237"/>
                    <a:pt x="301" y="237"/>
                  </a:cubicBezTo>
                  <a:cubicBezTo>
                    <a:pt x="301" y="237"/>
                    <a:pt x="301" y="237"/>
                    <a:pt x="301" y="237"/>
                  </a:cubicBezTo>
                  <a:cubicBezTo>
                    <a:pt x="300" y="237"/>
                    <a:pt x="300" y="237"/>
                    <a:pt x="300" y="237"/>
                  </a:cubicBezTo>
                  <a:cubicBezTo>
                    <a:pt x="300" y="238"/>
                    <a:pt x="300" y="238"/>
                    <a:pt x="300" y="238"/>
                  </a:cubicBezTo>
                  <a:cubicBezTo>
                    <a:pt x="300" y="238"/>
                    <a:pt x="300" y="238"/>
                    <a:pt x="300" y="238"/>
                  </a:cubicBezTo>
                  <a:cubicBezTo>
                    <a:pt x="301" y="238"/>
                    <a:pt x="301" y="238"/>
                    <a:pt x="301" y="238"/>
                  </a:cubicBezTo>
                  <a:cubicBezTo>
                    <a:pt x="301" y="237"/>
                    <a:pt x="301" y="237"/>
                    <a:pt x="301" y="237"/>
                  </a:cubicBezTo>
                  <a:cubicBezTo>
                    <a:pt x="302" y="238"/>
                    <a:pt x="302" y="238"/>
                    <a:pt x="302" y="238"/>
                  </a:cubicBezTo>
                  <a:cubicBezTo>
                    <a:pt x="303" y="239"/>
                    <a:pt x="303" y="239"/>
                    <a:pt x="303" y="239"/>
                  </a:cubicBezTo>
                  <a:cubicBezTo>
                    <a:pt x="302" y="240"/>
                    <a:pt x="302" y="240"/>
                    <a:pt x="302" y="240"/>
                  </a:cubicBezTo>
                  <a:cubicBezTo>
                    <a:pt x="301" y="240"/>
                    <a:pt x="301" y="240"/>
                    <a:pt x="301" y="240"/>
                  </a:cubicBezTo>
                  <a:cubicBezTo>
                    <a:pt x="301" y="240"/>
                    <a:pt x="301" y="240"/>
                    <a:pt x="301" y="240"/>
                  </a:cubicBezTo>
                  <a:cubicBezTo>
                    <a:pt x="300" y="240"/>
                    <a:pt x="300" y="240"/>
                    <a:pt x="300" y="240"/>
                  </a:cubicBezTo>
                  <a:cubicBezTo>
                    <a:pt x="301" y="241"/>
                    <a:pt x="301" y="241"/>
                    <a:pt x="301" y="241"/>
                  </a:cubicBezTo>
                  <a:cubicBezTo>
                    <a:pt x="301" y="241"/>
                    <a:pt x="301" y="241"/>
                    <a:pt x="301" y="241"/>
                  </a:cubicBezTo>
                  <a:cubicBezTo>
                    <a:pt x="302" y="241"/>
                    <a:pt x="302" y="241"/>
                    <a:pt x="302" y="241"/>
                  </a:cubicBezTo>
                  <a:cubicBezTo>
                    <a:pt x="302" y="241"/>
                    <a:pt x="302" y="241"/>
                    <a:pt x="302" y="241"/>
                  </a:cubicBezTo>
                  <a:cubicBezTo>
                    <a:pt x="303" y="241"/>
                    <a:pt x="303" y="241"/>
                    <a:pt x="303" y="241"/>
                  </a:cubicBezTo>
                  <a:cubicBezTo>
                    <a:pt x="303" y="242"/>
                    <a:pt x="303" y="242"/>
                    <a:pt x="303" y="242"/>
                  </a:cubicBezTo>
                  <a:cubicBezTo>
                    <a:pt x="302" y="242"/>
                    <a:pt x="302" y="242"/>
                    <a:pt x="302" y="242"/>
                  </a:cubicBezTo>
                  <a:cubicBezTo>
                    <a:pt x="303" y="242"/>
                    <a:pt x="303" y="242"/>
                    <a:pt x="303" y="242"/>
                  </a:cubicBezTo>
                  <a:cubicBezTo>
                    <a:pt x="303" y="242"/>
                    <a:pt x="303" y="242"/>
                    <a:pt x="303" y="242"/>
                  </a:cubicBezTo>
                  <a:cubicBezTo>
                    <a:pt x="304" y="243"/>
                    <a:pt x="304" y="243"/>
                    <a:pt x="304" y="243"/>
                  </a:cubicBezTo>
                  <a:cubicBezTo>
                    <a:pt x="304" y="244"/>
                    <a:pt x="304" y="244"/>
                    <a:pt x="304" y="244"/>
                  </a:cubicBezTo>
                  <a:cubicBezTo>
                    <a:pt x="303" y="244"/>
                    <a:pt x="303" y="244"/>
                    <a:pt x="303" y="244"/>
                  </a:cubicBezTo>
                  <a:cubicBezTo>
                    <a:pt x="302" y="245"/>
                    <a:pt x="302" y="245"/>
                    <a:pt x="302" y="245"/>
                  </a:cubicBezTo>
                  <a:cubicBezTo>
                    <a:pt x="302" y="245"/>
                    <a:pt x="302" y="245"/>
                    <a:pt x="302" y="245"/>
                  </a:cubicBezTo>
                  <a:cubicBezTo>
                    <a:pt x="301" y="245"/>
                    <a:pt x="301" y="245"/>
                    <a:pt x="301" y="245"/>
                  </a:cubicBezTo>
                  <a:cubicBezTo>
                    <a:pt x="302" y="245"/>
                    <a:pt x="302" y="245"/>
                    <a:pt x="302" y="245"/>
                  </a:cubicBezTo>
                  <a:cubicBezTo>
                    <a:pt x="302" y="246"/>
                    <a:pt x="302" y="246"/>
                    <a:pt x="302" y="246"/>
                  </a:cubicBezTo>
                  <a:cubicBezTo>
                    <a:pt x="301" y="246"/>
                    <a:pt x="301" y="246"/>
                    <a:pt x="301" y="246"/>
                  </a:cubicBezTo>
                  <a:cubicBezTo>
                    <a:pt x="300" y="245"/>
                    <a:pt x="300" y="245"/>
                    <a:pt x="300" y="245"/>
                  </a:cubicBezTo>
                  <a:cubicBezTo>
                    <a:pt x="299" y="245"/>
                    <a:pt x="299" y="245"/>
                    <a:pt x="299" y="245"/>
                  </a:cubicBezTo>
                  <a:cubicBezTo>
                    <a:pt x="300" y="246"/>
                    <a:pt x="300" y="246"/>
                    <a:pt x="300" y="246"/>
                  </a:cubicBezTo>
                  <a:cubicBezTo>
                    <a:pt x="300" y="247"/>
                    <a:pt x="300" y="247"/>
                    <a:pt x="300" y="247"/>
                  </a:cubicBezTo>
                  <a:cubicBezTo>
                    <a:pt x="301" y="247"/>
                    <a:pt x="301" y="247"/>
                    <a:pt x="301" y="247"/>
                  </a:cubicBezTo>
                  <a:cubicBezTo>
                    <a:pt x="301" y="248"/>
                    <a:pt x="301" y="248"/>
                    <a:pt x="301" y="248"/>
                  </a:cubicBezTo>
                  <a:cubicBezTo>
                    <a:pt x="301" y="248"/>
                    <a:pt x="301" y="248"/>
                    <a:pt x="301" y="248"/>
                  </a:cubicBezTo>
                  <a:cubicBezTo>
                    <a:pt x="300" y="248"/>
                    <a:pt x="300" y="248"/>
                    <a:pt x="300" y="248"/>
                  </a:cubicBezTo>
                  <a:cubicBezTo>
                    <a:pt x="300" y="249"/>
                    <a:pt x="300" y="249"/>
                    <a:pt x="300" y="249"/>
                  </a:cubicBezTo>
                  <a:cubicBezTo>
                    <a:pt x="299" y="249"/>
                    <a:pt x="299" y="249"/>
                    <a:pt x="299" y="249"/>
                  </a:cubicBezTo>
                  <a:cubicBezTo>
                    <a:pt x="300" y="249"/>
                    <a:pt x="300" y="249"/>
                    <a:pt x="300" y="249"/>
                  </a:cubicBezTo>
                  <a:cubicBezTo>
                    <a:pt x="301" y="249"/>
                    <a:pt x="301" y="249"/>
                    <a:pt x="301" y="249"/>
                  </a:cubicBezTo>
                  <a:cubicBezTo>
                    <a:pt x="301" y="249"/>
                    <a:pt x="301" y="249"/>
                    <a:pt x="301" y="249"/>
                  </a:cubicBezTo>
                  <a:cubicBezTo>
                    <a:pt x="302" y="248"/>
                    <a:pt x="302" y="248"/>
                    <a:pt x="302" y="248"/>
                  </a:cubicBezTo>
                  <a:cubicBezTo>
                    <a:pt x="303" y="248"/>
                    <a:pt x="303" y="248"/>
                    <a:pt x="303" y="248"/>
                  </a:cubicBezTo>
                  <a:cubicBezTo>
                    <a:pt x="303" y="249"/>
                    <a:pt x="303" y="249"/>
                    <a:pt x="303" y="249"/>
                  </a:cubicBezTo>
                  <a:cubicBezTo>
                    <a:pt x="303" y="249"/>
                    <a:pt x="303" y="249"/>
                    <a:pt x="303" y="249"/>
                  </a:cubicBezTo>
                  <a:cubicBezTo>
                    <a:pt x="303" y="250"/>
                    <a:pt x="303" y="250"/>
                    <a:pt x="303" y="250"/>
                  </a:cubicBezTo>
                  <a:cubicBezTo>
                    <a:pt x="303" y="250"/>
                    <a:pt x="303" y="250"/>
                    <a:pt x="303" y="250"/>
                  </a:cubicBezTo>
                  <a:cubicBezTo>
                    <a:pt x="303" y="250"/>
                    <a:pt x="303" y="250"/>
                    <a:pt x="303" y="250"/>
                  </a:cubicBezTo>
                  <a:cubicBezTo>
                    <a:pt x="303" y="251"/>
                    <a:pt x="303" y="251"/>
                    <a:pt x="303" y="251"/>
                  </a:cubicBezTo>
                  <a:cubicBezTo>
                    <a:pt x="303" y="251"/>
                    <a:pt x="303" y="251"/>
                    <a:pt x="303" y="251"/>
                  </a:cubicBezTo>
                  <a:cubicBezTo>
                    <a:pt x="304" y="250"/>
                    <a:pt x="304" y="250"/>
                    <a:pt x="304" y="250"/>
                  </a:cubicBezTo>
                  <a:cubicBezTo>
                    <a:pt x="304" y="251"/>
                    <a:pt x="304" y="251"/>
                    <a:pt x="304" y="251"/>
                  </a:cubicBezTo>
                  <a:cubicBezTo>
                    <a:pt x="305" y="251"/>
                    <a:pt x="305" y="251"/>
                    <a:pt x="305" y="251"/>
                  </a:cubicBezTo>
                  <a:cubicBezTo>
                    <a:pt x="305" y="252"/>
                    <a:pt x="305" y="252"/>
                    <a:pt x="305" y="252"/>
                  </a:cubicBezTo>
                  <a:cubicBezTo>
                    <a:pt x="305" y="252"/>
                    <a:pt x="305" y="252"/>
                    <a:pt x="305" y="252"/>
                  </a:cubicBezTo>
                  <a:cubicBezTo>
                    <a:pt x="305" y="253"/>
                    <a:pt x="305" y="253"/>
                    <a:pt x="305" y="253"/>
                  </a:cubicBezTo>
                  <a:cubicBezTo>
                    <a:pt x="305" y="253"/>
                    <a:pt x="305" y="253"/>
                    <a:pt x="305" y="253"/>
                  </a:cubicBezTo>
                  <a:cubicBezTo>
                    <a:pt x="306" y="251"/>
                    <a:pt x="306" y="251"/>
                    <a:pt x="306" y="251"/>
                  </a:cubicBezTo>
                  <a:cubicBezTo>
                    <a:pt x="306" y="252"/>
                    <a:pt x="306" y="252"/>
                    <a:pt x="306" y="252"/>
                  </a:cubicBezTo>
                  <a:cubicBezTo>
                    <a:pt x="306" y="252"/>
                    <a:pt x="306" y="252"/>
                    <a:pt x="306" y="252"/>
                  </a:cubicBezTo>
                  <a:cubicBezTo>
                    <a:pt x="307" y="253"/>
                    <a:pt x="307" y="253"/>
                    <a:pt x="307" y="253"/>
                  </a:cubicBezTo>
                  <a:cubicBezTo>
                    <a:pt x="305" y="253"/>
                    <a:pt x="305" y="253"/>
                    <a:pt x="305" y="253"/>
                  </a:cubicBezTo>
                  <a:cubicBezTo>
                    <a:pt x="304" y="255"/>
                    <a:pt x="304" y="255"/>
                    <a:pt x="304" y="255"/>
                  </a:cubicBezTo>
                  <a:cubicBezTo>
                    <a:pt x="303" y="255"/>
                    <a:pt x="303" y="255"/>
                    <a:pt x="303" y="255"/>
                  </a:cubicBezTo>
                  <a:cubicBezTo>
                    <a:pt x="302" y="255"/>
                    <a:pt x="302" y="255"/>
                    <a:pt x="302" y="255"/>
                  </a:cubicBezTo>
                  <a:cubicBezTo>
                    <a:pt x="303" y="256"/>
                    <a:pt x="303" y="256"/>
                    <a:pt x="303" y="256"/>
                  </a:cubicBezTo>
                  <a:cubicBezTo>
                    <a:pt x="304" y="256"/>
                    <a:pt x="304" y="256"/>
                    <a:pt x="304" y="256"/>
                  </a:cubicBezTo>
                  <a:cubicBezTo>
                    <a:pt x="306" y="254"/>
                    <a:pt x="306" y="254"/>
                    <a:pt x="306" y="254"/>
                  </a:cubicBezTo>
                  <a:cubicBezTo>
                    <a:pt x="306" y="254"/>
                    <a:pt x="306" y="254"/>
                    <a:pt x="306" y="254"/>
                  </a:cubicBezTo>
                  <a:cubicBezTo>
                    <a:pt x="306" y="255"/>
                    <a:pt x="306" y="255"/>
                    <a:pt x="306" y="255"/>
                  </a:cubicBezTo>
                  <a:cubicBezTo>
                    <a:pt x="306" y="255"/>
                    <a:pt x="306" y="255"/>
                    <a:pt x="306" y="255"/>
                  </a:cubicBezTo>
                  <a:cubicBezTo>
                    <a:pt x="305" y="256"/>
                    <a:pt x="305" y="256"/>
                    <a:pt x="305" y="256"/>
                  </a:cubicBezTo>
                  <a:cubicBezTo>
                    <a:pt x="306" y="256"/>
                    <a:pt x="306" y="256"/>
                    <a:pt x="306" y="256"/>
                  </a:cubicBezTo>
                  <a:cubicBezTo>
                    <a:pt x="307" y="255"/>
                    <a:pt x="307" y="255"/>
                    <a:pt x="307" y="255"/>
                  </a:cubicBezTo>
                  <a:cubicBezTo>
                    <a:pt x="307" y="254"/>
                    <a:pt x="307" y="254"/>
                    <a:pt x="307" y="254"/>
                  </a:cubicBezTo>
                  <a:cubicBezTo>
                    <a:pt x="308" y="254"/>
                    <a:pt x="308" y="254"/>
                    <a:pt x="308" y="254"/>
                  </a:cubicBezTo>
                  <a:cubicBezTo>
                    <a:pt x="308" y="254"/>
                    <a:pt x="308" y="254"/>
                    <a:pt x="308" y="254"/>
                  </a:cubicBezTo>
                  <a:cubicBezTo>
                    <a:pt x="308" y="255"/>
                    <a:pt x="308" y="255"/>
                    <a:pt x="308" y="255"/>
                  </a:cubicBezTo>
                  <a:cubicBezTo>
                    <a:pt x="307" y="255"/>
                    <a:pt x="307" y="255"/>
                    <a:pt x="307" y="255"/>
                  </a:cubicBezTo>
                  <a:cubicBezTo>
                    <a:pt x="308" y="255"/>
                    <a:pt x="308" y="255"/>
                    <a:pt x="308" y="255"/>
                  </a:cubicBezTo>
                  <a:cubicBezTo>
                    <a:pt x="309" y="255"/>
                    <a:pt x="309" y="255"/>
                    <a:pt x="309" y="255"/>
                  </a:cubicBezTo>
                  <a:cubicBezTo>
                    <a:pt x="309" y="255"/>
                    <a:pt x="309" y="255"/>
                    <a:pt x="309" y="255"/>
                  </a:cubicBezTo>
                  <a:cubicBezTo>
                    <a:pt x="308" y="256"/>
                    <a:pt x="308" y="256"/>
                    <a:pt x="308" y="256"/>
                  </a:cubicBezTo>
                  <a:cubicBezTo>
                    <a:pt x="307" y="257"/>
                    <a:pt x="307" y="257"/>
                    <a:pt x="307" y="257"/>
                  </a:cubicBezTo>
                  <a:cubicBezTo>
                    <a:pt x="308" y="257"/>
                    <a:pt x="308" y="257"/>
                    <a:pt x="308" y="257"/>
                  </a:cubicBezTo>
                  <a:cubicBezTo>
                    <a:pt x="308" y="256"/>
                    <a:pt x="308" y="256"/>
                    <a:pt x="308" y="256"/>
                  </a:cubicBezTo>
                  <a:cubicBezTo>
                    <a:pt x="310" y="255"/>
                    <a:pt x="310" y="255"/>
                    <a:pt x="310" y="255"/>
                  </a:cubicBezTo>
                  <a:cubicBezTo>
                    <a:pt x="310" y="255"/>
                    <a:pt x="310" y="255"/>
                    <a:pt x="310" y="255"/>
                  </a:cubicBezTo>
                  <a:cubicBezTo>
                    <a:pt x="310" y="255"/>
                    <a:pt x="310" y="255"/>
                    <a:pt x="310" y="255"/>
                  </a:cubicBezTo>
                  <a:cubicBezTo>
                    <a:pt x="310" y="256"/>
                    <a:pt x="310" y="256"/>
                    <a:pt x="310" y="256"/>
                  </a:cubicBezTo>
                  <a:cubicBezTo>
                    <a:pt x="311" y="255"/>
                    <a:pt x="311" y="255"/>
                    <a:pt x="311" y="255"/>
                  </a:cubicBezTo>
                  <a:cubicBezTo>
                    <a:pt x="311" y="255"/>
                    <a:pt x="311" y="255"/>
                    <a:pt x="311" y="255"/>
                  </a:cubicBezTo>
                  <a:cubicBezTo>
                    <a:pt x="311" y="257"/>
                    <a:pt x="311" y="257"/>
                    <a:pt x="311" y="257"/>
                  </a:cubicBezTo>
                  <a:cubicBezTo>
                    <a:pt x="310" y="257"/>
                    <a:pt x="310" y="257"/>
                    <a:pt x="310" y="257"/>
                  </a:cubicBezTo>
                  <a:cubicBezTo>
                    <a:pt x="311" y="257"/>
                    <a:pt x="311" y="257"/>
                    <a:pt x="311" y="257"/>
                  </a:cubicBezTo>
                  <a:cubicBezTo>
                    <a:pt x="311" y="257"/>
                    <a:pt x="311" y="257"/>
                    <a:pt x="311" y="257"/>
                  </a:cubicBezTo>
                  <a:cubicBezTo>
                    <a:pt x="312" y="258"/>
                    <a:pt x="312" y="258"/>
                    <a:pt x="312" y="258"/>
                  </a:cubicBezTo>
                  <a:cubicBezTo>
                    <a:pt x="313" y="257"/>
                    <a:pt x="313" y="257"/>
                    <a:pt x="313" y="257"/>
                  </a:cubicBezTo>
                  <a:cubicBezTo>
                    <a:pt x="314" y="257"/>
                    <a:pt x="314" y="257"/>
                    <a:pt x="314" y="257"/>
                  </a:cubicBezTo>
                  <a:cubicBezTo>
                    <a:pt x="315" y="257"/>
                    <a:pt x="315" y="257"/>
                    <a:pt x="315" y="257"/>
                  </a:cubicBezTo>
                  <a:cubicBezTo>
                    <a:pt x="315" y="258"/>
                    <a:pt x="315" y="258"/>
                    <a:pt x="315" y="258"/>
                  </a:cubicBezTo>
                  <a:cubicBezTo>
                    <a:pt x="314" y="258"/>
                    <a:pt x="314" y="258"/>
                    <a:pt x="314" y="258"/>
                  </a:cubicBezTo>
                  <a:cubicBezTo>
                    <a:pt x="314" y="258"/>
                    <a:pt x="314" y="258"/>
                    <a:pt x="314" y="258"/>
                  </a:cubicBezTo>
                  <a:cubicBezTo>
                    <a:pt x="316" y="258"/>
                    <a:pt x="316" y="258"/>
                    <a:pt x="316" y="258"/>
                  </a:cubicBezTo>
                  <a:cubicBezTo>
                    <a:pt x="317" y="259"/>
                    <a:pt x="317" y="259"/>
                    <a:pt x="317" y="259"/>
                  </a:cubicBezTo>
                  <a:cubicBezTo>
                    <a:pt x="315" y="259"/>
                    <a:pt x="315" y="259"/>
                    <a:pt x="315" y="259"/>
                  </a:cubicBezTo>
                  <a:cubicBezTo>
                    <a:pt x="315" y="260"/>
                    <a:pt x="315" y="260"/>
                    <a:pt x="315" y="260"/>
                  </a:cubicBezTo>
                  <a:cubicBezTo>
                    <a:pt x="313" y="260"/>
                    <a:pt x="313" y="260"/>
                    <a:pt x="313" y="260"/>
                  </a:cubicBezTo>
                  <a:cubicBezTo>
                    <a:pt x="313" y="260"/>
                    <a:pt x="313" y="260"/>
                    <a:pt x="313" y="260"/>
                  </a:cubicBezTo>
                  <a:cubicBezTo>
                    <a:pt x="312" y="260"/>
                    <a:pt x="312" y="260"/>
                    <a:pt x="312" y="260"/>
                  </a:cubicBezTo>
                  <a:cubicBezTo>
                    <a:pt x="311" y="261"/>
                    <a:pt x="311" y="261"/>
                    <a:pt x="311" y="261"/>
                  </a:cubicBezTo>
                  <a:cubicBezTo>
                    <a:pt x="309" y="261"/>
                    <a:pt x="309" y="261"/>
                    <a:pt x="309" y="261"/>
                  </a:cubicBezTo>
                  <a:cubicBezTo>
                    <a:pt x="307" y="261"/>
                    <a:pt x="307" y="261"/>
                    <a:pt x="307" y="261"/>
                  </a:cubicBezTo>
                  <a:cubicBezTo>
                    <a:pt x="307" y="262"/>
                    <a:pt x="307" y="262"/>
                    <a:pt x="307" y="262"/>
                  </a:cubicBezTo>
                  <a:cubicBezTo>
                    <a:pt x="309" y="261"/>
                    <a:pt x="309" y="261"/>
                    <a:pt x="309" y="261"/>
                  </a:cubicBezTo>
                  <a:cubicBezTo>
                    <a:pt x="310" y="261"/>
                    <a:pt x="310" y="261"/>
                    <a:pt x="310" y="261"/>
                  </a:cubicBezTo>
                  <a:cubicBezTo>
                    <a:pt x="311" y="261"/>
                    <a:pt x="311" y="261"/>
                    <a:pt x="311" y="261"/>
                  </a:cubicBezTo>
                  <a:cubicBezTo>
                    <a:pt x="311" y="261"/>
                    <a:pt x="311" y="261"/>
                    <a:pt x="311" y="261"/>
                  </a:cubicBezTo>
                  <a:cubicBezTo>
                    <a:pt x="309" y="262"/>
                    <a:pt x="309" y="262"/>
                    <a:pt x="309" y="262"/>
                  </a:cubicBezTo>
                  <a:cubicBezTo>
                    <a:pt x="308" y="262"/>
                    <a:pt x="308" y="262"/>
                    <a:pt x="308" y="262"/>
                  </a:cubicBezTo>
                  <a:cubicBezTo>
                    <a:pt x="306" y="263"/>
                    <a:pt x="306" y="263"/>
                    <a:pt x="306" y="263"/>
                  </a:cubicBezTo>
                  <a:cubicBezTo>
                    <a:pt x="306" y="263"/>
                    <a:pt x="306" y="263"/>
                    <a:pt x="306" y="263"/>
                  </a:cubicBezTo>
                  <a:cubicBezTo>
                    <a:pt x="305" y="263"/>
                    <a:pt x="305" y="263"/>
                    <a:pt x="305" y="263"/>
                  </a:cubicBezTo>
                  <a:cubicBezTo>
                    <a:pt x="304" y="264"/>
                    <a:pt x="304" y="264"/>
                    <a:pt x="304" y="264"/>
                  </a:cubicBezTo>
                  <a:cubicBezTo>
                    <a:pt x="304" y="264"/>
                    <a:pt x="304" y="264"/>
                    <a:pt x="304" y="264"/>
                  </a:cubicBezTo>
                  <a:cubicBezTo>
                    <a:pt x="303" y="263"/>
                    <a:pt x="303" y="263"/>
                    <a:pt x="303" y="263"/>
                  </a:cubicBezTo>
                  <a:cubicBezTo>
                    <a:pt x="302" y="262"/>
                    <a:pt x="302" y="262"/>
                    <a:pt x="302" y="262"/>
                  </a:cubicBezTo>
                  <a:cubicBezTo>
                    <a:pt x="302" y="263"/>
                    <a:pt x="302" y="263"/>
                    <a:pt x="302" y="263"/>
                  </a:cubicBezTo>
                  <a:cubicBezTo>
                    <a:pt x="301" y="263"/>
                    <a:pt x="301" y="263"/>
                    <a:pt x="301" y="263"/>
                  </a:cubicBezTo>
                  <a:cubicBezTo>
                    <a:pt x="302" y="263"/>
                    <a:pt x="302" y="263"/>
                    <a:pt x="302" y="263"/>
                  </a:cubicBezTo>
                  <a:cubicBezTo>
                    <a:pt x="302" y="264"/>
                    <a:pt x="302" y="264"/>
                    <a:pt x="302" y="264"/>
                  </a:cubicBezTo>
                  <a:cubicBezTo>
                    <a:pt x="304" y="265"/>
                    <a:pt x="304" y="265"/>
                    <a:pt x="304" y="265"/>
                  </a:cubicBezTo>
                  <a:cubicBezTo>
                    <a:pt x="304" y="265"/>
                    <a:pt x="304" y="265"/>
                    <a:pt x="304" y="265"/>
                  </a:cubicBezTo>
                  <a:cubicBezTo>
                    <a:pt x="303" y="265"/>
                    <a:pt x="303" y="265"/>
                    <a:pt x="303" y="265"/>
                  </a:cubicBezTo>
                  <a:cubicBezTo>
                    <a:pt x="303" y="266"/>
                    <a:pt x="303" y="266"/>
                    <a:pt x="303" y="266"/>
                  </a:cubicBezTo>
                  <a:cubicBezTo>
                    <a:pt x="303" y="266"/>
                    <a:pt x="303" y="266"/>
                    <a:pt x="303" y="266"/>
                  </a:cubicBezTo>
                  <a:cubicBezTo>
                    <a:pt x="304" y="266"/>
                    <a:pt x="304" y="266"/>
                    <a:pt x="304" y="266"/>
                  </a:cubicBezTo>
                  <a:cubicBezTo>
                    <a:pt x="304" y="266"/>
                    <a:pt x="304" y="266"/>
                    <a:pt x="304" y="266"/>
                  </a:cubicBezTo>
                  <a:cubicBezTo>
                    <a:pt x="304" y="266"/>
                    <a:pt x="304" y="266"/>
                    <a:pt x="304" y="266"/>
                  </a:cubicBezTo>
                  <a:cubicBezTo>
                    <a:pt x="305" y="265"/>
                    <a:pt x="305" y="265"/>
                    <a:pt x="305" y="265"/>
                  </a:cubicBezTo>
                  <a:cubicBezTo>
                    <a:pt x="306" y="265"/>
                    <a:pt x="306" y="265"/>
                    <a:pt x="306" y="265"/>
                  </a:cubicBezTo>
                  <a:cubicBezTo>
                    <a:pt x="307" y="264"/>
                    <a:pt x="307" y="264"/>
                    <a:pt x="307" y="264"/>
                  </a:cubicBezTo>
                  <a:cubicBezTo>
                    <a:pt x="308" y="264"/>
                    <a:pt x="308" y="264"/>
                    <a:pt x="308" y="264"/>
                  </a:cubicBezTo>
                  <a:cubicBezTo>
                    <a:pt x="308" y="263"/>
                    <a:pt x="308" y="263"/>
                    <a:pt x="308" y="263"/>
                  </a:cubicBezTo>
                  <a:cubicBezTo>
                    <a:pt x="309" y="262"/>
                    <a:pt x="309" y="262"/>
                    <a:pt x="309" y="262"/>
                  </a:cubicBezTo>
                  <a:cubicBezTo>
                    <a:pt x="310" y="262"/>
                    <a:pt x="310" y="262"/>
                    <a:pt x="310" y="262"/>
                  </a:cubicBezTo>
                  <a:cubicBezTo>
                    <a:pt x="312" y="262"/>
                    <a:pt x="312" y="262"/>
                    <a:pt x="312" y="262"/>
                  </a:cubicBezTo>
                  <a:cubicBezTo>
                    <a:pt x="313" y="262"/>
                    <a:pt x="313" y="262"/>
                    <a:pt x="313" y="262"/>
                  </a:cubicBezTo>
                  <a:cubicBezTo>
                    <a:pt x="314" y="262"/>
                    <a:pt x="314" y="262"/>
                    <a:pt x="314" y="262"/>
                  </a:cubicBezTo>
                  <a:cubicBezTo>
                    <a:pt x="313" y="262"/>
                    <a:pt x="313" y="262"/>
                    <a:pt x="313" y="262"/>
                  </a:cubicBezTo>
                  <a:cubicBezTo>
                    <a:pt x="312" y="262"/>
                    <a:pt x="312" y="262"/>
                    <a:pt x="312" y="262"/>
                  </a:cubicBezTo>
                  <a:cubicBezTo>
                    <a:pt x="312" y="261"/>
                    <a:pt x="312" y="261"/>
                    <a:pt x="312" y="261"/>
                  </a:cubicBezTo>
                  <a:cubicBezTo>
                    <a:pt x="313" y="261"/>
                    <a:pt x="313" y="261"/>
                    <a:pt x="313" y="261"/>
                  </a:cubicBezTo>
                  <a:cubicBezTo>
                    <a:pt x="315" y="261"/>
                    <a:pt x="315" y="261"/>
                    <a:pt x="315" y="261"/>
                  </a:cubicBezTo>
                  <a:cubicBezTo>
                    <a:pt x="316" y="261"/>
                    <a:pt x="316" y="261"/>
                    <a:pt x="316" y="261"/>
                  </a:cubicBezTo>
                  <a:cubicBezTo>
                    <a:pt x="317" y="263"/>
                    <a:pt x="317" y="263"/>
                    <a:pt x="317" y="263"/>
                  </a:cubicBezTo>
                  <a:cubicBezTo>
                    <a:pt x="317" y="263"/>
                    <a:pt x="317" y="263"/>
                    <a:pt x="317" y="263"/>
                  </a:cubicBezTo>
                  <a:cubicBezTo>
                    <a:pt x="316" y="264"/>
                    <a:pt x="316" y="264"/>
                    <a:pt x="316" y="264"/>
                  </a:cubicBezTo>
                  <a:cubicBezTo>
                    <a:pt x="315" y="264"/>
                    <a:pt x="315" y="264"/>
                    <a:pt x="315" y="264"/>
                  </a:cubicBezTo>
                  <a:cubicBezTo>
                    <a:pt x="314" y="265"/>
                    <a:pt x="314" y="265"/>
                    <a:pt x="314" y="265"/>
                  </a:cubicBezTo>
                  <a:cubicBezTo>
                    <a:pt x="316" y="265"/>
                    <a:pt x="316" y="265"/>
                    <a:pt x="316" y="265"/>
                  </a:cubicBezTo>
                  <a:cubicBezTo>
                    <a:pt x="316" y="265"/>
                    <a:pt x="316" y="265"/>
                    <a:pt x="316" y="265"/>
                  </a:cubicBezTo>
                  <a:cubicBezTo>
                    <a:pt x="316" y="265"/>
                    <a:pt x="316" y="265"/>
                    <a:pt x="316" y="265"/>
                  </a:cubicBezTo>
                  <a:cubicBezTo>
                    <a:pt x="317" y="264"/>
                    <a:pt x="317" y="264"/>
                    <a:pt x="317" y="264"/>
                  </a:cubicBezTo>
                  <a:cubicBezTo>
                    <a:pt x="318" y="264"/>
                    <a:pt x="318" y="264"/>
                    <a:pt x="318" y="264"/>
                  </a:cubicBezTo>
                  <a:cubicBezTo>
                    <a:pt x="319" y="264"/>
                    <a:pt x="319" y="264"/>
                    <a:pt x="319" y="264"/>
                  </a:cubicBezTo>
                  <a:cubicBezTo>
                    <a:pt x="319" y="264"/>
                    <a:pt x="319" y="264"/>
                    <a:pt x="319" y="264"/>
                  </a:cubicBezTo>
                  <a:cubicBezTo>
                    <a:pt x="319" y="264"/>
                    <a:pt x="319" y="264"/>
                    <a:pt x="319" y="264"/>
                  </a:cubicBezTo>
                  <a:cubicBezTo>
                    <a:pt x="319" y="265"/>
                    <a:pt x="319" y="265"/>
                    <a:pt x="319" y="265"/>
                  </a:cubicBezTo>
                  <a:cubicBezTo>
                    <a:pt x="320" y="265"/>
                    <a:pt x="320" y="265"/>
                    <a:pt x="320" y="265"/>
                  </a:cubicBezTo>
                  <a:cubicBezTo>
                    <a:pt x="321" y="265"/>
                    <a:pt x="321" y="265"/>
                    <a:pt x="321" y="265"/>
                  </a:cubicBezTo>
                  <a:cubicBezTo>
                    <a:pt x="321" y="266"/>
                    <a:pt x="321" y="266"/>
                    <a:pt x="321" y="266"/>
                  </a:cubicBezTo>
                  <a:cubicBezTo>
                    <a:pt x="320" y="265"/>
                    <a:pt x="320" y="265"/>
                    <a:pt x="320" y="265"/>
                  </a:cubicBezTo>
                  <a:cubicBezTo>
                    <a:pt x="320" y="265"/>
                    <a:pt x="320" y="265"/>
                    <a:pt x="320" y="265"/>
                  </a:cubicBezTo>
                  <a:cubicBezTo>
                    <a:pt x="320" y="266"/>
                    <a:pt x="320" y="266"/>
                    <a:pt x="320" y="266"/>
                  </a:cubicBezTo>
                  <a:cubicBezTo>
                    <a:pt x="321" y="267"/>
                    <a:pt x="321" y="267"/>
                    <a:pt x="321" y="267"/>
                  </a:cubicBezTo>
                  <a:cubicBezTo>
                    <a:pt x="322" y="267"/>
                    <a:pt x="322" y="267"/>
                    <a:pt x="322" y="267"/>
                  </a:cubicBezTo>
                  <a:cubicBezTo>
                    <a:pt x="321" y="268"/>
                    <a:pt x="321" y="268"/>
                    <a:pt x="321" y="268"/>
                  </a:cubicBezTo>
                  <a:cubicBezTo>
                    <a:pt x="320" y="268"/>
                    <a:pt x="320" y="268"/>
                    <a:pt x="320" y="268"/>
                  </a:cubicBezTo>
                  <a:cubicBezTo>
                    <a:pt x="319" y="268"/>
                    <a:pt x="319" y="268"/>
                    <a:pt x="319" y="268"/>
                  </a:cubicBezTo>
                  <a:cubicBezTo>
                    <a:pt x="321" y="268"/>
                    <a:pt x="321" y="268"/>
                    <a:pt x="321" y="268"/>
                  </a:cubicBezTo>
                  <a:cubicBezTo>
                    <a:pt x="320" y="269"/>
                    <a:pt x="320" y="269"/>
                    <a:pt x="320" y="269"/>
                  </a:cubicBezTo>
                  <a:cubicBezTo>
                    <a:pt x="320" y="269"/>
                    <a:pt x="320" y="269"/>
                    <a:pt x="320" y="269"/>
                  </a:cubicBezTo>
                  <a:cubicBezTo>
                    <a:pt x="320" y="270"/>
                    <a:pt x="320" y="270"/>
                    <a:pt x="320" y="270"/>
                  </a:cubicBezTo>
                  <a:cubicBezTo>
                    <a:pt x="319" y="270"/>
                    <a:pt x="319" y="270"/>
                    <a:pt x="319" y="270"/>
                  </a:cubicBezTo>
                  <a:cubicBezTo>
                    <a:pt x="318" y="270"/>
                    <a:pt x="318" y="270"/>
                    <a:pt x="318" y="270"/>
                  </a:cubicBezTo>
                  <a:cubicBezTo>
                    <a:pt x="318" y="270"/>
                    <a:pt x="318" y="270"/>
                    <a:pt x="318" y="270"/>
                  </a:cubicBezTo>
                  <a:cubicBezTo>
                    <a:pt x="319" y="271"/>
                    <a:pt x="319" y="271"/>
                    <a:pt x="319" y="271"/>
                  </a:cubicBezTo>
                  <a:cubicBezTo>
                    <a:pt x="320" y="271"/>
                    <a:pt x="320" y="271"/>
                    <a:pt x="320" y="271"/>
                  </a:cubicBezTo>
                  <a:cubicBezTo>
                    <a:pt x="321" y="271"/>
                    <a:pt x="321" y="271"/>
                    <a:pt x="321" y="271"/>
                  </a:cubicBezTo>
                  <a:cubicBezTo>
                    <a:pt x="320" y="272"/>
                    <a:pt x="320" y="272"/>
                    <a:pt x="320" y="272"/>
                  </a:cubicBezTo>
                  <a:cubicBezTo>
                    <a:pt x="319" y="272"/>
                    <a:pt x="319" y="272"/>
                    <a:pt x="319" y="272"/>
                  </a:cubicBezTo>
                  <a:cubicBezTo>
                    <a:pt x="319" y="272"/>
                    <a:pt x="319" y="272"/>
                    <a:pt x="319" y="272"/>
                  </a:cubicBezTo>
                  <a:cubicBezTo>
                    <a:pt x="320" y="272"/>
                    <a:pt x="320" y="272"/>
                    <a:pt x="320" y="272"/>
                  </a:cubicBezTo>
                  <a:cubicBezTo>
                    <a:pt x="320" y="272"/>
                    <a:pt x="320" y="272"/>
                    <a:pt x="320" y="272"/>
                  </a:cubicBezTo>
                  <a:cubicBezTo>
                    <a:pt x="321" y="272"/>
                    <a:pt x="321" y="272"/>
                    <a:pt x="321" y="272"/>
                  </a:cubicBezTo>
                  <a:cubicBezTo>
                    <a:pt x="320" y="273"/>
                    <a:pt x="320" y="273"/>
                    <a:pt x="320" y="273"/>
                  </a:cubicBezTo>
                  <a:cubicBezTo>
                    <a:pt x="320" y="274"/>
                    <a:pt x="320" y="274"/>
                    <a:pt x="320" y="274"/>
                  </a:cubicBezTo>
                  <a:cubicBezTo>
                    <a:pt x="320" y="274"/>
                    <a:pt x="320" y="274"/>
                    <a:pt x="320" y="274"/>
                  </a:cubicBezTo>
                  <a:cubicBezTo>
                    <a:pt x="319" y="274"/>
                    <a:pt x="319" y="274"/>
                    <a:pt x="319" y="274"/>
                  </a:cubicBezTo>
                  <a:cubicBezTo>
                    <a:pt x="318" y="275"/>
                    <a:pt x="318" y="275"/>
                    <a:pt x="318" y="275"/>
                  </a:cubicBezTo>
                  <a:cubicBezTo>
                    <a:pt x="317" y="275"/>
                    <a:pt x="317" y="275"/>
                    <a:pt x="317" y="275"/>
                  </a:cubicBezTo>
                  <a:cubicBezTo>
                    <a:pt x="316" y="276"/>
                    <a:pt x="316" y="276"/>
                    <a:pt x="316" y="276"/>
                  </a:cubicBezTo>
                  <a:cubicBezTo>
                    <a:pt x="316" y="276"/>
                    <a:pt x="316" y="276"/>
                    <a:pt x="316" y="276"/>
                  </a:cubicBezTo>
                  <a:cubicBezTo>
                    <a:pt x="315" y="276"/>
                    <a:pt x="315" y="276"/>
                    <a:pt x="315" y="276"/>
                  </a:cubicBezTo>
                  <a:cubicBezTo>
                    <a:pt x="315" y="276"/>
                    <a:pt x="315" y="276"/>
                    <a:pt x="315" y="276"/>
                  </a:cubicBezTo>
                  <a:cubicBezTo>
                    <a:pt x="314" y="277"/>
                    <a:pt x="314" y="277"/>
                    <a:pt x="314" y="277"/>
                  </a:cubicBezTo>
                  <a:cubicBezTo>
                    <a:pt x="314" y="277"/>
                    <a:pt x="314" y="277"/>
                    <a:pt x="314" y="277"/>
                  </a:cubicBezTo>
                  <a:cubicBezTo>
                    <a:pt x="313" y="277"/>
                    <a:pt x="313" y="277"/>
                    <a:pt x="313" y="277"/>
                  </a:cubicBezTo>
                  <a:cubicBezTo>
                    <a:pt x="313" y="277"/>
                    <a:pt x="313" y="277"/>
                    <a:pt x="313" y="277"/>
                  </a:cubicBezTo>
                  <a:cubicBezTo>
                    <a:pt x="312" y="277"/>
                    <a:pt x="312" y="277"/>
                    <a:pt x="312" y="277"/>
                  </a:cubicBezTo>
                  <a:cubicBezTo>
                    <a:pt x="312" y="277"/>
                    <a:pt x="312" y="277"/>
                    <a:pt x="312" y="277"/>
                  </a:cubicBezTo>
                  <a:cubicBezTo>
                    <a:pt x="311" y="277"/>
                    <a:pt x="311" y="277"/>
                    <a:pt x="311" y="277"/>
                  </a:cubicBezTo>
                  <a:cubicBezTo>
                    <a:pt x="310" y="277"/>
                    <a:pt x="310" y="277"/>
                    <a:pt x="310" y="277"/>
                  </a:cubicBezTo>
                  <a:cubicBezTo>
                    <a:pt x="309" y="276"/>
                    <a:pt x="309" y="276"/>
                    <a:pt x="309" y="276"/>
                  </a:cubicBezTo>
                  <a:cubicBezTo>
                    <a:pt x="309" y="277"/>
                    <a:pt x="309" y="277"/>
                    <a:pt x="309" y="277"/>
                  </a:cubicBezTo>
                  <a:cubicBezTo>
                    <a:pt x="309" y="277"/>
                    <a:pt x="309" y="277"/>
                    <a:pt x="309" y="277"/>
                  </a:cubicBezTo>
                  <a:cubicBezTo>
                    <a:pt x="308" y="277"/>
                    <a:pt x="308" y="277"/>
                    <a:pt x="308" y="277"/>
                  </a:cubicBezTo>
                  <a:cubicBezTo>
                    <a:pt x="307" y="277"/>
                    <a:pt x="307" y="277"/>
                    <a:pt x="307" y="277"/>
                  </a:cubicBezTo>
                  <a:cubicBezTo>
                    <a:pt x="307" y="278"/>
                    <a:pt x="307" y="278"/>
                    <a:pt x="307" y="278"/>
                  </a:cubicBezTo>
                  <a:cubicBezTo>
                    <a:pt x="307" y="278"/>
                    <a:pt x="307" y="278"/>
                    <a:pt x="307" y="278"/>
                  </a:cubicBezTo>
                  <a:cubicBezTo>
                    <a:pt x="307" y="278"/>
                    <a:pt x="307" y="278"/>
                    <a:pt x="307" y="278"/>
                  </a:cubicBezTo>
                  <a:cubicBezTo>
                    <a:pt x="307" y="279"/>
                    <a:pt x="307" y="279"/>
                    <a:pt x="307" y="279"/>
                  </a:cubicBezTo>
                  <a:cubicBezTo>
                    <a:pt x="306" y="279"/>
                    <a:pt x="306" y="279"/>
                    <a:pt x="306" y="279"/>
                  </a:cubicBezTo>
                  <a:cubicBezTo>
                    <a:pt x="306" y="279"/>
                    <a:pt x="306" y="279"/>
                    <a:pt x="306" y="279"/>
                  </a:cubicBezTo>
                  <a:cubicBezTo>
                    <a:pt x="306" y="280"/>
                    <a:pt x="306" y="280"/>
                    <a:pt x="306" y="280"/>
                  </a:cubicBezTo>
                  <a:cubicBezTo>
                    <a:pt x="305" y="280"/>
                    <a:pt x="305" y="280"/>
                    <a:pt x="305" y="280"/>
                  </a:cubicBezTo>
                  <a:cubicBezTo>
                    <a:pt x="305" y="281"/>
                    <a:pt x="305" y="281"/>
                    <a:pt x="305" y="281"/>
                  </a:cubicBezTo>
                  <a:cubicBezTo>
                    <a:pt x="304" y="281"/>
                    <a:pt x="304" y="281"/>
                    <a:pt x="304" y="281"/>
                  </a:cubicBezTo>
                  <a:cubicBezTo>
                    <a:pt x="303" y="282"/>
                    <a:pt x="303" y="282"/>
                    <a:pt x="303" y="282"/>
                  </a:cubicBezTo>
                  <a:cubicBezTo>
                    <a:pt x="303" y="282"/>
                    <a:pt x="303" y="282"/>
                    <a:pt x="303" y="282"/>
                  </a:cubicBezTo>
                  <a:cubicBezTo>
                    <a:pt x="302" y="282"/>
                    <a:pt x="302" y="282"/>
                    <a:pt x="302" y="282"/>
                  </a:cubicBezTo>
                  <a:cubicBezTo>
                    <a:pt x="301" y="282"/>
                    <a:pt x="301" y="282"/>
                    <a:pt x="301" y="282"/>
                  </a:cubicBezTo>
                  <a:cubicBezTo>
                    <a:pt x="301" y="283"/>
                    <a:pt x="301" y="283"/>
                    <a:pt x="301" y="283"/>
                  </a:cubicBezTo>
                  <a:cubicBezTo>
                    <a:pt x="300" y="283"/>
                    <a:pt x="300" y="283"/>
                    <a:pt x="300" y="283"/>
                  </a:cubicBezTo>
                  <a:cubicBezTo>
                    <a:pt x="300" y="283"/>
                    <a:pt x="300" y="283"/>
                    <a:pt x="300" y="283"/>
                  </a:cubicBezTo>
                  <a:cubicBezTo>
                    <a:pt x="298" y="282"/>
                    <a:pt x="298" y="282"/>
                    <a:pt x="298" y="282"/>
                  </a:cubicBezTo>
                  <a:cubicBezTo>
                    <a:pt x="298" y="282"/>
                    <a:pt x="298" y="282"/>
                    <a:pt x="298" y="282"/>
                  </a:cubicBezTo>
                  <a:cubicBezTo>
                    <a:pt x="297" y="283"/>
                    <a:pt x="297" y="283"/>
                    <a:pt x="297" y="283"/>
                  </a:cubicBezTo>
                  <a:cubicBezTo>
                    <a:pt x="297" y="282"/>
                    <a:pt x="297" y="282"/>
                    <a:pt x="297" y="282"/>
                  </a:cubicBezTo>
                  <a:cubicBezTo>
                    <a:pt x="295" y="283"/>
                    <a:pt x="295" y="283"/>
                    <a:pt x="295" y="283"/>
                  </a:cubicBezTo>
                  <a:cubicBezTo>
                    <a:pt x="294" y="283"/>
                    <a:pt x="294" y="283"/>
                    <a:pt x="294" y="283"/>
                  </a:cubicBezTo>
                  <a:cubicBezTo>
                    <a:pt x="294" y="282"/>
                    <a:pt x="294" y="282"/>
                    <a:pt x="294" y="282"/>
                  </a:cubicBezTo>
                  <a:cubicBezTo>
                    <a:pt x="293" y="282"/>
                    <a:pt x="293" y="282"/>
                    <a:pt x="293" y="282"/>
                  </a:cubicBezTo>
                  <a:cubicBezTo>
                    <a:pt x="293" y="283"/>
                    <a:pt x="293" y="283"/>
                    <a:pt x="293" y="283"/>
                  </a:cubicBezTo>
                  <a:cubicBezTo>
                    <a:pt x="292" y="283"/>
                    <a:pt x="292" y="283"/>
                    <a:pt x="292" y="283"/>
                  </a:cubicBezTo>
                  <a:cubicBezTo>
                    <a:pt x="291" y="282"/>
                    <a:pt x="291" y="282"/>
                    <a:pt x="291" y="282"/>
                  </a:cubicBezTo>
                  <a:cubicBezTo>
                    <a:pt x="290" y="282"/>
                    <a:pt x="290" y="282"/>
                    <a:pt x="290" y="282"/>
                  </a:cubicBezTo>
                  <a:cubicBezTo>
                    <a:pt x="289" y="282"/>
                    <a:pt x="289" y="282"/>
                    <a:pt x="289" y="282"/>
                  </a:cubicBezTo>
                  <a:cubicBezTo>
                    <a:pt x="288" y="282"/>
                    <a:pt x="288" y="282"/>
                    <a:pt x="288" y="282"/>
                  </a:cubicBezTo>
                  <a:cubicBezTo>
                    <a:pt x="288" y="282"/>
                    <a:pt x="288" y="282"/>
                    <a:pt x="288" y="282"/>
                  </a:cubicBezTo>
                  <a:cubicBezTo>
                    <a:pt x="287" y="282"/>
                    <a:pt x="287" y="282"/>
                    <a:pt x="287" y="282"/>
                  </a:cubicBezTo>
                  <a:cubicBezTo>
                    <a:pt x="286" y="282"/>
                    <a:pt x="286" y="282"/>
                    <a:pt x="286" y="282"/>
                  </a:cubicBezTo>
                  <a:cubicBezTo>
                    <a:pt x="285" y="281"/>
                    <a:pt x="285" y="281"/>
                    <a:pt x="285" y="281"/>
                  </a:cubicBezTo>
                  <a:cubicBezTo>
                    <a:pt x="284" y="282"/>
                    <a:pt x="284" y="282"/>
                    <a:pt x="284" y="282"/>
                  </a:cubicBezTo>
                  <a:cubicBezTo>
                    <a:pt x="284" y="282"/>
                    <a:pt x="284" y="282"/>
                    <a:pt x="284" y="282"/>
                  </a:cubicBezTo>
                  <a:cubicBezTo>
                    <a:pt x="283" y="281"/>
                    <a:pt x="283" y="281"/>
                    <a:pt x="283" y="281"/>
                  </a:cubicBezTo>
                  <a:cubicBezTo>
                    <a:pt x="282" y="282"/>
                    <a:pt x="282" y="282"/>
                    <a:pt x="282" y="282"/>
                  </a:cubicBezTo>
                  <a:cubicBezTo>
                    <a:pt x="281" y="282"/>
                    <a:pt x="281" y="282"/>
                    <a:pt x="281" y="282"/>
                  </a:cubicBezTo>
                  <a:cubicBezTo>
                    <a:pt x="281" y="282"/>
                    <a:pt x="281" y="282"/>
                    <a:pt x="281" y="282"/>
                  </a:cubicBezTo>
                  <a:cubicBezTo>
                    <a:pt x="279" y="281"/>
                    <a:pt x="279" y="281"/>
                    <a:pt x="279" y="281"/>
                  </a:cubicBezTo>
                  <a:cubicBezTo>
                    <a:pt x="278" y="281"/>
                    <a:pt x="278" y="281"/>
                    <a:pt x="278" y="281"/>
                  </a:cubicBezTo>
                  <a:cubicBezTo>
                    <a:pt x="277" y="281"/>
                    <a:pt x="277" y="281"/>
                    <a:pt x="277" y="281"/>
                  </a:cubicBezTo>
                  <a:cubicBezTo>
                    <a:pt x="276" y="280"/>
                    <a:pt x="276" y="280"/>
                    <a:pt x="276" y="280"/>
                  </a:cubicBezTo>
                  <a:cubicBezTo>
                    <a:pt x="275" y="281"/>
                    <a:pt x="275" y="281"/>
                    <a:pt x="275" y="281"/>
                  </a:cubicBezTo>
                  <a:cubicBezTo>
                    <a:pt x="275" y="281"/>
                    <a:pt x="275" y="281"/>
                    <a:pt x="275" y="281"/>
                  </a:cubicBezTo>
                  <a:cubicBezTo>
                    <a:pt x="275" y="282"/>
                    <a:pt x="275" y="282"/>
                    <a:pt x="275" y="282"/>
                  </a:cubicBezTo>
                  <a:cubicBezTo>
                    <a:pt x="275" y="282"/>
                    <a:pt x="275" y="282"/>
                    <a:pt x="275" y="282"/>
                  </a:cubicBezTo>
                  <a:cubicBezTo>
                    <a:pt x="274" y="282"/>
                    <a:pt x="274" y="282"/>
                    <a:pt x="274" y="282"/>
                  </a:cubicBezTo>
                  <a:cubicBezTo>
                    <a:pt x="272" y="283"/>
                    <a:pt x="272" y="283"/>
                    <a:pt x="272" y="283"/>
                  </a:cubicBezTo>
                  <a:cubicBezTo>
                    <a:pt x="271" y="284"/>
                    <a:pt x="271" y="284"/>
                    <a:pt x="271" y="284"/>
                  </a:cubicBezTo>
                  <a:cubicBezTo>
                    <a:pt x="271" y="284"/>
                    <a:pt x="271" y="284"/>
                    <a:pt x="271" y="284"/>
                  </a:cubicBezTo>
                  <a:cubicBezTo>
                    <a:pt x="271" y="285"/>
                    <a:pt x="271" y="285"/>
                    <a:pt x="271" y="285"/>
                  </a:cubicBezTo>
                  <a:cubicBezTo>
                    <a:pt x="271" y="286"/>
                    <a:pt x="271" y="286"/>
                    <a:pt x="271" y="286"/>
                  </a:cubicBezTo>
                  <a:cubicBezTo>
                    <a:pt x="270" y="287"/>
                    <a:pt x="270" y="287"/>
                    <a:pt x="270" y="287"/>
                  </a:cubicBezTo>
                  <a:cubicBezTo>
                    <a:pt x="269" y="287"/>
                    <a:pt x="269" y="287"/>
                    <a:pt x="269" y="287"/>
                  </a:cubicBezTo>
                  <a:cubicBezTo>
                    <a:pt x="268" y="287"/>
                    <a:pt x="268" y="287"/>
                    <a:pt x="268" y="287"/>
                  </a:cubicBezTo>
                  <a:cubicBezTo>
                    <a:pt x="267" y="287"/>
                    <a:pt x="267" y="287"/>
                    <a:pt x="267" y="287"/>
                  </a:cubicBezTo>
                  <a:cubicBezTo>
                    <a:pt x="266" y="288"/>
                    <a:pt x="266" y="288"/>
                    <a:pt x="266" y="288"/>
                  </a:cubicBezTo>
                  <a:cubicBezTo>
                    <a:pt x="265" y="288"/>
                    <a:pt x="265" y="288"/>
                    <a:pt x="265" y="288"/>
                  </a:cubicBezTo>
                  <a:cubicBezTo>
                    <a:pt x="265" y="288"/>
                    <a:pt x="265" y="288"/>
                    <a:pt x="265" y="288"/>
                  </a:cubicBezTo>
                  <a:cubicBezTo>
                    <a:pt x="264" y="288"/>
                    <a:pt x="264" y="288"/>
                    <a:pt x="264" y="288"/>
                  </a:cubicBezTo>
                  <a:cubicBezTo>
                    <a:pt x="264" y="289"/>
                    <a:pt x="264" y="289"/>
                    <a:pt x="264" y="289"/>
                  </a:cubicBezTo>
                  <a:cubicBezTo>
                    <a:pt x="263" y="289"/>
                    <a:pt x="263" y="289"/>
                    <a:pt x="263" y="289"/>
                  </a:cubicBezTo>
                  <a:cubicBezTo>
                    <a:pt x="262" y="290"/>
                    <a:pt x="262" y="290"/>
                    <a:pt x="262" y="290"/>
                  </a:cubicBezTo>
                  <a:cubicBezTo>
                    <a:pt x="262" y="290"/>
                    <a:pt x="262" y="290"/>
                    <a:pt x="262" y="290"/>
                  </a:cubicBezTo>
                  <a:cubicBezTo>
                    <a:pt x="261" y="290"/>
                    <a:pt x="261" y="290"/>
                    <a:pt x="261" y="290"/>
                  </a:cubicBezTo>
                  <a:cubicBezTo>
                    <a:pt x="260" y="292"/>
                    <a:pt x="260" y="292"/>
                    <a:pt x="260" y="292"/>
                  </a:cubicBezTo>
                  <a:cubicBezTo>
                    <a:pt x="259" y="292"/>
                    <a:pt x="259" y="292"/>
                    <a:pt x="259" y="292"/>
                  </a:cubicBezTo>
                  <a:cubicBezTo>
                    <a:pt x="258" y="294"/>
                    <a:pt x="258" y="294"/>
                    <a:pt x="258" y="294"/>
                  </a:cubicBezTo>
                  <a:cubicBezTo>
                    <a:pt x="257" y="294"/>
                    <a:pt x="257" y="294"/>
                    <a:pt x="257" y="294"/>
                  </a:cubicBezTo>
                  <a:cubicBezTo>
                    <a:pt x="256" y="295"/>
                    <a:pt x="256" y="295"/>
                    <a:pt x="256" y="295"/>
                  </a:cubicBezTo>
                  <a:cubicBezTo>
                    <a:pt x="255" y="296"/>
                    <a:pt x="255" y="296"/>
                    <a:pt x="255" y="296"/>
                  </a:cubicBezTo>
                  <a:cubicBezTo>
                    <a:pt x="255" y="297"/>
                    <a:pt x="255" y="297"/>
                    <a:pt x="255" y="297"/>
                  </a:cubicBezTo>
                  <a:cubicBezTo>
                    <a:pt x="254" y="297"/>
                    <a:pt x="254" y="297"/>
                    <a:pt x="254" y="297"/>
                  </a:cubicBezTo>
                  <a:cubicBezTo>
                    <a:pt x="252" y="298"/>
                    <a:pt x="252" y="298"/>
                    <a:pt x="252" y="298"/>
                  </a:cubicBezTo>
                  <a:cubicBezTo>
                    <a:pt x="252" y="299"/>
                    <a:pt x="252" y="299"/>
                    <a:pt x="252" y="299"/>
                  </a:cubicBezTo>
                  <a:cubicBezTo>
                    <a:pt x="250" y="300"/>
                    <a:pt x="250" y="300"/>
                    <a:pt x="250" y="300"/>
                  </a:cubicBezTo>
                  <a:cubicBezTo>
                    <a:pt x="248" y="300"/>
                    <a:pt x="248" y="300"/>
                    <a:pt x="248" y="300"/>
                  </a:cubicBezTo>
                  <a:cubicBezTo>
                    <a:pt x="249" y="300"/>
                    <a:pt x="249" y="300"/>
                    <a:pt x="249" y="300"/>
                  </a:cubicBezTo>
                  <a:cubicBezTo>
                    <a:pt x="252" y="299"/>
                    <a:pt x="252" y="299"/>
                    <a:pt x="252" y="299"/>
                  </a:cubicBezTo>
                  <a:cubicBezTo>
                    <a:pt x="254" y="299"/>
                    <a:pt x="254" y="299"/>
                    <a:pt x="254" y="299"/>
                  </a:cubicBezTo>
                  <a:cubicBezTo>
                    <a:pt x="255" y="298"/>
                    <a:pt x="255" y="298"/>
                    <a:pt x="255" y="298"/>
                  </a:cubicBezTo>
                  <a:cubicBezTo>
                    <a:pt x="256" y="296"/>
                    <a:pt x="256" y="296"/>
                    <a:pt x="256" y="296"/>
                  </a:cubicBezTo>
                  <a:cubicBezTo>
                    <a:pt x="257" y="295"/>
                    <a:pt x="257" y="295"/>
                    <a:pt x="257" y="295"/>
                  </a:cubicBezTo>
                  <a:cubicBezTo>
                    <a:pt x="258" y="295"/>
                    <a:pt x="258" y="295"/>
                    <a:pt x="258" y="295"/>
                  </a:cubicBezTo>
                  <a:cubicBezTo>
                    <a:pt x="260" y="293"/>
                    <a:pt x="260" y="293"/>
                    <a:pt x="260" y="293"/>
                  </a:cubicBezTo>
                  <a:cubicBezTo>
                    <a:pt x="263" y="291"/>
                    <a:pt x="263" y="291"/>
                    <a:pt x="263" y="291"/>
                  </a:cubicBezTo>
                  <a:cubicBezTo>
                    <a:pt x="265" y="290"/>
                    <a:pt x="265" y="290"/>
                    <a:pt x="265" y="290"/>
                  </a:cubicBezTo>
                  <a:cubicBezTo>
                    <a:pt x="266" y="290"/>
                    <a:pt x="266" y="290"/>
                    <a:pt x="266" y="290"/>
                  </a:cubicBezTo>
                  <a:cubicBezTo>
                    <a:pt x="268" y="289"/>
                    <a:pt x="268" y="289"/>
                    <a:pt x="268" y="289"/>
                  </a:cubicBezTo>
                  <a:cubicBezTo>
                    <a:pt x="270" y="289"/>
                    <a:pt x="270" y="289"/>
                    <a:pt x="270" y="289"/>
                  </a:cubicBezTo>
                  <a:cubicBezTo>
                    <a:pt x="273" y="288"/>
                    <a:pt x="273" y="288"/>
                    <a:pt x="273" y="288"/>
                  </a:cubicBezTo>
                  <a:cubicBezTo>
                    <a:pt x="274" y="288"/>
                    <a:pt x="274" y="288"/>
                    <a:pt x="274" y="288"/>
                  </a:cubicBezTo>
                  <a:cubicBezTo>
                    <a:pt x="274" y="288"/>
                    <a:pt x="274" y="288"/>
                    <a:pt x="274" y="288"/>
                  </a:cubicBezTo>
                  <a:cubicBezTo>
                    <a:pt x="277" y="288"/>
                    <a:pt x="277" y="288"/>
                    <a:pt x="277" y="288"/>
                  </a:cubicBezTo>
                  <a:cubicBezTo>
                    <a:pt x="279" y="288"/>
                    <a:pt x="279" y="288"/>
                    <a:pt x="279" y="288"/>
                  </a:cubicBezTo>
                  <a:cubicBezTo>
                    <a:pt x="281" y="289"/>
                    <a:pt x="281" y="289"/>
                    <a:pt x="281" y="289"/>
                  </a:cubicBezTo>
                  <a:cubicBezTo>
                    <a:pt x="281" y="290"/>
                    <a:pt x="281" y="290"/>
                    <a:pt x="281" y="290"/>
                  </a:cubicBezTo>
                  <a:cubicBezTo>
                    <a:pt x="279" y="289"/>
                    <a:pt x="279" y="289"/>
                    <a:pt x="279" y="289"/>
                  </a:cubicBezTo>
                  <a:cubicBezTo>
                    <a:pt x="280" y="290"/>
                    <a:pt x="280" y="290"/>
                    <a:pt x="280" y="290"/>
                  </a:cubicBezTo>
                  <a:cubicBezTo>
                    <a:pt x="279" y="290"/>
                    <a:pt x="279" y="290"/>
                    <a:pt x="279" y="290"/>
                  </a:cubicBezTo>
                  <a:cubicBezTo>
                    <a:pt x="280" y="290"/>
                    <a:pt x="280" y="290"/>
                    <a:pt x="280" y="290"/>
                  </a:cubicBezTo>
                  <a:cubicBezTo>
                    <a:pt x="281" y="290"/>
                    <a:pt x="281" y="290"/>
                    <a:pt x="281" y="290"/>
                  </a:cubicBezTo>
                  <a:cubicBezTo>
                    <a:pt x="281" y="291"/>
                    <a:pt x="281" y="291"/>
                    <a:pt x="281" y="291"/>
                  </a:cubicBezTo>
                  <a:cubicBezTo>
                    <a:pt x="281" y="291"/>
                    <a:pt x="281" y="291"/>
                    <a:pt x="281" y="291"/>
                  </a:cubicBezTo>
                  <a:cubicBezTo>
                    <a:pt x="281" y="291"/>
                    <a:pt x="281" y="291"/>
                    <a:pt x="281" y="291"/>
                  </a:cubicBezTo>
                  <a:cubicBezTo>
                    <a:pt x="281" y="293"/>
                    <a:pt x="281" y="293"/>
                    <a:pt x="281" y="293"/>
                  </a:cubicBezTo>
                  <a:cubicBezTo>
                    <a:pt x="280" y="293"/>
                    <a:pt x="280" y="293"/>
                    <a:pt x="280" y="293"/>
                  </a:cubicBezTo>
                  <a:cubicBezTo>
                    <a:pt x="279" y="293"/>
                    <a:pt x="279" y="293"/>
                    <a:pt x="279" y="293"/>
                  </a:cubicBezTo>
                  <a:cubicBezTo>
                    <a:pt x="278" y="293"/>
                    <a:pt x="278" y="293"/>
                    <a:pt x="278" y="293"/>
                  </a:cubicBezTo>
                  <a:cubicBezTo>
                    <a:pt x="277" y="294"/>
                    <a:pt x="277" y="294"/>
                    <a:pt x="277" y="294"/>
                  </a:cubicBezTo>
                  <a:cubicBezTo>
                    <a:pt x="276" y="294"/>
                    <a:pt x="276" y="294"/>
                    <a:pt x="276" y="294"/>
                  </a:cubicBezTo>
                  <a:cubicBezTo>
                    <a:pt x="275" y="294"/>
                    <a:pt x="275" y="294"/>
                    <a:pt x="275" y="294"/>
                  </a:cubicBezTo>
                  <a:cubicBezTo>
                    <a:pt x="274" y="293"/>
                    <a:pt x="274" y="293"/>
                    <a:pt x="274" y="293"/>
                  </a:cubicBezTo>
                  <a:cubicBezTo>
                    <a:pt x="274" y="294"/>
                    <a:pt x="274" y="294"/>
                    <a:pt x="274" y="294"/>
                  </a:cubicBezTo>
                  <a:cubicBezTo>
                    <a:pt x="273" y="294"/>
                    <a:pt x="273" y="294"/>
                    <a:pt x="273" y="294"/>
                  </a:cubicBezTo>
                  <a:cubicBezTo>
                    <a:pt x="272" y="294"/>
                    <a:pt x="272" y="294"/>
                    <a:pt x="272" y="294"/>
                  </a:cubicBezTo>
                  <a:cubicBezTo>
                    <a:pt x="271" y="294"/>
                    <a:pt x="271" y="294"/>
                    <a:pt x="271" y="294"/>
                  </a:cubicBezTo>
                  <a:cubicBezTo>
                    <a:pt x="272" y="294"/>
                    <a:pt x="272" y="294"/>
                    <a:pt x="272" y="294"/>
                  </a:cubicBezTo>
                  <a:cubicBezTo>
                    <a:pt x="273" y="294"/>
                    <a:pt x="273" y="294"/>
                    <a:pt x="273" y="294"/>
                  </a:cubicBezTo>
                  <a:cubicBezTo>
                    <a:pt x="275" y="295"/>
                    <a:pt x="275" y="295"/>
                    <a:pt x="275" y="295"/>
                  </a:cubicBezTo>
                  <a:cubicBezTo>
                    <a:pt x="275" y="295"/>
                    <a:pt x="275" y="295"/>
                    <a:pt x="275" y="295"/>
                  </a:cubicBezTo>
                  <a:cubicBezTo>
                    <a:pt x="275" y="296"/>
                    <a:pt x="275" y="296"/>
                    <a:pt x="275" y="296"/>
                  </a:cubicBezTo>
                  <a:cubicBezTo>
                    <a:pt x="276" y="296"/>
                    <a:pt x="276" y="296"/>
                    <a:pt x="276" y="296"/>
                  </a:cubicBezTo>
                  <a:cubicBezTo>
                    <a:pt x="277" y="295"/>
                    <a:pt x="277" y="295"/>
                    <a:pt x="277" y="295"/>
                  </a:cubicBezTo>
                  <a:cubicBezTo>
                    <a:pt x="278" y="295"/>
                    <a:pt x="278" y="295"/>
                    <a:pt x="278" y="295"/>
                  </a:cubicBezTo>
                  <a:cubicBezTo>
                    <a:pt x="278" y="295"/>
                    <a:pt x="278" y="295"/>
                    <a:pt x="278" y="295"/>
                  </a:cubicBezTo>
                  <a:cubicBezTo>
                    <a:pt x="279" y="295"/>
                    <a:pt x="279" y="295"/>
                    <a:pt x="279" y="295"/>
                  </a:cubicBezTo>
                  <a:cubicBezTo>
                    <a:pt x="279" y="296"/>
                    <a:pt x="279" y="296"/>
                    <a:pt x="279" y="296"/>
                  </a:cubicBezTo>
                  <a:cubicBezTo>
                    <a:pt x="278" y="296"/>
                    <a:pt x="278" y="296"/>
                    <a:pt x="278" y="296"/>
                  </a:cubicBezTo>
                  <a:cubicBezTo>
                    <a:pt x="277" y="298"/>
                    <a:pt x="277" y="298"/>
                    <a:pt x="277" y="298"/>
                  </a:cubicBezTo>
                  <a:cubicBezTo>
                    <a:pt x="277" y="299"/>
                    <a:pt x="277" y="299"/>
                    <a:pt x="277" y="299"/>
                  </a:cubicBezTo>
                  <a:cubicBezTo>
                    <a:pt x="276" y="299"/>
                    <a:pt x="276" y="299"/>
                    <a:pt x="276" y="299"/>
                  </a:cubicBezTo>
                  <a:cubicBezTo>
                    <a:pt x="278" y="299"/>
                    <a:pt x="278" y="299"/>
                    <a:pt x="278" y="299"/>
                  </a:cubicBezTo>
                  <a:cubicBezTo>
                    <a:pt x="278" y="299"/>
                    <a:pt x="278" y="299"/>
                    <a:pt x="278" y="299"/>
                  </a:cubicBezTo>
                  <a:cubicBezTo>
                    <a:pt x="277" y="300"/>
                    <a:pt x="277" y="300"/>
                    <a:pt x="277" y="300"/>
                  </a:cubicBezTo>
                  <a:cubicBezTo>
                    <a:pt x="278" y="301"/>
                    <a:pt x="278" y="301"/>
                    <a:pt x="278" y="301"/>
                  </a:cubicBezTo>
                  <a:cubicBezTo>
                    <a:pt x="278" y="301"/>
                    <a:pt x="278" y="301"/>
                    <a:pt x="278" y="301"/>
                  </a:cubicBezTo>
                  <a:cubicBezTo>
                    <a:pt x="278" y="303"/>
                    <a:pt x="278" y="303"/>
                    <a:pt x="278" y="303"/>
                  </a:cubicBezTo>
                  <a:cubicBezTo>
                    <a:pt x="278" y="303"/>
                    <a:pt x="278" y="303"/>
                    <a:pt x="278" y="303"/>
                  </a:cubicBezTo>
                  <a:cubicBezTo>
                    <a:pt x="279" y="304"/>
                    <a:pt x="279" y="304"/>
                    <a:pt x="279" y="304"/>
                  </a:cubicBezTo>
                  <a:cubicBezTo>
                    <a:pt x="280" y="304"/>
                    <a:pt x="280" y="304"/>
                    <a:pt x="280" y="304"/>
                  </a:cubicBezTo>
                  <a:cubicBezTo>
                    <a:pt x="280" y="304"/>
                    <a:pt x="280" y="304"/>
                    <a:pt x="280" y="304"/>
                  </a:cubicBezTo>
                  <a:cubicBezTo>
                    <a:pt x="281" y="304"/>
                    <a:pt x="281" y="304"/>
                    <a:pt x="281" y="304"/>
                  </a:cubicBezTo>
                  <a:cubicBezTo>
                    <a:pt x="281" y="305"/>
                    <a:pt x="281" y="305"/>
                    <a:pt x="281" y="305"/>
                  </a:cubicBezTo>
                  <a:cubicBezTo>
                    <a:pt x="280" y="305"/>
                    <a:pt x="280" y="305"/>
                    <a:pt x="280" y="305"/>
                  </a:cubicBezTo>
                  <a:cubicBezTo>
                    <a:pt x="281" y="306"/>
                    <a:pt x="281" y="306"/>
                    <a:pt x="281" y="306"/>
                  </a:cubicBezTo>
                  <a:cubicBezTo>
                    <a:pt x="283" y="306"/>
                    <a:pt x="283" y="306"/>
                    <a:pt x="283" y="306"/>
                  </a:cubicBezTo>
                  <a:cubicBezTo>
                    <a:pt x="283" y="306"/>
                    <a:pt x="283" y="306"/>
                    <a:pt x="283" y="306"/>
                  </a:cubicBezTo>
                  <a:cubicBezTo>
                    <a:pt x="284" y="306"/>
                    <a:pt x="284" y="306"/>
                    <a:pt x="284" y="306"/>
                  </a:cubicBezTo>
                  <a:cubicBezTo>
                    <a:pt x="285" y="306"/>
                    <a:pt x="285" y="306"/>
                    <a:pt x="285" y="306"/>
                  </a:cubicBezTo>
                  <a:cubicBezTo>
                    <a:pt x="285" y="307"/>
                    <a:pt x="285" y="307"/>
                    <a:pt x="285" y="307"/>
                  </a:cubicBezTo>
                  <a:cubicBezTo>
                    <a:pt x="287" y="307"/>
                    <a:pt x="287" y="307"/>
                    <a:pt x="287" y="307"/>
                  </a:cubicBezTo>
                  <a:cubicBezTo>
                    <a:pt x="287" y="307"/>
                    <a:pt x="287" y="307"/>
                    <a:pt x="287" y="307"/>
                  </a:cubicBezTo>
                  <a:cubicBezTo>
                    <a:pt x="288" y="306"/>
                    <a:pt x="288" y="306"/>
                    <a:pt x="288" y="306"/>
                  </a:cubicBezTo>
                  <a:cubicBezTo>
                    <a:pt x="288" y="306"/>
                    <a:pt x="288" y="306"/>
                    <a:pt x="288" y="306"/>
                  </a:cubicBezTo>
                  <a:cubicBezTo>
                    <a:pt x="288" y="307"/>
                    <a:pt x="288" y="307"/>
                    <a:pt x="288" y="307"/>
                  </a:cubicBezTo>
                  <a:cubicBezTo>
                    <a:pt x="289" y="307"/>
                    <a:pt x="289" y="307"/>
                    <a:pt x="289" y="307"/>
                  </a:cubicBezTo>
                  <a:cubicBezTo>
                    <a:pt x="291" y="308"/>
                    <a:pt x="291" y="308"/>
                    <a:pt x="291" y="308"/>
                  </a:cubicBezTo>
                  <a:cubicBezTo>
                    <a:pt x="291" y="308"/>
                    <a:pt x="291" y="308"/>
                    <a:pt x="291" y="308"/>
                  </a:cubicBezTo>
                  <a:cubicBezTo>
                    <a:pt x="290" y="308"/>
                    <a:pt x="290" y="308"/>
                    <a:pt x="290" y="308"/>
                  </a:cubicBezTo>
                  <a:cubicBezTo>
                    <a:pt x="290" y="308"/>
                    <a:pt x="290" y="308"/>
                    <a:pt x="290" y="308"/>
                  </a:cubicBezTo>
                  <a:cubicBezTo>
                    <a:pt x="291" y="309"/>
                    <a:pt x="291" y="309"/>
                    <a:pt x="291" y="309"/>
                  </a:cubicBezTo>
                  <a:cubicBezTo>
                    <a:pt x="292" y="309"/>
                    <a:pt x="292" y="309"/>
                    <a:pt x="292" y="309"/>
                  </a:cubicBezTo>
                  <a:cubicBezTo>
                    <a:pt x="292" y="309"/>
                    <a:pt x="292" y="309"/>
                    <a:pt x="292" y="309"/>
                  </a:cubicBezTo>
                  <a:cubicBezTo>
                    <a:pt x="291" y="309"/>
                    <a:pt x="291" y="309"/>
                    <a:pt x="291" y="309"/>
                  </a:cubicBezTo>
                  <a:cubicBezTo>
                    <a:pt x="291" y="309"/>
                    <a:pt x="291" y="309"/>
                    <a:pt x="291" y="309"/>
                  </a:cubicBezTo>
                  <a:cubicBezTo>
                    <a:pt x="290" y="309"/>
                    <a:pt x="290" y="309"/>
                    <a:pt x="290" y="309"/>
                  </a:cubicBezTo>
                  <a:cubicBezTo>
                    <a:pt x="289" y="310"/>
                    <a:pt x="289" y="310"/>
                    <a:pt x="289" y="310"/>
                  </a:cubicBezTo>
                  <a:cubicBezTo>
                    <a:pt x="287" y="311"/>
                    <a:pt x="287" y="311"/>
                    <a:pt x="287" y="311"/>
                  </a:cubicBezTo>
                  <a:cubicBezTo>
                    <a:pt x="286" y="311"/>
                    <a:pt x="286" y="311"/>
                    <a:pt x="286" y="311"/>
                  </a:cubicBezTo>
                  <a:cubicBezTo>
                    <a:pt x="284" y="311"/>
                    <a:pt x="284" y="311"/>
                    <a:pt x="284" y="311"/>
                  </a:cubicBezTo>
                  <a:cubicBezTo>
                    <a:pt x="283" y="311"/>
                    <a:pt x="283" y="311"/>
                    <a:pt x="283" y="311"/>
                  </a:cubicBezTo>
                  <a:cubicBezTo>
                    <a:pt x="282" y="312"/>
                    <a:pt x="282" y="312"/>
                    <a:pt x="282" y="312"/>
                  </a:cubicBezTo>
                  <a:cubicBezTo>
                    <a:pt x="281" y="312"/>
                    <a:pt x="281" y="312"/>
                    <a:pt x="281" y="312"/>
                  </a:cubicBezTo>
                  <a:cubicBezTo>
                    <a:pt x="281" y="312"/>
                    <a:pt x="281" y="312"/>
                    <a:pt x="281" y="312"/>
                  </a:cubicBezTo>
                  <a:cubicBezTo>
                    <a:pt x="280" y="312"/>
                    <a:pt x="280" y="312"/>
                    <a:pt x="280" y="312"/>
                  </a:cubicBezTo>
                  <a:cubicBezTo>
                    <a:pt x="279" y="311"/>
                    <a:pt x="279" y="311"/>
                    <a:pt x="279" y="311"/>
                  </a:cubicBezTo>
                  <a:cubicBezTo>
                    <a:pt x="279" y="311"/>
                    <a:pt x="279" y="311"/>
                    <a:pt x="279" y="311"/>
                  </a:cubicBezTo>
                  <a:cubicBezTo>
                    <a:pt x="279" y="312"/>
                    <a:pt x="279" y="312"/>
                    <a:pt x="279" y="312"/>
                  </a:cubicBezTo>
                  <a:cubicBezTo>
                    <a:pt x="278" y="312"/>
                    <a:pt x="278" y="312"/>
                    <a:pt x="278" y="312"/>
                  </a:cubicBezTo>
                  <a:cubicBezTo>
                    <a:pt x="277" y="313"/>
                    <a:pt x="277" y="313"/>
                    <a:pt x="277" y="313"/>
                  </a:cubicBezTo>
                  <a:cubicBezTo>
                    <a:pt x="278" y="313"/>
                    <a:pt x="278" y="313"/>
                    <a:pt x="278" y="313"/>
                  </a:cubicBezTo>
                  <a:cubicBezTo>
                    <a:pt x="276" y="314"/>
                    <a:pt x="276" y="314"/>
                    <a:pt x="276" y="314"/>
                  </a:cubicBezTo>
                  <a:cubicBezTo>
                    <a:pt x="275" y="315"/>
                    <a:pt x="275" y="315"/>
                    <a:pt x="275" y="315"/>
                  </a:cubicBezTo>
                  <a:cubicBezTo>
                    <a:pt x="274" y="316"/>
                    <a:pt x="274" y="316"/>
                    <a:pt x="274" y="316"/>
                  </a:cubicBezTo>
                  <a:cubicBezTo>
                    <a:pt x="273" y="316"/>
                    <a:pt x="273" y="316"/>
                    <a:pt x="273" y="316"/>
                  </a:cubicBezTo>
                  <a:cubicBezTo>
                    <a:pt x="273" y="316"/>
                    <a:pt x="273" y="316"/>
                    <a:pt x="273" y="316"/>
                  </a:cubicBezTo>
                  <a:cubicBezTo>
                    <a:pt x="272" y="316"/>
                    <a:pt x="272" y="316"/>
                    <a:pt x="272" y="316"/>
                  </a:cubicBezTo>
                  <a:cubicBezTo>
                    <a:pt x="272" y="317"/>
                    <a:pt x="272" y="317"/>
                    <a:pt x="272" y="317"/>
                  </a:cubicBezTo>
                  <a:cubicBezTo>
                    <a:pt x="272" y="317"/>
                    <a:pt x="272" y="317"/>
                    <a:pt x="272" y="317"/>
                  </a:cubicBezTo>
                  <a:cubicBezTo>
                    <a:pt x="272" y="317"/>
                    <a:pt x="272" y="317"/>
                    <a:pt x="272" y="317"/>
                  </a:cubicBezTo>
                  <a:cubicBezTo>
                    <a:pt x="271" y="317"/>
                    <a:pt x="271" y="317"/>
                    <a:pt x="271" y="317"/>
                  </a:cubicBezTo>
                  <a:cubicBezTo>
                    <a:pt x="270" y="317"/>
                    <a:pt x="270" y="317"/>
                    <a:pt x="270" y="317"/>
                  </a:cubicBezTo>
                  <a:cubicBezTo>
                    <a:pt x="270" y="316"/>
                    <a:pt x="270" y="316"/>
                    <a:pt x="270" y="316"/>
                  </a:cubicBezTo>
                  <a:cubicBezTo>
                    <a:pt x="270" y="316"/>
                    <a:pt x="270" y="316"/>
                    <a:pt x="270" y="316"/>
                  </a:cubicBezTo>
                  <a:cubicBezTo>
                    <a:pt x="269" y="316"/>
                    <a:pt x="269" y="316"/>
                    <a:pt x="269" y="316"/>
                  </a:cubicBezTo>
                  <a:cubicBezTo>
                    <a:pt x="269" y="315"/>
                    <a:pt x="269" y="315"/>
                    <a:pt x="269" y="315"/>
                  </a:cubicBezTo>
                  <a:cubicBezTo>
                    <a:pt x="269" y="314"/>
                    <a:pt x="269" y="314"/>
                    <a:pt x="269" y="314"/>
                  </a:cubicBezTo>
                  <a:cubicBezTo>
                    <a:pt x="269" y="314"/>
                    <a:pt x="269" y="314"/>
                    <a:pt x="269" y="314"/>
                  </a:cubicBezTo>
                  <a:cubicBezTo>
                    <a:pt x="270" y="312"/>
                    <a:pt x="270" y="312"/>
                    <a:pt x="270" y="312"/>
                  </a:cubicBezTo>
                  <a:cubicBezTo>
                    <a:pt x="271" y="312"/>
                    <a:pt x="271" y="312"/>
                    <a:pt x="271" y="312"/>
                  </a:cubicBezTo>
                  <a:cubicBezTo>
                    <a:pt x="271" y="311"/>
                    <a:pt x="271" y="311"/>
                    <a:pt x="271" y="311"/>
                  </a:cubicBezTo>
                  <a:cubicBezTo>
                    <a:pt x="273" y="310"/>
                    <a:pt x="273" y="310"/>
                    <a:pt x="273" y="310"/>
                  </a:cubicBezTo>
                  <a:cubicBezTo>
                    <a:pt x="274" y="310"/>
                    <a:pt x="274" y="310"/>
                    <a:pt x="274" y="310"/>
                  </a:cubicBezTo>
                  <a:cubicBezTo>
                    <a:pt x="276" y="309"/>
                    <a:pt x="276" y="309"/>
                    <a:pt x="276" y="309"/>
                  </a:cubicBezTo>
                  <a:cubicBezTo>
                    <a:pt x="277" y="308"/>
                    <a:pt x="277" y="308"/>
                    <a:pt x="277" y="308"/>
                  </a:cubicBezTo>
                  <a:cubicBezTo>
                    <a:pt x="278" y="309"/>
                    <a:pt x="278" y="309"/>
                    <a:pt x="278" y="309"/>
                  </a:cubicBezTo>
                  <a:cubicBezTo>
                    <a:pt x="278" y="309"/>
                    <a:pt x="278" y="309"/>
                    <a:pt x="278" y="309"/>
                  </a:cubicBezTo>
                  <a:cubicBezTo>
                    <a:pt x="279" y="310"/>
                    <a:pt x="279" y="310"/>
                    <a:pt x="279" y="310"/>
                  </a:cubicBezTo>
                  <a:cubicBezTo>
                    <a:pt x="279" y="309"/>
                    <a:pt x="279" y="309"/>
                    <a:pt x="279" y="309"/>
                  </a:cubicBezTo>
                  <a:cubicBezTo>
                    <a:pt x="279" y="309"/>
                    <a:pt x="279" y="309"/>
                    <a:pt x="279" y="309"/>
                  </a:cubicBezTo>
                  <a:cubicBezTo>
                    <a:pt x="280" y="309"/>
                    <a:pt x="280" y="309"/>
                    <a:pt x="280" y="309"/>
                  </a:cubicBezTo>
                  <a:cubicBezTo>
                    <a:pt x="281" y="309"/>
                    <a:pt x="281" y="309"/>
                    <a:pt x="281" y="309"/>
                  </a:cubicBezTo>
                  <a:cubicBezTo>
                    <a:pt x="282" y="308"/>
                    <a:pt x="282" y="308"/>
                    <a:pt x="282" y="308"/>
                  </a:cubicBezTo>
                  <a:cubicBezTo>
                    <a:pt x="280" y="308"/>
                    <a:pt x="280" y="308"/>
                    <a:pt x="280" y="308"/>
                  </a:cubicBezTo>
                  <a:cubicBezTo>
                    <a:pt x="278" y="308"/>
                    <a:pt x="278" y="308"/>
                    <a:pt x="278" y="308"/>
                  </a:cubicBezTo>
                  <a:cubicBezTo>
                    <a:pt x="278" y="308"/>
                    <a:pt x="278" y="308"/>
                    <a:pt x="278" y="308"/>
                  </a:cubicBezTo>
                  <a:cubicBezTo>
                    <a:pt x="277" y="308"/>
                    <a:pt x="277" y="308"/>
                    <a:pt x="277" y="308"/>
                  </a:cubicBezTo>
                  <a:cubicBezTo>
                    <a:pt x="276" y="308"/>
                    <a:pt x="276" y="308"/>
                    <a:pt x="276" y="308"/>
                  </a:cubicBezTo>
                  <a:cubicBezTo>
                    <a:pt x="275" y="308"/>
                    <a:pt x="275" y="308"/>
                    <a:pt x="275" y="308"/>
                  </a:cubicBezTo>
                  <a:cubicBezTo>
                    <a:pt x="276" y="307"/>
                    <a:pt x="276" y="307"/>
                    <a:pt x="276" y="307"/>
                  </a:cubicBezTo>
                  <a:cubicBezTo>
                    <a:pt x="277" y="307"/>
                    <a:pt x="277" y="307"/>
                    <a:pt x="277" y="307"/>
                  </a:cubicBezTo>
                  <a:cubicBezTo>
                    <a:pt x="278" y="306"/>
                    <a:pt x="278" y="306"/>
                    <a:pt x="278" y="306"/>
                  </a:cubicBezTo>
                  <a:cubicBezTo>
                    <a:pt x="278" y="306"/>
                    <a:pt x="278" y="306"/>
                    <a:pt x="278" y="306"/>
                  </a:cubicBezTo>
                  <a:cubicBezTo>
                    <a:pt x="278" y="306"/>
                    <a:pt x="278" y="306"/>
                    <a:pt x="278" y="306"/>
                  </a:cubicBezTo>
                  <a:cubicBezTo>
                    <a:pt x="277" y="305"/>
                    <a:pt x="277" y="305"/>
                    <a:pt x="277" y="305"/>
                  </a:cubicBezTo>
                  <a:cubicBezTo>
                    <a:pt x="277" y="307"/>
                    <a:pt x="277" y="307"/>
                    <a:pt x="277" y="307"/>
                  </a:cubicBezTo>
                  <a:cubicBezTo>
                    <a:pt x="276" y="307"/>
                    <a:pt x="276" y="307"/>
                    <a:pt x="276" y="307"/>
                  </a:cubicBezTo>
                  <a:cubicBezTo>
                    <a:pt x="275" y="308"/>
                    <a:pt x="275" y="308"/>
                    <a:pt x="275" y="308"/>
                  </a:cubicBezTo>
                  <a:cubicBezTo>
                    <a:pt x="274" y="308"/>
                    <a:pt x="274" y="308"/>
                    <a:pt x="274" y="308"/>
                  </a:cubicBezTo>
                  <a:cubicBezTo>
                    <a:pt x="273" y="308"/>
                    <a:pt x="273" y="308"/>
                    <a:pt x="273" y="308"/>
                  </a:cubicBezTo>
                  <a:cubicBezTo>
                    <a:pt x="271" y="309"/>
                    <a:pt x="271" y="309"/>
                    <a:pt x="271" y="309"/>
                  </a:cubicBezTo>
                  <a:cubicBezTo>
                    <a:pt x="271" y="309"/>
                    <a:pt x="271" y="309"/>
                    <a:pt x="271" y="309"/>
                  </a:cubicBezTo>
                  <a:cubicBezTo>
                    <a:pt x="271" y="308"/>
                    <a:pt x="271" y="308"/>
                    <a:pt x="271" y="308"/>
                  </a:cubicBezTo>
                  <a:cubicBezTo>
                    <a:pt x="271" y="308"/>
                    <a:pt x="271" y="308"/>
                    <a:pt x="271" y="308"/>
                  </a:cubicBezTo>
                  <a:cubicBezTo>
                    <a:pt x="272" y="307"/>
                    <a:pt x="272" y="307"/>
                    <a:pt x="272" y="307"/>
                  </a:cubicBezTo>
                  <a:cubicBezTo>
                    <a:pt x="271" y="308"/>
                    <a:pt x="271" y="308"/>
                    <a:pt x="271" y="308"/>
                  </a:cubicBezTo>
                  <a:cubicBezTo>
                    <a:pt x="270" y="309"/>
                    <a:pt x="270" y="309"/>
                    <a:pt x="270" y="309"/>
                  </a:cubicBezTo>
                  <a:cubicBezTo>
                    <a:pt x="269" y="309"/>
                    <a:pt x="269" y="309"/>
                    <a:pt x="269" y="309"/>
                  </a:cubicBezTo>
                  <a:cubicBezTo>
                    <a:pt x="269" y="309"/>
                    <a:pt x="269" y="309"/>
                    <a:pt x="269" y="309"/>
                  </a:cubicBezTo>
                  <a:cubicBezTo>
                    <a:pt x="268" y="309"/>
                    <a:pt x="268" y="309"/>
                    <a:pt x="268" y="309"/>
                  </a:cubicBezTo>
                  <a:cubicBezTo>
                    <a:pt x="268" y="309"/>
                    <a:pt x="268" y="309"/>
                    <a:pt x="268" y="309"/>
                  </a:cubicBezTo>
                  <a:cubicBezTo>
                    <a:pt x="267" y="309"/>
                    <a:pt x="267" y="309"/>
                    <a:pt x="267" y="309"/>
                  </a:cubicBezTo>
                  <a:cubicBezTo>
                    <a:pt x="266" y="309"/>
                    <a:pt x="266" y="309"/>
                    <a:pt x="266" y="309"/>
                  </a:cubicBezTo>
                  <a:cubicBezTo>
                    <a:pt x="265" y="308"/>
                    <a:pt x="265" y="308"/>
                    <a:pt x="265" y="308"/>
                  </a:cubicBezTo>
                  <a:cubicBezTo>
                    <a:pt x="265" y="308"/>
                    <a:pt x="265" y="308"/>
                    <a:pt x="265" y="308"/>
                  </a:cubicBezTo>
                  <a:cubicBezTo>
                    <a:pt x="265" y="308"/>
                    <a:pt x="265" y="308"/>
                    <a:pt x="265" y="308"/>
                  </a:cubicBezTo>
                  <a:cubicBezTo>
                    <a:pt x="265" y="308"/>
                    <a:pt x="265" y="308"/>
                    <a:pt x="265" y="308"/>
                  </a:cubicBezTo>
                  <a:cubicBezTo>
                    <a:pt x="265" y="307"/>
                    <a:pt x="265" y="307"/>
                    <a:pt x="265" y="307"/>
                  </a:cubicBezTo>
                  <a:cubicBezTo>
                    <a:pt x="265" y="307"/>
                    <a:pt x="265" y="307"/>
                    <a:pt x="265" y="307"/>
                  </a:cubicBezTo>
                  <a:cubicBezTo>
                    <a:pt x="265" y="306"/>
                    <a:pt x="265" y="306"/>
                    <a:pt x="265" y="306"/>
                  </a:cubicBezTo>
                  <a:cubicBezTo>
                    <a:pt x="265" y="306"/>
                    <a:pt x="265" y="306"/>
                    <a:pt x="265" y="306"/>
                  </a:cubicBezTo>
                  <a:cubicBezTo>
                    <a:pt x="264" y="305"/>
                    <a:pt x="264" y="305"/>
                    <a:pt x="264" y="305"/>
                  </a:cubicBezTo>
                  <a:cubicBezTo>
                    <a:pt x="264" y="305"/>
                    <a:pt x="264" y="305"/>
                    <a:pt x="264" y="305"/>
                  </a:cubicBezTo>
                  <a:cubicBezTo>
                    <a:pt x="264" y="305"/>
                    <a:pt x="264" y="305"/>
                    <a:pt x="264" y="305"/>
                  </a:cubicBezTo>
                  <a:cubicBezTo>
                    <a:pt x="265" y="300"/>
                    <a:pt x="265" y="300"/>
                    <a:pt x="265" y="300"/>
                  </a:cubicBezTo>
                  <a:cubicBezTo>
                    <a:pt x="265" y="298"/>
                    <a:pt x="265" y="298"/>
                    <a:pt x="265" y="298"/>
                  </a:cubicBezTo>
                  <a:cubicBezTo>
                    <a:pt x="264" y="297"/>
                    <a:pt x="264" y="297"/>
                    <a:pt x="264" y="297"/>
                  </a:cubicBezTo>
                  <a:cubicBezTo>
                    <a:pt x="263" y="297"/>
                    <a:pt x="263" y="297"/>
                    <a:pt x="263" y="297"/>
                  </a:cubicBezTo>
                  <a:cubicBezTo>
                    <a:pt x="262" y="297"/>
                    <a:pt x="262" y="297"/>
                    <a:pt x="262" y="297"/>
                  </a:cubicBezTo>
                  <a:cubicBezTo>
                    <a:pt x="261" y="297"/>
                    <a:pt x="261" y="297"/>
                    <a:pt x="261" y="297"/>
                  </a:cubicBezTo>
                  <a:cubicBezTo>
                    <a:pt x="260" y="297"/>
                    <a:pt x="260" y="297"/>
                    <a:pt x="260" y="297"/>
                  </a:cubicBezTo>
                  <a:cubicBezTo>
                    <a:pt x="260" y="296"/>
                    <a:pt x="260" y="296"/>
                    <a:pt x="260" y="296"/>
                  </a:cubicBezTo>
                  <a:cubicBezTo>
                    <a:pt x="260" y="296"/>
                    <a:pt x="260" y="296"/>
                    <a:pt x="260" y="296"/>
                  </a:cubicBezTo>
                  <a:cubicBezTo>
                    <a:pt x="259" y="297"/>
                    <a:pt x="259" y="297"/>
                    <a:pt x="259" y="297"/>
                  </a:cubicBezTo>
                  <a:cubicBezTo>
                    <a:pt x="258" y="298"/>
                    <a:pt x="258" y="298"/>
                    <a:pt x="258" y="298"/>
                  </a:cubicBezTo>
                  <a:cubicBezTo>
                    <a:pt x="257" y="299"/>
                    <a:pt x="257" y="299"/>
                    <a:pt x="257" y="299"/>
                  </a:cubicBezTo>
                  <a:cubicBezTo>
                    <a:pt x="256" y="300"/>
                    <a:pt x="256" y="300"/>
                    <a:pt x="256" y="300"/>
                  </a:cubicBezTo>
                  <a:cubicBezTo>
                    <a:pt x="256" y="301"/>
                    <a:pt x="256" y="301"/>
                    <a:pt x="256" y="301"/>
                  </a:cubicBezTo>
                  <a:cubicBezTo>
                    <a:pt x="255" y="301"/>
                    <a:pt x="255" y="301"/>
                    <a:pt x="255" y="301"/>
                  </a:cubicBezTo>
                  <a:cubicBezTo>
                    <a:pt x="255" y="302"/>
                    <a:pt x="255" y="302"/>
                    <a:pt x="255" y="302"/>
                  </a:cubicBezTo>
                  <a:cubicBezTo>
                    <a:pt x="255" y="303"/>
                    <a:pt x="255" y="303"/>
                    <a:pt x="255" y="303"/>
                  </a:cubicBezTo>
                  <a:cubicBezTo>
                    <a:pt x="253" y="304"/>
                    <a:pt x="253" y="304"/>
                    <a:pt x="253" y="304"/>
                  </a:cubicBezTo>
                  <a:cubicBezTo>
                    <a:pt x="253" y="305"/>
                    <a:pt x="253" y="305"/>
                    <a:pt x="253" y="305"/>
                  </a:cubicBezTo>
                  <a:cubicBezTo>
                    <a:pt x="251" y="306"/>
                    <a:pt x="251" y="306"/>
                    <a:pt x="251" y="306"/>
                  </a:cubicBezTo>
                  <a:cubicBezTo>
                    <a:pt x="251" y="307"/>
                    <a:pt x="251" y="307"/>
                    <a:pt x="251" y="307"/>
                  </a:cubicBezTo>
                  <a:cubicBezTo>
                    <a:pt x="251" y="307"/>
                    <a:pt x="251" y="307"/>
                    <a:pt x="251" y="307"/>
                  </a:cubicBezTo>
                  <a:cubicBezTo>
                    <a:pt x="250" y="307"/>
                    <a:pt x="250" y="307"/>
                    <a:pt x="250" y="307"/>
                  </a:cubicBezTo>
                  <a:cubicBezTo>
                    <a:pt x="249" y="307"/>
                    <a:pt x="249" y="307"/>
                    <a:pt x="249" y="307"/>
                  </a:cubicBezTo>
                  <a:cubicBezTo>
                    <a:pt x="249" y="307"/>
                    <a:pt x="249" y="307"/>
                    <a:pt x="249" y="307"/>
                  </a:cubicBezTo>
                  <a:cubicBezTo>
                    <a:pt x="249" y="307"/>
                    <a:pt x="249" y="307"/>
                    <a:pt x="249" y="307"/>
                  </a:cubicBezTo>
                  <a:cubicBezTo>
                    <a:pt x="248" y="308"/>
                    <a:pt x="248" y="308"/>
                    <a:pt x="248" y="308"/>
                  </a:cubicBezTo>
                  <a:cubicBezTo>
                    <a:pt x="235" y="308"/>
                    <a:pt x="235" y="308"/>
                    <a:pt x="235" y="308"/>
                  </a:cubicBezTo>
                  <a:cubicBezTo>
                    <a:pt x="233" y="308"/>
                    <a:pt x="233" y="308"/>
                    <a:pt x="233" y="308"/>
                  </a:cubicBezTo>
                  <a:cubicBezTo>
                    <a:pt x="232" y="309"/>
                    <a:pt x="232" y="309"/>
                    <a:pt x="232" y="309"/>
                  </a:cubicBezTo>
                  <a:cubicBezTo>
                    <a:pt x="231" y="309"/>
                    <a:pt x="231" y="309"/>
                    <a:pt x="231" y="309"/>
                  </a:cubicBezTo>
                  <a:cubicBezTo>
                    <a:pt x="230" y="310"/>
                    <a:pt x="230" y="310"/>
                    <a:pt x="230" y="310"/>
                  </a:cubicBezTo>
                  <a:cubicBezTo>
                    <a:pt x="228" y="311"/>
                    <a:pt x="228" y="311"/>
                    <a:pt x="228" y="311"/>
                  </a:cubicBezTo>
                  <a:cubicBezTo>
                    <a:pt x="227" y="312"/>
                    <a:pt x="227" y="312"/>
                    <a:pt x="227" y="312"/>
                  </a:cubicBezTo>
                  <a:cubicBezTo>
                    <a:pt x="226" y="312"/>
                    <a:pt x="226" y="312"/>
                    <a:pt x="226" y="312"/>
                  </a:cubicBezTo>
                  <a:cubicBezTo>
                    <a:pt x="223" y="315"/>
                    <a:pt x="223" y="315"/>
                    <a:pt x="223" y="315"/>
                  </a:cubicBezTo>
                  <a:cubicBezTo>
                    <a:pt x="214" y="317"/>
                    <a:pt x="214" y="317"/>
                    <a:pt x="214" y="317"/>
                  </a:cubicBezTo>
                  <a:cubicBezTo>
                    <a:pt x="214" y="319"/>
                    <a:pt x="214" y="319"/>
                    <a:pt x="214" y="319"/>
                  </a:cubicBezTo>
                  <a:cubicBezTo>
                    <a:pt x="212" y="319"/>
                    <a:pt x="212" y="319"/>
                    <a:pt x="212" y="319"/>
                  </a:cubicBezTo>
                  <a:cubicBezTo>
                    <a:pt x="197" y="323"/>
                    <a:pt x="197" y="323"/>
                    <a:pt x="197" y="323"/>
                  </a:cubicBezTo>
                  <a:cubicBezTo>
                    <a:pt x="196" y="322"/>
                    <a:pt x="196" y="322"/>
                    <a:pt x="196" y="322"/>
                  </a:cubicBezTo>
                  <a:cubicBezTo>
                    <a:pt x="197" y="321"/>
                    <a:pt x="197" y="321"/>
                    <a:pt x="197" y="321"/>
                  </a:cubicBezTo>
                  <a:cubicBezTo>
                    <a:pt x="199" y="320"/>
                    <a:pt x="199" y="320"/>
                    <a:pt x="199" y="320"/>
                  </a:cubicBezTo>
                  <a:cubicBezTo>
                    <a:pt x="199" y="319"/>
                    <a:pt x="199" y="319"/>
                    <a:pt x="199" y="319"/>
                  </a:cubicBezTo>
                  <a:cubicBezTo>
                    <a:pt x="200" y="318"/>
                    <a:pt x="200" y="318"/>
                    <a:pt x="200" y="318"/>
                  </a:cubicBezTo>
                  <a:cubicBezTo>
                    <a:pt x="200" y="318"/>
                    <a:pt x="200" y="318"/>
                    <a:pt x="200" y="318"/>
                  </a:cubicBezTo>
                  <a:cubicBezTo>
                    <a:pt x="201" y="312"/>
                    <a:pt x="201" y="312"/>
                    <a:pt x="201" y="312"/>
                  </a:cubicBezTo>
                  <a:cubicBezTo>
                    <a:pt x="198" y="300"/>
                    <a:pt x="198" y="300"/>
                    <a:pt x="198" y="300"/>
                  </a:cubicBezTo>
                  <a:cubicBezTo>
                    <a:pt x="195" y="298"/>
                    <a:pt x="195" y="298"/>
                    <a:pt x="195" y="298"/>
                  </a:cubicBezTo>
                  <a:cubicBezTo>
                    <a:pt x="194" y="297"/>
                    <a:pt x="194" y="297"/>
                    <a:pt x="194" y="297"/>
                  </a:cubicBezTo>
                  <a:cubicBezTo>
                    <a:pt x="176" y="289"/>
                    <a:pt x="176" y="289"/>
                    <a:pt x="176" y="289"/>
                  </a:cubicBezTo>
                  <a:cubicBezTo>
                    <a:pt x="175" y="289"/>
                    <a:pt x="175" y="289"/>
                    <a:pt x="175" y="289"/>
                  </a:cubicBezTo>
                  <a:cubicBezTo>
                    <a:pt x="174" y="288"/>
                    <a:pt x="174" y="288"/>
                    <a:pt x="174" y="288"/>
                  </a:cubicBezTo>
                  <a:cubicBezTo>
                    <a:pt x="174" y="288"/>
                    <a:pt x="174" y="288"/>
                    <a:pt x="174" y="288"/>
                  </a:cubicBezTo>
                  <a:cubicBezTo>
                    <a:pt x="172" y="288"/>
                    <a:pt x="172" y="288"/>
                    <a:pt x="172" y="288"/>
                  </a:cubicBezTo>
                  <a:cubicBezTo>
                    <a:pt x="171" y="287"/>
                    <a:pt x="171" y="287"/>
                    <a:pt x="171" y="287"/>
                  </a:cubicBezTo>
                  <a:cubicBezTo>
                    <a:pt x="171" y="287"/>
                    <a:pt x="171" y="287"/>
                    <a:pt x="171" y="287"/>
                  </a:cubicBezTo>
                  <a:cubicBezTo>
                    <a:pt x="170" y="287"/>
                    <a:pt x="170" y="287"/>
                    <a:pt x="170" y="287"/>
                  </a:cubicBezTo>
                  <a:cubicBezTo>
                    <a:pt x="169" y="287"/>
                    <a:pt x="169" y="287"/>
                    <a:pt x="169" y="287"/>
                  </a:cubicBezTo>
                  <a:cubicBezTo>
                    <a:pt x="168" y="287"/>
                    <a:pt x="168" y="287"/>
                    <a:pt x="168" y="287"/>
                  </a:cubicBezTo>
                  <a:cubicBezTo>
                    <a:pt x="168" y="286"/>
                    <a:pt x="168" y="286"/>
                    <a:pt x="168" y="286"/>
                  </a:cubicBezTo>
                  <a:cubicBezTo>
                    <a:pt x="167" y="286"/>
                    <a:pt x="167" y="286"/>
                    <a:pt x="167" y="286"/>
                  </a:cubicBezTo>
                  <a:cubicBezTo>
                    <a:pt x="165" y="286"/>
                    <a:pt x="165" y="286"/>
                    <a:pt x="165" y="286"/>
                  </a:cubicBezTo>
                  <a:cubicBezTo>
                    <a:pt x="165" y="285"/>
                    <a:pt x="165" y="285"/>
                    <a:pt x="165" y="285"/>
                  </a:cubicBezTo>
                  <a:cubicBezTo>
                    <a:pt x="164" y="285"/>
                    <a:pt x="164" y="285"/>
                    <a:pt x="164" y="285"/>
                  </a:cubicBezTo>
                  <a:cubicBezTo>
                    <a:pt x="163" y="284"/>
                    <a:pt x="163" y="284"/>
                    <a:pt x="163" y="284"/>
                  </a:cubicBezTo>
                  <a:cubicBezTo>
                    <a:pt x="162" y="284"/>
                    <a:pt x="162" y="284"/>
                    <a:pt x="162" y="284"/>
                  </a:cubicBezTo>
                  <a:cubicBezTo>
                    <a:pt x="162" y="284"/>
                    <a:pt x="162" y="284"/>
                    <a:pt x="162" y="284"/>
                  </a:cubicBezTo>
                  <a:cubicBezTo>
                    <a:pt x="161" y="284"/>
                    <a:pt x="161" y="284"/>
                    <a:pt x="161" y="284"/>
                  </a:cubicBezTo>
                  <a:cubicBezTo>
                    <a:pt x="160" y="284"/>
                    <a:pt x="160" y="284"/>
                    <a:pt x="160" y="284"/>
                  </a:cubicBezTo>
                  <a:cubicBezTo>
                    <a:pt x="160" y="284"/>
                    <a:pt x="160" y="284"/>
                    <a:pt x="160" y="284"/>
                  </a:cubicBezTo>
                  <a:cubicBezTo>
                    <a:pt x="159" y="284"/>
                    <a:pt x="159" y="284"/>
                    <a:pt x="159" y="284"/>
                  </a:cubicBezTo>
                  <a:cubicBezTo>
                    <a:pt x="159" y="283"/>
                    <a:pt x="159" y="283"/>
                    <a:pt x="159" y="283"/>
                  </a:cubicBezTo>
                  <a:cubicBezTo>
                    <a:pt x="158" y="283"/>
                    <a:pt x="158" y="283"/>
                    <a:pt x="158" y="283"/>
                  </a:cubicBezTo>
                  <a:cubicBezTo>
                    <a:pt x="158" y="283"/>
                    <a:pt x="158" y="283"/>
                    <a:pt x="158" y="283"/>
                  </a:cubicBezTo>
                  <a:cubicBezTo>
                    <a:pt x="157" y="282"/>
                    <a:pt x="157" y="282"/>
                    <a:pt x="157" y="282"/>
                  </a:cubicBezTo>
                  <a:cubicBezTo>
                    <a:pt x="157" y="282"/>
                    <a:pt x="157" y="282"/>
                    <a:pt x="157" y="282"/>
                  </a:cubicBezTo>
                  <a:cubicBezTo>
                    <a:pt x="156" y="281"/>
                    <a:pt x="156" y="281"/>
                    <a:pt x="156" y="281"/>
                  </a:cubicBezTo>
                  <a:cubicBezTo>
                    <a:pt x="155" y="281"/>
                    <a:pt x="155" y="281"/>
                    <a:pt x="155" y="281"/>
                  </a:cubicBezTo>
                  <a:cubicBezTo>
                    <a:pt x="154" y="281"/>
                    <a:pt x="154" y="281"/>
                    <a:pt x="154" y="281"/>
                  </a:cubicBezTo>
                  <a:lnTo>
                    <a:pt x="39" y="271"/>
                  </a:lnTo>
                  <a:close/>
                </a:path>
              </a:pathLst>
            </a:custGeom>
            <a:grpFill/>
            <a:ln>
              <a:noFill/>
            </a:ln>
          </p:spPr>
          <p:txBody>
            <a:bodyPr vert="horz" wrap="square" lIns="91440" tIns="45720" rIns="91440" bIns="45720" numCol="1" anchor="t" anchorCtr="0" compatLnSpc="1"/>
            <a:lstStyle/>
            <a:p>
              <a:endParaRPr lang="en-US"/>
            </a:p>
          </p:txBody>
        </p:sp>
        <p:sp>
          <p:nvSpPr>
            <p:cNvPr id="165" name="Freeform 162">
              <a:extLst>
                <a:ext uri="{FF2B5EF4-FFF2-40B4-BE49-F238E27FC236}">
                  <a16:creationId xmlns="" xmlns:a16="http://schemas.microsoft.com/office/drawing/2014/main" id="{D4808B17-8C4C-4188-B1D9-A5E2B6809751}"/>
                </a:ext>
              </a:extLst>
            </p:cNvPr>
            <p:cNvSpPr>
              <a:spLocks noEditPoints="1"/>
            </p:cNvSpPr>
            <p:nvPr/>
          </p:nvSpPr>
          <p:spPr bwMode="auto">
            <a:xfrm>
              <a:off x="815256" y="1047881"/>
              <a:ext cx="1133522" cy="787418"/>
            </a:xfrm>
            <a:custGeom>
              <a:avLst/>
              <a:gdLst>
                <a:gd name="T0" fmla="*/ 209 w 238"/>
                <a:gd name="T1" fmla="*/ 133 h 165"/>
                <a:gd name="T2" fmla="*/ 234 w 238"/>
                <a:gd name="T3" fmla="*/ 28 h 165"/>
                <a:gd name="T4" fmla="*/ 219 w 238"/>
                <a:gd name="T5" fmla="*/ 21 h 165"/>
                <a:gd name="T6" fmla="*/ 209 w 238"/>
                <a:gd name="T7" fmla="*/ 10 h 165"/>
                <a:gd name="T8" fmla="*/ 198 w 238"/>
                <a:gd name="T9" fmla="*/ 7 h 165"/>
                <a:gd name="T10" fmla="*/ 187 w 238"/>
                <a:gd name="T11" fmla="*/ 2 h 165"/>
                <a:gd name="T12" fmla="*/ 167 w 238"/>
                <a:gd name="T13" fmla="*/ 9 h 165"/>
                <a:gd name="T14" fmla="*/ 145 w 238"/>
                <a:gd name="T15" fmla="*/ 37 h 165"/>
                <a:gd name="T16" fmla="*/ 142 w 238"/>
                <a:gd name="T17" fmla="*/ 45 h 165"/>
                <a:gd name="T18" fmla="*/ 135 w 238"/>
                <a:gd name="T19" fmla="*/ 40 h 165"/>
                <a:gd name="T20" fmla="*/ 120 w 238"/>
                <a:gd name="T21" fmla="*/ 51 h 165"/>
                <a:gd name="T22" fmla="*/ 127 w 238"/>
                <a:gd name="T23" fmla="*/ 60 h 165"/>
                <a:gd name="T24" fmla="*/ 130 w 238"/>
                <a:gd name="T25" fmla="*/ 70 h 165"/>
                <a:gd name="T26" fmla="*/ 104 w 238"/>
                <a:gd name="T27" fmla="*/ 78 h 165"/>
                <a:gd name="T28" fmla="*/ 104 w 238"/>
                <a:gd name="T29" fmla="*/ 89 h 165"/>
                <a:gd name="T30" fmla="*/ 100 w 238"/>
                <a:gd name="T31" fmla="*/ 101 h 165"/>
                <a:gd name="T32" fmla="*/ 104 w 238"/>
                <a:gd name="T33" fmla="*/ 109 h 165"/>
                <a:gd name="T34" fmla="*/ 112 w 238"/>
                <a:gd name="T35" fmla="*/ 114 h 165"/>
                <a:gd name="T36" fmla="*/ 110 w 238"/>
                <a:gd name="T37" fmla="*/ 125 h 165"/>
                <a:gd name="T38" fmla="*/ 90 w 238"/>
                <a:gd name="T39" fmla="*/ 135 h 165"/>
                <a:gd name="T40" fmla="*/ 84 w 238"/>
                <a:gd name="T41" fmla="*/ 141 h 165"/>
                <a:gd name="T42" fmla="*/ 97 w 238"/>
                <a:gd name="T43" fmla="*/ 137 h 165"/>
                <a:gd name="T44" fmla="*/ 110 w 238"/>
                <a:gd name="T45" fmla="*/ 132 h 165"/>
                <a:gd name="T46" fmla="*/ 127 w 238"/>
                <a:gd name="T47" fmla="*/ 123 h 165"/>
                <a:gd name="T48" fmla="*/ 138 w 238"/>
                <a:gd name="T49" fmla="*/ 112 h 165"/>
                <a:gd name="T50" fmla="*/ 159 w 238"/>
                <a:gd name="T51" fmla="*/ 100 h 165"/>
                <a:gd name="T52" fmla="*/ 143 w 238"/>
                <a:gd name="T53" fmla="*/ 115 h 165"/>
                <a:gd name="T54" fmla="*/ 154 w 238"/>
                <a:gd name="T55" fmla="*/ 113 h 165"/>
                <a:gd name="T56" fmla="*/ 164 w 238"/>
                <a:gd name="T57" fmla="*/ 107 h 165"/>
                <a:gd name="T58" fmla="*/ 169 w 238"/>
                <a:gd name="T59" fmla="*/ 111 h 165"/>
                <a:gd name="T60" fmla="*/ 184 w 238"/>
                <a:gd name="T61" fmla="*/ 119 h 165"/>
                <a:gd name="T62" fmla="*/ 194 w 238"/>
                <a:gd name="T63" fmla="*/ 126 h 165"/>
                <a:gd name="T64" fmla="*/ 199 w 238"/>
                <a:gd name="T65" fmla="*/ 130 h 165"/>
                <a:gd name="T66" fmla="*/ 205 w 238"/>
                <a:gd name="T67" fmla="*/ 132 h 165"/>
                <a:gd name="T68" fmla="*/ 206 w 238"/>
                <a:gd name="T69" fmla="*/ 146 h 165"/>
                <a:gd name="T70" fmla="*/ 211 w 238"/>
                <a:gd name="T71" fmla="*/ 156 h 165"/>
                <a:gd name="T72" fmla="*/ 202 w 238"/>
                <a:gd name="T73" fmla="*/ 162 h 165"/>
                <a:gd name="T74" fmla="*/ 199 w 238"/>
                <a:gd name="T75" fmla="*/ 162 h 165"/>
                <a:gd name="T76" fmla="*/ 202 w 238"/>
                <a:gd name="T77" fmla="*/ 155 h 165"/>
                <a:gd name="T78" fmla="*/ 203 w 238"/>
                <a:gd name="T79" fmla="*/ 164 h 165"/>
                <a:gd name="T80" fmla="*/ 207 w 238"/>
                <a:gd name="T81" fmla="*/ 156 h 165"/>
                <a:gd name="T82" fmla="*/ 205 w 238"/>
                <a:gd name="T83" fmla="*/ 150 h 165"/>
                <a:gd name="T84" fmla="*/ 201 w 238"/>
                <a:gd name="T85" fmla="*/ 151 h 165"/>
                <a:gd name="T86" fmla="*/ 199 w 238"/>
                <a:gd name="T87" fmla="*/ 145 h 165"/>
                <a:gd name="T88" fmla="*/ 204 w 238"/>
                <a:gd name="T89" fmla="*/ 144 h 165"/>
                <a:gd name="T90" fmla="*/ 197 w 238"/>
                <a:gd name="T91" fmla="*/ 142 h 165"/>
                <a:gd name="T92" fmla="*/ 110 w 238"/>
                <a:gd name="T93" fmla="*/ 75 h 165"/>
                <a:gd name="T94" fmla="*/ 173 w 238"/>
                <a:gd name="T95" fmla="*/ 116 h 165"/>
                <a:gd name="T96" fmla="*/ 160 w 238"/>
                <a:gd name="T97" fmla="*/ 115 h 165"/>
                <a:gd name="T98" fmla="*/ 90 w 238"/>
                <a:gd name="T99" fmla="*/ 62 h 165"/>
                <a:gd name="T100" fmla="*/ 91 w 238"/>
                <a:gd name="T101" fmla="*/ 95 h 165"/>
                <a:gd name="T102" fmla="*/ 134 w 238"/>
                <a:gd name="T103" fmla="*/ 121 h 165"/>
                <a:gd name="T104" fmla="*/ 127 w 238"/>
                <a:gd name="T105" fmla="*/ 126 h 165"/>
                <a:gd name="T106" fmla="*/ 129 w 238"/>
                <a:gd name="T107" fmla="*/ 128 h 165"/>
                <a:gd name="T108" fmla="*/ 121 w 238"/>
                <a:gd name="T109" fmla="*/ 135 h 165"/>
                <a:gd name="T110" fmla="*/ 93 w 238"/>
                <a:gd name="T111" fmla="*/ 142 h 165"/>
                <a:gd name="T112" fmla="*/ 3 w 238"/>
                <a:gd name="T113" fmla="*/ 156 h 165"/>
                <a:gd name="T114" fmla="*/ 22 w 238"/>
                <a:gd name="T115" fmla="*/ 156 h 165"/>
                <a:gd name="T116" fmla="*/ 41 w 238"/>
                <a:gd name="T117" fmla="*/ 154 h 165"/>
                <a:gd name="T118" fmla="*/ 59 w 238"/>
                <a:gd name="T119" fmla="*/ 149 h 165"/>
                <a:gd name="T120" fmla="*/ 68 w 238"/>
                <a:gd name="T121" fmla="*/ 147 h 165"/>
                <a:gd name="T122" fmla="*/ 72 w 238"/>
                <a:gd name="T123" fmla="*/ 142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65">
                  <a:moveTo>
                    <a:pt x="215" y="158"/>
                  </a:moveTo>
                  <a:cubicBezTo>
                    <a:pt x="215" y="157"/>
                    <a:pt x="215" y="157"/>
                    <a:pt x="215" y="157"/>
                  </a:cubicBezTo>
                  <a:cubicBezTo>
                    <a:pt x="215" y="157"/>
                    <a:pt x="215" y="157"/>
                    <a:pt x="215" y="157"/>
                  </a:cubicBezTo>
                  <a:cubicBezTo>
                    <a:pt x="215" y="157"/>
                    <a:pt x="215" y="157"/>
                    <a:pt x="215" y="157"/>
                  </a:cubicBezTo>
                  <a:cubicBezTo>
                    <a:pt x="215" y="156"/>
                    <a:pt x="215" y="156"/>
                    <a:pt x="215" y="156"/>
                  </a:cubicBezTo>
                  <a:cubicBezTo>
                    <a:pt x="215" y="156"/>
                    <a:pt x="215" y="156"/>
                    <a:pt x="215" y="156"/>
                  </a:cubicBezTo>
                  <a:cubicBezTo>
                    <a:pt x="215" y="156"/>
                    <a:pt x="215" y="156"/>
                    <a:pt x="215" y="156"/>
                  </a:cubicBezTo>
                  <a:cubicBezTo>
                    <a:pt x="214" y="155"/>
                    <a:pt x="214" y="155"/>
                    <a:pt x="214" y="155"/>
                  </a:cubicBezTo>
                  <a:cubicBezTo>
                    <a:pt x="214" y="155"/>
                    <a:pt x="214" y="155"/>
                    <a:pt x="214" y="155"/>
                  </a:cubicBezTo>
                  <a:cubicBezTo>
                    <a:pt x="214" y="154"/>
                    <a:pt x="214" y="154"/>
                    <a:pt x="214" y="154"/>
                  </a:cubicBezTo>
                  <a:cubicBezTo>
                    <a:pt x="213" y="153"/>
                    <a:pt x="213" y="153"/>
                    <a:pt x="213" y="153"/>
                  </a:cubicBezTo>
                  <a:cubicBezTo>
                    <a:pt x="212" y="153"/>
                    <a:pt x="212" y="153"/>
                    <a:pt x="212" y="153"/>
                  </a:cubicBezTo>
                  <a:cubicBezTo>
                    <a:pt x="212" y="152"/>
                    <a:pt x="212" y="152"/>
                    <a:pt x="212" y="152"/>
                  </a:cubicBezTo>
                  <a:cubicBezTo>
                    <a:pt x="211" y="151"/>
                    <a:pt x="211" y="151"/>
                    <a:pt x="211" y="151"/>
                  </a:cubicBezTo>
                  <a:cubicBezTo>
                    <a:pt x="211" y="151"/>
                    <a:pt x="211" y="151"/>
                    <a:pt x="211" y="151"/>
                  </a:cubicBezTo>
                  <a:cubicBezTo>
                    <a:pt x="210" y="151"/>
                    <a:pt x="210" y="151"/>
                    <a:pt x="210" y="151"/>
                  </a:cubicBezTo>
                  <a:cubicBezTo>
                    <a:pt x="210" y="151"/>
                    <a:pt x="210" y="151"/>
                    <a:pt x="210" y="151"/>
                  </a:cubicBezTo>
                  <a:cubicBezTo>
                    <a:pt x="210" y="150"/>
                    <a:pt x="210" y="150"/>
                    <a:pt x="210" y="150"/>
                  </a:cubicBezTo>
                  <a:cubicBezTo>
                    <a:pt x="210" y="150"/>
                    <a:pt x="210" y="150"/>
                    <a:pt x="210" y="150"/>
                  </a:cubicBezTo>
                  <a:cubicBezTo>
                    <a:pt x="210" y="149"/>
                    <a:pt x="210" y="149"/>
                    <a:pt x="210" y="149"/>
                  </a:cubicBezTo>
                  <a:cubicBezTo>
                    <a:pt x="210" y="149"/>
                    <a:pt x="210" y="149"/>
                    <a:pt x="210" y="149"/>
                  </a:cubicBezTo>
                  <a:cubicBezTo>
                    <a:pt x="210" y="149"/>
                    <a:pt x="210" y="149"/>
                    <a:pt x="210" y="149"/>
                  </a:cubicBezTo>
                  <a:cubicBezTo>
                    <a:pt x="210" y="148"/>
                    <a:pt x="210" y="148"/>
                    <a:pt x="210" y="148"/>
                  </a:cubicBezTo>
                  <a:cubicBezTo>
                    <a:pt x="210" y="148"/>
                    <a:pt x="210" y="148"/>
                    <a:pt x="210" y="148"/>
                  </a:cubicBezTo>
                  <a:cubicBezTo>
                    <a:pt x="210" y="148"/>
                    <a:pt x="210" y="148"/>
                    <a:pt x="210" y="148"/>
                  </a:cubicBezTo>
                  <a:cubicBezTo>
                    <a:pt x="209" y="148"/>
                    <a:pt x="209" y="148"/>
                    <a:pt x="209" y="148"/>
                  </a:cubicBezTo>
                  <a:cubicBezTo>
                    <a:pt x="209" y="147"/>
                    <a:pt x="209" y="147"/>
                    <a:pt x="209" y="147"/>
                  </a:cubicBezTo>
                  <a:cubicBezTo>
                    <a:pt x="210" y="147"/>
                    <a:pt x="210" y="147"/>
                    <a:pt x="210" y="147"/>
                  </a:cubicBezTo>
                  <a:cubicBezTo>
                    <a:pt x="210" y="144"/>
                    <a:pt x="210" y="144"/>
                    <a:pt x="210" y="144"/>
                  </a:cubicBezTo>
                  <a:cubicBezTo>
                    <a:pt x="210" y="141"/>
                    <a:pt x="210" y="141"/>
                    <a:pt x="210" y="141"/>
                  </a:cubicBezTo>
                  <a:cubicBezTo>
                    <a:pt x="210" y="139"/>
                    <a:pt x="210" y="139"/>
                    <a:pt x="210" y="139"/>
                  </a:cubicBezTo>
                  <a:cubicBezTo>
                    <a:pt x="210" y="138"/>
                    <a:pt x="210" y="138"/>
                    <a:pt x="210" y="138"/>
                  </a:cubicBezTo>
                  <a:cubicBezTo>
                    <a:pt x="210" y="137"/>
                    <a:pt x="210" y="137"/>
                    <a:pt x="210" y="137"/>
                  </a:cubicBezTo>
                  <a:cubicBezTo>
                    <a:pt x="210" y="137"/>
                    <a:pt x="210" y="137"/>
                    <a:pt x="210" y="137"/>
                  </a:cubicBezTo>
                  <a:cubicBezTo>
                    <a:pt x="210" y="136"/>
                    <a:pt x="210" y="136"/>
                    <a:pt x="210" y="136"/>
                  </a:cubicBezTo>
                  <a:cubicBezTo>
                    <a:pt x="210" y="135"/>
                    <a:pt x="210" y="135"/>
                    <a:pt x="210" y="135"/>
                  </a:cubicBezTo>
                  <a:cubicBezTo>
                    <a:pt x="210" y="134"/>
                    <a:pt x="210" y="134"/>
                    <a:pt x="210" y="134"/>
                  </a:cubicBezTo>
                  <a:cubicBezTo>
                    <a:pt x="209" y="133"/>
                    <a:pt x="209" y="133"/>
                    <a:pt x="209" y="133"/>
                  </a:cubicBezTo>
                  <a:cubicBezTo>
                    <a:pt x="208" y="131"/>
                    <a:pt x="208" y="131"/>
                    <a:pt x="208" y="131"/>
                  </a:cubicBezTo>
                  <a:cubicBezTo>
                    <a:pt x="208" y="131"/>
                    <a:pt x="208" y="131"/>
                    <a:pt x="208" y="131"/>
                  </a:cubicBezTo>
                  <a:cubicBezTo>
                    <a:pt x="208" y="128"/>
                    <a:pt x="208" y="128"/>
                    <a:pt x="208" y="128"/>
                  </a:cubicBezTo>
                  <a:cubicBezTo>
                    <a:pt x="208" y="128"/>
                    <a:pt x="208" y="128"/>
                    <a:pt x="208" y="128"/>
                  </a:cubicBezTo>
                  <a:cubicBezTo>
                    <a:pt x="208" y="127"/>
                    <a:pt x="208" y="127"/>
                    <a:pt x="208" y="127"/>
                  </a:cubicBezTo>
                  <a:cubicBezTo>
                    <a:pt x="208" y="126"/>
                    <a:pt x="208" y="126"/>
                    <a:pt x="208" y="126"/>
                  </a:cubicBezTo>
                  <a:cubicBezTo>
                    <a:pt x="208" y="125"/>
                    <a:pt x="208" y="125"/>
                    <a:pt x="208" y="125"/>
                  </a:cubicBezTo>
                  <a:cubicBezTo>
                    <a:pt x="207" y="125"/>
                    <a:pt x="207" y="125"/>
                    <a:pt x="207" y="125"/>
                  </a:cubicBezTo>
                  <a:cubicBezTo>
                    <a:pt x="206" y="125"/>
                    <a:pt x="206" y="125"/>
                    <a:pt x="206" y="125"/>
                  </a:cubicBezTo>
                  <a:cubicBezTo>
                    <a:pt x="204" y="125"/>
                    <a:pt x="204" y="125"/>
                    <a:pt x="204" y="125"/>
                  </a:cubicBezTo>
                  <a:cubicBezTo>
                    <a:pt x="204" y="125"/>
                    <a:pt x="204" y="125"/>
                    <a:pt x="204" y="125"/>
                  </a:cubicBezTo>
                  <a:cubicBezTo>
                    <a:pt x="202" y="126"/>
                    <a:pt x="202" y="126"/>
                    <a:pt x="202" y="126"/>
                  </a:cubicBezTo>
                  <a:cubicBezTo>
                    <a:pt x="201" y="127"/>
                    <a:pt x="201" y="127"/>
                    <a:pt x="201" y="127"/>
                  </a:cubicBezTo>
                  <a:cubicBezTo>
                    <a:pt x="200" y="128"/>
                    <a:pt x="200" y="128"/>
                    <a:pt x="200" y="128"/>
                  </a:cubicBezTo>
                  <a:cubicBezTo>
                    <a:pt x="199" y="129"/>
                    <a:pt x="199" y="129"/>
                    <a:pt x="199" y="129"/>
                  </a:cubicBezTo>
                  <a:cubicBezTo>
                    <a:pt x="198" y="129"/>
                    <a:pt x="198" y="129"/>
                    <a:pt x="198" y="129"/>
                  </a:cubicBezTo>
                  <a:cubicBezTo>
                    <a:pt x="196" y="129"/>
                    <a:pt x="196" y="129"/>
                    <a:pt x="196" y="129"/>
                  </a:cubicBezTo>
                  <a:cubicBezTo>
                    <a:pt x="196" y="129"/>
                    <a:pt x="196" y="129"/>
                    <a:pt x="196" y="129"/>
                  </a:cubicBezTo>
                  <a:cubicBezTo>
                    <a:pt x="196" y="129"/>
                    <a:pt x="196" y="129"/>
                    <a:pt x="196" y="129"/>
                  </a:cubicBezTo>
                  <a:cubicBezTo>
                    <a:pt x="196" y="128"/>
                    <a:pt x="196" y="128"/>
                    <a:pt x="196" y="128"/>
                  </a:cubicBezTo>
                  <a:cubicBezTo>
                    <a:pt x="196" y="127"/>
                    <a:pt x="196" y="127"/>
                    <a:pt x="196" y="127"/>
                  </a:cubicBezTo>
                  <a:cubicBezTo>
                    <a:pt x="195" y="122"/>
                    <a:pt x="195" y="122"/>
                    <a:pt x="195" y="122"/>
                  </a:cubicBezTo>
                  <a:cubicBezTo>
                    <a:pt x="194" y="120"/>
                    <a:pt x="194" y="120"/>
                    <a:pt x="194" y="120"/>
                  </a:cubicBezTo>
                  <a:cubicBezTo>
                    <a:pt x="194" y="119"/>
                    <a:pt x="194" y="119"/>
                    <a:pt x="194" y="119"/>
                  </a:cubicBezTo>
                  <a:cubicBezTo>
                    <a:pt x="195" y="117"/>
                    <a:pt x="195" y="117"/>
                    <a:pt x="195" y="117"/>
                  </a:cubicBezTo>
                  <a:cubicBezTo>
                    <a:pt x="192" y="117"/>
                    <a:pt x="192" y="117"/>
                    <a:pt x="192" y="117"/>
                  </a:cubicBezTo>
                  <a:cubicBezTo>
                    <a:pt x="191" y="118"/>
                    <a:pt x="191" y="118"/>
                    <a:pt x="191" y="118"/>
                  </a:cubicBezTo>
                  <a:cubicBezTo>
                    <a:pt x="190" y="117"/>
                    <a:pt x="190" y="117"/>
                    <a:pt x="190" y="117"/>
                  </a:cubicBezTo>
                  <a:cubicBezTo>
                    <a:pt x="187" y="117"/>
                    <a:pt x="187" y="117"/>
                    <a:pt x="187" y="117"/>
                  </a:cubicBezTo>
                  <a:cubicBezTo>
                    <a:pt x="238" y="33"/>
                    <a:pt x="238" y="33"/>
                    <a:pt x="238" y="33"/>
                  </a:cubicBezTo>
                  <a:cubicBezTo>
                    <a:pt x="238" y="32"/>
                    <a:pt x="238" y="32"/>
                    <a:pt x="238" y="32"/>
                  </a:cubicBezTo>
                  <a:cubicBezTo>
                    <a:pt x="237" y="32"/>
                    <a:pt x="237" y="32"/>
                    <a:pt x="237" y="32"/>
                  </a:cubicBezTo>
                  <a:cubicBezTo>
                    <a:pt x="236" y="32"/>
                    <a:pt x="236" y="32"/>
                    <a:pt x="236" y="32"/>
                  </a:cubicBezTo>
                  <a:cubicBezTo>
                    <a:pt x="236" y="32"/>
                    <a:pt x="236" y="32"/>
                    <a:pt x="236" y="32"/>
                  </a:cubicBezTo>
                  <a:cubicBezTo>
                    <a:pt x="236" y="30"/>
                    <a:pt x="236" y="30"/>
                    <a:pt x="236" y="30"/>
                  </a:cubicBezTo>
                  <a:cubicBezTo>
                    <a:pt x="235" y="29"/>
                    <a:pt x="235" y="29"/>
                    <a:pt x="235" y="29"/>
                  </a:cubicBezTo>
                  <a:cubicBezTo>
                    <a:pt x="235" y="29"/>
                    <a:pt x="235" y="29"/>
                    <a:pt x="235" y="29"/>
                  </a:cubicBezTo>
                  <a:cubicBezTo>
                    <a:pt x="234" y="28"/>
                    <a:pt x="234" y="28"/>
                    <a:pt x="234" y="28"/>
                  </a:cubicBezTo>
                  <a:cubicBezTo>
                    <a:pt x="234" y="27"/>
                    <a:pt x="234" y="27"/>
                    <a:pt x="234" y="27"/>
                  </a:cubicBezTo>
                  <a:cubicBezTo>
                    <a:pt x="233" y="27"/>
                    <a:pt x="233" y="27"/>
                    <a:pt x="233" y="27"/>
                  </a:cubicBezTo>
                  <a:cubicBezTo>
                    <a:pt x="232" y="27"/>
                    <a:pt x="232" y="27"/>
                    <a:pt x="232" y="27"/>
                  </a:cubicBezTo>
                  <a:cubicBezTo>
                    <a:pt x="232" y="27"/>
                    <a:pt x="232" y="27"/>
                    <a:pt x="232" y="27"/>
                  </a:cubicBezTo>
                  <a:cubicBezTo>
                    <a:pt x="230" y="27"/>
                    <a:pt x="230" y="27"/>
                    <a:pt x="230" y="27"/>
                  </a:cubicBezTo>
                  <a:cubicBezTo>
                    <a:pt x="229" y="27"/>
                    <a:pt x="229" y="27"/>
                    <a:pt x="229" y="27"/>
                  </a:cubicBezTo>
                  <a:cubicBezTo>
                    <a:pt x="229" y="27"/>
                    <a:pt x="229" y="27"/>
                    <a:pt x="229" y="27"/>
                  </a:cubicBezTo>
                  <a:cubicBezTo>
                    <a:pt x="228" y="27"/>
                    <a:pt x="228" y="27"/>
                    <a:pt x="228" y="27"/>
                  </a:cubicBezTo>
                  <a:cubicBezTo>
                    <a:pt x="228" y="27"/>
                    <a:pt x="228" y="27"/>
                    <a:pt x="228" y="27"/>
                  </a:cubicBezTo>
                  <a:cubicBezTo>
                    <a:pt x="228" y="27"/>
                    <a:pt x="228" y="27"/>
                    <a:pt x="228" y="27"/>
                  </a:cubicBezTo>
                  <a:cubicBezTo>
                    <a:pt x="227" y="27"/>
                    <a:pt x="227" y="27"/>
                    <a:pt x="227" y="27"/>
                  </a:cubicBezTo>
                  <a:cubicBezTo>
                    <a:pt x="227" y="26"/>
                    <a:pt x="227" y="26"/>
                    <a:pt x="227" y="26"/>
                  </a:cubicBezTo>
                  <a:cubicBezTo>
                    <a:pt x="227" y="26"/>
                    <a:pt x="227" y="26"/>
                    <a:pt x="227" y="26"/>
                  </a:cubicBezTo>
                  <a:cubicBezTo>
                    <a:pt x="228" y="26"/>
                    <a:pt x="228" y="26"/>
                    <a:pt x="228" y="26"/>
                  </a:cubicBezTo>
                  <a:cubicBezTo>
                    <a:pt x="227" y="26"/>
                    <a:pt x="227" y="26"/>
                    <a:pt x="227" y="26"/>
                  </a:cubicBezTo>
                  <a:cubicBezTo>
                    <a:pt x="226" y="26"/>
                    <a:pt x="226" y="26"/>
                    <a:pt x="226" y="26"/>
                  </a:cubicBezTo>
                  <a:cubicBezTo>
                    <a:pt x="226" y="26"/>
                    <a:pt x="226" y="26"/>
                    <a:pt x="226" y="26"/>
                  </a:cubicBezTo>
                  <a:cubicBezTo>
                    <a:pt x="226" y="25"/>
                    <a:pt x="226" y="25"/>
                    <a:pt x="226" y="25"/>
                  </a:cubicBezTo>
                  <a:cubicBezTo>
                    <a:pt x="226" y="25"/>
                    <a:pt x="226" y="25"/>
                    <a:pt x="226" y="25"/>
                  </a:cubicBezTo>
                  <a:cubicBezTo>
                    <a:pt x="226" y="25"/>
                    <a:pt x="226" y="25"/>
                    <a:pt x="226" y="25"/>
                  </a:cubicBezTo>
                  <a:cubicBezTo>
                    <a:pt x="225" y="25"/>
                    <a:pt x="225" y="25"/>
                    <a:pt x="225" y="25"/>
                  </a:cubicBezTo>
                  <a:cubicBezTo>
                    <a:pt x="225" y="25"/>
                    <a:pt x="225" y="25"/>
                    <a:pt x="225" y="25"/>
                  </a:cubicBezTo>
                  <a:cubicBezTo>
                    <a:pt x="225" y="24"/>
                    <a:pt x="225" y="24"/>
                    <a:pt x="225" y="24"/>
                  </a:cubicBezTo>
                  <a:cubicBezTo>
                    <a:pt x="224" y="24"/>
                    <a:pt x="224" y="24"/>
                    <a:pt x="224" y="24"/>
                  </a:cubicBezTo>
                  <a:cubicBezTo>
                    <a:pt x="223" y="23"/>
                    <a:pt x="223" y="23"/>
                    <a:pt x="223" y="23"/>
                  </a:cubicBezTo>
                  <a:cubicBezTo>
                    <a:pt x="223" y="23"/>
                    <a:pt x="223" y="23"/>
                    <a:pt x="223" y="23"/>
                  </a:cubicBezTo>
                  <a:cubicBezTo>
                    <a:pt x="222" y="23"/>
                    <a:pt x="222" y="23"/>
                    <a:pt x="222" y="23"/>
                  </a:cubicBezTo>
                  <a:cubicBezTo>
                    <a:pt x="222" y="23"/>
                    <a:pt x="222" y="23"/>
                    <a:pt x="222" y="23"/>
                  </a:cubicBezTo>
                  <a:cubicBezTo>
                    <a:pt x="221" y="23"/>
                    <a:pt x="221" y="23"/>
                    <a:pt x="221" y="23"/>
                  </a:cubicBezTo>
                  <a:cubicBezTo>
                    <a:pt x="221" y="23"/>
                    <a:pt x="221" y="23"/>
                    <a:pt x="221" y="23"/>
                  </a:cubicBezTo>
                  <a:cubicBezTo>
                    <a:pt x="221" y="22"/>
                    <a:pt x="221" y="22"/>
                    <a:pt x="221" y="22"/>
                  </a:cubicBezTo>
                  <a:cubicBezTo>
                    <a:pt x="221" y="22"/>
                    <a:pt x="221" y="22"/>
                    <a:pt x="221" y="22"/>
                  </a:cubicBezTo>
                  <a:cubicBezTo>
                    <a:pt x="220" y="23"/>
                    <a:pt x="220" y="23"/>
                    <a:pt x="220" y="23"/>
                  </a:cubicBezTo>
                  <a:cubicBezTo>
                    <a:pt x="220" y="23"/>
                    <a:pt x="220" y="23"/>
                    <a:pt x="220" y="23"/>
                  </a:cubicBezTo>
                  <a:cubicBezTo>
                    <a:pt x="220" y="22"/>
                    <a:pt x="220" y="22"/>
                    <a:pt x="220" y="22"/>
                  </a:cubicBezTo>
                  <a:cubicBezTo>
                    <a:pt x="220" y="22"/>
                    <a:pt x="220" y="22"/>
                    <a:pt x="220" y="22"/>
                  </a:cubicBezTo>
                  <a:cubicBezTo>
                    <a:pt x="220" y="22"/>
                    <a:pt x="220" y="22"/>
                    <a:pt x="220" y="22"/>
                  </a:cubicBezTo>
                  <a:cubicBezTo>
                    <a:pt x="219" y="21"/>
                    <a:pt x="219" y="21"/>
                    <a:pt x="219" y="21"/>
                  </a:cubicBezTo>
                  <a:cubicBezTo>
                    <a:pt x="218" y="21"/>
                    <a:pt x="218" y="21"/>
                    <a:pt x="218" y="21"/>
                  </a:cubicBezTo>
                  <a:cubicBezTo>
                    <a:pt x="219" y="21"/>
                    <a:pt x="219" y="21"/>
                    <a:pt x="219" y="21"/>
                  </a:cubicBezTo>
                  <a:cubicBezTo>
                    <a:pt x="219" y="21"/>
                    <a:pt x="219" y="21"/>
                    <a:pt x="219" y="21"/>
                  </a:cubicBezTo>
                  <a:cubicBezTo>
                    <a:pt x="218" y="20"/>
                    <a:pt x="218" y="20"/>
                    <a:pt x="218" y="20"/>
                  </a:cubicBezTo>
                  <a:cubicBezTo>
                    <a:pt x="217" y="20"/>
                    <a:pt x="217" y="20"/>
                    <a:pt x="217" y="20"/>
                  </a:cubicBezTo>
                  <a:cubicBezTo>
                    <a:pt x="217" y="19"/>
                    <a:pt x="217" y="19"/>
                    <a:pt x="217" y="19"/>
                  </a:cubicBezTo>
                  <a:cubicBezTo>
                    <a:pt x="217" y="19"/>
                    <a:pt x="217" y="19"/>
                    <a:pt x="217" y="19"/>
                  </a:cubicBezTo>
                  <a:cubicBezTo>
                    <a:pt x="217" y="19"/>
                    <a:pt x="217" y="19"/>
                    <a:pt x="217" y="19"/>
                  </a:cubicBezTo>
                  <a:cubicBezTo>
                    <a:pt x="216" y="19"/>
                    <a:pt x="216" y="19"/>
                    <a:pt x="216" y="19"/>
                  </a:cubicBezTo>
                  <a:cubicBezTo>
                    <a:pt x="214" y="21"/>
                    <a:pt x="214" y="21"/>
                    <a:pt x="214" y="21"/>
                  </a:cubicBezTo>
                  <a:cubicBezTo>
                    <a:pt x="213" y="22"/>
                    <a:pt x="213" y="22"/>
                    <a:pt x="213" y="22"/>
                  </a:cubicBezTo>
                  <a:cubicBezTo>
                    <a:pt x="214" y="21"/>
                    <a:pt x="214" y="21"/>
                    <a:pt x="214" y="21"/>
                  </a:cubicBezTo>
                  <a:cubicBezTo>
                    <a:pt x="215" y="19"/>
                    <a:pt x="215" y="19"/>
                    <a:pt x="215" y="19"/>
                  </a:cubicBezTo>
                  <a:cubicBezTo>
                    <a:pt x="216" y="18"/>
                    <a:pt x="216" y="18"/>
                    <a:pt x="216" y="18"/>
                  </a:cubicBezTo>
                  <a:cubicBezTo>
                    <a:pt x="216" y="17"/>
                    <a:pt x="216" y="17"/>
                    <a:pt x="216" y="17"/>
                  </a:cubicBezTo>
                  <a:cubicBezTo>
                    <a:pt x="216" y="17"/>
                    <a:pt x="216" y="17"/>
                    <a:pt x="216" y="17"/>
                  </a:cubicBezTo>
                  <a:cubicBezTo>
                    <a:pt x="215" y="16"/>
                    <a:pt x="215" y="16"/>
                    <a:pt x="215" y="16"/>
                  </a:cubicBezTo>
                  <a:cubicBezTo>
                    <a:pt x="214" y="16"/>
                    <a:pt x="214" y="16"/>
                    <a:pt x="214" y="16"/>
                  </a:cubicBezTo>
                  <a:cubicBezTo>
                    <a:pt x="213" y="17"/>
                    <a:pt x="213" y="17"/>
                    <a:pt x="213" y="17"/>
                  </a:cubicBezTo>
                  <a:cubicBezTo>
                    <a:pt x="212" y="17"/>
                    <a:pt x="212" y="17"/>
                    <a:pt x="212" y="17"/>
                  </a:cubicBezTo>
                  <a:cubicBezTo>
                    <a:pt x="211" y="17"/>
                    <a:pt x="211" y="17"/>
                    <a:pt x="211" y="17"/>
                  </a:cubicBezTo>
                  <a:cubicBezTo>
                    <a:pt x="210" y="17"/>
                    <a:pt x="210" y="17"/>
                    <a:pt x="210" y="17"/>
                  </a:cubicBezTo>
                  <a:cubicBezTo>
                    <a:pt x="209" y="18"/>
                    <a:pt x="209" y="18"/>
                    <a:pt x="209" y="18"/>
                  </a:cubicBezTo>
                  <a:cubicBezTo>
                    <a:pt x="208" y="19"/>
                    <a:pt x="208" y="19"/>
                    <a:pt x="208" y="19"/>
                  </a:cubicBezTo>
                  <a:cubicBezTo>
                    <a:pt x="209" y="18"/>
                    <a:pt x="209" y="18"/>
                    <a:pt x="209" y="18"/>
                  </a:cubicBezTo>
                  <a:cubicBezTo>
                    <a:pt x="209" y="17"/>
                    <a:pt x="209" y="17"/>
                    <a:pt x="209" y="17"/>
                  </a:cubicBezTo>
                  <a:cubicBezTo>
                    <a:pt x="209" y="16"/>
                    <a:pt x="209" y="16"/>
                    <a:pt x="209" y="16"/>
                  </a:cubicBezTo>
                  <a:cubicBezTo>
                    <a:pt x="209" y="15"/>
                    <a:pt x="209" y="15"/>
                    <a:pt x="209" y="15"/>
                  </a:cubicBezTo>
                  <a:cubicBezTo>
                    <a:pt x="207" y="15"/>
                    <a:pt x="207" y="15"/>
                    <a:pt x="207" y="15"/>
                  </a:cubicBezTo>
                  <a:cubicBezTo>
                    <a:pt x="207" y="14"/>
                    <a:pt x="207" y="14"/>
                    <a:pt x="207" y="14"/>
                  </a:cubicBezTo>
                  <a:cubicBezTo>
                    <a:pt x="208" y="14"/>
                    <a:pt x="208" y="14"/>
                    <a:pt x="208" y="14"/>
                  </a:cubicBezTo>
                  <a:cubicBezTo>
                    <a:pt x="209" y="14"/>
                    <a:pt x="209" y="14"/>
                    <a:pt x="209" y="14"/>
                  </a:cubicBezTo>
                  <a:cubicBezTo>
                    <a:pt x="209" y="14"/>
                    <a:pt x="209" y="14"/>
                    <a:pt x="209" y="14"/>
                  </a:cubicBezTo>
                  <a:cubicBezTo>
                    <a:pt x="207" y="13"/>
                    <a:pt x="207" y="13"/>
                    <a:pt x="207" y="13"/>
                  </a:cubicBezTo>
                  <a:cubicBezTo>
                    <a:pt x="207" y="12"/>
                    <a:pt x="207" y="12"/>
                    <a:pt x="207" y="12"/>
                  </a:cubicBezTo>
                  <a:cubicBezTo>
                    <a:pt x="207" y="11"/>
                    <a:pt x="207" y="11"/>
                    <a:pt x="207" y="11"/>
                  </a:cubicBezTo>
                  <a:cubicBezTo>
                    <a:pt x="208" y="11"/>
                    <a:pt x="208" y="11"/>
                    <a:pt x="208" y="11"/>
                  </a:cubicBezTo>
                  <a:cubicBezTo>
                    <a:pt x="209" y="10"/>
                    <a:pt x="209" y="10"/>
                    <a:pt x="209" y="10"/>
                  </a:cubicBezTo>
                  <a:cubicBezTo>
                    <a:pt x="208" y="10"/>
                    <a:pt x="208" y="10"/>
                    <a:pt x="208" y="10"/>
                  </a:cubicBezTo>
                  <a:cubicBezTo>
                    <a:pt x="208" y="9"/>
                    <a:pt x="208" y="9"/>
                    <a:pt x="208" y="9"/>
                  </a:cubicBezTo>
                  <a:cubicBezTo>
                    <a:pt x="207" y="9"/>
                    <a:pt x="207" y="9"/>
                    <a:pt x="207" y="9"/>
                  </a:cubicBezTo>
                  <a:cubicBezTo>
                    <a:pt x="207" y="9"/>
                    <a:pt x="207" y="9"/>
                    <a:pt x="207" y="9"/>
                  </a:cubicBezTo>
                  <a:cubicBezTo>
                    <a:pt x="207" y="9"/>
                    <a:pt x="207" y="9"/>
                    <a:pt x="207" y="9"/>
                  </a:cubicBezTo>
                  <a:cubicBezTo>
                    <a:pt x="206" y="8"/>
                    <a:pt x="206" y="8"/>
                    <a:pt x="206" y="8"/>
                  </a:cubicBezTo>
                  <a:cubicBezTo>
                    <a:pt x="205" y="8"/>
                    <a:pt x="205" y="8"/>
                    <a:pt x="205" y="8"/>
                  </a:cubicBezTo>
                  <a:cubicBezTo>
                    <a:pt x="204" y="8"/>
                    <a:pt x="204" y="8"/>
                    <a:pt x="204" y="8"/>
                  </a:cubicBezTo>
                  <a:cubicBezTo>
                    <a:pt x="204" y="8"/>
                    <a:pt x="204" y="8"/>
                    <a:pt x="204" y="8"/>
                  </a:cubicBezTo>
                  <a:cubicBezTo>
                    <a:pt x="203" y="8"/>
                    <a:pt x="203" y="8"/>
                    <a:pt x="203" y="8"/>
                  </a:cubicBezTo>
                  <a:cubicBezTo>
                    <a:pt x="202" y="8"/>
                    <a:pt x="202" y="8"/>
                    <a:pt x="202" y="8"/>
                  </a:cubicBezTo>
                  <a:cubicBezTo>
                    <a:pt x="202" y="9"/>
                    <a:pt x="202" y="9"/>
                    <a:pt x="202" y="9"/>
                  </a:cubicBezTo>
                  <a:cubicBezTo>
                    <a:pt x="202" y="9"/>
                    <a:pt x="202" y="9"/>
                    <a:pt x="202" y="9"/>
                  </a:cubicBezTo>
                  <a:cubicBezTo>
                    <a:pt x="201" y="8"/>
                    <a:pt x="201" y="8"/>
                    <a:pt x="201" y="8"/>
                  </a:cubicBezTo>
                  <a:cubicBezTo>
                    <a:pt x="201" y="8"/>
                    <a:pt x="201" y="8"/>
                    <a:pt x="201" y="8"/>
                  </a:cubicBezTo>
                  <a:cubicBezTo>
                    <a:pt x="202" y="8"/>
                    <a:pt x="202" y="8"/>
                    <a:pt x="202" y="8"/>
                  </a:cubicBezTo>
                  <a:cubicBezTo>
                    <a:pt x="202" y="7"/>
                    <a:pt x="202" y="7"/>
                    <a:pt x="202" y="7"/>
                  </a:cubicBezTo>
                  <a:cubicBezTo>
                    <a:pt x="202" y="6"/>
                    <a:pt x="202" y="6"/>
                    <a:pt x="202" y="6"/>
                  </a:cubicBezTo>
                  <a:cubicBezTo>
                    <a:pt x="202" y="6"/>
                    <a:pt x="202" y="6"/>
                    <a:pt x="202" y="6"/>
                  </a:cubicBezTo>
                  <a:cubicBezTo>
                    <a:pt x="202" y="5"/>
                    <a:pt x="202" y="5"/>
                    <a:pt x="202" y="5"/>
                  </a:cubicBezTo>
                  <a:cubicBezTo>
                    <a:pt x="203" y="5"/>
                    <a:pt x="203" y="5"/>
                    <a:pt x="203" y="5"/>
                  </a:cubicBezTo>
                  <a:cubicBezTo>
                    <a:pt x="202" y="4"/>
                    <a:pt x="202" y="4"/>
                    <a:pt x="202" y="4"/>
                  </a:cubicBezTo>
                  <a:cubicBezTo>
                    <a:pt x="202" y="4"/>
                    <a:pt x="202" y="4"/>
                    <a:pt x="202" y="4"/>
                  </a:cubicBezTo>
                  <a:cubicBezTo>
                    <a:pt x="201" y="5"/>
                    <a:pt x="201" y="5"/>
                    <a:pt x="201" y="5"/>
                  </a:cubicBezTo>
                  <a:cubicBezTo>
                    <a:pt x="201" y="6"/>
                    <a:pt x="201" y="6"/>
                    <a:pt x="201" y="6"/>
                  </a:cubicBezTo>
                  <a:cubicBezTo>
                    <a:pt x="201" y="6"/>
                    <a:pt x="201" y="6"/>
                    <a:pt x="201" y="6"/>
                  </a:cubicBezTo>
                  <a:cubicBezTo>
                    <a:pt x="200" y="5"/>
                    <a:pt x="200" y="5"/>
                    <a:pt x="200" y="5"/>
                  </a:cubicBezTo>
                  <a:cubicBezTo>
                    <a:pt x="199" y="6"/>
                    <a:pt x="199" y="6"/>
                    <a:pt x="199" y="6"/>
                  </a:cubicBezTo>
                  <a:cubicBezTo>
                    <a:pt x="199" y="6"/>
                    <a:pt x="199" y="6"/>
                    <a:pt x="199" y="6"/>
                  </a:cubicBezTo>
                  <a:cubicBezTo>
                    <a:pt x="199" y="7"/>
                    <a:pt x="199" y="7"/>
                    <a:pt x="199" y="7"/>
                  </a:cubicBezTo>
                  <a:cubicBezTo>
                    <a:pt x="199" y="7"/>
                    <a:pt x="199" y="7"/>
                    <a:pt x="199" y="7"/>
                  </a:cubicBezTo>
                  <a:cubicBezTo>
                    <a:pt x="198" y="8"/>
                    <a:pt x="198" y="8"/>
                    <a:pt x="198" y="8"/>
                  </a:cubicBezTo>
                  <a:cubicBezTo>
                    <a:pt x="198" y="7"/>
                    <a:pt x="198" y="7"/>
                    <a:pt x="198" y="7"/>
                  </a:cubicBezTo>
                  <a:cubicBezTo>
                    <a:pt x="198" y="8"/>
                    <a:pt x="198" y="8"/>
                    <a:pt x="198" y="8"/>
                  </a:cubicBezTo>
                  <a:cubicBezTo>
                    <a:pt x="197" y="9"/>
                    <a:pt x="197" y="9"/>
                    <a:pt x="197" y="9"/>
                  </a:cubicBezTo>
                  <a:cubicBezTo>
                    <a:pt x="197" y="8"/>
                    <a:pt x="197" y="8"/>
                    <a:pt x="197" y="8"/>
                  </a:cubicBezTo>
                  <a:cubicBezTo>
                    <a:pt x="197" y="7"/>
                    <a:pt x="197" y="7"/>
                    <a:pt x="197" y="7"/>
                  </a:cubicBezTo>
                  <a:cubicBezTo>
                    <a:pt x="198" y="7"/>
                    <a:pt x="198" y="7"/>
                    <a:pt x="198" y="7"/>
                  </a:cubicBezTo>
                  <a:cubicBezTo>
                    <a:pt x="197" y="7"/>
                    <a:pt x="197" y="7"/>
                    <a:pt x="197" y="7"/>
                  </a:cubicBezTo>
                  <a:cubicBezTo>
                    <a:pt x="197" y="7"/>
                    <a:pt x="197" y="7"/>
                    <a:pt x="197" y="7"/>
                  </a:cubicBezTo>
                  <a:cubicBezTo>
                    <a:pt x="196" y="8"/>
                    <a:pt x="196" y="8"/>
                    <a:pt x="196" y="8"/>
                  </a:cubicBezTo>
                  <a:cubicBezTo>
                    <a:pt x="196" y="8"/>
                    <a:pt x="196" y="8"/>
                    <a:pt x="196" y="8"/>
                  </a:cubicBezTo>
                  <a:cubicBezTo>
                    <a:pt x="196" y="7"/>
                    <a:pt x="196" y="7"/>
                    <a:pt x="196" y="7"/>
                  </a:cubicBezTo>
                  <a:cubicBezTo>
                    <a:pt x="196" y="6"/>
                    <a:pt x="196" y="6"/>
                    <a:pt x="196" y="6"/>
                  </a:cubicBezTo>
                  <a:cubicBezTo>
                    <a:pt x="195" y="6"/>
                    <a:pt x="195" y="6"/>
                    <a:pt x="195" y="6"/>
                  </a:cubicBezTo>
                  <a:cubicBezTo>
                    <a:pt x="195" y="5"/>
                    <a:pt x="195" y="5"/>
                    <a:pt x="195" y="5"/>
                  </a:cubicBezTo>
                  <a:cubicBezTo>
                    <a:pt x="196" y="5"/>
                    <a:pt x="196" y="5"/>
                    <a:pt x="196" y="5"/>
                  </a:cubicBezTo>
                  <a:cubicBezTo>
                    <a:pt x="197" y="5"/>
                    <a:pt x="197" y="5"/>
                    <a:pt x="197" y="5"/>
                  </a:cubicBezTo>
                  <a:cubicBezTo>
                    <a:pt x="198" y="5"/>
                    <a:pt x="198" y="5"/>
                    <a:pt x="198" y="5"/>
                  </a:cubicBezTo>
                  <a:cubicBezTo>
                    <a:pt x="199" y="5"/>
                    <a:pt x="199" y="5"/>
                    <a:pt x="199" y="5"/>
                  </a:cubicBezTo>
                  <a:cubicBezTo>
                    <a:pt x="200" y="5"/>
                    <a:pt x="200" y="5"/>
                    <a:pt x="200" y="5"/>
                  </a:cubicBezTo>
                  <a:cubicBezTo>
                    <a:pt x="201" y="4"/>
                    <a:pt x="201" y="4"/>
                    <a:pt x="201" y="4"/>
                  </a:cubicBezTo>
                  <a:cubicBezTo>
                    <a:pt x="201" y="3"/>
                    <a:pt x="201" y="3"/>
                    <a:pt x="201" y="3"/>
                  </a:cubicBezTo>
                  <a:cubicBezTo>
                    <a:pt x="201" y="3"/>
                    <a:pt x="201" y="3"/>
                    <a:pt x="201" y="3"/>
                  </a:cubicBezTo>
                  <a:cubicBezTo>
                    <a:pt x="201" y="3"/>
                    <a:pt x="201" y="3"/>
                    <a:pt x="201" y="3"/>
                  </a:cubicBezTo>
                  <a:cubicBezTo>
                    <a:pt x="200" y="2"/>
                    <a:pt x="200" y="2"/>
                    <a:pt x="200" y="2"/>
                  </a:cubicBezTo>
                  <a:cubicBezTo>
                    <a:pt x="200" y="2"/>
                    <a:pt x="200" y="2"/>
                    <a:pt x="200" y="2"/>
                  </a:cubicBezTo>
                  <a:cubicBezTo>
                    <a:pt x="199" y="2"/>
                    <a:pt x="199" y="2"/>
                    <a:pt x="199" y="2"/>
                  </a:cubicBezTo>
                  <a:cubicBezTo>
                    <a:pt x="199" y="1"/>
                    <a:pt x="199" y="1"/>
                    <a:pt x="199" y="1"/>
                  </a:cubicBezTo>
                  <a:cubicBezTo>
                    <a:pt x="199" y="1"/>
                    <a:pt x="199" y="1"/>
                    <a:pt x="199" y="1"/>
                  </a:cubicBezTo>
                  <a:cubicBezTo>
                    <a:pt x="199" y="1"/>
                    <a:pt x="199" y="1"/>
                    <a:pt x="199" y="1"/>
                  </a:cubicBezTo>
                  <a:cubicBezTo>
                    <a:pt x="199" y="1"/>
                    <a:pt x="199" y="1"/>
                    <a:pt x="199" y="1"/>
                  </a:cubicBezTo>
                  <a:cubicBezTo>
                    <a:pt x="200" y="0"/>
                    <a:pt x="200" y="0"/>
                    <a:pt x="200" y="0"/>
                  </a:cubicBezTo>
                  <a:cubicBezTo>
                    <a:pt x="199" y="0"/>
                    <a:pt x="199" y="0"/>
                    <a:pt x="199" y="0"/>
                  </a:cubicBezTo>
                  <a:cubicBezTo>
                    <a:pt x="198" y="1"/>
                    <a:pt x="198" y="1"/>
                    <a:pt x="198" y="1"/>
                  </a:cubicBezTo>
                  <a:cubicBezTo>
                    <a:pt x="197" y="1"/>
                    <a:pt x="197" y="1"/>
                    <a:pt x="197" y="1"/>
                  </a:cubicBezTo>
                  <a:cubicBezTo>
                    <a:pt x="196" y="1"/>
                    <a:pt x="196" y="1"/>
                    <a:pt x="196" y="1"/>
                  </a:cubicBezTo>
                  <a:cubicBezTo>
                    <a:pt x="195" y="2"/>
                    <a:pt x="195" y="2"/>
                    <a:pt x="195" y="2"/>
                  </a:cubicBezTo>
                  <a:cubicBezTo>
                    <a:pt x="193" y="3"/>
                    <a:pt x="193" y="3"/>
                    <a:pt x="193" y="3"/>
                  </a:cubicBezTo>
                  <a:cubicBezTo>
                    <a:pt x="192" y="4"/>
                    <a:pt x="192" y="4"/>
                    <a:pt x="192" y="4"/>
                  </a:cubicBezTo>
                  <a:cubicBezTo>
                    <a:pt x="190" y="4"/>
                    <a:pt x="190" y="4"/>
                    <a:pt x="190" y="4"/>
                  </a:cubicBezTo>
                  <a:cubicBezTo>
                    <a:pt x="189" y="3"/>
                    <a:pt x="189" y="3"/>
                    <a:pt x="189" y="3"/>
                  </a:cubicBezTo>
                  <a:cubicBezTo>
                    <a:pt x="188" y="3"/>
                    <a:pt x="188" y="3"/>
                    <a:pt x="188" y="3"/>
                  </a:cubicBezTo>
                  <a:cubicBezTo>
                    <a:pt x="188" y="3"/>
                    <a:pt x="188" y="3"/>
                    <a:pt x="188" y="3"/>
                  </a:cubicBezTo>
                  <a:cubicBezTo>
                    <a:pt x="188" y="3"/>
                    <a:pt x="188" y="3"/>
                    <a:pt x="188" y="3"/>
                  </a:cubicBezTo>
                  <a:cubicBezTo>
                    <a:pt x="187" y="2"/>
                    <a:pt x="187" y="2"/>
                    <a:pt x="187" y="2"/>
                  </a:cubicBezTo>
                  <a:cubicBezTo>
                    <a:pt x="186" y="3"/>
                    <a:pt x="186" y="3"/>
                    <a:pt x="186" y="3"/>
                  </a:cubicBezTo>
                  <a:cubicBezTo>
                    <a:pt x="186" y="3"/>
                    <a:pt x="186" y="3"/>
                    <a:pt x="186" y="3"/>
                  </a:cubicBezTo>
                  <a:cubicBezTo>
                    <a:pt x="185" y="3"/>
                    <a:pt x="185" y="3"/>
                    <a:pt x="185" y="3"/>
                  </a:cubicBezTo>
                  <a:cubicBezTo>
                    <a:pt x="185" y="3"/>
                    <a:pt x="185" y="3"/>
                    <a:pt x="185" y="3"/>
                  </a:cubicBezTo>
                  <a:cubicBezTo>
                    <a:pt x="185" y="2"/>
                    <a:pt x="185" y="2"/>
                    <a:pt x="185" y="2"/>
                  </a:cubicBezTo>
                  <a:cubicBezTo>
                    <a:pt x="186" y="2"/>
                    <a:pt x="186" y="2"/>
                    <a:pt x="186" y="2"/>
                  </a:cubicBezTo>
                  <a:cubicBezTo>
                    <a:pt x="186" y="2"/>
                    <a:pt x="186" y="2"/>
                    <a:pt x="186" y="2"/>
                  </a:cubicBezTo>
                  <a:cubicBezTo>
                    <a:pt x="185" y="2"/>
                    <a:pt x="185" y="2"/>
                    <a:pt x="185" y="2"/>
                  </a:cubicBezTo>
                  <a:cubicBezTo>
                    <a:pt x="183" y="3"/>
                    <a:pt x="183" y="3"/>
                    <a:pt x="183" y="3"/>
                  </a:cubicBezTo>
                  <a:cubicBezTo>
                    <a:pt x="182" y="3"/>
                    <a:pt x="182" y="3"/>
                    <a:pt x="182" y="3"/>
                  </a:cubicBezTo>
                  <a:cubicBezTo>
                    <a:pt x="181" y="4"/>
                    <a:pt x="181" y="4"/>
                    <a:pt x="181" y="4"/>
                  </a:cubicBezTo>
                  <a:cubicBezTo>
                    <a:pt x="181" y="5"/>
                    <a:pt x="181" y="5"/>
                    <a:pt x="181" y="5"/>
                  </a:cubicBezTo>
                  <a:cubicBezTo>
                    <a:pt x="182" y="5"/>
                    <a:pt x="182" y="5"/>
                    <a:pt x="182" y="5"/>
                  </a:cubicBezTo>
                  <a:cubicBezTo>
                    <a:pt x="182" y="6"/>
                    <a:pt x="182" y="6"/>
                    <a:pt x="182" y="6"/>
                  </a:cubicBezTo>
                  <a:cubicBezTo>
                    <a:pt x="181" y="6"/>
                    <a:pt x="181" y="6"/>
                    <a:pt x="181" y="6"/>
                  </a:cubicBezTo>
                  <a:cubicBezTo>
                    <a:pt x="180" y="6"/>
                    <a:pt x="180" y="6"/>
                    <a:pt x="180" y="6"/>
                  </a:cubicBezTo>
                  <a:cubicBezTo>
                    <a:pt x="179" y="8"/>
                    <a:pt x="179" y="8"/>
                    <a:pt x="179" y="8"/>
                  </a:cubicBezTo>
                  <a:cubicBezTo>
                    <a:pt x="178" y="10"/>
                    <a:pt x="178" y="10"/>
                    <a:pt x="178" y="10"/>
                  </a:cubicBezTo>
                  <a:cubicBezTo>
                    <a:pt x="178" y="10"/>
                    <a:pt x="178" y="10"/>
                    <a:pt x="178" y="10"/>
                  </a:cubicBezTo>
                  <a:cubicBezTo>
                    <a:pt x="178" y="9"/>
                    <a:pt x="178" y="9"/>
                    <a:pt x="178" y="9"/>
                  </a:cubicBezTo>
                  <a:cubicBezTo>
                    <a:pt x="178" y="8"/>
                    <a:pt x="178" y="8"/>
                    <a:pt x="178" y="8"/>
                  </a:cubicBezTo>
                  <a:cubicBezTo>
                    <a:pt x="179" y="6"/>
                    <a:pt x="179" y="6"/>
                    <a:pt x="179" y="6"/>
                  </a:cubicBezTo>
                  <a:cubicBezTo>
                    <a:pt x="179" y="6"/>
                    <a:pt x="179" y="6"/>
                    <a:pt x="179" y="6"/>
                  </a:cubicBezTo>
                  <a:cubicBezTo>
                    <a:pt x="179" y="6"/>
                    <a:pt x="179" y="6"/>
                    <a:pt x="179" y="6"/>
                  </a:cubicBezTo>
                  <a:cubicBezTo>
                    <a:pt x="177" y="7"/>
                    <a:pt x="177" y="7"/>
                    <a:pt x="177" y="7"/>
                  </a:cubicBezTo>
                  <a:cubicBezTo>
                    <a:pt x="176" y="7"/>
                    <a:pt x="176" y="7"/>
                    <a:pt x="176" y="7"/>
                  </a:cubicBezTo>
                  <a:cubicBezTo>
                    <a:pt x="175" y="6"/>
                    <a:pt x="175" y="6"/>
                    <a:pt x="175" y="6"/>
                  </a:cubicBezTo>
                  <a:cubicBezTo>
                    <a:pt x="174" y="5"/>
                    <a:pt x="174" y="5"/>
                    <a:pt x="174" y="5"/>
                  </a:cubicBezTo>
                  <a:cubicBezTo>
                    <a:pt x="173" y="5"/>
                    <a:pt x="173" y="5"/>
                    <a:pt x="173" y="5"/>
                  </a:cubicBezTo>
                  <a:cubicBezTo>
                    <a:pt x="173" y="5"/>
                    <a:pt x="173" y="5"/>
                    <a:pt x="173" y="5"/>
                  </a:cubicBezTo>
                  <a:cubicBezTo>
                    <a:pt x="173" y="6"/>
                    <a:pt x="173" y="6"/>
                    <a:pt x="173" y="6"/>
                  </a:cubicBezTo>
                  <a:cubicBezTo>
                    <a:pt x="174" y="6"/>
                    <a:pt x="174" y="6"/>
                    <a:pt x="174" y="6"/>
                  </a:cubicBezTo>
                  <a:cubicBezTo>
                    <a:pt x="175" y="7"/>
                    <a:pt x="175" y="7"/>
                    <a:pt x="175" y="7"/>
                  </a:cubicBezTo>
                  <a:cubicBezTo>
                    <a:pt x="174" y="7"/>
                    <a:pt x="174" y="7"/>
                    <a:pt x="174" y="7"/>
                  </a:cubicBezTo>
                  <a:cubicBezTo>
                    <a:pt x="173" y="7"/>
                    <a:pt x="173" y="7"/>
                    <a:pt x="173" y="7"/>
                  </a:cubicBezTo>
                  <a:cubicBezTo>
                    <a:pt x="172" y="6"/>
                    <a:pt x="172" y="6"/>
                    <a:pt x="172" y="6"/>
                  </a:cubicBezTo>
                  <a:cubicBezTo>
                    <a:pt x="170" y="7"/>
                    <a:pt x="170" y="7"/>
                    <a:pt x="170" y="7"/>
                  </a:cubicBezTo>
                  <a:cubicBezTo>
                    <a:pt x="167" y="9"/>
                    <a:pt x="167" y="9"/>
                    <a:pt x="167" y="9"/>
                  </a:cubicBezTo>
                  <a:cubicBezTo>
                    <a:pt x="165" y="10"/>
                    <a:pt x="165" y="10"/>
                    <a:pt x="165" y="10"/>
                  </a:cubicBezTo>
                  <a:cubicBezTo>
                    <a:pt x="163" y="11"/>
                    <a:pt x="163" y="11"/>
                    <a:pt x="163" y="11"/>
                  </a:cubicBezTo>
                  <a:cubicBezTo>
                    <a:pt x="161" y="13"/>
                    <a:pt x="161" y="13"/>
                    <a:pt x="161" y="13"/>
                  </a:cubicBezTo>
                  <a:cubicBezTo>
                    <a:pt x="159" y="14"/>
                    <a:pt x="159" y="14"/>
                    <a:pt x="159" y="14"/>
                  </a:cubicBezTo>
                  <a:cubicBezTo>
                    <a:pt x="158" y="15"/>
                    <a:pt x="158" y="15"/>
                    <a:pt x="158" y="15"/>
                  </a:cubicBezTo>
                  <a:cubicBezTo>
                    <a:pt x="157" y="15"/>
                    <a:pt x="157" y="15"/>
                    <a:pt x="157" y="15"/>
                  </a:cubicBezTo>
                  <a:cubicBezTo>
                    <a:pt x="156" y="16"/>
                    <a:pt x="156" y="16"/>
                    <a:pt x="156" y="16"/>
                  </a:cubicBezTo>
                  <a:cubicBezTo>
                    <a:pt x="155" y="16"/>
                    <a:pt x="155" y="16"/>
                    <a:pt x="155" y="16"/>
                  </a:cubicBezTo>
                  <a:cubicBezTo>
                    <a:pt x="153" y="17"/>
                    <a:pt x="153" y="17"/>
                    <a:pt x="153" y="17"/>
                  </a:cubicBezTo>
                  <a:cubicBezTo>
                    <a:pt x="152" y="17"/>
                    <a:pt x="152" y="17"/>
                    <a:pt x="152" y="17"/>
                  </a:cubicBezTo>
                  <a:cubicBezTo>
                    <a:pt x="151" y="16"/>
                    <a:pt x="151" y="16"/>
                    <a:pt x="151" y="16"/>
                  </a:cubicBezTo>
                  <a:cubicBezTo>
                    <a:pt x="150" y="16"/>
                    <a:pt x="150" y="16"/>
                    <a:pt x="150" y="16"/>
                  </a:cubicBezTo>
                  <a:cubicBezTo>
                    <a:pt x="149" y="15"/>
                    <a:pt x="149" y="15"/>
                    <a:pt x="149" y="15"/>
                  </a:cubicBezTo>
                  <a:cubicBezTo>
                    <a:pt x="148" y="15"/>
                    <a:pt x="148" y="15"/>
                    <a:pt x="148" y="15"/>
                  </a:cubicBezTo>
                  <a:cubicBezTo>
                    <a:pt x="146" y="14"/>
                    <a:pt x="146" y="14"/>
                    <a:pt x="146" y="14"/>
                  </a:cubicBezTo>
                  <a:cubicBezTo>
                    <a:pt x="146" y="15"/>
                    <a:pt x="146" y="15"/>
                    <a:pt x="146" y="15"/>
                  </a:cubicBezTo>
                  <a:cubicBezTo>
                    <a:pt x="145" y="15"/>
                    <a:pt x="145" y="15"/>
                    <a:pt x="145" y="15"/>
                  </a:cubicBezTo>
                  <a:cubicBezTo>
                    <a:pt x="143" y="17"/>
                    <a:pt x="143" y="17"/>
                    <a:pt x="143" y="17"/>
                  </a:cubicBezTo>
                  <a:cubicBezTo>
                    <a:pt x="143" y="18"/>
                    <a:pt x="143" y="18"/>
                    <a:pt x="143" y="18"/>
                  </a:cubicBezTo>
                  <a:cubicBezTo>
                    <a:pt x="142" y="19"/>
                    <a:pt x="142" y="19"/>
                    <a:pt x="142" y="19"/>
                  </a:cubicBezTo>
                  <a:cubicBezTo>
                    <a:pt x="141" y="20"/>
                    <a:pt x="141" y="20"/>
                    <a:pt x="141" y="20"/>
                  </a:cubicBezTo>
                  <a:cubicBezTo>
                    <a:pt x="141" y="20"/>
                    <a:pt x="141" y="20"/>
                    <a:pt x="141" y="20"/>
                  </a:cubicBezTo>
                  <a:cubicBezTo>
                    <a:pt x="140" y="19"/>
                    <a:pt x="140" y="19"/>
                    <a:pt x="140" y="19"/>
                  </a:cubicBezTo>
                  <a:cubicBezTo>
                    <a:pt x="140" y="20"/>
                    <a:pt x="140" y="20"/>
                    <a:pt x="140" y="20"/>
                  </a:cubicBezTo>
                  <a:cubicBezTo>
                    <a:pt x="140" y="21"/>
                    <a:pt x="140" y="21"/>
                    <a:pt x="140" y="21"/>
                  </a:cubicBezTo>
                  <a:cubicBezTo>
                    <a:pt x="142" y="25"/>
                    <a:pt x="142" y="25"/>
                    <a:pt x="142" y="25"/>
                  </a:cubicBezTo>
                  <a:cubicBezTo>
                    <a:pt x="143" y="27"/>
                    <a:pt x="143" y="27"/>
                    <a:pt x="143" y="27"/>
                  </a:cubicBezTo>
                  <a:cubicBezTo>
                    <a:pt x="143" y="30"/>
                    <a:pt x="143" y="30"/>
                    <a:pt x="143" y="30"/>
                  </a:cubicBezTo>
                  <a:cubicBezTo>
                    <a:pt x="143" y="32"/>
                    <a:pt x="143" y="32"/>
                    <a:pt x="143" y="32"/>
                  </a:cubicBezTo>
                  <a:cubicBezTo>
                    <a:pt x="142" y="34"/>
                    <a:pt x="142" y="34"/>
                    <a:pt x="142" y="34"/>
                  </a:cubicBezTo>
                  <a:cubicBezTo>
                    <a:pt x="141" y="35"/>
                    <a:pt x="141" y="35"/>
                    <a:pt x="141" y="35"/>
                  </a:cubicBezTo>
                  <a:cubicBezTo>
                    <a:pt x="141" y="35"/>
                    <a:pt x="141" y="35"/>
                    <a:pt x="141" y="35"/>
                  </a:cubicBezTo>
                  <a:cubicBezTo>
                    <a:pt x="143" y="37"/>
                    <a:pt x="143" y="37"/>
                    <a:pt x="143" y="37"/>
                  </a:cubicBezTo>
                  <a:cubicBezTo>
                    <a:pt x="144" y="37"/>
                    <a:pt x="144" y="37"/>
                    <a:pt x="144" y="37"/>
                  </a:cubicBezTo>
                  <a:cubicBezTo>
                    <a:pt x="144" y="37"/>
                    <a:pt x="144" y="37"/>
                    <a:pt x="144" y="37"/>
                  </a:cubicBezTo>
                  <a:cubicBezTo>
                    <a:pt x="144" y="37"/>
                    <a:pt x="144" y="37"/>
                    <a:pt x="144" y="37"/>
                  </a:cubicBezTo>
                  <a:cubicBezTo>
                    <a:pt x="145" y="37"/>
                    <a:pt x="145" y="37"/>
                    <a:pt x="145" y="37"/>
                  </a:cubicBezTo>
                  <a:cubicBezTo>
                    <a:pt x="145" y="37"/>
                    <a:pt x="145" y="37"/>
                    <a:pt x="145" y="37"/>
                  </a:cubicBezTo>
                  <a:cubicBezTo>
                    <a:pt x="145" y="37"/>
                    <a:pt x="145" y="37"/>
                    <a:pt x="145" y="37"/>
                  </a:cubicBezTo>
                  <a:cubicBezTo>
                    <a:pt x="145" y="38"/>
                    <a:pt x="145" y="38"/>
                    <a:pt x="145" y="38"/>
                  </a:cubicBezTo>
                  <a:cubicBezTo>
                    <a:pt x="147" y="39"/>
                    <a:pt x="147" y="39"/>
                    <a:pt x="147" y="39"/>
                  </a:cubicBezTo>
                  <a:cubicBezTo>
                    <a:pt x="146" y="39"/>
                    <a:pt x="146" y="39"/>
                    <a:pt x="146" y="39"/>
                  </a:cubicBezTo>
                  <a:cubicBezTo>
                    <a:pt x="145" y="39"/>
                    <a:pt x="145" y="39"/>
                    <a:pt x="145" y="39"/>
                  </a:cubicBezTo>
                  <a:cubicBezTo>
                    <a:pt x="145" y="40"/>
                    <a:pt x="145" y="40"/>
                    <a:pt x="145" y="40"/>
                  </a:cubicBezTo>
                  <a:cubicBezTo>
                    <a:pt x="145" y="42"/>
                    <a:pt x="145" y="42"/>
                    <a:pt x="145" y="42"/>
                  </a:cubicBezTo>
                  <a:cubicBezTo>
                    <a:pt x="145" y="43"/>
                    <a:pt x="145" y="43"/>
                    <a:pt x="145" y="43"/>
                  </a:cubicBezTo>
                  <a:cubicBezTo>
                    <a:pt x="146" y="43"/>
                    <a:pt x="146" y="43"/>
                    <a:pt x="146" y="43"/>
                  </a:cubicBezTo>
                  <a:cubicBezTo>
                    <a:pt x="146" y="43"/>
                    <a:pt x="146" y="43"/>
                    <a:pt x="146" y="43"/>
                  </a:cubicBezTo>
                  <a:cubicBezTo>
                    <a:pt x="147" y="42"/>
                    <a:pt x="147" y="42"/>
                    <a:pt x="147" y="42"/>
                  </a:cubicBezTo>
                  <a:cubicBezTo>
                    <a:pt x="148" y="43"/>
                    <a:pt x="148" y="43"/>
                    <a:pt x="148" y="43"/>
                  </a:cubicBezTo>
                  <a:cubicBezTo>
                    <a:pt x="148" y="43"/>
                    <a:pt x="148" y="43"/>
                    <a:pt x="148" y="43"/>
                  </a:cubicBezTo>
                  <a:cubicBezTo>
                    <a:pt x="149" y="43"/>
                    <a:pt x="149" y="43"/>
                    <a:pt x="149" y="43"/>
                  </a:cubicBezTo>
                  <a:cubicBezTo>
                    <a:pt x="151" y="43"/>
                    <a:pt x="151" y="43"/>
                    <a:pt x="151" y="43"/>
                  </a:cubicBezTo>
                  <a:cubicBezTo>
                    <a:pt x="152" y="44"/>
                    <a:pt x="152" y="44"/>
                    <a:pt x="152" y="44"/>
                  </a:cubicBezTo>
                  <a:cubicBezTo>
                    <a:pt x="151" y="44"/>
                    <a:pt x="151" y="44"/>
                    <a:pt x="151" y="44"/>
                  </a:cubicBezTo>
                  <a:cubicBezTo>
                    <a:pt x="151" y="45"/>
                    <a:pt x="151" y="45"/>
                    <a:pt x="151" y="45"/>
                  </a:cubicBezTo>
                  <a:cubicBezTo>
                    <a:pt x="151" y="46"/>
                    <a:pt x="151" y="46"/>
                    <a:pt x="151" y="46"/>
                  </a:cubicBezTo>
                  <a:cubicBezTo>
                    <a:pt x="149" y="46"/>
                    <a:pt x="149" y="46"/>
                    <a:pt x="149" y="46"/>
                  </a:cubicBezTo>
                  <a:cubicBezTo>
                    <a:pt x="149" y="46"/>
                    <a:pt x="149" y="46"/>
                    <a:pt x="149" y="46"/>
                  </a:cubicBezTo>
                  <a:cubicBezTo>
                    <a:pt x="149" y="45"/>
                    <a:pt x="149" y="45"/>
                    <a:pt x="149" y="45"/>
                  </a:cubicBezTo>
                  <a:cubicBezTo>
                    <a:pt x="148" y="46"/>
                    <a:pt x="148" y="46"/>
                    <a:pt x="148" y="46"/>
                  </a:cubicBezTo>
                  <a:cubicBezTo>
                    <a:pt x="147" y="45"/>
                    <a:pt x="147" y="45"/>
                    <a:pt x="147" y="45"/>
                  </a:cubicBezTo>
                  <a:cubicBezTo>
                    <a:pt x="146" y="45"/>
                    <a:pt x="146" y="45"/>
                    <a:pt x="146" y="45"/>
                  </a:cubicBezTo>
                  <a:cubicBezTo>
                    <a:pt x="146" y="44"/>
                    <a:pt x="146" y="44"/>
                    <a:pt x="146" y="44"/>
                  </a:cubicBezTo>
                  <a:cubicBezTo>
                    <a:pt x="145" y="44"/>
                    <a:pt x="145" y="44"/>
                    <a:pt x="145" y="44"/>
                  </a:cubicBezTo>
                  <a:cubicBezTo>
                    <a:pt x="145" y="44"/>
                    <a:pt x="145" y="44"/>
                    <a:pt x="145" y="44"/>
                  </a:cubicBezTo>
                  <a:cubicBezTo>
                    <a:pt x="144" y="43"/>
                    <a:pt x="144" y="43"/>
                    <a:pt x="144" y="43"/>
                  </a:cubicBezTo>
                  <a:cubicBezTo>
                    <a:pt x="144" y="42"/>
                    <a:pt x="144" y="42"/>
                    <a:pt x="144" y="42"/>
                  </a:cubicBezTo>
                  <a:cubicBezTo>
                    <a:pt x="145" y="39"/>
                    <a:pt x="145" y="39"/>
                    <a:pt x="145" y="39"/>
                  </a:cubicBezTo>
                  <a:cubicBezTo>
                    <a:pt x="145" y="39"/>
                    <a:pt x="145" y="39"/>
                    <a:pt x="145" y="39"/>
                  </a:cubicBezTo>
                  <a:cubicBezTo>
                    <a:pt x="144" y="39"/>
                    <a:pt x="144" y="39"/>
                    <a:pt x="144" y="39"/>
                  </a:cubicBezTo>
                  <a:cubicBezTo>
                    <a:pt x="144" y="39"/>
                    <a:pt x="144" y="39"/>
                    <a:pt x="144" y="39"/>
                  </a:cubicBezTo>
                  <a:cubicBezTo>
                    <a:pt x="143" y="42"/>
                    <a:pt x="143" y="42"/>
                    <a:pt x="143" y="42"/>
                  </a:cubicBezTo>
                  <a:cubicBezTo>
                    <a:pt x="143" y="43"/>
                    <a:pt x="143" y="43"/>
                    <a:pt x="143" y="43"/>
                  </a:cubicBezTo>
                  <a:cubicBezTo>
                    <a:pt x="142" y="44"/>
                    <a:pt x="142" y="44"/>
                    <a:pt x="142" y="44"/>
                  </a:cubicBezTo>
                  <a:cubicBezTo>
                    <a:pt x="142" y="45"/>
                    <a:pt x="142" y="45"/>
                    <a:pt x="142" y="45"/>
                  </a:cubicBezTo>
                  <a:cubicBezTo>
                    <a:pt x="143" y="44"/>
                    <a:pt x="143" y="44"/>
                    <a:pt x="143" y="44"/>
                  </a:cubicBezTo>
                  <a:cubicBezTo>
                    <a:pt x="143" y="44"/>
                    <a:pt x="143" y="44"/>
                    <a:pt x="143" y="44"/>
                  </a:cubicBezTo>
                  <a:cubicBezTo>
                    <a:pt x="144" y="44"/>
                    <a:pt x="144" y="44"/>
                    <a:pt x="144" y="44"/>
                  </a:cubicBezTo>
                  <a:cubicBezTo>
                    <a:pt x="145" y="44"/>
                    <a:pt x="145" y="44"/>
                    <a:pt x="145" y="44"/>
                  </a:cubicBezTo>
                  <a:cubicBezTo>
                    <a:pt x="145" y="45"/>
                    <a:pt x="145" y="45"/>
                    <a:pt x="145" y="45"/>
                  </a:cubicBezTo>
                  <a:cubicBezTo>
                    <a:pt x="145" y="46"/>
                    <a:pt x="145" y="46"/>
                    <a:pt x="145" y="46"/>
                  </a:cubicBezTo>
                  <a:cubicBezTo>
                    <a:pt x="144" y="47"/>
                    <a:pt x="144" y="47"/>
                    <a:pt x="144" y="47"/>
                  </a:cubicBezTo>
                  <a:cubicBezTo>
                    <a:pt x="143" y="48"/>
                    <a:pt x="143" y="48"/>
                    <a:pt x="143" y="48"/>
                  </a:cubicBezTo>
                  <a:cubicBezTo>
                    <a:pt x="144" y="46"/>
                    <a:pt x="144" y="46"/>
                    <a:pt x="144" y="46"/>
                  </a:cubicBezTo>
                  <a:cubicBezTo>
                    <a:pt x="144" y="46"/>
                    <a:pt x="144" y="46"/>
                    <a:pt x="144" y="46"/>
                  </a:cubicBezTo>
                  <a:cubicBezTo>
                    <a:pt x="144" y="46"/>
                    <a:pt x="144" y="46"/>
                    <a:pt x="144" y="46"/>
                  </a:cubicBezTo>
                  <a:cubicBezTo>
                    <a:pt x="143" y="45"/>
                    <a:pt x="143" y="45"/>
                    <a:pt x="143" y="45"/>
                  </a:cubicBezTo>
                  <a:cubicBezTo>
                    <a:pt x="143" y="46"/>
                    <a:pt x="143" y="46"/>
                    <a:pt x="143" y="46"/>
                  </a:cubicBezTo>
                  <a:cubicBezTo>
                    <a:pt x="141" y="47"/>
                    <a:pt x="141" y="47"/>
                    <a:pt x="141" y="47"/>
                  </a:cubicBezTo>
                  <a:cubicBezTo>
                    <a:pt x="141" y="48"/>
                    <a:pt x="141" y="48"/>
                    <a:pt x="141" y="48"/>
                  </a:cubicBezTo>
                  <a:cubicBezTo>
                    <a:pt x="141" y="48"/>
                    <a:pt x="141" y="48"/>
                    <a:pt x="141" y="48"/>
                  </a:cubicBezTo>
                  <a:cubicBezTo>
                    <a:pt x="140" y="48"/>
                    <a:pt x="140" y="48"/>
                    <a:pt x="140" y="48"/>
                  </a:cubicBezTo>
                  <a:cubicBezTo>
                    <a:pt x="140" y="47"/>
                    <a:pt x="140" y="47"/>
                    <a:pt x="140" y="47"/>
                  </a:cubicBezTo>
                  <a:cubicBezTo>
                    <a:pt x="139" y="47"/>
                    <a:pt x="139" y="47"/>
                    <a:pt x="139" y="47"/>
                  </a:cubicBezTo>
                  <a:cubicBezTo>
                    <a:pt x="138" y="47"/>
                    <a:pt x="138" y="47"/>
                    <a:pt x="138" y="47"/>
                  </a:cubicBezTo>
                  <a:cubicBezTo>
                    <a:pt x="137" y="47"/>
                    <a:pt x="137" y="47"/>
                    <a:pt x="137" y="47"/>
                  </a:cubicBezTo>
                  <a:cubicBezTo>
                    <a:pt x="137" y="46"/>
                    <a:pt x="137" y="46"/>
                    <a:pt x="137" y="46"/>
                  </a:cubicBezTo>
                  <a:cubicBezTo>
                    <a:pt x="137" y="46"/>
                    <a:pt x="137" y="46"/>
                    <a:pt x="137" y="46"/>
                  </a:cubicBezTo>
                  <a:cubicBezTo>
                    <a:pt x="136" y="46"/>
                    <a:pt x="136" y="46"/>
                    <a:pt x="136" y="46"/>
                  </a:cubicBezTo>
                  <a:cubicBezTo>
                    <a:pt x="136" y="46"/>
                    <a:pt x="136" y="46"/>
                    <a:pt x="136" y="46"/>
                  </a:cubicBezTo>
                  <a:cubicBezTo>
                    <a:pt x="135" y="46"/>
                    <a:pt x="135" y="46"/>
                    <a:pt x="135" y="46"/>
                  </a:cubicBezTo>
                  <a:cubicBezTo>
                    <a:pt x="135" y="45"/>
                    <a:pt x="135" y="45"/>
                    <a:pt x="135" y="45"/>
                  </a:cubicBezTo>
                  <a:cubicBezTo>
                    <a:pt x="134" y="46"/>
                    <a:pt x="134" y="46"/>
                    <a:pt x="134" y="46"/>
                  </a:cubicBezTo>
                  <a:cubicBezTo>
                    <a:pt x="134" y="45"/>
                    <a:pt x="134" y="45"/>
                    <a:pt x="134" y="45"/>
                  </a:cubicBezTo>
                  <a:cubicBezTo>
                    <a:pt x="134" y="45"/>
                    <a:pt x="134" y="45"/>
                    <a:pt x="134" y="45"/>
                  </a:cubicBezTo>
                  <a:cubicBezTo>
                    <a:pt x="133" y="44"/>
                    <a:pt x="133" y="44"/>
                    <a:pt x="133" y="44"/>
                  </a:cubicBezTo>
                  <a:cubicBezTo>
                    <a:pt x="133" y="43"/>
                    <a:pt x="133" y="43"/>
                    <a:pt x="133" y="43"/>
                  </a:cubicBezTo>
                  <a:cubicBezTo>
                    <a:pt x="134" y="43"/>
                    <a:pt x="134" y="43"/>
                    <a:pt x="134" y="43"/>
                  </a:cubicBezTo>
                  <a:cubicBezTo>
                    <a:pt x="135" y="42"/>
                    <a:pt x="135" y="42"/>
                    <a:pt x="135" y="42"/>
                  </a:cubicBezTo>
                  <a:cubicBezTo>
                    <a:pt x="136" y="42"/>
                    <a:pt x="136" y="42"/>
                    <a:pt x="136" y="42"/>
                  </a:cubicBezTo>
                  <a:cubicBezTo>
                    <a:pt x="136" y="41"/>
                    <a:pt x="136" y="41"/>
                    <a:pt x="136" y="41"/>
                  </a:cubicBezTo>
                  <a:cubicBezTo>
                    <a:pt x="136" y="41"/>
                    <a:pt x="136" y="41"/>
                    <a:pt x="136" y="41"/>
                  </a:cubicBezTo>
                  <a:cubicBezTo>
                    <a:pt x="135" y="40"/>
                    <a:pt x="135" y="40"/>
                    <a:pt x="135" y="40"/>
                  </a:cubicBezTo>
                  <a:cubicBezTo>
                    <a:pt x="134" y="39"/>
                    <a:pt x="134" y="39"/>
                    <a:pt x="134" y="39"/>
                  </a:cubicBezTo>
                  <a:cubicBezTo>
                    <a:pt x="133" y="39"/>
                    <a:pt x="133" y="39"/>
                    <a:pt x="133" y="39"/>
                  </a:cubicBezTo>
                  <a:cubicBezTo>
                    <a:pt x="132" y="40"/>
                    <a:pt x="132" y="40"/>
                    <a:pt x="132" y="40"/>
                  </a:cubicBezTo>
                  <a:cubicBezTo>
                    <a:pt x="131" y="40"/>
                    <a:pt x="131" y="40"/>
                    <a:pt x="131" y="40"/>
                  </a:cubicBezTo>
                  <a:cubicBezTo>
                    <a:pt x="131" y="40"/>
                    <a:pt x="131" y="40"/>
                    <a:pt x="131" y="40"/>
                  </a:cubicBezTo>
                  <a:cubicBezTo>
                    <a:pt x="130" y="40"/>
                    <a:pt x="130" y="40"/>
                    <a:pt x="130" y="40"/>
                  </a:cubicBezTo>
                  <a:cubicBezTo>
                    <a:pt x="127" y="41"/>
                    <a:pt x="127" y="41"/>
                    <a:pt x="127" y="41"/>
                  </a:cubicBezTo>
                  <a:cubicBezTo>
                    <a:pt x="127" y="41"/>
                    <a:pt x="127" y="41"/>
                    <a:pt x="127" y="41"/>
                  </a:cubicBezTo>
                  <a:cubicBezTo>
                    <a:pt x="127" y="42"/>
                    <a:pt x="127" y="42"/>
                    <a:pt x="127" y="42"/>
                  </a:cubicBezTo>
                  <a:cubicBezTo>
                    <a:pt x="128" y="42"/>
                    <a:pt x="128" y="42"/>
                    <a:pt x="128" y="42"/>
                  </a:cubicBezTo>
                  <a:cubicBezTo>
                    <a:pt x="128" y="43"/>
                    <a:pt x="128" y="43"/>
                    <a:pt x="128" y="43"/>
                  </a:cubicBezTo>
                  <a:cubicBezTo>
                    <a:pt x="127" y="42"/>
                    <a:pt x="127" y="42"/>
                    <a:pt x="127" y="42"/>
                  </a:cubicBezTo>
                  <a:cubicBezTo>
                    <a:pt x="127" y="42"/>
                    <a:pt x="127" y="42"/>
                    <a:pt x="127" y="42"/>
                  </a:cubicBezTo>
                  <a:cubicBezTo>
                    <a:pt x="126" y="42"/>
                    <a:pt x="126" y="42"/>
                    <a:pt x="126" y="42"/>
                  </a:cubicBezTo>
                  <a:cubicBezTo>
                    <a:pt x="125" y="42"/>
                    <a:pt x="125" y="42"/>
                    <a:pt x="125" y="42"/>
                  </a:cubicBezTo>
                  <a:cubicBezTo>
                    <a:pt x="124" y="42"/>
                    <a:pt x="124" y="42"/>
                    <a:pt x="124" y="42"/>
                  </a:cubicBezTo>
                  <a:cubicBezTo>
                    <a:pt x="122" y="42"/>
                    <a:pt x="122" y="42"/>
                    <a:pt x="122" y="42"/>
                  </a:cubicBezTo>
                  <a:cubicBezTo>
                    <a:pt x="122" y="42"/>
                    <a:pt x="122" y="42"/>
                    <a:pt x="122" y="42"/>
                  </a:cubicBezTo>
                  <a:cubicBezTo>
                    <a:pt x="122" y="43"/>
                    <a:pt x="122" y="43"/>
                    <a:pt x="122" y="43"/>
                  </a:cubicBezTo>
                  <a:cubicBezTo>
                    <a:pt x="121" y="43"/>
                    <a:pt x="121" y="43"/>
                    <a:pt x="121" y="43"/>
                  </a:cubicBezTo>
                  <a:cubicBezTo>
                    <a:pt x="120" y="42"/>
                    <a:pt x="120" y="42"/>
                    <a:pt x="120" y="42"/>
                  </a:cubicBezTo>
                  <a:cubicBezTo>
                    <a:pt x="120" y="42"/>
                    <a:pt x="120" y="42"/>
                    <a:pt x="120" y="42"/>
                  </a:cubicBezTo>
                  <a:cubicBezTo>
                    <a:pt x="119" y="43"/>
                    <a:pt x="119" y="43"/>
                    <a:pt x="119" y="43"/>
                  </a:cubicBezTo>
                  <a:cubicBezTo>
                    <a:pt x="119" y="44"/>
                    <a:pt x="119" y="44"/>
                    <a:pt x="119" y="44"/>
                  </a:cubicBezTo>
                  <a:cubicBezTo>
                    <a:pt x="118" y="44"/>
                    <a:pt x="118" y="44"/>
                    <a:pt x="118" y="44"/>
                  </a:cubicBezTo>
                  <a:cubicBezTo>
                    <a:pt x="117" y="44"/>
                    <a:pt x="117" y="44"/>
                    <a:pt x="117" y="44"/>
                  </a:cubicBezTo>
                  <a:cubicBezTo>
                    <a:pt x="116" y="45"/>
                    <a:pt x="116" y="45"/>
                    <a:pt x="116" y="45"/>
                  </a:cubicBezTo>
                  <a:cubicBezTo>
                    <a:pt x="115" y="45"/>
                    <a:pt x="115" y="45"/>
                    <a:pt x="115" y="45"/>
                  </a:cubicBezTo>
                  <a:cubicBezTo>
                    <a:pt x="115" y="45"/>
                    <a:pt x="115" y="45"/>
                    <a:pt x="115" y="45"/>
                  </a:cubicBezTo>
                  <a:cubicBezTo>
                    <a:pt x="116" y="44"/>
                    <a:pt x="116" y="44"/>
                    <a:pt x="116" y="44"/>
                  </a:cubicBezTo>
                  <a:cubicBezTo>
                    <a:pt x="115" y="44"/>
                    <a:pt x="115" y="44"/>
                    <a:pt x="115" y="44"/>
                  </a:cubicBezTo>
                  <a:cubicBezTo>
                    <a:pt x="114" y="45"/>
                    <a:pt x="114" y="45"/>
                    <a:pt x="114" y="45"/>
                  </a:cubicBezTo>
                  <a:cubicBezTo>
                    <a:pt x="114" y="46"/>
                    <a:pt x="114" y="46"/>
                    <a:pt x="114" y="46"/>
                  </a:cubicBezTo>
                  <a:cubicBezTo>
                    <a:pt x="115" y="47"/>
                    <a:pt x="115" y="47"/>
                    <a:pt x="115" y="47"/>
                  </a:cubicBezTo>
                  <a:cubicBezTo>
                    <a:pt x="116" y="49"/>
                    <a:pt x="116" y="49"/>
                    <a:pt x="116" y="49"/>
                  </a:cubicBezTo>
                  <a:cubicBezTo>
                    <a:pt x="118" y="49"/>
                    <a:pt x="118" y="49"/>
                    <a:pt x="118" y="49"/>
                  </a:cubicBezTo>
                  <a:cubicBezTo>
                    <a:pt x="119" y="50"/>
                    <a:pt x="119" y="50"/>
                    <a:pt x="119" y="50"/>
                  </a:cubicBezTo>
                  <a:cubicBezTo>
                    <a:pt x="120" y="51"/>
                    <a:pt x="120" y="51"/>
                    <a:pt x="120" y="51"/>
                  </a:cubicBezTo>
                  <a:cubicBezTo>
                    <a:pt x="120" y="52"/>
                    <a:pt x="120" y="52"/>
                    <a:pt x="120" y="52"/>
                  </a:cubicBezTo>
                  <a:cubicBezTo>
                    <a:pt x="121" y="52"/>
                    <a:pt x="121" y="52"/>
                    <a:pt x="121" y="52"/>
                  </a:cubicBezTo>
                  <a:cubicBezTo>
                    <a:pt x="122" y="52"/>
                    <a:pt x="122" y="52"/>
                    <a:pt x="122" y="52"/>
                  </a:cubicBezTo>
                  <a:cubicBezTo>
                    <a:pt x="122" y="52"/>
                    <a:pt x="122" y="52"/>
                    <a:pt x="122" y="52"/>
                  </a:cubicBezTo>
                  <a:cubicBezTo>
                    <a:pt x="120" y="52"/>
                    <a:pt x="120" y="52"/>
                    <a:pt x="120" y="52"/>
                  </a:cubicBezTo>
                  <a:cubicBezTo>
                    <a:pt x="120" y="52"/>
                    <a:pt x="120" y="52"/>
                    <a:pt x="120" y="52"/>
                  </a:cubicBezTo>
                  <a:cubicBezTo>
                    <a:pt x="119" y="51"/>
                    <a:pt x="119" y="51"/>
                    <a:pt x="119" y="51"/>
                  </a:cubicBezTo>
                  <a:cubicBezTo>
                    <a:pt x="118" y="51"/>
                    <a:pt x="118" y="51"/>
                    <a:pt x="118" y="51"/>
                  </a:cubicBezTo>
                  <a:cubicBezTo>
                    <a:pt x="118" y="51"/>
                    <a:pt x="118" y="51"/>
                    <a:pt x="118" y="51"/>
                  </a:cubicBezTo>
                  <a:cubicBezTo>
                    <a:pt x="117" y="52"/>
                    <a:pt x="117" y="52"/>
                    <a:pt x="117" y="52"/>
                  </a:cubicBezTo>
                  <a:cubicBezTo>
                    <a:pt x="116" y="52"/>
                    <a:pt x="116" y="52"/>
                    <a:pt x="116" y="52"/>
                  </a:cubicBezTo>
                  <a:cubicBezTo>
                    <a:pt x="116" y="51"/>
                    <a:pt x="116" y="51"/>
                    <a:pt x="116" y="51"/>
                  </a:cubicBezTo>
                  <a:cubicBezTo>
                    <a:pt x="116" y="50"/>
                    <a:pt x="116" y="50"/>
                    <a:pt x="116" y="50"/>
                  </a:cubicBezTo>
                  <a:cubicBezTo>
                    <a:pt x="116" y="50"/>
                    <a:pt x="116" y="50"/>
                    <a:pt x="116" y="50"/>
                  </a:cubicBezTo>
                  <a:cubicBezTo>
                    <a:pt x="116" y="50"/>
                    <a:pt x="116" y="50"/>
                    <a:pt x="116" y="50"/>
                  </a:cubicBezTo>
                  <a:cubicBezTo>
                    <a:pt x="115" y="51"/>
                    <a:pt x="115" y="51"/>
                    <a:pt x="115" y="51"/>
                  </a:cubicBezTo>
                  <a:cubicBezTo>
                    <a:pt x="115" y="52"/>
                    <a:pt x="115" y="52"/>
                    <a:pt x="115" y="52"/>
                  </a:cubicBezTo>
                  <a:cubicBezTo>
                    <a:pt x="116" y="53"/>
                    <a:pt x="116" y="53"/>
                    <a:pt x="116" y="53"/>
                  </a:cubicBezTo>
                  <a:cubicBezTo>
                    <a:pt x="116" y="53"/>
                    <a:pt x="116" y="53"/>
                    <a:pt x="116" y="53"/>
                  </a:cubicBezTo>
                  <a:cubicBezTo>
                    <a:pt x="115" y="54"/>
                    <a:pt x="115" y="54"/>
                    <a:pt x="115" y="54"/>
                  </a:cubicBezTo>
                  <a:cubicBezTo>
                    <a:pt x="114" y="55"/>
                    <a:pt x="114" y="55"/>
                    <a:pt x="114" y="55"/>
                  </a:cubicBezTo>
                  <a:cubicBezTo>
                    <a:pt x="114" y="56"/>
                    <a:pt x="114" y="56"/>
                    <a:pt x="114" y="56"/>
                  </a:cubicBezTo>
                  <a:cubicBezTo>
                    <a:pt x="114" y="57"/>
                    <a:pt x="114" y="57"/>
                    <a:pt x="114" y="57"/>
                  </a:cubicBezTo>
                  <a:cubicBezTo>
                    <a:pt x="115" y="59"/>
                    <a:pt x="115" y="59"/>
                    <a:pt x="115" y="59"/>
                  </a:cubicBezTo>
                  <a:cubicBezTo>
                    <a:pt x="117" y="59"/>
                    <a:pt x="117" y="59"/>
                    <a:pt x="117" y="59"/>
                  </a:cubicBezTo>
                  <a:cubicBezTo>
                    <a:pt x="118" y="60"/>
                    <a:pt x="118" y="60"/>
                    <a:pt x="118" y="60"/>
                  </a:cubicBezTo>
                  <a:cubicBezTo>
                    <a:pt x="118" y="60"/>
                    <a:pt x="118" y="60"/>
                    <a:pt x="118" y="60"/>
                  </a:cubicBezTo>
                  <a:cubicBezTo>
                    <a:pt x="120" y="59"/>
                    <a:pt x="120" y="59"/>
                    <a:pt x="120" y="59"/>
                  </a:cubicBezTo>
                  <a:cubicBezTo>
                    <a:pt x="121" y="59"/>
                    <a:pt x="121" y="59"/>
                    <a:pt x="121" y="59"/>
                  </a:cubicBezTo>
                  <a:cubicBezTo>
                    <a:pt x="122" y="60"/>
                    <a:pt x="122" y="60"/>
                    <a:pt x="122" y="60"/>
                  </a:cubicBezTo>
                  <a:cubicBezTo>
                    <a:pt x="124" y="60"/>
                    <a:pt x="124" y="60"/>
                    <a:pt x="124" y="60"/>
                  </a:cubicBezTo>
                  <a:cubicBezTo>
                    <a:pt x="124" y="60"/>
                    <a:pt x="124" y="60"/>
                    <a:pt x="124" y="60"/>
                  </a:cubicBezTo>
                  <a:cubicBezTo>
                    <a:pt x="125" y="61"/>
                    <a:pt x="125" y="61"/>
                    <a:pt x="125" y="61"/>
                  </a:cubicBezTo>
                  <a:cubicBezTo>
                    <a:pt x="125" y="61"/>
                    <a:pt x="125" y="61"/>
                    <a:pt x="125" y="61"/>
                  </a:cubicBezTo>
                  <a:cubicBezTo>
                    <a:pt x="126" y="61"/>
                    <a:pt x="126" y="61"/>
                    <a:pt x="126" y="61"/>
                  </a:cubicBezTo>
                  <a:cubicBezTo>
                    <a:pt x="126" y="60"/>
                    <a:pt x="126" y="60"/>
                    <a:pt x="126" y="60"/>
                  </a:cubicBezTo>
                  <a:cubicBezTo>
                    <a:pt x="126" y="60"/>
                    <a:pt x="126" y="60"/>
                    <a:pt x="126" y="60"/>
                  </a:cubicBezTo>
                  <a:cubicBezTo>
                    <a:pt x="127" y="60"/>
                    <a:pt x="127" y="60"/>
                    <a:pt x="127" y="60"/>
                  </a:cubicBezTo>
                  <a:cubicBezTo>
                    <a:pt x="127" y="60"/>
                    <a:pt x="127" y="60"/>
                    <a:pt x="127" y="60"/>
                  </a:cubicBezTo>
                  <a:cubicBezTo>
                    <a:pt x="126" y="61"/>
                    <a:pt x="126" y="61"/>
                    <a:pt x="126" y="61"/>
                  </a:cubicBezTo>
                  <a:cubicBezTo>
                    <a:pt x="126" y="62"/>
                    <a:pt x="126" y="62"/>
                    <a:pt x="126" y="62"/>
                  </a:cubicBezTo>
                  <a:cubicBezTo>
                    <a:pt x="126" y="62"/>
                    <a:pt x="126" y="62"/>
                    <a:pt x="126" y="62"/>
                  </a:cubicBezTo>
                  <a:cubicBezTo>
                    <a:pt x="127" y="61"/>
                    <a:pt x="127" y="61"/>
                    <a:pt x="127" y="61"/>
                  </a:cubicBezTo>
                  <a:cubicBezTo>
                    <a:pt x="128" y="61"/>
                    <a:pt x="128" y="61"/>
                    <a:pt x="128" y="61"/>
                  </a:cubicBezTo>
                  <a:cubicBezTo>
                    <a:pt x="129" y="60"/>
                    <a:pt x="129" y="60"/>
                    <a:pt x="129" y="60"/>
                  </a:cubicBezTo>
                  <a:cubicBezTo>
                    <a:pt x="131" y="59"/>
                    <a:pt x="131" y="59"/>
                    <a:pt x="131" y="59"/>
                  </a:cubicBezTo>
                  <a:cubicBezTo>
                    <a:pt x="132" y="59"/>
                    <a:pt x="132" y="59"/>
                    <a:pt x="132" y="59"/>
                  </a:cubicBezTo>
                  <a:cubicBezTo>
                    <a:pt x="133" y="59"/>
                    <a:pt x="133" y="59"/>
                    <a:pt x="133" y="59"/>
                  </a:cubicBezTo>
                  <a:cubicBezTo>
                    <a:pt x="133" y="59"/>
                    <a:pt x="133" y="59"/>
                    <a:pt x="133" y="59"/>
                  </a:cubicBezTo>
                  <a:cubicBezTo>
                    <a:pt x="133" y="59"/>
                    <a:pt x="133" y="59"/>
                    <a:pt x="133" y="59"/>
                  </a:cubicBezTo>
                  <a:cubicBezTo>
                    <a:pt x="134" y="59"/>
                    <a:pt x="134" y="59"/>
                    <a:pt x="134" y="59"/>
                  </a:cubicBezTo>
                  <a:cubicBezTo>
                    <a:pt x="135" y="58"/>
                    <a:pt x="135" y="58"/>
                    <a:pt x="135" y="58"/>
                  </a:cubicBezTo>
                  <a:cubicBezTo>
                    <a:pt x="137" y="58"/>
                    <a:pt x="137" y="58"/>
                    <a:pt x="137" y="58"/>
                  </a:cubicBezTo>
                  <a:cubicBezTo>
                    <a:pt x="137" y="58"/>
                    <a:pt x="137" y="58"/>
                    <a:pt x="137" y="58"/>
                  </a:cubicBezTo>
                  <a:cubicBezTo>
                    <a:pt x="137" y="59"/>
                    <a:pt x="137" y="59"/>
                    <a:pt x="137" y="59"/>
                  </a:cubicBezTo>
                  <a:cubicBezTo>
                    <a:pt x="136" y="59"/>
                    <a:pt x="136" y="59"/>
                    <a:pt x="136" y="59"/>
                  </a:cubicBezTo>
                  <a:cubicBezTo>
                    <a:pt x="136" y="60"/>
                    <a:pt x="136" y="60"/>
                    <a:pt x="136" y="60"/>
                  </a:cubicBezTo>
                  <a:cubicBezTo>
                    <a:pt x="136" y="60"/>
                    <a:pt x="136" y="60"/>
                    <a:pt x="136" y="60"/>
                  </a:cubicBezTo>
                  <a:cubicBezTo>
                    <a:pt x="135" y="61"/>
                    <a:pt x="135" y="61"/>
                    <a:pt x="135" y="61"/>
                  </a:cubicBezTo>
                  <a:cubicBezTo>
                    <a:pt x="134" y="61"/>
                    <a:pt x="134" y="61"/>
                    <a:pt x="134" y="61"/>
                  </a:cubicBezTo>
                  <a:cubicBezTo>
                    <a:pt x="134" y="61"/>
                    <a:pt x="134" y="61"/>
                    <a:pt x="134" y="61"/>
                  </a:cubicBezTo>
                  <a:cubicBezTo>
                    <a:pt x="133" y="61"/>
                    <a:pt x="133" y="61"/>
                    <a:pt x="133" y="61"/>
                  </a:cubicBezTo>
                  <a:cubicBezTo>
                    <a:pt x="132" y="62"/>
                    <a:pt x="132" y="62"/>
                    <a:pt x="132" y="62"/>
                  </a:cubicBezTo>
                  <a:cubicBezTo>
                    <a:pt x="132" y="62"/>
                    <a:pt x="132" y="62"/>
                    <a:pt x="132" y="62"/>
                  </a:cubicBezTo>
                  <a:cubicBezTo>
                    <a:pt x="133" y="62"/>
                    <a:pt x="133" y="62"/>
                    <a:pt x="133" y="62"/>
                  </a:cubicBezTo>
                  <a:cubicBezTo>
                    <a:pt x="133" y="63"/>
                    <a:pt x="133" y="63"/>
                    <a:pt x="133" y="63"/>
                  </a:cubicBezTo>
                  <a:cubicBezTo>
                    <a:pt x="133" y="64"/>
                    <a:pt x="133" y="64"/>
                    <a:pt x="133" y="64"/>
                  </a:cubicBezTo>
                  <a:cubicBezTo>
                    <a:pt x="132" y="65"/>
                    <a:pt x="132" y="65"/>
                    <a:pt x="132" y="65"/>
                  </a:cubicBezTo>
                  <a:cubicBezTo>
                    <a:pt x="132" y="66"/>
                    <a:pt x="132" y="66"/>
                    <a:pt x="132" y="66"/>
                  </a:cubicBezTo>
                  <a:cubicBezTo>
                    <a:pt x="131" y="67"/>
                    <a:pt x="131" y="67"/>
                    <a:pt x="131" y="67"/>
                  </a:cubicBezTo>
                  <a:cubicBezTo>
                    <a:pt x="131" y="67"/>
                    <a:pt x="131" y="67"/>
                    <a:pt x="131" y="67"/>
                  </a:cubicBezTo>
                  <a:cubicBezTo>
                    <a:pt x="131" y="67"/>
                    <a:pt x="131" y="67"/>
                    <a:pt x="131" y="67"/>
                  </a:cubicBezTo>
                  <a:cubicBezTo>
                    <a:pt x="131" y="68"/>
                    <a:pt x="131" y="68"/>
                    <a:pt x="131" y="68"/>
                  </a:cubicBezTo>
                  <a:cubicBezTo>
                    <a:pt x="131" y="69"/>
                    <a:pt x="131" y="69"/>
                    <a:pt x="131" y="69"/>
                  </a:cubicBezTo>
                  <a:cubicBezTo>
                    <a:pt x="130" y="70"/>
                    <a:pt x="130" y="70"/>
                    <a:pt x="130" y="70"/>
                  </a:cubicBezTo>
                  <a:cubicBezTo>
                    <a:pt x="130" y="70"/>
                    <a:pt x="130" y="70"/>
                    <a:pt x="130" y="70"/>
                  </a:cubicBezTo>
                  <a:cubicBezTo>
                    <a:pt x="129" y="70"/>
                    <a:pt x="129" y="70"/>
                    <a:pt x="129" y="70"/>
                  </a:cubicBezTo>
                  <a:cubicBezTo>
                    <a:pt x="128" y="71"/>
                    <a:pt x="128" y="71"/>
                    <a:pt x="128" y="71"/>
                  </a:cubicBezTo>
                  <a:cubicBezTo>
                    <a:pt x="127" y="71"/>
                    <a:pt x="127" y="71"/>
                    <a:pt x="127" y="71"/>
                  </a:cubicBezTo>
                  <a:cubicBezTo>
                    <a:pt x="127" y="71"/>
                    <a:pt x="127" y="71"/>
                    <a:pt x="127" y="71"/>
                  </a:cubicBezTo>
                  <a:cubicBezTo>
                    <a:pt x="126" y="71"/>
                    <a:pt x="126" y="71"/>
                    <a:pt x="126" y="71"/>
                  </a:cubicBezTo>
                  <a:cubicBezTo>
                    <a:pt x="124" y="71"/>
                    <a:pt x="124" y="71"/>
                    <a:pt x="124" y="71"/>
                  </a:cubicBezTo>
                  <a:cubicBezTo>
                    <a:pt x="124" y="71"/>
                    <a:pt x="124" y="71"/>
                    <a:pt x="124" y="71"/>
                  </a:cubicBezTo>
                  <a:cubicBezTo>
                    <a:pt x="124" y="70"/>
                    <a:pt x="124" y="70"/>
                    <a:pt x="124" y="70"/>
                  </a:cubicBezTo>
                  <a:cubicBezTo>
                    <a:pt x="123" y="70"/>
                    <a:pt x="123" y="70"/>
                    <a:pt x="123" y="70"/>
                  </a:cubicBezTo>
                  <a:cubicBezTo>
                    <a:pt x="123" y="70"/>
                    <a:pt x="123" y="70"/>
                    <a:pt x="123" y="70"/>
                  </a:cubicBezTo>
                  <a:cubicBezTo>
                    <a:pt x="122" y="71"/>
                    <a:pt x="122" y="71"/>
                    <a:pt x="122" y="71"/>
                  </a:cubicBezTo>
                  <a:cubicBezTo>
                    <a:pt x="121" y="71"/>
                    <a:pt x="121" y="71"/>
                    <a:pt x="121" y="71"/>
                  </a:cubicBezTo>
                  <a:cubicBezTo>
                    <a:pt x="120" y="72"/>
                    <a:pt x="120" y="72"/>
                    <a:pt x="120" y="72"/>
                  </a:cubicBezTo>
                  <a:cubicBezTo>
                    <a:pt x="118" y="73"/>
                    <a:pt x="118" y="73"/>
                    <a:pt x="118" y="73"/>
                  </a:cubicBezTo>
                  <a:cubicBezTo>
                    <a:pt x="118" y="73"/>
                    <a:pt x="118" y="73"/>
                    <a:pt x="118" y="73"/>
                  </a:cubicBezTo>
                  <a:cubicBezTo>
                    <a:pt x="117" y="73"/>
                    <a:pt x="117" y="73"/>
                    <a:pt x="117" y="73"/>
                  </a:cubicBezTo>
                  <a:cubicBezTo>
                    <a:pt x="116" y="73"/>
                    <a:pt x="116" y="73"/>
                    <a:pt x="116" y="73"/>
                  </a:cubicBezTo>
                  <a:cubicBezTo>
                    <a:pt x="115" y="73"/>
                    <a:pt x="115" y="73"/>
                    <a:pt x="115" y="73"/>
                  </a:cubicBezTo>
                  <a:cubicBezTo>
                    <a:pt x="114" y="74"/>
                    <a:pt x="114" y="74"/>
                    <a:pt x="114" y="74"/>
                  </a:cubicBezTo>
                  <a:cubicBezTo>
                    <a:pt x="113" y="74"/>
                    <a:pt x="113" y="74"/>
                    <a:pt x="113" y="74"/>
                  </a:cubicBezTo>
                  <a:cubicBezTo>
                    <a:pt x="112" y="74"/>
                    <a:pt x="112" y="74"/>
                    <a:pt x="112" y="74"/>
                  </a:cubicBezTo>
                  <a:cubicBezTo>
                    <a:pt x="112" y="75"/>
                    <a:pt x="112" y="75"/>
                    <a:pt x="112" y="75"/>
                  </a:cubicBezTo>
                  <a:cubicBezTo>
                    <a:pt x="112" y="77"/>
                    <a:pt x="112" y="77"/>
                    <a:pt x="112" y="77"/>
                  </a:cubicBezTo>
                  <a:cubicBezTo>
                    <a:pt x="111" y="77"/>
                    <a:pt x="111" y="77"/>
                    <a:pt x="111" y="77"/>
                  </a:cubicBezTo>
                  <a:cubicBezTo>
                    <a:pt x="111" y="77"/>
                    <a:pt x="111" y="77"/>
                    <a:pt x="111" y="77"/>
                  </a:cubicBezTo>
                  <a:cubicBezTo>
                    <a:pt x="110" y="76"/>
                    <a:pt x="110" y="76"/>
                    <a:pt x="110" y="76"/>
                  </a:cubicBezTo>
                  <a:cubicBezTo>
                    <a:pt x="108" y="76"/>
                    <a:pt x="108" y="76"/>
                    <a:pt x="108" y="76"/>
                  </a:cubicBezTo>
                  <a:cubicBezTo>
                    <a:pt x="108" y="76"/>
                    <a:pt x="108" y="76"/>
                    <a:pt x="108" y="76"/>
                  </a:cubicBezTo>
                  <a:cubicBezTo>
                    <a:pt x="108" y="77"/>
                    <a:pt x="108" y="77"/>
                    <a:pt x="108" y="77"/>
                  </a:cubicBezTo>
                  <a:cubicBezTo>
                    <a:pt x="109" y="77"/>
                    <a:pt x="109" y="77"/>
                    <a:pt x="109" y="77"/>
                  </a:cubicBezTo>
                  <a:cubicBezTo>
                    <a:pt x="108" y="78"/>
                    <a:pt x="108" y="78"/>
                    <a:pt x="108" y="78"/>
                  </a:cubicBezTo>
                  <a:cubicBezTo>
                    <a:pt x="108" y="78"/>
                    <a:pt x="108" y="78"/>
                    <a:pt x="108" y="78"/>
                  </a:cubicBezTo>
                  <a:cubicBezTo>
                    <a:pt x="107" y="77"/>
                    <a:pt x="107" y="77"/>
                    <a:pt x="107" y="77"/>
                  </a:cubicBezTo>
                  <a:cubicBezTo>
                    <a:pt x="107" y="76"/>
                    <a:pt x="107" y="76"/>
                    <a:pt x="107" y="76"/>
                  </a:cubicBezTo>
                  <a:cubicBezTo>
                    <a:pt x="106" y="76"/>
                    <a:pt x="106" y="76"/>
                    <a:pt x="106" y="76"/>
                  </a:cubicBezTo>
                  <a:cubicBezTo>
                    <a:pt x="105" y="77"/>
                    <a:pt x="105" y="77"/>
                    <a:pt x="105" y="77"/>
                  </a:cubicBezTo>
                  <a:cubicBezTo>
                    <a:pt x="105" y="78"/>
                    <a:pt x="105" y="78"/>
                    <a:pt x="105" y="78"/>
                  </a:cubicBezTo>
                  <a:cubicBezTo>
                    <a:pt x="104" y="78"/>
                    <a:pt x="104" y="78"/>
                    <a:pt x="104" y="78"/>
                  </a:cubicBezTo>
                  <a:cubicBezTo>
                    <a:pt x="104" y="78"/>
                    <a:pt x="104" y="78"/>
                    <a:pt x="104" y="78"/>
                  </a:cubicBezTo>
                  <a:cubicBezTo>
                    <a:pt x="102" y="80"/>
                    <a:pt x="102" y="80"/>
                    <a:pt x="102" y="80"/>
                  </a:cubicBezTo>
                  <a:cubicBezTo>
                    <a:pt x="101" y="81"/>
                    <a:pt x="101" y="81"/>
                    <a:pt x="101" y="81"/>
                  </a:cubicBezTo>
                  <a:cubicBezTo>
                    <a:pt x="101" y="82"/>
                    <a:pt x="101" y="82"/>
                    <a:pt x="101" y="82"/>
                  </a:cubicBezTo>
                  <a:cubicBezTo>
                    <a:pt x="100" y="82"/>
                    <a:pt x="100" y="82"/>
                    <a:pt x="100" y="82"/>
                  </a:cubicBezTo>
                  <a:cubicBezTo>
                    <a:pt x="99" y="81"/>
                    <a:pt x="99" y="81"/>
                    <a:pt x="99" y="81"/>
                  </a:cubicBezTo>
                  <a:cubicBezTo>
                    <a:pt x="99" y="82"/>
                    <a:pt x="99" y="82"/>
                    <a:pt x="99" y="82"/>
                  </a:cubicBezTo>
                  <a:cubicBezTo>
                    <a:pt x="100" y="83"/>
                    <a:pt x="100" y="83"/>
                    <a:pt x="100" y="83"/>
                  </a:cubicBezTo>
                  <a:cubicBezTo>
                    <a:pt x="100" y="83"/>
                    <a:pt x="100" y="83"/>
                    <a:pt x="100" y="83"/>
                  </a:cubicBezTo>
                  <a:cubicBezTo>
                    <a:pt x="99" y="83"/>
                    <a:pt x="99" y="83"/>
                    <a:pt x="99" y="83"/>
                  </a:cubicBezTo>
                  <a:cubicBezTo>
                    <a:pt x="99" y="83"/>
                    <a:pt x="99" y="83"/>
                    <a:pt x="99" y="83"/>
                  </a:cubicBezTo>
                  <a:cubicBezTo>
                    <a:pt x="98" y="83"/>
                    <a:pt x="98" y="83"/>
                    <a:pt x="98" y="83"/>
                  </a:cubicBezTo>
                  <a:cubicBezTo>
                    <a:pt x="98" y="83"/>
                    <a:pt x="98" y="83"/>
                    <a:pt x="98" y="83"/>
                  </a:cubicBezTo>
                  <a:cubicBezTo>
                    <a:pt x="97" y="84"/>
                    <a:pt x="97" y="84"/>
                    <a:pt x="97" y="84"/>
                  </a:cubicBezTo>
                  <a:cubicBezTo>
                    <a:pt x="97" y="85"/>
                    <a:pt x="97" y="85"/>
                    <a:pt x="97" y="85"/>
                  </a:cubicBezTo>
                  <a:cubicBezTo>
                    <a:pt x="97" y="86"/>
                    <a:pt x="97" y="86"/>
                    <a:pt x="97" y="86"/>
                  </a:cubicBezTo>
                  <a:cubicBezTo>
                    <a:pt x="98" y="87"/>
                    <a:pt x="98" y="87"/>
                    <a:pt x="98" y="87"/>
                  </a:cubicBezTo>
                  <a:cubicBezTo>
                    <a:pt x="97" y="88"/>
                    <a:pt x="97" y="88"/>
                    <a:pt x="97" y="88"/>
                  </a:cubicBezTo>
                  <a:cubicBezTo>
                    <a:pt x="97" y="88"/>
                    <a:pt x="97" y="88"/>
                    <a:pt x="97" y="88"/>
                  </a:cubicBezTo>
                  <a:cubicBezTo>
                    <a:pt x="97" y="89"/>
                    <a:pt x="97" y="89"/>
                    <a:pt x="97" y="89"/>
                  </a:cubicBezTo>
                  <a:cubicBezTo>
                    <a:pt x="98" y="89"/>
                    <a:pt x="98" y="89"/>
                    <a:pt x="98" y="89"/>
                  </a:cubicBezTo>
                  <a:cubicBezTo>
                    <a:pt x="98" y="88"/>
                    <a:pt x="98" y="88"/>
                    <a:pt x="98" y="88"/>
                  </a:cubicBezTo>
                  <a:cubicBezTo>
                    <a:pt x="98" y="89"/>
                    <a:pt x="98" y="89"/>
                    <a:pt x="98" y="89"/>
                  </a:cubicBezTo>
                  <a:cubicBezTo>
                    <a:pt x="99" y="90"/>
                    <a:pt x="99" y="90"/>
                    <a:pt x="99" y="90"/>
                  </a:cubicBezTo>
                  <a:cubicBezTo>
                    <a:pt x="98" y="90"/>
                    <a:pt x="98" y="90"/>
                    <a:pt x="98" y="90"/>
                  </a:cubicBezTo>
                  <a:cubicBezTo>
                    <a:pt x="98" y="90"/>
                    <a:pt x="98" y="90"/>
                    <a:pt x="98" y="90"/>
                  </a:cubicBezTo>
                  <a:cubicBezTo>
                    <a:pt x="98" y="91"/>
                    <a:pt x="98" y="91"/>
                    <a:pt x="98" y="91"/>
                  </a:cubicBezTo>
                  <a:cubicBezTo>
                    <a:pt x="99" y="91"/>
                    <a:pt x="99" y="91"/>
                    <a:pt x="99" y="91"/>
                  </a:cubicBezTo>
                  <a:cubicBezTo>
                    <a:pt x="99" y="90"/>
                    <a:pt x="99" y="90"/>
                    <a:pt x="99" y="90"/>
                  </a:cubicBezTo>
                  <a:cubicBezTo>
                    <a:pt x="100" y="90"/>
                    <a:pt x="100" y="90"/>
                    <a:pt x="100" y="90"/>
                  </a:cubicBezTo>
                  <a:cubicBezTo>
                    <a:pt x="100" y="91"/>
                    <a:pt x="100" y="91"/>
                    <a:pt x="100" y="91"/>
                  </a:cubicBezTo>
                  <a:cubicBezTo>
                    <a:pt x="100" y="91"/>
                    <a:pt x="100" y="91"/>
                    <a:pt x="100" y="91"/>
                  </a:cubicBezTo>
                  <a:cubicBezTo>
                    <a:pt x="101" y="91"/>
                    <a:pt x="101" y="91"/>
                    <a:pt x="101" y="91"/>
                  </a:cubicBezTo>
                  <a:cubicBezTo>
                    <a:pt x="102" y="92"/>
                    <a:pt x="102" y="92"/>
                    <a:pt x="102" y="92"/>
                  </a:cubicBezTo>
                  <a:cubicBezTo>
                    <a:pt x="103" y="92"/>
                    <a:pt x="103" y="92"/>
                    <a:pt x="103" y="92"/>
                  </a:cubicBezTo>
                  <a:cubicBezTo>
                    <a:pt x="103" y="91"/>
                    <a:pt x="103" y="91"/>
                    <a:pt x="103" y="91"/>
                  </a:cubicBezTo>
                  <a:cubicBezTo>
                    <a:pt x="104" y="89"/>
                    <a:pt x="104" y="89"/>
                    <a:pt x="104" y="89"/>
                  </a:cubicBezTo>
                  <a:cubicBezTo>
                    <a:pt x="104" y="89"/>
                    <a:pt x="104" y="89"/>
                    <a:pt x="104" y="89"/>
                  </a:cubicBezTo>
                  <a:cubicBezTo>
                    <a:pt x="106" y="89"/>
                    <a:pt x="106" y="89"/>
                    <a:pt x="106" y="89"/>
                  </a:cubicBezTo>
                  <a:cubicBezTo>
                    <a:pt x="106" y="88"/>
                    <a:pt x="106" y="88"/>
                    <a:pt x="106" y="88"/>
                  </a:cubicBezTo>
                  <a:cubicBezTo>
                    <a:pt x="106" y="89"/>
                    <a:pt x="106" y="89"/>
                    <a:pt x="106" y="89"/>
                  </a:cubicBezTo>
                  <a:cubicBezTo>
                    <a:pt x="105" y="89"/>
                    <a:pt x="105" y="89"/>
                    <a:pt x="105" y="89"/>
                  </a:cubicBezTo>
                  <a:cubicBezTo>
                    <a:pt x="104" y="91"/>
                    <a:pt x="104" y="91"/>
                    <a:pt x="104" y="91"/>
                  </a:cubicBezTo>
                  <a:cubicBezTo>
                    <a:pt x="103" y="91"/>
                    <a:pt x="103" y="91"/>
                    <a:pt x="103" y="91"/>
                  </a:cubicBezTo>
                  <a:cubicBezTo>
                    <a:pt x="103" y="92"/>
                    <a:pt x="103" y="92"/>
                    <a:pt x="103" y="92"/>
                  </a:cubicBezTo>
                  <a:cubicBezTo>
                    <a:pt x="104" y="93"/>
                    <a:pt x="104" y="93"/>
                    <a:pt x="104" y="93"/>
                  </a:cubicBezTo>
                  <a:cubicBezTo>
                    <a:pt x="104" y="93"/>
                    <a:pt x="104" y="93"/>
                    <a:pt x="104" y="93"/>
                  </a:cubicBezTo>
                  <a:cubicBezTo>
                    <a:pt x="103" y="94"/>
                    <a:pt x="103" y="94"/>
                    <a:pt x="103" y="94"/>
                  </a:cubicBezTo>
                  <a:cubicBezTo>
                    <a:pt x="102" y="93"/>
                    <a:pt x="102" y="93"/>
                    <a:pt x="102" y="93"/>
                  </a:cubicBezTo>
                  <a:cubicBezTo>
                    <a:pt x="102" y="93"/>
                    <a:pt x="102" y="93"/>
                    <a:pt x="102" y="93"/>
                  </a:cubicBezTo>
                  <a:cubicBezTo>
                    <a:pt x="102" y="92"/>
                    <a:pt x="102" y="92"/>
                    <a:pt x="102" y="92"/>
                  </a:cubicBezTo>
                  <a:cubicBezTo>
                    <a:pt x="101" y="92"/>
                    <a:pt x="101" y="92"/>
                    <a:pt x="101" y="92"/>
                  </a:cubicBezTo>
                  <a:cubicBezTo>
                    <a:pt x="101" y="92"/>
                    <a:pt x="101" y="92"/>
                    <a:pt x="101" y="92"/>
                  </a:cubicBezTo>
                  <a:cubicBezTo>
                    <a:pt x="99" y="92"/>
                    <a:pt x="99" y="92"/>
                    <a:pt x="99" y="92"/>
                  </a:cubicBezTo>
                  <a:cubicBezTo>
                    <a:pt x="99" y="91"/>
                    <a:pt x="99" y="91"/>
                    <a:pt x="99" y="91"/>
                  </a:cubicBezTo>
                  <a:cubicBezTo>
                    <a:pt x="98" y="91"/>
                    <a:pt x="98" y="91"/>
                    <a:pt x="98" y="91"/>
                  </a:cubicBezTo>
                  <a:cubicBezTo>
                    <a:pt x="98" y="92"/>
                    <a:pt x="98" y="92"/>
                    <a:pt x="98" y="92"/>
                  </a:cubicBezTo>
                  <a:cubicBezTo>
                    <a:pt x="97" y="92"/>
                    <a:pt x="97" y="92"/>
                    <a:pt x="97" y="92"/>
                  </a:cubicBezTo>
                  <a:cubicBezTo>
                    <a:pt x="97" y="93"/>
                    <a:pt x="97" y="93"/>
                    <a:pt x="97" y="93"/>
                  </a:cubicBezTo>
                  <a:cubicBezTo>
                    <a:pt x="96" y="92"/>
                    <a:pt x="96" y="92"/>
                    <a:pt x="96" y="92"/>
                  </a:cubicBezTo>
                  <a:cubicBezTo>
                    <a:pt x="96" y="93"/>
                    <a:pt x="96" y="93"/>
                    <a:pt x="96" y="93"/>
                  </a:cubicBezTo>
                  <a:cubicBezTo>
                    <a:pt x="96" y="94"/>
                    <a:pt x="96" y="94"/>
                    <a:pt x="96" y="94"/>
                  </a:cubicBezTo>
                  <a:cubicBezTo>
                    <a:pt x="96" y="94"/>
                    <a:pt x="96" y="94"/>
                    <a:pt x="96" y="94"/>
                  </a:cubicBezTo>
                  <a:cubicBezTo>
                    <a:pt x="96" y="94"/>
                    <a:pt x="96" y="94"/>
                    <a:pt x="96" y="94"/>
                  </a:cubicBezTo>
                  <a:cubicBezTo>
                    <a:pt x="96" y="95"/>
                    <a:pt x="96" y="95"/>
                    <a:pt x="96" y="95"/>
                  </a:cubicBezTo>
                  <a:cubicBezTo>
                    <a:pt x="96" y="96"/>
                    <a:pt x="96" y="96"/>
                    <a:pt x="96" y="96"/>
                  </a:cubicBezTo>
                  <a:cubicBezTo>
                    <a:pt x="97" y="96"/>
                    <a:pt x="97" y="96"/>
                    <a:pt x="97" y="96"/>
                  </a:cubicBezTo>
                  <a:cubicBezTo>
                    <a:pt x="97" y="98"/>
                    <a:pt x="97" y="98"/>
                    <a:pt x="97" y="98"/>
                  </a:cubicBezTo>
                  <a:cubicBezTo>
                    <a:pt x="97" y="98"/>
                    <a:pt x="97" y="98"/>
                    <a:pt x="97" y="98"/>
                  </a:cubicBezTo>
                  <a:cubicBezTo>
                    <a:pt x="97" y="99"/>
                    <a:pt x="97" y="99"/>
                    <a:pt x="97" y="99"/>
                  </a:cubicBezTo>
                  <a:cubicBezTo>
                    <a:pt x="98" y="99"/>
                    <a:pt x="98" y="99"/>
                    <a:pt x="98" y="99"/>
                  </a:cubicBezTo>
                  <a:cubicBezTo>
                    <a:pt x="98" y="100"/>
                    <a:pt x="98" y="100"/>
                    <a:pt x="98" y="100"/>
                  </a:cubicBezTo>
                  <a:cubicBezTo>
                    <a:pt x="97" y="100"/>
                    <a:pt x="97" y="100"/>
                    <a:pt x="97" y="100"/>
                  </a:cubicBezTo>
                  <a:cubicBezTo>
                    <a:pt x="96" y="100"/>
                    <a:pt x="96" y="100"/>
                    <a:pt x="96" y="100"/>
                  </a:cubicBezTo>
                  <a:cubicBezTo>
                    <a:pt x="99" y="101"/>
                    <a:pt x="99" y="101"/>
                    <a:pt x="99" y="101"/>
                  </a:cubicBezTo>
                  <a:cubicBezTo>
                    <a:pt x="100" y="101"/>
                    <a:pt x="100" y="101"/>
                    <a:pt x="100" y="101"/>
                  </a:cubicBezTo>
                  <a:cubicBezTo>
                    <a:pt x="102" y="101"/>
                    <a:pt x="102" y="101"/>
                    <a:pt x="102" y="101"/>
                  </a:cubicBezTo>
                  <a:cubicBezTo>
                    <a:pt x="102" y="101"/>
                    <a:pt x="102" y="101"/>
                    <a:pt x="102" y="101"/>
                  </a:cubicBezTo>
                  <a:cubicBezTo>
                    <a:pt x="103" y="101"/>
                    <a:pt x="103" y="101"/>
                    <a:pt x="103" y="101"/>
                  </a:cubicBezTo>
                  <a:cubicBezTo>
                    <a:pt x="103" y="101"/>
                    <a:pt x="103" y="101"/>
                    <a:pt x="103" y="101"/>
                  </a:cubicBezTo>
                  <a:cubicBezTo>
                    <a:pt x="105" y="99"/>
                    <a:pt x="105" y="99"/>
                    <a:pt x="105" y="99"/>
                  </a:cubicBezTo>
                  <a:cubicBezTo>
                    <a:pt x="105" y="99"/>
                    <a:pt x="105" y="99"/>
                    <a:pt x="105" y="99"/>
                  </a:cubicBezTo>
                  <a:cubicBezTo>
                    <a:pt x="104" y="98"/>
                    <a:pt x="104" y="98"/>
                    <a:pt x="104" y="98"/>
                  </a:cubicBezTo>
                  <a:cubicBezTo>
                    <a:pt x="104" y="98"/>
                    <a:pt x="104" y="98"/>
                    <a:pt x="104" y="98"/>
                  </a:cubicBezTo>
                  <a:cubicBezTo>
                    <a:pt x="105" y="97"/>
                    <a:pt x="105" y="97"/>
                    <a:pt x="105" y="97"/>
                  </a:cubicBezTo>
                  <a:cubicBezTo>
                    <a:pt x="107" y="96"/>
                    <a:pt x="107" y="96"/>
                    <a:pt x="107" y="96"/>
                  </a:cubicBezTo>
                  <a:cubicBezTo>
                    <a:pt x="109" y="95"/>
                    <a:pt x="109" y="95"/>
                    <a:pt x="109" y="95"/>
                  </a:cubicBezTo>
                  <a:cubicBezTo>
                    <a:pt x="109" y="95"/>
                    <a:pt x="109" y="95"/>
                    <a:pt x="109" y="95"/>
                  </a:cubicBezTo>
                  <a:cubicBezTo>
                    <a:pt x="109" y="95"/>
                    <a:pt x="109" y="95"/>
                    <a:pt x="109" y="95"/>
                  </a:cubicBezTo>
                  <a:cubicBezTo>
                    <a:pt x="107" y="97"/>
                    <a:pt x="107" y="97"/>
                    <a:pt x="107" y="97"/>
                  </a:cubicBezTo>
                  <a:cubicBezTo>
                    <a:pt x="106" y="98"/>
                    <a:pt x="106" y="98"/>
                    <a:pt x="106" y="98"/>
                  </a:cubicBezTo>
                  <a:cubicBezTo>
                    <a:pt x="106" y="98"/>
                    <a:pt x="106" y="98"/>
                    <a:pt x="106" y="98"/>
                  </a:cubicBezTo>
                  <a:cubicBezTo>
                    <a:pt x="106" y="99"/>
                    <a:pt x="106" y="99"/>
                    <a:pt x="106" y="99"/>
                  </a:cubicBezTo>
                  <a:cubicBezTo>
                    <a:pt x="106" y="99"/>
                    <a:pt x="106" y="99"/>
                    <a:pt x="106" y="99"/>
                  </a:cubicBezTo>
                  <a:cubicBezTo>
                    <a:pt x="106" y="100"/>
                    <a:pt x="106" y="100"/>
                    <a:pt x="106" y="100"/>
                  </a:cubicBezTo>
                  <a:cubicBezTo>
                    <a:pt x="105" y="101"/>
                    <a:pt x="105" y="101"/>
                    <a:pt x="105" y="101"/>
                  </a:cubicBezTo>
                  <a:cubicBezTo>
                    <a:pt x="104" y="102"/>
                    <a:pt x="104" y="102"/>
                    <a:pt x="104" y="102"/>
                  </a:cubicBezTo>
                  <a:cubicBezTo>
                    <a:pt x="105" y="103"/>
                    <a:pt x="105" y="103"/>
                    <a:pt x="105" y="103"/>
                  </a:cubicBezTo>
                  <a:cubicBezTo>
                    <a:pt x="104" y="103"/>
                    <a:pt x="104" y="103"/>
                    <a:pt x="104" y="103"/>
                  </a:cubicBezTo>
                  <a:cubicBezTo>
                    <a:pt x="104" y="104"/>
                    <a:pt x="104" y="104"/>
                    <a:pt x="104" y="104"/>
                  </a:cubicBezTo>
                  <a:cubicBezTo>
                    <a:pt x="104" y="105"/>
                    <a:pt x="104" y="105"/>
                    <a:pt x="104" y="105"/>
                  </a:cubicBezTo>
                  <a:cubicBezTo>
                    <a:pt x="105" y="105"/>
                    <a:pt x="105" y="105"/>
                    <a:pt x="105" y="105"/>
                  </a:cubicBezTo>
                  <a:cubicBezTo>
                    <a:pt x="103" y="106"/>
                    <a:pt x="103" y="106"/>
                    <a:pt x="103" y="106"/>
                  </a:cubicBezTo>
                  <a:cubicBezTo>
                    <a:pt x="103" y="106"/>
                    <a:pt x="103" y="106"/>
                    <a:pt x="103" y="106"/>
                  </a:cubicBezTo>
                  <a:cubicBezTo>
                    <a:pt x="103" y="107"/>
                    <a:pt x="103" y="107"/>
                    <a:pt x="103" y="107"/>
                  </a:cubicBezTo>
                  <a:cubicBezTo>
                    <a:pt x="102" y="107"/>
                    <a:pt x="102" y="107"/>
                    <a:pt x="102" y="107"/>
                  </a:cubicBezTo>
                  <a:cubicBezTo>
                    <a:pt x="102" y="107"/>
                    <a:pt x="102" y="107"/>
                    <a:pt x="102" y="107"/>
                  </a:cubicBezTo>
                  <a:cubicBezTo>
                    <a:pt x="102" y="108"/>
                    <a:pt x="102" y="108"/>
                    <a:pt x="102" y="108"/>
                  </a:cubicBezTo>
                  <a:cubicBezTo>
                    <a:pt x="102" y="108"/>
                    <a:pt x="102" y="108"/>
                    <a:pt x="102" y="108"/>
                  </a:cubicBezTo>
                  <a:cubicBezTo>
                    <a:pt x="103" y="109"/>
                    <a:pt x="103" y="109"/>
                    <a:pt x="103" y="109"/>
                  </a:cubicBezTo>
                  <a:cubicBezTo>
                    <a:pt x="103" y="108"/>
                    <a:pt x="103" y="108"/>
                    <a:pt x="103" y="108"/>
                  </a:cubicBezTo>
                  <a:cubicBezTo>
                    <a:pt x="104" y="108"/>
                    <a:pt x="104" y="108"/>
                    <a:pt x="104" y="108"/>
                  </a:cubicBezTo>
                  <a:cubicBezTo>
                    <a:pt x="104" y="109"/>
                    <a:pt x="104" y="109"/>
                    <a:pt x="104" y="109"/>
                  </a:cubicBezTo>
                  <a:cubicBezTo>
                    <a:pt x="104" y="109"/>
                    <a:pt x="104" y="109"/>
                    <a:pt x="104" y="109"/>
                  </a:cubicBezTo>
                  <a:cubicBezTo>
                    <a:pt x="103" y="109"/>
                    <a:pt x="103" y="109"/>
                    <a:pt x="103" y="109"/>
                  </a:cubicBezTo>
                  <a:cubicBezTo>
                    <a:pt x="102" y="110"/>
                    <a:pt x="102" y="110"/>
                    <a:pt x="102" y="110"/>
                  </a:cubicBezTo>
                  <a:cubicBezTo>
                    <a:pt x="102" y="110"/>
                    <a:pt x="102" y="110"/>
                    <a:pt x="102" y="110"/>
                  </a:cubicBezTo>
                  <a:cubicBezTo>
                    <a:pt x="102" y="110"/>
                    <a:pt x="102" y="110"/>
                    <a:pt x="102" y="110"/>
                  </a:cubicBezTo>
                  <a:cubicBezTo>
                    <a:pt x="103" y="111"/>
                    <a:pt x="103" y="111"/>
                    <a:pt x="103" y="111"/>
                  </a:cubicBezTo>
                  <a:cubicBezTo>
                    <a:pt x="102" y="111"/>
                    <a:pt x="102" y="111"/>
                    <a:pt x="102" y="111"/>
                  </a:cubicBezTo>
                  <a:cubicBezTo>
                    <a:pt x="101" y="111"/>
                    <a:pt x="101" y="111"/>
                    <a:pt x="101" y="111"/>
                  </a:cubicBezTo>
                  <a:cubicBezTo>
                    <a:pt x="101" y="112"/>
                    <a:pt x="101" y="112"/>
                    <a:pt x="101" y="112"/>
                  </a:cubicBezTo>
                  <a:cubicBezTo>
                    <a:pt x="100" y="112"/>
                    <a:pt x="100" y="112"/>
                    <a:pt x="100" y="112"/>
                  </a:cubicBezTo>
                  <a:cubicBezTo>
                    <a:pt x="100" y="112"/>
                    <a:pt x="100" y="112"/>
                    <a:pt x="100" y="112"/>
                  </a:cubicBezTo>
                  <a:cubicBezTo>
                    <a:pt x="100" y="112"/>
                    <a:pt x="100" y="112"/>
                    <a:pt x="100" y="112"/>
                  </a:cubicBezTo>
                  <a:cubicBezTo>
                    <a:pt x="101" y="112"/>
                    <a:pt x="101" y="112"/>
                    <a:pt x="101" y="112"/>
                  </a:cubicBezTo>
                  <a:cubicBezTo>
                    <a:pt x="102" y="113"/>
                    <a:pt x="102" y="113"/>
                    <a:pt x="102" y="113"/>
                  </a:cubicBezTo>
                  <a:cubicBezTo>
                    <a:pt x="103" y="112"/>
                    <a:pt x="103" y="112"/>
                    <a:pt x="103" y="112"/>
                  </a:cubicBezTo>
                  <a:cubicBezTo>
                    <a:pt x="104" y="111"/>
                    <a:pt x="104" y="111"/>
                    <a:pt x="104" y="111"/>
                  </a:cubicBezTo>
                  <a:cubicBezTo>
                    <a:pt x="105" y="111"/>
                    <a:pt x="105" y="111"/>
                    <a:pt x="105" y="111"/>
                  </a:cubicBezTo>
                  <a:cubicBezTo>
                    <a:pt x="105" y="111"/>
                    <a:pt x="105" y="111"/>
                    <a:pt x="105" y="111"/>
                  </a:cubicBezTo>
                  <a:cubicBezTo>
                    <a:pt x="106" y="110"/>
                    <a:pt x="106" y="110"/>
                    <a:pt x="106" y="110"/>
                  </a:cubicBezTo>
                  <a:cubicBezTo>
                    <a:pt x="107" y="110"/>
                    <a:pt x="107" y="110"/>
                    <a:pt x="107" y="110"/>
                  </a:cubicBezTo>
                  <a:cubicBezTo>
                    <a:pt x="107" y="111"/>
                    <a:pt x="107" y="111"/>
                    <a:pt x="107" y="111"/>
                  </a:cubicBezTo>
                  <a:cubicBezTo>
                    <a:pt x="107" y="111"/>
                    <a:pt x="107" y="111"/>
                    <a:pt x="107" y="111"/>
                  </a:cubicBezTo>
                  <a:cubicBezTo>
                    <a:pt x="107" y="111"/>
                    <a:pt x="107" y="111"/>
                    <a:pt x="107" y="111"/>
                  </a:cubicBezTo>
                  <a:cubicBezTo>
                    <a:pt x="107" y="111"/>
                    <a:pt x="107" y="111"/>
                    <a:pt x="107" y="111"/>
                  </a:cubicBezTo>
                  <a:cubicBezTo>
                    <a:pt x="107" y="112"/>
                    <a:pt x="107" y="112"/>
                    <a:pt x="107" y="112"/>
                  </a:cubicBezTo>
                  <a:cubicBezTo>
                    <a:pt x="107" y="113"/>
                    <a:pt x="107" y="113"/>
                    <a:pt x="107" y="113"/>
                  </a:cubicBezTo>
                  <a:cubicBezTo>
                    <a:pt x="108" y="113"/>
                    <a:pt x="108" y="113"/>
                    <a:pt x="108" y="113"/>
                  </a:cubicBezTo>
                  <a:cubicBezTo>
                    <a:pt x="109" y="112"/>
                    <a:pt x="109" y="112"/>
                    <a:pt x="109" y="112"/>
                  </a:cubicBezTo>
                  <a:cubicBezTo>
                    <a:pt x="109" y="112"/>
                    <a:pt x="109" y="112"/>
                    <a:pt x="109" y="112"/>
                  </a:cubicBezTo>
                  <a:cubicBezTo>
                    <a:pt x="109" y="112"/>
                    <a:pt x="109" y="112"/>
                    <a:pt x="109" y="112"/>
                  </a:cubicBezTo>
                  <a:cubicBezTo>
                    <a:pt x="109" y="113"/>
                    <a:pt x="109" y="113"/>
                    <a:pt x="109" y="113"/>
                  </a:cubicBezTo>
                  <a:cubicBezTo>
                    <a:pt x="110" y="114"/>
                    <a:pt x="110" y="114"/>
                    <a:pt x="110" y="114"/>
                  </a:cubicBezTo>
                  <a:cubicBezTo>
                    <a:pt x="110" y="115"/>
                    <a:pt x="110" y="115"/>
                    <a:pt x="110" y="115"/>
                  </a:cubicBezTo>
                  <a:cubicBezTo>
                    <a:pt x="110" y="116"/>
                    <a:pt x="110" y="116"/>
                    <a:pt x="110" y="116"/>
                  </a:cubicBezTo>
                  <a:cubicBezTo>
                    <a:pt x="110" y="117"/>
                    <a:pt x="110" y="117"/>
                    <a:pt x="110" y="117"/>
                  </a:cubicBezTo>
                  <a:cubicBezTo>
                    <a:pt x="111" y="117"/>
                    <a:pt x="111" y="117"/>
                    <a:pt x="111" y="117"/>
                  </a:cubicBezTo>
                  <a:cubicBezTo>
                    <a:pt x="111" y="116"/>
                    <a:pt x="111" y="116"/>
                    <a:pt x="111" y="116"/>
                  </a:cubicBezTo>
                  <a:cubicBezTo>
                    <a:pt x="111" y="115"/>
                    <a:pt x="111" y="115"/>
                    <a:pt x="111" y="115"/>
                  </a:cubicBezTo>
                  <a:cubicBezTo>
                    <a:pt x="112" y="114"/>
                    <a:pt x="112" y="114"/>
                    <a:pt x="112" y="114"/>
                  </a:cubicBezTo>
                  <a:cubicBezTo>
                    <a:pt x="112" y="113"/>
                    <a:pt x="112" y="113"/>
                    <a:pt x="112" y="113"/>
                  </a:cubicBezTo>
                  <a:cubicBezTo>
                    <a:pt x="113" y="112"/>
                    <a:pt x="113" y="112"/>
                    <a:pt x="113" y="112"/>
                  </a:cubicBezTo>
                  <a:cubicBezTo>
                    <a:pt x="113" y="112"/>
                    <a:pt x="113" y="112"/>
                    <a:pt x="113" y="112"/>
                  </a:cubicBezTo>
                  <a:cubicBezTo>
                    <a:pt x="114" y="112"/>
                    <a:pt x="114" y="112"/>
                    <a:pt x="114" y="112"/>
                  </a:cubicBezTo>
                  <a:cubicBezTo>
                    <a:pt x="115" y="112"/>
                    <a:pt x="115" y="112"/>
                    <a:pt x="115" y="112"/>
                  </a:cubicBezTo>
                  <a:cubicBezTo>
                    <a:pt x="114" y="112"/>
                    <a:pt x="114" y="112"/>
                    <a:pt x="114" y="112"/>
                  </a:cubicBezTo>
                  <a:cubicBezTo>
                    <a:pt x="113" y="113"/>
                    <a:pt x="113" y="113"/>
                    <a:pt x="113" y="113"/>
                  </a:cubicBezTo>
                  <a:cubicBezTo>
                    <a:pt x="113" y="114"/>
                    <a:pt x="113" y="114"/>
                    <a:pt x="113" y="114"/>
                  </a:cubicBezTo>
                  <a:cubicBezTo>
                    <a:pt x="114" y="115"/>
                    <a:pt x="114" y="115"/>
                    <a:pt x="114" y="115"/>
                  </a:cubicBezTo>
                  <a:cubicBezTo>
                    <a:pt x="115" y="115"/>
                    <a:pt x="115" y="115"/>
                    <a:pt x="115" y="115"/>
                  </a:cubicBezTo>
                  <a:cubicBezTo>
                    <a:pt x="116" y="114"/>
                    <a:pt x="116" y="114"/>
                    <a:pt x="116" y="114"/>
                  </a:cubicBezTo>
                  <a:cubicBezTo>
                    <a:pt x="118" y="114"/>
                    <a:pt x="118" y="114"/>
                    <a:pt x="118" y="114"/>
                  </a:cubicBezTo>
                  <a:cubicBezTo>
                    <a:pt x="118" y="114"/>
                    <a:pt x="118" y="114"/>
                    <a:pt x="118" y="114"/>
                  </a:cubicBezTo>
                  <a:cubicBezTo>
                    <a:pt x="119" y="114"/>
                    <a:pt x="119" y="114"/>
                    <a:pt x="119" y="114"/>
                  </a:cubicBezTo>
                  <a:cubicBezTo>
                    <a:pt x="121" y="113"/>
                    <a:pt x="121" y="113"/>
                    <a:pt x="121" y="113"/>
                  </a:cubicBezTo>
                  <a:cubicBezTo>
                    <a:pt x="121" y="113"/>
                    <a:pt x="121" y="113"/>
                    <a:pt x="121" y="113"/>
                  </a:cubicBezTo>
                  <a:cubicBezTo>
                    <a:pt x="121" y="113"/>
                    <a:pt x="121" y="113"/>
                    <a:pt x="121" y="113"/>
                  </a:cubicBezTo>
                  <a:cubicBezTo>
                    <a:pt x="120" y="114"/>
                    <a:pt x="120" y="114"/>
                    <a:pt x="120" y="114"/>
                  </a:cubicBezTo>
                  <a:cubicBezTo>
                    <a:pt x="120" y="115"/>
                    <a:pt x="120" y="115"/>
                    <a:pt x="120" y="115"/>
                  </a:cubicBezTo>
                  <a:cubicBezTo>
                    <a:pt x="119" y="115"/>
                    <a:pt x="119" y="115"/>
                    <a:pt x="119" y="115"/>
                  </a:cubicBezTo>
                  <a:cubicBezTo>
                    <a:pt x="117" y="116"/>
                    <a:pt x="117" y="116"/>
                    <a:pt x="117" y="116"/>
                  </a:cubicBezTo>
                  <a:cubicBezTo>
                    <a:pt x="115" y="117"/>
                    <a:pt x="115" y="117"/>
                    <a:pt x="115" y="117"/>
                  </a:cubicBezTo>
                  <a:cubicBezTo>
                    <a:pt x="115" y="118"/>
                    <a:pt x="115" y="118"/>
                    <a:pt x="115" y="118"/>
                  </a:cubicBezTo>
                  <a:cubicBezTo>
                    <a:pt x="115" y="119"/>
                    <a:pt x="115" y="119"/>
                    <a:pt x="115" y="119"/>
                  </a:cubicBezTo>
                  <a:cubicBezTo>
                    <a:pt x="115" y="120"/>
                    <a:pt x="115" y="120"/>
                    <a:pt x="115" y="120"/>
                  </a:cubicBezTo>
                  <a:cubicBezTo>
                    <a:pt x="116" y="120"/>
                    <a:pt x="116" y="120"/>
                    <a:pt x="116" y="120"/>
                  </a:cubicBezTo>
                  <a:cubicBezTo>
                    <a:pt x="114" y="120"/>
                    <a:pt x="114" y="120"/>
                    <a:pt x="114" y="120"/>
                  </a:cubicBezTo>
                  <a:cubicBezTo>
                    <a:pt x="114" y="120"/>
                    <a:pt x="114" y="120"/>
                    <a:pt x="114" y="120"/>
                  </a:cubicBezTo>
                  <a:cubicBezTo>
                    <a:pt x="113" y="121"/>
                    <a:pt x="113" y="121"/>
                    <a:pt x="113" y="121"/>
                  </a:cubicBezTo>
                  <a:cubicBezTo>
                    <a:pt x="113" y="122"/>
                    <a:pt x="113" y="122"/>
                    <a:pt x="113" y="122"/>
                  </a:cubicBezTo>
                  <a:cubicBezTo>
                    <a:pt x="111" y="123"/>
                    <a:pt x="111" y="123"/>
                    <a:pt x="111" y="123"/>
                  </a:cubicBezTo>
                  <a:cubicBezTo>
                    <a:pt x="111" y="124"/>
                    <a:pt x="111" y="124"/>
                    <a:pt x="111" y="124"/>
                  </a:cubicBezTo>
                  <a:cubicBezTo>
                    <a:pt x="111" y="125"/>
                    <a:pt x="111" y="125"/>
                    <a:pt x="111" y="125"/>
                  </a:cubicBezTo>
                  <a:cubicBezTo>
                    <a:pt x="112" y="125"/>
                    <a:pt x="112" y="125"/>
                    <a:pt x="112" y="125"/>
                  </a:cubicBezTo>
                  <a:cubicBezTo>
                    <a:pt x="111" y="125"/>
                    <a:pt x="111" y="125"/>
                    <a:pt x="111" y="125"/>
                  </a:cubicBezTo>
                  <a:cubicBezTo>
                    <a:pt x="111" y="125"/>
                    <a:pt x="111" y="125"/>
                    <a:pt x="111" y="125"/>
                  </a:cubicBezTo>
                  <a:cubicBezTo>
                    <a:pt x="111" y="125"/>
                    <a:pt x="111" y="125"/>
                    <a:pt x="111" y="125"/>
                  </a:cubicBezTo>
                  <a:cubicBezTo>
                    <a:pt x="110" y="125"/>
                    <a:pt x="110" y="125"/>
                    <a:pt x="110" y="125"/>
                  </a:cubicBezTo>
                  <a:cubicBezTo>
                    <a:pt x="109" y="125"/>
                    <a:pt x="109" y="125"/>
                    <a:pt x="109" y="125"/>
                  </a:cubicBezTo>
                  <a:cubicBezTo>
                    <a:pt x="108" y="126"/>
                    <a:pt x="108" y="126"/>
                    <a:pt x="108" y="126"/>
                  </a:cubicBezTo>
                  <a:cubicBezTo>
                    <a:pt x="108" y="127"/>
                    <a:pt x="108" y="127"/>
                    <a:pt x="108" y="127"/>
                  </a:cubicBezTo>
                  <a:cubicBezTo>
                    <a:pt x="108" y="127"/>
                    <a:pt x="108" y="127"/>
                    <a:pt x="108" y="127"/>
                  </a:cubicBezTo>
                  <a:cubicBezTo>
                    <a:pt x="108" y="127"/>
                    <a:pt x="108" y="127"/>
                    <a:pt x="108" y="127"/>
                  </a:cubicBezTo>
                  <a:cubicBezTo>
                    <a:pt x="107" y="127"/>
                    <a:pt x="107" y="127"/>
                    <a:pt x="107" y="127"/>
                  </a:cubicBezTo>
                  <a:cubicBezTo>
                    <a:pt x="107" y="127"/>
                    <a:pt x="107" y="127"/>
                    <a:pt x="107" y="127"/>
                  </a:cubicBezTo>
                  <a:cubicBezTo>
                    <a:pt x="105" y="128"/>
                    <a:pt x="105" y="128"/>
                    <a:pt x="105" y="128"/>
                  </a:cubicBezTo>
                  <a:cubicBezTo>
                    <a:pt x="104" y="129"/>
                    <a:pt x="104" y="129"/>
                    <a:pt x="104" y="129"/>
                  </a:cubicBezTo>
                  <a:cubicBezTo>
                    <a:pt x="104" y="130"/>
                    <a:pt x="104" y="130"/>
                    <a:pt x="104" y="130"/>
                  </a:cubicBezTo>
                  <a:cubicBezTo>
                    <a:pt x="104" y="130"/>
                    <a:pt x="104" y="130"/>
                    <a:pt x="104" y="130"/>
                  </a:cubicBezTo>
                  <a:cubicBezTo>
                    <a:pt x="103" y="130"/>
                    <a:pt x="103" y="130"/>
                    <a:pt x="103" y="130"/>
                  </a:cubicBezTo>
                  <a:cubicBezTo>
                    <a:pt x="103" y="129"/>
                    <a:pt x="103" y="129"/>
                    <a:pt x="103" y="129"/>
                  </a:cubicBezTo>
                  <a:cubicBezTo>
                    <a:pt x="102" y="129"/>
                    <a:pt x="102" y="129"/>
                    <a:pt x="102" y="129"/>
                  </a:cubicBezTo>
                  <a:cubicBezTo>
                    <a:pt x="101" y="130"/>
                    <a:pt x="101" y="130"/>
                    <a:pt x="101" y="130"/>
                  </a:cubicBezTo>
                  <a:cubicBezTo>
                    <a:pt x="100" y="130"/>
                    <a:pt x="100" y="130"/>
                    <a:pt x="100" y="130"/>
                  </a:cubicBezTo>
                  <a:cubicBezTo>
                    <a:pt x="100" y="131"/>
                    <a:pt x="100" y="131"/>
                    <a:pt x="100" y="131"/>
                  </a:cubicBezTo>
                  <a:cubicBezTo>
                    <a:pt x="100" y="131"/>
                    <a:pt x="100" y="131"/>
                    <a:pt x="100" y="131"/>
                  </a:cubicBezTo>
                  <a:cubicBezTo>
                    <a:pt x="98" y="131"/>
                    <a:pt x="98" y="131"/>
                    <a:pt x="98" y="131"/>
                  </a:cubicBezTo>
                  <a:cubicBezTo>
                    <a:pt x="97" y="132"/>
                    <a:pt x="97" y="132"/>
                    <a:pt x="97" y="132"/>
                  </a:cubicBezTo>
                  <a:cubicBezTo>
                    <a:pt x="95" y="133"/>
                    <a:pt x="95" y="133"/>
                    <a:pt x="95" y="133"/>
                  </a:cubicBezTo>
                  <a:cubicBezTo>
                    <a:pt x="94" y="134"/>
                    <a:pt x="94" y="134"/>
                    <a:pt x="94" y="134"/>
                  </a:cubicBezTo>
                  <a:cubicBezTo>
                    <a:pt x="93" y="135"/>
                    <a:pt x="93" y="135"/>
                    <a:pt x="93" y="135"/>
                  </a:cubicBezTo>
                  <a:cubicBezTo>
                    <a:pt x="93" y="135"/>
                    <a:pt x="93" y="135"/>
                    <a:pt x="93" y="135"/>
                  </a:cubicBezTo>
                  <a:cubicBezTo>
                    <a:pt x="93" y="136"/>
                    <a:pt x="93" y="136"/>
                    <a:pt x="93" y="136"/>
                  </a:cubicBezTo>
                  <a:cubicBezTo>
                    <a:pt x="93" y="137"/>
                    <a:pt x="93" y="137"/>
                    <a:pt x="93" y="137"/>
                  </a:cubicBezTo>
                  <a:cubicBezTo>
                    <a:pt x="93" y="137"/>
                    <a:pt x="93" y="137"/>
                    <a:pt x="93" y="137"/>
                  </a:cubicBezTo>
                  <a:cubicBezTo>
                    <a:pt x="93" y="136"/>
                    <a:pt x="93" y="136"/>
                    <a:pt x="93" y="136"/>
                  </a:cubicBezTo>
                  <a:cubicBezTo>
                    <a:pt x="92" y="136"/>
                    <a:pt x="92" y="136"/>
                    <a:pt x="92" y="136"/>
                  </a:cubicBezTo>
                  <a:cubicBezTo>
                    <a:pt x="92" y="136"/>
                    <a:pt x="92" y="136"/>
                    <a:pt x="92" y="136"/>
                  </a:cubicBezTo>
                  <a:cubicBezTo>
                    <a:pt x="92" y="137"/>
                    <a:pt x="92" y="137"/>
                    <a:pt x="92" y="137"/>
                  </a:cubicBezTo>
                  <a:cubicBezTo>
                    <a:pt x="92" y="137"/>
                    <a:pt x="92" y="137"/>
                    <a:pt x="92" y="137"/>
                  </a:cubicBezTo>
                  <a:cubicBezTo>
                    <a:pt x="91" y="137"/>
                    <a:pt x="91" y="137"/>
                    <a:pt x="91" y="137"/>
                  </a:cubicBezTo>
                  <a:cubicBezTo>
                    <a:pt x="91" y="136"/>
                    <a:pt x="91" y="136"/>
                    <a:pt x="91" y="136"/>
                  </a:cubicBezTo>
                  <a:cubicBezTo>
                    <a:pt x="91" y="135"/>
                    <a:pt x="91" y="135"/>
                    <a:pt x="91" y="135"/>
                  </a:cubicBezTo>
                  <a:cubicBezTo>
                    <a:pt x="91" y="135"/>
                    <a:pt x="91" y="135"/>
                    <a:pt x="91" y="135"/>
                  </a:cubicBezTo>
                  <a:cubicBezTo>
                    <a:pt x="90" y="135"/>
                    <a:pt x="90" y="135"/>
                    <a:pt x="90" y="135"/>
                  </a:cubicBezTo>
                  <a:cubicBezTo>
                    <a:pt x="90" y="135"/>
                    <a:pt x="90" y="135"/>
                    <a:pt x="90" y="135"/>
                  </a:cubicBezTo>
                  <a:cubicBezTo>
                    <a:pt x="89" y="135"/>
                    <a:pt x="89" y="135"/>
                    <a:pt x="89" y="135"/>
                  </a:cubicBezTo>
                  <a:cubicBezTo>
                    <a:pt x="87" y="135"/>
                    <a:pt x="87" y="135"/>
                    <a:pt x="87" y="135"/>
                  </a:cubicBezTo>
                  <a:cubicBezTo>
                    <a:pt x="87" y="136"/>
                    <a:pt x="87" y="136"/>
                    <a:pt x="87" y="136"/>
                  </a:cubicBezTo>
                  <a:cubicBezTo>
                    <a:pt x="86" y="136"/>
                    <a:pt x="86" y="136"/>
                    <a:pt x="86" y="136"/>
                  </a:cubicBezTo>
                  <a:cubicBezTo>
                    <a:pt x="85" y="137"/>
                    <a:pt x="85" y="137"/>
                    <a:pt x="85" y="137"/>
                  </a:cubicBezTo>
                  <a:cubicBezTo>
                    <a:pt x="84" y="137"/>
                    <a:pt x="84" y="137"/>
                    <a:pt x="84" y="137"/>
                  </a:cubicBezTo>
                  <a:cubicBezTo>
                    <a:pt x="83" y="138"/>
                    <a:pt x="83" y="138"/>
                    <a:pt x="83" y="138"/>
                  </a:cubicBezTo>
                  <a:cubicBezTo>
                    <a:pt x="83" y="139"/>
                    <a:pt x="83" y="139"/>
                    <a:pt x="83" y="139"/>
                  </a:cubicBezTo>
                  <a:cubicBezTo>
                    <a:pt x="83" y="139"/>
                    <a:pt x="83" y="139"/>
                    <a:pt x="83" y="139"/>
                  </a:cubicBezTo>
                  <a:cubicBezTo>
                    <a:pt x="82" y="139"/>
                    <a:pt x="82" y="139"/>
                    <a:pt x="82" y="139"/>
                  </a:cubicBezTo>
                  <a:cubicBezTo>
                    <a:pt x="81" y="139"/>
                    <a:pt x="81" y="139"/>
                    <a:pt x="81" y="139"/>
                  </a:cubicBezTo>
                  <a:cubicBezTo>
                    <a:pt x="81" y="140"/>
                    <a:pt x="81" y="140"/>
                    <a:pt x="81" y="140"/>
                  </a:cubicBezTo>
                  <a:cubicBezTo>
                    <a:pt x="81" y="140"/>
                    <a:pt x="81" y="140"/>
                    <a:pt x="81" y="140"/>
                  </a:cubicBezTo>
                  <a:cubicBezTo>
                    <a:pt x="80" y="140"/>
                    <a:pt x="80" y="140"/>
                    <a:pt x="80" y="140"/>
                  </a:cubicBezTo>
                  <a:cubicBezTo>
                    <a:pt x="79" y="140"/>
                    <a:pt x="79" y="140"/>
                    <a:pt x="79" y="140"/>
                  </a:cubicBezTo>
                  <a:cubicBezTo>
                    <a:pt x="79" y="140"/>
                    <a:pt x="79" y="140"/>
                    <a:pt x="79" y="140"/>
                  </a:cubicBezTo>
                  <a:cubicBezTo>
                    <a:pt x="78" y="141"/>
                    <a:pt x="78" y="141"/>
                    <a:pt x="78" y="141"/>
                  </a:cubicBezTo>
                  <a:cubicBezTo>
                    <a:pt x="78" y="142"/>
                    <a:pt x="78" y="142"/>
                    <a:pt x="78" y="142"/>
                  </a:cubicBezTo>
                  <a:cubicBezTo>
                    <a:pt x="78" y="142"/>
                    <a:pt x="78" y="142"/>
                    <a:pt x="78" y="142"/>
                  </a:cubicBezTo>
                  <a:cubicBezTo>
                    <a:pt x="79" y="142"/>
                    <a:pt x="79" y="142"/>
                    <a:pt x="79" y="142"/>
                  </a:cubicBezTo>
                  <a:cubicBezTo>
                    <a:pt x="79" y="142"/>
                    <a:pt x="79" y="142"/>
                    <a:pt x="79" y="142"/>
                  </a:cubicBezTo>
                  <a:cubicBezTo>
                    <a:pt x="79" y="141"/>
                    <a:pt x="79" y="141"/>
                    <a:pt x="79" y="141"/>
                  </a:cubicBezTo>
                  <a:cubicBezTo>
                    <a:pt x="80" y="141"/>
                    <a:pt x="80" y="141"/>
                    <a:pt x="80" y="141"/>
                  </a:cubicBezTo>
                  <a:cubicBezTo>
                    <a:pt x="80" y="141"/>
                    <a:pt x="80" y="141"/>
                    <a:pt x="80" y="141"/>
                  </a:cubicBezTo>
                  <a:cubicBezTo>
                    <a:pt x="80" y="142"/>
                    <a:pt x="80" y="142"/>
                    <a:pt x="80" y="142"/>
                  </a:cubicBezTo>
                  <a:cubicBezTo>
                    <a:pt x="80" y="142"/>
                    <a:pt x="80" y="142"/>
                    <a:pt x="80" y="142"/>
                  </a:cubicBezTo>
                  <a:cubicBezTo>
                    <a:pt x="81" y="142"/>
                    <a:pt x="81" y="142"/>
                    <a:pt x="81" y="142"/>
                  </a:cubicBezTo>
                  <a:cubicBezTo>
                    <a:pt x="81" y="141"/>
                    <a:pt x="81" y="141"/>
                    <a:pt x="81" y="141"/>
                  </a:cubicBezTo>
                  <a:cubicBezTo>
                    <a:pt x="82" y="140"/>
                    <a:pt x="82" y="140"/>
                    <a:pt x="82" y="140"/>
                  </a:cubicBezTo>
                  <a:cubicBezTo>
                    <a:pt x="82" y="141"/>
                    <a:pt x="82" y="141"/>
                    <a:pt x="82" y="141"/>
                  </a:cubicBezTo>
                  <a:cubicBezTo>
                    <a:pt x="82" y="141"/>
                    <a:pt x="82" y="141"/>
                    <a:pt x="82" y="141"/>
                  </a:cubicBezTo>
                  <a:cubicBezTo>
                    <a:pt x="82" y="142"/>
                    <a:pt x="82" y="142"/>
                    <a:pt x="82" y="142"/>
                  </a:cubicBezTo>
                  <a:cubicBezTo>
                    <a:pt x="83" y="142"/>
                    <a:pt x="83" y="142"/>
                    <a:pt x="83" y="142"/>
                  </a:cubicBezTo>
                  <a:cubicBezTo>
                    <a:pt x="83" y="141"/>
                    <a:pt x="83" y="141"/>
                    <a:pt x="83" y="141"/>
                  </a:cubicBezTo>
                  <a:cubicBezTo>
                    <a:pt x="83" y="141"/>
                    <a:pt x="83" y="141"/>
                    <a:pt x="83" y="141"/>
                  </a:cubicBezTo>
                  <a:cubicBezTo>
                    <a:pt x="84" y="141"/>
                    <a:pt x="84" y="141"/>
                    <a:pt x="84" y="141"/>
                  </a:cubicBezTo>
                  <a:cubicBezTo>
                    <a:pt x="84" y="141"/>
                    <a:pt x="84" y="141"/>
                    <a:pt x="84" y="141"/>
                  </a:cubicBezTo>
                  <a:cubicBezTo>
                    <a:pt x="84" y="141"/>
                    <a:pt x="84" y="141"/>
                    <a:pt x="84" y="141"/>
                  </a:cubicBezTo>
                  <a:cubicBezTo>
                    <a:pt x="85" y="141"/>
                    <a:pt x="85" y="141"/>
                    <a:pt x="85" y="141"/>
                  </a:cubicBezTo>
                  <a:cubicBezTo>
                    <a:pt x="86" y="140"/>
                    <a:pt x="86" y="140"/>
                    <a:pt x="86" y="140"/>
                  </a:cubicBezTo>
                  <a:cubicBezTo>
                    <a:pt x="87" y="139"/>
                    <a:pt x="87" y="139"/>
                    <a:pt x="87" y="139"/>
                  </a:cubicBezTo>
                  <a:cubicBezTo>
                    <a:pt x="86" y="139"/>
                    <a:pt x="86" y="139"/>
                    <a:pt x="86" y="139"/>
                  </a:cubicBezTo>
                  <a:cubicBezTo>
                    <a:pt x="87" y="138"/>
                    <a:pt x="87" y="138"/>
                    <a:pt x="87" y="138"/>
                  </a:cubicBezTo>
                  <a:cubicBezTo>
                    <a:pt x="88" y="137"/>
                    <a:pt x="88" y="137"/>
                    <a:pt x="88" y="137"/>
                  </a:cubicBezTo>
                  <a:cubicBezTo>
                    <a:pt x="88" y="137"/>
                    <a:pt x="88" y="137"/>
                    <a:pt x="88" y="137"/>
                  </a:cubicBezTo>
                  <a:cubicBezTo>
                    <a:pt x="89" y="138"/>
                    <a:pt x="89" y="138"/>
                    <a:pt x="89" y="138"/>
                  </a:cubicBezTo>
                  <a:cubicBezTo>
                    <a:pt x="89" y="138"/>
                    <a:pt x="89" y="138"/>
                    <a:pt x="89" y="138"/>
                  </a:cubicBezTo>
                  <a:cubicBezTo>
                    <a:pt x="88" y="139"/>
                    <a:pt x="88" y="139"/>
                    <a:pt x="88" y="139"/>
                  </a:cubicBezTo>
                  <a:cubicBezTo>
                    <a:pt x="88" y="139"/>
                    <a:pt x="88" y="139"/>
                    <a:pt x="88" y="139"/>
                  </a:cubicBezTo>
                  <a:cubicBezTo>
                    <a:pt x="88" y="140"/>
                    <a:pt x="88" y="140"/>
                    <a:pt x="88" y="140"/>
                  </a:cubicBezTo>
                  <a:cubicBezTo>
                    <a:pt x="88" y="140"/>
                    <a:pt x="88" y="140"/>
                    <a:pt x="88" y="140"/>
                  </a:cubicBezTo>
                  <a:cubicBezTo>
                    <a:pt x="89" y="139"/>
                    <a:pt x="89" y="139"/>
                    <a:pt x="89" y="139"/>
                  </a:cubicBezTo>
                  <a:cubicBezTo>
                    <a:pt x="90" y="139"/>
                    <a:pt x="90" y="139"/>
                    <a:pt x="90" y="139"/>
                  </a:cubicBezTo>
                  <a:cubicBezTo>
                    <a:pt x="90" y="139"/>
                    <a:pt x="90" y="139"/>
                    <a:pt x="90" y="139"/>
                  </a:cubicBezTo>
                  <a:cubicBezTo>
                    <a:pt x="90" y="139"/>
                    <a:pt x="90" y="139"/>
                    <a:pt x="90" y="139"/>
                  </a:cubicBezTo>
                  <a:cubicBezTo>
                    <a:pt x="90" y="138"/>
                    <a:pt x="90" y="138"/>
                    <a:pt x="90" y="138"/>
                  </a:cubicBezTo>
                  <a:cubicBezTo>
                    <a:pt x="91" y="138"/>
                    <a:pt x="91" y="138"/>
                    <a:pt x="91" y="138"/>
                  </a:cubicBezTo>
                  <a:cubicBezTo>
                    <a:pt x="91" y="139"/>
                    <a:pt x="91" y="139"/>
                    <a:pt x="91" y="139"/>
                  </a:cubicBezTo>
                  <a:cubicBezTo>
                    <a:pt x="91" y="140"/>
                    <a:pt x="91" y="140"/>
                    <a:pt x="91" y="140"/>
                  </a:cubicBezTo>
                  <a:cubicBezTo>
                    <a:pt x="91" y="140"/>
                    <a:pt x="91" y="140"/>
                    <a:pt x="91" y="140"/>
                  </a:cubicBezTo>
                  <a:cubicBezTo>
                    <a:pt x="92" y="139"/>
                    <a:pt x="92" y="139"/>
                    <a:pt x="92" y="139"/>
                  </a:cubicBezTo>
                  <a:cubicBezTo>
                    <a:pt x="92" y="139"/>
                    <a:pt x="92" y="139"/>
                    <a:pt x="92" y="139"/>
                  </a:cubicBezTo>
                  <a:cubicBezTo>
                    <a:pt x="93" y="138"/>
                    <a:pt x="93" y="138"/>
                    <a:pt x="93" y="138"/>
                  </a:cubicBezTo>
                  <a:cubicBezTo>
                    <a:pt x="94" y="138"/>
                    <a:pt x="94" y="138"/>
                    <a:pt x="94" y="138"/>
                  </a:cubicBezTo>
                  <a:cubicBezTo>
                    <a:pt x="95" y="137"/>
                    <a:pt x="95" y="137"/>
                    <a:pt x="95" y="137"/>
                  </a:cubicBezTo>
                  <a:cubicBezTo>
                    <a:pt x="95" y="137"/>
                    <a:pt x="95" y="137"/>
                    <a:pt x="95" y="137"/>
                  </a:cubicBezTo>
                  <a:cubicBezTo>
                    <a:pt x="96" y="137"/>
                    <a:pt x="96" y="137"/>
                    <a:pt x="96" y="137"/>
                  </a:cubicBezTo>
                  <a:cubicBezTo>
                    <a:pt x="96" y="138"/>
                    <a:pt x="96" y="138"/>
                    <a:pt x="96" y="138"/>
                  </a:cubicBezTo>
                  <a:cubicBezTo>
                    <a:pt x="95" y="138"/>
                    <a:pt x="95" y="138"/>
                    <a:pt x="95" y="138"/>
                  </a:cubicBezTo>
                  <a:cubicBezTo>
                    <a:pt x="95" y="139"/>
                    <a:pt x="95" y="139"/>
                    <a:pt x="95" y="139"/>
                  </a:cubicBezTo>
                  <a:cubicBezTo>
                    <a:pt x="95" y="139"/>
                    <a:pt x="95" y="139"/>
                    <a:pt x="95" y="139"/>
                  </a:cubicBezTo>
                  <a:cubicBezTo>
                    <a:pt x="95" y="139"/>
                    <a:pt x="95" y="139"/>
                    <a:pt x="95" y="139"/>
                  </a:cubicBezTo>
                  <a:cubicBezTo>
                    <a:pt x="97" y="138"/>
                    <a:pt x="97" y="138"/>
                    <a:pt x="97" y="138"/>
                  </a:cubicBezTo>
                  <a:cubicBezTo>
                    <a:pt x="97" y="137"/>
                    <a:pt x="97" y="137"/>
                    <a:pt x="97" y="137"/>
                  </a:cubicBezTo>
                  <a:cubicBezTo>
                    <a:pt x="97" y="137"/>
                    <a:pt x="97" y="137"/>
                    <a:pt x="97" y="137"/>
                  </a:cubicBezTo>
                  <a:cubicBezTo>
                    <a:pt x="97" y="137"/>
                    <a:pt x="97" y="137"/>
                    <a:pt x="97" y="137"/>
                  </a:cubicBezTo>
                  <a:cubicBezTo>
                    <a:pt x="98" y="137"/>
                    <a:pt x="98" y="137"/>
                    <a:pt x="98" y="137"/>
                  </a:cubicBezTo>
                  <a:cubicBezTo>
                    <a:pt x="98" y="137"/>
                    <a:pt x="98" y="137"/>
                    <a:pt x="98" y="137"/>
                  </a:cubicBezTo>
                  <a:cubicBezTo>
                    <a:pt x="99" y="137"/>
                    <a:pt x="99" y="137"/>
                    <a:pt x="99" y="137"/>
                  </a:cubicBezTo>
                  <a:cubicBezTo>
                    <a:pt x="100" y="136"/>
                    <a:pt x="100" y="136"/>
                    <a:pt x="100" y="136"/>
                  </a:cubicBezTo>
                  <a:cubicBezTo>
                    <a:pt x="100" y="136"/>
                    <a:pt x="100" y="136"/>
                    <a:pt x="100" y="136"/>
                  </a:cubicBezTo>
                  <a:cubicBezTo>
                    <a:pt x="101" y="136"/>
                    <a:pt x="101" y="136"/>
                    <a:pt x="101" y="136"/>
                  </a:cubicBezTo>
                  <a:cubicBezTo>
                    <a:pt x="101" y="136"/>
                    <a:pt x="101" y="136"/>
                    <a:pt x="101" y="136"/>
                  </a:cubicBezTo>
                  <a:cubicBezTo>
                    <a:pt x="102" y="135"/>
                    <a:pt x="102" y="135"/>
                    <a:pt x="102" y="135"/>
                  </a:cubicBezTo>
                  <a:cubicBezTo>
                    <a:pt x="102" y="135"/>
                    <a:pt x="102" y="135"/>
                    <a:pt x="102" y="135"/>
                  </a:cubicBezTo>
                  <a:cubicBezTo>
                    <a:pt x="102" y="136"/>
                    <a:pt x="102" y="136"/>
                    <a:pt x="102" y="136"/>
                  </a:cubicBezTo>
                  <a:cubicBezTo>
                    <a:pt x="102" y="137"/>
                    <a:pt x="102" y="137"/>
                    <a:pt x="102" y="137"/>
                  </a:cubicBezTo>
                  <a:cubicBezTo>
                    <a:pt x="102" y="136"/>
                    <a:pt x="102" y="136"/>
                    <a:pt x="102" y="136"/>
                  </a:cubicBezTo>
                  <a:cubicBezTo>
                    <a:pt x="103" y="136"/>
                    <a:pt x="103" y="136"/>
                    <a:pt x="103" y="136"/>
                  </a:cubicBezTo>
                  <a:cubicBezTo>
                    <a:pt x="102" y="136"/>
                    <a:pt x="102" y="136"/>
                    <a:pt x="102" y="136"/>
                  </a:cubicBezTo>
                  <a:cubicBezTo>
                    <a:pt x="103" y="135"/>
                    <a:pt x="103" y="135"/>
                    <a:pt x="103" y="135"/>
                  </a:cubicBezTo>
                  <a:cubicBezTo>
                    <a:pt x="103" y="135"/>
                    <a:pt x="103" y="135"/>
                    <a:pt x="103" y="135"/>
                  </a:cubicBezTo>
                  <a:cubicBezTo>
                    <a:pt x="102" y="135"/>
                    <a:pt x="102" y="135"/>
                    <a:pt x="102" y="135"/>
                  </a:cubicBezTo>
                  <a:cubicBezTo>
                    <a:pt x="101" y="135"/>
                    <a:pt x="101" y="135"/>
                    <a:pt x="101" y="135"/>
                  </a:cubicBezTo>
                  <a:cubicBezTo>
                    <a:pt x="102" y="134"/>
                    <a:pt x="102" y="134"/>
                    <a:pt x="102" y="134"/>
                  </a:cubicBezTo>
                  <a:cubicBezTo>
                    <a:pt x="104" y="134"/>
                    <a:pt x="104" y="134"/>
                    <a:pt x="104" y="134"/>
                  </a:cubicBezTo>
                  <a:cubicBezTo>
                    <a:pt x="106" y="134"/>
                    <a:pt x="106" y="134"/>
                    <a:pt x="106" y="134"/>
                  </a:cubicBezTo>
                  <a:cubicBezTo>
                    <a:pt x="106" y="133"/>
                    <a:pt x="106" y="133"/>
                    <a:pt x="106" y="133"/>
                  </a:cubicBezTo>
                  <a:cubicBezTo>
                    <a:pt x="106" y="133"/>
                    <a:pt x="106" y="133"/>
                    <a:pt x="106" y="133"/>
                  </a:cubicBezTo>
                  <a:cubicBezTo>
                    <a:pt x="106" y="133"/>
                    <a:pt x="106" y="133"/>
                    <a:pt x="106" y="133"/>
                  </a:cubicBezTo>
                  <a:cubicBezTo>
                    <a:pt x="106" y="132"/>
                    <a:pt x="106" y="132"/>
                    <a:pt x="106" y="132"/>
                  </a:cubicBezTo>
                  <a:cubicBezTo>
                    <a:pt x="107" y="132"/>
                    <a:pt x="107" y="132"/>
                    <a:pt x="107" y="132"/>
                  </a:cubicBezTo>
                  <a:cubicBezTo>
                    <a:pt x="107" y="132"/>
                    <a:pt x="107" y="132"/>
                    <a:pt x="107" y="132"/>
                  </a:cubicBezTo>
                  <a:cubicBezTo>
                    <a:pt x="108" y="132"/>
                    <a:pt x="108" y="132"/>
                    <a:pt x="108" y="132"/>
                  </a:cubicBezTo>
                  <a:cubicBezTo>
                    <a:pt x="108" y="133"/>
                    <a:pt x="108" y="133"/>
                    <a:pt x="108" y="133"/>
                  </a:cubicBezTo>
                  <a:cubicBezTo>
                    <a:pt x="108" y="133"/>
                    <a:pt x="108" y="133"/>
                    <a:pt x="108" y="133"/>
                  </a:cubicBezTo>
                  <a:cubicBezTo>
                    <a:pt x="109" y="132"/>
                    <a:pt x="109" y="132"/>
                    <a:pt x="109" y="132"/>
                  </a:cubicBezTo>
                  <a:cubicBezTo>
                    <a:pt x="108" y="132"/>
                    <a:pt x="108" y="132"/>
                    <a:pt x="108" y="132"/>
                  </a:cubicBezTo>
                  <a:cubicBezTo>
                    <a:pt x="109" y="131"/>
                    <a:pt x="109" y="131"/>
                    <a:pt x="109" y="131"/>
                  </a:cubicBezTo>
                  <a:cubicBezTo>
                    <a:pt x="109" y="131"/>
                    <a:pt x="109" y="131"/>
                    <a:pt x="109" y="131"/>
                  </a:cubicBezTo>
                  <a:cubicBezTo>
                    <a:pt x="109" y="130"/>
                    <a:pt x="109" y="130"/>
                    <a:pt x="109" y="130"/>
                  </a:cubicBezTo>
                  <a:cubicBezTo>
                    <a:pt x="110" y="131"/>
                    <a:pt x="110" y="131"/>
                    <a:pt x="110" y="131"/>
                  </a:cubicBezTo>
                  <a:cubicBezTo>
                    <a:pt x="110" y="131"/>
                    <a:pt x="110" y="131"/>
                    <a:pt x="110" y="131"/>
                  </a:cubicBezTo>
                  <a:cubicBezTo>
                    <a:pt x="110" y="132"/>
                    <a:pt x="110" y="132"/>
                    <a:pt x="110" y="132"/>
                  </a:cubicBezTo>
                  <a:cubicBezTo>
                    <a:pt x="111" y="131"/>
                    <a:pt x="111" y="131"/>
                    <a:pt x="111" y="131"/>
                  </a:cubicBezTo>
                  <a:cubicBezTo>
                    <a:pt x="112" y="130"/>
                    <a:pt x="112" y="130"/>
                    <a:pt x="112" y="130"/>
                  </a:cubicBezTo>
                  <a:cubicBezTo>
                    <a:pt x="112" y="130"/>
                    <a:pt x="112" y="130"/>
                    <a:pt x="112" y="130"/>
                  </a:cubicBezTo>
                  <a:cubicBezTo>
                    <a:pt x="113" y="130"/>
                    <a:pt x="113" y="130"/>
                    <a:pt x="113" y="130"/>
                  </a:cubicBezTo>
                  <a:cubicBezTo>
                    <a:pt x="113" y="129"/>
                    <a:pt x="113" y="129"/>
                    <a:pt x="113" y="129"/>
                  </a:cubicBezTo>
                  <a:cubicBezTo>
                    <a:pt x="114" y="130"/>
                    <a:pt x="114" y="130"/>
                    <a:pt x="114" y="130"/>
                  </a:cubicBezTo>
                  <a:cubicBezTo>
                    <a:pt x="114" y="130"/>
                    <a:pt x="114" y="130"/>
                    <a:pt x="114" y="130"/>
                  </a:cubicBezTo>
                  <a:cubicBezTo>
                    <a:pt x="115" y="129"/>
                    <a:pt x="115" y="129"/>
                    <a:pt x="115" y="129"/>
                  </a:cubicBezTo>
                  <a:cubicBezTo>
                    <a:pt x="115" y="128"/>
                    <a:pt x="115" y="128"/>
                    <a:pt x="115" y="128"/>
                  </a:cubicBezTo>
                  <a:cubicBezTo>
                    <a:pt x="115" y="128"/>
                    <a:pt x="115" y="128"/>
                    <a:pt x="115" y="128"/>
                  </a:cubicBezTo>
                  <a:cubicBezTo>
                    <a:pt x="114" y="128"/>
                    <a:pt x="114" y="128"/>
                    <a:pt x="114" y="128"/>
                  </a:cubicBezTo>
                  <a:cubicBezTo>
                    <a:pt x="114" y="128"/>
                    <a:pt x="114" y="128"/>
                    <a:pt x="114" y="128"/>
                  </a:cubicBezTo>
                  <a:cubicBezTo>
                    <a:pt x="115" y="127"/>
                    <a:pt x="115" y="127"/>
                    <a:pt x="115" y="127"/>
                  </a:cubicBezTo>
                  <a:cubicBezTo>
                    <a:pt x="116" y="127"/>
                    <a:pt x="116" y="127"/>
                    <a:pt x="116" y="127"/>
                  </a:cubicBezTo>
                  <a:cubicBezTo>
                    <a:pt x="117" y="126"/>
                    <a:pt x="117" y="126"/>
                    <a:pt x="117" y="126"/>
                  </a:cubicBezTo>
                  <a:cubicBezTo>
                    <a:pt x="117" y="126"/>
                    <a:pt x="117" y="126"/>
                    <a:pt x="117" y="126"/>
                  </a:cubicBezTo>
                  <a:cubicBezTo>
                    <a:pt x="117" y="127"/>
                    <a:pt x="117" y="127"/>
                    <a:pt x="117" y="127"/>
                  </a:cubicBezTo>
                  <a:cubicBezTo>
                    <a:pt x="118" y="126"/>
                    <a:pt x="118" y="126"/>
                    <a:pt x="118" y="126"/>
                  </a:cubicBezTo>
                  <a:cubicBezTo>
                    <a:pt x="119" y="125"/>
                    <a:pt x="119" y="125"/>
                    <a:pt x="119" y="125"/>
                  </a:cubicBezTo>
                  <a:cubicBezTo>
                    <a:pt x="119" y="125"/>
                    <a:pt x="119" y="125"/>
                    <a:pt x="119" y="125"/>
                  </a:cubicBezTo>
                  <a:cubicBezTo>
                    <a:pt x="120" y="125"/>
                    <a:pt x="120" y="125"/>
                    <a:pt x="120" y="125"/>
                  </a:cubicBezTo>
                  <a:cubicBezTo>
                    <a:pt x="120" y="124"/>
                    <a:pt x="120" y="124"/>
                    <a:pt x="120" y="124"/>
                  </a:cubicBezTo>
                  <a:cubicBezTo>
                    <a:pt x="121" y="124"/>
                    <a:pt x="121" y="124"/>
                    <a:pt x="121" y="124"/>
                  </a:cubicBezTo>
                  <a:cubicBezTo>
                    <a:pt x="121" y="125"/>
                    <a:pt x="121" y="125"/>
                    <a:pt x="121" y="125"/>
                  </a:cubicBezTo>
                  <a:cubicBezTo>
                    <a:pt x="121" y="125"/>
                    <a:pt x="121" y="125"/>
                    <a:pt x="121" y="125"/>
                  </a:cubicBezTo>
                  <a:cubicBezTo>
                    <a:pt x="122" y="124"/>
                    <a:pt x="122" y="124"/>
                    <a:pt x="122" y="124"/>
                  </a:cubicBezTo>
                  <a:cubicBezTo>
                    <a:pt x="122" y="124"/>
                    <a:pt x="122" y="124"/>
                    <a:pt x="122" y="124"/>
                  </a:cubicBezTo>
                  <a:cubicBezTo>
                    <a:pt x="123" y="124"/>
                    <a:pt x="123" y="124"/>
                    <a:pt x="123" y="124"/>
                  </a:cubicBezTo>
                  <a:cubicBezTo>
                    <a:pt x="123" y="124"/>
                    <a:pt x="123" y="124"/>
                    <a:pt x="123" y="124"/>
                  </a:cubicBezTo>
                  <a:cubicBezTo>
                    <a:pt x="124" y="123"/>
                    <a:pt x="124" y="123"/>
                    <a:pt x="124" y="123"/>
                  </a:cubicBezTo>
                  <a:cubicBezTo>
                    <a:pt x="124" y="123"/>
                    <a:pt x="124" y="123"/>
                    <a:pt x="124" y="123"/>
                  </a:cubicBezTo>
                  <a:cubicBezTo>
                    <a:pt x="124" y="123"/>
                    <a:pt x="124" y="123"/>
                    <a:pt x="124" y="123"/>
                  </a:cubicBezTo>
                  <a:cubicBezTo>
                    <a:pt x="125" y="123"/>
                    <a:pt x="125" y="123"/>
                    <a:pt x="125" y="123"/>
                  </a:cubicBezTo>
                  <a:cubicBezTo>
                    <a:pt x="126" y="123"/>
                    <a:pt x="126" y="123"/>
                    <a:pt x="126" y="123"/>
                  </a:cubicBezTo>
                  <a:cubicBezTo>
                    <a:pt x="126" y="123"/>
                    <a:pt x="126" y="123"/>
                    <a:pt x="126" y="123"/>
                  </a:cubicBezTo>
                  <a:cubicBezTo>
                    <a:pt x="126" y="123"/>
                    <a:pt x="126" y="123"/>
                    <a:pt x="126" y="123"/>
                  </a:cubicBezTo>
                  <a:cubicBezTo>
                    <a:pt x="126" y="123"/>
                    <a:pt x="126" y="123"/>
                    <a:pt x="126" y="123"/>
                  </a:cubicBezTo>
                  <a:cubicBezTo>
                    <a:pt x="127" y="123"/>
                    <a:pt x="127" y="123"/>
                    <a:pt x="127" y="123"/>
                  </a:cubicBezTo>
                  <a:cubicBezTo>
                    <a:pt x="127" y="123"/>
                    <a:pt x="127" y="123"/>
                    <a:pt x="127" y="123"/>
                  </a:cubicBezTo>
                  <a:cubicBezTo>
                    <a:pt x="127" y="123"/>
                    <a:pt x="127" y="123"/>
                    <a:pt x="127" y="123"/>
                  </a:cubicBezTo>
                  <a:cubicBezTo>
                    <a:pt x="128" y="122"/>
                    <a:pt x="128" y="122"/>
                    <a:pt x="128" y="122"/>
                  </a:cubicBezTo>
                  <a:cubicBezTo>
                    <a:pt x="127" y="122"/>
                    <a:pt x="127" y="122"/>
                    <a:pt x="127" y="122"/>
                  </a:cubicBezTo>
                  <a:cubicBezTo>
                    <a:pt x="127" y="122"/>
                    <a:pt x="127" y="122"/>
                    <a:pt x="127" y="122"/>
                  </a:cubicBezTo>
                  <a:cubicBezTo>
                    <a:pt x="127" y="121"/>
                    <a:pt x="127" y="121"/>
                    <a:pt x="127" y="121"/>
                  </a:cubicBezTo>
                  <a:cubicBezTo>
                    <a:pt x="128" y="121"/>
                    <a:pt x="128" y="121"/>
                    <a:pt x="128" y="121"/>
                  </a:cubicBezTo>
                  <a:cubicBezTo>
                    <a:pt x="129" y="121"/>
                    <a:pt x="129" y="121"/>
                    <a:pt x="129" y="121"/>
                  </a:cubicBezTo>
                  <a:cubicBezTo>
                    <a:pt x="129" y="121"/>
                    <a:pt x="129" y="121"/>
                    <a:pt x="129" y="121"/>
                  </a:cubicBezTo>
                  <a:cubicBezTo>
                    <a:pt x="129" y="121"/>
                    <a:pt x="129" y="121"/>
                    <a:pt x="129" y="121"/>
                  </a:cubicBezTo>
                  <a:cubicBezTo>
                    <a:pt x="129" y="120"/>
                    <a:pt x="129" y="120"/>
                    <a:pt x="129" y="120"/>
                  </a:cubicBezTo>
                  <a:cubicBezTo>
                    <a:pt x="128" y="120"/>
                    <a:pt x="128" y="120"/>
                    <a:pt x="128" y="120"/>
                  </a:cubicBezTo>
                  <a:cubicBezTo>
                    <a:pt x="129" y="120"/>
                    <a:pt x="129" y="120"/>
                    <a:pt x="129" y="120"/>
                  </a:cubicBezTo>
                  <a:cubicBezTo>
                    <a:pt x="130" y="120"/>
                    <a:pt x="130" y="120"/>
                    <a:pt x="130" y="120"/>
                  </a:cubicBezTo>
                  <a:cubicBezTo>
                    <a:pt x="130" y="119"/>
                    <a:pt x="130" y="119"/>
                    <a:pt x="130" y="119"/>
                  </a:cubicBezTo>
                  <a:cubicBezTo>
                    <a:pt x="132" y="119"/>
                    <a:pt x="132" y="119"/>
                    <a:pt x="132" y="119"/>
                  </a:cubicBezTo>
                  <a:cubicBezTo>
                    <a:pt x="132" y="118"/>
                    <a:pt x="132" y="118"/>
                    <a:pt x="132" y="118"/>
                  </a:cubicBezTo>
                  <a:cubicBezTo>
                    <a:pt x="133" y="118"/>
                    <a:pt x="133" y="118"/>
                    <a:pt x="133" y="118"/>
                  </a:cubicBezTo>
                  <a:cubicBezTo>
                    <a:pt x="134" y="117"/>
                    <a:pt x="134" y="117"/>
                    <a:pt x="134" y="117"/>
                  </a:cubicBezTo>
                  <a:cubicBezTo>
                    <a:pt x="134" y="116"/>
                    <a:pt x="134" y="116"/>
                    <a:pt x="134" y="116"/>
                  </a:cubicBezTo>
                  <a:cubicBezTo>
                    <a:pt x="134" y="116"/>
                    <a:pt x="134" y="116"/>
                    <a:pt x="134" y="116"/>
                  </a:cubicBezTo>
                  <a:cubicBezTo>
                    <a:pt x="133" y="116"/>
                    <a:pt x="133" y="116"/>
                    <a:pt x="133" y="116"/>
                  </a:cubicBezTo>
                  <a:cubicBezTo>
                    <a:pt x="133" y="115"/>
                    <a:pt x="133" y="115"/>
                    <a:pt x="133" y="115"/>
                  </a:cubicBezTo>
                  <a:cubicBezTo>
                    <a:pt x="133" y="115"/>
                    <a:pt x="133" y="115"/>
                    <a:pt x="133" y="115"/>
                  </a:cubicBezTo>
                  <a:cubicBezTo>
                    <a:pt x="132" y="115"/>
                    <a:pt x="132" y="115"/>
                    <a:pt x="132" y="115"/>
                  </a:cubicBezTo>
                  <a:cubicBezTo>
                    <a:pt x="132" y="114"/>
                    <a:pt x="132" y="114"/>
                    <a:pt x="132" y="114"/>
                  </a:cubicBezTo>
                  <a:cubicBezTo>
                    <a:pt x="132" y="113"/>
                    <a:pt x="132" y="113"/>
                    <a:pt x="132" y="113"/>
                  </a:cubicBezTo>
                  <a:cubicBezTo>
                    <a:pt x="133" y="113"/>
                    <a:pt x="133" y="113"/>
                    <a:pt x="133" y="113"/>
                  </a:cubicBezTo>
                  <a:cubicBezTo>
                    <a:pt x="133" y="113"/>
                    <a:pt x="133" y="113"/>
                    <a:pt x="133" y="113"/>
                  </a:cubicBezTo>
                  <a:cubicBezTo>
                    <a:pt x="134" y="112"/>
                    <a:pt x="134" y="112"/>
                    <a:pt x="134" y="112"/>
                  </a:cubicBezTo>
                  <a:cubicBezTo>
                    <a:pt x="134" y="112"/>
                    <a:pt x="134" y="112"/>
                    <a:pt x="134" y="112"/>
                  </a:cubicBezTo>
                  <a:cubicBezTo>
                    <a:pt x="134" y="112"/>
                    <a:pt x="134" y="112"/>
                    <a:pt x="134" y="112"/>
                  </a:cubicBezTo>
                  <a:cubicBezTo>
                    <a:pt x="134" y="112"/>
                    <a:pt x="134" y="112"/>
                    <a:pt x="134" y="112"/>
                  </a:cubicBezTo>
                  <a:cubicBezTo>
                    <a:pt x="135" y="112"/>
                    <a:pt x="135" y="112"/>
                    <a:pt x="135" y="112"/>
                  </a:cubicBezTo>
                  <a:cubicBezTo>
                    <a:pt x="136" y="111"/>
                    <a:pt x="136" y="111"/>
                    <a:pt x="136" y="111"/>
                  </a:cubicBezTo>
                  <a:cubicBezTo>
                    <a:pt x="137" y="112"/>
                    <a:pt x="137" y="112"/>
                    <a:pt x="137" y="112"/>
                  </a:cubicBezTo>
                  <a:cubicBezTo>
                    <a:pt x="138" y="111"/>
                    <a:pt x="138" y="111"/>
                    <a:pt x="138" y="111"/>
                  </a:cubicBezTo>
                  <a:cubicBezTo>
                    <a:pt x="138" y="112"/>
                    <a:pt x="138" y="112"/>
                    <a:pt x="138" y="112"/>
                  </a:cubicBezTo>
                  <a:cubicBezTo>
                    <a:pt x="138" y="112"/>
                    <a:pt x="138" y="112"/>
                    <a:pt x="138" y="112"/>
                  </a:cubicBezTo>
                  <a:cubicBezTo>
                    <a:pt x="139" y="112"/>
                    <a:pt x="139" y="112"/>
                    <a:pt x="139" y="112"/>
                  </a:cubicBezTo>
                  <a:cubicBezTo>
                    <a:pt x="140" y="111"/>
                    <a:pt x="140" y="111"/>
                    <a:pt x="140" y="111"/>
                  </a:cubicBezTo>
                  <a:cubicBezTo>
                    <a:pt x="139" y="111"/>
                    <a:pt x="139" y="111"/>
                    <a:pt x="139" y="111"/>
                  </a:cubicBezTo>
                  <a:cubicBezTo>
                    <a:pt x="139" y="111"/>
                    <a:pt x="139" y="111"/>
                    <a:pt x="139" y="111"/>
                  </a:cubicBezTo>
                  <a:cubicBezTo>
                    <a:pt x="139" y="110"/>
                    <a:pt x="139" y="110"/>
                    <a:pt x="139" y="110"/>
                  </a:cubicBezTo>
                  <a:cubicBezTo>
                    <a:pt x="139" y="110"/>
                    <a:pt x="139" y="110"/>
                    <a:pt x="139" y="110"/>
                  </a:cubicBezTo>
                  <a:cubicBezTo>
                    <a:pt x="140" y="110"/>
                    <a:pt x="140" y="110"/>
                    <a:pt x="140" y="110"/>
                  </a:cubicBezTo>
                  <a:cubicBezTo>
                    <a:pt x="142" y="110"/>
                    <a:pt x="142" y="110"/>
                    <a:pt x="142" y="110"/>
                  </a:cubicBezTo>
                  <a:cubicBezTo>
                    <a:pt x="142" y="109"/>
                    <a:pt x="142" y="109"/>
                    <a:pt x="142" y="109"/>
                  </a:cubicBezTo>
                  <a:cubicBezTo>
                    <a:pt x="142" y="108"/>
                    <a:pt x="142" y="108"/>
                    <a:pt x="142" y="108"/>
                  </a:cubicBezTo>
                  <a:cubicBezTo>
                    <a:pt x="140" y="107"/>
                    <a:pt x="140" y="107"/>
                    <a:pt x="140" y="107"/>
                  </a:cubicBezTo>
                  <a:cubicBezTo>
                    <a:pt x="140" y="107"/>
                    <a:pt x="140" y="107"/>
                    <a:pt x="140" y="107"/>
                  </a:cubicBezTo>
                  <a:cubicBezTo>
                    <a:pt x="139" y="108"/>
                    <a:pt x="139" y="108"/>
                    <a:pt x="139" y="108"/>
                  </a:cubicBezTo>
                  <a:cubicBezTo>
                    <a:pt x="139" y="107"/>
                    <a:pt x="139" y="107"/>
                    <a:pt x="139" y="107"/>
                  </a:cubicBezTo>
                  <a:cubicBezTo>
                    <a:pt x="140" y="107"/>
                    <a:pt x="140" y="107"/>
                    <a:pt x="140" y="107"/>
                  </a:cubicBezTo>
                  <a:cubicBezTo>
                    <a:pt x="141" y="107"/>
                    <a:pt x="141" y="107"/>
                    <a:pt x="141" y="107"/>
                  </a:cubicBezTo>
                  <a:cubicBezTo>
                    <a:pt x="142" y="107"/>
                    <a:pt x="142" y="107"/>
                    <a:pt x="142" y="107"/>
                  </a:cubicBezTo>
                  <a:cubicBezTo>
                    <a:pt x="143" y="107"/>
                    <a:pt x="143" y="107"/>
                    <a:pt x="143" y="107"/>
                  </a:cubicBezTo>
                  <a:cubicBezTo>
                    <a:pt x="144" y="107"/>
                    <a:pt x="144" y="107"/>
                    <a:pt x="144" y="107"/>
                  </a:cubicBezTo>
                  <a:cubicBezTo>
                    <a:pt x="144" y="106"/>
                    <a:pt x="144" y="106"/>
                    <a:pt x="144" y="106"/>
                  </a:cubicBezTo>
                  <a:cubicBezTo>
                    <a:pt x="146" y="105"/>
                    <a:pt x="146" y="105"/>
                    <a:pt x="146" y="105"/>
                  </a:cubicBezTo>
                  <a:cubicBezTo>
                    <a:pt x="147" y="104"/>
                    <a:pt x="147" y="104"/>
                    <a:pt x="147" y="104"/>
                  </a:cubicBezTo>
                  <a:cubicBezTo>
                    <a:pt x="148" y="104"/>
                    <a:pt x="148" y="104"/>
                    <a:pt x="148" y="104"/>
                  </a:cubicBezTo>
                  <a:cubicBezTo>
                    <a:pt x="148" y="104"/>
                    <a:pt x="148" y="104"/>
                    <a:pt x="148" y="104"/>
                  </a:cubicBezTo>
                  <a:cubicBezTo>
                    <a:pt x="148" y="103"/>
                    <a:pt x="148" y="103"/>
                    <a:pt x="148" y="103"/>
                  </a:cubicBezTo>
                  <a:cubicBezTo>
                    <a:pt x="150" y="102"/>
                    <a:pt x="150" y="102"/>
                    <a:pt x="150" y="102"/>
                  </a:cubicBezTo>
                  <a:cubicBezTo>
                    <a:pt x="152" y="102"/>
                    <a:pt x="152" y="102"/>
                    <a:pt x="152" y="102"/>
                  </a:cubicBezTo>
                  <a:cubicBezTo>
                    <a:pt x="153" y="101"/>
                    <a:pt x="153" y="101"/>
                    <a:pt x="153" y="101"/>
                  </a:cubicBezTo>
                  <a:cubicBezTo>
                    <a:pt x="155" y="100"/>
                    <a:pt x="155" y="100"/>
                    <a:pt x="155" y="100"/>
                  </a:cubicBezTo>
                  <a:cubicBezTo>
                    <a:pt x="156" y="99"/>
                    <a:pt x="156" y="99"/>
                    <a:pt x="156" y="99"/>
                  </a:cubicBezTo>
                  <a:cubicBezTo>
                    <a:pt x="156" y="100"/>
                    <a:pt x="156" y="100"/>
                    <a:pt x="156" y="100"/>
                  </a:cubicBezTo>
                  <a:cubicBezTo>
                    <a:pt x="156" y="101"/>
                    <a:pt x="156" y="101"/>
                    <a:pt x="156" y="101"/>
                  </a:cubicBezTo>
                  <a:cubicBezTo>
                    <a:pt x="156" y="101"/>
                    <a:pt x="156" y="101"/>
                    <a:pt x="156" y="101"/>
                  </a:cubicBezTo>
                  <a:cubicBezTo>
                    <a:pt x="157" y="101"/>
                    <a:pt x="157" y="101"/>
                    <a:pt x="157" y="101"/>
                  </a:cubicBezTo>
                  <a:cubicBezTo>
                    <a:pt x="157" y="101"/>
                    <a:pt x="157" y="101"/>
                    <a:pt x="157" y="101"/>
                  </a:cubicBezTo>
                  <a:cubicBezTo>
                    <a:pt x="158" y="100"/>
                    <a:pt x="158" y="100"/>
                    <a:pt x="158" y="100"/>
                  </a:cubicBezTo>
                  <a:cubicBezTo>
                    <a:pt x="159" y="100"/>
                    <a:pt x="159" y="100"/>
                    <a:pt x="159" y="100"/>
                  </a:cubicBezTo>
                  <a:cubicBezTo>
                    <a:pt x="161" y="99"/>
                    <a:pt x="161" y="99"/>
                    <a:pt x="161" y="99"/>
                  </a:cubicBezTo>
                  <a:cubicBezTo>
                    <a:pt x="161" y="99"/>
                    <a:pt x="161" y="99"/>
                    <a:pt x="161" y="99"/>
                  </a:cubicBezTo>
                  <a:cubicBezTo>
                    <a:pt x="161" y="100"/>
                    <a:pt x="161" y="100"/>
                    <a:pt x="161" y="100"/>
                  </a:cubicBezTo>
                  <a:cubicBezTo>
                    <a:pt x="160" y="100"/>
                    <a:pt x="160" y="100"/>
                    <a:pt x="160" y="100"/>
                  </a:cubicBezTo>
                  <a:cubicBezTo>
                    <a:pt x="159" y="101"/>
                    <a:pt x="159" y="101"/>
                    <a:pt x="159" y="101"/>
                  </a:cubicBezTo>
                  <a:cubicBezTo>
                    <a:pt x="157" y="102"/>
                    <a:pt x="157" y="102"/>
                    <a:pt x="157" y="102"/>
                  </a:cubicBezTo>
                  <a:cubicBezTo>
                    <a:pt x="157" y="103"/>
                    <a:pt x="157" y="103"/>
                    <a:pt x="157" y="103"/>
                  </a:cubicBezTo>
                  <a:cubicBezTo>
                    <a:pt x="158" y="104"/>
                    <a:pt x="158" y="104"/>
                    <a:pt x="158" y="104"/>
                  </a:cubicBezTo>
                  <a:cubicBezTo>
                    <a:pt x="158" y="105"/>
                    <a:pt x="158" y="105"/>
                    <a:pt x="158" y="105"/>
                  </a:cubicBezTo>
                  <a:cubicBezTo>
                    <a:pt x="157" y="105"/>
                    <a:pt x="157" y="105"/>
                    <a:pt x="157" y="105"/>
                  </a:cubicBezTo>
                  <a:cubicBezTo>
                    <a:pt x="156" y="104"/>
                    <a:pt x="156" y="104"/>
                    <a:pt x="156" y="104"/>
                  </a:cubicBezTo>
                  <a:cubicBezTo>
                    <a:pt x="156" y="105"/>
                    <a:pt x="156" y="105"/>
                    <a:pt x="156" y="105"/>
                  </a:cubicBezTo>
                  <a:cubicBezTo>
                    <a:pt x="155" y="105"/>
                    <a:pt x="155" y="105"/>
                    <a:pt x="155" y="105"/>
                  </a:cubicBezTo>
                  <a:cubicBezTo>
                    <a:pt x="154" y="104"/>
                    <a:pt x="154" y="104"/>
                    <a:pt x="154" y="104"/>
                  </a:cubicBezTo>
                  <a:cubicBezTo>
                    <a:pt x="154" y="103"/>
                    <a:pt x="154" y="103"/>
                    <a:pt x="154" y="103"/>
                  </a:cubicBezTo>
                  <a:cubicBezTo>
                    <a:pt x="153" y="104"/>
                    <a:pt x="153" y="104"/>
                    <a:pt x="153" y="104"/>
                  </a:cubicBezTo>
                  <a:cubicBezTo>
                    <a:pt x="152" y="104"/>
                    <a:pt x="152" y="104"/>
                    <a:pt x="152" y="104"/>
                  </a:cubicBezTo>
                  <a:cubicBezTo>
                    <a:pt x="151" y="105"/>
                    <a:pt x="151" y="105"/>
                    <a:pt x="151" y="105"/>
                  </a:cubicBezTo>
                  <a:cubicBezTo>
                    <a:pt x="149" y="105"/>
                    <a:pt x="149" y="105"/>
                    <a:pt x="149" y="105"/>
                  </a:cubicBezTo>
                  <a:cubicBezTo>
                    <a:pt x="149" y="105"/>
                    <a:pt x="149" y="105"/>
                    <a:pt x="149" y="105"/>
                  </a:cubicBezTo>
                  <a:cubicBezTo>
                    <a:pt x="148" y="106"/>
                    <a:pt x="148" y="106"/>
                    <a:pt x="148" y="106"/>
                  </a:cubicBezTo>
                  <a:cubicBezTo>
                    <a:pt x="149" y="106"/>
                    <a:pt x="149" y="106"/>
                    <a:pt x="149" y="106"/>
                  </a:cubicBezTo>
                  <a:cubicBezTo>
                    <a:pt x="148" y="108"/>
                    <a:pt x="148" y="108"/>
                    <a:pt x="148" y="108"/>
                  </a:cubicBezTo>
                  <a:cubicBezTo>
                    <a:pt x="147" y="108"/>
                    <a:pt x="147" y="108"/>
                    <a:pt x="147" y="108"/>
                  </a:cubicBezTo>
                  <a:cubicBezTo>
                    <a:pt x="147" y="109"/>
                    <a:pt x="147" y="109"/>
                    <a:pt x="147" y="109"/>
                  </a:cubicBezTo>
                  <a:cubicBezTo>
                    <a:pt x="144" y="111"/>
                    <a:pt x="144" y="111"/>
                    <a:pt x="144" y="111"/>
                  </a:cubicBezTo>
                  <a:cubicBezTo>
                    <a:pt x="143" y="112"/>
                    <a:pt x="143" y="112"/>
                    <a:pt x="143" y="112"/>
                  </a:cubicBezTo>
                  <a:cubicBezTo>
                    <a:pt x="143" y="113"/>
                    <a:pt x="143" y="113"/>
                    <a:pt x="143" y="113"/>
                  </a:cubicBezTo>
                  <a:cubicBezTo>
                    <a:pt x="144" y="114"/>
                    <a:pt x="144" y="114"/>
                    <a:pt x="144" y="114"/>
                  </a:cubicBezTo>
                  <a:cubicBezTo>
                    <a:pt x="145" y="113"/>
                    <a:pt x="145" y="113"/>
                    <a:pt x="145" y="113"/>
                  </a:cubicBezTo>
                  <a:cubicBezTo>
                    <a:pt x="145" y="113"/>
                    <a:pt x="145" y="113"/>
                    <a:pt x="145" y="113"/>
                  </a:cubicBezTo>
                  <a:cubicBezTo>
                    <a:pt x="146" y="113"/>
                    <a:pt x="146" y="113"/>
                    <a:pt x="146" y="113"/>
                  </a:cubicBezTo>
                  <a:cubicBezTo>
                    <a:pt x="147" y="113"/>
                    <a:pt x="147" y="113"/>
                    <a:pt x="147" y="113"/>
                  </a:cubicBezTo>
                  <a:cubicBezTo>
                    <a:pt x="147" y="113"/>
                    <a:pt x="147" y="113"/>
                    <a:pt x="147" y="113"/>
                  </a:cubicBezTo>
                  <a:cubicBezTo>
                    <a:pt x="145" y="114"/>
                    <a:pt x="145" y="114"/>
                    <a:pt x="145" y="114"/>
                  </a:cubicBezTo>
                  <a:cubicBezTo>
                    <a:pt x="144" y="114"/>
                    <a:pt x="144" y="114"/>
                    <a:pt x="144" y="114"/>
                  </a:cubicBezTo>
                  <a:cubicBezTo>
                    <a:pt x="144" y="115"/>
                    <a:pt x="144" y="115"/>
                    <a:pt x="144" y="115"/>
                  </a:cubicBezTo>
                  <a:cubicBezTo>
                    <a:pt x="143" y="115"/>
                    <a:pt x="143" y="115"/>
                    <a:pt x="143" y="115"/>
                  </a:cubicBezTo>
                  <a:cubicBezTo>
                    <a:pt x="142" y="115"/>
                    <a:pt x="142" y="115"/>
                    <a:pt x="142" y="115"/>
                  </a:cubicBezTo>
                  <a:cubicBezTo>
                    <a:pt x="142" y="115"/>
                    <a:pt x="142" y="115"/>
                    <a:pt x="142" y="115"/>
                  </a:cubicBezTo>
                  <a:cubicBezTo>
                    <a:pt x="142" y="116"/>
                    <a:pt x="142" y="116"/>
                    <a:pt x="142" y="116"/>
                  </a:cubicBezTo>
                  <a:cubicBezTo>
                    <a:pt x="141" y="116"/>
                    <a:pt x="141" y="116"/>
                    <a:pt x="141" y="116"/>
                  </a:cubicBezTo>
                  <a:cubicBezTo>
                    <a:pt x="141" y="116"/>
                    <a:pt x="141" y="116"/>
                    <a:pt x="141" y="116"/>
                  </a:cubicBezTo>
                  <a:cubicBezTo>
                    <a:pt x="141" y="117"/>
                    <a:pt x="141" y="117"/>
                    <a:pt x="141" y="117"/>
                  </a:cubicBezTo>
                  <a:cubicBezTo>
                    <a:pt x="142" y="118"/>
                    <a:pt x="142" y="118"/>
                    <a:pt x="142" y="118"/>
                  </a:cubicBezTo>
                  <a:cubicBezTo>
                    <a:pt x="142" y="118"/>
                    <a:pt x="142" y="118"/>
                    <a:pt x="142" y="118"/>
                  </a:cubicBezTo>
                  <a:cubicBezTo>
                    <a:pt x="143" y="117"/>
                    <a:pt x="143" y="117"/>
                    <a:pt x="143" y="117"/>
                  </a:cubicBezTo>
                  <a:cubicBezTo>
                    <a:pt x="143" y="118"/>
                    <a:pt x="143" y="118"/>
                    <a:pt x="143" y="118"/>
                  </a:cubicBezTo>
                  <a:cubicBezTo>
                    <a:pt x="143" y="117"/>
                    <a:pt x="143" y="117"/>
                    <a:pt x="143" y="117"/>
                  </a:cubicBezTo>
                  <a:cubicBezTo>
                    <a:pt x="144" y="117"/>
                    <a:pt x="144" y="117"/>
                    <a:pt x="144" y="117"/>
                  </a:cubicBezTo>
                  <a:cubicBezTo>
                    <a:pt x="144" y="117"/>
                    <a:pt x="144" y="117"/>
                    <a:pt x="144" y="117"/>
                  </a:cubicBezTo>
                  <a:cubicBezTo>
                    <a:pt x="145" y="117"/>
                    <a:pt x="145" y="117"/>
                    <a:pt x="145" y="117"/>
                  </a:cubicBezTo>
                  <a:cubicBezTo>
                    <a:pt x="145" y="117"/>
                    <a:pt x="145" y="117"/>
                    <a:pt x="145" y="117"/>
                  </a:cubicBezTo>
                  <a:cubicBezTo>
                    <a:pt x="145" y="116"/>
                    <a:pt x="145" y="116"/>
                    <a:pt x="145" y="116"/>
                  </a:cubicBezTo>
                  <a:cubicBezTo>
                    <a:pt x="146" y="116"/>
                    <a:pt x="146" y="116"/>
                    <a:pt x="146" y="116"/>
                  </a:cubicBezTo>
                  <a:cubicBezTo>
                    <a:pt x="146" y="115"/>
                    <a:pt x="146" y="115"/>
                    <a:pt x="146" y="115"/>
                  </a:cubicBezTo>
                  <a:cubicBezTo>
                    <a:pt x="147" y="114"/>
                    <a:pt x="147" y="114"/>
                    <a:pt x="147" y="114"/>
                  </a:cubicBezTo>
                  <a:cubicBezTo>
                    <a:pt x="147" y="115"/>
                    <a:pt x="147" y="115"/>
                    <a:pt x="147" y="115"/>
                  </a:cubicBezTo>
                  <a:cubicBezTo>
                    <a:pt x="147" y="115"/>
                    <a:pt x="147" y="115"/>
                    <a:pt x="147" y="115"/>
                  </a:cubicBezTo>
                  <a:cubicBezTo>
                    <a:pt x="147" y="116"/>
                    <a:pt x="147" y="116"/>
                    <a:pt x="147" y="116"/>
                  </a:cubicBezTo>
                  <a:cubicBezTo>
                    <a:pt x="148" y="116"/>
                    <a:pt x="148" y="116"/>
                    <a:pt x="148" y="116"/>
                  </a:cubicBezTo>
                  <a:cubicBezTo>
                    <a:pt x="149" y="115"/>
                    <a:pt x="149" y="115"/>
                    <a:pt x="149" y="115"/>
                  </a:cubicBezTo>
                  <a:cubicBezTo>
                    <a:pt x="150" y="115"/>
                    <a:pt x="150" y="115"/>
                    <a:pt x="150" y="115"/>
                  </a:cubicBezTo>
                  <a:cubicBezTo>
                    <a:pt x="151" y="115"/>
                    <a:pt x="151" y="115"/>
                    <a:pt x="151" y="115"/>
                  </a:cubicBezTo>
                  <a:cubicBezTo>
                    <a:pt x="151" y="115"/>
                    <a:pt x="151" y="115"/>
                    <a:pt x="151" y="115"/>
                  </a:cubicBezTo>
                  <a:cubicBezTo>
                    <a:pt x="152" y="113"/>
                    <a:pt x="152" y="113"/>
                    <a:pt x="152" y="113"/>
                  </a:cubicBezTo>
                  <a:cubicBezTo>
                    <a:pt x="153" y="113"/>
                    <a:pt x="153" y="113"/>
                    <a:pt x="153" y="113"/>
                  </a:cubicBezTo>
                  <a:cubicBezTo>
                    <a:pt x="153" y="113"/>
                    <a:pt x="153" y="113"/>
                    <a:pt x="153" y="113"/>
                  </a:cubicBezTo>
                  <a:cubicBezTo>
                    <a:pt x="152" y="114"/>
                    <a:pt x="152" y="114"/>
                    <a:pt x="152" y="114"/>
                  </a:cubicBezTo>
                  <a:cubicBezTo>
                    <a:pt x="152" y="114"/>
                    <a:pt x="152" y="114"/>
                    <a:pt x="152" y="114"/>
                  </a:cubicBezTo>
                  <a:cubicBezTo>
                    <a:pt x="152" y="114"/>
                    <a:pt x="152" y="114"/>
                    <a:pt x="152" y="114"/>
                  </a:cubicBezTo>
                  <a:cubicBezTo>
                    <a:pt x="153" y="113"/>
                    <a:pt x="153" y="113"/>
                    <a:pt x="153" y="113"/>
                  </a:cubicBezTo>
                  <a:cubicBezTo>
                    <a:pt x="154" y="112"/>
                    <a:pt x="154" y="112"/>
                    <a:pt x="154" y="112"/>
                  </a:cubicBezTo>
                  <a:cubicBezTo>
                    <a:pt x="155" y="111"/>
                    <a:pt x="155" y="111"/>
                    <a:pt x="155" y="111"/>
                  </a:cubicBezTo>
                  <a:cubicBezTo>
                    <a:pt x="155" y="112"/>
                    <a:pt x="155" y="112"/>
                    <a:pt x="155" y="112"/>
                  </a:cubicBezTo>
                  <a:cubicBezTo>
                    <a:pt x="154" y="113"/>
                    <a:pt x="154" y="113"/>
                    <a:pt x="154" y="113"/>
                  </a:cubicBezTo>
                  <a:cubicBezTo>
                    <a:pt x="154" y="113"/>
                    <a:pt x="154" y="113"/>
                    <a:pt x="154" y="113"/>
                  </a:cubicBezTo>
                  <a:cubicBezTo>
                    <a:pt x="155" y="112"/>
                    <a:pt x="155" y="112"/>
                    <a:pt x="155" y="112"/>
                  </a:cubicBezTo>
                  <a:cubicBezTo>
                    <a:pt x="155" y="113"/>
                    <a:pt x="155" y="113"/>
                    <a:pt x="155" y="113"/>
                  </a:cubicBezTo>
                  <a:cubicBezTo>
                    <a:pt x="155" y="113"/>
                    <a:pt x="155" y="113"/>
                    <a:pt x="155" y="113"/>
                  </a:cubicBezTo>
                  <a:cubicBezTo>
                    <a:pt x="156" y="113"/>
                    <a:pt x="156" y="113"/>
                    <a:pt x="156" y="113"/>
                  </a:cubicBezTo>
                  <a:cubicBezTo>
                    <a:pt x="157" y="114"/>
                    <a:pt x="157" y="114"/>
                    <a:pt x="157" y="114"/>
                  </a:cubicBezTo>
                  <a:cubicBezTo>
                    <a:pt x="157" y="113"/>
                    <a:pt x="157" y="113"/>
                    <a:pt x="157" y="113"/>
                  </a:cubicBezTo>
                  <a:cubicBezTo>
                    <a:pt x="158" y="112"/>
                    <a:pt x="158" y="112"/>
                    <a:pt x="158" y="112"/>
                  </a:cubicBezTo>
                  <a:cubicBezTo>
                    <a:pt x="159" y="112"/>
                    <a:pt x="159" y="112"/>
                    <a:pt x="159" y="112"/>
                  </a:cubicBezTo>
                  <a:cubicBezTo>
                    <a:pt x="160" y="112"/>
                    <a:pt x="160" y="112"/>
                    <a:pt x="160" y="112"/>
                  </a:cubicBezTo>
                  <a:cubicBezTo>
                    <a:pt x="159" y="111"/>
                    <a:pt x="159" y="111"/>
                    <a:pt x="159" y="111"/>
                  </a:cubicBezTo>
                  <a:cubicBezTo>
                    <a:pt x="159" y="111"/>
                    <a:pt x="159" y="111"/>
                    <a:pt x="159" y="111"/>
                  </a:cubicBezTo>
                  <a:cubicBezTo>
                    <a:pt x="161" y="110"/>
                    <a:pt x="161" y="110"/>
                    <a:pt x="161" y="110"/>
                  </a:cubicBezTo>
                  <a:cubicBezTo>
                    <a:pt x="161" y="109"/>
                    <a:pt x="161" y="109"/>
                    <a:pt x="161" y="109"/>
                  </a:cubicBezTo>
                  <a:cubicBezTo>
                    <a:pt x="161" y="109"/>
                    <a:pt x="161" y="109"/>
                    <a:pt x="161" y="109"/>
                  </a:cubicBezTo>
                  <a:cubicBezTo>
                    <a:pt x="161" y="109"/>
                    <a:pt x="161" y="109"/>
                    <a:pt x="161" y="109"/>
                  </a:cubicBezTo>
                  <a:cubicBezTo>
                    <a:pt x="160" y="108"/>
                    <a:pt x="160" y="108"/>
                    <a:pt x="160" y="108"/>
                  </a:cubicBezTo>
                  <a:cubicBezTo>
                    <a:pt x="159" y="108"/>
                    <a:pt x="159" y="108"/>
                    <a:pt x="159" y="108"/>
                  </a:cubicBezTo>
                  <a:cubicBezTo>
                    <a:pt x="159" y="108"/>
                    <a:pt x="159" y="108"/>
                    <a:pt x="159" y="108"/>
                  </a:cubicBezTo>
                  <a:cubicBezTo>
                    <a:pt x="160" y="108"/>
                    <a:pt x="160" y="108"/>
                    <a:pt x="160" y="108"/>
                  </a:cubicBezTo>
                  <a:cubicBezTo>
                    <a:pt x="161" y="108"/>
                    <a:pt x="161" y="108"/>
                    <a:pt x="161" y="108"/>
                  </a:cubicBezTo>
                  <a:cubicBezTo>
                    <a:pt x="161" y="108"/>
                    <a:pt x="161" y="108"/>
                    <a:pt x="161" y="108"/>
                  </a:cubicBezTo>
                  <a:cubicBezTo>
                    <a:pt x="161" y="107"/>
                    <a:pt x="161" y="107"/>
                    <a:pt x="161" y="107"/>
                  </a:cubicBezTo>
                  <a:cubicBezTo>
                    <a:pt x="160" y="107"/>
                    <a:pt x="160" y="107"/>
                    <a:pt x="160" y="107"/>
                  </a:cubicBezTo>
                  <a:cubicBezTo>
                    <a:pt x="160" y="107"/>
                    <a:pt x="160" y="107"/>
                    <a:pt x="160" y="107"/>
                  </a:cubicBezTo>
                  <a:cubicBezTo>
                    <a:pt x="160" y="106"/>
                    <a:pt x="160" y="106"/>
                    <a:pt x="160" y="106"/>
                  </a:cubicBezTo>
                  <a:cubicBezTo>
                    <a:pt x="161" y="106"/>
                    <a:pt x="161" y="106"/>
                    <a:pt x="161" y="106"/>
                  </a:cubicBezTo>
                  <a:cubicBezTo>
                    <a:pt x="161" y="106"/>
                    <a:pt x="161" y="106"/>
                    <a:pt x="161" y="106"/>
                  </a:cubicBezTo>
                  <a:cubicBezTo>
                    <a:pt x="162" y="106"/>
                    <a:pt x="162" y="106"/>
                    <a:pt x="162" y="106"/>
                  </a:cubicBezTo>
                  <a:cubicBezTo>
                    <a:pt x="162" y="105"/>
                    <a:pt x="162" y="105"/>
                    <a:pt x="162" y="105"/>
                  </a:cubicBezTo>
                  <a:cubicBezTo>
                    <a:pt x="161" y="105"/>
                    <a:pt x="161" y="105"/>
                    <a:pt x="161" y="105"/>
                  </a:cubicBezTo>
                  <a:cubicBezTo>
                    <a:pt x="163" y="104"/>
                    <a:pt x="163" y="104"/>
                    <a:pt x="163" y="104"/>
                  </a:cubicBezTo>
                  <a:cubicBezTo>
                    <a:pt x="164" y="105"/>
                    <a:pt x="164" y="105"/>
                    <a:pt x="164" y="105"/>
                  </a:cubicBezTo>
                  <a:cubicBezTo>
                    <a:pt x="164" y="104"/>
                    <a:pt x="164" y="104"/>
                    <a:pt x="164" y="104"/>
                  </a:cubicBezTo>
                  <a:cubicBezTo>
                    <a:pt x="165" y="104"/>
                    <a:pt x="165" y="104"/>
                    <a:pt x="165" y="104"/>
                  </a:cubicBezTo>
                  <a:cubicBezTo>
                    <a:pt x="164" y="105"/>
                    <a:pt x="164" y="105"/>
                    <a:pt x="164" y="105"/>
                  </a:cubicBezTo>
                  <a:cubicBezTo>
                    <a:pt x="164" y="106"/>
                    <a:pt x="164" y="106"/>
                    <a:pt x="164" y="106"/>
                  </a:cubicBezTo>
                  <a:cubicBezTo>
                    <a:pt x="164" y="107"/>
                    <a:pt x="164" y="107"/>
                    <a:pt x="164" y="107"/>
                  </a:cubicBezTo>
                  <a:cubicBezTo>
                    <a:pt x="164" y="107"/>
                    <a:pt x="164" y="107"/>
                    <a:pt x="164" y="107"/>
                  </a:cubicBezTo>
                  <a:cubicBezTo>
                    <a:pt x="165" y="106"/>
                    <a:pt x="165" y="106"/>
                    <a:pt x="165" y="106"/>
                  </a:cubicBezTo>
                  <a:cubicBezTo>
                    <a:pt x="166" y="105"/>
                    <a:pt x="166" y="105"/>
                    <a:pt x="166" y="105"/>
                  </a:cubicBezTo>
                  <a:cubicBezTo>
                    <a:pt x="166" y="105"/>
                    <a:pt x="166" y="105"/>
                    <a:pt x="166" y="105"/>
                  </a:cubicBezTo>
                  <a:cubicBezTo>
                    <a:pt x="166" y="106"/>
                    <a:pt x="166" y="106"/>
                    <a:pt x="166" y="106"/>
                  </a:cubicBezTo>
                  <a:cubicBezTo>
                    <a:pt x="165" y="106"/>
                    <a:pt x="165" y="106"/>
                    <a:pt x="165" y="106"/>
                  </a:cubicBezTo>
                  <a:cubicBezTo>
                    <a:pt x="166" y="107"/>
                    <a:pt x="166" y="107"/>
                    <a:pt x="166" y="107"/>
                  </a:cubicBezTo>
                  <a:cubicBezTo>
                    <a:pt x="167" y="106"/>
                    <a:pt x="167" y="106"/>
                    <a:pt x="167" y="106"/>
                  </a:cubicBezTo>
                  <a:cubicBezTo>
                    <a:pt x="167" y="106"/>
                    <a:pt x="167" y="106"/>
                    <a:pt x="167" y="106"/>
                  </a:cubicBezTo>
                  <a:cubicBezTo>
                    <a:pt x="167" y="106"/>
                    <a:pt x="167" y="106"/>
                    <a:pt x="167" y="106"/>
                  </a:cubicBezTo>
                  <a:cubicBezTo>
                    <a:pt x="168" y="106"/>
                    <a:pt x="168" y="106"/>
                    <a:pt x="168" y="106"/>
                  </a:cubicBezTo>
                  <a:cubicBezTo>
                    <a:pt x="169" y="106"/>
                    <a:pt x="169" y="106"/>
                    <a:pt x="169" y="106"/>
                  </a:cubicBezTo>
                  <a:cubicBezTo>
                    <a:pt x="170" y="105"/>
                    <a:pt x="170" y="105"/>
                    <a:pt x="170" y="105"/>
                  </a:cubicBezTo>
                  <a:cubicBezTo>
                    <a:pt x="171" y="105"/>
                    <a:pt x="171" y="105"/>
                    <a:pt x="171" y="105"/>
                  </a:cubicBezTo>
                  <a:cubicBezTo>
                    <a:pt x="171" y="105"/>
                    <a:pt x="171" y="105"/>
                    <a:pt x="171" y="105"/>
                  </a:cubicBezTo>
                  <a:cubicBezTo>
                    <a:pt x="171" y="105"/>
                    <a:pt x="171" y="105"/>
                    <a:pt x="171" y="105"/>
                  </a:cubicBezTo>
                  <a:cubicBezTo>
                    <a:pt x="170" y="105"/>
                    <a:pt x="170" y="105"/>
                    <a:pt x="170" y="105"/>
                  </a:cubicBezTo>
                  <a:cubicBezTo>
                    <a:pt x="169" y="106"/>
                    <a:pt x="169" y="106"/>
                    <a:pt x="169" y="106"/>
                  </a:cubicBezTo>
                  <a:cubicBezTo>
                    <a:pt x="169" y="106"/>
                    <a:pt x="169" y="106"/>
                    <a:pt x="169" y="106"/>
                  </a:cubicBezTo>
                  <a:cubicBezTo>
                    <a:pt x="168" y="107"/>
                    <a:pt x="168" y="107"/>
                    <a:pt x="168" y="107"/>
                  </a:cubicBezTo>
                  <a:cubicBezTo>
                    <a:pt x="169" y="107"/>
                    <a:pt x="169" y="107"/>
                    <a:pt x="169" y="107"/>
                  </a:cubicBezTo>
                  <a:cubicBezTo>
                    <a:pt x="170" y="108"/>
                    <a:pt x="170" y="108"/>
                    <a:pt x="170" y="108"/>
                  </a:cubicBezTo>
                  <a:cubicBezTo>
                    <a:pt x="171" y="108"/>
                    <a:pt x="171" y="108"/>
                    <a:pt x="171" y="108"/>
                  </a:cubicBezTo>
                  <a:cubicBezTo>
                    <a:pt x="171" y="109"/>
                    <a:pt x="171" y="109"/>
                    <a:pt x="171" y="109"/>
                  </a:cubicBezTo>
                  <a:cubicBezTo>
                    <a:pt x="170" y="108"/>
                    <a:pt x="170" y="108"/>
                    <a:pt x="170" y="108"/>
                  </a:cubicBezTo>
                  <a:cubicBezTo>
                    <a:pt x="169" y="108"/>
                    <a:pt x="169" y="108"/>
                    <a:pt x="169" y="108"/>
                  </a:cubicBezTo>
                  <a:cubicBezTo>
                    <a:pt x="168" y="108"/>
                    <a:pt x="168" y="108"/>
                    <a:pt x="168" y="108"/>
                  </a:cubicBezTo>
                  <a:cubicBezTo>
                    <a:pt x="168" y="109"/>
                    <a:pt x="168" y="109"/>
                    <a:pt x="168" y="109"/>
                  </a:cubicBezTo>
                  <a:cubicBezTo>
                    <a:pt x="168" y="109"/>
                    <a:pt x="168" y="109"/>
                    <a:pt x="168" y="109"/>
                  </a:cubicBezTo>
                  <a:cubicBezTo>
                    <a:pt x="169" y="109"/>
                    <a:pt x="169" y="109"/>
                    <a:pt x="169" y="109"/>
                  </a:cubicBezTo>
                  <a:cubicBezTo>
                    <a:pt x="170" y="109"/>
                    <a:pt x="170" y="109"/>
                    <a:pt x="170" y="109"/>
                  </a:cubicBezTo>
                  <a:cubicBezTo>
                    <a:pt x="169" y="109"/>
                    <a:pt x="169" y="109"/>
                    <a:pt x="169" y="109"/>
                  </a:cubicBezTo>
                  <a:cubicBezTo>
                    <a:pt x="168" y="109"/>
                    <a:pt x="168" y="109"/>
                    <a:pt x="168" y="109"/>
                  </a:cubicBezTo>
                  <a:cubicBezTo>
                    <a:pt x="169" y="110"/>
                    <a:pt x="169" y="110"/>
                    <a:pt x="169" y="110"/>
                  </a:cubicBezTo>
                  <a:cubicBezTo>
                    <a:pt x="170" y="110"/>
                    <a:pt x="170" y="110"/>
                    <a:pt x="170" y="110"/>
                  </a:cubicBezTo>
                  <a:cubicBezTo>
                    <a:pt x="170" y="111"/>
                    <a:pt x="170" y="111"/>
                    <a:pt x="170" y="111"/>
                  </a:cubicBezTo>
                  <a:cubicBezTo>
                    <a:pt x="170" y="111"/>
                    <a:pt x="170" y="111"/>
                    <a:pt x="170" y="111"/>
                  </a:cubicBezTo>
                  <a:cubicBezTo>
                    <a:pt x="169" y="111"/>
                    <a:pt x="169" y="111"/>
                    <a:pt x="169" y="111"/>
                  </a:cubicBezTo>
                  <a:cubicBezTo>
                    <a:pt x="169" y="111"/>
                    <a:pt x="169" y="111"/>
                    <a:pt x="169" y="111"/>
                  </a:cubicBezTo>
                  <a:cubicBezTo>
                    <a:pt x="170" y="111"/>
                    <a:pt x="170" y="111"/>
                    <a:pt x="170" y="111"/>
                  </a:cubicBezTo>
                  <a:cubicBezTo>
                    <a:pt x="171" y="111"/>
                    <a:pt x="171" y="111"/>
                    <a:pt x="171" y="111"/>
                  </a:cubicBezTo>
                  <a:cubicBezTo>
                    <a:pt x="171" y="112"/>
                    <a:pt x="171" y="112"/>
                    <a:pt x="171" y="112"/>
                  </a:cubicBezTo>
                  <a:cubicBezTo>
                    <a:pt x="172" y="112"/>
                    <a:pt x="172" y="112"/>
                    <a:pt x="172" y="112"/>
                  </a:cubicBezTo>
                  <a:cubicBezTo>
                    <a:pt x="173" y="112"/>
                    <a:pt x="173" y="112"/>
                    <a:pt x="173" y="112"/>
                  </a:cubicBezTo>
                  <a:cubicBezTo>
                    <a:pt x="174" y="112"/>
                    <a:pt x="174" y="112"/>
                    <a:pt x="174" y="112"/>
                  </a:cubicBezTo>
                  <a:cubicBezTo>
                    <a:pt x="174" y="112"/>
                    <a:pt x="174" y="112"/>
                    <a:pt x="174" y="112"/>
                  </a:cubicBezTo>
                  <a:cubicBezTo>
                    <a:pt x="173" y="113"/>
                    <a:pt x="173" y="113"/>
                    <a:pt x="173" y="113"/>
                  </a:cubicBezTo>
                  <a:cubicBezTo>
                    <a:pt x="173" y="113"/>
                    <a:pt x="173" y="113"/>
                    <a:pt x="173" y="113"/>
                  </a:cubicBezTo>
                  <a:cubicBezTo>
                    <a:pt x="174" y="113"/>
                    <a:pt x="174" y="113"/>
                    <a:pt x="174" y="113"/>
                  </a:cubicBezTo>
                  <a:cubicBezTo>
                    <a:pt x="174" y="114"/>
                    <a:pt x="174" y="114"/>
                    <a:pt x="174" y="114"/>
                  </a:cubicBezTo>
                  <a:cubicBezTo>
                    <a:pt x="175" y="114"/>
                    <a:pt x="175" y="114"/>
                    <a:pt x="175" y="114"/>
                  </a:cubicBezTo>
                  <a:cubicBezTo>
                    <a:pt x="175" y="113"/>
                    <a:pt x="175" y="113"/>
                    <a:pt x="175" y="113"/>
                  </a:cubicBezTo>
                  <a:cubicBezTo>
                    <a:pt x="175" y="113"/>
                    <a:pt x="175" y="113"/>
                    <a:pt x="175" y="113"/>
                  </a:cubicBezTo>
                  <a:cubicBezTo>
                    <a:pt x="175" y="113"/>
                    <a:pt x="175" y="113"/>
                    <a:pt x="175" y="113"/>
                  </a:cubicBezTo>
                  <a:cubicBezTo>
                    <a:pt x="176" y="113"/>
                    <a:pt x="176" y="113"/>
                    <a:pt x="176" y="113"/>
                  </a:cubicBezTo>
                  <a:cubicBezTo>
                    <a:pt x="176" y="113"/>
                    <a:pt x="176" y="113"/>
                    <a:pt x="176" y="113"/>
                  </a:cubicBezTo>
                  <a:cubicBezTo>
                    <a:pt x="176" y="114"/>
                    <a:pt x="176" y="114"/>
                    <a:pt x="176" y="114"/>
                  </a:cubicBezTo>
                  <a:cubicBezTo>
                    <a:pt x="175" y="115"/>
                    <a:pt x="175" y="115"/>
                    <a:pt x="175" y="115"/>
                  </a:cubicBezTo>
                  <a:cubicBezTo>
                    <a:pt x="175" y="116"/>
                    <a:pt x="175" y="116"/>
                    <a:pt x="175" y="116"/>
                  </a:cubicBezTo>
                  <a:cubicBezTo>
                    <a:pt x="175" y="116"/>
                    <a:pt x="175" y="116"/>
                    <a:pt x="175" y="116"/>
                  </a:cubicBezTo>
                  <a:cubicBezTo>
                    <a:pt x="175" y="116"/>
                    <a:pt x="175" y="116"/>
                    <a:pt x="175" y="116"/>
                  </a:cubicBezTo>
                  <a:cubicBezTo>
                    <a:pt x="174" y="116"/>
                    <a:pt x="174" y="116"/>
                    <a:pt x="174" y="116"/>
                  </a:cubicBezTo>
                  <a:cubicBezTo>
                    <a:pt x="174" y="116"/>
                    <a:pt x="174" y="116"/>
                    <a:pt x="174" y="116"/>
                  </a:cubicBezTo>
                  <a:cubicBezTo>
                    <a:pt x="176" y="117"/>
                    <a:pt x="176" y="117"/>
                    <a:pt x="176" y="117"/>
                  </a:cubicBezTo>
                  <a:cubicBezTo>
                    <a:pt x="177" y="117"/>
                    <a:pt x="177" y="117"/>
                    <a:pt x="177" y="117"/>
                  </a:cubicBezTo>
                  <a:cubicBezTo>
                    <a:pt x="178" y="117"/>
                    <a:pt x="178" y="117"/>
                    <a:pt x="178" y="117"/>
                  </a:cubicBezTo>
                  <a:cubicBezTo>
                    <a:pt x="179" y="117"/>
                    <a:pt x="179" y="117"/>
                    <a:pt x="179" y="117"/>
                  </a:cubicBezTo>
                  <a:cubicBezTo>
                    <a:pt x="180" y="117"/>
                    <a:pt x="180" y="117"/>
                    <a:pt x="180" y="117"/>
                  </a:cubicBezTo>
                  <a:cubicBezTo>
                    <a:pt x="181" y="116"/>
                    <a:pt x="181" y="116"/>
                    <a:pt x="181" y="116"/>
                  </a:cubicBezTo>
                  <a:cubicBezTo>
                    <a:pt x="181" y="117"/>
                    <a:pt x="181" y="117"/>
                    <a:pt x="181" y="117"/>
                  </a:cubicBezTo>
                  <a:cubicBezTo>
                    <a:pt x="181" y="117"/>
                    <a:pt x="181" y="117"/>
                    <a:pt x="181" y="117"/>
                  </a:cubicBezTo>
                  <a:cubicBezTo>
                    <a:pt x="182" y="117"/>
                    <a:pt x="182" y="117"/>
                    <a:pt x="182" y="117"/>
                  </a:cubicBezTo>
                  <a:cubicBezTo>
                    <a:pt x="182" y="118"/>
                    <a:pt x="182" y="118"/>
                    <a:pt x="182" y="118"/>
                  </a:cubicBezTo>
                  <a:cubicBezTo>
                    <a:pt x="183" y="118"/>
                    <a:pt x="183" y="118"/>
                    <a:pt x="183" y="118"/>
                  </a:cubicBezTo>
                  <a:cubicBezTo>
                    <a:pt x="183" y="119"/>
                    <a:pt x="183" y="119"/>
                    <a:pt x="183" y="119"/>
                  </a:cubicBezTo>
                  <a:cubicBezTo>
                    <a:pt x="184" y="119"/>
                    <a:pt x="184" y="119"/>
                    <a:pt x="184" y="119"/>
                  </a:cubicBezTo>
                  <a:cubicBezTo>
                    <a:pt x="185" y="118"/>
                    <a:pt x="185" y="118"/>
                    <a:pt x="185" y="118"/>
                  </a:cubicBezTo>
                  <a:cubicBezTo>
                    <a:pt x="185" y="118"/>
                    <a:pt x="185" y="118"/>
                    <a:pt x="185" y="118"/>
                  </a:cubicBezTo>
                  <a:cubicBezTo>
                    <a:pt x="186" y="118"/>
                    <a:pt x="186" y="118"/>
                    <a:pt x="186" y="118"/>
                  </a:cubicBezTo>
                  <a:cubicBezTo>
                    <a:pt x="186" y="119"/>
                    <a:pt x="186" y="119"/>
                    <a:pt x="186" y="119"/>
                  </a:cubicBezTo>
                  <a:cubicBezTo>
                    <a:pt x="185" y="119"/>
                    <a:pt x="185" y="119"/>
                    <a:pt x="185" y="119"/>
                  </a:cubicBezTo>
                  <a:cubicBezTo>
                    <a:pt x="184" y="119"/>
                    <a:pt x="184" y="119"/>
                    <a:pt x="184" y="119"/>
                  </a:cubicBezTo>
                  <a:cubicBezTo>
                    <a:pt x="184" y="120"/>
                    <a:pt x="184" y="120"/>
                    <a:pt x="184" y="120"/>
                  </a:cubicBezTo>
                  <a:cubicBezTo>
                    <a:pt x="186" y="120"/>
                    <a:pt x="186" y="120"/>
                    <a:pt x="186" y="120"/>
                  </a:cubicBezTo>
                  <a:cubicBezTo>
                    <a:pt x="186" y="121"/>
                    <a:pt x="186" y="121"/>
                    <a:pt x="186" y="121"/>
                  </a:cubicBezTo>
                  <a:cubicBezTo>
                    <a:pt x="186" y="121"/>
                    <a:pt x="186" y="121"/>
                    <a:pt x="186" y="121"/>
                  </a:cubicBezTo>
                  <a:cubicBezTo>
                    <a:pt x="188" y="122"/>
                    <a:pt x="188" y="122"/>
                    <a:pt x="188" y="122"/>
                  </a:cubicBezTo>
                  <a:cubicBezTo>
                    <a:pt x="189" y="121"/>
                    <a:pt x="189" y="121"/>
                    <a:pt x="189" y="121"/>
                  </a:cubicBezTo>
                  <a:cubicBezTo>
                    <a:pt x="190" y="121"/>
                    <a:pt x="190" y="121"/>
                    <a:pt x="190" y="121"/>
                  </a:cubicBezTo>
                  <a:cubicBezTo>
                    <a:pt x="190" y="121"/>
                    <a:pt x="190" y="121"/>
                    <a:pt x="190" y="121"/>
                  </a:cubicBezTo>
                  <a:cubicBezTo>
                    <a:pt x="191" y="121"/>
                    <a:pt x="191" y="121"/>
                    <a:pt x="191" y="121"/>
                  </a:cubicBezTo>
                  <a:cubicBezTo>
                    <a:pt x="192" y="120"/>
                    <a:pt x="192" y="120"/>
                    <a:pt x="192" y="120"/>
                  </a:cubicBezTo>
                  <a:cubicBezTo>
                    <a:pt x="192" y="120"/>
                    <a:pt x="192" y="120"/>
                    <a:pt x="192" y="120"/>
                  </a:cubicBezTo>
                  <a:cubicBezTo>
                    <a:pt x="192" y="121"/>
                    <a:pt x="192" y="121"/>
                    <a:pt x="192" y="121"/>
                  </a:cubicBezTo>
                  <a:cubicBezTo>
                    <a:pt x="191" y="121"/>
                    <a:pt x="191" y="121"/>
                    <a:pt x="191" y="121"/>
                  </a:cubicBezTo>
                  <a:cubicBezTo>
                    <a:pt x="191" y="123"/>
                    <a:pt x="191" y="123"/>
                    <a:pt x="191" y="123"/>
                  </a:cubicBezTo>
                  <a:cubicBezTo>
                    <a:pt x="191" y="123"/>
                    <a:pt x="191" y="123"/>
                    <a:pt x="191" y="123"/>
                  </a:cubicBezTo>
                  <a:cubicBezTo>
                    <a:pt x="190" y="124"/>
                    <a:pt x="190" y="124"/>
                    <a:pt x="190" y="124"/>
                  </a:cubicBezTo>
                  <a:cubicBezTo>
                    <a:pt x="189" y="123"/>
                    <a:pt x="189" y="123"/>
                    <a:pt x="189" y="123"/>
                  </a:cubicBezTo>
                  <a:cubicBezTo>
                    <a:pt x="189" y="123"/>
                    <a:pt x="189" y="123"/>
                    <a:pt x="189" y="123"/>
                  </a:cubicBezTo>
                  <a:cubicBezTo>
                    <a:pt x="189" y="124"/>
                    <a:pt x="189" y="124"/>
                    <a:pt x="189" y="124"/>
                  </a:cubicBezTo>
                  <a:cubicBezTo>
                    <a:pt x="190" y="125"/>
                    <a:pt x="190" y="125"/>
                    <a:pt x="190" y="125"/>
                  </a:cubicBezTo>
                  <a:cubicBezTo>
                    <a:pt x="190" y="125"/>
                    <a:pt x="190" y="125"/>
                    <a:pt x="190" y="125"/>
                  </a:cubicBezTo>
                  <a:cubicBezTo>
                    <a:pt x="191" y="125"/>
                    <a:pt x="191" y="125"/>
                    <a:pt x="191" y="125"/>
                  </a:cubicBezTo>
                  <a:cubicBezTo>
                    <a:pt x="192" y="125"/>
                    <a:pt x="192" y="125"/>
                    <a:pt x="192" y="125"/>
                  </a:cubicBezTo>
                  <a:cubicBezTo>
                    <a:pt x="191" y="126"/>
                    <a:pt x="191" y="126"/>
                    <a:pt x="191" y="126"/>
                  </a:cubicBezTo>
                  <a:cubicBezTo>
                    <a:pt x="191" y="126"/>
                    <a:pt x="191" y="126"/>
                    <a:pt x="191" y="126"/>
                  </a:cubicBezTo>
                  <a:cubicBezTo>
                    <a:pt x="191" y="126"/>
                    <a:pt x="191" y="126"/>
                    <a:pt x="191" y="126"/>
                  </a:cubicBezTo>
                  <a:cubicBezTo>
                    <a:pt x="192" y="127"/>
                    <a:pt x="192" y="127"/>
                    <a:pt x="192" y="127"/>
                  </a:cubicBezTo>
                  <a:cubicBezTo>
                    <a:pt x="192" y="127"/>
                    <a:pt x="192" y="127"/>
                    <a:pt x="192" y="127"/>
                  </a:cubicBezTo>
                  <a:cubicBezTo>
                    <a:pt x="193" y="127"/>
                    <a:pt x="193" y="127"/>
                    <a:pt x="193" y="127"/>
                  </a:cubicBezTo>
                  <a:cubicBezTo>
                    <a:pt x="194" y="126"/>
                    <a:pt x="194" y="126"/>
                    <a:pt x="194" y="126"/>
                  </a:cubicBezTo>
                  <a:cubicBezTo>
                    <a:pt x="195" y="125"/>
                    <a:pt x="195" y="125"/>
                    <a:pt x="195" y="125"/>
                  </a:cubicBezTo>
                  <a:cubicBezTo>
                    <a:pt x="194" y="126"/>
                    <a:pt x="194" y="126"/>
                    <a:pt x="194" y="126"/>
                  </a:cubicBezTo>
                  <a:cubicBezTo>
                    <a:pt x="194" y="127"/>
                    <a:pt x="194" y="127"/>
                    <a:pt x="194" y="127"/>
                  </a:cubicBezTo>
                  <a:cubicBezTo>
                    <a:pt x="194" y="127"/>
                    <a:pt x="194" y="127"/>
                    <a:pt x="194" y="127"/>
                  </a:cubicBezTo>
                  <a:cubicBezTo>
                    <a:pt x="194" y="128"/>
                    <a:pt x="194" y="128"/>
                    <a:pt x="194" y="128"/>
                  </a:cubicBezTo>
                  <a:cubicBezTo>
                    <a:pt x="193" y="128"/>
                    <a:pt x="193" y="128"/>
                    <a:pt x="193" y="128"/>
                  </a:cubicBezTo>
                  <a:cubicBezTo>
                    <a:pt x="193" y="129"/>
                    <a:pt x="193" y="129"/>
                    <a:pt x="193" y="129"/>
                  </a:cubicBezTo>
                  <a:cubicBezTo>
                    <a:pt x="194" y="129"/>
                    <a:pt x="194" y="129"/>
                    <a:pt x="194" y="129"/>
                  </a:cubicBezTo>
                  <a:cubicBezTo>
                    <a:pt x="194" y="130"/>
                    <a:pt x="194" y="130"/>
                    <a:pt x="194" y="130"/>
                  </a:cubicBezTo>
                  <a:cubicBezTo>
                    <a:pt x="194" y="131"/>
                    <a:pt x="194" y="131"/>
                    <a:pt x="194" y="131"/>
                  </a:cubicBezTo>
                  <a:cubicBezTo>
                    <a:pt x="194" y="132"/>
                    <a:pt x="194" y="132"/>
                    <a:pt x="194" y="132"/>
                  </a:cubicBezTo>
                  <a:cubicBezTo>
                    <a:pt x="195" y="132"/>
                    <a:pt x="195" y="132"/>
                    <a:pt x="195" y="132"/>
                  </a:cubicBezTo>
                  <a:cubicBezTo>
                    <a:pt x="194" y="133"/>
                    <a:pt x="194" y="133"/>
                    <a:pt x="194" y="133"/>
                  </a:cubicBezTo>
                  <a:cubicBezTo>
                    <a:pt x="195" y="133"/>
                    <a:pt x="195" y="133"/>
                    <a:pt x="195" y="133"/>
                  </a:cubicBezTo>
                  <a:cubicBezTo>
                    <a:pt x="196" y="135"/>
                    <a:pt x="196" y="135"/>
                    <a:pt x="196" y="135"/>
                  </a:cubicBezTo>
                  <a:cubicBezTo>
                    <a:pt x="196" y="135"/>
                    <a:pt x="196" y="135"/>
                    <a:pt x="196" y="135"/>
                  </a:cubicBezTo>
                  <a:cubicBezTo>
                    <a:pt x="196" y="135"/>
                    <a:pt x="196" y="135"/>
                    <a:pt x="196" y="135"/>
                  </a:cubicBezTo>
                  <a:cubicBezTo>
                    <a:pt x="197" y="135"/>
                    <a:pt x="197" y="135"/>
                    <a:pt x="197" y="135"/>
                  </a:cubicBezTo>
                  <a:cubicBezTo>
                    <a:pt x="197" y="135"/>
                    <a:pt x="197" y="135"/>
                    <a:pt x="197" y="135"/>
                  </a:cubicBezTo>
                  <a:cubicBezTo>
                    <a:pt x="198" y="135"/>
                    <a:pt x="198" y="135"/>
                    <a:pt x="198" y="135"/>
                  </a:cubicBezTo>
                  <a:cubicBezTo>
                    <a:pt x="198" y="135"/>
                    <a:pt x="198" y="135"/>
                    <a:pt x="198" y="135"/>
                  </a:cubicBezTo>
                  <a:cubicBezTo>
                    <a:pt x="198" y="135"/>
                    <a:pt x="198" y="135"/>
                    <a:pt x="198" y="135"/>
                  </a:cubicBezTo>
                  <a:cubicBezTo>
                    <a:pt x="198" y="135"/>
                    <a:pt x="198" y="135"/>
                    <a:pt x="198" y="135"/>
                  </a:cubicBezTo>
                  <a:cubicBezTo>
                    <a:pt x="199" y="135"/>
                    <a:pt x="199" y="135"/>
                    <a:pt x="199" y="135"/>
                  </a:cubicBezTo>
                  <a:cubicBezTo>
                    <a:pt x="199" y="134"/>
                    <a:pt x="199" y="134"/>
                    <a:pt x="199" y="134"/>
                  </a:cubicBezTo>
                  <a:cubicBezTo>
                    <a:pt x="199" y="133"/>
                    <a:pt x="199" y="133"/>
                    <a:pt x="199" y="133"/>
                  </a:cubicBezTo>
                  <a:cubicBezTo>
                    <a:pt x="198" y="133"/>
                    <a:pt x="198" y="133"/>
                    <a:pt x="198" y="133"/>
                  </a:cubicBezTo>
                  <a:cubicBezTo>
                    <a:pt x="198" y="134"/>
                    <a:pt x="198" y="134"/>
                    <a:pt x="198" y="134"/>
                  </a:cubicBezTo>
                  <a:cubicBezTo>
                    <a:pt x="198" y="133"/>
                    <a:pt x="198" y="133"/>
                    <a:pt x="198" y="133"/>
                  </a:cubicBezTo>
                  <a:cubicBezTo>
                    <a:pt x="198" y="133"/>
                    <a:pt x="198" y="133"/>
                    <a:pt x="198" y="133"/>
                  </a:cubicBezTo>
                  <a:cubicBezTo>
                    <a:pt x="198" y="132"/>
                    <a:pt x="198" y="132"/>
                    <a:pt x="198" y="132"/>
                  </a:cubicBezTo>
                  <a:cubicBezTo>
                    <a:pt x="198" y="131"/>
                    <a:pt x="198" y="131"/>
                    <a:pt x="198" y="131"/>
                  </a:cubicBezTo>
                  <a:cubicBezTo>
                    <a:pt x="197" y="131"/>
                    <a:pt x="197" y="131"/>
                    <a:pt x="197" y="131"/>
                  </a:cubicBezTo>
                  <a:cubicBezTo>
                    <a:pt x="197" y="131"/>
                    <a:pt x="197" y="131"/>
                    <a:pt x="197" y="131"/>
                  </a:cubicBezTo>
                  <a:cubicBezTo>
                    <a:pt x="198" y="130"/>
                    <a:pt x="198" y="130"/>
                    <a:pt x="198" y="130"/>
                  </a:cubicBezTo>
                  <a:cubicBezTo>
                    <a:pt x="198" y="130"/>
                    <a:pt x="198" y="130"/>
                    <a:pt x="198" y="130"/>
                  </a:cubicBezTo>
                  <a:cubicBezTo>
                    <a:pt x="198" y="130"/>
                    <a:pt x="198" y="130"/>
                    <a:pt x="198" y="130"/>
                  </a:cubicBezTo>
                  <a:cubicBezTo>
                    <a:pt x="198" y="130"/>
                    <a:pt x="198" y="130"/>
                    <a:pt x="198" y="130"/>
                  </a:cubicBezTo>
                  <a:cubicBezTo>
                    <a:pt x="199" y="131"/>
                    <a:pt x="199" y="131"/>
                    <a:pt x="199" y="131"/>
                  </a:cubicBezTo>
                  <a:cubicBezTo>
                    <a:pt x="199" y="130"/>
                    <a:pt x="199" y="130"/>
                    <a:pt x="199" y="130"/>
                  </a:cubicBezTo>
                  <a:cubicBezTo>
                    <a:pt x="199" y="131"/>
                    <a:pt x="199" y="131"/>
                    <a:pt x="199" y="131"/>
                  </a:cubicBezTo>
                  <a:cubicBezTo>
                    <a:pt x="200" y="131"/>
                    <a:pt x="200" y="131"/>
                    <a:pt x="200" y="131"/>
                  </a:cubicBezTo>
                  <a:cubicBezTo>
                    <a:pt x="199" y="132"/>
                    <a:pt x="199" y="132"/>
                    <a:pt x="199" y="132"/>
                  </a:cubicBezTo>
                  <a:cubicBezTo>
                    <a:pt x="200" y="133"/>
                    <a:pt x="200" y="133"/>
                    <a:pt x="200" y="133"/>
                  </a:cubicBezTo>
                  <a:cubicBezTo>
                    <a:pt x="200" y="133"/>
                    <a:pt x="200" y="133"/>
                    <a:pt x="200" y="133"/>
                  </a:cubicBezTo>
                  <a:cubicBezTo>
                    <a:pt x="201" y="132"/>
                    <a:pt x="201" y="132"/>
                    <a:pt x="201" y="132"/>
                  </a:cubicBezTo>
                  <a:cubicBezTo>
                    <a:pt x="201" y="132"/>
                    <a:pt x="201" y="132"/>
                    <a:pt x="201" y="132"/>
                  </a:cubicBezTo>
                  <a:cubicBezTo>
                    <a:pt x="201" y="133"/>
                    <a:pt x="201" y="133"/>
                    <a:pt x="201" y="133"/>
                  </a:cubicBezTo>
                  <a:cubicBezTo>
                    <a:pt x="200" y="133"/>
                    <a:pt x="200" y="133"/>
                    <a:pt x="200" y="133"/>
                  </a:cubicBezTo>
                  <a:cubicBezTo>
                    <a:pt x="200" y="134"/>
                    <a:pt x="200" y="134"/>
                    <a:pt x="200" y="134"/>
                  </a:cubicBezTo>
                  <a:cubicBezTo>
                    <a:pt x="201" y="134"/>
                    <a:pt x="201" y="134"/>
                    <a:pt x="201" y="134"/>
                  </a:cubicBezTo>
                  <a:cubicBezTo>
                    <a:pt x="200" y="135"/>
                    <a:pt x="200" y="135"/>
                    <a:pt x="200" y="135"/>
                  </a:cubicBezTo>
                  <a:cubicBezTo>
                    <a:pt x="200" y="136"/>
                    <a:pt x="200" y="136"/>
                    <a:pt x="200" y="136"/>
                  </a:cubicBezTo>
                  <a:cubicBezTo>
                    <a:pt x="201" y="136"/>
                    <a:pt x="201" y="136"/>
                    <a:pt x="201" y="136"/>
                  </a:cubicBezTo>
                  <a:cubicBezTo>
                    <a:pt x="202" y="136"/>
                    <a:pt x="202" y="136"/>
                    <a:pt x="202" y="136"/>
                  </a:cubicBezTo>
                  <a:cubicBezTo>
                    <a:pt x="202" y="135"/>
                    <a:pt x="202" y="135"/>
                    <a:pt x="202" y="135"/>
                  </a:cubicBezTo>
                  <a:cubicBezTo>
                    <a:pt x="202" y="135"/>
                    <a:pt x="202" y="135"/>
                    <a:pt x="202" y="135"/>
                  </a:cubicBezTo>
                  <a:cubicBezTo>
                    <a:pt x="202" y="136"/>
                    <a:pt x="202" y="136"/>
                    <a:pt x="202" y="136"/>
                  </a:cubicBezTo>
                  <a:cubicBezTo>
                    <a:pt x="202" y="137"/>
                    <a:pt x="202" y="137"/>
                    <a:pt x="202" y="137"/>
                  </a:cubicBezTo>
                  <a:cubicBezTo>
                    <a:pt x="203" y="137"/>
                    <a:pt x="203" y="137"/>
                    <a:pt x="203" y="137"/>
                  </a:cubicBezTo>
                  <a:cubicBezTo>
                    <a:pt x="203" y="136"/>
                    <a:pt x="203" y="136"/>
                    <a:pt x="203" y="136"/>
                  </a:cubicBezTo>
                  <a:cubicBezTo>
                    <a:pt x="204" y="135"/>
                    <a:pt x="204" y="135"/>
                    <a:pt x="204" y="135"/>
                  </a:cubicBezTo>
                  <a:cubicBezTo>
                    <a:pt x="204" y="134"/>
                    <a:pt x="204" y="134"/>
                    <a:pt x="204" y="134"/>
                  </a:cubicBezTo>
                  <a:cubicBezTo>
                    <a:pt x="204" y="132"/>
                    <a:pt x="204" y="132"/>
                    <a:pt x="204" y="132"/>
                  </a:cubicBezTo>
                  <a:cubicBezTo>
                    <a:pt x="205" y="131"/>
                    <a:pt x="205" y="131"/>
                    <a:pt x="205" y="131"/>
                  </a:cubicBezTo>
                  <a:cubicBezTo>
                    <a:pt x="205" y="129"/>
                    <a:pt x="205" y="129"/>
                    <a:pt x="205" y="129"/>
                  </a:cubicBezTo>
                  <a:cubicBezTo>
                    <a:pt x="204" y="128"/>
                    <a:pt x="204" y="128"/>
                    <a:pt x="204" y="128"/>
                  </a:cubicBezTo>
                  <a:cubicBezTo>
                    <a:pt x="204" y="127"/>
                    <a:pt x="204" y="127"/>
                    <a:pt x="204" y="127"/>
                  </a:cubicBezTo>
                  <a:cubicBezTo>
                    <a:pt x="204" y="127"/>
                    <a:pt x="204" y="127"/>
                    <a:pt x="204" y="127"/>
                  </a:cubicBezTo>
                  <a:cubicBezTo>
                    <a:pt x="205" y="127"/>
                    <a:pt x="205" y="127"/>
                    <a:pt x="205" y="127"/>
                  </a:cubicBezTo>
                  <a:cubicBezTo>
                    <a:pt x="205" y="128"/>
                    <a:pt x="205" y="128"/>
                    <a:pt x="205" y="128"/>
                  </a:cubicBezTo>
                  <a:cubicBezTo>
                    <a:pt x="205" y="128"/>
                    <a:pt x="205" y="128"/>
                    <a:pt x="205" y="128"/>
                  </a:cubicBezTo>
                  <a:cubicBezTo>
                    <a:pt x="206" y="127"/>
                    <a:pt x="206" y="127"/>
                    <a:pt x="206" y="127"/>
                  </a:cubicBezTo>
                  <a:cubicBezTo>
                    <a:pt x="207" y="127"/>
                    <a:pt x="207" y="127"/>
                    <a:pt x="207" y="127"/>
                  </a:cubicBezTo>
                  <a:cubicBezTo>
                    <a:pt x="206" y="128"/>
                    <a:pt x="206" y="128"/>
                    <a:pt x="206" y="128"/>
                  </a:cubicBezTo>
                  <a:cubicBezTo>
                    <a:pt x="206" y="129"/>
                    <a:pt x="206" y="129"/>
                    <a:pt x="206" y="129"/>
                  </a:cubicBezTo>
                  <a:cubicBezTo>
                    <a:pt x="206" y="130"/>
                    <a:pt x="206" y="130"/>
                    <a:pt x="206" y="130"/>
                  </a:cubicBezTo>
                  <a:cubicBezTo>
                    <a:pt x="205" y="132"/>
                    <a:pt x="205" y="132"/>
                    <a:pt x="205" y="132"/>
                  </a:cubicBezTo>
                  <a:cubicBezTo>
                    <a:pt x="205" y="133"/>
                    <a:pt x="205" y="133"/>
                    <a:pt x="205" y="133"/>
                  </a:cubicBezTo>
                  <a:cubicBezTo>
                    <a:pt x="205" y="133"/>
                    <a:pt x="205" y="133"/>
                    <a:pt x="205" y="133"/>
                  </a:cubicBezTo>
                  <a:cubicBezTo>
                    <a:pt x="205" y="134"/>
                    <a:pt x="205" y="134"/>
                    <a:pt x="205" y="134"/>
                  </a:cubicBezTo>
                  <a:cubicBezTo>
                    <a:pt x="205" y="135"/>
                    <a:pt x="205" y="135"/>
                    <a:pt x="205" y="135"/>
                  </a:cubicBezTo>
                  <a:cubicBezTo>
                    <a:pt x="205" y="136"/>
                    <a:pt x="205" y="136"/>
                    <a:pt x="205" y="136"/>
                  </a:cubicBezTo>
                  <a:cubicBezTo>
                    <a:pt x="205" y="136"/>
                    <a:pt x="205" y="136"/>
                    <a:pt x="205" y="136"/>
                  </a:cubicBezTo>
                  <a:cubicBezTo>
                    <a:pt x="206" y="137"/>
                    <a:pt x="206" y="137"/>
                    <a:pt x="206" y="137"/>
                  </a:cubicBezTo>
                  <a:cubicBezTo>
                    <a:pt x="206" y="138"/>
                    <a:pt x="206" y="138"/>
                    <a:pt x="206" y="138"/>
                  </a:cubicBezTo>
                  <a:cubicBezTo>
                    <a:pt x="206" y="138"/>
                    <a:pt x="206" y="138"/>
                    <a:pt x="206" y="138"/>
                  </a:cubicBezTo>
                  <a:cubicBezTo>
                    <a:pt x="207" y="139"/>
                    <a:pt x="207" y="139"/>
                    <a:pt x="207" y="139"/>
                  </a:cubicBezTo>
                  <a:cubicBezTo>
                    <a:pt x="207" y="139"/>
                    <a:pt x="207" y="139"/>
                    <a:pt x="207" y="139"/>
                  </a:cubicBezTo>
                  <a:cubicBezTo>
                    <a:pt x="208" y="139"/>
                    <a:pt x="208" y="139"/>
                    <a:pt x="208" y="139"/>
                  </a:cubicBezTo>
                  <a:cubicBezTo>
                    <a:pt x="208" y="139"/>
                    <a:pt x="208" y="139"/>
                    <a:pt x="208" y="139"/>
                  </a:cubicBezTo>
                  <a:cubicBezTo>
                    <a:pt x="209" y="139"/>
                    <a:pt x="209" y="139"/>
                    <a:pt x="209" y="139"/>
                  </a:cubicBezTo>
                  <a:cubicBezTo>
                    <a:pt x="210" y="139"/>
                    <a:pt x="210" y="139"/>
                    <a:pt x="210" y="139"/>
                  </a:cubicBezTo>
                  <a:cubicBezTo>
                    <a:pt x="210" y="139"/>
                    <a:pt x="210" y="139"/>
                    <a:pt x="210" y="139"/>
                  </a:cubicBezTo>
                  <a:cubicBezTo>
                    <a:pt x="209" y="140"/>
                    <a:pt x="209" y="140"/>
                    <a:pt x="209" y="140"/>
                  </a:cubicBezTo>
                  <a:cubicBezTo>
                    <a:pt x="208" y="140"/>
                    <a:pt x="208" y="140"/>
                    <a:pt x="208" y="140"/>
                  </a:cubicBezTo>
                  <a:cubicBezTo>
                    <a:pt x="208" y="140"/>
                    <a:pt x="208" y="140"/>
                    <a:pt x="208" y="140"/>
                  </a:cubicBezTo>
                  <a:cubicBezTo>
                    <a:pt x="209" y="141"/>
                    <a:pt x="209" y="141"/>
                    <a:pt x="209" y="141"/>
                  </a:cubicBezTo>
                  <a:cubicBezTo>
                    <a:pt x="208" y="141"/>
                    <a:pt x="208" y="141"/>
                    <a:pt x="208" y="141"/>
                  </a:cubicBezTo>
                  <a:cubicBezTo>
                    <a:pt x="208" y="141"/>
                    <a:pt x="208" y="141"/>
                    <a:pt x="208" y="141"/>
                  </a:cubicBezTo>
                  <a:cubicBezTo>
                    <a:pt x="208" y="142"/>
                    <a:pt x="208" y="142"/>
                    <a:pt x="208" y="142"/>
                  </a:cubicBezTo>
                  <a:cubicBezTo>
                    <a:pt x="208" y="143"/>
                    <a:pt x="208" y="143"/>
                    <a:pt x="208" y="143"/>
                  </a:cubicBezTo>
                  <a:cubicBezTo>
                    <a:pt x="208" y="143"/>
                    <a:pt x="208" y="143"/>
                    <a:pt x="208" y="143"/>
                  </a:cubicBezTo>
                  <a:cubicBezTo>
                    <a:pt x="208" y="143"/>
                    <a:pt x="208" y="143"/>
                    <a:pt x="208" y="143"/>
                  </a:cubicBezTo>
                  <a:cubicBezTo>
                    <a:pt x="207" y="143"/>
                    <a:pt x="207" y="143"/>
                    <a:pt x="207" y="143"/>
                  </a:cubicBezTo>
                  <a:cubicBezTo>
                    <a:pt x="207" y="142"/>
                    <a:pt x="207" y="142"/>
                    <a:pt x="207" y="142"/>
                  </a:cubicBezTo>
                  <a:cubicBezTo>
                    <a:pt x="207" y="143"/>
                    <a:pt x="207" y="143"/>
                    <a:pt x="207" y="143"/>
                  </a:cubicBezTo>
                  <a:cubicBezTo>
                    <a:pt x="207" y="143"/>
                    <a:pt x="207" y="143"/>
                    <a:pt x="207" y="143"/>
                  </a:cubicBezTo>
                  <a:cubicBezTo>
                    <a:pt x="207" y="144"/>
                    <a:pt x="207" y="144"/>
                    <a:pt x="207" y="144"/>
                  </a:cubicBezTo>
                  <a:cubicBezTo>
                    <a:pt x="207" y="145"/>
                    <a:pt x="207" y="145"/>
                    <a:pt x="207" y="145"/>
                  </a:cubicBezTo>
                  <a:cubicBezTo>
                    <a:pt x="207" y="145"/>
                    <a:pt x="207" y="145"/>
                    <a:pt x="207" y="145"/>
                  </a:cubicBezTo>
                  <a:cubicBezTo>
                    <a:pt x="207" y="145"/>
                    <a:pt x="207" y="145"/>
                    <a:pt x="207" y="145"/>
                  </a:cubicBezTo>
                  <a:cubicBezTo>
                    <a:pt x="206" y="145"/>
                    <a:pt x="206" y="145"/>
                    <a:pt x="206" y="145"/>
                  </a:cubicBezTo>
                  <a:cubicBezTo>
                    <a:pt x="206" y="146"/>
                    <a:pt x="206" y="146"/>
                    <a:pt x="206" y="146"/>
                  </a:cubicBezTo>
                  <a:cubicBezTo>
                    <a:pt x="206" y="146"/>
                    <a:pt x="206" y="146"/>
                    <a:pt x="206" y="146"/>
                  </a:cubicBezTo>
                  <a:cubicBezTo>
                    <a:pt x="206" y="146"/>
                    <a:pt x="206" y="146"/>
                    <a:pt x="206" y="146"/>
                  </a:cubicBezTo>
                  <a:cubicBezTo>
                    <a:pt x="207" y="146"/>
                    <a:pt x="207" y="146"/>
                    <a:pt x="207" y="146"/>
                  </a:cubicBezTo>
                  <a:cubicBezTo>
                    <a:pt x="207" y="147"/>
                    <a:pt x="207" y="147"/>
                    <a:pt x="207" y="147"/>
                  </a:cubicBezTo>
                  <a:cubicBezTo>
                    <a:pt x="208" y="147"/>
                    <a:pt x="208" y="147"/>
                    <a:pt x="208" y="147"/>
                  </a:cubicBezTo>
                  <a:cubicBezTo>
                    <a:pt x="208" y="147"/>
                    <a:pt x="208" y="147"/>
                    <a:pt x="208" y="147"/>
                  </a:cubicBezTo>
                  <a:cubicBezTo>
                    <a:pt x="209" y="148"/>
                    <a:pt x="209" y="148"/>
                    <a:pt x="209" y="148"/>
                  </a:cubicBezTo>
                  <a:cubicBezTo>
                    <a:pt x="209" y="148"/>
                    <a:pt x="209" y="148"/>
                    <a:pt x="209" y="148"/>
                  </a:cubicBezTo>
                  <a:cubicBezTo>
                    <a:pt x="208" y="148"/>
                    <a:pt x="208" y="148"/>
                    <a:pt x="208" y="148"/>
                  </a:cubicBezTo>
                  <a:cubicBezTo>
                    <a:pt x="208" y="148"/>
                    <a:pt x="208" y="148"/>
                    <a:pt x="208" y="148"/>
                  </a:cubicBezTo>
                  <a:cubicBezTo>
                    <a:pt x="208" y="149"/>
                    <a:pt x="208" y="149"/>
                    <a:pt x="208" y="149"/>
                  </a:cubicBezTo>
                  <a:cubicBezTo>
                    <a:pt x="208" y="149"/>
                    <a:pt x="208" y="149"/>
                    <a:pt x="208" y="149"/>
                  </a:cubicBezTo>
                  <a:cubicBezTo>
                    <a:pt x="209" y="150"/>
                    <a:pt x="209" y="150"/>
                    <a:pt x="209" y="150"/>
                  </a:cubicBezTo>
                  <a:cubicBezTo>
                    <a:pt x="209" y="150"/>
                    <a:pt x="209" y="150"/>
                    <a:pt x="209" y="150"/>
                  </a:cubicBezTo>
                  <a:cubicBezTo>
                    <a:pt x="210" y="150"/>
                    <a:pt x="210" y="150"/>
                    <a:pt x="210" y="150"/>
                  </a:cubicBezTo>
                  <a:cubicBezTo>
                    <a:pt x="209" y="150"/>
                    <a:pt x="209" y="150"/>
                    <a:pt x="209" y="150"/>
                  </a:cubicBezTo>
                  <a:cubicBezTo>
                    <a:pt x="209" y="150"/>
                    <a:pt x="209" y="150"/>
                    <a:pt x="209" y="150"/>
                  </a:cubicBezTo>
                  <a:cubicBezTo>
                    <a:pt x="208" y="151"/>
                    <a:pt x="208" y="151"/>
                    <a:pt x="208" y="151"/>
                  </a:cubicBezTo>
                  <a:cubicBezTo>
                    <a:pt x="208" y="152"/>
                    <a:pt x="208" y="152"/>
                    <a:pt x="208" y="152"/>
                  </a:cubicBezTo>
                  <a:cubicBezTo>
                    <a:pt x="209" y="153"/>
                    <a:pt x="209" y="153"/>
                    <a:pt x="209" y="153"/>
                  </a:cubicBezTo>
                  <a:cubicBezTo>
                    <a:pt x="210" y="154"/>
                    <a:pt x="210" y="154"/>
                    <a:pt x="210" y="154"/>
                  </a:cubicBezTo>
                  <a:cubicBezTo>
                    <a:pt x="211" y="154"/>
                    <a:pt x="211" y="154"/>
                    <a:pt x="211" y="154"/>
                  </a:cubicBezTo>
                  <a:cubicBezTo>
                    <a:pt x="211" y="154"/>
                    <a:pt x="211" y="154"/>
                    <a:pt x="211" y="154"/>
                  </a:cubicBezTo>
                  <a:cubicBezTo>
                    <a:pt x="210" y="154"/>
                    <a:pt x="210" y="154"/>
                    <a:pt x="210" y="154"/>
                  </a:cubicBezTo>
                  <a:cubicBezTo>
                    <a:pt x="209" y="154"/>
                    <a:pt x="209" y="154"/>
                    <a:pt x="209" y="154"/>
                  </a:cubicBezTo>
                  <a:cubicBezTo>
                    <a:pt x="209" y="154"/>
                    <a:pt x="209" y="154"/>
                    <a:pt x="209" y="154"/>
                  </a:cubicBezTo>
                  <a:cubicBezTo>
                    <a:pt x="208" y="155"/>
                    <a:pt x="208" y="155"/>
                    <a:pt x="208" y="155"/>
                  </a:cubicBezTo>
                  <a:cubicBezTo>
                    <a:pt x="207" y="156"/>
                    <a:pt x="207" y="156"/>
                    <a:pt x="207" y="156"/>
                  </a:cubicBezTo>
                  <a:cubicBezTo>
                    <a:pt x="206" y="157"/>
                    <a:pt x="206" y="157"/>
                    <a:pt x="206" y="157"/>
                  </a:cubicBezTo>
                  <a:cubicBezTo>
                    <a:pt x="206" y="158"/>
                    <a:pt x="206" y="158"/>
                    <a:pt x="206" y="158"/>
                  </a:cubicBezTo>
                  <a:cubicBezTo>
                    <a:pt x="206" y="159"/>
                    <a:pt x="206" y="159"/>
                    <a:pt x="206" y="159"/>
                  </a:cubicBezTo>
                  <a:cubicBezTo>
                    <a:pt x="207" y="158"/>
                    <a:pt x="207" y="158"/>
                    <a:pt x="207" y="158"/>
                  </a:cubicBezTo>
                  <a:cubicBezTo>
                    <a:pt x="208" y="157"/>
                    <a:pt x="208" y="157"/>
                    <a:pt x="208" y="157"/>
                  </a:cubicBezTo>
                  <a:cubicBezTo>
                    <a:pt x="208" y="157"/>
                    <a:pt x="208" y="157"/>
                    <a:pt x="208" y="157"/>
                  </a:cubicBezTo>
                  <a:cubicBezTo>
                    <a:pt x="208" y="156"/>
                    <a:pt x="208" y="156"/>
                    <a:pt x="208" y="156"/>
                  </a:cubicBezTo>
                  <a:cubicBezTo>
                    <a:pt x="210" y="155"/>
                    <a:pt x="210" y="155"/>
                    <a:pt x="210" y="155"/>
                  </a:cubicBezTo>
                  <a:cubicBezTo>
                    <a:pt x="210" y="156"/>
                    <a:pt x="210" y="156"/>
                    <a:pt x="210" y="156"/>
                  </a:cubicBezTo>
                  <a:cubicBezTo>
                    <a:pt x="210" y="156"/>
                    <a:pt x="210" y="156"/>
                    <a:pt x="210" y="156"/>
                  </a:cubicBezTo>
                  <a:cubicBezTo>
                    <a:pt x="211" y="156"/>
                    <a:pt x="211" y="156"/>
                    <a:pt x="211" y="156"/>
                  </a:cubicBezTo>
                  <a:cubicBezTo>
                    <a:pt x="211" y="156"/>
                    <a:pt x="211" y="156"/>
                    <a:pt x="211" y="156"/>
                  </a:cubicBezTo>
                  <a:cubicBezTo>
                    <a:pt x="211" y="157"/>
                    <a:pt x="211" y="157"/>
                    <a:pt x="211" y="157"/>
                  </a:cubicBezTo>
                  <a:cubicBezTo>
                    <a:pt x="212" y="157"/>
                    <a:pt x="212" y="157"/>
                    <a:pt x="212" y="157"/>
                  </a:cubicBezTo>
                  <a:cubicBezTo>
                    <a:pt x="212" y="157"/>
                    <a:pt x="212" y="157"/>
                    <a:pt x="212" y="157"/>
                  </a:cubicBezTo>
                  <a:cubicBezTo>
                    <a:pt x="211" y="158"/>
                    <a:pt x="211" y="158"/>
                    <a:pt x="211" y="158"/>
                  </a:cubicBezTo>
                  <a:cubicBezTo>
                    <a:pt x="211" y="158"/>
                    <a:pt x="211" y="158"/>
                    <a:pt x="211" y="158"/>
                  </a:cubicBezTo>
                  <a:cubicBezTo>
                    <a:pt x="211" y="159"/>
                    <a:pt x="211" y="159"/>
                    <a:pt x="211" y="159"/>
                  </a:cubicBezTo>
                  <a:cubicBezTo>
                    <a:pt x="211" y="160"/>
                    <a:pt x="211" y="160"/>
                    <a:pt x="211" y="160"/>
                  </a:cubicBezTo>
                  <a:cubicBezTo>
                    <a:pt x="210" y="160"/>
                    <a:pt x="210" y="160"/>
                    <a:pt x="210" y="160"/>
                  </a:cubicBezTo>
                  <a:cubicBezTo>
                    <a:pt x="211" y="161"/>
                    <a:pt x="211" y="161"/>
                    <a:pt x="211" y="161"/>
                  </a:cubicBezTo>
                  <a:cubicBezTo>
                    <a:pt x="211" y="161"/>
                    <a:pt x="211" y="161"/>
                    <a:pt x="211" y="161"/>
                  </a:cubicBezTo>
                  <a:cubicBezTo>
                    <a:pt x="210" y="161"/>
                    <a:pt x="210" y="161"/>
                    <a:pt x="210" y="161"/>
                  </a:cubicBezTo>
                  <a:cubicBezTo>
                    <a:pt x="209" y="161"/>
                    <a:pt x="209" y="161"/>
                    <a:pt x="209" y="161"/>
                  </a:cubicBezTo>
                  <a:cubicBezTo>
                    <a:pt x="209" y="162"/>
                    <a:pt x="209" y="162"/>
                    <a:pt x="209" y="162"/>
                  </a:cubicBezTo>
                  <a:cubicBezTo>
                    <a:pt x="209" y="162"/>
                    <a:pt x="209" y="162"/>
                    <a:pt x="209" y="162"/>
                  </a:cubicBezTo>
                  <a:cubicBezTo>
                    <a:pt x="209" y="162"/>
                    <a:pt x="209" y="162"/>
                    <a:pt x="209" y="162"/>
                  </a:cubicBezTo>
                  <a:cubicBezTo>
                    <a:pt x="210" y="162"/>
                    <a:pt x="210" y="162"/>
                    <a:pt x="210" y="162"/>
                  </a:cubicBezTo>
                  <a:cubicBezTo>
                    <a:pt x="211" y="162"/>
                    <a:pt x="211" y="162"/>
                    <a:pt x="211" y="162"/>
                  </a:cubicBezTo>
                  <a:cubicBezTo>
                    <a:pt x="211" y="162"/>
                    <a:pt x="211" y="162"/>
                    <a:pt x="211" y="162"/>
                  </a:cubicBezTo>
                  <a:cubicBezTo>
                    <a:pt x="210" y="163"/>
                    <a:pt x="210" y="163"/>
                    <a:pt x="210" y="163"/>
                  </a:cubicBezTo>
                  <a:cubicBezTo>
                    <a:pt x="209" y="163"/>
                    <a:pt x="209" y="163"/>
                    <a:pt x="209" y="163"/>
                  </a:cubicBezTo>
                  <a:cubicBezTo>
                    <a:pt x="209" y="163"/>
                    <a:pt x="209" y="163"/>
                    <a:pt x="209" y="163"/>
                  </a:cubicBezTo>
                  <a:cubicBezTo>
                    <a:pt x="209" y="163"/>
                    <a:pt x="209" y="163"/>
                    <a:pt x="209" y="163"/>
                  </a:cubicBezTo>
                  <a:cubicBezTo>
                    <a:pt x="208" y="164"/>
                    <a:pt x="208" y="164"/>
                    <a:pt x="208" y="164"/>
                  </a:cubicBezTo>
                  <a:cubicBezTo>
                    <a:pt x="209" y="165"/>
                    <a:pt x="209" y="165"/>
                    <a:pt x="209" y="165"/>
                  </a:cubicBezTo>
                  <a:cubicBezTo>
                    <a:pt x="209" y="165"/>
                    <a:pt x="209" y="165"/>
                    <a:pt x="209" y="165"/>
                  </a:cubicBezTo>
                  <a:cubicBezTo>
                    <a:pt x="209" y="164"/>
                    <a:pt x="209" y="164"/>
                    <a:pt x="209" y="164"/>
                  </a:cubicBezTo>
                  <a:cubicBezTo>
                    <a:pt x="210" y="164"/>
                    <a:pt x="210" y="164"/>
                    <a:pt x="210" y="164"/>
                  </a:cubicBezTo>
                  <a:cubicBezTo>
                    <a:pt x="211" y="164"/>
                    <a:pt x="211" y="164"/>
                    <a:pt x="211" y="164"/>
                  </a:cubicBezTo>
                  <a:cubicBezTo>
                    <a:pt x="212" y="163"/>
                    <a:pt x="212" y="163"/>
                    <a:pt x="212" y="163"/>
                  </a:cubicBezTo>
                  <a:cubicBezTo>
                    <a:pt x="213" y="161"/>
                    <a:pt x="213" y="161"/>
                    <a:pt x="213" y="161"/>
                  </a:cubicBezTo>
                  <a:cubicBezTo>
                    <a:pt x="213" y="160"/>
                    <a:pt x="213" y="160"/>
                    <a:pt x="213" y="160"/>
                  </a:cubicBezTo>
                  <a:cubicBezTo>
                    <a:pt x="214" y="158"/>
                    <a:pt x="214" y="158"/>
                    <a:pt x="214" y="158"/>
                  </a:cubicBezTo>
                  <a:cubicBezTo>
                    <a:pt x="215" y="158"/>
                    <a:pt x="215" y="158"/>
                    <a:pt x="215" y="158"/>
                  </a:cubicBezTo>
                  <a:cubicBezTo>
                    <a:pt x="215" y="158"/>
                    <a:pt x="215" y="158"/>
                    <a:pt x="215" y="158"/>
                  </a:cubicBezTo>
                  <a:close/>
                  <a:moveTo>
                    <a:pt x="201" y="162"/>
                  </a:moveTo>
                  <a:cubicBezTo>
                    <a:pt x="201" y="162"/>
                    <a:pt x="201" y="162"/>
                    <a:pt x="201" y="162"/>
                  </a:cubicBezTo>
                  <a:cubicBezTo>
                    <a:pt x="201" y="161"/>
                    <a:pt x="201" y="161"/>
                    <a:pt x="201" y="161"/>
                  </a:cubicBezTo>
                  <a:cubicBezTo>
                    <a:pt x="202" y="162"/>
                    <a:pt x="202" y="162"/>
                    <a:pt x="202" y="162"/>
                  </a:cubicBezTo>
                  <a:cubicBezTo>
                    <a:pt x="201" y="162"/>
                    <a:pt x="201" y="162"/>
                    <a:pt x="201" y="162"/>
                  </a:cubicBezTo>
                  <a:close/>
                  <a:moveTo>
                    <a:pt x="206" y="163"/>
                  </a:moveTo>
                  <a:cubicBezTo>
                    <a:pt x="207" y="163"/>
                    <a:pt x="207" y="163"/>
                    <a:pt x="207" y="163"/>
                  </a:cubicBezTo>
                  <a:cubicBezTo>
                    <a:pt x="208" y="163"/>
                    <a:pt x="208" y="163"/>
                    <a:pt x="208" y="163"/>
                  </a:cubicBezTo>
                  <a:cubicBezTo>
                    <a:pt x="207" y="164"/>
                    <a:pt x="207" y="164"/>
                    <a:pt x="207" y="164"/>
                  </a:cubicBezTo>
                  <a:cubicBezTo>
                    <a:pt x="206" y="163"/>
                    <a:pt x="206" y="163"/>
                    <a:pt x="206" y="163"/>
                  </a:cubicBezTo>
                  <a:close/>
                  <a:moveTo>
                    <a:pt x="207" y="161"/>
                  </a:moveTo>
                  <a:cubicBezTo>
                    <a:pt x="207" y="161"/>
                    <a:pt x="207" y="161"/>
                    <a:pt x="207" y="161"/>
                  </a:cubicBezTo>
                  <a:cubicBezTo>
                    <a:pt x="208" y="162"/>
                    <a:pt x="208" y="162"/>
                    <a:pt x="208" y="162"/>
                  </a:cubicBezTo>
                  <a:cubicBezTo>
                    <a:pt x="207" y="163"/>
                    <a:pt x="207" y="163"/>
                    <a:pt x="207" y="163"/>
                  </a:cubicBezTo>
                  <a:cubicBezTo>
                    <a:pt x="206" y="162"/>
                    <a:pt x="206" y="162"/>
                    <a:pt x="206" y="162"/>
                  </a:cubicBezTo>
                  <a:cubicBezTo>
                    <a:pt x="207" y="162"/>
                    <a:pt x="207" y="162"/>
                    <a:pt x="207" y="162"/>
                  </a:cubicBezTo>
                  <a:cubicBezTo>
                    <a:pt x="207" y="161"/>
                    <a:pt x="207" y="161"/>
                    <a:pt x="207" y="161"/>
                  </a:cubicBezTo>
                  <a:close/>
                  <a:moveTo>
                    <a:pt x="206" y="160"/>
                  </a:moveTo>
                  <a:cubicBezTo>
                    <a:pt x="207" y="160"/>
                    <a:pt x="207" y="160"/>
                    <a:pt x="207" y="160"/>
                  </a:cubicBezTo>
                  <a:cubicBezTo>
                    <a:pt x="206" y="161"/>
                    <a:pt x="206" y="161"/>
                    <a:pt x="206" y="161"/>
                  </a:cubicBezTo>
                  <a:cubicBezTo>
                    <a:pt x="206" y="160"/>
                    <a:pt x="206" y="160"/>
                    <a:pt x="206" y="160"/>
                  </a:cubicBezTo>
                  <a:cubicBezTo>
                    <a:pt x="206" y="160"/>
                    <a:pt x="206" y="160"/>
                    <a:pt x="206" y="160"/>
                  </a:cubicBezTo>
                  <a:cubicBezTo>
                    <a:pt x="206" y="160"/>
                    <a:pt x="206" y="160"/>
                    <a:pt x="206" y="160"/>
                  </a:cubicBezTo>
                  <a:close/>
                  <a:moveTo>
                    <a:pt x="207" y="159"/>
                  </a:moveTo>
                  <a:cubicBezTo>
                    <a:pt x="208" y="159"/>
                    <a:pt x="208" y="159"/>
                    <a:pt x="208" y="159"/>
                  </a:cubicBezTo>
                  <a:cubicBezTo>
                    <a:pt x="208" y="158"/>
                    <a:pt x="208" y="158"/>
                    <a:pt x="208" y="158"/>
                  </a:cubicBezTo>
                  <a:cubicBezTo>
                    <a:pt x="208" y="157"/>
                    <a:pt x="208" y="157"/>
                    <a:pt x="208" y="157"/>
                  </a:cubicBezTo>
                  <a:cubicBezTo>
                    <a:pt x="209" y="157"/>
                    <a:pt x="209" y="157"/>
                    <a:pt x="209" y="157"/>
                  </a:cubicBezTo>
                  <a:cubicBezTo>
                    <a:pt x="209" y="157"/>
                    <a:pt x="209" y="157"/>
                    <a:pt x="209" y="157"/>
                  </a:cubicBezTo>
                  <a:cubicBezTo>
                    <a:pt x="210" y="156"/>
                    <a:pt x="210" y="156"/>
                    <a:pt x="210" y="156"/>
                  </a:cubicBezTo>
                  <a:cubicBezTo>
                    <a:pt x="211" y="157"/>
                    <a:pt x="211" y="157"/>
                    <a:pt x="211" y="157"/>
                  </a:cubicBezTo>
                  <a:cubicBezTo>
                    <a:pt x="210" y="158"/>
                    <a:pt x="210" y="158"/>
                    <a:pt x="210" y="158"/>
                  </a:cubicBezTo>
                  <a:cubicBezTo>
                    <a:pt x="211" y="159"/>
                    <a:pt x="211" y="159"/>
                    <a:pt x="211" y="159"/>
                  </a:cubicBezTo>
                  <a:cubicBezTo>
                    <a:pt x="209" y="160"/>
                    <a:pt x="209" y="160"/>
                    <a:pt x="209" y="160"/>
                  </a:cubicBezTo>
                  <a:cubicBezTo>
                    <a:pt x="208" y="161"/>
                    <a:pt x="208" y="161"/>
                    <a:pt x="208" y="161"/>
                  </a:cubicBezTo>
                  <a:cubicBezTo>
                    <a:pt x="208" y="161"/>
                    <a:pt x="208" y="161"/>
                    <a:pt x="208" y="161"/>
                  </a:cubicBezTo>
                  <a:cubicBezTo>
                    <a:pt x="208" y="160"/>
                    <a:pt x="208" y="160"/>
                    <a:pt x="208" y="160"/>
                  </a:cubicBezTo>
                  <a:cubicBezTo>
                    <a:pt x="209" y="159"/>
                    <a:pt x="209" y="159"/>
                    <a:pt x="209" y="159"/>
                  </a:cubicBezTo>
                  <a:cubicBezTo>
                    <a:pt x="209" y="159"/>
                    <a:pt x="209" y="159"/>
                    <a:pt x="209" y="159"/>
                  </a:cubicBezTo>
                  <a:cubicBezTo>
                    <a:pt x="208" y="160"/>
                    <a:pt x="208" y="160"/>
                    <a:pt x="208" y="160"/>
                  </a:cubicBezTo>
                  <a:cubicBezTo>
                    <a:pt x="207" y="159"/>
                    <a:pt x="207" y="159"/>
                    <a:pt x="207" y="159"/>
                  </a:cubicBezTo>
                  <a:close/>
                  <a:moveTo>
                    <a:pt x="199" y="162"/>
                  </a:moveTo>
                  <a:cubicBezTo>
                    <a:pt x="200" y="162"/>
                    <a:pt x="200" y="162"/>
                    <a:pt x="200" y="162"/>
                  </a:cubicBezTo>
                  <a:cubicBezTo>
                    <a:pt x="200" y="162"/>
                    <a:pt x="200" y="162"/>
                    <a:pt x="200" y="162"/>
                  </a:cubicBezTo>
                  <a:cubicBezTo>
                    <a:pt x="200" y="163"/>
                    <a:pt x="200" y="163"/>
                    <a:pt x="200" y="163"/>
                  </a:cubicBezTo>
                  <a:cubicBezTo>
                    <a:pt x="201" y="164"/>
                    <a:pt x="201" y="164"/>
                    <a:pt x="201" y="164"/>
                  </a:cubicBezTo>
                  <a:cubicBezTo>
                    <a:pt x="200" y="165"/>
                    <a:pt x="200" y="165"/>
                    <a:pt x="200" y="165"/>
                  </a:cubicBezTo>
                  <a:cubicBezTo>
                    <a:pt x="200" y="164"/>
                    <a:pt x="200" y="164"/>
                    <a:pt x="200" y="164"/>
                  </a:cubicBezTo>
                  <a:cubicBezTo>
                    <a:pt x="200" y="163"/>
                    <a:pt x="200" y="163"/>
                    <a:pt x="200" y="163"/>
                  </a:cubicBezTo>
                  <a:cubicBezTo>
                    <a:pt x="199" y="162"/>
                    <a:pt x="199" y="162"/>
                    <a:pt x="199" y="162"/>
                  </a:cubicBezTo>
                  <a:cubicBezTo>
                    <a:pt x="199" y="162"/>
                    <a:pt x="199" y="162"/>
                    <a:pt x="199" y="162"/>
                  </a:cubicBezTo>
                  <a:close/>
                  <a:moveTo>
                    <a:pt x="200" y="161"/>
                  </a:moveTo>
                  <a:cubicBezTo>
                    <a:pt x="200" y="161"/>
                    <a:pt x="200" y="161"/>
                    <a:pt x="200" y="161"/>
                  </a:cubicBezTo>
                  <a:cubicBezTo>
                    <a:pt x="200" y="161"/>
                    <a:pt x="200" y="161"/>
                    <a:pt x="200" y="161"/>
                  </a:cubicBezTo>
                  <a:cubicBezTo>
                    <a:pt x="201" y="161"/>
                    <a:pt x="201" y="161"/>
                    <a:pt x="201" y="161"/>
                  </a:cubicBezTo>
                  <a:cubicBezTo>
                    <a:pt x="200" y="162"/>
                    <a:pt x="200" y="162"/>
                    <a:pt x="200" y="162"/>
                  </a:cubicBezTo>
                  <a:cubicBezTo>
                    <a:pt x="200" y="161"/>
                    <a:pt x="200" y="161"/>
                    <a:pt x="200" y="161"/>
                  </a:cubicBezTo>
                  <a:close/>
                  <a:moveTo>
                    <a:pt x="199" y="160"/>
                  </a:moveTo>
                  <a:cubicBezTo>
                    <a:pt x="200" y="159"/>
                    <a:pt x="200" y="159"/>
                    <a:pt x="200" y="159"/>
                  </a:cubicBezTo>
                  <a:cubicBezTo>
                    <a:pt x="200" y="160"/>
                    <a:pt x="200" y="160"/>
                    <a:pt x="200" y="160"/>
                  </a:cubicBezTo>
                  <a:cubicBezTo>
                    <a:pt x="199" y="160"/>
                    <a:pt x="199" y="160"/>
                    <a:pt x="199" y="160"/>
                  </a:cubicBezTo>
                  <a:close/>
                  <a:moveTo>
                    <a:pt x="199" y="159"/>
                  </a:moveTo>
                  <a:cubicBezTo>
                    <a:pt x="199" y="159"/>
                    <a:pt x="199" y="159"/>
                    <a:pt x="199" y="159"/>
                  </a:cubicBezTo>
                  <a:cubicBezTo>
                    <a:pt x="198" y="160"/>
                    <a:pt x="198" y="160"/>
                    <a:pt x="198" y="160"/>
                  </a:cubicBezTo>
                  <a:cubicBezTo>
                    <a:pt x="199" y="159"/>
                    <a:pt x="199" y="159"/>
                    <a:pt x="199" y="159"/>
                  </a:cubicBezTo>
                  <a:close/>
                  <a:moveTo>
                    <a:pt x="198" y="155"/>
                  </a:moveTo>
                  <a:cubicBezTo>
                    <a:pt x="198" y="154"/>
                    <a:pt x="198" y="154"/>
                    <a:pt x="198" y="154"/>
                  </a:cubicBezTo>
                  <a:cubicBezTo>
                    <a:pt x="199" y="155"/>
                    <a:pt x="199" y="155"/>
                    <a:pt x="199" y="155"/>
                  </a:cubicBezTo>
                  <a:cubicBezTo>
                    <a:pt x="198" y="155"/>
                    <a:pt x="198" y="155"/>
                    <a:pt x="198" y="155"/>
                  </a:cubicBezTo>
                  <a:close/>
                  <a:moveTo>
                    <a:pt x="200" y="156"/>
                  </a:moveTo>
                  <a:cubicBezTo>
                    <a:pt x="201" y="156"/>
                    <a:pt x="201" y="156"/>
                    <a:pt x="201" y="156"/>
                  </a:cubicBezTo>
                  <a:cubicBezTo>
                    <a:pt x="201" y="156"/>
                    <a:pt x="201" y="156"/>
                    <a:pt x="201" y="156"/>
                  </a:cubicBezTo>
                  <a:cubicBezTo>
                    <a:pt x="201" y="156"/>
                    <a:pt x="201" y="156"/>
                    <a:pt x="201" y="156"/>
                  </a:cubicBezTo>
                  <a:cubicBezTo>
                    <a:pt x="200" y="156"/>
                    <a:pt x="200" y="156"/>
                    <a:pt x="200" y="156"/>
                  </a:cubicBezTo>
                  <a:close/>
                  <a:moveTo>
                    <a:pt x="201" y="155"/>
                  </a:moveTo>
                  <a:cubicBezTo>
                    <a:pt x="201" y="154"/>
                    <a:pt x="201" y="154"/>
                    <a:pt x="201" y="154"/>
                  </a:cubicBezTo>
                  <a:cubicBezTo>
                    <a:pt x="202" y="154"/>
                    <a:pt x="202" y="154"/>
                    <a:pt x="202" y="154"/>
                  </a:cubicBezTo>
                  <a:cubicBezTo>
                    <a:pt x="203" y="154"/>
                    <a:pt x="203" y="154"/>
                    <a:pt x="203" y="154"/>
                  </a:cubicBezTo>
                  <a:cubicBezTo>
                    <a:pt x="202" y="155"/>
                    <a:pt x="202" y="155"/>
                    <a:pt x="202" y="155"/>
                  </a:cubicBezTo>
                  <a:cubicBezTo>
                    <a:pt x="202" y="155"/>
                    <a:pt x="202" y="155"/>
                    <a:pt x="202" y="155"/>
                  </a:cubicBezTo>
                  <a:cubicBezTo>
                    <a:pt x="201" y="155"/>
                    <a:pt x="201" y="155"/>
                    <a:pt x="201" y="155"/>
                  </a:cubicBezTo>
                  <a:cubicBezTo>
                    <a:pt x="201" y="155"/>
                    <a:pt x="201" y="155"/>
                    <a:pt x="201" y="155"/>
                  </a:cubicBezTo>
                  <a:close/>
                  <a:moveTo>
                    <a:pt x="203" y="155"/>
                  </a:moveTo>
                  <a:cubicBezTo>
                    <a:pt x="203" y="154"/>
                    <a:pt x="203" y="154"/>
                    <a:pt x="203" y="154"/>
                  </a:cubicBezTo>
                  <a:cubicBezTo>
                    <a:pt x="203" y="154"/>
                    <a:pt x="203" y="154"/>
                    <a:pt x="203" y="154"/>
                  </a:cubicBezTo>
                  <a:cubicBezTo>
                    <a:pt x="202" y="153"/>
                    <a:pt x="202" y="153"/>
                    <a:pt x="202" y="153"/>
                  </a:cubicBezTo>
                  <a:cubicBezTo>
                    <a:pt x="203" y="152"/>
                    <a:pt x="203" y="152"/>
                    <a:pt x="203" y="152"/>
                  </a:cubicBezTo>
                  <a:cubicBezTo>
                    <a:pt x="203" y="153"/>
                    <a:pt x="203" y="153"/>
                    <a:pt x="203" y="153"/>
                  </a:cubicBezTo>
                  <a:cubicBezTo>
                    <a:pt x="204" y="153"/>
                    <a:pt x="204" y="153"/>
                    <a:pt x="204" y="153"/>
                  </a:cubicBezTo>
                  <a:cubicBezTo>
                    <a:pt x="203" y="154"/>
                    <a:pt x="203" y="154"/>
                    <a:pt x="203" y="154"/>
                  </a:cubicBezTo>
                  <a:cubicBezTo>
                    <a:pt x="203" y="155"/>
                    <a:pt x="203" y="155"/>
                    <a:pt x="203" y="155"/>
                  </a:cubicBezTo>
                  <a:cubicBezTo>
                    <a:pt x="204" y="155"/>
                    <a:pt x="204" y="155"/>
                    <a:pt x="204" y="155"/>
                  </a:cubicBezTo>
                  <a:cubicBezTo>
                    <a:pt x="204" y="155"/>
                    <a:pt x="204" y="155"/>
                    <a:pt x="204" y="155"/>
                  </a:cubicBezTo>
                  <a:cubicBezTo>
                    <a:pt x="205" y="156"/>
                    <a:pt x="205" y="156"/>
                    <a:pt x="205" y="156"/>
                  </a:cubicBezTo>
                  <a:cubicBezTo>
                    <a:pt x="205" y="157"/>
                    <a:pt x="205" y="157"/>
                    <a:pt x="205" y="157"/>
                  </a:cubicBezTo>
                  <a:cubicBezTo>
                    <a:pt x="204" y="157"/>
                    <a:pt x="204" y="157"/>
                    <a:pt x="204" y="157"/>
                  </a:cubicBezTo>
                  <a:cubicBezTo>
                    <a:pt x="205" y="158"/>
                    <a:pt x="205" y="158"/>
                    <a:pt x="205" y="158"/>
                  </a:cubicBezTo>
                  <a:cubicBezTo>
                    <a:pt x="205" y="158"/>
                    <a:pt x="205" y="158"/>
                    <a:pt x="205" y="158"/>
                  </a:cubicBezTo>
                  <a:cubicBezTo>
                    <a:pt x="204" y="158"/>
                    <a:pt x="204" y="158"/>
                    <a:pt x="204" y="158"/>
                  </a:cubicBezTo>
                  <a:cubicBezTo>
                    <a:pt x="204" y="158"/>
                    <a:pt x="204" y="158"/>
                    <a:pt x="204" y="158"/>
                  </a:cubicBezTo>
                  <a:cubicBezTo>
                    <a:pt x="204" y="159"/>
                    <a:pt x="204" y="159"/>
                    <a:pt x="204" y="159"/>
                  </a:cubicBezTo>
                  <a:cubicBezTo>
                    <a:pt x="205" y="159"/>
                    <a:pt x="205" y="159"/>
                    <a:pt x="205" y="159"/>
                  </a:cubicBezTo>
                  <a:cubicBezTo>
                    <a:pt x="205" y="160"/>
                    <a:pt x="205" y="160"/>
                    <a:pt x="205" y="160"/>
                  </a:cubicBezTo>
                  <a:cubicBezTo>
                    <a:pt x="204" y="161"/>
                    <a:pt x="204" y="161"/>
                    <a:pt x="204" y="161"/>
                  </a:cubicBezTo>
                  <a:cubicBezTo>
                    <a:pt x="204" y="161"/>
                    <a:pt x="204" y="161"/>
                    <a:pt x="204" y="161"/>
                  </a:cubicBezTo>
                  <a:cubicBezTo>
                    <a:pt x="205" y="161"/>
                    <a:pt x="205" y="161"/>
                    <a:pt x="205" y="161"/>
                  </a:cubicBezTo>
                  <a:cubicBezTo>
                    <a:pt x="205" y="161"/>
                    <a:pt x="205" y="161"/>
                    <a:pt x="205" y="161"/>
                  </a:cubicBezTo>
                  <a:cubicBezTo>
                    <a:pt x="205" y="161"/>
                    <a:pt x="205" y="161"/>
                    <a:pt x="205" y="161"/>
                  </a:cubicBezTo>
                  <a:cubicBezTo>
                    <a:pt x="204" y="162"/>
                    <a:pt x="204" y="162"/>
                    <a:pt x="204" y="162"/>
                  </a:cubicBezTo>
                  <a:cubicBezTo>
                    <a:pt x="204" y="162"/>
                    <a:pt x="204" y="162"/>
                    <a:pt x="204" y="162"/>
                  </a:cubicBezTo>
                  <a:cubicBezTo>
                    <a:pt x="204" y="163"/>
                    <a:pt x="204" y="163"/>
                    <a:pt x="204" y="163"/>
                  </a:cubicBezTo>
                  <a:cubicBezTo>
                    <a:pt x="204" y="163"/>
                    <a:pt x="204" y="163"/>
                    <a:pt x="204" y="163"/>
                  </a:cubicBezTo>
                  <a:cubicBezTo>
                    <a:pt x="204" y="163"/>
                    <a:pt x="204" y="163"/>
                    <a:pt x="204" y="163"/>
                  </a:cubicBezTo>
                  <a:cubicBezTo>
                    <a:pt x="204" y="163"/>
                    <a:pt x="204" y="163"/>
                    <a:pt x="204" y="163"/>
                  </a:cubicBezTo>
                  <a:cubicBezTo>
                    <a:pt x="204" y="164"/>
                    <a:pt x="204" y="164"/>
                    <a:pt x="204" y="164"/>
                  </a:cubicBezTo>
                  <a:cubicBezTo>
                    <a:pt x="204" y="164"/>
                    <a:pt x="204" y="164"/>
                    <a:pt x="204" y="164"/>
                  </a:cubicBezTo>
                  <a:cubicBezTo>
                    <a:pt x="203" y="164"/>
                    <a:pt x="203" y="164"/>
                    <a:pt x="203" y="164"/>
                  </a:cubicBezTo>
                  <a:cubicBezTo>
                    <a:pt x="203" y="164"/>
                    <a:pt x="203" y="164"/>
                    <a:pt x="203" y="164"/>
                  </a:cubicBezTo>
                  <a:cubicBezTo>
                    <a:pt x="203" y="163"/>
                    <a:pt x="203" y="163"/>
                    <a:pt x="203" y="163"/>
                  </a:cubicBezTo>
                  <a:cubicBezTo>
                    <a:pt x="202" y="163"/>
                    <a:pt x="202" y="163"/>
                    <a:pt x="202" y="163"/>
                  </a:cubicBezTo>
                  <a:cubicBezTo>
                    <a:pt x="202" y="162"/>
                    <a:pt x="202" y="162"/>
                    <a:pt x="202" y="162"/>
                  </a:cubicBezTo>
                  <a:cubicBezTo>
                    <a:pt x="203" y="162"/>
                    <a:pt x="203" y="162"/>
                    <a:pt x="203" y="162"/>
                  </a:cubicBezTo>
                  <a:cubicBezTo>
                    <a:pt x="202" y="161"/>
                    <a:pt x="202" y="161"/>
                    <a:pt x="202" y="161"/>
                  </a:cubicBezTo>
                  <a:cubicBezTo>
                    <a:pt x="202" y="161"/>
                    <a:pt x="202" y="161"/>
                    <a:pt x="202" y="161"/>
                  </a:cubicBezTo>
                  <a:cubicBezTo>
                    <a:pt x="203" y="161"/>
                    <a:pt x="203" y="161"/>
                    <a:pt x="203" y="161"/>
                  </a:cubicBezTo>
                  <a:cubicBezTo>
                    <a:pt x="203" y="160"/>
                    <a:pt x="203" y="160"/>
                    <a:pt x="203" y="160"/>
                  </a:cubicBezTo>
                  <a:cubicBezTo>
                    <a:pt x="202" y="160"/>
                    <a:pt x="202" y="160"/>
                    <a:pt x="202" y="160"/>
                  </a:cubicBezTo>
                  <a:cubicBezTo>
                    <a:pt x="202" y="161"/>
                    <a:pt x="202" y="161"/>
                    <a:pt x="202" y="161"/>
                  </a:cubicBezTo>
                  <a:cubicBezTo>
                    <a:pt x="202" y="160"/>
                    <a:pt x="202" y="160"/>
                    <a:pt x="202" y="160"/>
                  </a:cubicBezTo>
                  <a:cubicBezTo>
                    <a:pt x="201" y="160"/>
                    <a:pt x="201" y="160"/>
                    <a:pt x="201" y="160"/>
                  </a:cubicBezTo>
                  <a:cubicBezTo>
                    <a:pt x="201" y="160"/>
                    <a:pt x="201" y="160"/>
                    <a:pt x="201" y="160"/>
                  </a:cubicBezTo>
                  <a:cubicBezTo>
                    <a:pt x="201" y="159"/>
                    <a:pt x="201" y="159"/>
                    <a:pt x="201" y="159"/>
                  </a:cubicBezTo>
                  <a:cubicBezTo>
                    <a:pt x="201" y="159"/>
                    <a:pt x="201" y="159"/>
                    <a:pt x="201" y="159"/>
                  </a:cubicBezTo>
                  <a:cubicBezTo>
                    <a:pt x="202" y="159"/>
                    <a:pt x="202" y="159"/>
                    <a:pt x="202" y="159"/>
                  </a:cubicBezTo>
                  <a:cubicBezTo>
                    <a:pt x="202" y="159"/>
                    <a:pt x="202" y="159"/>
                    <a:pt x="202" y="159"/>
                  </a:cubicBezTo>
                  <a:cubicBezTo>
                    <a:pt x="203" y="158"/>
                    <a:pt x="203" y="158"/>
                    <a:pt x="203" y="158"/>
                  </a:cubicBezTo>
                  <a:cubicBezTo>
                    <a:pt x="203" y="158"/>
                    <a:pt x="203" y="158"/>
                    <a:pt x="203" y="158"/>
                  </a:cubicBezTo>
                  <a:cubicBezTo>
                    <a:pt x="202" y="157"/>
                    <a:pt x="202" y="157"/>
                    <a:pt x="202" y="157"/>
                  </a:cubicBezTo>
                  <a:cubicBezTo>
                    <a:pt x="202" y="158"/>
                    <a:pt x="202" y="158"/>
                    <a:pt x="202" y="158"/>
                  </a:cubicBezTo>
                  <a:cubicBezTo>
                    <a:pt x="201" y="157"/>
                    <a:pt x="201" y="157"/>
                    <a:pt x="201" y="157"/>
                  </a:cubicBezTo>
                  <a:cubicBezTo>
                    <a:pt x="202" y="157"/>
                    <a:pt x="202" y="157"/>
                    <a:pt x="202" y="157"/>
                  </a:cubicBezTo>
                  <a:cubicBezTo>
                    <a:pt x="202" y="157"/>
                    <a:pt x="202" y="157"/>
                    <a:pt x="202" y="157"/>
                  </a:cubicBezTo>
                  <a:cubicBezTo>
                    <a:pt x="203" y="156"/>
                    <a:pt x="203" y="156"/>
                    <a:pt x="203" y="156"/>
                  </a:cubicBezTo>
                  <a:cubicBezTo>
                    <a:pt x="203" y="155"/>
                    <a:pt x="203" y="155"/>
                    <a:pt x="203" y="155"/>
                  </a:cubicBezTo>
                  <a:close/>
                  <a:moveTo>
                    <a:pt x="208" y="155"/>
                  </a:moveTo>
                  <a:cubicBezTo>
                    <a:pt x="207" y="154"/>
                    <a:pt x="207" y="154"/>
                    <a:pt x="207" y="154"/>
                  </a:cubicBezTo>
                  <a:cubicBezTo>
                    <a:pt x="208" y="154"/>
                    <a:pt x="208" y="154"/>
                    <a:pt x="208" y="154"/>
                  </a:cubicBezTo>
                  <a:cubicBezTo>
                    <a:pt x="208" y="153"/>
                    <a:pt x="208" y="153"/>
                    <a:pt x="208" y="153"/>
                  </a:cubicBezTo>
                  <a:cubicBezTo>
                    <a:pt x="208" y="153"/>
                    <a:pt x="208" y="153"/>
                    <a:pt x="208" y="153"/>
                  </a:cubicBezTo>
                  <a:cubicBezTo>
                    <a:pt x="208" y="154"/>
                    <a:pt x="208" y="154"/>
                    <a:pt x="208" y="154"/>
                  </a:cubicBezTo>
                  <a:cubicBezTo>
                    <a:pt x="208" y="155"/>
                    <a:pt x="208" y="155"/>
                    <a:pt x="208" y="155"/>
                  </a:cubicBezTo>
                  <a:close/>
                  <a:moveTo>
                    <a:pt x="206" y="156"/>
                  </a:moveTo>
                  <a:cubicBezTo>
                    <a:pt x="207" y="154"/>
                    <a:pt x="207" y="154"/>
                    <a:pt x="207" y="154"/>
                  </a:cubicBezTo>
                  <a:cubicBezTo>
                    <a:pt x="207" y="154"/>
                    <a:pt x="207" y="154"/>
                    <a:pt x="207" y="154"/>
                  </a:cubicBezTo>
                  <a:cubicBezTo>
                    <a:pt x="207" y="155"/>
                    <a:pt x="207" y="155"/>
                    <a:pt x="207" y="155"/>
                  </a:cubicBezTo>
                  <a:cubicBezTo>
                    <a:pt x="207" y="156"/>
                    <a:pt x="207" y="156"/>
                    <a:pt x="207" y="156"/>
                  </a:cubicBezTo>
                  <a:cubicBezTo>
                    <a:pt x="206" y="156"/>
                    <a:pt x="206" y="156"/>
                    <a:pt x="206" y="156"/>
                  </a:cubicBezTo>
                  <a:close/>
                  <a:moveTo>
                    <a:pt x="206" y="155"/>
                  </a:moveTo>
                  <a:cubicBezTo>
                    <a:pt x="206" y="154"/>
                    <a:pt x="206" y="154"/>
                    <a:pt x="206" y="154"/>
                  </a:cubicBezTo>
                  <a:cubicBezTo>
                    <a:pt x="207" y="153"/>
                    <a:pt x="207" y="153"/>
                    <a:pt x="207" y="153"/>
                  </a:cubicBezTo>
                  <a:cubicBezTo>
                    <a:pt x="207" y="154"/>
                    <a:pt x="207" y="154"/>
                    <a:pt x="207" y="154"/>
                  </a:cubicBezTo>
                  <a:cubicBezTo>
                    <a:pt x="207" y="154"/>
                    <a:pt x="207" y="154"/>
                    <a:pt x="207" y="154"/>
                  </a:cubicBezTo>
                  <a:cubicBezTo>
                    <a:pt x="206" y="155"/>
                    <a:pt x="206" y="155"/>
                    <a:pt x="206" y="155"/>
                  </a:cubicBezTo>
                  <a:cubicBezTo>
                    <a:pt x="206" y="155"/>
                    <a:pt x="206" y="155"/>
                    <a:pt x="206" y="155"/>
                  </a:cubicBezTo>
                  <a:close/>
                  <a:moveTo>
                    <a:pt x="205" y="153"/>
                  </a:moveTo>
                  <a:cubicBezTo>
                    <a:pt x="205" y="152"/>
                    <a:pt x="205" y="152"/>
                    <a:pt x="205" y="152"/>
                  </a:cubicBezTo>
                  <a:cubicBezTo>
                    <a:pt x="207" y="152"/>
                    <a:pt x="207" y="152"/>
                    <a:pt x="207" y="152"/>
                  </a:cubicBezTo>
                  <a:cubicBezTo>
                    <a:pt x="207" y="153"/>
                    <a:pt x="207" y="153"/>
                    <a:pt x="207" y="153"/>
                  </a:cubicBezTo>
                  <a:cubicBezTo>
                    <a:pt x="206" y="154"/>
                    <a:pt x="206" y="154"/>
                    <a:pt x="206" y="154"/>
                  </a:cubicBezTo>
                  <a:cubicBezTo>
                    <a:pt x="205" y="153"/>
                    <a:pt x="205" y="153"/>
                    <a:pt x="205" y="153"/>
                  </a:cubicBezTo>
                  <a:cubicBezTo>
                    <a:pt x="205" y="153"/>
                    <a:pt x="205" y="153"/>
                    <a:pt x="205" y="153"/>
                  </a:cubicBezTo>
                  <a:close/>
                  <a:moveTo>
                    <a:pt x="206" y="151"/>
                  </a:moveTo>
                  <a:cubicBezTo>
                    <a:pt x="207" y="150"/>
                    <a:pt x="207" y="150"/>
                    <a:pt x="207" y="150"/>
                  </a:cubicBezTo>
                  <a:cubicBezTo>
                    <a:pt x="207" y="149"/>
                    <a:pt x="207" y="149"/>
                    <a:pt x="207" y="149"/>
                  </a:cubicBezTo>
                  <a:cubicBezTo>
                    <a:pt x="208" y="151"/>
                    <a:pt x="208" y="151"/>
                    <a:pt x="208" y="151"/>
                  </a:cubicBezTo>
                  <a:cubicBezTo>
                    <a:pt x="207" y="151"/>
                    <a:pt x="207" y="151"/>
                    <a:pt x="207" y="151"/>
                  </a:cubicBezTo>
                  <a:cubicBezTo>
                    <a:pt x="206" y="152"/>
                    <a:pt x="206" y="152"/>
                    <a:pt x="206" y="152"/>
                  </a:cubicBezTo>
                  <a:cubicBezTo>
                    <a:pt x="206" y="151"/>
                    <a:pt x="206" y="151"/>
                    <a:pt x="206" y="151"/>
                  </a:cubicBezTo>
                  <a:cubicBezTo>
                    <a:pt x="206" y="151"/>
                    <a:pt x="206" y="151"/>
                    <a:pt x="206" y="151"/>
                  </a:cubicBezTo>
                  <a:close/>
                  <a:moveTo>
                    <a:pt x="203" y="152"/>
                  </a:moveTo>
                  <a:cubicBezTo>
                    <a:pt x="203" y="151"/>
                    <a:pt x="203" y="151"/>
                    <a:pt x="203" y="151"/>
                  </a:cubicBezTo>
                  <a:cubicBezTo>
                    <a:pt x="204" y="149"/>
                    <a:pt x="204" y="149"/>
                    <a:pt x="204" y="149"/>
                  </a:cubicBezTo>
                  <a:cubicBezTo>
                    <a:pt x="204" y="148"/>
                    <a:pt x="204" y="148"/>
                    <a:pt x="204" y="148"/>
                  </a:cubicBezTo>
                  <a:cubicBezTo>
                    <a:pt x="203" y="148"/>
                    <a:pt x="203" y="148"/>
                    <a:pt x="203" y="148"/>
                  </a:cubicBezTo>
                  <a:cubicBezTo>
                    <a:pt x="203" y="148"/>
                    <a:pt x="203" y="148"/>
                    <a:pt x="203" y="148"/>
                  </a:cubicBezTo>
                  <a:cubicBezTo>
                    <a:pt x="203" y="147"/>
                    <a:pt x="203" y="147"/>
                    <a:pt x="203" y="147"/>
                  </a:cubicBezTo>
                  <a:cubicBezTo>
                    <a:pt x="203" y="147"/>
                    <a:pt x="203" y="147"/>
                    <a:pt x="203" y="147"/>
                  </a:cubicBezTo>
                  <a:cubicBezTo>
                    <a:pt x="204" y="146"/>
                    <a:pt x="204" y="146"/>
                    <a:pt x="204" y="146"/>
                  </a:cubicBezTo>
                  <a:cubicBezTo>
                    <a:pt x="205" y="147"/>
                    <a:pt x="205" y="147"/>
                    <a:pt x="205" y="147"/>
                  </a:cubicBezTo>
                  <a:cubicBezTo>
                    <a:pt x="206" y="147"/>
                    <a:pt x="206" y="147"/>
                    <a:pt x="206" y="147"/>
                  </a:cubicBezTo>
                  <a:cubicBezTo>
                    <a:pt x="207" y="148"/>
                    <a:pt x="207" y="148"/>
                    <a:pt x="207" y="148"/>
                  </a:cubicBezTo>
                  <a:cubicBezTo>
                    <a:pt x="207" y="149"/>
                    <a:pt x="207" y="149"/>
                    <a:pt x="207" y="149"/>
                  </a:cubicBezTo>
                  <a:cubicBezTo>
                    <a:pt x="206" y="150"/>
                    <a:pt x="206" y="150"/>
                    <a:pt x="206" y="150"/>
                  </a:cubicBezTo>
                  <a:cubicBezTo>
                    <a:pt x="205" y="150"/>
                    <a:pt x="205" y="150"/>
                    <a:pt x="205" y="150"/>
                  </a:cubicBezTo>
                  <a:cubicBezTo>
                    <a:pt x="205" y="149"/>
                    <a:pt x="205" y="149"/>
                    <a:pt x="205" y="149"/>
                  </a:cubicBezTo>
                  <a:cubicBezTo>
                    <a:pt x="205" y="149"/>
                    <a:pt x="205" y="149"/>
                    <a:pt x="205" y="149"/>
                  </a:cubicBezTo>
                  <a:cubicBezTo>
                    <a:pt x="205" y="150"/>
                    <a:pt x="205" y="150"/>
                    <a:pt x="205" y="150"/>
                  </a:cubicBezTo>
                  <a:cubicBezTo>
                    <a:pt x="204" y="151"/>
                    <a:pt x="204" y="151"/>
                    <a:pt x="204" y="151"/>
                  </a:cubicBezTo>
                  <a:cubicBezTo>
                    <a:pt x="205" y="151"/>
                    <a:pt x="205" y="151"/>
                    <a:pt x="205" y="151"/>
                  </a:cubicBezTo>
                  <a:cubicBezTo>
                    <a:pt x="204" y="152"/>
                    <a:pt x="204" y="152"/>
                    <a:pt x="204" y="152"/>
                  </a:cubicBezTo>
                  <a:cubicBezTo>
                    <a:pt x="204" y="151"/>
                    <a:pt x="204" y="151"/>
                    <a:pt x="204" y="151"/>
                  </a:cubicBezTo>
                  <a:cubicBezTo>
                    <a:pt x="204" y="152"/>
                    <a:pt x="204" y="152"/>
                    <a:pt x="204" y="152"/>
                  </a:cubicBezTo>
                  <a:cubicBezTo>
                    <a:pt x="203" y="152"/>
                    <a:pt x="203" y="152"/>
                    <a:pt x="203" y="152"/>
                  </a:cubicBezTo>
                  <a:close/>
                  <a:moveTo>
                    <a:pt x="201" y="151"/>
                  </a:moveTo>
                  <a:cubicBezTo>
                    <a:pt x="200" y="150"/>
                    <a:pt x="200" y="150"/>
                    <a:pt x="200" y="150"/>
                  </a:cubicBezTo>
                  <a:cubicBezTo>
                    <a:pt x="201" y="149"/>
                    <a:pt x="201" y="149"/>
                    <a:pt x="201" y="149"/>
                  </a:cubicBezTo>
                  <a:cubicBezTo>
                    <a:pt x="200" y="149"/>
                    <a:pt x="200" y="149"/>
                    <a:pt x="200" y="149"/>
                  </a:cubicBezTo>
                  <a:cubicBezTo>
                    <a:pt x="200" y="148"/>
                    <a:pt x="200" y="148"/>
                    <a:pt x="200" y="148"/>
                  </a:cubicBezTo>
                  <a:cubicBezTo>
                    <a:pt x="201" y="148"/>
                    <a:pt x="201" y="148"/>
                    <a:pt x="201" y="148"/>
                  </a:cubicBezTo>
                  <a:cubicBezTo>
                    <a:pt x="201" y="148"/>
                    <a:pt x="201" y="148"/>
                    <a:pt x="201" y="148"/>
                  </a:cubicBezTo>
                  <a:cubicBezTo>
                    <a:pt x="201" y="147"/>
                    <a:pt x="201" y="147"/>
                    <a:pt x="201" y="147"/>
                  </a:cubicBezTo>
                  <a:cubicBezTo>
                    <a:pt x="202" y="147"/>
                    <a:pt x="202" y="147"/>
                    <a:pt x="202" y="147"/>
                  </a:cubicBezTo>
                  <a:cubicBezTo>
                    <a:pt x="203" y="148"/>
                    <a:pt x="203" y="148"/>
                    <a:pt x="203" y="148"/>
                  </a:cubicBezTo>
                  <a:cubicBezTo>
                    <a:pt x="202" y="149"/>
                    <a:pt x="202" y="149"/>
                    <a:pt x="202" y="149"/>
                  </a:cubicBezTo>
                  <a:cubicBezTo>
                    <a:pt x="202" y="149"/>
                    <a:pt x="202" y="149"/>
                    <a:pt x="202" y="149"/>
                  </a:cubicBezTo>
                  <a:cubicBezTo>
                    <a:pt x="203" y="149"/>
                    <a:pt x="203" y="149"/>
                    <a:pt x="203" y="149"/>
                  </a:cubicBezTo>
                  <a:cubicBezTo>
                    <a:pt x="203" y="149"/>
                    <a:pt x="203" y="149"/>
                    <a:pt x="203" y="149"/>
                  </a:cubicBezTo>
                  <a:cubicBezTo>
                    <a:pt x="202" y="151"/>
                    <a:pt x="202" y="151"/>
                    <a:pt x="202" y="151"/>
                  </a:cubicBezTo>
                  <a:cubicBezTo>
                    <a:pt x="201" y="152"/>
                    <a:pt x="201" y="152"/>
                    <a:pt x="201" y="152"/>
                  </a:cubicBezTo>
                  <a:cubicBezTo>
                    <a:pt x="201" y="153"/>
                    <a:pt x="201" y="153"/>
                    <a:pt x="201" y="153"/>
                  </a:cubicBezTo>
                  <a:cubicBezTo>
                    <a:pt x="201" y="153"/>
                    <a:pt x="201" y="153"/>
                    <a:pt x="201" y="153"/>
                  </a:cubicBezTo>
                  <a:cubicBezTo>
                    <a:pt x="200" y="154"/>
                    <a:pt x="200" y="154"/>
                    <a:pt x="200" y="154"/>
                  </a:cubicBezTo>
                  <a:cubicBezTo>
                    <a:pt x="200" y="153"/>
                    <a:pt x="200" y="153"/>
                    <a:pt x="200" y="153"/>
                  </a:cubicBezTo>
                  <a:cubicBezTo>
                    <a:pt x="200" y="152"/>
                    <a:pt x="200" y="152"/>
                    <a:pt x="200" y="152"/>
                  </a:cubicBezTo>
                  <a:cubicBezTo>
                    <a:pt x="199" y="154"/>
                    <a:pt x="199" y="154"/>
                    <a:pt x="199" y="154"/>
                  </a:cubicBezTo>
                  <a:cubicBezTo>
                    <a:pt x="199" y="153"/>
                    <a:pt x="199" y="153"/>
                    <a:pt x="199" y="153"/>
                  </a:cubicBezTo>
                  <a:cubicBezTo>
                    <a:pt x="199" y="153"/>
                    <a:pt x="199" y="153"/>
                    <a:pt x="199" y="153"/>
                  </a:cubicBezTo>
                  <a:cubicBezTo>
                    <a:pt x="199" y="152"/>
                    <a:pt x="199" y="152"/>
                    <a:pt x="199" y="152"/>
                  </a:cubicBezTo>
                  <a:cubicBezTo>
                    <a:pt x="199" y="152"/>
                    <a:pt x="199" y="152"/>
                    <a:pt x="199" y="152"/>
                  </a:cubicBezTo>
                  <a:cubicBezTo>
                    <a:pt x="200" y="151"/>
                    <a:pt x="200" y="151"/>
                    <a:pt x="200" y="151"/>
                  </a:cubicBezTo>
                  <a:cubicBezTo>
                    <a:pt x="200" y="152"/>
                    <a:pt x="200" y="152"/>
                    <a:pt x="200" y="152"/>
                  </a:cubicBezTo>
                  <a:cubicBezTo>
                    <a:pt x="201" y="151"/>
                    <a:pt x="201" y="151"/>
                    <a:pt x="201" y="151"/>
                  </a:cubicBezTo>
                  <a:cubicBezTo>
                    <a:pt x="201" y="151"/>
                    <a:pt x="201" y="151"/>
                    <a:pt x="201" y="151"/>
                  </a:cubicBezTo>
                  <a:close/>
                  <a:moveTo>
                    <a:pt x="200" y="144"/>
                  </a:moveTo>
                  <a:cubicBezTo>
                    <a:pt x="201" y="144"/>
                    <a:pt x="201" y="144"/>
                    <a:pt x="201" y="144"/>
                  </a:cubicBezTo>
                  <a:cubicBezTo>
                    <a:pt x="201" y="144"/>
                    <a:pt x="201" y="144"/>
                    <a:pt x="201" y="144"/>
                  </a:cubicBezTo>
                  <a:cubicBezTo>
                    <a:pt x="200" y="144"/>
                    <a:pt x="200" y="144"/>
                    <a:pt x="200" y="144"/>
                  </a:cubicBezTo>
                  <a:close/>
                  <a:moveTo>
                    <a:pt x="198" y="144"/>
                  </a:moveTo>
                  <a:cubicBezTo>
                    <a:pt x="199" y="144"/>
                    <a:pt x="199" y="144"/>
                    <a:pt x="199" y="144"/>
                  </a:cubicBezTo>
                  <a:cubicBezTo>
                    <a:pt x="199" y="143"/>
                    <a:pt x="199" y="143"/>
                    <a:pt x="199" y="143"/>
                  </a:cubicBezTo>
                  <a:cubicBezTo>
                    <a:pt x="200" y="143"/>
                    <a:pt x="200" y="143"/>
                    <a:pt x="200" y="143"/>
                  </a:cubicBezTo>
                  <a:cubicBezTo>
                    <a:pt x="200" y="144"/>
                    <a:pt x="200" y="144"/>
                    <a:pt x="200" y="144"/>
                  </a:cubicBezTo>
                  <a:cubicBezTo>
                    <a:pt x="200" y="146"/>
                    <a:pt x="200" y="146"/>
                    <a:pt x="200" y="146"/>
                  </a:cubicBezTo>
                  <a:cubicBezTo>
                    <a:pt x="200" y="147"/>
                    <a:pt x="200" y="147"/>
                    <a:pt x="200" y="147"/>
                  </a:cubicBezTo>
                  <a:cubicBezTo>
                    <a:pt x="199" y="147"/>
                    <a:pt x="199" y="147"/>
                    <a:pt x="199" y="147"/>
                  </a:cubicBezTo>
                  <a:cubicBezTo>
                    <a:pt x="199" y="149"/>
                    <a:pt x="199" y="149"/>
                    <a:pt x="199" y="149"/>
                  </a:cubicBezTo>
                  <a:cubicBezTo>
                    <a:pt x="199" y="149"/>
                    <a:pt x="199" y="149"/>
                    <a:pt x="199" y="149"/>
                  </a:cubicBezTo>
                  <a:cubicBezTo>
                    <a:pt x="198" y="150"/>
                    <a:pt x="198" y="150"/>
                    <a:pt x="198" y="150"/>
                  </a:cubicBezTo>
                  <a:cubicBezTo>
                    <a:pt x="198" y="151"/>
                    <a:pt x="198" y="151"/>
                    <a:pt x="198" y="151"/>
                  </a:cubicBezTo>
                  <a:cubicBezTo>
                    <a:pt x="198" y="152"/>
                    <a:pt x="198" y="152"/>
                    <a:pt x="198" y="152"/>
                  </a:cubicBezTo>
                  <a:cubicBezTo>
                    <a:pt x="198" y="152"/>
                    <a:pt x="198" y="152"/>
                    <a:pt x="198" y="152"/>
                  </a:cubicBezTo>
                  <a:cubicBezTo>
                    <a:pt x="198" y="152"/>
                    <a:pt x="198" y="152"/>
                    <a:pt x="198" y="152"/>
                  </a:cubicBezTo>
                  <a:cubicBezTo>
                    <a:pt x="198" y="151"/>
                    <a:pt x="198" y="151"/>
                    <a:pt x="198" y="151"/>
                  </a:cubicBezTo>
                  <a:cubicBezTo>
                    <a:pt x="197" y="151"/>
                    <a:pt x="197" y="151"/>
                    <a:pt x="197" y="151"/>
                  </a:cubicBezTo>
                  <a:cubicBezTo>
                    <a:pt x="197" y="150"/>
                    <a:pt x="197" y="150"/>
                    <a:pt x="197" y="150"/>
                  </a:cubicBezTo>
                  <a:cubicBezTo>
                    <a:pt x="197" y="149"/>
                    <a:pt x="197" y="149"/>
                    <a:pt x="197" y="149"/>
                  </a:cubicBezTo>
                  <a:cubicBezTo>
                    <a:pt x="198" y="149"/>
                    <a:pt x="198" y="149"/>
                    <a:pt x="198" y="149"/>
                  </a:cubicBezTo>
                  <a:cubicBezTo>
                    <a:pt x="198" y="149"/>
                    <a:pt x="198" y="149"/>
                    <a:pt x="198" y="149"/>
                  </a:cubicBezTo>
                  <a:cubicBezTo>
                    <a:pt x="198" y="148"/>
                    <a:pt x="198" y="148"/>
                    <a:pt x="198" y="148"/>
                  </a:cubicBezTo>
                  <a:cubicBezTo>
                    <a:pt x="198" y="149"/>
                    <a:pt x="198" y="149"/>
                    <a:pt x="198" y="149"/>
                  </a:cubicBezTo>
                  <a:cubicBezTo>
                    <a:pt x="197" y="149"/>
                    <a:pt x="197" y="149"/>
                    <a:pt x="197" y="149"/>
                  </a:cubicBezTo>
                  <a:cubicBezTo>
                    <a:pt x="197" y="148"/>
                    <a:pt x="197" y="148"/>
                    <a:pt x="197" y="148"/>
                  </a:cubicBezTo>
                  <a:cubicBezTo>
                    <a:pt x="198" y="148"/>
                    <a:pt x="198" y="148"/>
                    <a:pt x="198" y="148"/>
                  </a:cubicBezTo>
                  <a:cubicBezTo>
                    <a:pt x="198" y="147"/>
                    <a:pt x="198" y="147"/>
                    <a:pt x="198" y="147"/>
                  </a:cubicBezTo>
                  <a:cubicBezTo>
                    <a:pt x="197" y="147"/>
                    <a:pt x="197" y="147"/>
                    <a:pt x="197" y="147"/>
                  </a:cubicBezTo>
                  <a:cubicBezTo>
                    <a:pt x="197" y="147"/>
                    <a:pt x="197" y="147"/>
                    <a:pt x="197" y="147"/>
                  </a:cubicBezTo>
                  <a:cubicBezTo>
                    <a:pt x="198" y="147"/>
                    <a:pt x="198" y="147"/>
                    <a:pt x="198" y="147"/>
                  </a:cubicBezTo>
                  <a:cubicBezTo>
                    <a:pt x="198" y="146"/>
                    <a:pt x="198" y="146"/>
                    <a:pt x="198" y="146"/>
                  </a:cubicBezTo>
                  <a:cubicBezTo>
                    <a:pt x="198" y="145"/>
                    <a:pt x="198" y="145"/>
                    <a:pt x="198" y="145"/>
                  </a:cubicBezTo>
                  <a:cubicBezTo>
                    <a:pt x="199" y="145"/>
                    <a:pt x="199" y="145"/>
                    <a:pt x="199" y="145"/>
                  </a:cubicBezTo>
                  <a:cubicBezTo>
                    <a:pt x="198" y="144"/>
                    <a:pt x="198" y="144"/>
                    <a:pt x="198" y="144"/>
                  </a:cubicBezTo>
                  <a:cubicBezTo>
                    <a:pt x="198" y="144"/>
                    <a:pt x="198" y="144"/>
                    <a:pt x="198" y="144"/>
                  </a:cubicBezTo>
                  <a:close/>
                  <a:moveTo>
                    <a:pt x="196" y="144"/>
                  </a:moveTo>
                  <a:cubicBezTo>
                    <a:pt x="197" y="144"/>
                    <a:pt x="197" y="144"/>
                    <a:pt x="197" y="144"/>
                  </a:cubicBezTo>
                  <a:cubicBezTo>
                    <a:pt x="197" y="144"/>
                    <a:pt x="197" y="144"/>
                    <a:pt x="197" y="144"/>
                  </a:cubicBezTo>
                  <a:cubicBezTo>
                    <a:pt x="197" y="145"/>
                    <a:pt x="197" y="145"/>
                    <a:pt x="197" y="145"/>
                  </a:cubicBezTo>
                  <a:cubicBezTo>
                    <a:pt x="197" y="146"/>
                    <a:pt x="197" y="146"/>
                    <a:pt x="197" y="146"/>
                  </a:cubicBezTo>
                  <a:cubicBezTo>
                    <a:pt x="196" y="146"/>
                    <a:pt x="196" y="146"/>
                    <a:pt x="196" y="146"/>
                  </a:cubicBezTo>
                  <a:cubicBezTo>
                    <a:pt x="196" y="145"/>
                    <a:pt x="196" y="145"/>
                    <a:pt x="196" y="145"/>
                  </a:cubicBezTo>
                  <a:cubicBezTo>
                    <a:pt x="196" y="145"/>
                    <a:pt x="196" y="145"/>
                    <a:pt x="196" y="145"/>
                  </a:cubicBezTo>
                  <a:cubicBezTo>
                    <a:pt x="196" y="145"/>
                    <a:pt x="196" y="145"/>
                    <a:pt x="196" y="145"/>
                  </a:cubicBezTo>
                  <a:cubicBezTo>
                    <a:pt x="196" y="144"/>
                    <a:pt x="196" y="144"/>
                    <a:pt x="196" y="144"/>
                  </a:cubicBezTo>
                  <a:close/>
                  <a:moveTo>
                    <a:pt x="201" y="146"/>
                  </a:moveTo>
                  <a:cubicBezTo>
                    <a:pt x="201" y="145"/>
                    <a:pt x="201" y="145"/>
                    <a:pt x="201" y="145"/>
                  </a:cubicBezTo>
                  <a:cubicBezTo>
                    <a:pt x="201" y="144"/>
                    <a:pt x="201" y="144"/>
                    <a:pt x="201" y="144"/>
                  </a:cubicBezTo>
                  <a:cubicBezTo>
                    <a:pt x="202" y="144"/>
                    <a:pt x="202" y="144"/>
                    <a:pt x="202" y="144"/>
                  </a:cubicBezTo>
                  <a:cubicBezTo>
                    <a:pt x="203" y="144"/>
                    <a:pt x="203" y="144"/>
                    <a:pt x="203" y="144"/>
                  </a:cubicBezTo>
                  <a:cubicBezTo>
                    <a:pt x="202" y="143"/>
                    <a:pt x="202" y="143"/>
                    <a:pt x="202" y="143"/>
                  </a:cubicBezTo>
                  <a:cubicBezTo>
                    <a:pt x="203" y="143"/>
                    <a:pt x="203" y="143"/>
                    <a:pt x="203" y="143"/>
                  </a:cubicBezTo>
                  <a:cubicBezTo>
                    <a:pt x="202" y="142"/>
                    <a:pt x="202" y="142"/>
                    <a:pt x="202" y="142"/>
                  </a:cubicBezTo>
                  <a:cubicBezTo>
                    <a:pt x="202" y="141"/>
                    <a:pt x="202" y="141"/>
                    <a:pt x="202" y="141"/>
                  </a:cubicBezTo>
                  <a:cubicBezTo>
                    <a:pt x="203" y="140"/>
                    <a:pt x="203" y="140"/>
                    <a:pt x="203" y="140"/>
                  </a:cubicBezTo>
                  <a:cubicBezTo>
                    <a:pt x="203" y="138"/>
                    <a:pt x="203" y="138"/>
                    <a:pt x="203" y="138"/>
                  </a:cubicBezTo>
                  <a:cubicBezTo>
                    <a:pt x="204" y="136"/>
                    <a:pt x="204" y="136"/>
                    <a:pt x="204" y="136"/>
                  </a:cubicBezTo>
                  <a:cubicBezTo>
                    <a:pt x="204" y="137"/>
                    <a:pt x="204" y="137"/>
                    <a:pt x="204" y="137"/>
                  </a:cubicBezTo>
                  <a:cubicBezTo>
                    <a:pt x="204" y="138"/>
                    <a:pt x="204" y="138"/>
                    <a:pt x="204" y="138"/>
                  </a:cubicBezTo>
                  <a:cubicBezTo>
                    <a:pt x="205" y="138"/>
                    <a:pt x="205" y="138"/>
                    <a:pt x="205" y="138"/>
                  </a:cubicBezTo>
                  <a:cubicBezTo>
                    <a:pt x="206" y="139"/>
                    <a:pt x="206" y="139"/>
                    <a:pt x="206" y="139"/>
                  </a:cubicBezTo>
                  <a:cubicBezTo>
                    <a:pt x="206" y="142"/>
                    <a:pt x="206" y="142"/>
                    <a:pt x="206" y="142"/>
                  </a:cubicBezTo>
                  <a:cubicBezTo>
                    <a:pt x="206" y="143"/>
                    <a:pt x="206" y="143"/>
                    <a:pt x="206" y="143"/>
                  </a:cubicBezTo>
                  <a:cubicBezTo>
                    <a:pt x="205" y="143"/>
                    <a:pt x="205" y="143"/>
                    <a:pt x="205" y="143"/>
                  </a:cubicBezTo>
                  <a:cubicBezTo>
                    <a:pt x="205" y="141"/>
                    <a:pt x="205" y="141"/>
                    <a:pt x="205" y="141"/>
                  </a:cubicBezTo>
                  <a:cubicBezTo>
                    <a:pt x="205" y="139"/>
                    <a:pt x="205" y="139"/>
                    <a:pt x="205" y="139"/>
                  </a:cubicBezTo>
                  <a:cubicBezTo>
                    <a:pt x="205" y="140"/>
                    <a:pt x="205" y="140"/>
                    <a:pt x="205" y="140"/>
                  </a:cubicBezTo>
                  <a:cubicBezTo>
                    <a:pt x="205" y="143"/>
                    <a:pt x="205" y="143"/>
                    <a:pt x="205" y="143"/>
                  </a:cubicBezTo>
                  <a:cubicBezTo>
                    <a:pt x="204" y="143"/>
                    <a:pt x="204" y="143"/>
                    <a:pt x="204" y="143"/>
                  </a:cubicBezTo>
                  <a:cubicBezTo>
                    <a:pt x="204" y="144"/>
                    <a:pt x="204" y="144"/>
                    <a:pt x="204" y="144"/>
                  </a:cubicBezTo>
                  <a:cubicBezTo>
                    <a:pt x="204" y="144"/>
                    <a:pt x="204" y="144"/>
                    <a:pt x="204" y="144"/>
                  </a:cubicBezTo>
                  <a:cubicBezTo>
                    <a:pt x="203" y="144"/>
                    <a:pt x="203" y="144"/>
                    <a:pt x="203" y="144"/>
                  </a:cubicBezTo>
                  <a:cubicBezTo>
                    <a:pt x="203" y="145"/>
                    <a:pt x="203" y="145"/>
                    <a:pt x="203" y="145"/>
                  </a:cubicBezTo>
                  <a:cubicBezTo>
                    <a:pt x="202" y="146"/>
                    <a:pt x="202" y="146"/>
                    <a:pt x="202" y="146"/>
                  </a:cubicBezTo>
                  <a:cubicBezTo>
                    <a:pt x="201" y="147"/>
                    <a:pt x="201" y="147"/>
                    <a:pt x="201" y="147"/>
                  </a:cubicBezTo>
                  <a:cubicBezTo>
                    <a:pt x="201" y="146"/>
                    <a:pt x="201" y="146"/>
                    <a:pt x="201" y="146"/>
                  </a:cubicBezTo>
                  <a:close/>
                  <a:moveTo>
                    <a:pt x="198" y="137"/>
                  </a:moveTo>
                  <a:cubicBezTo>
                    <a:pt x="200" y="137"/>
                    <a:pt x="200" y="137"/>
                    <a:pt x="200" y="137"/>
                  </a:cubicBezTo>
                  <a:cubicBezTo>
                    <a:pt x="200" y="137"/>
                    <a:pt x="200" y="137"/>
                    <a:pt x="200" y="137"/>
                  </a:cubicBezTo>
                  <a:cubicBezTo>
                    <a:pt x="200" y="138"/>
                    <a:pt x="200" y="138"/>
                    <a:pt x="200" y="138"/>
                  </a:cubicBezTo>
                  <a:cubicBezTo>
                    <a:pt x="200" y="138"/>
                    <a:pt x="200" y="138"/>
                    <a:pt x="200" y="138"/>
                  </a:cubicBezTo>
                  <a:cubicBezTo>
                    <a:pt x="200" y="139"/>
                    <a:pt x="200" y="139"/>
                    <a:pt x="200" y="139"/>
                  </a:cubicBezTo>
                  <a:cubicBezTo>
                    <a:pt x="201" y="138"/>
                    <a:pt x="201" y="138"/>
                    <a:pt x="201" y="138"/>
                  </a:cubicBezTo>
                  <a:cubicBezTo>
                    <a:pt x="201" y="138"/>
                    <a:pt x="201" y="138"/>
                    <a:pt x="201" y="138"/>
                  </a:cubicBezTo>
                  <a:cubicBezTo>
                    <a:pt x="202" y="139"/>
                    <a:pt x="202" y="139"/>
                    <a:pt x="202" y="139"/>
                  </a:cubicBezTo>
                  <a:cubicBezTo>
                    <a:pt x="202" y="139"/>
                    <a:pt x="202" y="139"/>
                    <a:pt x="202" y="139"/>
                  </a:cubicBezTo>
                  <a:cubicBezTo>
                    <a:pt x="202" y="139"/>
                    <a:pt x="202" y="139"/>
                    <a:pt x="202" y="139"/>
                  </a:cubicBezTo>
                  <a:cubicBezTo>
                    <a:pt x="202" y="140"/>
                    <a:pt x="202" y="140"/>
                    <a:pt x="202" y="140"/>
                  </a:cubicBezTo>
                  <a:cubicBezTo>
                    <a:pt x="201" y="140"/>
                    <a:pt x="201" y="140"/>
                    <a:pt x="201" y="140"/>
                  </a:cubicBezTo>
                  <a:cubicBezTo>
                    <a:pt x="201" y="140"/>
                    <a:pt x="201" y="140"/>
                    <a:pt x="201" y="140"/>
                  </a:cubicBezTo>
                  <a:cubicBezTo>
                    <a:pt x="200" y="139"/>
                    <a:pt x="200" y="139"/>
                    <a:pt x="200" y="139"/>
                  </a:cubicBezTo>
                  <a:cubicBezTo>
                    <a:pt x="199" y="138"/>
                    <a:pt x="199" y="138"/>
                    <a:pt x="199" y="138"/>
                  </a:cubicBezTo>
                  <a:cubicBezTo>
                    <a:pt x="199" y="139"/>
                    <a:pt x="199" y="139"/>
                    <a:pt x="199" y="139"/>
                  </a:cubicBezTo>
                  <a:cubicBezTo>
                    <a:pt x="200" y="140"/>
                    <a:pt x="200" y="140"/>
                    <a:pt x="200" y="140"/>
                  </a:cubicBezTo>
                  <a:cubicBezTo>
                    <a:pt x="200" y="141"/>
                    <a:pt x="200" y="141"/>
                    <a:pt x="200" y="141"/>
                  </a:cubicBezTo>
                  <a:cubicBezTo>
                    <a:pt x="201" y="141"/>
                    <a:pt x="201" y="141"/>
                    <a:pt x="201" y="141"/>
                  </a:cubicBezTo>
                  <a:cubicBezTo>
                    <a:pt x="201" y="142"/>
                    <a:pt x="201" y="142"/>
                    <a:pt x="201" y="142"/>
                  </a:cubicBezTo>
                  <a:cubicBezTo>
                    <a:pt x="201" y="142"/>
                    <a:pt x="201" y="142"/>
                    <a:pt x="201" y="142"/>
                  </a:cubicBezTo>
                  <a:cubicBezTo>
                    <a:pt x="201" y="143"/>
                    <a:pt x="201" y="143"/>
                    <a:pt x="201" y="143"/>
                  </a:cubicBezTo>
                  <a:cubicBezTo>
                    <a:pt x="200" y="143"/>
                    <a:pt x="200" y="143"/>
                    <a:pt x="200" y="143"/>
                  </a:cubicBezTo>
                  <a:cubicBezTo>
                    <a:pt x="200" y="142"/>
                    <a:pt x="200" y="142"/>
                    <a:pt x="200" y="142"/>
                  </a:cubicBezTo>
                  <a:cubicBezTo>
                    <a:pt x="199" y="142"/>
                    <a:pt x="199" y="142"/>
                    <a:pt x="199" y="142"/>
                  </a:cubicBezTo>
                  <a:cubicBezTo>
                    <a:pt x="198" y="140"/>
                    <a:pt x="198" y="140"/>
                    <a:pt x="198" y="140"/>
                  </a:cubicBezTo>
                  <a:cubicBezTo>
                    <a:pt x="198" y="141"/>
                    <a:pt x="198" y="141"/>
                    <a:pt x="198" y="141"/>
                  </a:cubicBezTo>
                  <a:cubicBezTo>
                    <a:pt x="199" y="142"/>
                    <a:pt x="199" y="142"/>
                    <a:pt x="199" y="142"/>
                  </a:cubicBezTo>
                  <a:cubicBezTo>
                    <a:pt x="199" y="143"/>
                    <a:pt x="199" y="143"/>
                    <a:pt x="199" y="143"/>
                  </a:cubicBezTo>
                  <a:cubicBezTo>
                    <a:pt x="198" y="143"/>
                    <a:pt x="198" y="143"/>
                    <a:pt x="198" y="143"/>
                  </a:cubicBezTo>
                  <a:cubicBezTo>
                    <a:pt x="197" y="143"/>
                    <a:pt x="197" y="143"/>
                    <a:pt x="197" y="143"/>
                  </a:cubicBezTo>
                  <a:cubicBezTo>
                    <a:pt x="197" y="142"/>
                    <a:pt x="197" y="142"/>
                    <a:pt x="197" y="142"/>
                  </a:cubicBezTo>
                  <a:cubicBezTo>
                    <a:pt x="197" y="142"/>
                    <a:pt x="197" y="142"/>
                    <a:pt x="197" y="142"/>
                  </a:cubicBezTo>
                  <a:cubicBezTo>
                    <a:pt x="197" y="141"/>
                    <a:pt x="197" y="141"/>
                    <a:pt x="197" y="141"/>
                  </a:cubicBezTo>
                  <a:cubicBezTo>
                    <a:pt x="197" y="141"/>
                    <a:pt x="197" y="141"/>
                    <a:pt x="197" y="141"/>
                  </a:cubicBezTo>
                  <a:cubicBezTo>
                    <a:pt x="196" y="140"/>
                    <a:pt x="196" y="140"/>
                    <a:pt x="196" y="140"/>
                  </a:cubicBezTo>
                  <a:cubicBezTo>
                    <a:pt x="197" y="139"/>
                    <a:pt x="197" y="139"/>
                    <a:pt x="197" y="139"/>
                  </a:cubicBezTo>
                  <a:cubicBezTo>
                    <a:pt x="197" y="139"/>
                    <a:pt x="197" y="139"/>
                    <a:pt x="197" y="139"/>
                  </a:cubicBezTo>
                  <a:cubicBezTo>
                    <a:pt x="198" y="139"/>
                    <a:pt x="198" y="139"/>
                    <a:pt x="198" y="139"/>
                  </a:cubicBezTo>
                  <a:cubicBezTo>
                    <a:pt x="197" y="138"/>
                    <a:pt x="197" y="138"/>
                    <a:pt x="197" y="138"/>
                  </a:cubicBezTo>
                  <a:cubicBezTo>
                    <a:pt x="197" y="137"/>
                    <a:pt x="197" y="137"/>
                    <a:pt x="197" y="137"/>
                  </a:cubicBezTo>
                  <a:cubicBezTo>
                    <a:pt x="197" y="137"/>
                    <a:pt x="197" y="137"/>
                    <a:pt x="197" y="137"/>
                  </a:cubicBezTo>
                  <a:cubicBezTo>
                    <a:pt x="198" y="137"/>
                    <a:pt x="198" y="137"/>
                    <a:pt x="198" y="137"/>
                  </a:cubicBezTo>
                  <a:cubicBezTo>
                    <a:pt x="198" y="137"/>
                    <a:pt x="198" y="137"/>
                    <a:pt x="198" y="137"/>
                  </a:cubicBezTo>
                  <a:cubicBezTo>
                    <a:pt x="198" y="137"/>
                    <a:pt x="198" y="137"/>
                    <a:pt x="198" y="137"/>
                  </a:cubicBezTo>
                  <a:close/>
                  <a:moveTo>
                    <a:pt x="199" y="136"/>
                  </a:moveTo>
                  <a:cubicBezTo>
                    <a:pt x="199" y="135"/>
                    <a:pt x="199" y="135"/>
                    <a:pt x="199" y="135"/>
                  </a:cubicBezTo>
                  <a:cubicBezTo>
                    <a:pt x="200" y="136"/>
                    <a:pt x="200" y="136"/>
                    <a:pt x="200" y="136"/>
                  </a:cubicBezTo>
                  <a:cubicBezTo>
                    <a:pt x="199" y="136"/>
                    <a:pt x="199" y="136"/>
                    <a:pt x="199" y="136"/>
                  </a:cubicBezTo>
                  <a:cubicBezTo>
                    <a:pt x="199" y="136"/>
                    <a:pt x="199" y="136"/>
                    <a:pt x="199" y="136"/>
                  </a:cubicBezTo>
                  <a:close/>
                  <a:moveTo>
                    <a:pt x="66" y="86"/>
                  </a:moveTo>
                  <a:cubicBezTo>
                    <a:pt x="66" y="86"/>
                    <a:pt x="66" y="86"/>
                    <a:pt x="66" y="86"/>
                  </a:cubicBezTo>
                  <a:cubicBezTo>
                    <a:pt x="66" y="86"/>
                    <a:pt x="66" y="86"/>
                    <a:pt x="66" y="86"/>
                  </a:cubicBezTo>
                  <a:cubicBezTo>
                    <a:pt x="66" y="86"/>
                    <a:pt x="66" y="86"/>
                    <a:pt x="66" y="86"/>
                  </a:cubicBezTo>
                  <a:cubicBezTo>
                    <a:pt x="66" y="86"/>
                    <a:pt x="66" y="86"/>
                    <a:pt x="66" y="86"/>
                  </a:cubicBezTo>
                  <a:close/>
                  <a:moveTo>
                    <a:pt x="66" y="87"/>
                  </a:moveTo>
                  <a:cubicBezTo>
                    <a:pt x="66" y="87"/>
                    <a:pt x="66" y="87"/>
                    <a:pt x="66" y="87"/>
                  </a:cubicBezTo>
                  <a:cubicBezTo>
                    <a:pt x="66" y="88"/>
                    <a:pt x="66" y="88"/>
                    <a:pt x="66" y="88"/>
                  </a:cubicBezTo>
                  <a:cubicBezTo>
                    <a:pt x="68" y="89"/>
                    <a:pt x="68" y="89"/>
                    <a:pt x="68" y="89"/>
                  </a:cubicBezTo>
                  <a:cubicBezTo>
                    <a:pt x="67" y="90"/>
                    <a:pt x="67" y="90"/>
                    <a:pt x="67" y="90"/>
                  </a:cubicBezTo>
                  <a:cubicBezTo>
                    <a:pt x="66" y="89"/>
                    <a:pt x="66" y="89"/>
                    <a:pt x="66" y="89"/>
                  </a:cubicBezTo>
                  <a:cubicBezTo>
                    <a:pt x="66" y="88"/>
                    <a:pt x="66" y="88"/>
                    <a:pt x="66" y="88"/>
                  </a:cubicBezTo>
                  <a:cubicBezTo>
                    <a:pt x="65" y="87"/>
                    <a:pt x="65" y="87"/>
                    <a:pt x="65" y="87"/>
                  </a:cubicBezTo>
                  <a:cubicBezTo>
                    <a:pt x="65" y="87"/>
                    <a:pt x="66" y="87"/>
                    <a:pt x="66" y="87"/>
                  </a:cubicBezTo>
                  <a:close/>
                  <a:moveTo>
                    <a:pt x="112" y="73"/>
                  </a:moveTo>
                  <a:cubicBezTo>
                    <a:pt x="111" y="74"/>
                    <a:pt x="111" y="74"/>
                    <a:pt x="111" y="74"/>
                  </a:cubicBezTo>
                  <a:cubicBezTo>
                    <a:pt x="111" y="76"/>
                    <a:pt x="111" y="76"/>
                    <a:pt x="111" y="76"/>
                  </a:cubicBezTo>
                  <a:cubicBezTo>
                    <a:pt x="111" y="76"/>
                    <a:pt x="111" y="76"/>
                    <a:pt x="111" y="76"/>
                  </a:cubicBezTo>
                  <a:cubicBezTo>
                    <a:pt x="111" y="75"/>
                    <a:pt x="111" y="75"/>
                    <a:pt x="111" y="75"/>
                  </a:cubicBezTo>
                  <a:cubicBezTo>
                    <a:pt x="110" y="75"/>
                    <a:pt x="110" y="75"/>
                    <a:pt x="110" y="75"/>
                  </a:cubicBezTo>
                  <a:cubicBezTo>
                    <a:pt x="109" y="75"/>
                    <a:pt x="109" y="75"/>
                    <a:pt x="109" y="75"/>
                  </a:cubicBezTo>
                  <a:cubicBezTo>
                    <a:pt x="108" y="75"/>
                    <a:pt x="108" y="75"/>
                    <a:pt x="108" y="75"/>
                  </a:cubicBezTo>
                  <a:cubicBezTo>
                    <a:pt x="108" y="74"/>
                    <a:pt x="108" y="74"/>
                    <a:pt x="108" y="74"/>
                  </a:cubicBezTo>
                  <a:cubicBezTo>
                    <a:pt x="111" y="72"/>
                    <a:pt x="111" y="72"/>
                    <a:pt x="111" y="72"/>
                  </a:cubicBezTo>
                  <a:cubicBezTo>
                    <a:pt x="112" y="72"/>
                    <a:pt x="112" y="72"/>
                    <a:pt x="112" y="72"/>
                  </a:cubicBezTo>
                  <a:cubicBezTo>
                    <a:pt x="112" y="72"/>
                    <a:pt x="112" y="72"/>
                    <a:pt x="112" y="72"/>
                  </a:cubicBezTo>
                  <a:cubicBezTo>
                    <a:pt x="112" y="73"/>
                    <a:pt x="112" y="73"/>
                    <a:pt x="112" y="73"/>
                  </a:cubicBezTo>
                  <a:close/>
                  <a:moveTo>
                    <a:pt x="113" y="73"/>
                  </a:moveTo>
                  <a:cubicBezTo>
                    <a:pt x="113" y="73"/>
                    <a:pt x="113" y="73"/>
                    <a:pt x="113" y="73"/>
                  </a:cubicBezTo>
                  <a:cubicBezTo>
                    <a:pt x="113" y="73"/>
                    <a:pt x="113" y="73"/>
                    <a:pt x="113" y="73"/>
                  </a:cubicBezTo>
                  <a:cubicBezTo>
                    <a:pt x="113" y="72"/>
                    <a:pt x="113" y="72"/>
                    <a:pt x="113" y="72"/>
                  </a:cubicBezTo>
                  <a:cubicBezTo>
                    <a:pt x="113" y="71"/>
                    <a:pt x="113" y="71"/>
                    <a:pt x="113" y="71"/>
                  </a:cubicBezTo>
                  <a:cubicBezTo>
                    <a:pt x="112" y="71"/>
                    <a:pt x="112" y="71"/>
                    <a:pt x="112" y="71"/>
                  </a:cubicBezTo>
                  <a:cubicBezTo>
                    <a:pt x="113" y="70"/>
                    <a:pt x="113" y="70"/>
                    <a:pt x="113" y="70"/>
                  </a:cubicBezTo>
                  <a:cubicBezTo>
                    <a:pt x="114" y="70"/>
                    <a:pt x="114" y="70"/>
                    <a:pt x="114" y="70"/>
                  </a:cubicBezTo>
                  <a:cubicBezTo>
                    <a:pt x="116" y="71"/>
                    <a:pt x="116" y="71"/>
                    <a:pt x="116" y="71"/>
                  </a:cubicBezTo>
                  <a:cubicBezTo>
                    <a:pt x="116" y="72"/>
                    <a:pt x="116" y="72"/>
                    <a:pt x="116" y="72"/>
                  </a:cubicBezTo>
                  <a:cubicBezTo>
                    <a:pt x="115" y="72"/>
                    <a:pt x="115" y="72"/>
                    <a:pt x="115" y="72"/>
                  </a:cubicBezTo>
                  <a:cubicBezTo>
                    <a:pt x="113" y="74"/>
                    <a:pt x="113" y="74"/>
                    <a:pt x="113" y="74"/>
                  </a:cubicBezTo>
                  <a:cubicBezTo>
                    <a:pt x="113" y="73"/>
                    <a:pt x="113" y="73"/>
                    <a:pt x="113" y="73"/>
                  </a:cubicBezTo>
                  <a:close/>
                  <a:moveTo>
                    <a:pt x="121" y="68"/>
                  </a:moveTo>
                  <a:cubicBezTo>
                    <a:pt x="122" y="68"/>
                    <a:pt x="122" y="68"/>
                    <a:pt x="122" y="68"/>
                  </a:cubicBezTo>
                  <a:cubicBezTo>
                    <a:pt x="123" y="68"/>
                    <a:pt x="123" y="68"/>
                    <a:pt x="123" y="68"/>
                  </a:cubicBezTo>
                  <a:cubicBezTo>
                    <a:pt x="123" y="69"/>
                    <a:pt x="123" y="69"/>
                    <a:pt x="123" y="69"/>
                  </a:cubicBezTo>
                  <a:cubicBezTo>
                    <a:pt x="123" y="69"/>
                    <a:pt x="123" y="69"/>
                    <a:pt x="123" y="69"/>
                  </a:cubicBezTo>
                  <a:cubicBezTo>
                    <a:pt x="122" y="69"/>
                    <a:pt x="122" y="69"/>
                    <a:pt x="122" y="69"/>
                  </a:cubicBezTo>
                  <a:cubicBezTo>
                    <a:pt x="121" y="68"/>
                    <a:pt x="121" y="68"/>
                    <a:pt x="121" y="68"/>
                  </a:cubicBezTo>
                  <a:close/>
                  <a:moveTo>
                    <a:pt x="166" y="107"/>
                  </a:moveTo>
                  <a:cubicBezTo>
                    <a:pt x="167" y="107"/>
                    <a:pt x="167" y="107"/>
                    <a:pt x="167" y="107"/>
                  </a:cubicBezTo>
                  <a:cubicBezTo>
                    <a:pt x="167" y="107"/>
                    <a:pt x="167" y="107"/>
                    <a:pt x="167" y="107"/>
                  </a:cubicBezTo>
                  <a:cubicBezTo>
                    <a:pt x="167" y="107"/>
                    <a:pt x="167" y="107"/>
                    <a:pt x="167" y="107"/>
                  </a:cubicBezTo>
                  <a:cubicBezTo>
                    <a:pt x="166" y="107"/>
                    <a:pt x="166" y="107"/>
                    <a:pt x="166" y="107"/>
                  </a:cubicBezTo>
                  <a:close/>
                  <a:moveTo>
                    <a:pt x="162" y="119"/>
                  </a:moveTo>
                  <a:cubicBezTo>
                    <a:pt x="163" y="119"/>
                    <a:pt x="163" y="119"/>
                    <a:pt x="163" y="119"/>
                  </a:cubicBezTo>
                  <a:cubicBezTo>
                    <a:pt x="163" y="119"/>
                    <a:pt x="163" y="119"/>
                    <a:pt x="163" y="119"/>
                  </a:cubicBezTo>
                  <a:cubicBezTo>
                    <a:pt x="162" y="119"/>
                    <a:pt x="162" y="119"/>
                    <a:pt x="162" y="119"/>
                  </a:cubicBezTo>
                  <a:close/>
                  <a:moveTo>
                    <a:pt x="172" y="117"/>
                  </a:moveTo>
                  <a:cubicBezTo>
                    <a:pt x="173" y="116"/>
                    <a:pt x="173" y="116"/>
                    <a:pt x="173" y="116"/>
                  </a:cubicBezTo>
                  <a:cubicBezTo>
                    <a:pt x="173" y="116"/>
                    <a:pt x="173" y="116"/>
                    <a:pt x="173" y="116"/>
                  </a:cubicBezTo>
                  <a:cubicBezTo>
                    <a:pt x="173" y="117"/>
                    <a:pt x="173" y="117"/>
                    <a:pt x="173" y="117"/>
                  </a:cubicBezTo>
                  <a:cubicBezTo>
                    <a:pt x="172" y="118"/>
                    <a:pt x="172" y="118"/>
                    <a:pt x="172" y="118"/>
                  </a:cubicBezTo>
                  <a:cubicBezTo>
                    <a:pt x="172" y="117"/>
                    <a:pt x="172" y="117"/>
                    <a:pt x="172" y="117"/>
                  </a:cubicBezTo>
                  <a:close/>
                  <a:moveTo>
                    <a:pt x="165" y="109"/>
                  </a:moveTo>
                  <a:cubicBezTo>
                    <a:pt x="165" y="108"/>
                    <a:pt x="165" y="108"/>
                    <a:pt x="165" y="108"/>
                  </a:cubicBezTo>
                  <a:cubicBezTo>
                    <a:pt x="165" y="108"/>
                    <a:pt x="165" y="108"/>
                    <a:pt x="165" y="108"/>
                  </a:cubicBezTo>
                  <a:cubicBezTo>
                    <a:pt x="166" y="109"/>
                    <a:pt x="166" y="109"/>
                    <a:pt x="166" y="109"/>
                  </a:cubicBezTo>
                  <a:cubicBezTo>
                    <a:pt x="165" y="109"/>
                    <a:pt x="165" y="109"/>
                    <a:pt x="165" y="109"/>
                  </a:cubicBezTo>
                  <a:close/>
                  <a:moveTo>
                    <a:pt x="166" y="112"/>
                  </a:moveTo>
                  <a:cubicBezTo>
                    <a:pt x="166" y="111"/>
                    <a:pt x="166" y="111"/>
                    <a:pt x="166" y="111"/>
                  </a:cubicBezTo>
                  <a:cubicBezTo>
                    <a:pt x="166" y="110"/>
                    <a:pt x="166" y="110"/>
                    <a:pt x="166" y="110"/>
                  </a:cubicBezTo>
                  <a:cubicBezTo>
                    <a:pt x="167" y="110"/>
                    <a:pt x="167" y="110"/>
                    <a:pt x="167" y="110"/>
                  </a:cubicBezTo>
                  <a:cubicBezTo>
                    <a:pt x="167" y="111"/>
                    <a:pt x="167" y="111"/>
                    <a:pt x="167" y="111"/>
                  </a:cubicBezTo>
                  <a:cubicBezTo>
                    <a:pt x="168" y="111"/>
                    <a:pt x="168" y="111"/>
                    <a:pt x="168" y="111"/>
                  </a:cubicBezTo>
                  <a:cubicBezTo>
                    <a:pt x="168" y="112"/>
                    <a:pt x="168" y="112"/>
                    <a:pt x="168" y="112"/>
                  </a:cubicBezTo>
                  <a:cubicBezTo>
                    <a:pt x="167" y="112"/>
                    <a:pt x="167" y="112"/>
                    <a:pt x="167" y="112"/>
                  </a:cubicBezTo>
                  <a:cubicBezTo>
                    <a:pt x="166" y="112"/>
                    <a:pt x="166" y="112"/>
                    <a:pt x="166" y="112"/>
                  </a:cubicBezTo>
                  <a:close/>
                  <a:moveTo>
                    <a:pt x="159" y="115"/>
                  </a:moveTo>
                  <a:cubicBezTo>
                    <a:pt x="159" y="115"/>
                    <a:pt x="159" y="115"/>
                    <a:pt x="159" y="115"/>
                  </a:cubicBezTo>
                  <a:cubicBezTo>
                    <a:pt x="160" y="115"/>
                    <a:pt x="160" y="115"/>
                    <a:pt x="160" y="115"/>
                  </a:cubicBezTo>
                  <a:cubicBezTo>
                    <a:pt x="160" y="114"/>
                    <a:pt x="160" y="114"/>
                    <a:pt x="160" y="114"/>
                  </a:cubicBezTo>
                  <a:cubicBezTo>
                    <a:pt x="161" y="113"/>
                    <a:pt x="161" y="113"/>
                    <a:pt x="161" y="113"/>
                  </a:cubicBezTo>
                  <a:cubicBezTo>
                    <a:pt x="162" y="113"/>
                    <a:pt x="162" y="113"/>
                    <a:pt x="162" y="113"/>
                  </a:cubicBezTo>
                  <a:cubicBezTo>
                    <a:pt x="163" y="112"/>
                    <a:pt x="163" y="112"/>
                    <a:pt x="163" y="112"/>
                  </a:cubicBezTo>
                  <a:cubicBezTo>
                    <a:pt x="164" y="112"/>
                    <a:pt x="164" y="112"/>
                    <a:pt x="164" y="112"/>
                  </a:cubicBezTo>
                  <a:cubicBezTo>
                    <a:pt x="164" y="111"/>
                    <a:pt x="164" y="111"/>
                    <a:pt x="164" y="111"/>
                  </a:cubicBezTo>
                  <a:cubicBezTo>
                    <a:pt x="165" y="111"/>
                    <a:pt x="165" y="111"/>
                    <a:pt x="165" y="111"/>
                  </a:cubicBezTo>
                  <a:cubicBezTo>
                    <a:pt x="164" y="112"/>
                    <a:pt x="164" y="112"/>
                    <a:pt x="164" y="112"/>
                  </a:cubicBezTo>
                  <a:cubicBezTo>
                    <a:pt x="165" y="112"/>
                    <a:pt x="165" y="112"/>
                    <a:pt x="165" y="112"/>
                  </a:cubicBezTo>
                  <a:cubicBezTo>
                    <a:pt x="164" y="112"/>
                    <a:pt x="164" y="112"/>
                    <a:pt x="164" y="112"/>
                  </a:cubicBezTo>
                  <a:cubicBezTo>
                    <a:pt x="163" y="113"/>
                    <a:pt x="163" y="113"/>
                    <a:pt x="163" y="113"/>
                  </a:cubicBezTo>
                  <a:cubicBezTo>
                    <a:pt x="162" y="114"/>
                    <a:pt x="162" y="114"/>
                    <a:pt x="162" y="114"/>
                  </a:cubicBezTo>
                  <a:cubicBezTo>
                    <a:pt x="161" y="114"/>
                    <a:pt x="161" y="114"/>
                    <a:pt x="161" y="114"/>
                  </a:cubicBezTo>
                  <a:cubicBezTo>
                    <a:pt x="161" y="115"/>
                    <a:pt x="161" y="115"/>
                    <a:pt x="161" y="115"/>
                  </a:cubicBezTo>
                  <a:cubicBezTo>
                    <a:pt x="161" y="115"/>
                    <a:pt x="161" y="115"/>
                    <a:pt x="161" y="115"/>
                  </a:cubicBezTo>
                  <a:cubicBezTo>
                    <a:pt x="160" y="115"/>
                    <a:pt x="160" y="115"/>
                    <a:pt x="160" y="115"/>
                  </a:cubicBezTo>
                  <a:cubicBezTo>
                    <a:pt x="160" y="115"/>
                    <a:pt x="160" y="115"/>
                    <a:pt x="160" y="115"/>
                  </a:cubicBezTo>
                  <a:cubicBezTo>
                    <a:pt x="159" y="115"/>
                    <a:pt x="159" y="115"/>
                    <a:pt x="159" y="115"/>
                  </a:cubicBezTo>
                  <a:cubicBezTo>
                    <a:pt x="159" y="115"/>
                    <a:pt x="159" y="115"/>
                    <a:pt x="159" y="115"/>
                  </a:cubicBezTo>
                  <a:close/>
                  <a:moveTo>
                    <a:pt x="159" y="114"/>
                  </a:moveTo>
                  <a:cubicBezTo>
                    <a:pt x="160" y="113"/>
                    <a:pt x="160" y="113"/>
                    <a:pt x="160" y="113"/>
                  </a:cubicBezTo>
                  <a:cubicBezTo>
                    <a:pt x="160" y="113"/>
                    <a:pt x="160" y="113"/>
                    <a:pt x="160" y="113"/>
                  </a:cubicBezTo>
                  <a:cubicBezTo>
                    <a:pt x="159" y="114"/>
                    <a:pt x="159" y="114"/>
                    <a:pt x="159" y="114"/>
                  </a:cubicBezTo>
                  <a:cubicBezTo>
                    <a:pt x="159" y="114"/>
                    <a:pt x="159" y="114"/>
                    <a:pt x="159" y="114"/>
                  </a:cubicBezTo>
                  <a:close/>
                  <a:moveTo>
                    <a:pt x="161" y="112"/>
                  </a:moveTo>
                  <a:cubicBezTo>
                    <a:pt x="162" y="111"/>
                    <a:pt x="162" y="111"/>
                    <a:pt x="162" y="111"/>
                  </a:cubicBezTo>
                  <a:cubicBezTo>
                    <a:pt x="162" y="110"/>
                    <a:pt x="162" y="110"/>
                    <a:pt x="162" y="110"/>
                  </a:cubicBezTo>
                  <a:cubicBezTo>
                    <a:pt x="163" y="109"/>
                    <a:pt x="163" y="109"/>
                    <a:pt x="163" y="109"/>
                  </a:cubicBezTo>
                  <a:cubicBezTo>
                    <a:pt x="163" y="110"/>
                    <a:pt x="163" y="110"/>
                    <a:pt x="163" y="110"/>
                  </a:cubicBezTo>
                  <a:cubicBezTo>
                    <a:pt x="163" y="110"/>
                    <a:pt x="163" y="110"/>
                    <a:pt x="163" y="110"/>
                  </a:cubicBezTo>
                  <a:cubicBezTo>
                    <a:pt x="163" y="110"/>
                    <a:pt x="163" y="110"/>
                    <a:pt x="163" y="110"/>
                  </a:cubicBezTo>
                  <a:cubicBezTo>
                    <a:pt x="162" y="111"/>
                    <a:pt x="162" y="111"/>
                    <a:pt x="162" y="111"/>
                  </a:cubicBezTo>
                  <a:cubicBezTo>
                    <a:pt x="162" y="112"/>
                    <a:pt x="162" y="112"/>
                    <a:pt x="162" y="112"/>
                  </a:cubicBezTo>
                  <a:cubicBezTo>
                    <a:pt x="161" y="112"/>
                    <a:pt x="161" y="112"/>
                    <a:pt x="161" y="112"/>
                  </a:cubicBezTo>
                  <a:cubicBezTo>
                    <a:pt x="161" y="112"/>
                    <a:pt x="161" y="112"/>
                    <a:pt x="161" y="112"/>
                  </a:cubicBezTo>
                  <a:cubicBezTo>
                    <a:pt x="161" y="112"/>
                    <a:pt x="161" y="112"/>
                    <a:pt x="161" y="112"/>
                  </a:cubicBezTo>
                  <a:close/>
                  <a:moveTo>
                    <a:pt x="162" y="107"/>
                  </a:moveTo>
                  <a:cubicBezTo>
                    <a:pt x="163" y="106"/>
                    <a:pt x="163" y="106"/>
                    <a:pt x="163" y="106"/>
                  </a:cubicBezTo>
                  <a:cubicBezTo>
                    <a:pt x="163" y="106"/>
                    <a:pt x="163" y="106"/>
                    <a:pt x="163" y="106"/>
                  </a:cubicBezTo>
                  <a:cubicBezTo>
                    <a:pt x="163" y="107"/>
                    <a:pt x="163" y="107"/>
                    <a:pt x="163" y="107"/>
                  </a:cubicBezTo>
                  <a:cubicBezTo>
                    <a:pt x="163" y="107"/>
                    <a:pt x="163" y="107"/>
                    <a:pt x="163" y="107"/>
                  </a:cubicBezTo>
                  <a:cubicBezTo>
                    <a:pt x="163" y="107"/>
                    <a:pt x="163" y="107"/>
                    <a:pt x="163" y="107"/>
                  </a:cubicBezTo>
                  <a:cubicBezTo>
                    <a:pt x="162" y="107"/>
                    <a:pt x="162" y="107"/>
                    <a:pt x="162" y="107"/>
                  </a:cubicBezTo>
                  <a:close/>
                  <a:moveTo>
                    <a:pt x="109" y="51"/>
                  </a:moveTo>
                  <a:cubicBezTo>
                    <a:pt x="109" y="51"/>
                    <a:pt x="109" y="51"/>
                    <a:pt x="109" y="51"/>
                  </a:cubicBezTo>
                  <a:cubicBezTo>
                    <a:pt x="110" y="51"/>
                    <a:pt x="110" y="51"/>
                    <a:pt x="110" y="51"/>
                  </a:cubicBezTo>
                  <a:cubicBezTo>
                    <a:pt x="109" y="51"/>
                    <a:pt x="109" y="51"/>
                    <a:pt x="109" y="51"/>
                  </a:cubicBezTo>
                  <a:cubicBezTo>
                    <a:pt x="109" y="51"/>
                    <a:pt x="109" y="51"/>
                    <a:pt x="109" y="51"/>
                  </a:cubicBezTo>
                  <a:close/>
                  <a:moveTo>
                    <a:pt x="91" y="68"/>
                  </a:moveTo>
                  <a:cubicBezTo>
                    <a:pt x="92" y="66"/>
                    <a:pt x="92" y="66"/>
                    <a:pt x="92" y="66"/>
                  </a:cubicBezTo>
                  <a:cubicBezTo>
                    <a:pt x="92" y="66"/>
                    <a:pt x="92" y="66"/>
                    <a:pt x="92" y="66"/>
                  </a:cubicBezTo>
                  <a:cubicBezTo>
                    <a:pt x="91" y="65"/>
                    <a:pt x="91" y="65"/>
                    <a:pt x="91" y="65"/>
                  </a:cubicBezTo>
                  <a:cubicBezTo>
                    <a:pt x="91" y="64"/>
                    <a:pt x="91" y="64"/>
                    <a:pt x="91" y="64"/>
                  </a:cubicBezTo>
                  <a:cubicBezTo>
                    <a:pt x="91" y="63"/>
                    <a:pt x="91" y="63"/>
                    <a:pt x="91" y="63"/>
                  </a:cubicBezTo>
                  <a:cubicBezTo>
                    <a:pt x="90" y="62"/>
                    <a:pt x="90" y="62"/>
                    <a:pt x="90" y="62"/>
                  </a:cubicBezTo>
                  <a:cubicBezTo>
                    <a:pt x="89" y="62"/>
                    <a:pt x="89" y="62"/>
                    <a:pt x="89" y="62"/>
                  </a:cubicBezTo>
                  <a:cubicBezTo>
                    <a:pt x="88" y="63"/>
                    <a:pt x="88" y="63"/>
                    <a:pt x="88" y="63"/>
                  </a:cubicBezTo>
                  <a:cubicBezTo>
                    <a:pt x="87" y="63"/>
                    <a:pt x="87" y="63"/>
                    <a:pt x="87" y="63"/>
                  </a:cubicBezTo>
                  <a:cubicBezTo>
                    <a:pt x="86" y="62"/>
                    <a:pt x="86" y="62"/>
                    <a:pt x="86" y="62"/>
                  </a:cubicBezTo>
                  <a:cubicBezTo>
                    <a:pt x="86" y="61"/>
                    <a:pt x="86" y="61"/>
                    <a:pt x="86" y="61"/>
                  </a:cubicBezTo>
                  <a:cubicBezTo>
                    <a:pt x="88" y="59"/>
                    <a:pt x="88" y="59"/>
                    <a:pt x="88" y="59"/>
                  </a:cubicBezTo>
                  <a:cubicBezTo>
                    <a:pt x="89" y="57"/>
                    <a:pt x="89" y="57"/>
                    <a:pt x="89" y="57"/>
                  </a:cubicBezTo>
                  <a:cubicBezTo>
                    <a:pt x="90" y="57"/>
                    <a:pt x="90" y="57"/>
                    <a:pt x="90" y="57"/>
                  </a:cubicBezTo>
                  <a:cubicBezTo>
                    <a:pt x="90" y="59"/>
                    <a:pt x="90" y="59"/>
                    <a:pt x="90" y="59"/>
                  </a:cubicBezTo>
                  <a:cubicBezTo>
                    <a:pt x="89" y="60"/>
                    <a:pt x="89" y="60"/>
                    <a:pt x="89" y="60"/>
                  </a:cubicBezTo>
                  <a:cubicBezTo>
                    <a:pt x="90" y="60"/>
                    <a:pt x="90" y="60"/>
                    <a:pt x="90" y="60"/>
                  </a:cubicBezTo>
                  <a:cubicBezTo>
                    <a:pt x="90" y="60"/>
                    <a:pt x="90" y="60"/>
                    <a:pt x="90" y="60"/>
                  </a:cubicBezTo>
                  <a:cubicBezTo>
                    <a:pt x="91" y="61"/>
                    <a:pt x="91" y="61"/>
                    <a:pt x="91" y="61"/>
                  </a:cubicBezTo>
                  <a:cubicBezTo>
                    <a:pt x="92" y="60"/>
                    <a:pt x="92" y="60"/>
                    <a:pt x="92" y="60"/>
                  </a:cubicBezTo>
                  <a:cubicBezTo>
                    <a:pt x="94" y="60"/>
                    <a:pt x="94" y="60"/>
                    <a:pt x="94" y="60"/>
                  </a:cubicBezTo>
                  <a:cubicBezTo>
                    <a:pt x="94" y="61"/>
                    <a:pt x="94" y="61"/>
                    <a:pt x="94" y="61"/>
                  </a:cubicBezTo>
                  <a:cubicBezTo>
                    <a:pt x="94" y="62"/>
                    <a:pt x="94" y="62"/>
                    <a:pt x="94" y="62"/>
                  </a:cubicBezTo>
                  <a:cubicBezTo>
                    <a:pt x="94" y="62"/>
                    <a:pt x="94" y="62"/>
                    <a:pt x="94" y="62"/>
                  </a:cubicBezTo>
                  <a:cubicBezTo>
                    <a:pt x="94" y="63"/>
                    <a:pt x="94" y="63"/>
                    <a:pt x="94" y="63"/>
                  </a:cubicBezTo>
                  <a:cubicBezTo>
                    <a:pt x="95" y="64"/>
                    <a:pt x="95" y="64"/>
                    <a:pt x="95" y="64"/>
                  </a:cubicBezTo>
                  <a:cubicBezTo>
                    <a:pt x="95" y="64"/>
                    <a:pt x="95" y="64"/>
                    <a:pt x="95" y="64"/>
                  </a:cubicBezTo>
                  <a:cubicBezTo>
                    <a:pt x="97" y="66"/>
                    <a:pt x="97" y="66"/>
                    <a:pt x="97" y="66"/>
                  </a:cubicBezTo>
                  <a:cubicBezTo>
                    <a:pt x="97" y="67"/>
                    <a:pt x="97" y="67"/>
                    <a:pt x="97" y="67"/>
                  </a:cubicBezTo>
                  <a:cubicBezTo>
                    <a:pt x="96" y="67"/>
                    <a:pt x="96" y="67"/>
                    <a:pt x="96" y="67"/>
                  </a:cubicBezTo>
                  <a:cubicBezTo>
                    <a:pt x="95" y="66"/>
                    <a:pt x="95" y="66"/>
                    <a:pt x="95" y="66"/>
                  </a:cubicBezTo>
                  <a:cubicBezTo>
                    <a:pt x="95" y="66"/>
                    <a:pt x="95" y="66"/>
                    <a:pt x="95" y="66"/>
                  </a:cubicBezTo>
                  <a:cubicBezTo>
                    <a:pt x="94" y="67"/>
                    <a:pt x="94" y="67"/>
                    <a:pt x="94" y="67"/>
                  </a:cubicBezTo>
                  <a:cubicBezTo>
                    <a:pt x="93" y="67"/>
                    <a:pt x="93" y="67"/>
                    <a:pt x="93" y="67"/>
                  </a:cubicBezTo>
                  <a:cubicBezTo>
                    <a:pt x="92" y="68"/>
                    <a:pt x="92" y="68"/>
                    <a:pt x="92" y="68"/>
                  </a:cubicBezTo>
                  <a:cubicBezTo>
                    <a:pt x="91" y="68"/>
                    <a:pt x="91" y="68"/>
                    <a:pt x="91" y="68"/>
                  </a:cubicBezTo>
                  <a:close/>
                  <a:moveTo>
                    <a:pt x="86" y="95"/>
                  </a:moveTo>
                  <a:cubicBezTo>
                    <a:pt x="87" y="95"/>
                    <a:pt x="87" y="95"/>
                    <a:pt x="87" y="95"/>
                  </a:cubicBezTo>
                  <a:cubicBezTo>
                    <a:pt x="88" y="95"/>
                    <a:pt x="88" y="95"/>
                    <a:pt x="88" y="95"/>
                  </a:cubicBezTo>
                  <a:cubicBezTo>
                    <a:pt x="89" y="95"/>
                    <a:pt x="89" y="95"/>
                    <a:pt x="89" y="95"/>
                  </a:cubicBezTo>
                  <a:cubicBezTo>
                    <a:pt x="89" y="95"/>
                    <a:pt x="89" y="95"/>
                    <a:pt x="89" y="95"/>
                  </a:cubicBezTo>
                  <a:cubicBezTo>
                    <a:pt x="90" y="94"/>
                    <a:pt x="90" y="94"/>
                    <a:pt x="90" y="94"/>
                  </a:cubicBezTo>
                  <a:cubicBezTo>
                    <a:pt x="91" y="94"/>
                    <a:pt x="91" y="94"/>
                    <a:pt x="91" y="94"/>
                  </a:cubicBezTo>
                  <a:cubicBezTo>
                    <a:pt x="91" y="95"/>
                    <a:pt x="91" y="95"/>
                    <a:pt x="91" y="95"/>
                  </a:cubicBezTo>
                  <a:cubicBezTo>
                    <a:pt x="92" y="95"/>
                    <a:pt x="92" y="95"/>
                    <a:pt x="92" y="95"/>
                  </a:cubicBezTo>
                  <a:cubicBezTo>
                    <a:pt x="93" y="96"/>
                    <a:pt x="93" y="96"/>
                    <a:pt x="93" y="96"/>
                  </a:cubicBezTo>
                  <a:cubicBezTo>
                    <a:pt x="92" y="97"/>
                    <a:pt x="92" y="97"/>
                    <a:pt x="92" y="97"/>
                  </a:cubicBezTo>
                  <a:cubicBezTo>
                    <a:pt x="91" y="98"/>
                    <a:pt x="91" y="98"/>
                    <a:pt x="91" y="98"/>
                  </a:cubicBezTo>
                  <a:cubicBezTo>
                    <a:pt x="90" y="98"/>
                    <a:pt x="90" y="98"/>
                    <a:pt x="90" y="98"/>
                  </a:cubicBezTo>
                  <a:cubicBezTo>
                    <a:pt x="89" y="98"/>
                    <a:pt x="89" y="98"/>
                    <a:pt x="89" y="98"/>
                  </a:cubicBezTo>
                  <a:cubicBezTo>
                    <a:pt x="89" y="98"/>
                    <a:pt x="89" y="98"/>
                    <a:pt x="89" y="98"/>
                  </a:cubicBezTo>
                  <a:cubicBezTo>
                    <a:pt x="88" y="98"/>
                    <a:pt x="88" y="98"/>
                    <a:pt x="88" y="98"/>
                  </a:cubicBezTo>
                  <a:cubicBezTo>
                    <a:pt x="87" y="98"/>
                    <a:pt x="87" y="98"/>
                    <a:pt x="87" y="98"/>
                  </a:cubicBezTo>
                  <a:cubicBezTo>
                    <a:pt x="86" y="96"/>
                    <a:pt x="86" y="96"/>
                    <a:pt x="86" y="96"/>
                  </a:cubicBezTo>
                  <a:cubicBezTo>
                    <a:pt x="86" y="95"/>
                    <a:pt x="86" y="95"/>
                    <a:pt x="86" y="95"/>
                  </a:cubicBezTo>
                  <a:close/>
                  <a:moveTo>
                    <a:pt x="144" y="107"/>
                  </a:moveTo>
                  <a:cubicBezTo>
                    <a:pt x="146" y="106"/>
                    <a:pt x="146" y="106"/>
                    <a:pt x="146" y="106"/>
                  </a:cubicBezTo>
                  <a:cubicBezTo>
                    <a:pt x="146" y="106"/>
                    <a:pt x="146" y="106"/>
                    <a:pt x="146" y="106"/>
                  </a:cubicBezTo>
                  <a:cubicBezTo>
                    <a:pt x="146" y="106"/>
                    <a:pt x="146" y="106"/>
                    <a:pt x="146" y="106"/>
                  </a:cubicBezTo>
                  <a:cubicBezTo>
                    <a:pt x="145" y="107"/>
                    <a:pt x="145" y="107"/>
                    <a:pt x="145" y="107"/>
                  </a:cubicBezTo>
                  <a:cubicBezTo>
                    <a:pt x="144" y="107"/>
                    <a:pt x="144" y="107"/>
                    <a:pt x="144" y="107"/>
                  </a:cubicBezTo>
                  <a:close/>
                  <a:moveTo>
                    <a:pt x="135" y="113"/>
                  </a:moveTo>
                  <a:cubicBezTo>
                    <a:pt x="136" y="113"/>
                    <a:pt x="136" y="113"/>
                    <a:pt x="136" y="113"/>
                  </a:cubicBezTo>
                  <a:cubicBezTo>
                    <a:pt x="136" y="113"/>
                    <a:pt x="136" y="113"/>
                    <a:pt x="136" y="113"/>
                  </a:cubicBezTo>
                  <a:cubicBezTo>
                    <a:pt x="136" y="113"/>
                    <a:pt x="136" y="113"/>
                    <a:pt x="136" y="113"/>
                  </a:cubicBezTo>
                  <a:cubicBezTo>
                    <a:pt x="135" y="113"/>
                    <a:pt x="135" y="113"/>
                    <a:pt x="135" y="113"/>
                  </a:cubicBezTo>
                  <a:close/>
                  <a:moveTo>
                    <a:pt x="135" y="120"/>
                  </a:moveTo>
                  <a:cubicBezTo>
                    <a:pt x="136" y="119"/>
                    <a:pt x="136" y="119"/>
                    <a:pt x="136" y="119"/>
                  </a:cubicBezTo>
                  <a:cubicBezTo>
                    <a:pt x="136" y="120"/>
                    <a:pt x="136" y="120"/>
                    <a:pt x="136" y="120"/>
                  </a:cubicBezTo>
                  <a:cubicBezTo>
                    <a:pt x="136" y="120"/>
                    <a:pt x="136" y="120"/>
                    <a:pt x="136" y="120"/>
                  </a:cubicBezTo>
                  <a:cubicBezTo>
                    <a:pt x="135" y="121"/>
                    <a:pt x="135" y="121"/>
                    <a:pt x="135" y="121"/>
                  </a:cubicBezTo>
                  <a:cubicBezTo>
                    <a:pt x="135" y="120"/>
                    <a:pt x="135" y="120"/>
                    <a:pt x="135" y="120"/>
                  </a:cubicBezTo>
                  <a:cubicBezTo>
                    <a:pt x="135" y="120"/>
                    <a:pt x="135" y="120"/>
                    <a:pt x="135" y="120"/>
                  </a:cubicBezTo>
                  <a:close/>
                  <a:moveTo>
                    <a:pt x="132" y="123"/>
                  </a:moveTo>
                  <a:cubicBezTo>
                    <a:pt x="131" y="123"/>
                    <a:pt x="131" y="123"/>
                    <a:pt x="131" y="123"/>
                  </a:cubicBezTo>
                  <a:cubicBezTo>
                    <a:pt x="132" y="123"/>
                    <a:pt x="132" y="123"/>
                    <a:pt x="132" y="123"/>
                  </a:cubicBezTo>
                  <a:cubicBezTo>
                    <a:pt x="132" y="123"/>
                    <a:pt x="132" y="123"/>
                    <a:pt x="132" y="123"/>
                  </a:cubicBezTo>
                  <a:cubicBezTo>
                    <a:pt x="133" y="123"/>
                    <a:pt x="133" y="123"/>
                    <a:pt x="133" y="123"/>
                  </a:cubicBezTo>
                  <a:cubicBezTo>
                    <a:pt x="133" y="123"/>
                    <a:pt x="133" y="123"/>
                    <a:pt x="133" y="123"/>
                  </a:cubicBezTo>
                  <a:cubicBezTo>
                    <a:pt x="134" y="122"/>
                    <a:pt x="134" y="122"/>
                    <a:pt x="134" y="122"/>
                  </a:cubicBezTo>
                  <a:cubicBezTo>
                    <a:pt x="133" y="122"/>
                    <a:pt x="133" y="122"/>
                    <a:pt x="133" y="122"/>
                  </a:cubicBezTo>
                  <a:cubicBezTo>
                    <a:pt x="134" y="121"/>
                    <a:pt x="134" y="121"/>
                    <a:pt x="134" y="121"/>
                  </a:cubicBezTo>
                  <a:cubicBezTo>
                    <a:pt x="135" y="121"/>
                    <a:pt x="135" y="121"/>
                    <a:pt x="135" y="121"/>
                  </a:cubicBezTo>
                  <a:cubicBezTo>
                    <a:pt x="135" y="121"/>
                    <a:pt x="135" y="121"/>
                    <a:pt x="135" y="121"/>
                  </a:cubicBezTo>
                  <a:cubicBezTo>
                    <a:pt x="135" y="122"/>
                    <a:pt x="135" y="122"/>
                    <a:pt x="135" y="122"/>
                  </a:cubicBezTo>
                  <a:cubicBezTo>
                    <a:pt x="135" y="122"/>
                    <a:pt x="135" y="122"/>
                    <a:pt x="135" y="122"/>
                  </a:cubicBezTo>
                  <a:cubicBezTo>
                    <a:pt x="135" y="122"/>
                    <a:pt x="135" y="122"/>
                    <a:pt x="135" y="122"/>
                  </a:cubicBezTo>
                  <a:cubicBezTo>
                    <a:pt x="136" y="121"/>
                    <a:pt x="136" y="121"/>
                    <a:pt x="136" y="121"/>
                  </a:cubicBezTo>
                  <a:cubicBezTo>
                    <a:pt x="136" y="122"/>
                    <a:pt x="136" y="122"/>
                    <a:pt x="136" y="122"/>
                  </a:cubicBezTo>
                  <a:cubicBezTo>
                    <a:pt x="136" y="122"/>
                    <a:pt x="136" y="122"/>
                    <a:pt x="136" y="122"/>
                  </a:cubicBezTo>
                  <a:cubicBezTo>
                    <a:pt x="136" y="123"/>
                    <a:pt x="136" y="123"/>
                    <a:pt x="136" y="123"/>
                  </a:cubicBezTo>
                  <a:cubicBezTo>
                    <a:pt x="136" y="123"/>
                    <a:pt x="136" y="123"/>
                    <a:pt x="136" y="123"/>
                  </a:cubicBezTo>
                  <a:cubicBezTo>
                    <a:pt x="136" y="124"/>
                    <a:pt x="136" y="124"/>
                    <a:pt x="136" y="124"/>
                  </a:cubicBezTo>
                  <a:cubicBezTo>
                    <a:pt x="136" y="124"/>
                    <a:pt x="136" y="124"/>
                    <a:pt x="136" y="124"/>
                  </a:cubicBezTo>
                  <a:cubicBezTo>
                    <a:pt x="135" y="123"/>
                    <a:pt x="135" y="123"/>
                    <a:pt x="135" y="123"/>
                  </a:cubicBezTo>
                  <a:cubicBezTo>
                    <a:pt x="135" y="124"/>
                    <a:pt x="135" y="124"/>
                    <a:pt x="135" y="124"/>
                  </a:cubicBezTo>
                  <a:cubicBezTo>
                    <a:pt x="134" y="124"/>
                    <a:pt x="134" y="124"/>
                    <a:pt x="134" y="124"/>
                  </a:cubicBezTo>
                  <a:cubicBezTo>
                    <a:pt x="134" y="124"/>
                    <a:pt x="134" y="124"/>
                    <a:pt x="134" y="124"/>
                  </a:cubicBezTo>
                  <a:cubicBezTo>
                    <a:pt x="133" y="124"/>
                    <a:pt x="133" y="124"/>
                    <a:pt x="133" y="124"/>
                  </a:cubicBezTo>
                  <a:cubicBezTo>
                    <a:pt x="132" y="124"/>
                    <a:pt x="132" y="124"/>
                    <a:pt x="132" y="124"/>
                  </a:cubicBezTo>
                  <a:cubicBezTo>
                    <a:pt x="132" y="123"/>
                    <a:pt x="132" y="123"/>
                    <a:pt x="132" y="123"/>
                  </a:cubicBezTo>
                  <a:close/>
                  <a:moveTo>
                    <a:pt x="122" y="132"/>
                  </a:moveTo>
                  <a:cubicBezTo>
                    <a:pt x="122" y="132"/>
                    <a:pt x="122" y="132"/>
                    <a:pt x="122" y="132"/>
                  </a:cubicBezTo>
                  <a:cubicBezTo>
                    <a:pt x="122" y="132"/>
                    <a:pt x="122" y="132"/>
                    <a:pt x="122" y="132"/>
                  </a:cubicBezTo>
                  <a:cubicBezTo>
                    <a:pt x="121" y="132"/>
                    <a:pt x="121" y="132"/>
                    <a:pt x="121" y="132"/>
                  </a:cubicBezTo>
                  <a:cubicBezTo>
                    <a:pt x="121" y="131"/>
                    <a:pt x="121" y="131"/>
                    <a:pt x="121" y="131"/>
                  </a:cubicBezTo>
                  <a:cubicBezTo>
                    <a:pt x="121" y="131"/>
                    <a:pt x="121" y="131"/>
                    <a:pt x="121" y="131"/>
                  </a:cubicBezTo>
                  <a:cubicBezTo>
                    <a:pt x="122" y="130"/>
                    <a:pt x="122" y="130"/>
                    <a:pt x="122" y="130"/>
                  </a:cubicBezTo>
                  <a:cubicBezTo>
                    <a:pt x="121" y="129"/>
                    <a:pt x="121" y="129"/>
                    <a:pt x="121" y="129"/>
                  </a:cubicBezTo>
                  <a:cubicBezTo>
                    <a:pt x="121" y="129"/>
                    <a:pt x="121" y="129"/>
                    <a:pt x="121" y="129"/>
                  </a:cubicBezTo>
                  <a:cubicBezTo>
                    <a:pt x="121" y="128"/>
                    <a:pt x="121" y="128"/>
                    <a:pt x="121" y="128"/>
                  </a:cubicBezTo>
                  <a:cubicBezTo>
                    <a:pt x="123" y="127"/>
                    <a:pt x="123" y="127"/>
                    <a:pt x="123" y="127"/>
                  </a:cubicBezTo>
                  <a:cubicBezTo>
                    <a:pt x="125" y="126"/>
                    <a:pt x="125" y="126"/>
                    <a:pt x="125" y="126"/>
                  </a:cubicBezTo>
                  <a:cubicBezTo>
                    <a:pt x="126" y="126"/>
                    <a:pt x="126" y="126"/>
                    <a:pt x="126" y="126"/>
                  </a:cubicBezTo>
                  <a:cubicBezTo>
                    <a:pt x="126" y="126"/>
                    <a:pt x="126" y="126"/>
                    <a:pt x="126" y="126"/>
                  </a:cubicBezTo>
                  <a:cubicBezTo>
                    <a:pt x="126" y="128"/>
                    <a:pt x="126" y="128"/>
                    <a:pt x="126" y="128"/>
                  </a:cubicBezTo>
                  <a:cubicBezTo>
                    <a:pt x="126" y="128"/>
                    <a:pt x="126" y="128"/>
                    <a:pt x="126" y="128"/>
                  </a:cubicBezTo>
                  <a:cubicBezTo>
                    <a:pt x="127" y="127"/>
                    <a:pt x="127" y="127"/>
                    <a:pt x="127" y="127"/>
                  </a:cubicBezTo>
                  <a:cubicBezTo>
                    <a:pt x="127" y="127"/>
                    <a:pt x="127" y="127"/>
                    <a:pt x="127" y="127"/>
                  </a:cubicBezTo>
                  <a:cubicBezTo>
                    <a:pt x="127" y="126"/>
                    <a:pt x="127" y="126"/>
                    <a:pt x="127" y="126"/>
                  </a:cubicBezTo>
                  <a:cubicBezTo>
                    <a:pt x="128" y="127"/>
                    <a:pt x="128" y="127"/>
                    <a:pt x="128" y="127"/>
                  </a:cubicBezTo>
                  <a:cubicBezTo>
                    <a:pt x="128" y="126"/>
                    <a:pt x="128" y="126"/>
                    <a:pt x="128" y="126"/>
                  </a:cubicBezTo>
                  <a:cubicBezTo>
                    <a:pt x="127" y="126"/>
                    <a:pt x="127" y="126"/>
                    <a:pt x="127" y="126"/>
                  </a:cubicBezTo>
                  <a:cubicBezTo>
                    <a:pt x="127" y="125"/>
                    <a:pt x="127" y="125"/>
                    <a:pt x="127" y="125"/>
                  </a:cubicBezTo>
                  <a:cubicBezTo>
                    <a:pt x="128" y="125"/>
                    <a:pt x="128" y="125"/>
                    <a:pt x="128" y="125"/>
                  </a:cubicBezTo>
                  <a:cubicBezTo>
                    <a:pt x="128" y="124"/>
                    <a:pt x="128" y="124"/>
                    <a:pt x="128" y="124"/>
                  </a:cubicBezTo>
                  <a:cubicBezTo>
                    <a:pt x="129" y="125"/>
                    <a:pt x="129" y="125"/>
                    <a:pt x="129" y="125"/>
                  </a:cubicBezTo>
                  <a:cubicBezTo>
                    <a:pt x="129" y="126"/>
                    <a:pt x="129" y="126"/>
                    <a:pt x="129" y="126"/>
                  </a:cubicBezTo>
                  <a:cubicBezTo>
                    <a:pt x="129" y="126"/>
                    <a:pt x="129" y="126"/>
                    <a:pt x="129" y="126"/>
                  </a:cubicBezTo>
                  <a:cubicBezTo>
                    <a:pt x="129" y="127"/>
                    <a:pt x="129" y="127"/>
                    <a:pt x="129" y="127"/>
                  </a:cubicBezTo>
                  <a:cubicBezTo>
                    <a:pt x="129" y="126"/>
                    <a:pt x="129" y="126"/>
                    <a:pt x="129" y="126"/>
                  </a:cubicBezTo>
                  <a:cubicBezTo>
                    <a:pt x="129" y="126"/>
                    <a:pt x="129" y="126"/>
                    <a:pt x="129" y="126"/>
                  </a:cubicBezTo>
                  <a:cubicBezTo>
                    <a:pt x="130" y="126"/>
                    <a:pt x="130" y="126"/>
                    <a:pt x="130" y="126"/>
                  </a:cubicBezTo>
                  <a:cubicBezTo>
                    <a:pt x="130" y="126"/>
                    <a:pt x="130" y="126"/>
                    <a:pt x="130" y="126"/>
                  </a:cubicBezTo>
                  <a:cubicBezTo>
                    <a:pt x="130" y="125"/>
                    <a:pt x="130" y="125"/>
                    <a:pt x="130" y="125"/>
                  </a:cubicBezTo>
                  <a:cubicBezTo>
                    <a:pt x="130" y="125"/>
                    <a:pt x="130" y="125"/>
                    <a:pt x="130" y="125"/>
                  </a:cubicBezTo>
                  <a:cubicBezTo>
                    <a:pt x="131" y="124"/>
                    <a:pt x="131" y="124"/>
                    <a:pt x="131" y="124"/>
                  </a:cubicBezTo>
                  <a:cubicBezTo>
                    <a:pt x="131" y="125"/>
                    <a:pt x="131" y="125"/>
                    <a:pt x="131" y="125"/>
                  </a:cubicBezTo>
                  <a:cubicBezTo>
                    <a:pt x="131" y="125"/>
                    <a:pt x="131" y="125"/>
                    <a:pt x="131" y="125"/>
                  </a:cubicBezTo>
                  <a:cubicBezTo>
                    <a:pt x="131" y="126"/>
                    <a:pt x="131" y="126"/>
                    <a:pt x="131" y="126"/>
                  </a:cubicBezTo>
                  <a:cubicBezTo>
                    <a:pt x="131" y="126"/>
                    <a:pt x="131" y="126"/>
                    <a:pt x="131" y="126"/>
                  </a:cubicBezTo>
                  <a:cubicBezTo>
                    <a:pt x="131" y="126"/>
                    <a:pt x="131" y="126"/>
                    <a:pt x="131" y="126"/>
                  </a:cubicBezTo>
                  <a:cubicBezTo>
                    <a:pt x="132" y="125"/>
                    <a:pt x="132" y="125"/>
                    <a:pt x="132" y="125"/>
                  </a:cubicBezTo>
                  <a:cubicBezTo>
                    <a:pt x="133" y="125"/>
                    <a:pt x="133" y="125"/>
                    <a:pt x="133" y="125"/>
                  </a:cubicBezTo>
                  <a:cubicBezTo>
                    <a:pt x="134" y="125"/>
                    <a:pt x="134" y="125"/>
                    <a:pt x="134" y="125"/>
                  </a:cubicBezTo>
                  <a:cubicBezTo>
                    <a:pt x="134" y="126"/>
                    <a:pt x="134" y="126"/>
                    <a:pt x="134" y="126"/>
                  </a:cubicBezTo>
                  <a:cubicBezTo>
                    <a:pt x="133" y="126"/>
                    <a:pt x="133" y="126"/>
                    <a:pt x="133" y="126"/>
                  </a:cubicBezTo>
                  <a:cubicBezTo>
                    <a:pt x="132" y="126"/>
                    <a:pt x="132" y="126"/>
                    <a:pt x="132" y="126"/>
                  </a:cubicBezTo>
                  <a:cubicBezTo>
                    <a:pt x="132" y="127"/>
                    <a:pt x="132" y="127"/>
                    <a:pt x="132" y="127"/>
                  </a:cubicBezTo>
                  <a:cubicBezTo>
                    <a:pt x="133" y="127"/>
                    <a:pt x="133" y="127"/>
                    <a:pt x="133" y="127"/>
                  </a:cubicBezTo>
                  <a:cubicBezTo>
                    <a:pt x="133" y="128"/>
                    <a:pt x="133" y="128"/>
                    <a:pt x="133" y="128"/>
                  </a:cubicBezTo>
                  <a:cubicBezTo>
                    <a:pt x="132" y="128"/>
                    <a:pt x="132" y="128"/>
                    <a:pt x="132" y="128"/>
                  </a:cubicBezTo>
                  <a:cubicBezTo>
                    <a:pt x="132" y="128"/>
                    <a:pt x="132" y="128"/>
                    <a:pt x="132" y="128"/>
                  </a:cubicBezTo>
                  <a:cubicBezTo>
                    <a:pt x="132" y="128"/>
                    <a:pt x="132" y="128"/>
                    <a:pt x="132" y="128"/>
                  </a:cubicBezTo>
                  <a:cubicBezTo>
                    <a:pt x="131" y="128"/>
                    <a:pt x="131" y="128"/>
                    <a:pt x="131" y="128"/>
                  </a:cubicBezTo>
                  <a:cubicBezTo>
                    <a:pt x="130" y="128"/>
                    <a:pt x="130" y="128"/>
                    <a:pt x="130" y="128"/>
                  </a:cubicBezTo>
                  <a:cubicBezTo>
                    <a:pt x="130" y="128"/>
                    <a:pt x="130" y="128"/>
                    <a:pt x="130" y="128"/>
                  </a:cubicBezTo>
                  <a:cubicBezTo>
                    <a:pt x="129" y="128"/>
                    <a:pt x="129" y="128"/>
                    <a:pt x="129" y="128"/>
                  </a:cubicBezTo>
                  <a:cubicBezTo>
                    <a:pt x="130" y="129"/>
                    <a:pt x="130" y="129"/>
                    <a:pt x="130" y="129"/>
                  </a:cubicBezTo>
                  <a:cubicBezTo>
                    <a:pt x="131" y="129"/>
                    <a:pt x="131" y="129"/>
                    <a:pt x="131" y="129"/>
                  </a:cubicBezTo>
                  <a:cubicBezTo>
                    <a:pt x="130" y="130"/>
                    <a:pt x="130" y="130"/>
                    <a:pt x="130" y="130"/>
                  </a:cubicBezTo>
                  <a:cubicBezTo>
                    <a:pt x="129" y="130"/>
                    <a:pt x="129" y="130"/>
                    <a:pt x="129" y="130"/>
                  </a:cubicBezTo>
                  <a:cubicBezTo>
                    <a:pt x="129" y="129"/>
                    <a:pt x="129" y="129"/>
                    <a:pt x="129" y="129"/>
                  </a:cubicBezTo>
                  <a:cubicBezTo>
                    <a:pt x="128" y="129"/>
                    <a:pt x="128" y="129"/>
                    <a:pt x="128" y="129"/>
                  </a:cubicBezTo>
                  <a:cubicBezTo>
                    <a:pt x="127" y="129"/>
                    <a:pt x="127" y="129"/>
                    <a:pt x="127" y="129"/>
                  </a:cubicBezTo>
                  <a:cubicBezTo>
                    <a:pt x="128" y="130"/>
                    <a:pt x="128" y="130"/>
                    <a:pt x="128" y="130"/>
                  </a:cubicBezTo>
                  <a:cubicBezTo>
                    <a:pt x="128" y="130"/>
                    <a:pt x="128" y="130"/>
                    <a:pt x="128" y="130"/>
                  </a:cubicBezTo>
                  <a:cubicBezTo>
                    <a:pt x="128" y="131"/>
                    <a:pt x="128" y="131"/>
                    <a:pt x="128" y="131"/>
                  </a:cubicBezTo>
                  <a:cubicBezTo>
                    <a:pt x="127" y="130"/>
                    <a:pt x="127" y="130"/>
                    <a:pt x="127" y="130"/>
                  </a:cubicBezTo>
                  <a:cubicBezTo>
                    <a:pt x="126" y="131"/>
                    <a:pt x="126" y="131"/>
                    <a:pt x="126" y="131"/>
                  </a:cubicBezTo>
                  <a:cubicBezTo>
                    <a:pt x="126" y="131"/>
                    <a:pt x="126" y="131"/>
                    <a:pt x="126" y="131"/>
                  </a:cubicBezTo>
                  <a:cubicBezTo>
                    <a:pt x="125" y="131"/>
                    <a:pt x="125" y="131"/>
                    <a:pt x="125" y="131"/>
                  </a:cubicBezTo>
                  <a:cubicBezTo>
                    <a:pt x="125" y="131"/>
                    <a:pt x="125" y="131"/>
                    <a:pt x="125" y="131"/>
                  </a:cubicBezTo>
                  <a:cubicBezTo>
                    <a:pt x="125" y="132"/>
                    <a:pt x="125" y="132"/>
                    <a:pt x="125" y="132"/>
                  </a:cubicBezTo>
                  <a:cubicBezTo>
                    <a:pt x="125" y="132"/>
                    <a:pt x="125" y="132"/>
                    <a:pt x="125" y="132"/>
                  </a:cubicBezTo>
                  <a:cubicBezTo>
                    <a:pt x="124" y="133"/>
                    <a:pt x="124" y="133"/>
                    <a:pt x="124" y="133"/>
                  </a:cubicBezTo>
                  <a:cubicBezTo>
                    <a:pt x="124" y="133"/>
                    <a:pt x="124" y="133"/>
                    <a:pt x="124" y="133"/>
                  </a:cubicBezTo>
                  <a:cubicBezTo>
                    <a:pt x="123" y="134"/>
                    <a:pt x="123" y="134"/>
                    <a:pt x="123" y="134"/>
                  </a:cubicBezTo>
                  <a:cubicBezTo>
                    <a:pt x="123" y="134"/>
                    <a:pt x="123" y="134"/>
                    <a:pt x="123" y="134"/>
                  </a:cubicBezTo>
                  <a:cubicBezTo>
                    <a:pt x="122" y="134"/>
                    <a:pt x="122" y="134"/>
                    <a:pt x="122" y="134"/>
                  </a:cubicBezTo>
                  <a:cubicBezTo>
                    <a:pt x="122" y="133"/>
                    <a:pt x="122" y="133"/>
                    <a:pt x="122" y="133"/>
                  </a:cubicBezTo>
                  <a:cubicBezTo>
                    <a:pt x="124" y="132"/>
                    <a:pt x="124" y="132"/>
                    <a:pt x="124" y="132"/>
                  </a:cubicBezTo>
                  <a:cubicBezTo>
                    <a:pt x="124" y="132"/>
                    <a:pt x="124" y="132"/>
                    <a:pt x="124" y="132"/>
                  </a:cubicBezTo>
                  <a:cubicBezTo>
                    <a:pt x="124" y="131"/>
                    <a:pt x="124" y="131"/>
                    <a:pt x="124" y="131"/>
                  </a:cubicBezTo>
                  <a:cubicBezTo>
                    <a:pt x="124" y="131"/>
                    <a:pt x="124" y="131"/>
                    <a:pt x="124" y="131"/>
                  </a:cubicBezTo>
                  <a:cubicBezTo>
                    <a:pt x="123" y="132"/>
                    <a:pt x="123" y="132"/>
                    <a:pt x="123" y="132"/>
                  </a:cubicBezTo>
                  <a:cubicBezTo>
                    <a:pt x="123" y="131"/>
                    <a:pt x="123" y="131"/>
                    <a:pt x="123" y="131"/>
                  </a:cubicBezTo>
                  <a:cubicBezTo>
                    <a:pt x="123" y="131"/>
                    <a:pt x="123" y="131"/>
                    <a:pt x="123" y="131"/>
                  </a:cubicBezTo>
                  <a:cubicBezTo>
                    <a:pt x="122" y="131"/>
                    <a:pt x="122" y="131"/>
                    <a:pt x="122" y="131"/>
                  </a:cubicBezTo>
                  <a:cubicBezTo>
                    <a:pt x="122" y="131"/>
                    <a:pt x="122" y="131"/>
                    <a:pt x="122" y="131"/>
                  </a:cubicBezTo>
                  <a:cubicBezTo>
                    <a:pt x="122" y="131"/>
                    <a:pt x="122" y="131"/>
                    <a:pt x="122" y="131"/>
                  </a:cubicBezTo>
                  <a:cubicBezTo>
                    <a:pt x="122" y="132"/>
                    <a:pt x="122" y="132"/>
                    <a:pt x="122" y="132"/>
                  </a:cubicBezTo>
                  <a:close/>
                  <a:moveTo>
                    <a:pt x="121" y="135"/>
                  </a:moveTo>
                  <a:cubicBezTo>
                    <a:pt x="121" y="135"/>
                    <a:pt x="121" y="135"/>
                    <a:pt x="121" y="135"/>
                  </a:cubicBezTo>
                  <a:cubicBezTo>
                    <a:pt x="121" y="135"/>
                    <a:pt x="121" y="135"/>
                    <a:pt x="121" y="135"/>
                  </a:cubicBezTo>
                  <a:cubicBezTo>
                    <a:pt x="121" y="135"/>
                    <a:pt x="121" y="135"/>
                    <a:pt x="121" y="135"/>
                  </a:cubicBezTo>
                  <a:close/>
                  <a:moveTo>
                    <a:pt x="118" y="136"/>
                  </a:moveTo>
                  <a:cubicBezTo>
                    <a:pt x="119" y="135"/>
                    <a:pt x="119" y="135"/>
                    <a:pt x="119" y="135"/>
                  </a:cubicBezTo>
                  <a:cubicBezTo>
                    <a:pt x="120" y="134"/>
                    <a:pt x="120" y="134"/>
                    <a:pt x="120" y="134"/>
                  </a:cubicBezTo>
                  <a:cubicBezTo>
                    <a:pt x="119" y="136"/>
                    <a:pt x="119" y="136"/>
                    <a:pt x="119" y="136"/>
                  </a:cubicBezTo>
                  <a:cubicBezTo>
                    <a:pt x="118" y="136"/>
                    <a:pt x="118" y="136"/>
                    <a:pt x="118" y="136"/>
                  </a:cubicBezTo>
                  <a:close/>
                  <a:moveTo>
                    <a:pt x="112" y="140"/>
                  </a:moveTo>
                  <a:cubicBezTo>
                    <a:pt x="112" y="140"/>
                    <a:pt x="112" y="140"/>
                    <a:pt x="112" y="140"/>
                  </a:cubicBezTo>
                  <a:cubicBezTo>
                    <a:pt x="112" y="140"/>
                    <a:pt x="112" y="140"/>
                    <a:pt x="112" y="140"/>
                  </a:cubicBezTo>
                  <a:cubicBezTo>
                    <a:pt x="113" y="139"/>
                    <a:pt x="113" y="139"/>
                    <a:pt x="113" y="139"/>
                  </a:cubicBezTo>
                  <a:cubicBezTo>
                    <a:pt x="113" y="140"/>
                    <a:pt x="113" y="140"/>
                    <a:pt x="113" y="140"/>
                  </a:cubicBezTo>
                  <a:cubicBezTo>
                    <a:pt x="112" y="140"/>
                    <a:pt x="112" y="140"/>
                    <a:pt x="112" y="140"/>
                  </a:cubicBezTo>
                  <a:close/>
                  <a:moveTo>
                    <a:pt x="109" y="133"/>
                  </a:moveTo>
                  <a:cubicBezTo>
                    <a:pt x="110" y="133"/>
                    <a:pt x="110" y="133"/>
                    <a:pt x="110" y="133"/>
                  </a:cubicBezTo>
                  <a:cubicBezTo>
                    <a:pt x="110" y="134"/>
                    <a:pt x="110" y="134"/>
                    <a:pt x="110" y="134"/>
                  </a:cubicBezTo>
                  <a:cubicBezTo>
                    <a:pt x="109" y="134"/>
                    <a:pt x="109" y="134"/>
                    <a:pt x="109" y="134"/>
                  </a:cubicBezTo>
                  <a:cubicBezTo>
                    <a:pt x="109" y="133"/>
                    <a:pt x="109" y="133"/>
                    <a:pt x="109" y="133"/>
                  </a:cubicBezTo>
                  <a:close/>
                  <a:moveTo>
                    <a:pt x="92" y="140"/>
                  </a:moveTo>
                  <a:cubicBezTo>
                    <a:pt x="91" y="140"/>
                    <a:pt x="92" y="140"/>
                    <a:pt x="92" y="140"/>
                  </a:cubicBezTo>
                  <a:cubicBezTo>
                    <a:pt x="92" y="140"/>
                    <a:pt x="92" y="140"/>
                    <a:pt x="92" y="140"/>
                  </a:cubicBezTo>
                  <a:cubicBezTo>
                    <a:pt x="92" y="140"/>
                    <a:pt x="92" y="140"/>
                    <a:pt x="92" y="140"/>
                  </a:cubicBezTo>
                  <a:close/>
                  <a:moveTo>
                    <a:pt x="90" y="140"/>
                  </a:moveTo>
                  <a:cubicBezTo>
                    <a:pt x="91" y="141"/>
                    <a:pt x="91" y="141"/>
                    <a:pt x="91" y="141"/>
                  </a:cubicBezTo>
                  <a:cubicBezTo>
                    <a:pt x="91" y="141"/>
                    <a:pt x="91" y="141"/>
                    <a:pt x="91" y="141"/>
                  </a:cubicBezTo>
                  <a:cubicBezTo>
                    <a:pt x="90" y="140"/>
                    <a:pt x="90" y="140"/>
                    <a:pt x="90" y="140"/>
                  </a:cubicBezTo>
                  <a:close/>
                  <a:moveTo>
                    <a:pt x="94" y="143"/>
                  </a:moveTo>
                  <a:cubicBezTo>
                    <a:pt x="95" y="144"/>
                    <a:pt x="95" y="144"/>
                    <a:pt x="95" y="144"/>
                  </a:cubicBezTo>
                  <a:cubicBezTo>
                    <a:pt x="94" y="144"/>
                    <a:pt x="94" y="144"/>
                    <a:pt x="94" y="144"/>
                  </a:cubicBezTo>
                  <a:cubicBezTo>
                    <a:pt x="94" y="144"/>
                    <a:pt x="94" y="144"/>
                    <a:pt x="94" y="144"/>
                  </a:cubicBezTo>
                  <a:cubicBezTo>
                    <a:pt x="94" y="143"/>
                    <a:pt x="94" y="143"/>
                    <a:pt x="94" y="143"/>
                  </a:cubicBezTo>
                  <a:close/>
                  <a:moveTo>
                    <a:pt x="94" y="143"/>
                  </a:moveTo>
                  <a:cubicBezTo>
                    <a:pt x="94" y="142"/>
                    <a:pt x="94" y="142"/>
                    <a:pt x="94" y="142"/>
                  </a:cubicBezTo>
                  <a:cubicBezTo>
                    <a:pt x="94" y="143"/>
                    <a:pt x="94" y="143"/>
                    <a:pt x="94" y="143"/>
                  </a:cubicBezTo>
                  <a:cubicBezTo>
                    <a:pt x="94" y="143"/>
                    <a:pt x="94" y="143"/>
                    <a:pt x="94" y="143"/>
                  </a:cubicBezTo>
                  <a:close/>
                  <a:moveTo>
                    <a:pt x="90" y="144"/>
                  </a:moveTo>
                  <a:cubicBezTo>
                    <a:pt x="91" y="143"/>
                    <a:pt x="91" y="143"/>
                    <a:pt x="91" y="143"/>
                  </a:cubicBezTo>
                  <a:cubicBezTo>
                    <a:pt x="91" y="142"/>
                    <a:pt x="91" y="142"/>
                    <a:pt x="91" y="142"/>
                  </a:cubicBezTo>
                  <a:cubicBezTo>
                    <a:pt x="92" y="142"/>
                    <a:pt x="92" y="142"/>
                    <a:pt x="92" y="142"/>
                  </a:cubicBezTo>
                  <a:cubicBezTo>
                    <a:pt x="93" y="142"/>
                    <a:pt x="93" y="142"/>
                    <a:pt x="93" y="142"/>
                  </a:cubicBezTo>
                  <a:cubicBezTo>
                    <a:pt x="92" y="142"/>
                    <a:pt x="92" y="142"/>
                    <a:pt x="92" y="142"/>
                  </a:cubicBezTo>
                  <a:cubicBezTo>
                    <a:pt x="92" y="143"/>
                    <a:pt x="92" y="143"/>
                    <a:pt x="92" y="143"/>
                  </a:cubicBezTo>
                  <a:cubicBezTo>
                    <a:pt x="91" y="144"/>
                    <a:pt x="91" y="144"/>
                    <a:pt x="91" y="144"/>
                  </a:cubicBezTo>
                  <a:cubicBezTo>
                    <a:pt x="90" y="144"/>
                    <a:pt x="90" y="144"/>
                    <a:pt x="90" y="144"/>
                  </a:cubicBezTo>
                  <a:close/>
                  <a:moveTo>
                    <a:pt x="89" y="142"/>
                  </a:moveTo>
                  <a:cubicBezTo>
                    <a:pt x="88" y="141"/>
                    <a:pt x="88" y="141"/>
                    <a:pt x="88" y="141"/>
                  </a:cubicBezTo>
                  <a:cubicBezTo>
                    <a:pt x="89" y="140"/>
                    <a:pt x="89" y="140"/>
                    <a:pt x="89" y="140"/>
                  </a:cubicBezTo>
                  <a:cubicBezTo>
                    <a:pt x="89" y="140"/>
                    <a:pt x="89" y="140"/>
                    <a:pt x="89" y="140"/>
                  </a:cubicBezTo>
                  <a:cubicBezTo>
                    <a:pt x="90" y="141"/>
                    <a:pt x="90" y="141"/>
                    <a:pt x="90" y="141"/>
                  </a:cubicBezTo>
                  <a:cubicBezTo>
                    <a:pt x="90" y="141"/>
                    <a:pt x="90" y="141"/>
                    <a:pt x="90" y="141"/>
                  </a:cubicBezTo>
                  <a:cubicBezTo>
                    <a:pt x="89" y="142"/>
                    <a:pt x="89" y="142"/>
                    <a:pt x="89" y="142"/>
                  </a:cubicBezTo>
                  <a:cubicBezTo>
                    <a:pt x="89" y="142"/>
                    <a:pt x="89" y="142"/>
                    <a:pt x="89" y="142"/>
                  </a:cubicBezTo>
                  <a:close/>
                  <a:moveTo>
                    <a:pt x="84" y="141"/>
                  </a:moveTo>
                  <a:cubicBezTo>
                    <a:pt x="85" y="141"/>
                    <a:pt x="85" y="141"/>
                    <a:pt x="85" y="141"/>
                  </a:cubicBezTo>
                  <a:cubicBezTo>
                    <a:pt x="85" y="142"/>
                    <a:pt x="85" y="142"/>
                    <a:pt x="85" y="142"/>
                  </a:cubicBezTo>
                  <a:cubicBezTo>
                    <a:pt x="85" y="142"/>
                    <a:pt x="85" y="142"/>
                    <a:pt x="85" y="142"/>
                  </a:cubicBezTo>
                  <a:cubicBezTo>
                    <a:pt x="84" y="141"/>
                    <a:pt x="84" y="141"/>
                    <a:pt x="84" y="141"/>
                  </a:cubicBezTo>
                  <a:close/>
                  <a:moveTo>
                    <a:pt x="82" y="143"/>
                  </a:moveTo>
                  <a:cubicBezTo>
                    <a:pt x="81" y="143"/>
                    <a:pt x="81" y="143"/>
                    <a:pt x="81" y="143"/>
                  </a:cubicBezTo>
                  <a:cubicBezTo>
                    <a:pt x="82" y="142"/>
                    <a:pt x="82" y="142"/>
                    <a:pt x="82" y="142"/>
                  </a:cubicBezTo>
                  <a:cubicBezTo>
                    <a:pt x="82" y="143"/>
                    <a:pt x="82" y="143"/>
                    <a:pt x="82" y="143"/>
                  </a:cubicBezTo>
                  <a:cubicBezTo>
                    <a:pt x="82" y="143"/>
                    <a:pt x="82" y="143"/>
                    <a:pt x="82" y="143"/>
                  </a:cubicBezTo>
                  <a:close/>
                  <a:moveTo>
                    <a:pt x="78" y="145"/>
                  </a:moveTo>
                  <a:cubicBezTo>
                    <a:pt x="79" y="146"/>
                    <a:pt x="79" y="146"/>
                    <a:pt x="79" y="146"/>
                  </a:cubicBezTo>
                  <a:cubicBezTo>
                    <a:pt x="79" y="146"/>
                    <a:pt x="79" y="146"/>
                    <a:pt x="79" y="146"/>
                  </a:cubicBezTo>
                  <a:cubicBezTo>
                    <a:pt x="78" y="146"/>
                    <a:pt x="78" y="146"/>
                    <a:pt x="78" y="146"/>
                  </a:cubicBezTo>
                  <a:cubicBezTo>
                    <a:pt x="78" y="145"/>
                    <a:pt x="78" y="145"/>
                    <a:pt x="78" y="145"/>
                  </a:cubicBezTo>
                  <a:close/>
                  <a:moveTo>
                    <a:pt x="0" y="159"/>
                  </a:moveTo>
                  <a:cubicBezTo>
                    <a:pt x="0" y="160"/>
                    <a:pt x="0" y="160"/>
                    <a:pt x="0" y="160"/>
                  </a:cubicBezTo>
                  <a:cubicBezTo>
                    <a:pt x="1" y="159"/>
                    <a:pt x="1" y="159"/>
                    <a:pt x="1" y="159"/>
                  </a:cubicBezTo>
                  <a:cubicBezTo>
                    <a:pt x="0" y="159"/>
                    <a:pt x="0" y="159"/>
                    <a:pt x="0" y="159"/>
                  </a:cubicBezTo>
                  <a:close/>
                  <a:moveTo>
                    <a:pt x="1" y="157"/>
                  </a:moveTo>
                  <a:cubicBezTo>
                    <a:pt x="0" y="158"/>
                    <a:pt x="0" y="158"/>
                    <a:pt x="0" y="158"/>
                  </a:cubicBezTo>
                  <a:cubicBezTo>
                    <a:pt x="1" y="158"/>
                    <a:pt x="1" y="158"/>
                    <a:pt x="1" y="158"/>
                  </a:cubicBezTo>
                  <a:cubicBezTo>
                    <a:pt x="2" y="157"/>
                    <a:pt x="2" y="157"/>
                    <a:pt x="2" y="157"/>
                  </a:cubicBezTo>
                  <a:cubicBezTo>
                    <a:pt x="1" y="157"/>
                    <a:pt x="1" y="157"/>
                    <a:pt x="1" y="157"/>
                  </a:cubicBezTo>
                  <a:close/>
                  <a:moveTo>
                    <a:pt x="2" y="155"/>
                  </a:moveTo>
                  <a:cubicBezTo>
                    <a:pt x="3" y="156"/>
                    <a:pt x="3" y="156"/>
                    <a:pt x="3" y="156"/>
                  </a:cubicBezTo>
                  <a:cubicBezTo>
                    <a:pt x="3" y="155"/>
                    <a:pt x="3" y="155"/>
                    <a:pt x="3" y="155"/>
                  </a:cubicBezTo>
                  <a:cubicBezTo>
                    <a:pt x="2" y="155"/>
                    <a:pt x="2" y="155"/>
                    <a:pt x="2" y="155"/>
                  </a:cubicBezTo>
                  <a:close/>
                  <a:moveTo>
                    <a:pt x="8" y="156"/>
                  </a:moveTo>
                  <a:cubicBezTo>
                    <a:pt x="7" y="155"/>
                    <a:pt x="7" y="155"/>
                    <a:pt x="7" y="155"/>
                  </a:cubicBezTo>
                  <a:cubicBezTo>
                    <a:pt x="6" y="155"/>
                    <a:pt x="6" y="155"/>
                    <a:pt x="6" y="155"/>
                  </a:cubicBezTo>
                  <a:cubicBezTo>
                    <a:pt x="5" y="155"/>
                    <a:pt x="5" y="155"/>
                    <a:pt x="5" y="155"/>
                  </a:cubicBezTo>
                  <a:cubicBezTo>
                    <a:pt x="5" y="156"/>
                    <a:pt x="5" y="156"/>
                    <a:pt x="5" y="156"/>
                  </a:cubicBezTo>
                  <a:cubicBezTo>
                    <a:pt x="6" y="156"/>
                    <a:pt x="6" y="156"/>
                    <a:pt x="6" y="156"/>
                  </a:cubicBezTo>
                  <a:cubicBezTo>
                    <a:pt x="6" y="156"/>
                    <a:pt x="6" y="156"/>
                    <a:pt x="6" y="156"/>
                  </a:cubicBezTo>
                  <a:cubicBezTo>
                    <a:pt x="6" y="157"/>
                    <a:pt x="6" y="157"/>
                    <a:pt x="6" y="157"/>
                  </a:cubicBezTo>
                  <a:cubicBezTo>
                    <a:pt x="6" y="157"/>
                    <a:pt x="6" y="157"/>
                    <a:pt x="6" y="157"/>
                  </a:cubicBezTo>
                  <a:cubicBezTo>
                    <a:pt x="7" y="156"/>
                    <a:pt x="7" y="156"/>
                    <a:pt x="7" y="156"/>
                  </a:cubicBezTo>
                  <a:cubicBezTo>
                    <a:pt x="8" y="156"/>
                    <a:pt x="8" y="156"/>
                    <a:pt x="8" y="156"/>
                  </a:cubicBezTo>
                  <a:close/>
                  <a:moveTo>
                    <a:pt x="8" y="157"/>
                  </a:moveTo>
                  <a:cubicBezTo>
                    <a:pt x="9" y="158"/>
                    <a:pt x="9" y="158"/>
                    <a:pt x="9" y="158"/>
                  </a:cubicBezTo>
                  <a:cubicBezTo>
                    <a:pt x="10" y="157"/>
                    <a:pt x="10" y="157"/>
                    <a:pt x="10" y="157"/>
                  </a:cubicBezTo>
                  <a:cubicBezTo>
                    <a:pt x="10" y="156"/>
                    <a:pt x="10" y="156"/>
                    <a:pt x="10" y="156"/>
                  </a:cubicBezTo>
                  <a:cubicBezTo>
                    <a:pt x="10" y="156"/>
                    <a:pt x="10" y="156"/>
                    <a:pt x="10" y="156"/>
                  </a:cubicBezTo>
                  <a:cubicBezTo>
                    <a:pt x="10" y="156"/>
                    <a:pt x="10" y="156"/>
                    <a:pt x="10" y="156"/>
                  </a:cubicBezTo>
                  <a:cubicBezTo>
                    <a:pt x="9" y="156"/>
                    <a:pt x="9" y="156"/>
                    <a:pt x="9" y="156"/>
                  </a:cubicBezTo>
                  <a:cubicBezTo>
                    <a:pt x="9" y="157"/>
                    <a:pt x="9" y="157"/>
                    <a:pt x="9" y="157"/>
                  </a:cubicBezTo>
                  <a:cubicBezTo>
                    <a:pt x="8" y="157"/>
                    <a:pt x="8" y="157"/>
                    <a:pt x="8" y="157"/>
                  </a:cubicBezTo>
                  <a:close/>
                  <a:moveTo>
                    <a:pt x="13" y="157"/>
                  </a:moveTo>
                  <a:cubicBezTo>
                    <a:pt x="12" y="156"/>
                    <a:pt x="12" y="156"/>
                    <a:pt x="12" y="156"/>
                  </a:cubicBezTo>
                  <a:cubicBezTo>
                    <a:pt x="12" y="156"/>
                    <a:pt x="12" y="156"/>
                    <a:pt x="12" y="156"/>
                  </a:cubicBezTo>
                  <a:cubicBezTo>
                    <a:pt x="12" y="157"/>
                    <a:pt x="12" y="157"/>
                    <a:pt x="12" y="157"/>
                  </a:cubicBezTo>
                  <a:cubicBezTo>
                    <a:pt x="11" y="157"/>
                    <a:pt x="11" y="157"/>
                    <a:pt x="11" y="157"/>
                  </a:cubicBezTo>
                  <a:cubicBezTo>
                    <a:pt x="11" y="158"/>
                    <a:pt x="11" y="158"/>
                    <a:pt x="11" y="158"/>
                  </a:cubicBezTo>
                  <a:cubicBezTo>
                    <a:pt x="12" y="158"/>
                    <a:pt x="12" y="158"/>
                    <a:pt x="12" y="158"/>
                  </a:cubicBezTo>
                  <a:cubicBezTo>
                    <a:pt x="13" y="157"/>
                    <a:pt x="13" y="157"/>
                    <a:pt x="13" y="157"/>
                  </a:cubicBezTo>
                  <a:close/>
                  <a:moveTo>
                    <a:pt x="23" y="157"/>
                  </a:moveTo>
                  <a:cubicBezTo>
                    <a:pt x="23" y="156"/>
                    <a:pt x="23" y="156"/>
                    <a:pt x="23" y="156"/>
                  </a:cubicBezTo>
                  <a:cubicBezTo>
                    <a:pt x="24" y="155"/>
                    <a:pt x="24" y="155"/>
                    <a:pt x="24" y="155"/>
                  </a:cubicBezTo>
                  <a:cubicBezTo>
                    <a:pt x="24" y="155"/>
                    <a:pt x="24" y="155"/>
                    <a:pt x="24" y="155"/>
                  </a:cubicBezTo>
                  <a:cubicBezTo>
                    <a:pt x="23" y="154"/>
                    <a:pt x="23" y="154"/>
                    <a:pt x="23" y="154"/>
                  </a:cubicBezTo>
                  <a:cubicBezTo>
                    <a:pt x="22" y="155"/>
                    <a:pt x="22" y="155"/>
                    <a:pt x="22" y="155"/>
                  </a:cubicBezTo>
                  <a:cubicBezTo>
                    <a:pt x="22" y="156"/>
                    <a:pt x="22" y="156"/>
                    <a:pt x="22" y="156"/>
                  </a:cubicBezTo>
                  <a:cubicBezTo>
                    <a:pt x="22" y="156"/>
                    <a:pt x="22" y="156"/>
                    <a:pt x="22" y="156"/>
                  </a:cubicBezTo>
                  <a:cubicBezTo>
                    <a:pt x="21" y="156"/>
                    <a:pt x="21" y="156"/>
                    <a:pt x="21" y="156"/>
                  </a:cubicBezTo>
                  <a:cubicBezTo>
                    <a:pt x="21" y="156"/>
                    <a:pt x="21" y="156"/>
                    <a:pt x="21" y="156"/>
                  </a:cubicBezTo>
                  <a:cubicBezTo>
                    <a:pt x="20" y="156"/>
                    <a:pt x="20" y="156"/>
                    <a:pt x="20" y="156"/>
                  </a:cubicBezTo>
                  <a:cubicBezTo>
                    <a:pt x="19" y="156"/>
                    <a:pt x="19" y="156"/>
                    <a:pt x="19" y="156"/>
                  </a:cubicBezTo>
                  <a:cubicBezTo>
                    <a:pt x="19" y="156"/>
                    <a:pt x="19" y="156"/>
                    <a:pt x="19" y="156"/>
                  </a:cubicBezTo>
                  <a:cubicBezTo>
                    <a:pt x="20" y="157"/>
                    <a:pt x="20" y="157"/>
                    <a:pt x="20" y="157"/>
                  </a:cubicBezTo>
                  <a:cubicBezTo>
                    <a:pt x="20" y="157"/>
                    <a:pt x="20" y="157"/>
                    <a:pt x="20" y="157"/>
                  </a:cubicBezTo>
                  <a:cubicBezTo>
                    <a:pt x="21" y="157"/>
                    <a:pt x="21" y="157"/>
                    <a:pt x="21" y="157"/>
                  </a:cubicBezTo>
                  <a:cubicBezTo>
                    <a:pt x="22" y="156"/>
                    <a:pt x="22" y="156"/>
                    <a:pt x="22" y="156"/>
                  </a:cubicBezTo>
                  <a:cubicBezTo>
                    <a:pt x="23" y="157"/>
                    <a:pt x="23" y="157"/>
                    <a:pt x="23" y="157"/>
                  </a:cubicBezTo>
                  <a:close/>
                  <a:moveTo>
                    <a:pt x="25" y="157"/>
                  </a:moveTo>
                  <a:cubicBezTo>
                    <a:pt x="27" y="157"/>
                    <a:pt x="27" y="157"/>
                    <a:pt x="27" y="157"/>
                  </a:cubicBezTo>
                  <a:cubicBezTo>
                    <a:pt x="28" y="157"/>
                    <a:pt x="28" y="157"/>
                    <a:pt x="28" y="157"/>
                  </a:cubicBezTo>
                  <a:cubicBezTo>
                    <a:pt x="28" y="158"/>
                    <a:pt x="28" y="158"/>
                    <a:pt x="28" y="158"/>
                  </a:cubicBezTo>
                  <a:cubicBezTo>
                    <a:pt x="27" y="158"/>
                    <a:pt x="27" y="158"/>
                    <a:pt x="27" y="158"/>
                  </a:cubicBezTo>
                  <a:cubicBezTo>
                    <a:pt x="25" y="157"/>
                    <a:pt x="25" y="157"/>
                    <a:pt x="25" y="157"/>
                  </a:cubicBezTo>
                  <a:cubicBezTo>
                    <a:pt x="24" y="157"/>
                    <a:pt x="24" y="157"/>
                    <a:pt x="24" y="157"/>
                  </a:cubicBezTo>
                  <a:cubicBezTo>
                    <a:pt x="24" y="157"/>
                    <a:pt x="24" y="157"/>
                    <a:pt x="24" y="157"/>
                  </a:cubicBezTo>
                  <a:cubicBezTo>
                    <a:pt x="24" y="157"/>
                    <a:pt x="25" y="157"/>
                    <a:pt x="25" y="157"/>
                  </a:cubicBezTo>
                  <a:close/>
                  <a:moveTo>
                    <a:pt x="32" y="156"/>
                  </a:moveTo>
                  <a:cubicBezTo>
                    <a:pt x="31" y="155"/>
                    <a:pt x="31" y="155"/>
                    <a:pt x="31" y="155"/>
                  </a:cubicBezTo>
                  <a:cubicBezTo>
                    <a:pt x="30" y="155"/>
                    <a:pt x="30" y="155"/>
                    <a:pt x="30" y="155"/>
                  </a:cubicBezTo>
                  <a:cubicBezTo>
                    <a:pt x="30" y="156"/>
                    <a:pt x="30" y="156"/>
                    <a:pt x="30" y="156"/>
                  </a:cubicBezTo>
                  <a:cubicBezTo>
                    <a:pt x="31" y="156"/>
                    <a:pt x="31" y="156"/>
                    <a:pt x="31" y="156"/>
                  </a:cubicBezTo>
                  <a:cubicBezTo>
                    <a:pt x="32" y="156"/>
                    <a:pt x="32" y="156"/>
                    <a:pt x="32" y="156"/>
                  </a:cubicBezTo>
                  <a:close/>
                  <a:moveTo>
                    <a:pt x="37" y="156"/>
                  </a:moveTo>
                  <a:cubicBezTo>
                    <a:pt x="37" y="155"/>
                    <a:pt x="37" y="155"/>
                    <a:pt x="37" y="155"/>
                  </a:cubicBezTo>
                  <a:cubicBezTo>
                    <a:pt x="36" y="155"/>
                    <a:pt x="36" y="155"/>
                    <a:pt x="36" y="155"/>
                  </a:cubicBezTo>
                  <a:cubicBezTo>
                    <a:pt x="37" y="156"/>
                    <a:pt x="37" y="156"/>
                    <a:pt x="37" y="156"/>
                  </a:cubicBezTo>
                  <a:close/>
                  <a:moveTo>
                    <a:pt x="40" y="154"/>
                  </a:moveTo>
                  <a:cubicBezTo>
                    <a:pt x="39" y="154"/>
                    <a:pt x="39" y="154"/>
                    <a:pt x="39" y="154"/>
                  </a:cubicBezTo>
                  <a:cubicBezTo>
                    <a:pt x="39" y="154"/>
                    <a:pt x="39" y="154"/>
                    <a:pt x="39" y="154"/>
                  </a:cubicBezTo>
                  <a:cubicBezTo>
                    <a:pt x="39" y="155"/>
                    <a:pt x="39" y="155"/>
                    <a:pt x="39" y="155"/>
                  </a:cubicBezTo>
                  <a:cubicBezTo>
                    <a:pt x="40" y="154"/>
                    <a:pt x="40" y="154"/>
                    <a:pt x="40" y="154"/>
                  </a:cubicBezTo>
                  <a:cubicBezTo>
                    <a:pt x="40" y="154"/>
                    <a:pt x="40" y="154"/>
                    <a:pt x="40" y="154"/>
                  </a:cubicBezTo>
                  <a:close/>
                  <a:moveTo>
                    <a:pt x="43" y="154"/>
                  </a:moveTo>
                  <a:cubicBezTo>
                    <a:pt x="42" y="154"/>
                    <a:pt x="42" y="154"/>
                    <a:pt x="42" y="154"/>
                  </a:cubicBezTo>
                  <a:cubicBezTo>
                    <a:pt x="41" y="154"/>
                    <a:pt x="41" y="154"/>
                    <a:pt x="41" y="154"/>
                  </a:cubicBezTo>
                  <a:cubicBezTo>
                    <a:pt x="42" y="154"/>
                    <a:pt x="42" y="154"/>
                    <a:pt x="42" y="154"/>
                  </a:cubicBezTo>
                  <a:cubicBezTo>
                    <a:pt x="43" y="154"/>
                    <a:pt x="43" y="154"/>
                    <a:pt x="43" y="154"/>
                  </a:cubicBezTo>
                  <a:close/>
                  <a:moveTo>
                    <a:pt x="43" y="153"/>
                  </a:moveTo>
                  <a:cubicBezTo>
                    <a:pt x="43" y="152"/>
                    <a:pt x="43" y="152"/>
                    <a:pt x="43" y="152"/>
                  </a:cubicBezTo>
                  <a:cubicBezTo>
                    <a:pt x="42" y="153"/>
                    <a:pt x="42" y="153"/>
                    <a:pt x="42" y="153"/>
                  </a:cubicBezTo>
                  <a:cubicBezTo>
                    <a:pt x="43" y="153"/>
                    <a:pt x="43" y="153"/>
                    <a:pt x="43" y="153"/>
                  </a:cubicBezTo>
                  <a:close/>
                  <a:moveTo>
                    <a:pt x="43" y="153"/>
                  </a:moveTo>
                  <a:cubicBezTo>
                    <a:pt x="44" y="154"/>
                    <a:pt x="44" y="154"/>
                    <a:pt x="44" y="154"/>
                  </a:cubicBezTo>
                  <a:cubicBezTo>
                    <a:pt x="44" y="153"/>
                    <a:pt x="44" y="153"/>
                    <a:pt x="44" y="153"/>
                  </a:cubicBezTo>
                  <a:cubicBezTo>
                    <a:pt x="44" y="153"/>
                    <a:pt x="44" y="153"/>
                    <a:pt x="44" y="153"/>
                  </a:cubicBezTo>
                  <a:cubicBezTo>
                    <a:pt x="43" y="153"/>
                    <a:pt x="43" y="153"/>
                    <a:pt x="43" y="153"/>
                  </a:cubicBezTo>
                  <a:close/>
                  <a:moveTo>
                    <a:pt x="53" y="149"/>
                  </a:moveTo>
                  <a:cubicBezTo>
                    <a:pt x="54" y="150"/>
                    <a:pt x="54" y="150"/>
                    <a:pt x="54" y="150"/>
                  </a:cubicBezTo>
                  <a:cubicBezTo>
                    <a:pt x="54" y="150"/>
                    <a:pt x="54" y="150"/>
                    <a:pt x="54" y="150"/>
                  </a:cubicBezTo>
                  <a:cubicBezTo>
                    <a:pt x="53" y="150"/>
                    <a:pt x="53" y="150"/>
                    <a:pt x="53" y="150"/>
                  </a:cubicBezTo>
                  <a:cubicBezTo>
                    <a:pt x="53" y="151"/>
                    <a:pt x="53" y="151"/>
                    <a:pt x="53" y="151"/>
                  </a:cubicBezTo>
                  <a:cubicBezTo>
                    <a:pt x="52" y="152"/>
                    <a:pt x="52" y="152"/>
                    <a:pt x="52" y="152"/>
                  </a:cubicBezTo>
                  <a:cubicBezTo>
                    <a:pt x="50" y="153"/>
                    <a:pt x="50" y="153"/>
                    <a:pt x="50" y="153"/>
                  </a:cubicBezTo>
                  <a:cubicBezTo>
                    <a:pt x="49" y="153"/>
                    <a:pt x="49" y="153"/>
                    <a:pt x="49" y="153"/>
                  </a:cubicBezTo>
                  <a:cubicBezTo>
                    <a:pt x="48" y="154"/>
                    <a:pt x="48" y="154"/>
                    <a:pt x="48" y="154"/>
                  </a:cubicBezTo>
                  <a:cubicBezTo>
                    <a:pt x="46" y="154"/>
                    <a:pt x="46" y="154"/>
                    <a:pt x="46" y="154"/>
                  </a:cubicBezTo>
                  <a:cubicBezTo>
                    <a:pt x="47" y="153"/>
                    <a:pt x="47" y="153"/>
                    <a:pt x="47" y="153"/>
                  </a:cubicBezTo>
                  <a:cubicBezTo>
                    <a:pt x="48" y="153"/>
                    <a:pt x="48" y="153"/>
                    <a:pt x="48" y="153"/>
                  </a:cubicBezTo>
                  <a:cubicBezTo>
                    <a:pt x="48" y="152"/>
                    <a:pt x="48" y="152"/>
                    <a:pt x="48" y="152"/>
                  </a:cubicBezTo>
                  <a:cubicBezTo>
                    <a:pt x="49" y="152"/>
                    <a:pt x="49" y="152"/>
                    <a:pt x="49" y="152"/>
                  </a:cubicBezTo>
                  <a:cubicBezTo>
                    <a:pt x="49" y="152"/>
                    <a:pt x="49" y="152"/>
                    <a:pt x="49" y="152"/>
                  </a:cubicBezTo>
                  <a:cubicBezTo>
                    <a:pt x="50" y="151"/>
                    <a:pt x="50" y="151"/>
                    <a:pt x="50" y="151"/>
                  </a:cubicBezTo>
                  <a:cubicBezTo>
                    <a:pt x="51" y="151"/>
                    <a:pt x="51" y="151"/>
                    <a:pt x="51" y="151"/>
                  </a:cubicBezTo>
                  <a:cubicBezTo>
                    <a:pt x="51" y="150"/>
                    <a:pt x="51" y="150"/>
                    <a:pt x="51" y="150"/>
                  </a:cubicBezTo>
                  <a:cubicBezTo>
                    <a:pt x="51" y="150"/>
                    <a:pt x="51" y="150"/>
                    <a:pt x="51" y="150"/>
                  </a:cubicBezTo>
                  <a:cubicBezTo>
                    <a:pt x="52" y="149"/>
                    <a:pt x="52" y="149"/>
                    <a:pt x="52" y="149"/>
                  </a:cubicBezTo>
                  <a:cubicBezTo>
                    <a:pt x="52" y="149"/>
                    <a:pt x="53" y="149"/>
                    <a:pt x="53" y="149"/>
                  </a:cubicBezTo>
                  <a:close/>
                  <a:moveTo>
                    <a:pt x="61" y="146"/>
                  </a:moveTo>
                  <a:cubicBezTo>
                    <a:pt x="60" y="146"/>
                    <a:pt x="60" y="146"/>
                    <a:pt x="60" y="146"/>
                  </a:cubicBezTo>
                  <a:cubicBezTo>
                    <a:pt x="59" y="147"/>
                    <a:pt x="59" y="147"/>
                    <a:pt x="59" y="147"/>
                  </a:cubicBezTo>
                  <a:cubicBezTo>
                    <a:pt x="59" y="148"/>
                    <a:pt x="59" y="148"/>
                    <a:pt x="59" y="148"/>
                  </a:cubicBezTo>
                  <a:cubicBezTo>
                    <a:pt x="60" y="148"/>
                    <a:pt x="60" y="148"/>
                    <a:pt x="60" y="148"/>
                  </a:cubicBezTo>
                  <a:cubicBezTo>
                    <a:pt x="59" y="149"/>
                    <a:pt x="59" y="149"/>
                    <a:pt x="59" y="149"/>
                  </a:cubicBezTo>
                  <a:cubicBezTo>
                    <a:pt x="59" y="148"/>
                    <a:pt x="59" y="148"/>
                    <a:pt x="59" y="148"/>
                  </a:cubicBezTo>
                  <a:cubicBezTo>
                    <a:pt x="58" y="149"/>
                    <a:pt x="58" y="149"/>
                    <a:pt x="58" y="149"/>
                  </a:cubicBezTo>
                  <a:cubicBezTo>
                    <a:pt x="58" y="149"/>
                    <a:pt x="58" y="149"/>
                    <a:pt x="58" y="149"/>
                  </a:cubicBezTo>
                  <a:cubicBezTo>
                    <a:pt x="57" y="149"/>
                    <a:pt x="57" y="149"/>
                    <a:pt x="57" y="149"/>
                  </a:cubicBezTo>
                  <a:cubicBezTo>
                    <a:pt x="57" y="150"/>
                    <a:pt x="57" y="150"/>
                    <a:pt x="57" y="150"/>
                  </a:cubicBezTo>
                  <a:cubicBezTo>
                    <a:pt x="56" y="150"/>
                    <a:pt x="56" y="150"/>
                    <a:pt x="56" y="150"/>
                  </a:cubicBezTo>
                  <a:cubicBezTo>
                    <a:pt x="55" y="151"/>
                    <a:pt x="55" y="151"/>
                    <a:pt x="55" y="151"/>
                  </a:cubicBezTo>
                  <a:cubicBezTo>
                    <a:pt x="54" y="151"/>
                    <a:pt x="54" y="151"/>
                    <a:pt x="54" y="151"/>
                  </a:cubicBezTo>
                  <a:cubicBezTo>
                    <a:pt x="54" y="151"/>
                    <a:pt x="54" y="151"/>
                    <a:pt x="54" y="151"/>
                  </a:cubicBezTo>
                  <a:cubicBezTo>
                    <a:pt x="54" y="152"/>
                    <a:pt x="54" y="152"/>
                    <a:pt x="54" y="152"/>
                  </a:cubicBezTo>
                  <a:cubicBezTo>
                    <a:pt x="56" y="152"/>
                    <a:pt x="56" y="152"/>
                    <a:pt x="56" y="152"/>
                  </a:cubicBezTo>
                  <a:cubicBezTo>
                    <a:pt x="57" y="151"/>
                    <a:pt x="57" y="151"/>
                    <a:pt x="57" y="151"/>
                  </a:cubicBezTo>
                  <a:cubicBezTo>
                    <a:pt x="58" y="150"/>
                    <a:pt x="58" y="150"/>
                    <a:pt x="58" y="150"/>
                  </a:cubicBezTo>
                  <a:cubicBezTo>
                    <a:pt x="58" y="151"/>
                    <a:pt x="58" y="151"/>
                    <a:pt x="58" y="151"/>
                  </a:cubicBezTo>
                  <a:cubicBezTo>
                    <a:pt x="58" y="151"/>
                    <a:pt x="58" y="151"/>
                    <a:pt x="58" y="151"/>
                  </a:cubicBezTo>
                  <a:cubicBezTo>
                    <a:pt x="59" y="150"/>
                    <a:pt x="59" y="150"/>
                    <a:pt x="59" y="150"/>
                  </a:cubicBezTo>
                  <a:cubicBezTo>
                    <a:pt x="59" y="150"/>
                    <a:pt x="59" y="150"/>
                    <a:pt x="59" y="150"/>
                  </a:cubicBezTo>
                  <a:cubicBezTo>
                    <a:pt x="60" y="150"/>
                    <a:pt x="60" y="150"/>
                    <a:pt x="60" y="150"/>
                  </a:cubicBezTo>
                  <a:cubicBezTo>
                    <a:pt x="60" y="150"/>
                    <a:pt x="60" y="150"/>
                    <a:pt x="60" y="150"/>
                  </a:cubicBezTo>
                  <a:cubicBezTo>
                    <a:pt x="60" y="150"/>
                    <a:pt x="60" y="150"/>
                    <a:pt x="60" y="150"/>
                  </a:cubicBezTo>
                  <a:cubicBezTo>
                    <a:pt x="61" y="149"/>
                    <a:pt x="61" y="149"/>
                    <a:pt x="61" y="149"/>
                  </a:cubicBezTo>
                  <a:cubicBezTo>
                    <a:pt x="62" y="149"/>
                    <a:pt x="62" y="149"/>
                    <a:pt x="62" y="149"/>
                  </a:cubicBezTo>
                  <a:cubicBezTo>
                    <a:pt x="62" y="149"/>
                    <a:pt x="62" y="149"/>
                    <a:pt x="62" y="149"/>
                  </a:cubicBezTo>
                  <a:cubicBezTo>
                    <a:pt x="61" y="148"/>
                    <a:pt x="61" y="148"/>
                    <a:pt x="61" y="148"/>
                  </a:cubicBezTo>
                  <a:cubicBezTo>
                    <a:pt x="62" y="148"/>
                    <a:pt x="62" y="148"/>
                    <a:pt x="62" y="148"/>
                  </a:cubicBezTo>
                  <a:cubicBezTo>
                    <a:pt x="62" y="147"/>
                    <a:pt x="62" y="147"/>
                    <a:pt x="62" y="147"/>
                  </a:cubicBezTo>
                  <a:cubicBezTo>
                    <a:pt x="61" y="147"/>
                    <a:pt x="61" y="147"/>
                    <a:pt x="61" y="147"/>
                  </a:cubicBezTo>
                  <a:cubicBezTo>
                    <a:pt x="61" y="146"/>
                    <a:pt x="61" y="146"/>
                    <a:pt x="61" y="146"/>
                  </a:cubicBezTo>
                  <a:close/>
                  <a:moveTo>
                    <a:pt x="64" y="148"/>
                  </a:moveTo>
                  <a:cubicBezTo>
                    <a:pt x="63" y="147"/>
                    <a:pt x="63" y="147"/>
                    <a:pt x="63" y="147"/>
                  </a:cubicBezTo>
                  <a:cubicBezTo>
                    <a:pt x="63" y="147"/>
                    <a:pt x="63" y="147"/>
                    <a:pt x="63" y="147"/>
                  </a:cubicBezTo>
                  <a:cubicBezTo>
                    <a:pt x="63" y="147"/>
                    <a:pt x="63" y="147"/>
                    <a:pt x="63" y="147"/>
                  </a:cubicBezTo>
                  <a:cubicBezTo>
                    <a:pt x="64" y="148"/>
                    <a:pt x="64" y="148"/>
                    <a:pt x="64" y="148"/>
                  </a:cubicBezTo>
                  <a:close/>
                  <a:moveTo>
                    <a:pt x="68" y="147"/>
                  </a:moveTo>
                  <a:cubicBezTo>
                    <a:pt x="68" y="147"/>
                    <a:pt x="68" y="147"/>
                    <a:pt x="68" y="147"/>
                  </a:cubicBezTo>
                  <a:cubicBezTo>
                    <a:pt x="69" y="147"/>
                    <a:pt x="69" y="147"/>
                    <a:pt x="69" y="147"/>
                  </a:cubicBezTo>
                  <a:cubicBezTo>
                    <a:pt x="69" y="147"/>
                    <a:pt x="69" y="147"/>
                    <a:pt x="69" y="147"/>
                  </a:cubicBezTo>
                  <a:cubicBezTo>
                    <a:pt x="68" y="147"/>
                    <a:pt x="68" y="147"/>
                    <a:pt x="68" y="147"/>
                  </a:cubicBezTo>
                  <a:cubicBezTo>
                    <a:pt x="68" y="147"/>
                    <a:pt x="68" y="147"/>
                    <a:pt x="68" y="147"/>
                  </a:cubicBezTo>
                  <a:close/>
                  <a:moveTo>
                    <a:pt x="66" y="147"/>
                  </a:moveTo>
                  <a:cubicBezTo>
                    <a:pt x="67" y="147"/>
                    <a:pt x="67" y="147"/>
                    <a:pt x="67" y="147"/>
                  </a:cubicBezTo>
                  <a:cubicBezTo>
                    <a:pt x="67" y="147"/>
                    <a:pt x="67" y="147"/>
                    <a:pt x="67" y="147"/>
                  </a:cubicBezTo>
                  <a:cubicBezTo>
                    <a:pt x="66" y="147"/>
                    <a:pt x="66" y="147"/>
                    <a:pt x="66" y="147"/>
                  </a:cubicBezTo>
                  <a:close/>
                  <a:moveTo>
                    <a:pt x="66" y="146"/>
                  </a:moveTo>
                  <a:cubicBezTo>
                    <a:pt x="66" y="146"/>
                    <a:pt x="66" y="146"/>
                    <a:pt x="66" y="146"/>
                  </a:cubicBezTo>
                  <a:cubicBezTo>
                    <a:pt x="66" y="145"/>
                    <a:pt x="66" y="145"/>
                    <a:pt x="66" y="145"/>
                  </a:cubicBezTo>
                  <a:cubicBezTo>
                    <a:pt x="66" y="145"/>
                    <a:pt x="66" y="145"/>
                    <a:pt x="66" y="145"/>
                  </a:cubicBezTo>
                  <a:cubicBezTo>
                    <a:pt x="67" y="146"/>
                    <a:pt x="67" y="146"/>
                    <a:pt x="67" y="146"/>
                  </a:cubicBezTo>
                  <a:cubicBezTo>
                    <a:pt x="66" y="146"/>
                    <a:pt x="66" y="146"/>
                    <a:pt x="66" y="146"/>
                  </a:cubicBezTo>
                  <a:close/>
                  <a:moveTo>
                    <a:pt x="65" y="146"/>
                  </a:moveTo>
                  <a:cubicBezTo>
                    <a:pt x="64" y="146"/>
                    <a:pt x="64" y="146"/>
                    <a:pt x="64" y="146"/>
                  </a:cubicBezTo>
                  <a:cubicBezTo>
                    <a:pt x="64" y="146"/>
                    <a:pt x="64" y="146"/>
                    <a:pt x="64" y="146"/>
                  </a:cubicBezTo>
                  <a:cubicBezTo>
                    <a:pt x="64" y="147"/>
                    <a:pt x="64" y="147"/>
                    <a:pt x="64" y="147"/>
                  </a:cubicBezTo>
                  <a:cubicBezTo>
                    <a:pt x="65" y="147"/>
                    <a:pt x="65" y="147"/>
                    <a:pt x="65" y="147"/>
                  </a:cubicBezTo>
                  <a:cubicBezTo>
                    <a:pt x="65" y="146"/>
                    <a:pt x="65" y="146"/>
                    <a:pt x="65" y="146"/>
                  </a:cubicBezTo>
                  <a:cubicBezTo>
                    <a:pt x="65" y="146"/>
                    <a:pt x="65" y="146"/>
                    <a:pt x="65" y="146"/>
                  </a:cubicBezTo>
                  <a:cubicBezTo>
                    <a:pt x="65" y="146"/>
                    <a:pt x="65" y="146"/>
                    <a:pt x="65" y="146"/>
                  </a:cubicBezTo>
                  <a:close/>
                  <a:moveTo>
                    <a:pt x="105" y="113"/>
                  </a:moveTo>
                  <a:cubicBezTo>
                    <a:pt x="105" y="113"/>
                    <a:pt x="105" y="113"/>
                    <a:pt x="105" y="113"/>
                  </a:cubicBezTo>
                  <a:cubicBezTo>
                    <a:pt x="106" y="112"/>
                    <a:pt x="106" y="112"/>
                    <a:pt x="106" y="112"/>
                  </a:cubicBezTo>
                  <a:cubicBezTo>
                    <a:pt x="106" y="113"/>
                    <a:pt x="106" y="113"/>
                    <a:pt x="106" y="113"/>
                  </a:cubicBezTo>
                  <a:cubicBezTo>
                    <a:pt x="105" y="113"/>
                    <a:pt x="105" y="113"/>
                    <a:pt x="105" y="113"/>
                  </a:cubicBezTo>
                  <a:close/>
                  <a:moveTo>
                    <a:pt x="104" y="113"/>
                  </a:moveTo>
                  <a:cubicBezTo>
                    <a:pt x="103" y="113"/>
                    <a:pt x="103" y="113"/>
                    <a:pt x="103" y="113"/>
                  </a:cubicBezTo>
                  <a:cubicBezTo>
                    <a:pt x="103" y="112"/>
                    <a:pt x="103" y="112"/>
                    <a:pt x="103" y="112"/>
                  </a:cubicBezTo>
                  <a:cubicBezTo>
                    <a:pt x="104" y="112"/>
                    <a:pt x="104" y="112"/>
                    <a:pt x="104" y="112"/>
                  </a:cubicBezTo>
                  <a:cubicBezTo>
                    <a:pt x="105" y="111"/>
                    <a:pt x="105" y="111"/>
                    <a:pt x="105" y="111"/>
                  </a:cubicBezTo>
                  <a:cubicBezTo>
                    <a:pt x="105" y="112"/>
                    <a:pt x="105" y="112"/>
                    <a:pt x="105" y="112"/>
                  </a:cubicBezTo>
                  <a:cubicBezTo>
                    <a:pt x="104" y="113"/>
                    <a:pt x="104" y="113"/>
                    <a:pt x="104" y="113"/>
                  </a:cubicBezTo>
                  <a:cubicBezTo>
                    <a:pt x="104" y="113"/>
                    <a:pt x="104" y="113"/>
                    <a:pt x="104" y="113"/>
                  </a:cubicBezTo>
                  <a:close/>
                  <a:moveTo>
                    <a:pt x="70" y="144"/>
                  </a:moveTo>
                  <a:cubicBezTo>
                    <a:pt x="70" y="143"/>
                    <a:pt x="70" y="143"/>
                    <a:pt x="70" y="143"/>
                  </a:cubicBezTo>
                  <a:cubicBezTo>
                    <a:pt x="70" y="143"/>
                    <a:pt x="70" y="143"/>
                    <a:pt x="70" y="143"/>
                  </a:cubicBezTo>
                  <a:cubicBezTo>
                    <a:pt x="71" y="143"/>
                    <a:pt x="71" y="143"/>
                    <a:pt x="71" y="143"/>
                  </a:cubicBezTo>
                  <a:cubicBezTo>
                    <a:pt x="72" y="142"/>
                    <a:pt x="72" y="142"/>
                    <a:pt x="72" y="142"/>
                  </a:cubicBezTo>
                  <a:cubicBezTo>
                    <a:pt x="72" y="142"/>
                    <a:pt x="72" y="142"/>
                    <a:pt x="72" y="142"/>
                  </a:cubicBezTo>
                  <a:cubicBezTo>
                    <a:pt x="73" y="141"/>
                    <a:pt x="73" y="141"/>
                    <a:pt x="73" y="141"/>
                  </a:cubicBezTo>
                  <a:cubicBezTo>
                    <a:pt x="73" y="141"/>
                    <a:pt x="73" y="141"/>
                    <a:pt x="73" y="141"/>
                  </a:cubicBezTo>
                  <a:cubicBezTo>
                    <a:pt x="74" y="141"/>
                    <a:pt x="74" y="141"/>
                    <a:pt x="74" y="141"/>
                  </a:cubicBezTo>
                  <a:cubicBezTo>
                    <a:pt x="74" y="141"/>
                    <a:pt x="74" y="141"/>
                    <a:pt x="74" y="141"/>
                  </a:cubicBezTo>
                  <a:cubicBezTo>
                    <a:pt x="75" y="141"/>
                    <a:pt x="75" y="141"/>
                    <a:pt x="75" y="141"/>
                  </a:cubicBezTo>
                  <a:cubicBezTo>
                    <a:pt x="76" y="141"/>
                    <a:pt x="76" y="141"/>
                    <a:pt x="76" y="141"/>
                  </a:cubicBezTo>
                  <a:cubicBezTo>
                    <a:pt x="76" y="141"/>
                    <a:pt x="76" y="141"/>
                    <a:pt x="76" y="141"/>
                  </a:cubicBezTo>
                  <a:cubicBezTo>
                    <a:pt x="77" y="141"/>
                    <a:pt x="77" y="141"/>
                    <a:pt x="77" y="141"/>
                  </a:cubicBezTo>
                  <a:cubicBezTo>
                    <a:pt x="78" y="141"/>
                    <a:pt x="78" y="141"/>
                    <a:pt x="78" y="141"/>
                  </a:cubicBezTo>
                  <a:cubicBezTo>
                    <a:pt x="77" y="142"/>
                    <a:pt x="77" y="142"/>
                    <a:pt x="77" y="142"/>
                  </a:cubicBezTo>
                  <a:cubicBezTo>
                    <a:pt x="78" y="143"/>
                    <a:pt x="78" y="143"/>
                    <a:pt x="78" y="143"/>
                  </a:cubicBezTo>
                  <a:cubicBezTo>
                    <a:pt x="78" y="143"/>
                    <a:pt x="78" y="143"/>
                    <a:pt x="78" y="143"/>
                  </a:cubicBezTo>
                  <a:cubicBezTo>
                    <a:pt x="77" y="143"/>
                    <a:pt x="77" y="143"/>
                    <a:pt x="77" y="143"/>
                  </a:cubicBezTo>
                  <a:cubicBezTo>
                    <a:pt x="77" y="144"/>
                    <a:pt x="77" y="144"/>
                    <a:pt x="77" y="144"/>
                  </a:cubicBezTo>
                  <a:cubicBezTo>
                    <a:pt x="75" y="144"/>
                    <a:pt x="75" y="144"/>
                    <a:pt x="75" y="144"/>
                  </a:cubicBezTo>
                  <a:cubicBezTo>
                    <a:pt x="74" y="144"/>
                    <a:pt x="74" y="144"/>
                    <a:pt x="74" y="144"/>
                  </a:cubicBezTo>
                  <a:cubicBezTo>
                    <a:pt x="73" y="144"/>
                    <a:pt x="73" y="144"/>
                    <a:pt x="73" y="144"/>
                  </a:cubicBezTo>
                  <a:cubicBezTo>
                    <a:pt x="72" y="145"/>
                    <a:pt x="72" y="145"/>
                    <a:pt x="72" y="145"/>
                  </a:cubicBezTo>
                  <a:cubicBezTo>
                    <a:pt x="71" y="145"/>
                    <a:pt x="71" y="145"/>
                    <a:pt x="71" y="145"/>
                  </a:cubicBezTo>
                  <a:cubicBezTo>
                    <a:pt x="71" y="145"/>
                    <a:pt x="71" y="145"/>
                    <a:pt x="71" y="145"/>
                  </a:cubicBezTo>
                  <a:cubicBezTo>
                    <a:pt x="70" y="144"/>
                    <a:pt x="70" y="144"/>
                    <a:pt x="70" y="144"/>
                  </a:cubicBezTo>
                  <a:close/>
                </a:path>
              </a:pathLst>
            </a:custGeom>
            <a:grpFill/>
            <a:ln>
              <a:noFill/>
            </a:ln>
          </p:spPr>
          <p:txBody>
            <a:bodyPr vert="horz" wrap="square" lIns="91440" tIns="45720" rIns="91440" bIns="45720" numCol="1" anchor="t" anchorCtr="0" compatLnSpc="1"/>
            <a:lstStyle/>
            <a:p>
              <a:endParaRPr lang="en-US"/>
            </a:p>
          </p:txBody>
        </p:sp>
        <p:sp>
          <p:nvSpPr>
            <p:cNvPr id="166" name="Rectangle 163">
              <a:extLst>
                <a:ext uri="{FF2B5EF4-FFF2-40B4-BE49-F238E27FC236}">
                  <a16:creationId xmlns="" xmlns:a16="http://schemas.microsoft.com/office/drawing/2014/main" id="{DD636457-AB5E-4149-B4D5-F699EEE24AB7}"/>
                </a:ext>
              </a:extLst>
            </p:cNvPr>
            <p:cNvSpPr>
              <a:spLocks noChangeArrowheads="1"/>
            </p:cNvSpPr>
            <p:nvPr/>
          </p:nvSpPr>
          <p:spPr bwMode="auto">
            <a:xfrm>
              <a:off x="2602388" y="2795127"/>
              <a:ext cx="3860" cy="3860"/>
            </a:xfrm>
            <a:prstGeom prst="rect">
              <a:avLst/>
            </a:prstGeom>
            <a:grpFill/>
            <a:ln>
              <a:noFill/>
            </a:ln>
          </p:spPr>
          <p:txBody>
            <a:bodyPr vert="horz" wrap="square" lIns="91440" tIns="45720" rIns="91440" bIns="45720" numCol="1" anchor="t" anchorCtr="0" compatLnSpc="1"/>
            <a:lstStyle/>
            <a:p>
              <a:endParaRPr lang="en-US"/>
            </a:p>
          </p:txBody>
        </p:sp>
        <p:sp>
          <p:nvSpPr>
            <p:cNvPr id="167" name="Freeform 164">
              <a:extLst>
                <a:ext uri="{FF2B5EF4-FFF2-40B4-BE49-F238E27FC236}">
                  <a16:creationId xmlns="" xmlns:a16="http://schemas.microsoft.com/office/drawing/2014/main" id="{238766DC-18A2-4AD9-90AF-702625EA8BF2}"/>
                </a:ext>
              </a:extLst>
            </p:cNvPr>
            <p:cNvSpPr/>
            <p:nvPr/>
          </p:nvSpPr>
          <p:spPr bwMode="auto">
            <a:xfrm>
              <a:off x="2664145" y="2813139"/>
              <a:ext cx="47606" cy="19300"/>
            </a:xfrm>
            <a:custGeom>
              <a:avLst/>
              <a:gdLst>
                <a:gd name="T0" fmla="*/ 3 w 37"/>
                <a:gd name="T1" fmla="*/ 0 h 15"/>
                <a:gd name="T2" fmla="*/ 7 w 37"/>
                <a:gd name="T3" fmla="*/ 0 h 15"/>
                <a:gd name="T4" fmla="*/ 14 w 37"/>
                <a:gd name="T5" fmla="*/ 0 h 15"/>
                <a:gd name="T6" fmla="*/ 26 w 37"/>
                <a:gd name="T7" fmla="*/ 0 h 15"/>
                <a:gd name="T8" fmla="*/ 29 w 37"/>
                <a:gd name="T9" fmla="*/ 4 h 15"/>
                <a:gd name="T10" fmla="*/ 33 w 37"/>
                <a:gd name="T11" fmla="*/ 8 h 15"/>
                <a:gd name="T12" fmla="*/ 37 w 37"/>
                <a:gd name="T13" fmla="*/ 8 h 15"/>
                <a:gd name="T14" fmla="*/ 37 w 37"/>
                <a:gd name="T15" fmla="*/ 12 h 15"/>
                <a:gd name="T16" fmla="*/ 29 w 37"/>
                <a:gd name="T17" fmla="*/ 12 h 15"/>
                <a:gd name="T18" fmla="*/ 29 w 37"/>
                <a:gd name="T19" fmla="*/ 8 h 15"/>
                <a:gd name="T20" fmla="*/ 26 w 37"/>
                <a:gd name="T21" fmla="*/ 12 h 15"/>
                <a:gd name="T22" fmla="*/ 26 w 37"/>
                <a:gd name="T23" fmla="*/ 12 h 15"/>
                <a:gd name="T24" fmla="*/ 26 w 37"/>
                <a:gd name="T25" fmla="*/ 12 h 15"/>
                <a:gd name="T26" fmla="*/ 22 w 37"/>
                <a:gd name="T27" fmla="*/ 12 h 15"/>
                <a:gd name="T28" fmla="*/ 22 w 37"/>
                <a:gd name="T29" fmla="*/ 15 h 15"/>
                <a:gd name="T30" fmla="*/ 18 w 37"/>
                <a:gd name="T31" fmla="*/ 15 h 15"/>
                <a:gd name="T32" fmla="*/ 14 w 37"/>
                <a:gd name="T33" fmla="*/ 12 h 15"/>
                <a:gd name="T34" fmla="*/ 11 w 37"/>
                <a:gd name="T35" fmla="*/ 12 h 15"/>
                <a:gd name="T36" fmla="*/ 7 w 37"/>
                <a:gd name="T37" fmla="*/ 12 h 15"/>
                <a:gd name="T38" fmla="*/ 7 w 37"/>
                <a:gd name="T39" fmla="*/ 8 h 15"/>
                <a:gd name="T40" fmla="*/ 3 w 37"/>
                <a:gd name="T41" fmla="*/ 4 h 15"/>
                <a:gd name="T42" fmla="*/ 3 w 37"/>
                <a:gd name="T43" fmla="*/ 8 h 15"/>
                <a:gd name="T44" fmla="*/ 0 w 37"/>
                <a:gd name="T45" fmla="*/ 4 h 15"/>
                <a:gd name="T46" fmla="*/ 0 w 37"/>
                <a:gd name="T47" fmla="*/ 0 h 15"/>
                <a:gd name="T48" fmla="*/ 3 w 37"/>
                <a:gd name="T49"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7" h="15">
                  <a:moveTo>
                    <a:pt x="3" y="0"/>
                  </a:moveTo>
                  <a:lnTo>
                    <a:pt x="7" y="0"/>
                  </a:lnTo>
                  <a:lnTo>
                    <a:pt x="14" y="0"/>
                  </a:lnTo>
                  <a:lnTo>
                    <a:pt x="26" y="0"/>
                  </a:lnTo>
                  <a:lnTo>
                    <a:pt x="29" y="4"/>
                  </a:lnTo>
                  <a:lnTo>
                    <a:pt x="33" y="8"/>
                  </a:lnTo>
                  <a:lnTo>
                    <a:pt x="37" y="8"/>
                  </a:lnTo>
                  <a:lnTo>
                    <a:pt x="37" y="12"/>
                  </a:lnTo>
                  <a:lnTo>
                    <a:pt x="29" y="12"/>
                  </a:lnTo>
                  <a:lnTo>
                    <a:pt x="29" y="8"/>
                  </a:lnTo>
                  <a:lnTo>
                    <a:pt x="26" y="12"/>
                  </a:lnTo>
                  <a:lnTo>
                    <a:pt x="26" y="12"/>
                  </a:lnTo>
                  <a:lnTo>
                    <a:pt x="26" y="12"/>
                  </a:lnTo>
                  <a:lnTo>
                    <a:pt x="22" y="12"/>
                  </a:lnTo>
                  <a:lnTo>
                    <a:pt x="22" y="15"/>
                  </a:lnTo>
                  <a:lnTo>
                    <a:pt x="18" y="15"/>
                  </a:lnTo>
                  <a:lnTo>
                    <a:pt x="14" y="12"/>
                  </a:lnTo>
                  <a:lnTo>
                    <a:pt x="11" y="12"/>
                  </a:lnTo>
                  <a:lnTo>
                    <a:pt x="7" y="12"/>
                  </a:lnTo>
                  <a:lnTo>
                    <a:pt x="7" y="8"/>
                  </a:lnTo>
                  <a:lnTo>
                    <a:pt x="3" y="4"/>
                  </a:lnTo>
                  <a:lnTo>
                    <a:pt x="3" y="8"/>
                  </a:lnTo>
                  <a:lnTo>
                    <a:pt x="0" y="4"/>
                  </a:lnTo>
                  <a:lnTo>
                    <a:pt x="0" y="0"/>
                  </a:lnTo>
                  <a:lnTo>
                    <a:pt x="3" y="0"/>
                  </a:lnTo>
                  <a:close/>
                </a:path>
              </a:pathLst>
            </a:custGeom>
            <a:grpFill/>
            <a:ln>
              <a:noFill/>
            </a:ln>
          </p:spPr>
          <p:txBody>
            <a:bodyPr vert="horz" wrap="square" lIns="91440" tIns="45720" rIns="91440" bIns="45720" numCol="1" anchor="t" anchorCtr="0" compatLnSpc="1"/>
            <a:lstStyle/>
            <a:p>
              <a:endParaRPr lang="en-US"/>
            </a:p>
          </p:txBody>
        </p:sp>
        <p:sp>
          <p:nvSpPr>
            <p:cNvPr id="168" name="Freeform 165">
              <a:extLst>
                <a:ext uri="{FF2B5EF4-FFF2-40B4-BE49-F238E27FC236}">
                  <a16:creationId xmlns="" xmlns:a16="http://schemas.microsoft.com/office/drawing/2014/main" id="{A3F48E69-16B1-4AA6-85FB-F082A816BA7A}"/>
                </a:ext>
              </a:extLst>
            </p:cNvPr>
            <p:cNvSpPr>
              <a:spLocks noEditPoints="1"/>
            </p:cNvSpPr>
            <p:nvPr/>
          </p:nvSpPr>
          <p:spPr bwMode="auto">
            <a:xfrm>
              <a:off x="2745202" y="2779687"/>
              <a:ext cx="61758" cy="43745"/>
            </a:xfrm>
            <a:custGeom>
              <a:avLst/>
              <a:gdLst>
                <a:gd name="T0" fmla="*/ 11 w 13"/>
                <a:gd name="T1" fmla="*/ 8 h 9"/>
                <a:gd name="T2" fmla="*/ 12 w 13"/>
                <a:gd name="T3" fmla="*/ 7 h 9"/>
                <a:gd name="T4" fmla="*/ 12 w 13"/>
                <a:gd name="T5" fmla="*/ 5 h 9"/>
                <a:gd name="T6" fmla="*/ 13 w 13"/>
                <a:gd name="T7" fmla="*/ 5 h 9"/>
                <a:gd name="T8" fmla="*/ 12 w 13"/>
                <a:gd name="T9" fmla="*/ 3 h 9"/>
                <a:gd name="T10" fmla="*/ 13 w 13"/>
                <a:gd name="T11" fmla="*/ 2 h 9"/>
                <a:gd name="T12" fmla="*/ 12 w 13"/>
                <a:gd name="T13" fmla="*/ 2 h 9"/>
                <a:gd name="T14" fmla="*/ 10 w 13"/>
                <a:gd name="T15" fmla="*/ 1 h 9"/>
                <a:gd name="T16" fmla="*/ 8 w 13"/>
                <a:gd name="T17" fmla="*/ 1 h 9"/>
                <a:gd name="T18" fmla="*/ 6 w 13"/>
                <a:gd name="T19" fmla="*/ 1 h 9"/>
                <a:gd name="T20" fmla="*/ 6 w 13"/>
                <a:gd name="T21" fmla="*/ 2 h 9"/>
                <a:gd name="T22" fmla="*/ 8 w 13"/>
                <a:gd name="T23" fmla="*/ 3 h 9"/>
                <a:gd name="T24" fmla="*/ 8 w 13"/>
                <a:gd name="T25" fmla="*/ 5 h 9"/>
                <a:gd name="T26" fmla="*/ 10 w 13"/>
                <a:gd name="T27" fmla="*/ 6 h 9"/>
                <a:gd name="T28" fmla="*/ 10 w 13"/>
                <a:gd name="T29" fmla="*/ 7 h 9"/>
                <a:gd name="T30" fmla="*/ 8 w 13"/>
                <a:gd name="T31" fmla="*/ 7 h 9"/>
                <a:gd name="T32" fmla="*/ 6 w 13"/>
                <a:gd name="T33" fmla="*/ 7 h 9"/>
                <a:gd name="T34" fmla="*/ 4 w 13"/>
                <a:gd name="T35" fmla="*/ 7 h 9"/>
                <a:gd name="T36" fmla="*/ 4 w 13"/>
                <a:gd name="T37" fmla="*/ 6 h 9"/>
                <a:gd name="T38" fmla="*/ 2 w 13"/>
                <a:gd name="T39" fmla="*/ 6 h 9"/>
                <a:gd name="T40" fmla="*/ 0 w 13"/>
                <a:gd name="T41" fmla="*/ 7 h 9"/>
                <a:gd name="T42" fmla="*/ 2 w 13"/>
                <a:gd name="T43" fmla="*/ 8 h 9"/>
                <a:gd name="T44" fmla="*/ 3 w 13"/>
                <a:gd name="T45" fmla="*/ 9 h 9"/>
                <a:gd name="T46" fmla="*/ 4 w 13"/>
                <a:gd name="T47" fmla="*/ 8 h 9"/>
                <a:gd name="T48" fmla="*/ 7 w 13"/>
                <a:gd name="T49" fmla="*/ 8 h 9"/>
                <a:gd name="T50" fmla="*/ 10 w 13"/>
                <a:gd name="T51" fmla="*/ 8 h 9"/>
                <a:gd name="T52" fmla="*/ 11 w 13"/>
                <a:gd name="T53" fmla="*/ 9 h 9"/>
                <a:gd name="T54" fmla="*/ 8 w 13"/>
                <a:gd name="T55" fmla="*/ 0 h 9"/>
                <a:gd name="T56" fmla="*/ 8 w 13"/>
                <a:gd name="T57" fmla="*/ 1 h 9"/>
                <a:gd name="T58" fmla="*/ 6 w 13"/>
                <a:gd name="T59" fmla="*/ 5 h 9"/>
                <a:gd name="T60" fmla="*/ 8 w 13"/>
                <a:gd name="T61" fmla="*/ 5 h 9"/>
                <a:gd name="T62" fmla="*/ 7 w 13"/>
                <a:gd name="T63"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 h="9">
                  <a:moveTo>
                    <a:pt x="11" y="9"/>
                  </a:moveTo>
                  <a:cubicBezTo>
                    <a:pt x="11" y="8"/>
                    <a:pt x="11" y="8"/>
                    <a:pt x="11" y="8"/>
                  </a:cubicBezTo>
                  <a:cubicBezTo>
                    <a:pt x="12" y="7"/>
                    <a:pt x="12" y="7"/>
                    <a:pt x="12" y="7"/>
                  </a:cubicBezTo>
                  <a:cubicBezTo>
                    <a:pt x="12" y="7"/>
                    <a:pt x="12" y="7"/>
                    <a:pt x="12" y="7"/>
                  </a:cubicBezTo>
                  <a:cubicBezTo>
                    <a:pt x="12" y="6"/>
                    <a:pt x="12" y="6"/>
                    <a:pt x="12" y="6"/>
                  </a:cubicBezTo>
                  <a:cubicBezTo>
                    <a:pt x="12" y="5"/>
                    <a:pt x="12" y="5"/>
                    <a:pt x="12" y="5"/>
                  </a:cubicBezTo>
                  <a:cubicBezTo>
                    <a:pt x="12" y="5"/>
                    <a:pt x="12" y="5"/>
                    <a:pt x="12" y="5"/>
                  </a:cubicBezTo>
                  <a:cubicBezTo>
                    <a:pt x="13" y="5"/>
                    <a:pt x="13" y="5"/>
                    <a:pt x="13" y="5"/>
                  </a:cubicBezTo>
                  <a:cubicBezTo>
                    <a:pt x="13" y="4"/>
                    <a:pt x="13" y="4"/>
                    <a:pt x="13" y="4"/>
                  </a:cubicBezTo>
                  <a:cubicBezTo>
                    <a:pt x="12" y="3"/>
                    <a:pt x="12" y="3"/>
                    <a:pt x="12" y="3"/>
                  </a:cubicBezTo>
                  <a:cubicBezTo>
                    <a:pt x="13" y="2"/>
                    <a:pt x="13" y="2"/>
                    <a:pt x="13" y="2"/>
                  </a:cubicBezTo>
                  <a:cubicBezTo>
                    <a:pt x="13" y="2"/>
                    <a:pt x="13" y="2"/>
                    <a:pt x="13" y="2"/>
                  </a:cubicBezTo>
                  <a:cubicBezTo>
                    <a:pt x="13" y="2"/>
                    <a:pt x="13" y="2"/>
                    <a:pt x="13" y="2"/>
                  </a:cubicBezTo>
                  <a:cubicBezTo>
                    <a:pt x="12" y="2"/>
                    <a:pt x="12" y="2"/>
                    <a:pt x="12" y="2"/>
                  </a:cubicBezTo>
                  <a:cubicBezTo>
                    <a:pt x="11" y="2"/>
                    <a:pt x="11" y="2"/>
                    <a:pt x="11" y="2"/>
                  </a:cubicBezTo>
                  <a:cubicBezTo>
                    <a:pt x="10" y="1"/>
                    <a:pt x="10" y="1"/>
                    <a:pt x="10" y="1"/>
                  </a:cubicBezTo>
                  <a:cubicBezTo>
                    <a:pt x="9" y="1"/>
                    <a:pt x="9" y="1"/>
                    <a:pt x="9" y="1"/>
                  </a:cubicBezTo>
                  <a:cubicBezTo>
                    <a:pt x="8" y="1"/>
                    <a:pt x="8" y="1"/>
                    <a:pt x="8" y="1"/>
                  </a:cubicBezTo>
                  <a:cubicBezTo>
                    <a:pt x="7" y="1"/>
                    <a:pt x="7" y="1"/>
                    <a:pt x="7" y="1"/>
                  </a:cubicBezTo>
                  <a:cubicBezTo>
                    <a:pt x="6" y="1"/>
                    <a:pt x="6" y="1"/>
                    <a:pt x="6" y="1"/>
                  </a:cubicBezTo>
                  <a:cubicBezTo>
                    <a:pt x="5" y="1"/>
                    <a:pt x="5" y="1"/>
                    <a:pt x="5" y="1"/>
                  </a:cubicBezTo>
                  <a:cubicBezTo>
                    <a:pt x="5" y="1"/>
                    <a:pt x="6" y="2"/>
                    <a:pt x="6" y="2"/>
                  </a:cubicBezTo>
                  <a:cubicBezTo>
                    <a:pt x="9" y="3"/>
                    <a:pt x="9" y="3"/>
                    <a:pt x="9" y="3"/>
                  </a:cubicBezTo>
                  <a:cubicBezTo>
                    <a:pt x="8" y="3"/>
                    <a:pt x="8" y="3"/>
                    <a:pt x="8" y="3"/>
                  </a:cubicBezTo>
                  <a:cubicBezTo>
                    <a:pt x="9" y="4"/>
                    <a:pt x="9" y="4"/>
                    <a:pt x="9" y="4"/>
                  </a:cubicBezTo>
                  <a:cubicBezTo>
                    <a:pt x="8" y="5"/>
                    <a:pt x="8" y="5"/>
                    <a:pt x="8" y="5"/>
                  </a:cubicBezTo>
                  <a:cubicBezTo>
                    <a:pt x="9" y="5"/>
                    <a:pt x="9" y="5"/>
                    <a:pt x="9" y="5"/>
                  </a:cubicBezTo>
                  <a:cubicBezTo>
                    <a:pt x="10" y="6"/>
                    <a:pt x="10" y="6"/>
                    <a:pt x="10" y="6"/>
                  </a:cubicBezTo>
                  <a:cubicBezTo>
                    <a:pt x="11" y="6"/>
                    <a:pt x="11" y="6"/>
                    <a:pt x="11" y="6"/>
                  </a:cubicBezTo>
                  <a:cubicBezTo>
                    <a:pt x="10" y="7"/>
                    <a:pt x="10" y="7"/>
                    <a:pt x="10" y="7"/>
                  </a:cubicBezTo>
                  <a:cubicBezTo>
                    <a:pt x="8" y="7"/>
                    <a:pt x="8" y="7"/>
                    <a:pt x="8" y="7"/>
                  </a:cubicBezTo>
                  <a:cubicBezTo>
                    <a:pt x="8" y="7"/>
                    <a:pt x="8" y="7"/>
                    <a:pt x="8" y="7"/>
                  </a:cubicBezTo>
                  <a:cubicBezTo>
                    <a:pt x="7" y="7"/>
                    <a:pt x="7" y="7"/>
                    <a:pt x="7" y="7"/>
                  </a:cubicBezTo>
                  <a:cubicBezTo>
                    <a:pt x="6" y="7"/>
                    <a:pt x="6" y="7"/>
                    <a:pt x="6" y="7"/>
                  </a:cubicBezTo>
                  <a:cubicBezTo>
                    <a:pt x="5" y="7"/>
                    <a:pt x="5" y="7"/>
                    <a:pt x="5" y="7"/>
                  </a:cubicBezTo>
                  <a:cubicBezTo>
                    <a:pt x="4" y="7"/>
                    <a:pt x="4" y="7"/>
                    <a:pt x="4" y="7"/>
                  </a:cubicBezTo>
                  <a:cubicBezTo>
                    <a:pt x="4" y="7"/>
                    <a:pt x="4" y="7"/>
                    <a:pt x="4" y="7"/>
                  </a:cubicBezTo>
                  <a:cubicBezTo>
                    <a:pt x="4" y="6"/>
                    <a:pt x="4" y="6"/>
                    <a:pt x="4" y="6"/>
                  </a:cubicBezTo>
                  <a:cubicBezTo>
                    <a:pt x="2" y="7"/>
                    <a:pt x="2" y="7"/>
                    <a:pt x="2" y="7"/>
                  </a:cubicBezTo>
                  <a:cubicBezTo>
                    <a:pt x="2" y="6"/>
                    <a:pt x="2" y="6"/>
                    <a:pt x="2" y="6"/>
                  </a:cubicBezTo>
                  <a:cubicBezTo>
                    <a:pt x="1" y="7"/>
                    <a:pt x="1" y="7"/>
                    <a:pt x="1" y="7"/>
                  </a:cubicBezTo>
                  <a:cubicBezTo>
                    <a:pt x="0" y="7"/>
                    <a:pt x="0" y="7"/>
                    <a:pt x="0" y="7"/>
                  </a:cubicBezTo>
                  <a:cubicBezTo>
                    <a:pt x="1" y="8"/>
                    <a:pt x="1" y="8"/>
                    <a:pt x="1" y="8"/>
                  </a:cubicBezTo>
                  <a:cubicBezTo>
                    <a:pt x="2" y="8"/>
                    <a:pt x="2" y="8"/>
                    <a:pt x="2" y="8"/>
                  </a:cubicBezTo>
                  <a:cubicBezTo>
                    <a:pt x="3" y="9"/>
                    <a:pt x="3" y="9"/>
                    <a:pt x="3" y="9"/>
                  </a:cubicBezTo>
                  <a:cubicBezTo>
                    <a:pt x="3" y="9"/>
                    <a:pt x="3" y="9"/>
                    <a:pt x="3" y="9"/>
                  </a:cubicBezTo>
                  <a:cubicBezTo>
                    <a:pt x="4" y="8"/>
                    <a:pt x="4" y="8"/>
                    <a:pt x="4" y="8"/>
                  </a:cubicBezTo>
                  <a:cubicBezTo>
                    <a:pt x="4" y="8"/>
                    <a:pt x="4" y="8"/>
                    <a:pt x="4" y="8"/>
                  </a:cubicBezTo>
                  <a:cubicBezTo>
                    <a:pt x="6" y="8"/>
                    <a:pt x="6" y="8"/>
                    <a:pt x="6" y="8"/>
                  </a:cubicBezTo>
                  <a:cubicBezTo>
                    <a:pt x="7" y="8"/>
                    <a:pt x="7" y="8"/>
                    <a:pt x="7" y="8"/>
                  </a:cubicBezTo>
                  <a:cubicBezTo>
                    <a:pt x="9" y="9"/>
                    <a:pt x="9" y="9"/>
                    <a:pt x="9" y="9"/>
                  </a:cubicBezTo>
                  <a:cubicBezTo>
                    <a:pt x="10" y="8"/>
                    <a:pt x="10" y="8"/>
                    <a:pt x="10" y="8"/>
                  </a:cubicBezTo>
                  <a:cubicBezTo>
                    <a:pt x="10" y="9"/>
                    <a:pt x="10" y="9"/>
                    <a:pt x="10" y="9"/>
                  </a:cubicBezTo>
                  <a:cubicBezTo>
                    <a:pt x="11" y="9"/>
                    <a:pt x="11" y="9"/>
                    <a:pt x="11" y="9"/>
                  </a:cubicBezTo>
                  <a:close/>
                  <a:moveTo>
                    <a:pt x="8" y="0"/>
                  </a:moveTo>
                  <a:cubicBezTo>
                    <a:pt x="8" y="0"/>
                    <a:pt x="8" y="0"/>
                    <a:pt x="8" y="0"/>
                  </a:cubicBezTo>
                  <a:cubicBezTo>
                    <a:pt x="10" y="1"/>
                    <a:pt x="10" y="1"/>
                    <a:pt x="10" y="1"/>
                  </a:cubicBezTo>
                  <a:cubicBezTo>
                    <a:pt x="8" y="1"/>
                    <a:pt x="8" y="1"/>
                    <a:pt x="8" y="1"/>
                  </a:cubicBezTo>
                  <a:cubicBezTo>
                    <a:pt x="8" y="0"/>
                    <a:pt x="8" y="0"/>
                    <a:pt x="8" y="0"/>
                  </a:cubicBezTo>
                  <a:close/>
                  <a:moveTo>
                    <a:pt x="6" y="5"/>
                  </a:moveTo>
                  <a:cubicBezTo>
                    <a:pt x="7" y="5"/>
                    <a:pt x="7" y="5"/>
                    <a:pt x="7" y="5"/>
                  </a:cubicBezTo>
                  <a:cubicBezTo>
                    <a:pt x="8" y="5"/>
                    <a:pt x="8" y="5"/>
                    <a:pt x="8" y="5"/>
                  </a:cubicBezTo>
                  <a:cubicBezTo>
                    <a:pt x="8" y="6"/>
                    <a:pt x="8" y="6"/>
                    <a:pt x="8" y="6"/>
                  </a:cubicBezTo>
                  <a:cubicBezTo>
                    <a:pt x="7" y="6"/>
                    <a:pt x="7" y="6"/>
                    <a:pt x="7" y="6"/>
                  </a:cubicBezTo>
                  <a:lnTo>
                    <a:pt x="6" y="5"/>
                  </a:lnTo>
                  <a:close/>
                </a:path>
              </a:pathLst>
            </a:custGeom>
            <a:grpFill/>
            <a:ln>
              <a:noFill/>
            </a:ln>
          </p:spPr>
          <p:txBody>
            <a:bodyPr vert="horz" wrap="square" lIns="91440" tIns="45720" rIns="91440" bIns="45720" numCol="1" anchor="t" anchorCtr="0" compatLnSpc="1"/>
            <a:lstStyle/>
            <a:p>
              <a:endParaRPr lang="en-US"/>
            </a:p>
          </p:txBody>
        </p:sp>
        <p:sp>
          <p:nvSpPr>
            <p:cNvPr id="169" name="Freeform 166">
              <a:extLst>
                <a:ext uri="{FF2B5EF4-FFF2-40B4-BE49-F238E27FC236}">
                  <a16:creationId xmlns="" xmlns:a16="http://schemas.microsoft.com/office/drawing/2014/main" id="{AB0A7BD4-C11E-483F-AE5C-4E70E7D3C831}"/>
                </a:ext>
              </a:extLst>
            </p:cNvPr>
            <p:cNvSpPr>
              <a:spLocks noEditPoints="1"/>
            </p:cNvSpPr>
            <p:nvPr/>
          </p:nvSpPr>
          <p:spPr bwMode="auto">
            <a:xfrm>
              <a:off x="2530337" y="2714068"/>
              <a:ext cx="223874" cy="75912"/>
            </a:xfrm>
            <a:custGeom>
              <a:avLst/>
              <a:gdLst>
                <a:gd name="T0" fmla="*/ 37 w 174"/>
                <a:gd name="T1" fmla="*/ 22 h 59"/>
                <a:gd name="T2" fmla="*/ 33 w 174"/>
                <a:gd name="T3" fmla="*/ 29 h 59"/>
                <a:gd name="T4" fmla="*/ 33 w 174"/>
                <a:gd name="T5" fmla="*/ 29 h 59"/>
                <a:gd name="T6" fmla="*/ 33 w 174"/>
                <a:gd name="T7" fmla="*/ 26 h 59"/>
                <a:gd name="T8" fmla="*/ 11 w 174"/>
                <a:gd name="T9" fmla="*/ 18 h 59"/>
                <a:gd name="T10" fmla="*/ 7 w 174"/>
                <a:gd name="T11" fmla="*/ 18 h 59"/>
                <a:gd name="T12" fmla="*/ 0 w 174"/>
                <a:gd name="T13" fmla="*/ 22 h 59"/>
                <a:gd name="T14" fmla="*/ 7 w 174"/>
                <a:gd name="T15" fmla="*/ 22 h 59"/>
                <a:gd name="T16" fmla="*/ 15 w 174"/>
                <a:gd name="T17" fmla="*/ 22 h 59"/>
                <a:gd name="T18" fmla="*/ 22 w 174"/>
                <a:gd name="T19" fmla="*/ 18 h 59"/>
                <a:gd name="T20" fmla="*/ 33 w 174"/>
                <a:gd name="T21" fmla="*/ 11 h 59"/>
                <a:gd name="T22" fmla="*/ 44 w 174"/>
                <a:gd name="T23" fmla="*/ 11 h 59"/>
                <a:gd name="T24" fmla="*/ 56 w 174"/>
                <a:gd name="T25" fmla="*/ 14 h 59"/>
                <a:gd name="T26" fmla="*/ 48 w 174"/>
                <a:gd name="T27" fmla="*/ 14 h 59"/>
                <a:gd name="T28" fmla="*/ 63 w 174"/>
                <a:gd name="T29" fmla="*/ 18 h 59"/>
                <a:gd name="T30" fmla="*/ 70 w 174"/>
                <a:gd name="T31" fmla="*/ 22 h 59"/>
                <a:gd name="T32" fmla="*/ 78 w 174"/>
                <a:gd name="T33" fmla="*/ 22 h 59"/>
                <a:gd name="T34" fmla="*/ 89 w 174"/>
                <a:gd name="T35" fmla="*/ 26 h 59"/>
                <a:gd name="T36" fmla="*/ 96 w 174"/>
                <a:gd name="T37" fmla="*/ 26 h 59"/>
                <a:gd name="T38" fmla="*/ 104 w 174"/>
                <a:gd name="T39" fmla="*/ 26 h 59"/>
                <a:gd name="T40" fmla="*/ 115 w 174"/>
                <a:gd name="T41" fmla="*/ 40 h 59"/>
                <a:gd name="T42" fmla="*/ 126 w 174"/>
                <a:gd name="T43" fmla="*/ 44 h 59"/>
                <a:gd name="T44" fmla="*/ 130 w 174"/>
                <a:gd name="T45" fmla="*/ 48 h 59"/>
                <a:gd name="T46" fmla="*/ 118 w 174"/>
                <a:gd name="T47" fmla="*/ 55 h 59"/>
                <a:gd name="T48" fmla="*/ 130 w 174"/>
                <a:gd name="T49" fmla="*/ 55 h 59"/>
                <a:gd name="T50" fmla="*/ 148 w 174"/>
                <a:gd name="T51" fmla="*/ 59 h 59"/>
                <a:gd name="T52" fmla="*/ 159 w 174"/>
                <a:gd name="T53" fmla="*/ 55 h 59"/>
                <a:gd name="T54" fmla="*/ 174 w 174"/>
                <a:gd name="T55" fmla="*/ 51 h 59"/>
                <a:gd name="T56" fmla="*/ 170 w 174"/>
                <a:gd name="T57" fmla="*/ 48 h 59"/>
                <a:gd name="T58" fmla="*/ 152 w 174"/>
                <a:gd name="T59" fmla="*/ 40 h 59"/>
                <a:gd name="T60" fmla="*/ 152 w 174"/>
                <a:gd name="T61" fmla="*/ 37 h 59"/>
                <a:gd name="T62" fmla="*/ 144 w 174"/>
                <a:gd name="T63" fmla="*/ 37 h 59"/>
                <a:gd name="T64" fmla="*/ 137 w 174"/>
                <a:gd name="T65" fmla="*/ 29 h 59"/>
                <a:gd name="T66" fmla="*/ 126 w 174"/>
                <a:gd name="T67" fmla="*/ 29 h 59"/>
                <a:gd name="T68" fmla="*/ 126 w 174"/>
                <a:gd name="T69" fmla="*/ 29 h 59"/>
                <a:gd name="T70" fmla="*/ 111 w 174"/>
                <a:gd name="T71" fmla="*/ 22 h 59"/>
                <a:gd name="T72" fmla="*/ 96 w 174"/>
                <a:gd name="T73" fmla="*/ 14 h 59"/>
                <a:gd name="T74" fmla="*/ 89 w 174"/>
                <a:gd name="T75" fmla="*/ 7 h 59"/>
                <a:gd name="T76" fmla="*/ 70 w 174"/>
                <a:gd name="T77" fmla="*/ 3 h 59"/>
                <a:gd name="T78" fmla="*/ 59 w 174"/>
                <a:gd name="T79" fmla="*/ 3 h 59"/>
                <a:gd name="T80" fmla="*/ 41 w 174"/>
                <a:gd name="T81" fmla="*/ 3 h 59"/>
                <a:gd name="T82" fmla="*/ 22 w 174"/>
                <a:gd name="T83" fmla="*/ 7 h 59"/>
                <a:gd name="T84" fmla="*/ 11 w 174"/>
                <a:gd name="T85" fmla="*/ 14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4" h="59">
                  <a:moveTo>
                    <a:pt x="33" y="26"/>
                  </a:moveTo>
                  <a:lnTo>
                    <a:pt x="33" y="22"/>
                  </a:lnTo>
                  <a:lnTo>
                    <a:pt x="37" y="22"/>
                  </a:lnTo>
                  <a:lnTo>
                    <a:pt x="41" y="26"/>
                  </a:lnTo>
                  <a:lnTo>
                    <a:pt x="41" y="29"/>
                  </a:lnTo>
                  <a:lnTo>
                    <a:pt x="33" y="29"/>
                  </a:lnTo>
                  <a:lnTo>
                    <a:pt x="30" y="29"/>
                  </a:lnTo>
                  <a:lnTo>
                    <a:pt x="30" y="26"/>
                  </a:lnTo>
                  <a:lnTo>
                    <a:pt x="33" y="29"/>
                  </a:lnTo>
                  <a:lnTo>
                    <a:pt x="33" y="29"/>
                  </a:lnTo>
                  <a:lnTo>
                    <a:pt x="37" y="26"/>
                  </a:lnTo>
                  <a:lnTo>
                    <a:pt x="33" y="26"/>
                  </a:lnTo>
                  <a:lnTo>
                    <a:pt x="33" y="26"/>
                  </a:lnTo>
                  <a:lnTo>
                    <a:pt x="33" y="26"/>
                  </a:lnTo>
                  <a:close/>
                  <a:moveTo>
                    <a:pt x="11" y="18"/>
                  </a:moveTo>
                  <a:lnTo>
                    <a:pt x="11" y="18"/>
                  </a:lnTo>
                  <a:lnTo>
                    <a:pt x="11" y="22"/>
                  </a:lnTo>
                  <a:lnTo>
                    <a:pt x="7" y="18"/>
                  </a:lnTo>
                  <a:lnTo>
                    <a:pt x="4" y="22"/>
                  </a:lnTo>
                  <a:lnTo>
                    <a:pt x="0" y="22"/>
                  </a:lnTo>
                  <a:lnTo>
                    <a:pt x="0" y="22"/>
                  </a:lnTo>
                  <a:lnTo>
                    <a:pt x="4" y="26"/>
                  </a:lnTo>
                  <a:lnTo>
                    <a:pt x="7" y="22"/>
                  </a:lnTo>
                  <a:lnTo>
                    <a:pt x="7" y="22"/>
                  </a:lnTo>
                  <a:lnTo>
                    <a:pt x="7" y="26"/>
                  </a:lnTo>
                  <a:lnTo>
                    <a:pt x="11" y="22"/>
                  </a:lnTo>
                  <a:lnTo>
                    <a:pt x="15" y="22"/>
                  </a:lnTo>
                  <a:lnTo>
                    <a:pt x="19" y="18"/>
                  </a:lnTo>
                  <a:lnTo>
                    <a:pt x="22" y="18"/>
                  </a:lnTo>
                  <a:lnTo>
                    <a:pt x="22" y="18"/>
                  </a:lnTo>
                  <a:lnTo>
                    <a:pt x="26" y="18"/>
                  </a:lnTo>
                  <a:lnTo>
                    <a:pt x="30" y="18"/>
                  </a:lnTo>
                  <a:lnTo>
                    <a:pt x="33" y="11"/>
                  </a:lnTo>
                  <a:lnTo>
                    <a:pt x="37" y="11"/>
                  </a:lnTo>
                  <a:lnTo>
                    <a:pt x="37" y="11"/>
                  </a:lnTo>
                  <a:lnTo>
                    <a:pt x="44" y="11"/>
                  </a:lnTo>
                  <a:lnTo>
                    <a:pt x="48" y="11"/>
                  </a:lnTo>
                  <a:lnTo>
                    <a:pt x="52" y="11"/>
                  </a:lnTo>
                  <a:lnTo>
                    <a:pt x="56" y="14"/>
                  </a:lnTo>
                  <a:lnTo>
                    <a:pt x="52" y="14"/>
                  </a:lnTo>
                  <a:lnTo>
                    <a:pt x="48" y="14"/>
                  </a:lnTo>
                  <a:lnTo>
                    <a:pt x="48" y="14"/>
                  </a:lnTo>
                  <a:lnTo>
                    <a:pt x="48" y="18"/>
                  </a:lnTo>
                  <a:lnTo>
                    <a:pt x="59" y="18"/>
                  </a:lnTo>
                  <a:lnTo>
                    <a:pt x="63" y="18"/>
                  </a:lnTo>
                  <a:lnTo>
                    <a:pt x="63" y="18"/>
                  </a:lnTo>
                  <a:lnTo>
                    <a:pt x="67" y="18"/>
                  </a:lnTo>
                  <a:lnTo>
                    <a:pt x="70" y="22"/>
                  </a:lnTo>
                  <a:lnTo>
                    <a:pt x="74" y="22"/>
                  </a:lnTo>
                  <a:lnTo>
                    <a:pt x="74" y="18"/>
                  </a:lnTo>
                  <a:lnTo>
                    <a:pt x="78" y="22"/>
                  </a:lnTo>
                  <a:lnTo>
                    <a:pt x="78" y="22"/>
                  </a:lnTo>
                  <a:lnTo>
                    <a:pt x="81" y="26"/>
                  </a:lnTo>
                  <a:lnTo>
                    <a:pt x="89" y="26"/>
                  </a:lnTo>
                  <a:lnTo>
                    <a:pt x="89" y="26"/>
                  </a:lnTo>
                  <a:lnTo>
                    <a:pt x="93" y="26"/>
                  </a:lnTo>
                  <a:lnTo>
                    <a:pt x="96" y="26"/>
                  </a:lnTo>
                  <a:lnTo>
                    <a:pt x="96" y="29"/>
                  </a:lnTo>
                  <a:lnTo>
                    <a:pt x="104" y="26"/>
                  </a:lnTo>
                  <a:lnTo>
                    <a:pt x="104" y="26"/>
                  </a:lnTo>
                  <a:lnTo>
                    <a:pt x="107" y="37"/>
                  </a:lnTo>
                  <a:lnTo>
                    <a:pt x="111" y="40"/>
                  </a:lnTo>
                  <a:lnTo>
                    <a:pt x="115" y="40"/>
                  </a:lnTo>
                  <a:lnTo>
                    <a:pt x="115" y="40"/>
                  </a:lnTo>
                  <a:lnTo>
                    <a:pt x="118" y="44"/>
                  </a:lnTo>
                  <a:lnTo>
                    <a:pt x="126" y="44"/>
                  </a:lnTo>
                  <a:lnTo>
                    <a:pt x="126" y="44"/>
                  </a:lnTo>
                  <a:lnTo>
                    <a:pt x="130" y="44"/>
                  </a:lnTo>
                  <a:lnTo>
                    <a:pt x="130" y="48"/>
                  </a:lnTo>
                  <a:lnTo>
                    <a:pt x="126" y="48"/>
                  </a:lnTo>
                  <a:lnTo>
                    <a:pt x="118" y="55"/>
                  </a:lnTo>
                  <a:lnTo>
                    <a:pt x="118" y="55"/>
                  </a:lnTo>
                  <a:lnTo>
                    <a:pt x="126" y="55"/>
                  </a:lnTo>
                  <a:lnTo>
                    <a:pt x="130" y="55"/>
                  </a:lnTo>
                  <a:lnTo>
                    <a:pt x="130" y="55"/>
                  </a:lnTo>
                  <a:lnTo>
                    <a:pt x="141" y="55"/>
                  </a:lnTo>
                  <a:lnTo>
                    <a:pt x="144" y="55"/>
                  </a:lnTo>
                  <a:lnTo>
                    <a:pt x="148" y="59"/>
                  </a:lnTo>
                  <a:lnTo>
                    <a:pt x="159" y="55"/>
                  </a:lnTo>
                  <a:lnTo>
                    <a:pt x="159" y="55"/>
                  </a:lnTo>
                  <a:lnTo>
                    <a:pt x="159" y="55"/>
                  </a:lnTo>
                  <a:lnTo>
                    <a:pt x="163" y="51"/>
                  </a:lnTo>
                  <a:lnTo>
                    <a:pt x="170" y="51"/>
                  </a:lnTo>
                  <a:lnTo>
                    <a:pt x="174" y="51"/>
                  </a:lnTo>
                  <a:lnTo>
                    <a:pt x="174" y="48"/>
                  </a:lnTo>
                  <a:lnTo>
                    <a:pt x="174" y="48"/>
                  </a:lnTo>
                  <a:lnTo>
                    <a:pt x="170" y="48"/>
                  </a:lnTo>
                  <a:lnTo>
                    <a:pt x="167" y="44"/>
                  </a:lnTo>
                  <a:lnTo>
                    <a:pt x="159" y="40"/>
                  </a:lnTo>
                  <a:lnTo>
                    <a:pt x="152" y="40"/>
                  </a:lnTo>
                  <a:lnTo>
                    <a:pt x="152" y="40"/>
                  </a:lnTo>
                  <a:lnTo>
                    <a:pt x="152" y="40"/>
                  </a:lnTo>
                  <a:lnTo>
                    <a:pt x="152" y="37"/>
                  </a:lnTo>
                  <a:lnTo>
                    <a:pt x="152" y="33"/>
                  </a:lnTo>
                  <a:lnTo>
                    <a:pt x="148" y="37"/>
                  </a:lnTo>
                  <a:lnTo>
                    <a:pt x="144" y="37"/>
                  </a:lnTo>
                  <a:lnTo>
                    <a:pt x="141" y="29"/>
                  </a:lnTo>
                  <a:lnTo>
                    <a:pt x="137" y="33"/>
                  </a:lnTo>
                  <a:lnTo>
                    <a:pt x="137" y="29"/>
                  </a:lnTo>
                  <a:lnTo>
                    <a:pt x="130" y="26"/>
                  </a:lnTo>
                  <a:lnTo>
                    <a:pt x="130" y="29"/>
                  </a:lnTo>
                  <a:lnTo>
                    <a:pt x="126" y="29"/>
                  </a:lnTo>
                  <a:lnTo>
                    <a:pt x="126" y="26"/>
                  </a:lnTo>
                  <a:lnTo>
                    <a:pt x="126" y="26"/>
                  </a:lnTo>
                  <a:lnTo>
                    <a:pt x="126" y="29"/>
                  </a:lnTo>
                  <a:lnTo>
                    <a:pt x="122" y="26"/>
                  </a:lnTo>
                  <a:lnTo>
                    <a:pt x="115" y="26"/>
                  </a:lnTo>
                  <a:lnTo>
                    <a:pt x="111" y="22"/>
                  </a:lnTo>
                  <a:lnTo>
                    <a:pt x="107" y="18"/>
                  </a:lnTo>
                  <a:lnTo>
                    <a:pt x="104" y="14"/>
                  </a:lnTo>
                  <a:lnTo>
                    <a:pt x="96" y="14"/>
                  </a:lnTo>
                  <a:lnTo>
                    <a:pt x="93" y="14"/>
                  </a:lnTo>
                  <a:lnTo>
                    <a:pt x="93" y="11"/>
                  </a:lnTo>
                  <a:lnTo>
                    <a:pt x="89" y="7"/>
                  </a:lnTo>
                  <a:lnTo>
                    <a:pt x="85" y="7"/>
                  </a:lnTo>
                  <a:lnTo>
                    <a:pt x="81" y="7"/>
                  </a:lnTo>
                  <a:lnTo>
                    <a:pt x="70" y="3"/>
                  </a:lnTo>
                  <a:lnTo>
                    <a:pt x="67" y="7"/>
                  </a:lnTo>
                  <a:lnTo>
                    <a:pt x="63" y="3"/>
                  </a:lnTo>
                  <a:lnTo>
                    <a:pt x="59" y="3"/>
                  </a:lnTo>
                  <a:lnTo>
                    <a:pt x="52" y="0"/>
                  </a:lnTo>
                  <a:lnTo>
                    <a:pt x="44" y="0"/>
                  </a:lnTo>
                  <a:lnTo>
                    <a:pt x="41" y="3"/>
                  </a:lnTo>
                  <a:lnTo>
                    <a:pt x="33" y="3"/>
                  </a:lnTo>
                  <a:lnTo>
                    <a:pt x="26" y="7"/>
                  </a:lnTo>
                  <a:lnTo>
                    <a:pt x="22" y="7"/>
                  </a:lnTo>
                  <a:lnTo>
                    <a:pt x="15" y="11"/>
                  </a:lnTo>
                  <a:lnTo>
                    <a:pt x="15" y="11"/>
                  </a:lnTo>
                  <a:lnTo>
                    <a:pt x="11" y="14"/>
                  </a:lnTo>
                  <a:lnTo>
                    <a:pt x="11" y="18"/>
                  </a:lnTo>
                  <a:close/>
                </a:path>
              </a:pathLst>
            </a:custGeom>
            <a:grpFill/>
            <a:ln>
              <a:noFill/>
            </a:ln>
          </p:spPr>
          <p:txBody>
            <a:bodyPr vert="horz" wrap="square" lIns="91440" tIns="45720" rIns="91440" bIns="45720" numCol="1" anchor="t" anchorCtr="0" compatLnSpc="1"/>
            <a:lstStyle/>
            <a:p>
              <a:endParaRPr lang="en-US"/>
            </a:p>
          </p:txBody>
        </p:sp>
        <p:sp>
          <p:nvSpPr>
            <p:cNvPr id="170" name="Freeform 167">
              <a:extLst>
                <a:ext uri="{FF2B5EF4-FFF2-40B4-BE49-F238E27FC236}">
                  <a16:creationId xmlns="" xmlns:a16="http://schemas.microsoft.com/office/drawing/2014/main" id="{8F7355B0-ACC4-4F19-B21C-35218BE1E525}"/>
                </a:ext>
              </a:extLst>
            </p:cNvPr>
            <p:cNvSpPr>
              <a:spLocks noEditPoints="1"/>
            </p:cNvSpPr>
            <p:nvPr/>
          </p:nvSpPr>
          <p:spPr bwMode="auto">
            <a:xfrm>
              <a:off x="2668005" y="2636870"/>
              <a:ext cx="119657" cy="128663"/>
            </a:xfrm>
            <a:custGeom>
              <a:avLst/>
              <a:gdLst>
                <a:gd name="T0" fmla="*/ 89 w 93"/>
                <a:gd name="T1" fmla="*/ 89 h 100"/>
                <a:gd name="T2" fmla="*/ 78 w 93"/>
                <a:gd name="T3" fmla="*/ 100 h 100"/>
                <a:gd name="T4" fmla="*/ 89 w 93"/>
                <a:gd name="T5" fmla="*/ 93 h 100"/>
                <a:gd name="T6" fmla="*/ 82 w 93"/>
                <a:gd name="T7" fmla="*/ 93 h 100"/>
                <a:gd name="T8" fmla="*/ 78 w 93"/>
                <a:gd name="T9" fmla="*/ 100 h 100"/>
                <a:gd name="T10" fmla="*/ 93 w 93"/>
                <a:gd name="T11" fmla="*/ 78 h 100"/>
                <a:gd name="T12" fmla="*/ 86 w 93"/>
                <a:gd name="T13" fmla="*/ 78 h 100"/>
                <a:gd name="T14" fmla="*/ 78 w 93"/>
                <a:gd name="T15" fmla="*/ 67 h 100"/>
                <a:gd name="T16" fmla="*/ 71 w 93"/>
                <a:gd name="T17" fmla="*/ 74 h 100"/>
                <a:gd name="T18" fmla="*/ 71 w 93"/>
                <a:gd name="T19" fmla="*/ 78 h 100"/>
                <a:gd name="T20" fmla="*/ 78 w 93"/>
                <a:gd name="T21" fmla="*/ 67 h 100"/>
                <a:gd name="T22" fmla="*/ 71 w 93"/>
                <a:gd name="T23" fmla="*/ 67 h 100"/>
                <a:gd name="T24" fmla="*/ 67 w 93"/>
                <a:gd name="T25" fmla="*/ 67 h 100"/>
                <a:gd name="T26" fmla="*/ 56 w 93"/>
                <a:gd name="T27" fmla="*/ 52 h 100"/>
                <a:gd name="T28" fmla="*/ 60 w 93"/>
                <a:gd name="T29" fmla="*/ 67 h 100"/>
                <a:gd name="T30" fmla="*/ 56 w 93"/>
                <a:gd name="T31" fmla="*/ 60 h 100"/>
                <a:gd name="T32" fmla="*/ 56 w 93"/>
                <a:gd name="T33" fmla="*/ 52 h 100"/>
                <a:gd name="T34" fmla="*/ 41 w 93"/>
                <a:gd name="T35" fmla="*/ 56 h 100"/>
                <a:gd name="T36" fmla="*/ 41 w 93"/>
                <a:gd name="T37" fmla="*/ 52 h 100"/>
                <a:gd name="T38" fmla="*/ 67 w 93"/>
                <a:gd name="T39" fmla="*/ 52 h 100"/>
                <a:gd name="T40" fmla="*/ 67 w 93"/>
                <a:gd name="T41" fmla="*/ 45 h 100"/>
                <a:gd name="T42" fmla="*/ 52 w 93"/>
                <a:gd name="T43" fmla="*/ 41 h 100"/>
                <a:gd name="T44" fmla="*/ 52 w 93"/>
                <a:gd name="T45" fmla="*/ 48 h 100"/>
                <a:gd name="T46" fmla="*/ 56 w 93"/>
                <a:gd name="T47" fmla="*/ 45 h 100"/>
                <a:gd name="T48" fmla="*/ 52 w 93"/>
                <a:gd name="T49" fmla="*/ 37 h 100"/>
                <a:gd name="T50" fmla="*/ 45 w 93"/>
                <a:gd name="T51" fmla="*/ 30 h 100"/>
                <a:gd name="T52" fmla="*/ 41 w 93"/>
                <a:gd name="T53" fmla="*/ 34 h 100"/>
                <a:gd name="T54" fmla="*/ 41 w 93"/>
                <a:gd name="T55" fmla="*/ 30 h 100"/>
                <a:gd name="T56" fmla="*/ 37 w 93"/>
                <a:gd name="T57" fmla="*/ 26 h 100"/>
                <a:gd name="T58" fmla="*/ 30 w 93"/>
                <a:gd name="T59" fmla="*/ 4 h 100"/>
                <a:gd name="T60" fmla="*/ 34 w 93"/>
                <a:gd name="T61" fmla="*/ 11 h 100"/>
                <a:gd name="T62" fmla="*/ 26 w 93"/>
                <a:gd name="T63" fmla="*/ 19 h 100"/>
                <a:gd name="T64" fmla="*/ 30 w 93"/>
                <a:gd name="T65" fmla="*/ 8 h 100"/>
                <a:gd name="T66" fmla="*/ 19 w 93"/>
                <a:gd name="T67" fmla="*/ 0 h 100"/>
                <a:gd name="T68" fmla="*/ 4 w 93"/>
                <a:gd name="T69" fmla="*/ 4 h 100"/>
                <a:gd name="T70" fmla="*/ 15 w 93"/>
                <a:gd name="T71" fmla="*/ 0 h 100"/>
                <a:gd name="T72" fmla="*/ 15 w 93"/>
                <a:gd name="T73" fmla="*/ 4 h 100"/>
                <a:gd name="T74" fmla="*/ 0 w 93"/>
                <a:gd name="T75" fmla="*/ 4 h 100"/>
                <a:gd name="T76" fmla="*/ 26 w 93"/>
                <a:gd name="T77" fmla="*/ 30 h 100"/>
                <a:gd name="T78" fmla="*/ 23 w 93"/>
                <a:gd name="T79" fmla="*/ 34 h 100"/>
                <a:gd name="T80" fmla="*/ 15 w 93"/>
                <a:gd name="T81" fmla="*/ 45 h 100"/>
                <a:gd name="T82" fmla="*/ 15 w 93"/>
                <a:gd name="T83" fmla="*/ 45 h 100"/>
                <a:gd name="T84" fmla="*/ 15 w 93"/>
                <a:gd name="T85" fmla="*/ 45 h 100"/>
                <a:gd name="T86" fmla="*/ 11 w 93"/>
                <a:gd name="T87" fmla="*/ 45 h 100"/>
                <a:gd name="T88" fmla="*/ 15 w 93"/>
                <a:gd name="T89" fmla="*/ 34 h 100"/>
                <a:gd name="T90" fmla="*/ 11 w 93"/>
                <a:gd name="T91" fmla="*/ 34 h 100"/>
                <a:gd name="T92" fmla="*/ 11 w 93"/>
                <a:gd name="T93" fmla="*/ 37 h 100"/>
                <a:gd name="T94" fmla="*/ 19 w 93"/>
                <a:gd name="T95" fmla="*/ 45 h 100"/>
                <a:gd name="T96" fmla="*/ 15 w 93"/>
                <a:gd name="T97" fmla="*/ 56 h 100"/>
                <a:gd name="T98" fmla="*/ 19 w 93"/>
                <a:gd name="T99"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 h="100">
                  <a:moveTo>
                    <a:pt x="89" y="89"/>
                  </a:moveTo>
                  <a:lnTo>
                    <a:pt x="89" y="89"/>
                  </a:lnTo>
                  <a:lnTo>
                    <a:pt x="89" y="89"/>
                  </a:lnTo>
                  <a:lnTo>
                    <a:pt x="89" y="89"/>
                  </a:lnTo>
                  <a:lnTo>
                    <a:pt x="89" y="89"/>
                  </a:lnTo>
                  <a:close/>
                  <a:moveTo>
                    <a:pt x="78" y="100"/>
                  </a:moveTo>
                  <a:lnTo>
                    <a:pt x="86" y="100"/>
                  </a:lnTo>
                  <a:lnTo>
                    <a:pt x="89" y="97"/>
                  </a:lnTo>
                  <a:lnTo>
                    <a:pt x="89" y="93"/>
                  </a:lnTo>
                  <a:lnTo>
                    <a:pt x="86" y="93"/>
                  </a:lnTo>
                  <a:lnTo>
                    <a:pt x="86" y="97"/>
                  </a:lnTo>
                  <a:lnTo>
                    <a:pt x="82" y="93"/>
                  </a:lnTo>
                  <a:lnTo>
                    <a:pt x="78" y="97"/>
                  </a:lnTo>
                  <a:lnTo>
                    <a:pt x="78" y="100"/>
                  </a:lnTo>
                  <a:lnTo>
                    <a:pt x="78" y="100"/>
                  </a:lnTo>
                  <a:close/>
                  <a:moveTo>
                    <a:pt x="86" y="74"/>
                  </a:moveTo>
                  <a:lnTo>
                    <a:pt x="89" y="74"/>
                  </a:lnTo>
                  <a:lnTo>
                    <a:pt x="93" y="78"/>
                  </a:lnTo>
                  <a:lnTo>
                    <a:pt x="93" y="78"/>
                  </a:lnTo>
                  <a:lnTo>
                    <a:pt x="89" y="78"/>
                  </a:lnTo>
                  <a:lnTo>
                    <a:pt x="86" y="78"/>
                  </a:lnTo>
                  <a:lnTo>
                    <a:pt x="86" y="74"/>
                  </a:lnTo>
                  <a:lnTo>
                    <a:pt x="86" y="74"/>
                  </a:lnTo>
                  <a:close/>
                  <a:moveTo>
                    <a:pt x="78" y="67"/>
                  </a:moveTo>
                  <a:lnTo>
                    <a:pt x="74" y="67"/>
                  </a:lnTo>
                  <a:lnTo>
                    <a:pt x="74" y="71"/>
                  </a:lnTo>
                  <a:lnTo>
                    <a:pt x="71" y="74"/>
                  </a:lnTo>
                  <a:lnTo>
                    <a:pt x="67" y="74"/>
                  </a:lnTo>
                  <a:lnTo>
                    <a:pt x="67" y="78"/>
                  </a:lnTo>
                  <a:lnTo>
                    <a:pt x="71" y="78"/>
                  </a:lnTo>
                  <a:lnTo>
                    <a:pt x="78" y="74"/>
                  </a:lnTo>
                  <a:lnTo>
                    <a:pt x="78" y="71"/>
                  </a:lnTo>
                  <a:lnTo>
                    <a:pt x="78" y="67"/>
                  </a:lnTo>
                  <a:lnTo>
                    <a:pt x="78" y="67"/>
                  </a:lnTo>
                  <a:close/>
                  <a:moveTo>
                    <a:pt x="67" y="67"/>
                  </a:moveTo>
                  <a:lnTo>
                    <a:pt x="71" y="67"/>
                  </a:lnTo>
                  <a:lnTo>
                    <a:pt x="71" y="71"/>
                  </a:lnTo>
                  <a:lnTo>
                    <a:pt x="71" y="71"/>
                  </a:lnTo>
                  <a:lnTo>
                    <a:pt x="67" y="67"/>
                  </a:lnTo>
                  <a:lnTo>
                    <a:pt x="67" y="67"/>
                  </a:lnTo>
                  <a:lnTo>
                    <a:pt x="67" y="67"/>
                  </a:lnTo>
                  <a:close/>
                  <a:moveTo>
                    <a:pt x="56" y="52"/>
                  </a:moveTo>
                  <a:lnTo>
                    <a:pt x="56" y="60"/>
                  </a:lnTo>
                  <a:lnTo>
                    <a:pt x="60" y="63"/>
                  </a:lnTo>
                  <a:lnTo>
                    <a:pt x="60" y="67"/>
                  </a:lnTo>
                  <a:lnTo>
                    <a:pt x="60" y="67"/>
                  </a:lnTo>
                  <a:lnTo>
                    <a:pt x="56" y="63"/>
                  </a:lnTo>
                  <a:lnTo>
                    <a:pt x="56" y="60"/>
                  </a:lnTo>
                  <a:lnTo>
                    <a:pt x="56" y="60"/>
                  </a:lnTo>
                  <a:lnTo>
                    <a:pt x="56" y="56"/>
                  </a:lnTo>
                  <a:lnTo>
                    <a:pt x="56" y="52"/>
                  </a:lnTo>
                  <a:lnTo>
                    <a:pt x="56" y="52"/>
                  </a:lnTo>
                  <a:close/>
                  <a:moveTo>
                    <a:pt x="41" y="52"/>
                  </a:moveTo>
                  <a:lnTo>
                    <a:pt x="41" y="56"/>
                  </a:lnTo>
                  <a:lnTo>
                    <a:pt x="45" y="56"/>
                  </a:lnTo>
                  <a:lnTo>
                    <a:pt x="41" y="52"/>
                  </a:lnTo>
                  <a:lnTo>
                    <a:pt x="41" y="52"/>
                  </a:lnTo>
                  <a:close/>
                  <a:moveTo>
                    <a:pt x="67" y="45"/>
                  </a:moveTo>
                  <a:lnTo>
                    <a:pt x="67" y="48"/>
                  </a:lnTo>
                  <a:lnTo>
                    <a:pt x="67" y="52"/>
                  </a:lnTo>
                  <a:lnTo>
                    <a:pt x="71" y="48"/>
                  </a:lnTo>
                  <a:lnTo>
                    <a:pt x="67" y="45"/>
                  </a:lnTo>
                  <a:lnTo>
                    <a:pt x="67" y="45"/>
                  </a:lnTo>
                  <a:close/>
                  <a:moveTo>
                    <a:pt x="52" y="37"/>
                  </a:moveTo>
                  <a:lnTo>
                    <a:pt x="49" y="41"/>
                  </a:lnTo>
                  <a:lnTo>
                    <a:pt x="52" y="41"/>
                  </a:lnTo>
                  <a:lnTo>
                    <a:pt x="52" y="45"/>
                  </a:lnTo>
                  <a:lnTo>
                    <a:pt x="52" y="48"/>
                  </a:lnTo>
                  <a:lnTo>
                    <a:pt x="52" y="48"/>
                  </a:lnTo>
                  <a:lnTo>
                    <a:pt x="56" y="48"/>
                  </a:lnTo>
                  <a:lnTo>
                    <a:pt x="56" y="48"/>
                  </a:lnTo>
                  <a:lnTo>
                    <a:pt x="56" y="45"/>
                  </a:lnTo>
                  <a:lnTo>
                    <a:pt x="52" y="41"/>
                  </a:lnTo>
                  <a:lnTo>
                    <a:pt x="52" y="37"/>
                  </a:lnTo>
                  <a:lnTo>
                    <a:pt x="52" y="37"/>
                  </a:lnTo>
                  <a:close/>
                  <a:moveTo>
                    <a:pt x="37" y="26"/>
                  </a:moveTo>
                  <a:lnTo>
                    <a:pt x="41" y="26"/>
                  </a:lnTo>
                  <a:lnTo>
                    <a:pt x="45" y="30"/>
                  </a:lnTo>
                  <a:lnTo>
                    <a:pt x="45" y="37"/>
                  </a:lnTo>
                  <a:lnTo>
                    <a:pt x="41" y="37"/>
                  </a:lnTo>
                  <a:lnTo>
                    <a:pt x="41" y="34"/>
                  </a:lnTo>
                  <a:lnTo>
                    <a:pt x="41" y="34"/>
                  </a:lnTo>
                  <a:lnTo>
                    <a:pt x="45" y="34"/>
                  </a:lnTo>
                  <a:lnTo>
                    <a:pt x="41" y="30"/>
                  </a:lnTo>
                  <a:lnTo>
                    <a:pt x="37" y="26"/>
                  </a:lnTo>
                  <a:lnTo>
                    <a:pt x="37" y="26"/>
                  </a:lnTo>
                  <a:lnTo>
                    <a:pt x="37" y="26"/>
                  </a:lnTo>
                  <a:close/>
                  <a:moveTo>
                    <a:pt x="19" y="0"/>
                  </a:moveTo>
                  <a:lnTo>
                    <a:pt x="26" y="0"/>
                  </a:lnTo>
                  <a:lnTo>
                    <a:pt x="30" y="4"/>
                  </a:lnTo>
                  <a:lnTo>
                    <a:pt x="30" y="4"/>
                  </a:lnTo>
                  <a:lnTo>
                    <a:pt x="34" y="8"/>
                  </a:lnTo>
                  <a:lnTo>
                    <a:pt x="34" y="11"/>
                  </a:lnTo>
                  <a:lnTo>
                    <a:pt x="30" y="11"/>
                  </a:lnTo>
                  <a:lnTo>
                    <a:pt x="30" y="15"/>
                  </a:lnTo>
                  <a:lnTo>
                    <a:pt x="26" y="19"/>
                  </a:lnTo>
                  <a:lnTo>
                    <a:pt x="30" y="11"/>
                  </a:lnTo>
                  <a:lnTo>
                    <a:pt x="26" y="11"/>
                  </a:lnTo>
                  <a:lnTo>
                    <a:pt x="30" y="8"/>
                  </a:lnTo>
                  <a:lnTo>
                    <a:pt x="26" y="4"/>
                  </a:lnTo>
                  <a:lnTo>
                    <a:pt x="26" y="0"/>
                  </a:lnTo>
                  <a:lnTo>
                    <a:pt x="19" y="0"/>
                  </a:lnTo>
                  <a:lnTo>
                    <a:pt x="19" y="0"/>
                  </a:lnTo>
                  <a:close/>
                  <a:moveTo>
                    <a:pt x="0" y="4"/>
                  </a:moveTo>
                  <a:lnTo>
                    <a:pt x="4" y="4"/>
                  </a:lnTo>
                  <a:lnTo>
                    <a:pt x="8" y="4"/>
                  </a:lnTo>
                  <a:lnTo>
                    <a:pt x="11" y="0"/>
                  </a:lnTo>
                  <a:lnTo>
                    <a:pt x="15" y="0"/>
                  </a:lnTo>
                  <a:lnTo>
                    <a:pt x="19" y="4"/>
                  </a:lnTo>
                  <a:lnTo>
                    <a:pt x="19" y="4"/>
                  </a:lnTo>
                  <a:lnTo>
                    <a:pt x="15" y="4"/>
                  </a:lnTo>
                  <a:lnTo>
                    <a:pt x="8" y="8"/>
                  </a:lnTo>
                  <a:lnTo>
                    <a:pt x="4" y="8"/>
                  </a:lnTo>
                  <a:lnTo>
                    <a:pt x="0" y="4"/>
                  </a:lnTo>
                  <a:lnTo>
                    <a:pt x="0" y="4"/>
                  </a:lnTo>
                  <a:close/>
                  <a:moveTo>
                    <a:pt x="19" y="30"/>
                  </a:moveTo>
                  <a:lnTo>
                    <a:pt x="26" y="30"/>
                  </a:lnTo>
                  <a:lnTo>
                    <a:pt x="30" y="30"/>
                  </a:lnTo>
                  <a:lnTo>
                    <a:pt x="26" y="34"/>
                  </a:lnTo>
                  <a:lnTo>
                    <a:pt x="23" y="34"/>
                  </a:lnTo>
                  <a:lnTo>
                    <a:pt x="19" y="30"/>
                  </a:lnTo>
                  <a:lnTo>
                    <a:pt x="19" y="30"/>
                  </a:lnTo>
                  <a:close/>
                  <a:moveTo>
                    <a:pt x="15" y="45"/>
                  </a:moveTo>
                  <a:lnTo>
                    <a:pt x="15" y="45"/>
                  </a:lnTo>
                  <a:lnTo>
                    <a:pt x="19" y="45"/>
                  </a:lnTo>
                  <a:lnTo>
                    <a:pt x="15" y="45"/>
                  </a:lnTo>
                  <a:lnTo>
                    <a:pt x="15" y="45"/>
                  </a:lnTo>
                  <a:close/>
                  <a:moveTo>
                    <a:pt x="11" y="45"/>
                  </a:moveTo>
                  <a:lnTo>
                    <a:pt x="15" y="45"/>
                  </a:lnTo>
                  <a:lnTo>
                    <a:pt x="15" y="48"/>
                  </a:lnTo>
                  <a:lnTo>
                    <a:pt x="11" y="45"/>
                  </a:lnTo>
                  <a:lnTo>
                    <a:pt x="11" y="45"/>
                  </a:lnTo>
                  <a:close/>
                  <a:moveTo>
                    <a:pt x="15" y="41"/>
                  </a:moveTo>
                  <a:lnTo>
                    <a:pt x="19" y="41"/>
                  </a:lnTo>
                  <a:lnTo>
                    <a:pt x="15" y="34"/>
                  </a:lnTo>
                  <a:lnTo>
                    <a:pt x="15" y="30"/>
                  </a:lnTo>
                  <a:lnTo>
                    <a:pt x="11" y="30"/>
                  </a:lnTo>
                  <a:lnTo>
                    <a:pt x="11" y="34"/>
                  </a:lnTo>
                  <a:lnTo>
                    <a:pt x="8" y="37"/>
                  </a:lnTo>
                  <a:lnTo>
                    <a:pt x="11" y="41"/>
                  </a:lnTo>
                  <a:lnTo>
                    <a:pt x="11" y="37"/>
                  </a:lnTo>
                  <a:lnTo>
                    <a:pt x="15" y="41"/>
                  </a:lnTo>
                  <a:lnTo>
                    <a:pt x="15" y="41"/>
                  </a:lnTo>
                  <a:close/>
                  <a:moveTo>
                    <a:pt x="19" y="45"/>
                  </a:moveTo>
                  <a:lnTo>
                    <a:pt x="15" y="48"/>
                  </a:lnTo>
                  <a:lnTo>
                    <a:pt x="15" y="52"/>
                  </a:lnTo>
                  <a:lnTo>
                    <a:pt x="15" y="56"/>
                  </a:lnTo>
                  <a:lnTo>
                    <a:pt x="19" y="52"/>
                  </a:lnTo>
                  <a:lnTo>
                    <a:pt x="19" y="52"/>
                  </a:lnTo>
                  <a:lnTo>
                    <a:pt x="19" y="48"/>
                  </a:lnTo>
                  <a:lnTo>
                    <a:pt x="19" y="48"/>
                  </a:lnTo>
                  <a:lnTo>
                    <a:pt x="19" y="45"/>
                  </a:lnTo>
                  <a:close/>
                </a:path>
              </a:pathLst>
            </a:custGeom>
            <a:grpFill/>
            <a:ln>
              <a:noFill/>
            </a:ln>
          </p:spPr>
          <p:txBody>
            <a:bodyPr vert="horz" wrap="square" lIns="91440" tIns="45720" rIns="91440" bIns="45720" numCol="1" anchor="t" anchorCtr="0" compatLnSpc="1"/>
            <a:lstStyle/>
            <a:p>
              <a:endParaRPr lang="en-US"/>
            </a:p>
          </p:txBody>
        </p:sp>
        <p:sp>
          <p:nvSpPr>
            <p:cNvPr id="171" name="Freeform 169">
              <a:extLst>
                <a:ext uri="{FF2B5EF4-FFF2-40B4-BE49-F238E27FC236}">
                  <a16:creationId xmlns="" xmlns:a16="http://schemas.microsoft.com/office/drawing/2014/main" id="{375D7634-2D40-424C-879A-3D83FDB5FF29}"/>
                </a:ext>
              </a:extLst>
            </p:cNvPr>
            <p:cNvSpPr/>
            <p:nvPr/>
          </p:nvSpPr>
          <p:spPr bwMode="auto">
            <a:xfrm>
              <a:off x="2558641" y="2990694"/>
              <a:ext cx="119657" cy="47606"/>
            </a:xfrm>
            <a:custGeom>
              <a:avLst/>
              <a:gdLst>
                <a:gd name="T0" fmla="*/ 82 w 93"/>
                <a:gd name="T1" fmla="*/ 33 h 37"/>
                <a:gd name="T2" fmla="*/ 74 w 93"/>
                <a:gd name="T3" fmla="*/ 26 h 37"/>
                <a:gd name="T4" fmla="*/ 78 w 93"/>
                <a:gd name="T5" fmla="*/ 18 h 37"/>
                <a:gd name="T6" fmla="*/ 82 w 93"/>
                <a:gd name="T7" fmla="*/ 18 h 37"/>
                <a:gd name="T8" fmla="*/ 78 w 93"/>
                <a:gd name="T9" fmla="*/ 15 h 37"/>
                <a:gd name="T10" fmla="*/ 78 w 93"/>
                <a:gd name="T11" fmla="*/ 18 h 37"/>
                <a:gd name="T12" fmla="*/ 74 w 93"/>
                <a:gd name="T13" fmla="*/ 15 h 37"/>
                <a:gd name="T14" fmla="*/ 67 w 93"/>
                <a:gd name="T15" fmla="*/ 11 h 37"/>
                <a:gd name="T16" fmla="*/ 63 w 93"/>
                <a:gd name="T17" fmla="*/ 7 h 37"/>
                <a:gd name="T18" fmla="*/ 56 w 93"/>
                <a:gd name="T19" fmla="*/ 11 h 37"/>
                <a:gd name="T20" fmla="*/ 56 w 93"/>
                <a:gd name="T21" fmla="*/ 15 h 37"/>
                <a:gd name="T22" fmla="*/ 52 w 93"/>
                <a:gd name="T23" fmla="*/ 18 h 37"/>
                <a:gd name="T24" fmla="*/ 41 w 93"/>
                <a:gd name="T25" fmla="*/ 22 h 37"/>
                <a:gd name="T26" fmla="*/ 45 w 93"/>
                <a:gd name="T27" fmla="*/ 26 h 37"/>
                <a:gd name="T28" fmla="*/ 48 w 93"/>
                <a:gd name="T29" fmla="*/ 29 h 37"/>
                <a:gd name="T30" fmla="*/ 48 w 93"/>
                <a:gd name="T31" fmla="*/ 33 h 37"/>
                <a:gd name="T32" fmla="*/ 41 w 93"/>
                <a:gd name="T33" fmla="*/ 33 h 37"/>
                <a:gd name="T34" fmla="*/ 34 w 93"/>
                <a:gd name="T35" fmla="*/ 37 h 37"/>
                <a:gd name="T36" fmla="*/ 34 w 93"/>
                <a:gd name="T37" fmla="*/ 33 h 37"/>
                <a:gd name="T38" fmla="*/ 34 w 93"/>
                <a:gd name="T39" fmla="*/ 29 h 37"/>
                <a:gd name="T40" fmla="*/ 30 w 93"/>
                <a:gd name="T41" fmla="*/ 26 h 37"/>
                <a:gd name="T42" fmla="*/ 30 w 93"/>
                <a:gd name="T43" fmla="*/ 29 h 37"/>
                <a:gd name="T44" fmla="*/ 26 w 93"/>
                <a:gd name="T45" fmla="*/ 29 h 37"/>
                <a:gd name="T46" fmla="*/ 22 w 93"/>
                <a:gd name="T47" fmla="*/ 26 h 37"/>
                <a:gd name="T48" fmla="*/ 15 w 93"/>
                <a:gd name="T49" fmla="*/ 22 h 37"/>
                <a:gd name="T50" fmla="*/ 15 w 93"/>
                <a:gd name="T51" fmla="*/ 18 h 37"/>
                <a:gd name="T52" fmla="*/ 11 w 93"/>
                <a:gd name="T53" fmla="*/ 18 h 37"/>
                <a:gd name="T54" fmla="*/ 4 w 93"/>
                <a:gd name="T55" fmla="*/ 18 h 37"/>
                <a:gd name="T56" fmla="*/ 4 w 93"/>
                <a:gd name="T57" fmla="*/ 18 h 37"/>
                <a:gd name="T58" fmla="*/ 4 w 93"/>
                <a:gd name="T59" fmla="*/ 15 h 37"/>
                <a:gd name="T60" fmla="*/ 4 w 93"/>
                <a:gd name="T61" fmla="*/ 11 h 37"/>
                <a:gd name="T62" fmla="*/ 0 w 93"/>
                <a:gd name="T63" fmla="*/ 7 h 37"/>
                <a:gd name="T64" fmla="*/ 4 w 93"/>
                <a:gd name="T65" fmla="*/ 3 h 37"/>
                <a:gd name="T66" fmla="*/ 8 w 93"/>
                <a:gd name="T67" fmla="*/ 0 h 37"/>
                <a:gd name="T68" fmla="*/ 11 w 93"/>
                <a:gd name="T69" fmla="*/ 3 h 37"/>
                <a:gd name="T70" fmla="*/ 15 w 93"/>
                <a:gd name="T71" fmla="*/ 7 h 37"/>
                <a:gd name="T72" fmla="*/ 15 w 93"/>
                <a:gd name="T73" fmla="*/ 7 h 37"/>
                <a:gd name="T74" fmla="*/ 15 w 93"/>
                <a:gd name="T75" fmla="*/ 7 h 37"/>
                <a:gd name="T76" fmla="*/ 19 w 93"/>
                <a:gd name="T77" fmla="*/ 11 h 37"/>
                <a:gd name="T78" fmla="*/ 19 w 93"/>
                <a:gd name="T79" fmla="*/ 7 h 37"/>
                <a:gd name="T80" fmla="*/ 22 w 93"/>
                <a:gd name="T81" fmla="*/ 7 h 37"/>
                <a:gd name="T82" fmla="*/ 34 w 93"/>
                <a:gd name="T83" fmla="*/ 11 h 37"/>
                <a:gd name="T84" fmla="*/ 37 w 93"/>
                <a:gd name="T85" fmla="*/ 7 h 37"/>
                <a:gd name="T86" fmla="*/ 56 w 93"/>
                <a:gd name="T87" fmla="*/ 3 h 37"/>
                <a:gd name="T88" fmla="*/ 59 w 93"/>
                <a:gd name="T89" fmla="*/ 0 h 37"/>
                <a:gd name="T90" fmla="*/ 63 w 93"/>
                <a:gd name="T91" fmla="*/ 3 h 37"/>
                <a:gd name="T92" fmla="*/ 74 w 93"/>
                <a:gd name="T93" fmla="*/ 3 h 37"/>
                <a:gd name="T94" fmla="*/ 85 w 93"/>
                <a:gd name="T95" fmla="*/ 7 h 37"/>
                <a:gd name="T96" fmla="*/ 89 w 93"/>
                <a:gd name="T97" fmla="*/ 11 h 37"/>
                <a:gd name="T98" fmla="*/ 93 w 93"/>
                <a:gd name="T99" fmla="*/ 15 h 37"/>
                <a:gd name="T100" fmla="*/ 93 w 93"/>
                <a:gd name="T101" fmla="*/ 18 h 37"/>
                <a:gd name="T102" fmla="*/ 89 w 93"/>
                <a:gd name="T103" fmla="*/ 26 h 37"/>
                <a:gd name="T104" fmla="*/ 85 w 93"/>
                <a:gd name="T105" fmla="*/ 29 h 37"/>
                <a:gd name="T106" fmla="*/ 82 w 93"/>
                <a:gd name="T107"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3" h="37">
                  <a:moveTo>
                    <a:pt x="82" y="37"/>
                  </a:moveTo>
                  <a:lnTo>
                    <a:pt x="82" y="33"/>
                  </a:lnTo>
                  <a:lnTo>
                    <a:pt x="78" y="29"/>
                  </a:lnTo>
                  <a:lnTo>
                    <a:pt x="74" y="26"/>
                  </a:lnTo>
                  <a:lnTo>
                    <a:pt x="78" y="22"/>
                  </a:lnTo>
                  <a:lnTo>
                    <a:pt x="78" y="18"/>
                  </a:lnTo>
                  <a:lnTo>
                    <a:pt x="82" y="18"/>
                  </a:lnTo>
                  <a:lnTo>
                    <a:pt x="82" y="18"/>
                  </a:lnTo>
                  <a:lnTo>
                    <a:pt x="82" y="15"/>
                  </a:lnTo>
                  <a:lnTo>
                    <a:pt x="78" y="15"/>
                  </a:lnTo>
                  <a:lnTo>
                    <a:pt x="78" y="18"/>
                  </a:lnTo>
                  <a:lnTo>
                    <a:pt x="78" y="18"/>
                  </a:lnTo>
                  <a:lnTo>
                    <a:pt x="74" y="18"/>
                  </a:lnTo>
                  <a:lnTo>
                    <a:pt x="74" y="15"/>
                  </a:lnTo>
                  <a:lnTo>
                    <a:pt x="71" y="11"/>
                  </a:lnTo>
                  <a:lnTo>
                    <a:pt x="67" y="11"/>
                  </a:lnTo>
                  <a:lnTo>
                    <a:pt x="67" y="7"/>
                  </a:lnTo>
                  <a:lnTo>
                    <a:pt x="63" y="7"/>
                  </a:lnTo>
                  <a:lnTo>
                    <a:pt x="59" y="7"/>
                  </a:lnTo>
                  <a:lnTo>
                    <a:pt x="56" y="11"/>
                  </a:lnTo>
                  <a:lnTo>
                    <a:pt x="56" y="15"/>
                  </a:lnTo>
                  <a:lnTo>
                    <a:pt x="56" y="15"/>
                  </a:lnTo>
                  <a:lnTo>
                    <a:pt x="56" y="15"/>
                  </a:lnTo>
                  <a:lnTo>
                    <a:pt x="52" y="18"/>
                  </a:lnTo>
                  <a:lnTo>
                    <a:pt x="45" y="18"/>
                  </a:lnTo>
                  <a:lnTo>
                    <a:pt x="41" y="22"/>
                  </a:lnTo>
                  <a:lnTo>
                    <a:pt x="41" y="22"/>
                  </a:lnTo>
                  <a:lnTo>
                    <a:pt x="45" y="26"/>
                  </a:lnTo>
                  <a:lnTo>
                    <a:pt x="45" y="26"/>
                  </a:lnTo>
                  <a:lnTo>
                    <a:pt x="48" y="29"/>
                  </a:lnTo>
                  <a:lnTo>
                    <a:pt x="48" y="33"/>
                  </a:lnTo>
                  <a:lnTo>
                    <a:pt x="48" y="33"/>
                  </a:lnTo>
                  <a:lnTo>
                    <a:pt x="45" y="33"/>
                  </a:lnTo>
                  <a:lnTo>
                    <a:pt x="41" y="33"/>
                  </a:lnTo>
                  <a:lnTo>
                    <a:pt x="41" y="37"/>
                  </a:lnTo>
                  <a:lnTo>
                    <a:pt x="34" y="37"/>
                  </a:lnTo>
                  <a:lnTo>
                    <a:pt x="34" y="33"/>
                  </a:lnTo>
                  <a:lnTo>
                    <a:pt x="34" y="33"/>
                  </a:lnTo>
                  <a:lnTo>
                    <a:pt x="34" y="29"/>
                  </a:lnTo>
                  <a:lnTo>
                    <a:pt x="34" y="29"/>
                  </a:lnTo>
                  <a:lnTo>
                    <a:pt x="34" y="26"/>
                  </a:lnTo>
                  <a:lnTo>
                    <a:pt x="30" y="26"/>
                  </a:lnTo>
                  <a:lnTo>
                    <a:pt x="30" y="29"/>
                  </a:lnTo>
                  <a:lnTo>
                    <a:pt x="30" y="29"/>
                  </a:lnTo>
                  <a:lnTo>
                    <a:pt x="30" y="29"/>
                  </a:lnTo>
                  <a:lnTo>
                    <a:pt x="26" y="29"/>
                  </a:lnTo>
                  <a:lnTo>
                    <a:pt x="26" y="29"/>
                  </a:lnTo>
                  <a:lnTo>
                    <a:pt x="22" y="26"/>
                  </a:lnTo>
                  <a:lnTo>
                    <a:pt x="22" y="22"/>
                  </a:lnTo>
                  <a:lnTo>
                    <a:pt x="15" y="22"/>
                  </a:lnTo>
                  <a:lnTo>
                    <a:pt x="15" y="22"/>
                  </a:lnTo>
                  <a:lnTo>
                    <a:pt x="15" y="18"/>
                  </a:lnTo>
                  <a:lnTo>
                    <a:pt x="11" y="18"/>
                  </a:lnTo>
                  <a:lnTo>
                    <a:pt x="11" y="18"/>
                  </a:lnTo>
                  <a:lnTo>
                    <a:pt x="8" y="18"/>
                  </a:lnTo>
                  <a:lnTo>
                    <a:pt x="4" y="18"/>
                  </a:lnTo>
                  <a:lnTo>
                    <a:pt x="4" y="18"/>
                  </a:lnTo>
                  <a:lnTo>
                    <a:pt x="4" y="18"/>
                  </a:lnTo>
                  <a:lnTo>
                    <a:pt x="4" y="18"/>
                  </a:lnTo>
                  <a:lnTo>
                    <a:pt x="4" y="15"/>
                  </a:lnTo>
                  <a:lnTo>
                    <a:pt x="4" y="11"/>
                  </a:lnTo>
                  <a:lnTo>
                    <a:pt x="4" y="11"/>
                  </a:lnTo>
                  <a:lnTo>
                    <a:pt x="0" y="11"/>
                  </a:lnTo>
                  <a:lnTo>
                    <a:pt x="0" y="7"/>
                  </a:lnTo>
                  <a:lnTo>
                    <a:pt x="4" y="3"/>
                  </a:lnTo>
                  <a:lnTo>
                    <a:pt x="4" y="3"/>
                  </a:lnTo>
                  <a:lnTo>
                    <a:pt x="4" y="0"/>
                  </a:lnTo>
                  <a:lnTo>
                    <a:pt x="8" y="0"/>
                  </a:lnTo>
                  <a:lnTo>
                    <a:pt x="8" y="3"/>
                  </a:lnTo>
                  <a:lnTo>
                    <a:pt x="11" y="3"/>
                  </a:lnTo>
                  <a:lnTo>
                    <a:pt x="11" y="7"/>
                  </a:lnTo>
                  <a:lnTo>
                    <a:pt x="15" y="7"/>
                  </a:lnTo>
                  <a:lnTo>
                    <a:pt x="15" y="7"/>
                  </a:lnTo>
                  <a:lnTo>
                    <a:pt x="15" y="7"/>
                  </a:lnTo>
                  <a:lnTo>
                    <a:pt x="15" y="7"/>
                  </a:lnTo>
                  <a:lnTo>
                    <a:pt x="15" y="7"/>
                  </a:lnTo>
                  <a:lnTo>
                    <a:pt x="15" y="11"/>
                  </a:lnTo>
                  <a:lnTo>
                    <a:pt x="19" y="11"/>
                  </a:lnTo>
                  <a:lnTo>
                    <a:pt x="19" y="7"/>
                  </a:lnTo>
                  <a:lnTo>
                    <a:pt x="19" y="7"/>
                  </a:lnTo>
                  <a:lnTo>
                    <a:pt x="19" y="7"/>
                  </a:lnTo>
                  <a:lnTo>
                    <a:pt x="22" y="7"/>
                  </a:lnTo>
                  <a:lnTo>
                    <a:pt x="26" y="11"/>
                  </a:lnTo>
                  <a:lnTo>
                    <a:pt x="34" y="11"/>
                  </a:lnTo>
                  <a:lnTo>
                    <a:pt x="37" y="11"/>
                  </a:lnTo>
                  <a:lnTo>
                    <a:pt x="37" y="7"/>
                  </a:lnTo>
                  <a:lnTo>
                    <a:pt x="48" y="3"/>
                  </a:lnTo>
                  <a:lnTo>
                    <a:pt x="56" y="3"/>
                  </a:lnTo>
                  <a:lnTo>
                    <a:pt x="59" y="0"/>
                  </a:lnTo>
                  <a:lnTo>
                    <a:pt x="59" y="0"/>
                  </a:lnTo>
                  <a:lnTo>
                    <a:pt x="63" y="0"/>
                  </a:lnTo>
                  <a:lnTo>
                    <a:pt x="63" y="3"/>
                  </a:lnTo>
                  <a:lnTo>
                    <a:pt x="67" y="3"/>
                  </a:lnTo>
                  <a:lnTo>
                    <a:pt x="74" y="3"/>
                  </a:lnTo>
                  <a:lnTo>
                    <a:pt x="78" y="3"/>
                  </a:lnTo>
                  <a:lnTo>
                    <a:pt x="85" y="7"/>
                  </a:lnTo>
                  <a:lnTo>
                    <a:pt x="85" y="11"/>
                  </a:lnTo>
                  <a:lnTo>
                    <a:pt x="89" y="11"/>
                  </a:lnTo>
                  <a:lnTo>
                    <a:pt x="89" y="11"/>
                  </a:lnTo>
                  <a:lnTo>
                    <a:pt x="93" y="15"/>
                  </a:lnTo>
                  <a:lnTo>
                    <a:pt x="89" y="15"/>
                  </a:lnTo>
                  <a:lnTo>
                    <a:pt x="93" y="18"/>
                  </a:lnTo>
                  <a:lnTo>
                    <a:pt x="93" y="22"/>
                  </a:lnTo>
                  <a:lnTo>
                    <a:pt x="89" y="26"/>
                  </a:lnTo>
                  <a:lnTo>
                    <a:pt x="89" y="29"/>
                  </a:lnTo>
                  <a:lnTo>
                    <a:pt x="85" y="29"/>
                  </a:lnTo>
                  <a:lnTo>
                    <a:pt x="85" y="29"/>
                  </a:lnTo>
                  <a:lnTo>
                    <a:pt x="82" y="37"/>
                  </a:lnTo>
                  <a:close/>
                </a:path>
              </a:pathLst>
            </a:custGeom>
            <a:grpFill/>
            <a:ln>
              <a:noFill/>
            </a:ln>
          </p:spPr>
          <p:txBody>
            <a:bodyPr vert="horz" wrap="square" lIns="91440" tIns="45720" rIns="91440" bIns="45720" numCol="1" anchor="t" anchorCtr="0" compatLnSpc="1"/>
            <a:lstStyle/>
            <a:p>
              <a:endParaRPr lang="en-US"/>
            </a:p>
          </p:txBody>
        </p:sp>
        <p:sp>
          <p:nvSpPr>
            <p:cNvPr id="172" name="Freeform 170">
              <a:extLst>
                <a:ext uri="{FF2B5EF4-FFF2-40B4-BE49-F238E27FC236}">
                  <a16:creationId xmlns="" xmlns:a16="http://schemas.microsoft.com/office/drawing/2014/main" id="{09B1E0EF-76CA-4F15-AC05-73433DDE2D6D}"/>
                </a:ext>
              </a:extLst>
            </p:cNvPr>
            <p:cNvSpPr/>
            <p:nvPr/>
          </p:nvSpPr>
          <p:spPr bwMode="auto">
            <a:xfrm>
              <a:off x="2496883" y="2957241"/>
              <a:ext cx="72051" cy="61758"/>
            </a:xfrm>
            <a:custGeom>
              <a:avLst/>
              <a:gdLst>
                <a:gd name="T0" fmla="*/ 52 w 56"/>
                <a:gd name="T1" fmla="*/ 44 h 48"/>
                <a:gd name="T2" fmla="*/ 52 w 56"/>
                <a:gd name="T3" fmla="*/ 44 h 48"/>
                <a:gd name="T4" fmla="*/ 52 w 56"/>
                <a:gd name="T5" fmla="*/ 48 h 48"/>
                <a:gd name="T6" fmla="*/ 48 w 56"/>
                <a:gd name="T7" fmla="*/ 48 h 48"/>
                <a:gd name="T8" fmla="*/ 45 w 56"/>
                <a:gd name="T9" fmla="*/ 48 h 48"/>
                <a:gd name="T10" fmla="*/ 41 w 56"/>
                <a:gd name="T11" fmla="*/ 41 h 48"/>
                <a:gd name="T12" fmla="*/ 41 w 56"/>
                <a:gd name="T13" fmla="*/ 41 h 48"/>
                <a:gd name="T14" fmla="*/ 41 w 56"/>
                <a:gd name="T15" fmla="*/ 41 h 48"/>
                <a:gd name="T16" fmla="*/ 45 w 56"/>
                <a:gd name="T17" fmla="*/ 48 h 48"/>
                <a:gd name="T18" fmla="*/ 41 w 56"/>
                <a:gd name="T19" fmla="*/ 44 h 48"/>
                <a:gd name="T20" fmla="*/ 33 w 56"/>
                <a:gd name="T21" fmla="*/ 41 h 48"/>
                <a:gd name="T22" fmla="*/ 37 w 56"/>
                <a:gd name="T23" fmla="*/ 37 h 48"/>
                <a:gd name="T24" fmla="*/ 33 w 56"/>
                <a:gd name="T25" fmla="*/ 33 h 48"/>
                <a:gd name="T26" fmla="*/ 26 w 56"/>
                <a:gd name="T27" fmla="*/ 29 h 48"/>
                <a:gd name="T28" fmla="*/ 22 w 56"/>
                <a:gd name="T29" fmla="*/ 26 h 48"/>
                <a:gd name="T30" fmla="*/ 19 w 56"/>
                <a:gd name="T31" fmla="*/ 18 h 48"/>
                <a:gd name="T32" fmla="*/ 15 w 56"/>
                <a:gd name="T33" fmla="*/ 15 h 48"/>
                <a:gd name="T34" fmla="*/ 11 w 56"/>
                <a:gd name="T35" fmla="*/ 18 h 48"/>
                <a:gd name="T36" fmla="*/ 19 w 56"/>
                <a:gd name="T37" fmla="*/ 26 h 48"/>
                <a:gd name="T38" fmla="*/ 15 w 56"/>
                <a:gd name="T39" fmla="*/ 26 h 48"/>
                <a:gd name="T40" fmla="*/ 11 w 56"/>
                <a:gd name="T41" fmla="*/ 22 h 48"/>
                <a:gd name="T42" fmla="*/ 0 w 56"/>
                <a:gd name="T43" fmla="*/ 18 h 48"/>
                <a:gd name="T44" fmla="*/ 4 w 56"/>
                <a:gd name="T45" fmla="*/ 15 h 48"/>
                <a:gd name="T46" fmla="*/ 4 w 56"/>
                <a:gd name="T47" fmla="*/ 7 h 48"/>
                <a:gd name="T48" fmla="*/ 0 w 56"/>
                <a:gd name="T49" fmla="*/ 7 h 48"/>
                <a:gd name="T50" fmla="*/ 4 w 56"/>
                <a:gd name="T51" fmla="*/ 3 h 48"/>
                <a:gd name="T52" fmla="*/ 4 w 56"/>
                <a:gd name="T53" fmla="*/ 3 h 48"/>
                <a:gd name="T54" fmla="*/ 11 w 56"/>
                <a:gd name="T55" fmla="*/ 0 h 48"/>
                <a:gd name="T56" fmla="*/ 22 w 56"/>
                <a:gd name="T57" fmla="*/ 3 h 48"/>
                <a:gd name="T58" fmla="*/ 26 w 56"/>
                <a:gd name="T59" fmla="*/ 3 h 48"/>
                <a:gd name="T60" fmla="*/ 30 w 56"/>
                <a:gd name="T61" fmla="*/ 7 h 48"/>
                <a:gd name="T62" fmla="*/ 33 w 56"/>
                <a:gd name="T63" fmla="*/ 7 h 48"/>
                <a:gd name="T64" fmla="*/ 37 w 56"/>
                <a:gd name="T65" fmla="*/ 11 h 48"/>
                <a:gd name="T66" fmla="*/ 41 w 56"/>
                <a:gd name="T67" fmla="*/ 7 h 48"/>
                <a:gd name="T68" fmla="*/ 41 w 56"/>
                <a:gd name="T69" fmla="*/ 11 h 48"/>
                <a:gd name="T70" fmla="*/ 45 w 56"/>
                <a:gd name="T71" fmla="*/ 18 h 48"/>
                <a:gd name="T72" fmla="*/ 48 w 56"/>
                <a:gd name="T73" fmla="*/ 22 h 48"/>
                <a:gd name="T74" fmla="*/ 52 w 56"/>
                <a:gd name="T75" fmla="*/ 26 h 48"/>
                <a:gd name="T76" fmla="*/ 56 w 56"/>
                <a:gd name="T77" fmla="*/ 26 h 48"/>
                <a:gd name="T78" fmla="*/ 52 w 56"/>
                <a:gd name="T79" fmla="*/ 29 h 48"/>
                <a:gd name="T80" fmla="*/ 48 w 56"/>
                <a:gd name="T81" fmla="*/ 33 h 48"/>
                <a:gd name="T82" fmla="*/ 52 w 56"/>
                <a:gd name="T83" fmla="*/ 37 h 48"/>
                <a:gd name="T84" fmla="*/ 52 w 56"/>
                <a:gd name="T85" fmla="*/ 41 h 48"/>
                <a:gd name="T86" fmla="*/ 52 w 56"/>
                <a:gd name="T87" fmla="*/ 44 h 48"/>
                <a:gd name="T88" fmla="*/ 52 w 56"/>
                <a:gd name="T89" fmla="*/ 4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6" h="48">
                  <a:moveTo>
                    <a:pt x="52" y="44"/>
                  </a:moveTo>
                  <a:lnTo>
                    <a:pt x="52" y="44"/>
                  </a:lnTo>
                  <a:lnTo>
                    <a:pt x="52" y="44"/>
                  </a:lnTo>
                  <a:lnTo>
                    <a:pt x="52" y="44"/>
                  </a:lnTo>
                  <a:lnTo>
                    <a:pt x="52" y="48"/>
                  </a:lnTo>
                  <a:lnTo>
                    <a:pt x="52" y="48"/>
                  </a:lnTo>
                  <a:lnTo>
                    <a:pt x="48" y="48"/>
                  </a:lnTo>
                  <a:lnTo>
                    <a:pt x="48" y="48"/>
                  </a:lnTo>
                  <a:lnTo>
                    <a:pt x="48" y="48"/>
                  </a:lnTo>
                  <a:lnTo>
                    <a:pt x="45" y="48"/>
                  </a:lnTo>
                  <a:lnTo>
                    <a:pt x="45" y="44"/>
                  </a:lnTo>
                  <a:lnTo>
                    <a:pt x="41" y="41"/>
                  </a:lnTo>
                  <a:lnTo>
                    <a:pt x="41" y="41"/>
                  </a:lnTo>
                  <a:lnTo>
                    <a:pt x="41" y="41"/>
                  </a:lnTo>
                  <a:lnTo>
                    <a:pt x="41" y="41"/>
                  </a:lnTo>
                  <a:lnTo>
                    <a:pt x="41" y="41"/>
                  </a:lnTo>
                  <a:lnTo>
                    <a:pt x="45" y="44"/>
                  </a:lnTo>
                  <a:lnTo>
                    <a:pt x="45" y="48"/>
                  </a:lnTo>
                  <a:lnTo>
                    <a:pt x="41" y="48"/>
                  </a:lnTo>
                  <a:lnTo>
                    <a:pt x="41" y="44"/>
                  </a:lnTo>
                  <a:lnTo>
                    <a:pt x="37" y="44"/>
                  </a:lnTo>
                  <a:lnTo>
                    <a:pt x="33" y="41"/>
                  </a:lnTo>
                  <a:lnTo>
                    <a:pt x="33" y="41"/>
                  </a:lnTo>
                  <a:lnTo>
                    <a:pt x="37" y="37"/>
                  </a:lnTo>
                  <a:lnTo>
                    <a:pt x="37" y="37"/>
                  </a:lnTo>
                  <a:lnTo>
                    <a:pt x="33" y="33"/>
                  </a:lnTo>
                  <a:lnTo>
                    <a:pt x="30" y="33"/>
                  </a:lnTo>
                  <a:lnTo>
                    <a:pt x="26" y="29"/>
                  </a:lnTo>
                  <a:lnTo>
                    <a:pt x="22" y="26"/>
                  </a:lnTo>
                  <a:lnTo>
                    <a:pt x="22" y="26"/>
                  </a:lnTo>
                  <a:lnTo>
                    <a:pt x="19" y="22"/>
                  </a:lnTo>
                  <a:lnTo>
                    <a:pt x="19" y="18"/>
                  </a:lnTo>
                  <a:lnTo>
                    <a:pt x="15" y="18"/>
                  </a:lnTo>
                  <a:lnTo>
                    <a:pt x="15" y="15"/>
                  </a:lnTo>
                  <a:lnTo>
                    <a:pt x="11" y="18"/>
                  </a:lnTo>
                  <a:lnTo>
                    <a:pt x="11" y="18"/>
                  </a:lnTo>
                  <a:lnTo>
                    <a:pt x="19" y="22"/>
                  </a:lnTo>
                  <a:lnTo>
                    <a:pt x="19" y="26"/>
                  </a:lnTo>
                  <a:lnTo>
                    <a:pt x="15" y="26"/>
                  </a:lnTo>
                  <a:lnTo>
                    <a:pt x="15" y="26"/>
                  </a:lnTo>
                  <a:lnTo>
                    <a:pt x="15" y="26"/>
                  </a:lnTo>
                  <a:lnTo>
                    <a:pt x="11" y="22"/>
                  </a:lnTo>
                  <a:lnTo>
                    <a:pt x="7" y="22"/>
                  </a:lnTo>
                  <a:lnTo>
                    <a:pt x="0" y="18"/>
                  </a:lnTo>
                  <a:lnTo>
                    <a:pt x="0" y="18"/>
                  </a:lnTo>
                  <a:lnTo>
                    <a:pt x="4" y="15"/>
                  </a:lnTo>
                  <a:lnTo>
                    <a:pt x="4" y="11"/>
                  </a:lnTo>
                  <a:lnTo>
                    <a:pt x="4" y="7"/>
                  </a:lnTo>
                  <a:lnTo>
                    <a:pt x="4" y="7"/>
                  </a:lnTo>
                  <a:lnTo>
                    <a:pt x="0" y="7"/>
                  </a:lnTo>
                  <a:lnTo>
                    <a:pt x="4" y="7"/>
                  </a:lnTo>
                  <a:lnTo>
                    <a:pt x="4" y="3"/>
                  </a:lnTo>
                  <a:lnTo>
                    <a:pt x="4" y="3"/>
                  </a:lnTo>
                  <a:lnTo>
                    <a:pt x="4" y="3"/>
                  </a:lnTo>
                  <a:lnTo>
                    <a:pt x="4" y="3"/>
                  </a:lnTo>
                  <a:lnTo>
                    <a:pt x="11" y="0"/>
                  </a:lnTo>
                  <a:lnTo>
                    <a:pt x="19" y="3"/>
                  </a:lnTo>
                  <a:lnTo>
                    <a:pt x="22" y="3"/>
                  </a:lnTo>
                  <a:lnTo>
                    <a:pt x="26" y="3"/>
                  </a:lnTo>
                  <a:lnTo>
                    <a:pt x="26" y="3"/>
                  </a:lnTo>
                  <a:lnTo>
                    <a:pt x="30" y="7"/>
                  </a:lnTo>
                  <a:lnTo>
                    <a:pt x="30" y="7"/>
                  </a:lnTo>
                  <a:lnTo>
                    <a:pt x="33" y="11"/>
                  </a:lnTo>
                  <a:lnTo>
                    <a:pt x="33" y="7"/>
                  </a:lnTo>
                  <a:lnTo>
                    <a:pt x="37" y="7"/>
                  </a:lnTo>
                  <a:lnTo>
                    <a:pt x="37" y="11"/>
                  </a:lnTo>
                  <a:lnTo>
                    <a:pt x="41" y="11"/>
                  </a:lnTo>
                  <a:lnTo>
                    <a:pt x="41" y="7"/>
                  </a:lnTo>
                  <a:lnTo>
                    <a:pt x="41" y="7"/>
                  </a:lnTo>
                  <a:lnTo>
                    <a:pt x="41" y="11"/>
                  </a:lnTo>
                  <a:lnTo>
                    <a:pt x="45" y="15"/>
                  </a:lnTo>
                  <a:lnTo>
                    <a:pt x="45" y="18"/>
                  </a:lnTo>
                  <a:lnTo>
                    <a:pt x="48" y="18"/>
                  </a:lnTo>
                  <a:lnTo>
                    <a:pt x="48" y="22"/>
                  </a:lnTo>
                  <a:lnTo>
                    <a:pt x="52" y="26"/>
                  </a:lnTo>
                  <a:lnTo>
                    <a:pt x="52" y="26"/>
                  </a:lnTo>
                  <a:lnTo>
                    <a:pt x="56" y="26"/>
                  </a:lnTo>
                  <a:lnTo>
                    <a:pt x="56" y="26"/>
                  </a:lnTo>
                  <a:lnTo>
                    <a:pt x="52" y="26"/>
                  </a:lnTo>
                  <a:lnTo>
                    <a:pt x="52" y="29"/>
                  </a:lnTo>
                  <a:lnTo>
                    <a:pt x="52" y="29"/>
                  </a:lnTo>
                  <a:lnTo>
                    <a:pt x="48" y="33"/>
                  </a:lnTo>
                  <a:lnTo>
                    <a:pt x="48" y="37"/>
                  </a:lnTo>
                  <a:lnTo>
                    <a:pt x="52" y="37"/>
                  </a:lnTo>
                  <a:lnTo>
                    <a:pt x="52" y="37"/>
                  </a:lnTo>
                  <a:lnTo>
                    <a:pt x="52" y="41"/>
                  </a:lnTo>
                  <a:lnTo>
                    <a:pt x="52" y="44"/>
                  </a:lnTo>
                  <a:lnTo>
                    <a:pt x="52" y="44"/>
                  </a:lnTo>
                  <a:lnTo>
                    <a:pt x="52" y="44"/>
                  </a:lnTo>
                  <a:lnTo>
                    <a:pt x="52" y="44"/>
                  </a:lnTo>
                  <a:close/>
                </a:path>
              </a:pathLst>
            </a:custGeom>
            <a:grpFill/>
            <a:ln>
              <a:noFill/>
            </a:ln>
          </p:spPr>
          <p:txBody>
            <a:bodyPr vert="horz" wrap="square" lIns="91440" tIns="45720" rIns="91440" bIns="45720" numCol="1" anchor="t" anchorCtr="0" compatLnSpc="1"/>
            <a:lstStyle/>
            <a:p>
              <a:endParaRPr lang="en-US"/>
            </a:p>
          </p:txBody>
        </p:sp>
        <p:sp>
          <p:nvSpPr>
            <p:cNvPr id="173" name="Freeform 171">
              <a:extLst>
                <a:ext uri="{FF2B5EF4-FFF2-40B4-BE49-F238E27FC236}">
                  <a16:creationId xmlns="" xmlns:a16="http://schemas.microsoft.com/office/drawing/2014/main" id="{A63ED926-0CF7-437E-A93E-673496017CC3}"/>
                </a:ext>
              </a:extLst>
            </p:cNvPr>
            <p:cNvSpPr/>
            <p:nvPr/>
          </p:nvSpPr>
          <p:spPr bwMode="auto">
            <a:xfrm>
              <a:off x="2463432" y="2885191"/>
              <a:ext cx="100357" cy="86205"/>
            </a:xfrm>
            <a:custGeom>
              <a:avLst/>
              <a:gdLst>
                <a:gd name="T0" fmla="*/ 8 w 21"/>
                <a:gd name="T1" fmla="*/ 16 h 18"/>
                <a:gd name="T2" fmla="*/ 10 w 21"/>
                <a:gd name="T3" fmla="*/ 15 h 18"/>
                <a:gd name="T4" fmla="*/ 13 w 21"/>
                <a:gd name="T5" fmla="*/ 16 h 18"/>
                <a:gd name="T6" fmla="*/ 14 w 21"/>
                <a:gd name="T7" fmla="*/ 16 h 18"/>
                <a:gd name="T8" fmla="*/ 15 w 21"/>
                <a:gd name="T9" fmla="*/ 17 h 18"/>
                <a:gd name="T10" fmla="*/ 16 w 21"/>
                <a:gd name="T11" fmla="*/ 17 h 18"/>
                <a:gd name="T12" fmla="*/ 17 w 21"/>
                <a:gd name="T13" fmla="*/ 17 h 18"/>
                <a:gd name="T14" fmla="*/ 17 w 21"/>
                <a:gd name="T15" fmla="*/ 17 h 18"/>
                <a:gd name="T16" fmla="*/ 17 w 21"/>
                <a:gd name="T17" fmla="*/ 15 h 18"/>
                <a:gd name="T18" fmla="*/ 17 w 21"/>
                <a:gd name="T19" fmla="*/ 14 h 18"/>
                <a:gd name="T20" fmla="*/ 17 w 21"/>
                <a:gd name="T21" fmla="*/ 13 h 18"/>
                <a:gd name="T22" fmla="*/ 17 w 21"/>
                <a:gd name="T23" fmla="*/ 14 h 18"/>
                <a:gd name="T24" fmla="*/ 17 w 21"/>
                <a:gd name="T25" fmla="*/ 13 h 18"/>
                <a:gd name="T26" fmla="*/ 17 w 21"/>
                <a:gd name="T27" fmla="*/ 11 h 18"/>
                <a:gd name="T28" fmla="*/ 18 w 21"/>
                <a:gd name="T29" fmla="*/ 9 h 18"/>
                <a:gd name="T30" fmla="*/ 18 w 21"/>
                <a:gd name="T31" fmla="*/ 10 h 18"/>
                <a:gd name="T32" fmla="*/ 18 w 21"/>
                <a:gd name="T33" fmla="*/ 11 h 18"/>
                <a:gd name="T34" fmla="*/ 18 w 21"/>
                <a:gd name="T35" fmla="*/ 11 h 18"/>
                <a:gd name="T36" fmla="*/ 19 w 21"/>
                <a:gd name="T37" fmla="*/ 7 h 18"/>
                <a:gd name="T38" fmla="*/ 18 w 21"/>
                <a:gd name="T39" fmla="*/ 7 h 18"/>
                <a:gd name="T40" fmla="*/ 18 w 21"/>
                <a:gd name="T41" fmla="*/ 6 h 18"/>
                <a:gd name="T42" fmla="*/ 19 w 21"/>
                <a:gd name="T43" fmla="*/ 6 h 18"/>
                <a:gd name="T44" fmla="*/ 19 w 21"/>
                <a:gd name="T45" fmla="*/ 5 h 18"/>
                <a:gd name="T46" fmla="*/ 20 w 21"/>
                <a:gd name="T47" fmla="*/ 4 h 18"/>
                <a:gd name="T48" fmla="*/ 20 w 21"/>
                <a:gd name="T49" fmla="*/ 3 h 18"/>
                <a:gd name="T50" fmla="*/ 20 w 21"/>
                <a:gd name="T51" fmla="*/ 2 h 18"/>
                <a:gd name="T52" fmla="*/ 20 w 21"/>
                <a:gd name="T53" fmla="*/ 0 h 18"/>
                <a:gd name="T54" fmla="*/ 21 w 21"/>
                <a:gd name="T55" fmla="*/ 0 h 18"/>
                <a:gd name="T56" fmla="*/ 19 w 21"/>
                <a:gd name="T57" fmla="*/ 0 h 18"/>
                <a:gd name="T58" fmla="*/ 19 w 21"/>
                <a:gd name="T59" fmla="*/ 0 h 18"/>
                <a:gd name="T60" fmla="*/ 18 w 21"/>
                <a:gd name="T61" fmla="*/ 0 h 18"/>
                <a:gd name="T62" fmla="*/ 17 w 21"/>
                <a:gd name="T63" fmla="*/ 1 h 18"/>
                <a:gd name="T64" fmla="*/ 16 w 21"/>
                <a:gd name="T65" fmla="*/ 2 h 18"/>
                <a:gd name="T66" fmla="*/ 14 w 21"/>
                <a:gd name="T67" fmla="*/ 2 h 18"/>
                <a:gd name="T68" fmla="*/ 14 w 21"/>
                <a:gd name="T69" fmla="*/ 1 h 18"/>
                <a:gd name="T70" fmla="*/ 13 w 21"/>
                <a:gd name="T71" fmla="*/ 2 h 18"/>
                <a:gd name="T72" fmla="*/ 12 w 21"/>
                <a:gd name="T73" fmla="*/ 3 h 18"/>
                <a:gd name="T74" fmla="*/ 11 w 21"/>
                <a:gd name="T75" fmla="*/ 3 h 18"/>
                <a:gd name="T76" fmla="*/ 9 w 21"/>
                <a:gd name="T77" fmla="*/ 4 h 18"/>
                <a:gd name="T78" fmla="*/ 8 w 21"/>
                <a:gd name="T79" fmla="*/ 5 h 18"/>
                <a:gd name="T80" fmla="*/ 8 w 21"/>
                <a:gd name="T81" fmla="*/ 4 h 18"/>
                <a:gd name="T82" fmla="*/ 5 w 21"/>
                <a:gd name="T83" fmla="*/ 5 h 18"/>
                <a:gd name="T84" fmla="*/ 4 w 21"/>
                <a:gd name="T85" fmla="*/ 6 h 18"/>
                <a:gd name="T86" fmla="*/ 4 w 21"/>
                <a:gd name="T87" fmla="*/ 7 h 18"/>
                <a:gd name="T88" fmla="*/ 2 w 21"/>
                <a:gd name="T89" fmla="*/ 8 h 18"/>
                <a:gd name="T90" fmla="*/ 1 w 21"/>
                <a:gd name="T91" fmla="*/ 8 h 18"/>
                <a:gd name="T92" fmla="*/ 0 w 21"/>
                <a:gd name="T93" fmla="*/ 8 h 18"/>
                <a:gd name="T94" fmla="*/ 2 w 21"/>
                <a:gd name="T95" fmla="*/ 10 h 18"/>
                <a:gd name="T96" fmla="*/ 2 w 21"/>
                <a:gd name="T97" fmla="*/ 11 h 18"/>
                <a:gd name="T98" fmla="*/ 5 w 21"/>
                <a:gd name="T99" fmla="*/ 14 h 18"/>
                <a:gd name="T100" fmla="*/ 7 w 21"/>
                <a:gd name="T101"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1" h="18">
                  <a:moveTo>
                    <a:pt x="8" y="16"/>
                  </a:moveTo>
                  <a:cubicBezTo>
                    <a:pt x="8" y="16"/>
                    <a:pt x="8" y="16"/>
                    <a:pt x="8" y="16"/>
                  </a:cubicBezTo>
                  <a:cubicBezTo>
                    <a:pt x="8" y="16"/>
                    <a:pt x="8" y="16"/>
                    <a:pt x="8" y="16"/>
                  </a:cubicBezTo>
                  <a:cubicBezTo>
                    <a:pt x="10" y="15"/>
                    <a:pt x="10" y="15"/>
                    <a:pt x="10" y="15"/>
                  </a:cubicBezTo>
                  <a:cubicBezTo>
                    <a:pt x="12" y="16"/>
                    <a:pt x="12" y="16"/>
                    <a:pt x="12" y="16"/>
                  </a:cubicBezTo>
                  <a:cubicBezTo>
                    <a:pt x="13" y="16"/>
                    <a:pt x="13" y="16"/>
                    <a:pt x="13" y="16"/>
                  </a:cubicBezTo>
                  <a:cubicBezTo>
                    <a:pt x="14" y="16"/>
                    <a:pt x="14" y="16"/>
                    <a:pt x="14" y="16"/>
                  </a:cubicBezTo>
                  <a:cubicBezTo>
                    <a:pt x="14" y="16"/>
                    <a:pt x="14" y="16"/>
                    <a:pt x="14" y="16"/>
                  </a:cubicBezTo>
                  <a:cubicBezTo>
                    <a:pt x="15" y="17"/>
                    <a:pt x="15" y="17"/>
                    <a:pt x="15" y="17"/>
                  </a:cubicBezTo>
                  <a:cubicBezTo>
                    <a:pt x="15" y="17"/>
                    <a:pt x="15" y="17"/>
                    <a:pt x="15" y="17"/>
                  </a:cubicBezTo>
                  <a:cubicBezTo>
                    <a:pt x="16" y="18"/>
                    <a:pt x="16" y="18"/>
                    <a:pt x="16" y="18"/>
                  </a:cubicBezTo>
                  <a:cubicBezTo>
                    <a:pt x="16" y="17"/>
                    <a:pt x="16" y="17"/>
                    <a:pt x="16" y="17"/>
                  </a:cubicBezTo>
                  <a:cubicBezTo>
                    <a:pt x="17" y="17"/>
                    <a:pt x="17" y="17"/>
                    <a:pt x="17" y="17"/>
                  </a:cubicBezTo>
                  <a:cubicBezTo>
                    <a:pt x="17" y="17"/>
                    <a:pt x="17" y="17"/>
                    <a:pt x="17" y="17"/>
                  </a:cubicBezTo>
                  <a:cubicBezTo>
                    <a:pt x="17" y="17"/>
                    <a:pt x="17" y="17"/>
                    <a:pt x="17" y="17"/>
                  </a:cubicBezTo>
                  <a:cubicBezTo>
                    <a:pt x="17" y="17"/>
                    <a:pt x="17" y="17"/>
                    <a:pt x="17" y="17"/>
                  </a:cubicBezTo>
                  <a:cubicBezTo>
                    <a:pt x="17" y="16"/>
                    <a:pt x="17" y="16"/>
                    <a:pt x="17" y="16"/>
                  </a:cubicBezTo>
                  <a:cubicBezTo>
                    <a:pt x="17" y="15"/>
                    <a:pt x="17" y="15"/>
                    <a:pt x="17" y="15"/>
                  </a:cubicBezTo>
                  <a:cubicBezTo>
                    <a:pt x="17" y="14"/>
                    <a:pt x="17" y="14"/>
                    <a:pt x="17" y="14"/>
                  </a:cubicBezTo>
                  <a:cubicBezTo>
                    <a:pt x="17" y="14"/>
                    <a:pt x="17" y="14"/>
                    <a:pt x="17" y="14"/>
                  </a:cubicBezTo>
                  <a:cubicBezTo>
                    <a:pt x="17" y="13"/>
                    <a:pt x="17" y="13"/>
                    <a:pt x="17" y="13"/>
                  </a:cubicBezTo>
                  <a:cubicBezTo>
                    <a:pt x="17" y="13"/>
                    <a:pt x="17" y="13"/>
                    <a:pt x="17" y="13"/>
                  </a:cubicBezTo>
                  <a:cubicBezTo>
                    <a:pt x="17" y="14"/>
                    <a:pt x="17" y="14"/>
                    <a:pt x="17" y="14"/>
                  </a:cubicBezTo>
                  <a:cubicBezTo>
                    <a:pt x="17" y="14"/>
                    <a:pt x="17" y="14"/>
                    <a:pt x="17" y="14"/>
                  </a:cubicBezTo>
                  <a:cubicBezTo>
                    <a:pt x="17" y="13"/>
                    <a:pt x="17" y="13"/>
                    <a:pt x="17" y="13"/>
                  </a:cubicBezTo>
                  <a:cubicBezTo>
                    <a:pt x="17" y="13"/>
                    <a:pt x="17" y="13"/>
                    <a:pt x="17" y="13"/>
                  </a:cubicBezTo>
                  <a:cubicBezTo>
                    <a:pt x="17" y="12"/>
                    <a:pt x="17" y="12"/>
                    <a:pt x="17" y="12"/>
                  </a:cubicBezTo>
                  <a:cubicBezTo>
                    <a:pt x="17" y="11"/>
                    <a:pt x="17" y="11"/>
                    <a:pt x="17" y="11"/>
                  </a:cubicBezTo>
                  <a:cubicBezTo>
                    <a:pt x="17" y="11"/>
                    <a:pt x="17" y="11"/>
                    <a:pt x="17" y="11"/>
                  </a:cubicBezTo>
                  <a:cubicBezTo>
                    <a:pt x="18" y="9"/>
                    <a:pt x="18" y="9"/>
                    <a:pt x="18" y="9"/>
                  </a:cubicBezTo>
                  <a:cubicBezTo>
                    <a:pt x="18" y="10"/>
                    <a:pt x="18" y="10"/>
                    <a:pt x="18" y="10"/>
                  </a:cubicBezTo>
                  <a:cubicBezTo>
                    <a:pt x="18" y="10"/>
                    <a:pt x="18" y="10"/>
                    <a:pt x="18" y="10"/>
                  </a:cubicBezTo>
                  <a:cubicBezTo>
                    <a:pt x="18" y="10"/>
                    <a:pt x="18" y="10"/>
                    <a:pt x="18" y="11"/>
                  </a:cubicBezTo>
                  <a:cubicBezTo>
                    <a:pt x="18" y="11"/>
                    <a:pt x="18" y="11"/>
                    <a:pt x="18" y="11"/>
                  </a:cubicBezTo>
                  <a:cubicBezTo>
                    <a:pt x="18" y="11"/>
                    <a:pt x="18" y="11"/>
                    <a:pt x="18" y="11"/>
                  </a:cubicBezTo>
                  <a:cubicBezTo>
                    <a:pt x="18" y="11"/>
                    <a:pt x="18" y="11"/>
                    <a:pt x="18" y="11"/>
                  </a:cubicBezTo>
                  <a:cubicBezTo>
                    <a:pt x="19" y="9"/>
                    <a:pt x="19" y="9"/>
                    <a:pt x="19" y="9"/>
                  </a:cubicBezTo>
                  <a:cubicBezTo>
                    <a:pt x="19" y="7"/>
                    <a:pt x="19" y="7"/>
                    <a:pt x="19" y="7"/>
                  </a:cubicBezTo>
                  <a:cubicBezTo>
                    <a:pt x="19" y="7"/>
                    <a:pt x="19" y="7"/>
                    <a:pt x="19" y="7"/>
                  </a:cubicBezTo>
                  <a:cubicBezTo>
                    <a:pt x="18" y="7"/>
                    <a:pt x="18" y="7"/>
                    <a:pt x="18" y="7"/>
                  </a:cubicBezTo>
                  <a:cubicBezTo>
                    <a:pt x="18" y="6"/>
                    <a:pt x="18" y="6"/>
                    <a:pt x="18" y="6"/>
                  </a:cubicBezTo>
                  <a:cubicBezTo>
                    <a:pt x="18" y="6"/>
                    <a:pt x="18" y="6"/>
                    <a:pt x="18" y="6"/>
                  </a:cubicBezTo>
                  <a:cubicBezTo>
                    <a:pt x="18" y="6"/>
                    <a:pt x="18" y="6"/>
                    <a:pt x="18" y="6"/>
                  </a:cubicBezTo>
                  <a:cubicBezTo>
                    <a:pt x="19" y="6"/>
                    <a:pt x="19" y="6"/>
                    <a:pt x="19" y="6"/>
                  </a:cubicBezTo>
                  <a:cubicBezTo>
                    <a:pt x="19" y="6"/>
                    <a:pt x="19" y="6"/>
                    <a:pt x="19" y="6"/>
                  </a:cubicBezTo>
                  <a:cubicBezTo>
                    <a:pt x="19" y="5"/>
                    <a:pt x="19" y="5"/>
                    <a:pt x="19" y="5"/>
                  </a:cubicBezTo>
                  <a:cubicBezTo>
                    <a:pt x="20" y="4"/>
                    <a:pt x="20" y="4"/>
                    <a:pt x="20" y="4"/>
                  </a:cubicBezTo>
                  <a:cubicBezTo>
                    <a:pt x="20" y="4"/>
                    <a:pt x="20" y="4"/>
                    <a:pt x="20" y="4"/>
                  </a:cubicBezTo>
                  <a:cubicBezTo>
                    <a:pt x="20" y="3"/>
                    <a:pt x="20" y="3"/>
                    <a:pt x="20" y="3"/>
                  </a:cubicBezTo>
                  <a:cubicBezTo>
                    <a:pt x="20" y="3"/>
                    <a:pt x="20" y="3"/>
                    <a:pt x="20" y="3"/>
                  </a:cubicBezTo>
                  <a:cubicBezTo>
                    <a:pt x="20" y="3"/>
                    <a:pt x="20" y="3"/>
                    <a:pt x="20" y="3"/>
                  </a:cubicBezTo>
                  <a:cubicBezTo>
                    <a:pt x="20" y="2"/>
                    <a:pt x="20" y="2"/>
                    <a:pt x="20" y="2"/>
                  </a:cubicBezTo>
                  <a:cubicBezTo>
                    <a:pt x="20" y="2"/>
                    <a:pt x="20" y="2"/>
                    <a:pt x="20" y="2"/>
                  </a:cubicBezTo>
                  <a:cubicBezTo>
                    <a:pt x="20" y="0"/>
                    <a:pt x="20" y="0"/>
                    <a:pt x="20" y="0"/>
                  </a:cubicBezTo>
                  <a:cubicBezTo>
                    <a:pt x="20" y="0"/>
                    <a:pt x="20" y="0"/>
                    <a:pt x="20" y="0"/>
                  </a:cubicBezTo>
                  <a:cubicBezTo>
                    <a:pt x="21" y="0"/>
                    <a:pt x="21" y="0"/>
                    <a:pt x="21" y="0"/>
                  </a:cubicBezTo>
                  <a:cubicBezTo>
                    <a:pt x="20" y="0"/>
                    <a:pt x="20" y="0"/>
                    <a:pt x="20" y="0"/>
                  </a:cubicBezTo>
                  <a:cubicBezTo>
                    <a:pt x="19" y="0"/>
                    <a:pt x="19" y="0"/>
                    <a:pt x="19" y="0"/>
                  </a:cubicBezTo>
                  <a:cubicBezTo>
                    <a:pt x="19" y="0"/>
                    <a:pt x="19" y="0"/>
                    <a:pt x="19" y="0"/>
                  </a:cubicBezTo>
                  <a:cubicBezTo>
                    <a:pt x="19" y="0"/>
                    <a:pt x="19" y="0"/>
                    <a:pt x="19" y="0"/>
                  </a:cubicBezTo>
                  <a:cubicBezTo>
                    <a:pt x="18" y="0"/>
                    <a:pt x="18" y="0"/>
                    <a:pt x="18" y="0"/>
                  </a:cubicBezTo>
                  <a:cubicBezTo>
                    <a:pt x="18" y="0"/>
                    <a:pt x="18" y="0"/>
                    <a:pt x="18" y="0"/>
                  </a:cubicBezTo>
                  <a:cubicBezTo>
                    <a:pt x="18" y="1"/>
                    <a:pt x="18" y="1"/>
                    <a:pt x="18" y="1"/>
                  </a:cubicBezTo>
                  <a:cubicBezTo>
                    <a:pt x="17" y="1"/>
                    <a:pt x="17" y="1"/>
                    <a:pt x="17" y="1"/>
                  </a:cubicBezTo>
                  <a:cubicBezTo>
                    <a:pt x="16" y="1"/>
                    <a:pt x="16" y="1"/>
                    <a:pt x="16" y="1"/>
                  </a:cubicBezTo>
                  <a:cubicBezTo>
                    <a:pt x="16" y="2"/>
                    <a:pt x="16" y="2"/>
                    <a:pt x="16" y="2"/>
                  </a:cubicBezTo>
                  <a:cubicBezTo>
                    <a:pt x="15" y="1"/>
                    <a:pt x="15" y="1"/>
                    <a:pt x="15" y="1"/>
                  </a:cubicBezTo>
                  <a:cubicBezTo>
                    <a:pt x="14" y="2"/>
                    <a:pt x="14" y="2"/>
                    <a:pt x="14" y="2"/>
                  </a:cubicBezTo>
                  <a:cubicBezTo>
                    <a:pt x="14" y="1"/>
                    <a:pt x="14" y="1"/>
                    <a:pt x="14" y="1"/>
                  </a:cubicBezTo>
                  <a:cubicBezTo>
                    <a:pt x="14" y="1"/>
                    <a:pt x="14" y="1"/>
                    <a:pt x="14" y="1"/>
                  </a:cubicBezTo>
                  <a:cubicBezTo>
                    <a:pt x="13" y="1"/>
                    <a:pt x="13" y="1"/>
                    <a:pt x="13" y="1"/>
                  </a:cubicBezTo>
                  <a:cubicBezTo>
                    <a:pt x="13" y="2"/>
                    <a:pt x="13" y="2"/>
                    <a:pt x="13" y="2"/>
                  </a:cubicBezTo>
                  <a:cubicBezTo>
                    <a:pt x="12" y="2"/>
                    <a:pt x="12" y="2"/>
                    <a:pt x="12" y="2"/>
                  </a:cubicBezTo>
                  <a:cubicBezTo>
                    <a:pt x="12" y="3"/>
                    <a:pt x="12" y="3"/>
                    <a:pt x="12" y="3"/>
                  </a:cubicBezTo>
                  <a:cubicBezTo>
                    <a:pt x="12" y="3"/>
                    <a:pt x="12" y="3"/>
                    <a:pt x="12" y="3"/>
                  </a:cubicBezTo>
                  <a:cubicBezTo>
                    <a:pt x="11" y="3"/>
                    <a:pt x="11" y="3"/>
                    <a:pt x="11" y="3"/>
                  </a:cubicBezTo>
                  <a:cubicBezTo>
                    <a:pt x="10" y="4"/>
                    <a:pt x="10" y="4"/>
                    <a:pt x="10" y="4"/>
                  </a:cubicBezTo>
                  <a:cubicBezTo>
                    <a:pt x="9" y="4"/>
                    <a:pt x="9" y="4"/>
                    <a:pt x="9" y="4"/>
                  </a:cubicBezTo>
                  <a:cubicBezTo>
                    <a:pt x="9" y="5"/>
                    <a:pt x="9" y="5"/>
                    <a:pt x="9" y="5"/>
                  </a:cubicBezTo>
                  <a:cubicBezTo>
                    <a:pt x="8" y="5"/>
                    <a:pt x="8" y="5"/>
                    <a:pt x="8" y="5"/>
                  </a:cubicBezTo>
                  <a:cubicBezTo>
                    <a:pt x="8" y="5"/>
                    <a:pt x="8" y="5"/>
                    <a:pt x="8" y="5"/>
                  </a:cubicBezTo>
                  <a:cubicBezTo>
                    <a:pt x="8" y="4"/>
                    <a:pt x="8" y="4"/>
                    <a:pt x="8" y="4"/>
                  </a:cubicBezTo>
                  <a:cubicBezTo>
                    <a:pt x="6" y="4"/>
                    <a:pt x="6" y="4"/>
                    <a:pt x="6" y="4"/>
                  </a:cubicBezTo>
                  <a:cubicBezTo>
                    <a:pt x="5" y="5"/>
                    <a:pt x="5" y="5"/>
                    <a:pt x="5" y="5"/>
                  </a:cubicBezTo>
                  <a:cubicBezTo>
                    <a:pt x="4" y="5"/>
                    <a:pt x="4" y="5"/>
                    <a:pt x="4" y="5"/>
                  </a:cubicBezTo>
                  <a:cubicBezTo>
                    <a:pt x="4" y="6"/>
                    <a:pt x="4" y="6"/>
                    <a:pt x="4" y="6"/>
                  </a:cubicBezTo>
                  <a:cubicBezTo>
                    <a:pt x="4" y="6"/>
                    <a:pt x="4" y="6"/>
                    <a:pt x="4" y="6"/>
                  </a:cubicBezTo>
                  <a:cubicBezTo>
                    <a:pt x="4" y="7"/>
                    <a:pt x="4" y="7"/>
                    <a:pt x="4" y="7"/>
                  </a:cubicBezTo>
                  <a:cubicBezTo>
                    <a:pt x="3" y="8"/>
                    <a:pt x="3" y="8"/>
                    <a:pt x="3" y="8"/>
                  </a:cubicBezTo>
                  <a:cubicBezTo>
                    <a:pt x="2" y="8"/>
                    <a:pt x="2" y="8"/>
                    <a:pt x="2" y="8"/>
                  </a:cubicBezTo>
                  <a:cubicBezTo>
                    <a:pt x="1" y="8"/>
                    <a:pt x="1" y="8"/>
                    <a:pt x="1" y="8"/>
                  </a:cubicBezTo>
                  <a:cubicBezTo>
                    <a:pt x="1" y="8"/>
                    <a:pt x="1" y="8"/>
                    <a:pt x="1" y="8"/>
                  </a:cubicBezTo>
                  <a:cubicBezTo>
                    <a:pt x="1" y="9"/>
                    <a:pt x="1" y="9"/>
                    <a:pt x="1" y="9"/>
                  </a:cubicBezTo>
                  <a:cubicBezTo>
                    <a:pt x="0" y="8"/>
                    <a:pt x="0" y="8"/>
                    <a:pt x="0" y="8"/>
                  </a:cubicBezTo>
                  <a:cubicBezTo>
                    <a:pt x="0" y="9"/>
                    <a:pt x="0" y="9"/>
                    <a:pt x="0" y="9"/>
                  </a:cubicBezTo>
                  <a:cubicBezTo>
                    <a:pt x="2" y="10"/>
                    <a:pt x="2" y="10"/>
                    <a:pt x="2" y="10"/>
                  </a:cubicBezTo>
                  <a:cubicBezTo>
                    <a:pt x="2" y="11"/>
                    <a:pt x="2" y="11"/>
                    <a:pt x="2" y="11"/>
                  </a:cubicBezTo>
                  <a:cubicBezTo>
                    <a:pt x="2" y="11"/>
                    <a:pt x="2" y="11"/>
                    <a:pt x="2" y="11"/>
                  </a:cubicBezTo>
                  <a:cubicBezTo>
                    <a:pt x="4" y="12"/>
                    <a:pt x="4" y="12"/>
                    <a:pt x="4" y="12"/>
                  </a:cubicBezTo>
                  <a:cubicBezTo>
                    <a:pt x="5" y="14"/>
                    <a:pt x="5" y="14"/>
                    <a:pt x="5" y="14"/>
                  </a:cubicBezTo>
                  <a:cubicBezTo>
                    <a:pt x="7" y="16"/>
                    <a:pt x="7" y="16"/>
                    <a:pt x="7" y="16"/>
                  </a:cubicBezTo>
                  <a:cubicBezTo>
                    <a:pt x="7" y="16"/>
                    <a:pt x="7" y="16"/>
                    <a:pt x="7" y="16"/>
                  </a:cubicBezTo>
                  <a:lnTo>
                    <a:pt x="8" y="16"/>
                  </a:lnTo>
                  <a:close/>
                </a:path>
              </a:pathLst>
            </a:custGeom>
            <a:grpFill/>
            <a:ln>
              <a:noFill/>
            </a:ln>
          </p:spPr>
          <p:txBody>
            <a:bodyPr vert="horz" wrap="square" lIns="91440" tIns="45720" rIns="91440" bIns="45720" numCol="1" anchor="t" anchorCtr="0" compatLnSpc="1"/>
            <a:lstStyle/>
            <a:p>
              <a:endParaRPr lang="en-US"/>
            </a:p>
          </p:txBody>
        </p:sp>
        <p:sp>
          <p:nvSpPr>
            <p:cNvPr id="174" name="Freeform 172">
              <a:extLst>
                <a:ext uri="{FF2B5EF4-FFF2-40B4-BE49-F238E27FC236}">
                  <a16:creationId xmlns="" xmlns:a16="http://schemas.microsoft.com/office/drawing/2014/main" id="{1114F2F3-8650-4036-B7D5-2797E436C794}"/>
                </a:ext>
              </a:extLst>
            </p:cNvPr>
            <p:cNvSpPr/>
            <p:nvPr/>
          </p:nvSpPr>
          <p:spPr bwMode="auto">
            <a:xfrm>
              <a:off x="2420973" y="2862031"/>
              <a:ext cx="142816" cy="61758"/>
            </a:xfrm>
            <a:custGeom>
              <a:avLst/>
              <a:gdLst>
                <a:gd name="T0" fmla="*/ 41 w 111"/>
                <a:gd name="T1" fmla="*/ 48 h 48"/>
                <a:gd name="T2" fmla="*/ 48 w 111"/>
                <a:gd name="T3" fmla="*/ 44 h 48"/>
                <a:gd name="T4" fmla="*/ 48 w 111"/>
                <a:gd name="T5" fmla="*/ 40 h 48"/>
                <a:gd name="T6" fmla="*/ 52 w 111"/>
                <a:gd name="T7" fmla="*/ 37 h 48"/>
                <a:gd name="T8" fmla="*/ 63 w 111"/>
                <a:gd name="T9" fmla="*/ 33 h 48"/>
                <a:gd name="T10" fmla="*/ 63 w 111"/>
                <a:gd name="T11" fmla="*/ 37 h 48"/>
                <a:gd name="T12" fmla="*/ 66 w 111"/>
                <a:gd name="T13" fmla="*/ 33 h 48"/>
                <a:gd name="T14" fmla="*/ 74 w 111"/>
                <a:gd name="T15" fmla="*/ 29 h 48"/>
                <a:gd name="T16" fmla="*/ 78 w 111"/>
                <a:gd name="T17" fmla="*/ 29 h 48"/>
                <a:gd name="T18" fmla="*/ 81 w 111"/>
                <a:gd name="T19" fmla="*/ 26 h 48"/>
                <a:gd name="T20" fmla="*/ 85 w 111"/>
                <a:gd name="T21" fmla="*/ 22 h 48"/>
                <a:gd name="T22" fmla="*/ 85 w 111"/>
                <a:gd name="T23" fmla="*/ 26 h 48"/>
                <a:gd name="T24" fmla="*/ 92 w 111"/>
                <a:gd name="T25" fmla="*/ 26 h 48"/>
                <a:gd name="T26" fmla="*/ 96 w 111"/>
                <a:gd name="T27" fmla="*/ 22 h 48"/>
                <a:gd name="T28" fmla="*/ 100 w 111"/>
                <a:gd name="T29" fmla="*/ 18 h 48"/>
                <a:gd name="T30" fmla="*/ 104 w 111"/>
                <a:gd name="T31" fmla="*/ 18 h 48"/>
                <a:gd name="T32" fmla="*/ 104 w 111"/>
                <a:gd name="T33" fmla="*/ 18 h 48"/>
                <a:gd name="T34" fmla="*/ 111 w 111"/>
                <a:gd name="T35" fmla="*/ 18 h 48"/>
                <a:gd name="T36" fmla="*/ 111 w 111"/>
                <a:gd name="T37" fmla="*/ 14 h 48"/>
                <a:gd name="T38" fmla="*/ 104 w 111"/>
                <a:gd name="T39" fmla="*/ 11 h 48"/>
                <a:gd name="T40" fmla="*/ 104 w 111"/>
                <a:gd name="T41" fmla="*/ 14 h 48"/>
                <a:gd name="T42" fmla="*/ 96 w 111"/>
                <a:gd name="T43" fmla="*/ 14 h 48"/>
                <a:gd name="T44" fmla="*/ 89 w 111"/>
                <a:gd name="T45" fmla="*/ 11 h 48"/>
                <a:gd name="T46" fmla="*/ 89 w 111"/>
                <a:gd name="T47" fmla="*/ 11 h 48"/>
                <a:gd name="T48" fmla="*/ 89 w 111"/>
                <a:gd name="T49" fmla="*/ 7 h 48"/>
                <a:gd name="T50" fmla="*/ 96 w 111"/>
                <a:gd name="T51" fmla="*/ 7 h 48"/>
                <a:gd name="T52" fmla="*/ 100 w 111"/>
                <a:gd name="T53" fmla="*/ 11 h 48"/>
                <a:gd name="T54" fmla="*/ 92 w 111"/>
                <a:gd name="T55" fmla="*/ 7 h 48"/>
                <a:gd name="T56" fmla="*/ 89 w 111"/>
                <a:gd name="T57" fmla="*/ 7 h 48"/>
                <a:gd name="T58" fmla="*/ 85 w 111"/>
                <a:gd name="T59" fmla="*/ 7 h 48"/>
                <a:gd name="T60" fmla="*/ 74 w 111"/>
                <a:gd name="T61" fmla="*/ 3 h 48"/>
                <a:gd name="T62" fmla="*/ 63 w 111"/>
                <a:gd name="T63" fmla="*/ 0 h 48"/>
                <a:gd name="T64" fmla="*/ 59 w 111"/>
                <a:gd name="T65" fmla="*/ 3 h 48"/>
                <a:gd name="T66" fmla="*/ 59 w 111"/>
                <a:gd name="T67" fmla="*/ 3 h 48"/>
                <a:gd name="T68" fmla="*/ 55 w 111"/>
                <a:gd name="T69" fmla="*/ 3 h 48"/>
                <a:gd name="T70" fmla="*/ 41 w 111"/>
                <a:gd name="T71" fmla="*/ 3 h 48"/>
                <a:gd name="T72" fmla="*/ 29 w 111"/>
                <a:gd name="T73" fmla="*/ 7 h 48"/>
                <a:gd name="T74" fmla="*/ 26 w 111"/>
                <a:gd name="T75" fmla="*/ 7 h 48"/>
                <a:gd name="T76" fmla="*/ 22 w 111"/>
                <a:gd name="T77" fmla="*/ 11 h 48"/>
                <a:gd name="T78" fmla="*/ 15 w 111"/>
                <a:gd name="T79" fmla="*/ 14 h 48"/>
                <a:gd name="T80" fmla="*/ 7 w 111"/>
                <a:gd name="T81" fmla="*/ 18 h 48"/>
                <a:gd name="T82" fmla="*/ 7 w 111"/>
                <a:gd name="T83" fmla="*/ 26 h 48"/>
                <a:gd name="T84" fmla="*/ 4 w 111"/>
                <a:gd name="T85" fmla="*/ 29 h 48"/>
                <a:gd name="T86" fmla="*/ 4 w 111"/>
                <a:gd name="T87" fmla="*/ 29 h 48"/>
                <a:gd name="T88" fmla="*/ 4 w 111"/>
                <a:gd name="T89" fmla="*/ 40 h 48"/>
                <a:gd name="T90" fmla="*/ 11 w 111"/>
                <a:gd name="T91" fmla="*/ 44 h 48"/>
                <a:gd name="T92" fmla="*/ 15 w 111"/>
                <a:gd name="T93" fmla="*/ 44 h 48"/>
                <a:gd name="T94" fmla="*/ 15 w 111"/>
                <a:gd name="T95" fmla="*/ 44 h 48"/>
                <a:gd name="T96" fmla="*/ 18 w 111"/>
                <a:gd name="T97" fmla="*/ 48 h 48"/>
                <a:gd name="T98" fmla="*/ 29 w 111"/>
                <a:gd name="T99" fmla="*/ 48 h 48"/>
                <a:gd name="T100" fmla="*/ 29 w 111"/>
                <a:gd name="T101" fmla="*/ 44 h 48"/>
                <a:gd name="T102" fmla="*/ 33 w 111"/>
                <a:gd name="T103" fmla="*/ 44 h 48"/>
                <a:gd name="T104" fmla="*/ 37 w 111"/>
                <a:gd name="T105" fmla="*/ 44 h 48"/>
                <a:gd name="T106" fmla="*/ 37 w 111"/>
                <a:gd name="T107" fmla="*/ 44 h 48"/>
                <a:gd name="T108" fmla="*/ 37 w 111"/>
                <a:gd name="T109"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1" h="48">
                  <a:moveTo>
                    <a:pt x="37" y="48"/>
                  </a:moveTo>
                  <a:lnTo>
                    <a:pt x="41" y="48"/>
                  </a:lnTo>
                  <a:lnTo>
                    <a:pt x="44" y="48"/>
                  </a:lnTo>
                  <a:lnTo>
                    <a:pt x="48" y="44"/>
                  </a:lnTo>
                  <a:lnTo>
                    <a:pt x="48" y="40"/>
                  </a:lnTo>
                  <a:lnTo>
                    <a:pt x="48" y="40"/>
                  </a:lnTo>
                  <a:lnTo>
                    <a:pt x="48" y="37"/>
                  </a:lnTo>
                  <a:lnTo>
                    <a:pt x="52" y="37"/>
                  </a:lnTo>
                  <a:lnTo>
                    <a:pt x="55" y="33"/>
                  </a:lnTo>
                  <a:lnTo>
                    <a:pt x="63" y="33"/>
                  </a:lnTo>
                  <a:lnTo>
                    <a:pt x="63" y="37"/>
                  </a:lnTo>
                  <a:lnTo>
                    <a:pt x="63" y="37"/>
                  </a:lnTo>
                  <a:lnTo>
                    <a:pt x="66" y="37"/>
                  </a:lnTo>
                  <a:lnTo>
                    <a:pt x="66" y="33"/>
                  </a:lnTo>
                  <a:lnTo>
                    <a:pt x="70" y="33"/>
                  </a:lnTo>
                  <a:lnTo>
                    <a:pt x="74" y="29"/>
                  </a:lnTo>
                  <a:lnTo>
                    <a:pt x="78" y="29"/>
                  </a:lnTo>
                  <a:lnTo>
                    <a:pt x="78" y="29"/>
                  </a:lnTo>
                  <a:lnTo>
                    <a:pt x="78" y="26"/>
                  </a:lnTo>
                  <a:lnTo>
                    <a:pt x="81" y="26"/>
                  </a:lnTo>
                  <a:lnTo>
                    <a:pt x="81" y="22"/>
                  </a:lnTo>
                  <a:lnTo>
                    <a:pt x="85" y="22"/>
                  </a:lnTo>
                  <a:lnTo>
                    <a:pt x="85" y="22"/>
                  </a:lnTo>
                  <a:lnTo>
                    <a:pt x="85" y="26"/>
                  </a:lnTo>
                  <a:lnTo>
                    <a:pt x="89" y="22"/>
                  </a:lnTo>
                  <a:lnTo>
                    <a:pt x="92" y="26"/>
                  </a:lnTo>
                  <a:lnTo>
                    <a:pt x="92" y="22"/>
                  </a:lnTo>
                  <a:lnTo>
                    <a:pt x="96" y="22"/>
                  </a:lnTo>
                  <a:lnTo>
                    <a:pt x="100" y="22"/>
                  </a:lnTo>
                  <a:lnTo>
                    <a:pt x="100" y="18"/>
                  </a:lnTo>
                  <a:lnTo>
                    <a:pt x="100" y="18"/>
                  </a:lnTo>
                  <a:lnTo>
                    <a:pt x="104" y="18"/>
                  </a:lnTo>
                  <a:lnTo>
                    <a:pt x="104" y="18"/>
                  </a:lnTo>
                  <a:lnTo>
                    <a:pt x="104" y="18"/>
                  </a:lnTo>
                  <a:lnTo>
                    <a:pt x="107" y="18"/>
                  </a:lnTo>
                  <a:lnTo>
                    <a:pt x="111" y="18"/>
                  </a:lnTo>
                  <a:lnTo>
                    <a:pt x="111" y="14"/>
                  </a:lnTo>
                  <a:lnTo>
                    <a:pt x="111" y="14"/>
                  </a:lnTo>
                  <a:lnTo>
                    <a:pt x="107" y="11"/>
                  </a:lnTo>
                  <a:lnTo>
                    <a:pt x="104" y="11"/>
                  </a:lnTo>
                  <a:lnTo>
                    <a:pt x="100" y="11"/>
                  </a:lnTo>
                  <a:lnTo>
                    <a:pt x="104" y="14"/>
                  </a:lnTo>
                  <a:lnTo>
                    <a:pt x="100" y="14"/>
                  </a:lnTo>
                  <a:lnTo>
                    <a:pt x="96" y="14"/>
                  </a:lnTo>
                  <a:lnTo>
                    <a:pt x="92" y="11"/>
                  </a:lnTo>
                  <a:lnTo>
                    <a:pt x="89" y="11"/>
                  </a:lnTo>
                  <a:lnTo>
                    <a:pt x="89" y="11"/>
                  </a:lnTo>
                  <a:lnTo>
                    <a:pt x="89" y="11"/>
                  </a:lnTo>
                  <a:lnTo>
                    <a:pt x="92" y="11"/>
                  </a:lnTo>
                  <a:lnTo>
                    <a:pt x="89" y="7"/>
                  </a:lnTo>
                  <a:lnTo>
                    <a:pt x="92" y="7"/>
                  </a:lnTo>
                  <a:lnTo>
                    <a:pt x="96" y="7"/>
                  </a:lnTo>
                  <a:lnTo>
                    <a:pt x="100" y="11"/>
                  </a:lnTo>
                  <a:lnTo>
                    <a:pt x="100" y="11"/>
                  </a:lnTo>
                  <a:lnTo>
                    <a:pt x="96" y="7"/>
                  </a:lnTo>
                  <a:lnTo>
                    <a:pt x="92" y="7"/>
                  </a:lnTo>
                  <a:lnTo>
                    <a:pt x="89" y="3"/>
                  </a:lnTo>
                  <a:lnTo>
                    <a:pt x="89" y="7"/>
                  </a:lnTo>
                  <a:lnTo>
                    <a:pt x="85" y="3"/>
                  </a:lnTo>
                  <a:lnTo>
                    <a:pt x="85" y="7"/>
                  </a:lnTo>
                  <a:lnTo>
                    <a:pt x="81" y="7"/>
                  </a:lnTo>
                  <a:lnTo>
                    <a:pt x="74" y="3"/>
                  </a:lnTo>
                  <a:lnTo>
                    <a:pt x="66" y="3"/>
                  </a:lnTo>
                  <a:lnTo>
                    <a:pt x="63" y="0"/>
                  </a:lnTo>
                  <a:lnTo>
                    <a:pt x="59" y="0"/>
                  </a:lnTo>
                  <a:lnTo>
                    <a:pt x="59" y="3"/>
                  </a:lnTo>
                  <a:lnTo>
                    <a:pt x="63" y="3"/>
                  </a:lnTo>
                  <a:lnTo>
                    <a:pt x="59" y="3"/>
                  </a:lnTo>
                  <a:lnTo>
                    <a:pt x="55" y="3"/>
                  </a:lnTo>
                  <a:lnTo>
                    <a:pt x="55" y="3"/>
                  </a:lnTo>
                  <a:lnTo>
                    <a:pt x="48" y="3"/>
                  </a:lnTo>
                  <a:lnTo>
                    <a:pt x="41" y="3"/>
                  </a:lnTo>
                  <a:lnTo>
                    <a:pt x="33" y="3"/>
                  </a:lnTo>
                  <a:lnTo>
                    <a:pt x="29" y="7"/>
                  </a:lnTo>
                  <a:lnTo>
                    <a:pt x="26" y="7"/>
                  </a:lnTo>
                  <a:lnTo>
                    <a:pt x="26" y="7"/>
                  </a:lnTo>
                  <a:lnTo>
                    <a:pt x="22" y="7"/>
                  </a:lnTo>
                  <a:lnTo>
                    <a:pt x="22" y="11"/>
                  </a:lnTo>
                  <a:lnTo>
                    <a:pt x="18" y="14"/>
                  </a:lnTo>
                  <a:lnTo>
                    <a:pt x="15" y="14"/>
                  </a:lnTo>
                  <a:lnTo>
                    <a:pt x="11" y="18"/>
                  </a:lnTo>
                  <a:lnTo>
                    <a:pt x="7" y="18"/>
                  </a:lnTo>
                  <a:lnTo>
                    <a:pt x="11" y="22"/>
                  </a:lnTo>
                  <a:lnTo>
                    <a:pt x="7" y="26"/>
                  </a:lnTo>
                  <a:lnTo>
                    <a:pt x="4" y="29"/>
                  </a:lnTo>
                  <a:lnTo>
                    <a:pt x="4" y="29"/>
                  </a:lnTo>
                  <a:lnTo>
                    <a:pt x="4" y="29"/>
                  </a:lnTo>
                  <a:lnTo>
                    <a:pt x="4" y="29"/>
                  </a:lnTo>
                  <a:lnTo>
                    <a:pt x="0" y="37"/>
                  </a:lnTo>
                  <a:lnTo>
                    <a:pt x="4" y="40"/>
                  </a:lnTo>
                  <a:lnTo>
                    <a:pt x="4" y="40"/>
                  </a:lnTo>
                  <a:lnTo>
                    <a:pt x="11" y="44"/>
                  </a:lnTo>
                  <a:lnTo>
                    <a:pt x="15" y="48"/>
                  </a:lnTo>
                  <a:lnTo>
                    <a:pt x="15" y="44"/>
                  </a:lnTo>
                  <a:lnTo>
                    <a:pt x="15" y="44"/>
                  </a:lnTo>
                  <a:lnTo>
                    <a:pt x="15" y="44"/>
                  </a:lnTo>
                  <a:lnTo>
                    <a:pt x="18" y="44"/>
                  </a:lnTo>
                  <a:lnTo>
                    <a:pt x="18" y="48"/>
                  </a:lnTo>
                  <a:lnTo>
                    <a:pt x="22" y="48"/>
                  </a:lnTo>
                  <a:lnTo>
                    <a:pt x="29" y="48"/>
                  </a:lnTo>
                  <a:lnTo>
                    <a:pt x="33" y="44"/>
                  </a:lnTo>
                  <a:lnTo>
                    <a:pt x="29" y="44"/>
                  </a:lnTo>
                  <a:lnTo>
                    <a:pt x="33" y="44"/>
                  </a:lnTo>
                  <a:lnTo>
                    <a:pt x="33" y="44"/>
                  </a:lnTo>
                  <a:lnTo>
                    <a:pt x="33" y="44"/>
                  </a:lnTo>
                  <a:lnTo>
                    <a:pt x="37" y="44"/>
                  </a:lnTo>
                  <a:lnTo>
                    <a:pt x="37" y="44"/>
                  </a:lnTo>
                  <a:lnTo>
                    <a:pt x="37" y="44"/>
                  </a:lnTo>
                  <a:lnTo>
                    <a:pt x="37" y="48"/>
                  </a:lnTo>
                  <a:lnTo>
                    <a:pt x="37" y="48"/>
                  </a:lnTo>
                  <a:lnTo>
                    <a:pt x="37" y="48"/>
                  </a:lnTo>
                  <a:close/>
                </a:path>
              </a:pathLst>
            </a:custGeom>
            <a:grpFill/>
            <a:ln>
              <a:noFill/>
            </a:ln>
          </p:spPr>
          <p:txBody>
            <a:bodyPr vert="horz" wrap="square" lIns="91440" tIns="45720" rIns="91440" bIns="45720" numCol="1" anchor="t" anchorCtr="0" compatLnSpc="1"/>
            <a:lstStyle/>
            <a:p>
              <a:endParaRPr lang="en-US"/>
            </a:p>
          </p:txBody>
        </p:sp>
        <p:sp>
          <p:nvSpPr>
            <p:cNvPr id="175" name="Freeform 173">
              <a:extLst>
                <a:ext uri="{FF2B5EF4-FFF2-40B4-BE49-F238E27FC236}">
                  <a16:creationId xmlns="" xmlns:a16="http://schemas.microsoft.com/office/drawing/2014/main" id="{E0418653-739E-4376-A8A7-029A106ED6B3}"/>
                </a:ext>
              </a:extLst>
            </p:cNvPr>
            <p:cNvSpPr/>
            <p:nvPr/>
          </p:nvSpPr>
          <p:spPr bwMode="auto">
            <a:xfrm>
              <a:off x="2410678" y="2895484"/>
              <a:ext cx="52752" cy="28306"/>
            </a:xfrm>
            <a:custGeom>
              <a:avLst/>
              <a:gdLst>
                <a:gd name="T0" fmla="*/ 15 w 41"/>
                <a:gd name="T1" fmla="*/ 0 h 22"/>
                <a:gd name="T2" fmla="*/ 19 w 41"/>
                <a:gd name="T3" fmla="*/ 0 h 22"/>
                <a:gd name="T4" fmla="*/ 19 w 41"/>
                <a:gd name="T5" fmla="*/ 3 h 22"/>
                <a:gd name="T6" fmla="*/ 19 w 41"/>
                <a:gd name="T7" fmla="*/ 3 h 22"/>
                <a:gd name="T8" fmla="*/ 23 w 41"/>
                <a:gd name="T9" fmla="*/ 3 h 22"/>
                <a:gd name="T10" fmla="*/ 26 w 41"/>
                <a:gd name="T11" fmla="*/ 3 h 22"/>
                <a:gd name="T12" fmla="*/ 26 w 41"/>
                <a:gd name="T13" fmla="*/ 3 h 22"/>
                <a:gd name="T14" fmla="*/ 30 w 41"/>
                <a:gd name="T15" fmla="*/ 7 h 22"/>
                <a:gd name="T16" fmla="*/ 30 w 41"/>
                <a:gd name="T17" fmla="*/ 7 h 22"/>
                <a:gd name="T18" fmla="*/ 34 w 41"/>
                <a:gd name="T19" fmla="*/ 11 h 22"/>
                <a:gd name="T20" fmla="*/ 34 w 41"/>
                <a:gd name="T21" fmla="*/ 7 h 22"/>
                <a:gd name="T22" fmla="*/ 34 w 41"/>
                <a:gd name="T23" fmla="*/ 7 h 22"/>
                <a:gd name="T24" fmla="*/ 37 w 41"/>
                <a:gd name="T25" fmla="*/ 7 h 22"/>
                <a:gd name="T26" fmla="*/ 37 w 41"/>
                <a:gd name="T27" fmla="*/ 7 h 22"/>
                <a:gd name="T28" fmla="*/ 41 w 41"/>
                <a:gd name="T29" fmla="*/ 7 h 22"/>
                <a:gd name="T30" fmla="*/ 41 w 41"/>
                <a:gd name="T31" fmla="*/ 11 h 22"/>
                <a:gd name="T32" fmla="*/ 41 w 41"/>
                <a:gd name="T33" fmla="*/ 11 h 22"/>
                <a:gd name="T34" fmla="*/ 41 w 41"/>
                <a:gd name="T35" fmla="*/ 14 h 22"/>
                <a:gd name="T36" fmla="*/ 37 w 41"/>
                <a:gd name="T37" fmla="*/ 14 h 22"/>
                <a:gd name="T38" fmla="*/ 41 w 41"/>
                <a:gd name="T39" fmla="*/ 18 h 22"/>
                <a:gd name="T40" fmla="*/ 37 w 41"/>
                <a:gd name="T41" fmla="*/ 18 h 22"/>
                <a:gd name="T42" fmla="*/ 41 w 41"/>
                <a:gd name="T43" fmla="*/ 18 h 22"/>
                <a:gd name="T44" fmla="*/ 37 w 41"/>
                <a:gd name="T45" fmla="*/ 22 h 22"/>
                <a:gd name="T46" fmla="*/ 30 w 41"/>
                <a:gd name="T47" fmla="*/ 22 h 22"/>
                <a:gd name="T48" fmla="*/ 26 w 41"/>
                <a:gd name="T49" fmla="*/ 22 h 22"/>
                <a:gd name="T50" fmla="*/ 26 w 41"/>
                <a:gd name="T51" fmla="*/ 18 h 22"/>
                <a:gd name="T52" fmla="*/ 23 w 41"/>
                <a:gd name="T53" fmla="*/ 18 h 22"/>
                <a:gd name="T54" fmla="*/ 23 w 41"/>
                <a:gd name="T55" fmla="*/ 18 h 22"/>
                <a:gd name="T56" fmla="*/ 23 w 41"/>
                <a:gd name="T57" fmla="*/ 18 h 22"/>
                <a:gd name="T58" fmla="*/ 23 w 41"/>
                <a:gd name="T59" fmla="*/ 22 h 22"/>
                <a:gd name="T60" fmla="*/ 19 w 41"/>
                <a:gd name="T61" fmla="*/ 18 h 22"/>
                <a:gd name="T62" fmla="*/ 12 w 41"/>
                <a:gd name="T63" fmla="*/ 14 h 22"/>
                <a:gd name="T64" fmla="*/ 12 w 41"/>
                <a:gd name="T65" fmla="*/ 14 h 22"/>
                <a:gd name="T66" fmla="*/ 8 w 41"/>
                <a:gd name="T67" fmla="*/ 14 h 22"/>
                <a:gd name="T68" fmla="*/ 4 w 41"/>
                <a:gd name="T69" fmla="*/ 14 h 22"/>
                <a:gd name="T70" fmla="*/ 0 w 41"/>
                <a:gd name="T71" fmla="*/ 14 h 22"/>
                <a:gd name="T72" fmla="*/ 0 w 41"/>
                <a:gd name="T73" fmla="*/ 11 h 22"/>
                <a:gd name="T74" fmla="*/ 0 w 41"/>
                <a:gd name="T75" fmla="*/ 11 h 22"/>
                <a:gd name="T76" fmla="*/ 0 w 41"/>
                <a:gd name="T77" fmla="*/ 11 h 22"/>
                <a:gd name="T78" fmla="*/ 4 w 41"/>
                <a:gd name="T79" fmla="*/ 7 h 22"/>
                <a:gd name="T80" fmla="*/ 8 w 41"/>
                <a:gd name="T81" fmla="*/ 7 h 22"/>
                <a:gd name="T82" fmla="*/ 12 w 41"/>
                <a:gd name="T83" fmla="*/ 3 h 22"/>
                <a:gd name="T84" fmla="*/ 12 w 41"/>
                <a:gd name="T85" fmla="*/ 3 h 22"/>
                <a:gd name="T86" fmla="*/ 15 w 41"/>
                <a:gd name="T8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1" h="22">
                  <a:moveTo>
                    <a:pt x="15" y="0"/>
                  </a:moveTo>
                  <a:lnTo>
                    <a:pt x="19" y="0"/>
                  </a:lnTo>
                  <a:lnTo>
                    <a:pt x="19" y="3"/>
                  </a:lnTo>
                  <a:lnTo>
                    <a:pt x="19" y="3"/>
                  </a:lnTo>
                  <a:lnTo>
                    <a:pt x="23" y="3"/>
                  </a:lnTo>
                  <a:lnTo>
                    <a:pt x="26" y="3"/>
                  </a:lnTo>
                  <a:lnTo>
                    <a:pt x="26" y="3"/>
                  </a:lnTo>
                  <a:lnTo>
                    <a:pt x="30" y="7"/>
                  </a:lnTo>
                  <a:lnTo>
                    <a:pt x="30" y="7"/>
                  </a:lnTo>
                  <a:lnTo>
                    <a:pt x="34" y="11"/>
                  </a:lnTo>
                  <a:lnTo>
                    <a:pt x="34" y="7"/>
                  </a:lnTo>
                  <a:lnTo>
                    <a:pt x="34" y="7"/>
                  </a:lnTo>
                  <a:lnTo>
                    <a:pt x="37" y="7"/>
                  </a:lnTo>
                  <a:lnTo>
                    <a:pt x="37" y="7"/>
                  </a:lnTo>
                  <a:lnTo>
                    <a:pt x="41" y="7"/>
                  </a:lnTo>
                  <a:lnTo>
                    <a:pt x="41" y="11"/>
                  </a:lnTo>
                  <a:lnTo>
                    <a:pt x="41" y="11"/>
                  </a:lnTo>
                  <a:lnTo>
                    <a:pt x="41" y="14"/>
                  </a:lnTo>
                  <a:lnTo>
                    <a:pt x="37" y="14"/>
                  </a:lnTo>
                  <a:lnTo>
                    <a:pt x="41" y="18"/>
                  </a:lnTo>
                  <a:lnTo>
                    <a:pt x="37" y="18"/>
                  </a:lnTo>
                  <a:lnTo>
                    <a:pt x="41" y="18"/>
                  </a:lnTo>
                  <a:lnTo>
                    <a:pt x="37" y="22"/>
                  </a:lnTo>
                  <a:lnTo>
                    <a:pt x="30" y="22"/>
                  </a:lnTo>
                  <a:lnTo>
                    <a:pt x="26" y="22"/>
                  </a:lnTo>
                  <a:lnTo>
                    <a:pt x="26" y="18"/>
                  </a:lnTo>
                  <a:lnTo>
                    <a:pt x="23" y="18"/>
                  </a:lnTo>
                  <a:lnTo>
                    <a:pt x="23" y="18"/>
                  </a:lnTo>
                  <a:lnTo>
                    <a:pt x="23" y="18"/>
                  </a:lnTo>
                  <a:lnTo>
                    <a:pt x="23" y="22"/>
                  </a:lnTo>
                  <a:lnTo>
                    <a:pt x="19" y="18"/>
                  </a:lnTo>
                  <a:lnTo>
                    <a:pt x="12" y="14"/>
                  </a:lnTo>
                  <a:lnTo>
                    <a:pt x="12" y="14"/>
                  </a:lnTo>
                  <a:lnTo>
                    <a:pt x="8" y="14"/>
                  </a:lnTo>
                  <a:lnTo>
                    <a:pt x="4" y="14"/>
                  </a:lnTo>
                  <a:lnTo>
                    <a:pt x="0" y="14"/>
                  </a:lnTo>
                  <a:lnTo>
                    <a:pt x="0" y="11"/>
                  </a:lnTo>
                  <a:lnTo>
                    <a:pt x="0" y="11"/>
                  </a:lnTo>
                  <a:lnTo>
                    <a:pt x="0" y="11"/>
                  </a:lnTo>
                  <a:lnTo>
                    <a:pt x="4" y="7"/>
                  </a:lnTo>
                  <a:lnTo>
                    <a:pt x="8" y="7"/>
                  </a:lnTo>
                  <a:lnTo>
                    <a:pt x="12" y="3"/>
                  </a:lnTo>
                  <a:lnTo>
                    <a:pt x="12" y="3"/>
                  </a:lnTo>
                  <a:lnTo>
                    <a:pt x="15" y="0"/>
                  </a:lnTo>
                  <a:close/>
                </a:path>
              </a:pathLst>
            </a:custGeom>
            <a:grpFill/>
            <a:ln>
              <a:noFill/>
            </a:ln>
          </p:spPr>
          <p:txBody>
            <a:bodyPr vert="horz" wrap="square" lIns="91440" tIns="45720" rIns="91440" bIns="45720" numCol="1" anchor="t" anchorCtr="0" compatLnSpc="1"/>
            <a:lstStyle/>
            <a:p>
              <a:endParaRPr lang="en-US"/>
            </a:p>
          </p:txBody>
        </p:sp>
        <p:sp>
          <p:nvSpPr>
            <p:cNvPr id="176" name="Freeform 174">
              <a:extLst>
                <a:ext uri="{FF2B5EF4-FFF2-40B4-BE49-F238E27FC236}">
                  <a16:creationId xmlns="" xmlns:a16="http://schemas.microsoft.com/office/drawing/2014/main" id="{5C5AAAE1-F01A-424F-B5B8-ED7A62C3A88B}"/>
                </a:ext>
              </a:extLst>
            </p:cNvPr>
            <p:cNvSpPr/>
            <p:nvPr/>
          </p:nvSpPr>
          <p:spPr bwMode="auto">
            <a:xfrm>
              <a:off x="2435126" y="2818286"/>
              <a:ext cx="23159" cy="47606"/>
            </a:xfrm>
            <a:custGeom>
              <a:avLst/>
              <a:gdLst>
                <a:gd name="T0" fmla="*/ 0 w 18"/>
                <a:gd name="T1" fmla="*/ 8 h 37"/>
                <a:gd name="T2" fmla="*/ 0 w 18"/>
                <a:gd name="T3" fmla="*/ 8 h 37"/>
                <a:gd name="T4" fmla="*/ 0 w 18"/>
                <a:gd name="T5" fmla="*/ 8 h 37"/>
                <a:gd name="T6" fmla="*/ 0 w 18"/>
                <a:gd name="T7" fmla="*/ 4 h 37"/>
                <a:gd name="T8" fmla="*/ 4 w 18"/>
                <a:gd name="T9" fmla="*/ 4 h 37"/>
                <a:gd name="T10" fmla="*/ 4 w 18"/>
                <a:gd name="T11" fmla="*/ 8 h 37"/>
                <a:gd name="T12" fmla="*/ 4 w 18"/>
                <a:gd name="T13" fmla="*/ 8 h 37"/>
                <a:gd name="T14" fmla="*/ 4 w 18"/>
                <a:gd name="T15" fmla="*/ 8 h 37"/>
                <a:gd name="T16" fmla="*/ 7 w 18"/>
                <a:gd name="T17" fmla="*/ 8 h 37"/>
                <a:gd name="T18" fmla="*/ 7 w 18"/>
                <a:gd name="T19" fmla="*/ 4 h 37"/>
                <a:gd name="T20" fmla="*/ 7 w 18"/>
                <a:gd name="T21" fmla="*/ 4 h 37"/>
                <a:gd name="T22" fmla="*/ 11 w 18"/>
                <a:gd name="T23" fmla="*/ 0 h 37"/>
                <a:gd name="T24" fmla="*/ 11 w 18"/>
                <a:gd name="T25" fmla="*/ 0 h 37"/>
                <a:gd name="T26" fmla="*/ 11 w 18"/>
                <a:gd name="T27" fmla="*/ 0 h 37"/>
                <a:gd name="T28" fmla="*/ 15 w 18"/>
                <a:gd name="T29" fmla="*/ 0 h 37"/>
                <a:gd name="T30" fmla="*/ 15 w 18"/>
                <a:gd name="T31" fmla="*/ 0 h 37"/>
                <a:gd name="T32" fmla="*/ 15 w 18"/>
                <a:gd name="T33" fmla="*/ 0 h 37"/>
                <a:gd name="T34" fmla="*/ 18 w 18"/>
                <a:gd name="T35" fmla="*/ 0 h 37"/>
                <a:gd name="T36" fmla="*/ 18 w 18"/>
                <a:gd name="T37" fmla="*/ 0 h 37"/>
                <a:gd name="T38" fmla="*/ 18 w 18"/>
                <a:gd name="T39" fmla="*/ 0 h 37"/>
                <a:gd name="T40" fmla="*/ 18 w 18"/>
                <a:gd name="T41" fmla="*/ 8 h 37"/>
                <a:gd name="T42" fmla="*/ 15 w 18"/>
                <a:gd name="T43" fmla="*/ 11 h 37"/>
                <a:gd name="T44" fmla="*/ 15 w 18"/>
                <a:gd name="T45" fmla="*/ 15 h 37"/>
                <a:gd name="T46" fmla="*/ 15 w 18"/>
                <a:gd name="T47" fmla="*/ 19 h 37"/>
                <a:gd name="T48" fmla="*/ 15 w 18"/>
                <a:gd name="T49" fmla="*/ 22 h 37"/>
                <a:gd name="T50" fmla="*/ 15 w 18"/>
                <a:gd name="T51" fmla="*/ 26 h 37"/>
                <a:gd name="T52" fmla="*/ 11 w 18"/>
                <a:gd name="T53" fmla="*/ 34 h 37"/>
                <a:gd name="T54" fmla="*/ 7 w 18"/>
                <a:gd name="T55" fmla="*/ 30 h 37"/>
                <a:gd name="T56" fmla="*/ 4 w 18"/>
                <a:gd name="T57" fmla="*/ 34 h 37"/>
                <a:gd name="T58" fmla="*/ 4 w 18"/>
                <a:gd name="T59" fmla="*/ 37 h 37"/>
                <a:gd name="T60" fmla="*/ 4 w 18"/>
                <a:gd name="T61" fmla="*/ 37 h 37"/>
                <a:gd name="T62" fmla="*/ 4 w 18"/>
                <a:gd name="T63" fmla="*/ 37 h 37"/>
                <a:gd name="T64" fmla="*/ 0 w 18"/>
                <a:gd name="T65" fmla="*/ 37 h 37"/>
                <a:gd name="T66" fmla="*/ 0 w 18"/>
                <a:gd name="T67" fmla="*/ 37 h 37"/>
                <a:gd name="T68" fmla="*/ 0 w 18"/>
                <a:gd name="T69" fmla="*/ 8 h 37"/>
                <a:gd name="T70" fmla="*/ 0 w 18"/>
                <a:gd name="T71"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 h="37">
                  <a:moveTo>
                    <a:pt x="0" y="8"/>
                  </a:moveTo>
                  <a:lnTo>
                    <a:pt x="0" y="8"/>
                  </a:lnTo>
                  <a:lnTo>
                    <a:pt x="0" y="8"/>
                  </a:lnTo>
                  <a:lnTo>
                    <a:pt x="0" y="4"/>
                  </a:lnTo>
                  <a:lnTo>
                    <a:pt x="4" y="4"/>
                  </a:lnTo>
                  <a:lnTo>
                    <a:pt x="4" y="8"/>
                  </a:lnTo>
                  <a:lnTo>
                    <a:pt x="4" y="8"/>
                  </a:lnTo>
                  <a:lnTo>
                    <a:pt x="4" y="8"/>
                  </a:lnTo>
                  <a:lnTo>
                    <a:pt x="7" y="8"/>
                  </a:lnTo>
                  <a:lnTo>
                    <a:pt x="7" y="4"/>
                  </a:lnTo>
                  <a:lnTo>
                    <a:pt x="7" y="4"/>
                  </a:lnTo>
                  <a:lnTo>
                    <a:pt x="11" y="0"/>
                  </a:lnTo>
                  <a:lnTo>
                    <a:pt x="11" y="0"/>
                  </a:lnTo>
                  <a:lnTo>
                    <a:pt x="11" y="0"/>
                  </a:lnTo>
                  <a:lnTo>
                    <a:pt x="15" y="0"/>
                  </a:lnTo>
                  <a:lnTo>
                    <a:pt x="15" y="0"/>
                  </a:lnTo>
                  <a:lnTo>
                    <a:pt x="15" y="0"/>
                  </a:lnTo>
                  <a:lnTo>
                    <a:pt x="18" y="0"/>
                  </a:lnTo>
                  <a:lnTo>
                    <a:pt x="18" y="0"/>
                  </a:lnTo>
                  <a:lnTo>
                    <a:pt x="18" y="0"/>
                  </a:lnTo>
                  <a:lnTo>
                    <a:pt x="18" y="8"/>
                  </a:lnTo>
                  <a:lnTo>
                    <a:pt x="15" y="11"/>
                  </a:lnTo>
                  <a:lnTo>
                    <a:pt x="15" y="15"/>
                  </a:lnTo>
                  <a:lnTo>
                    <a:pt x="15" y="19"/>
                  </a:lnTo>
                  <a:lnTo>
                    <a:pt x="15" y="22"/>
                  </a:lnTo>
                  <a:lnTo>
                    <a:pt x="15" y="26"/>
                  </a:lnTo>
                  <a:lnTo>
                    <a:pt x="11" y="34"/>
                  </a:lnTo>
                  <a:lnTo>
                    <a:pt x="7" y="30"/>
                  </a:lnTo>
                  <a:lnTo>
                    <a:pt x="4" y="34"/>
                  </a:lnTo>
                  <a:lnTo>
                    <a:pt x="4" y="37"/>
                  </a:lnTo>
                  <a:lnTo>
                    <a:pt x="4" y="37"/>
                  </a:lnTo>
                  <a:lnTo>
                    <a:pt x="4" y="37"/>
                  </a:lnTo>
                  <a:lnTo>
                    <a:pt x="0" y="37"/>
                  </a:lnTo>
                  <a:lnTo>
                    <a:pt x="0" y="37"/>
                  </a:lnTo>
                  <a:lnTo>
                    <a:pt x="0" y="8"/>
                  </a:lnTo>
                  <a:lnTo>
                    <a:pt x="0" y="8"/>
                  </a:lnTo>
                  <a:close/>
                </a:path>
              </a:pathLst>
            </a:custGeom>
            <a:grpFill/>
            <a:ln>
              <a:noFill/>
            </a:ln>
          </p:spPr>
          <p:txBody>
            <a:bodyPr vert="horz" wrap="square" lIns="91440" tIns="45720" rIns="91440" bIns="45720" numCol="1" anchor="t" anchorCtr="0" compatLnSpc="1"/>
            <a:lstStyle/>
            <a:p>
              <a:endParaRPr lang="en-US"/>
            </a:p>
          </p:txBody>
        </p:sp>
        <p:sp>
          <p:nvSpPr>
            <p:cNvPr id="177" name="Freeform 175">
              <a:extLst>
                <a:ext uri="{FF2B5EF4-FFF2-40B4-BE49-F238E27FC236}">
                  <a16:creationId xmlns="" xmlns:a16="http://schemas.microsoft.com/office/drawing/2014/main" id="{1471789D-F240-4D01-B81B-F1ED4075798C}"/>
                </a:ext>
              </a:extLst>
            </p:cNvPr>
            <p:cNvSpPr/>
            <p:nvPr/>
          </p:nvSpPr>
          <p:spPr bwMode="auto">
            <a:xfrm>
              <a:off x="2368222" y="2828579"/>
              <a:ext cx="86205" cy="81058"/>
            </a:xfrm>
            <a:custGeom>
              <a:avLst/>
              <a:gdLst>
                <a:gd name="T0" fmla="*/ 33 w 67"/>
                <a:gd name="T1" fmla="*/ 63 h 63"/>
                <a:gd name="T2" fmla="*/ 33 w 67"/>
                <a:gd name="T3" fmla="*/ 63 h 63"/>
                <a:gd name="T4" fmla="*/ 33 w 67"/>
                <a:gd name="T5" fmla="*/ 63 h 63"/>
                <a:gd name="T6" fmla="*/ 37 w 67"/>
                <a:gd name="T7" fmla="*/ 59 h 63"/>
                <a:gd name="T8" fmla="*/ 41 w 67"/>
                <a:gd name="T9" fmla="*/ 59 h 63"/>
                <a:gd name="T10" fmla="*/ 45 w 67"/>
                <a:gd name="T11" fmla="*/ 55 h 63"/>
                <a:gd name="T12" fmla="*/ 45 w 67"/>
                <a:gd name="T13" fmla="*/ 55 h 63"/>
                <a:gd name="T14" fmla="*/ 48 w 67"/>
                <a:gd name="T15" fmla="*/ 52 h 63"/>
                <a:gd name="T16" fmla="*/ 52 w 67"/>
                <a:gd name="T17" fmla="*/ 48 h 63"/>
                <a:gd name="T18" fmla="*/ 48 w 67"/>
                <a:gd name="T19" fmla="*/ 44 h 63"/>
                <a:gd name="T20" fmla="*/ 52 w 67"/>
                <a:gd name="T21" fmla="*/ 44 h 63"/>
                <a:gd name="T22" fmla="*/ 56 w 67"/>
                <a:gd name="T23" fmla="*/ 40 h 63"/>
                <a:gd name="T24" fmla="*/ 59 w 67"/>
                <a:gd name="T25" fmla="*/ 40 h 63"/>
                <a:gd name="T26" fmla="*/ 63 w 67"/>
                <a:gd name="T27" fmla="*/ 37 h 63"/>
                <a:gd name="T28" fmla="*/ 63 w 67"/>
                <a:gd name="T29" fmla="*/ 33 h 63"/>
                <a:gd name="T30" fmla="*/ 67 w 67"/>
                <a:gd name="T31" fmla="*/ 33 h 63"/>
                <a:gd name="T32" fmla="*/ 67 w 67"/>
                <a:gd name="T33" fmla="*/ 33 h 63"/>
                <a:gd name="T34" fmla="*/ 67 w 67"/>
                <a:gd name="T35" fmla="*/ 29 h 63"/>
                <a:gd name="T36" fmla="*/ 63 w 67"/>
                <a:gd name="T37" fmla="*/ 29 h 63"/>
                <a:gd name="T38" fmla="*/ 63 w 67"/>
                <a:gd name="T39" fmla="*/ 33 h 63"/>
                <a:gd name="T40" fmla="*/ 59 w 67"/>
                <a:gd name="T41" fmla="*/ 29 h 63"/>
                <a:gd name="T42" fmla="*/ 56 w 67"/>
                <a:gd name="T43" fmla="*/ 29 h 63"/>
                <a:gd name="T44" fmla="*/ 56 w 67"/>
                <a:gd name="T45" fmla="*/ 29 h 63"/>
                <a:gd name="T46" fmla="*/ 56 w 67"/>
                <a:gd name="T47" fmla="*/ 29 h 63"/>
                <a:gd name="T48" fmla="*/ 52 w 67"/>
                <a:gd name="T49" fmla="*/ 29 h 63"/>
                <a:gd name="T50" fmla="*/ 52 w 67"/>
                <a:gd name="T51" fmla="*/ 29 h 63"/>
                <a:gd name="T52" fmla="*/ 52 w 67"/>
                <a:gd name="T53" fmla="*/ 0 h 63"/>
                <a:gd name="T54" fmla="*/ 52 w 67"/>
                <a:gd name="T55" fmla="*/ 0 h 63"/>
                <a:gd name="T56" fmla="*/ 22 w 67"/>
                <a:gd name="T57" fmla="*/ 0 h 63"/>
                <a:gd name="T58" fmla="*/ 22 w 67"/>
                <a:gd name="T59" fmla="*/ 7 h 63"/>
                <a:gd name="T60" fmla="*/ 15 w 67"/>
                <a:gd name="T61" fmla="*/ 7 h 63"/>
                <a:gd name="T62" fmla="*/ 19 w 67"/>
                <a:gd name="T63" fmla="*/ 11 h 63"/>
                <a:gd name="T64" fmla="*/ 19 w 67"/>
                <a:gd name="T65" fmla="*/ 11 h 63"/>
                <a:gd name="T66" fmla="*/ 22 w 67"/>
                <a:gd name="T67" fmla="*/ 14 h 63"/>
                <a:gd name="T68" fmla="*/ 22 w 67"/>
                <a:gd name="T69" fmla="*/ 14 h 63"/>
                <a:gd name="T70" fmla="*/ 26 w 67"/>
                <a:gd name="T71" fmla="*/ 14 h 63"/>
                <a:gd name="T72" fmla="*/ 26 w 67"/>
                <a:gd name="T73" fmla="*/ 18 h 63"/>
                <a:gd name="T74" fmla="*/ 26 w 67"/>
                <a:gd name="T75" fmla="*/ 22 h 63"/>
                <a:gd name="T76" fmla="*/ 30 w 67"/>
                <a:gd name="T77" fmla="*/ 22 h 63"/>
                <a:gd name="T78" fmla="*/ 30 w 67"/>
                <a:gd name="T79" fmla="*/ 22 h 63"/>
                <a:gd name="T80" fmla="*/ 33 w 67"/>
                <a:gd name="T81" fmla="*/ 22 h 63"/>
                <a:gd name="T82" fmla="*/ 33 w 67"/>
                <a:gd name="T83" fmla="*/ 26 h 63"/>
                <a:gd name="T84" fmla="*/ 30 w 67"/>
                <a:gd name="T85" fmla="*/ 26 h 63"/>
                <a:gd name="T86" fmla="*/ 11 w 67"/>
                <a:gd name="T87" fmla="*/ 26 h 63"/>
                <a:gd name="T88" fmla="*/ 0 w 67"/>
                <a:gd name="T89" fmla="*/ 40 h 63"/>
                <a:gd name="T90" fmla="*/ 0 w 67"/>
                <a:gd name="T91" fmla="*/ 44 h 63"/>
                <a:gd name="T92" fmla="*/ 0 w 67"/>
                <a:gd name="T93" fmla="*/ 44 h 63"/>
                <a:gd name="T94" fmla="*/ 0 w 67"/>
                <a:gd name="T95" fmla="*/ 44 h 63"/>
                <a:gd name="T96" fmla="*/ 0 w 67"/>
                <a:gd name="T97" fmla="*/ 48 h 63"/>
                <a:gd name="T98" fmla="*/ 4 w 67"/>
                <a:gd name="T99" fmla="*/ 48 h 63"/>
                <a:gd name="T100" fmla="*/ 0 w 67"/>
                <a:gd name="T101" fmla="*/ 48 h 63"/>
                <a:gd name="T102" fmla="*/ 0 w 67"/>
                <a:gd name="T103" fmla="*/ 48 h 63"/>
                <a:gd name="T104" fmla="*/ 0 w 67"/>
                <a:gd name="T105" fmla="*/ 52 h 63"/>
                <a:gd name="T106" fmla="*/ 0 w 67"/>
                <a:gd name="T107" fmla="*/ 52 h 63"/>
                <a:gd name="T108" fmla="*/ 0 w 67"/>
                <a:gd name="T109" fmla="*/ 55 h 63"/>
                <a:gd name="T110" fmla="*/ 4 w 67"/>
                <a:gd name="T111" fmla="*/ 55 h 63"/>
                <a:gd name="T112" fmla="*/ 8 w 67"/>
                <a:gd name="T113" fmla="*/ 55 h 63"/>
                <a:gd name="T114" fmla="*/ 8 w 67"/>
                <a:gd name="T115" fmla="*/ 59 h 63"/>
                <a:gd name="T116" fmla="*/ 19 w 67"/>
                <a:gd name="T117" fmla="*/ 63 h 63"/>
                <a:gd name="T118" fmla="*/ 22 w 67"/>
                <a:gd name="T119" fmla="*/ 63 h 63"/>
                <a:gd name="T120" fmla="*/ 26 w 67"/>
                <a:gd name="T121" fmla="*/ 63 h 63"/>
                <a:gd name="T122" fmla="*/ 33 w 67"/>
                <a:gd name="T123"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7" h="63">
                  <a:moveTo>
                    <a:pt x="33" y="63"/>
                  </a:moveTo>
                  <a:lnTo>
                    <a:pt x="33" y="63"/>
                  </a:lnTo>
                  <a:lnTo>
                    <a:pt x="33" y="63"/>
                  </a:lnTo>
                  <a:lnTo>
                    <a:pt x="37" y="59"/>
                  </a:lnTo>
                  <a:lnTo>
                    <a:pt x="41" y="59"/>
                  </a:lnTo>
                  <a:lnTo>
                    <a:pt x="45" y="55"/>
                  </a:lnTo>
                  <a:lnTo>
                    <a:pt x="45" y="55"/>
                  </a:lnTo>
                  <a:lnTo>
                    <a:pt x="48" y="52"/>
                  </a:lnTo>
                  <a:lnTo>
                    <a:pt x="52" y="48"/>
                  </a:lnTo>
                  <a:lnTo>
                    <a:pt x="48" y="44"/>
                  </a:lnTo>
                  <a:lnTo>
                    <a:pt x="52" y="44"/>
                  </a:lnTo>
                  <a:lnTo>
                    <a:pt x="56" y="40"/>
                  </a:lnTo>
                  <a:lnTo>
                    <a:pt x="59" y="40"/>
                  </a:lnTo>
                  <a:lnTo>
                    <a:pt x="63" y="37"/>
                  </a:lnTo>
                  <a:lnTo>
                    <a:pt x="63" y="33"/>
                  </a:lnTo>
                  <a:lnTo>
                    <a:pt x="67" y="33"/>
                  </a:lnTo>
                  <a:lnTo>
                    <a:pt x="67" y="33"/>
                  </a:lnTo>
                  <a:lnTo>
                    <a:pt x="67" y="29"/>
                  </a:lnTo>
                  <a:lnTo>
                    <a:pt x="63" y="29"/>
                  </a:lnTo>
                  <a:lnTo>
                    <a:pt x="63" y="33"/>
                  </a:lnTo>
                  <a:lnTo>
                    <a:pt x="59" y="29"/>
                  </a:lnTo>
                  <a:lnTo>
                    <a:pt x="56" y="29"/>
                  </a:lnTo>
                  <a:lnTo>
                    <a:pt x="56" y="29"/>
                  </a:lnTo>
                  <a:lnTo>
                    <a:pt x="56" y="29"/>
                  </a:lnTo>
                  <a:lnTo>
                    <a:pt x="52" y="29"/>
                  </a:lnTo>
                  <a:lnTo>
                    <a:pt x="52" y="29"/>
                  </a:lnTo>
                  <a:lnTo>
                    <a:pt x="52" y="0"/>
                  </a:lnTo>
                  <a:lnTo>
                    <a:pt x="52" y="0"/>
                  </a:lnTo>
                  <a:lnTo>
                    <a:pt x="22" y="0"/>
                  </a:lnTo>
                  <a:lnTo>
                    <a:pt x="22" y="7"/>
                  </a:lnTo>
                  <a:lnTo>
                    <a:pt x="15" y="7"/>
                  </a:lnTo>
                  <a:lnTo>
                    <a:pt x="19" y="11"/>
                  </a:lnTo>
                  <a:lnTo>
                    <a:pt x="19" y="11"/>
                  </a:lnTo>
                  <a:lnTo>
                    <a:pt x="22" y="14"/>
                  </a:lnTo>
                  <a:lnTo>
                    <a:pt x="22" y="14"/>
                  </a:lnTo>
                  <a:lnTo>
                    <a:pt x="26" y="14"/>
                  </a:lnTo>
                  <a:lnTo>
                    <a:pt x="26" y="18"/>
                  </a:lnTo>
                  <a:lnTo>
                    <a:pt x="26" y="22"/>
                  </a:lnTo>
                  <a:lnTo>
                    <a:pt x="30" y="22"/>
                  </a:lnTo>
                  <a:lnTo>
                    <a:pt x="30" y="22"/>
                  </a:lnTo>
                  <a:lnTo>
                    <a:pt x="33" y="22"/>
                  </a:lnTo>
                  <a:lnTo>
                    <a:pt x="33" y="26"/>
                  </a:lnTo>
                  <a:lnTo>
                    <a:pt x="30" y="26"/>
                  </a:lnTo>
                  <a:lnTo>
                    <a:pt x="11" y="26"/>
                  </a:lnTo>
                  <a:lnTo>
                    <a:pt x="0" y="40"/>
                  </a:lnTo>
                  <a:lnTo>
                    <a:pt x="0" y="44"/>
                  </a:lnTo>
                  <a:lnTo>
                    <a:pt x="0" y="44"/>
                  </a:lnTo>
                  <a:lnTo>
                    <a:pt x="0" y="44"/>
                  </a:lnTo>
                  <a:lnTo>
                    <a:pt x="0" y="48"/>
                  </a:lnTo>
                  <a:lnTo>
                    <a:pt x="4" y="48"/>
                  </a:lnTo>
                  <a:lnTo>
                    <a:pt x="0" y="48"/>
                  </a:lnTo>
                  <a:lnTo>
                    <a:pt x="0" y="48"/>
                  </a:lnTo>
                  <a:lnTo>
                    <a:pt x="0" y="52"/>
                  </a:lnTo>
                  <a:lnTo>
                    <a:pt x="0" y="52"/>
                  </a:lnTo>
                  <a:lnTo>
                    <a:pt x="0" y="55"/>
                  </a:lnTo>
                  <a:lnTo>
                    <a:pt x="4" y="55"/>
                  </a:lnTo>
                  <a:lnTo>
                    <a:pt x="8" y="55"/>
                  </a:lnTo>
                  <a:lnTo>
                    <a:pt x="8" y="59"/>
                  </a:lnTo>
                  <a:lnTo>
                    <a:pt x="19" y="63"/>
                  </a:lnTo>
                  <a:lnTo>
                    <a:pt x="22" y="63"/>
                  </a:lnTo>
                  <a:lnTo>
                    <a:pt x="26" y="63"/>
                  </a:lnTo>
                  <a:lnTo>
                    <a:pt x="33" y="63"/>
                  </a:lnTo>
                  <a:close/>
                </a:path>
              </a:pathLst>
            </a:custGeom>
            <a:grpFill/>
            <a:ln>
              <a:noFill/>
            </a:ln>
          </p:spPr>
          <p:txBody>
            <a:bodyPr vert="horz" wrap="square" lIns="91440" tIns="45720" rIns="91440" bIns="45720" numCol="1" anchor="t" anchorCtr="0" compatLnSpc="1"/>
            <a:lstStyle/>
            <a:p>
              <a:endParaRPr lang="en-US"/>
            </a:p>
          </p:txBody>
        </p:sp>
        <p:sp>
          <p:nvSpPr>
            <p:cNvPr id="178" name="Freeform 176">
              <a:extLst>
                <a:ext uri="{FF2B5EF4-FFF2-40B4-BE49-F238E27FC236}">
                  <a16:creationId xmlns="" xmlns:a16="http://schemas.microsoft.com/office/drawing/2014/main" id="{93CDC4C6-F3C9-4AC1-BD38-26B82D6D7297}"/>
                </a:ext>
              </a:extLst>
            </p:cNvPr>
            <p:cNvSpPr>
              <a:spLocks noEditPoints="1"/>
            </p:cNvSpPr>
            <p:nvPr/>
          </p:nvSpPr>
          <p:spPr bwMode="auto">
            <a:xfrm>
              <a:off x="1892168" y="2488908"/>
              <a:ext cx="604717" cy="406575"/>
            </a:xfrm>
            <a:custGeom>
              <a:avLst/>
              <a:gdLst>
                <a:gd name="T0" fmla="*/ 174 w 470"/>
                <a:gd name="T1" fmla="*/ 30 h 316"/>
                <a:gd name="T2" fmla="*/ 189 w 470"/>
                <a:gd name="T3" fmla="*/ 41 h 316"/>
                <a:gd name="T4" fmla="*/ 196 w 470"/>
                <a:gd name="T5" fmla="*/ 60 h 316"/>
                <a:gd name="T6" fmla="*/ 207 w 470"/>
                <a:gd name="T7" fmla="*/ 71 h 316"/>
                <a:gd name="T8" fmla="*/ 222 w 470"/>
                <a:gd name="T9" fmla="*/ 67 h 316"/>
                <a:gd name="T10" fmla="*/ 244 w 470"/>
                <a:gd name="T11" fmla="*/ 60 h 316"/>
                <a:gd name="T12" fmla="*/ 259 w 470"/>
                <a:gd name="T13" fmla="*/ 78 h 316"/>
                <a:gd name="T14" fmla="*/ 274 w 470"/>
                <a:gd name="T15" fmla="*/ 104 h 316"/>
                <a:gd name="T16" fmla="*/ 292 w 470"/>
                <a:gd name="T17" fmla="*/ 126 h 316"/>
                <a:gd name="T18" fmla="*/ 303 w 470"/>
                <a:gd name="T19" fmla="*/ 134 h 316"/>
                <a:gd name="T20" fmla="*/ 296 w 470"/>
                <a:gd name="T21" fmla="*/ 149 h 316"/>
                <a:gd name="T22" fmla="*/ 289 w 470"/>
                <a:gd name="T23" fmla="*/ 186 h 316"/>
                <a:gd name="T24" fmla="*/ 292 w 470"/>
                <a:gd name="T25" fmla="*/ 212 h 316"/>
                <a:gd name="T26" fmla="*/ 318 w 470"/>
                <a:gd name="T27" fmla="*/ 249 h 316"/>
                <a:gd name="T28" fmla="*/ 355 w 470"/>
                <a:gd name="T29" fmla="*/ 252 h 316"/>
                <a:gd name="T30" fmla="*/ 385 w 470"/>
                <a:gd name="T31" fmla="*/ 256 h 316"/>
                <a:gd name="T32" fmla="*/ 400 w 470"/>
                <a:gd name="T33" fmla="*/ 234 h 316"/>
                <a:gd name="T34" fmla="*/ 440 w 470"/>
                <a:gd name="T35" fmla="*/ 204 h 316"/>
                <a:gd name="T36" fmla="*/ 463 w 470"/>
                <a:gd name="T37" fmla="*/ 219 h 316"/>
                <a:gd name="T38" fmla="*/ 452 w 470"/>
                <a:gd name="T39" fmla="*/ 241 h 316"/>
                <a:gd name="T40" fmla="*/ 444 w 470"/>
                <a:gd name="T41" fmla="*/ 249 h 316"/>
                <a:gd name="T42" fmla="*/ 426 w 470"/>
                <a:gd name="T43" fmla="*/ 264 h 316"/>
                <a:gd name="T44" fmla="*/ 389 w 470"/>
                <a:gd name="T45" fmla="*/ 275 h 316"/>
                <a:gd name="T46" fmla="*/ 381 w 470"/>
                <a:gd name="T47" fmla="*/ 290 h 316"/>
                <a:gd name="T48" fmla="*/ 366 w 470"/>
                <a:gd name="T49" fmla="*/ 312 h 316"/>
                <a:gd name="T50" fmla="*/ 333 w 470"/>
                <a:gd name="T51" fmla="*/ 290 h 316"/>
                <a:gd name="T52" fmla="*/ 333 w 470"/>
                <a:gd name="T53" fmla="*/ 290 h 316"/>
                <a:gd name="T54" fmla="*/ 329 w 470"/>
                <a:gd name="T55" fmla="*/ 290 h 316"/>
                <a:gd name="T56" fmla="*/ 274 w 470"/>
                <a:gd name="T57" fmla="*/ 290 h 316"/>
                <a:gd name="T58" fmla="*/ 237 w 470"/>
                <a:gd name="T59" fmla="*/ 275 h 316"/>
                <a:gd name="T60" fmla="*/ 196 w 470"/>
                <a:gd name="T61" fmla="*/ 256 h 316"/>
                <a:gd name="T62" fmla="*/ 170 w 470"/>
                <a:gd name="T63" fmla="*/ 241 h 316"/>
                <a:gd name="T64" fmla="*/ 163 w 470"/>
                <a:gd name="T65" fmla="*/ 219 h 316"/>
                <a:gd name="T66" fmla="*/ 159 w 470"/>
                <a:gd name="T67" fmla="*/ 189 h 316"/>
                <a:gd name="T68" fmla="*/ 126 w 470"/>
                <a:gd name="T69" fmla="*/ 149 h 316"/>
                <a:gd name="T70" fmla="*/ 107 w 470"/>
                <a:gd name="T71" fmla="*/ 130 h 316"/>
                <a:gd name="T72" fmla="*/ 111 w 470"/>
                <a:gd name="T73" fmla="*/ 115 h 316"/>
                <a:gd name="T74" fmla="*/ 92 w 470"/>
                <a:gd name="T75" fmla="*/ 93 h 316"/>
                <a:gd name="T76" fmla="*/ 74 w 470"/>
                <a:gd name="T77" fmla="*/ 78 h 316"/>
                <a:gd name="T78" fmla="*/ 63 w 470"/>
                <a:gd name="T79" fmla="*/ 52 h 316"/>
                <a:gd name="T80" fmla="*/ 52 w 470"/>
                <a:gd name="T81" fmla="*/ 26 h 316"/>
                <a:gd name="T82" fmla="*/ 33 w 470"/>
                <a:gd name="T83" fmla="*/ 30 h 316"/>
                <a:gd name="T84" fmla="*/ 44 w 470"/>
                <a:gd name="T85" fmla="*/ 67 h 316"/>
                <a:gd name="T86" fmla="*/ 63 w 470"/>
                <a:gd name="T87" fmla="*/ 93 h 316"/>
                <a:gd name="T88" fmla="*/ 70 w 470"/>
                <a:gd name="T89" fmla="*/ 108 h 316"/>
                <a:gd name="T90" fmla="*/ 81 w 470"/>
                <a:gd name="T91" fmla="*/ 137 h 316"/>
                <a:gd name="T92" fmla="*/ 89 w 470"/>
                <a:gd name="T93" fmla="*/ 152 h 316"/>
                <a:gd name="T94" fmla="*/ 92 w 470"/>
                <a:gd name="T95" fmla="*/ 178 h 316"/>
                <a:gd name="T96" fmla="*/ 70 w 470"/>
                <a:gd name="T97" fmla="*/ 152 h 316"/>
                <a:gd name="T98" fmla="*/ 59 w 470"/>
                <a:gd name="T99" fmla="*/ 119 h 316"/>
                <a:gd name="T100" fmla="*/ 41 w 470"/>
                <a:gd name="T101" fmla="*/ 104 h 316"/>
                <a:gd name="T102" fmla="*/ 26 w 470"/>
                <a:gd name="T103" fmla="*/ 89 h 316"/>
                <a:gd name="T104" fmla="*/ 37 w 470"/>
                <a:gd name="T105" fmla="*/ 82 h 316"/>
                <a:gd name="T106" fmla="*/ 15 w 470"/>
                <a:gd name="T107" fmla="*/ 56 h 316"/>
                <a:gd name="T108" fmla="*/ 11 w 470"/>
                <a:gd name="T109" fmla="*/ 26 h 316"/>
                <a:gd name="T110" fmla="*/ 85 w 470"/>
                <a:gd name="T111" fmla="*/ 141 h 316"/>
                <a:gd name="T112" fmla="*/ 89 w 470"/>
                <a:gd name="T113" fmla="*/ 149 h 316"/>
                <a:gd name="T114" fmla="*/ 296 w 470"/>
                <a:gd name="T115" fmla="*/ 149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70" h="316">
                  <a:moveTo>
                    <a:pt x="0" y="0"/>
                  </a:moveTo>
                  <a:lnTo>
                    <a:pt x="37" y="0"/>
                  </a:lnTo>
                  <a:lnTo>
                    <a:pt x="41" y="0"/>
                  </a:lnTo>
                  <a:lnTo>
                    <a:pt x="37" y="4"/>
                  </a:lnTo>
                  <a:lnTo>
                    <a:pt x="96" y="26"/>
                  </a:lnTo>
                  <a:lnTo>
                    <a:pt x="141" y="26"/>
                  </a:lnTo>
                  <a:lnTo>
                    <a:pt x="141" y="22"/>
                  </a:lnTo>
                  <a:lnTo>
                    <a:pt x="166" y="22"/>
                  </a:lnTo>
                  <a:lnTo>
                    <a:pt x="170" y="22"/>
                  </a:lnTo>
                  <a:lnTo>
                    <a:pt x="174" y="26"/>
                  </a:lnTo>
                  <a:lnTo>
                    <a:pt x="174" y="30"/>
                  </a:lnTo>
                  <a:lnTo>
                    <a:pt x="178" y="30"/>
                  </a:lnTo>
                  <a:lnTo>
                    <a:pt x="178" y="30"/>
                  </a:lnTo>
                  <a:lnTo>
                    <a:pt x="178" y="34"/>
                  </a:lnTo>
                  <a:lnTo>
                    <a:pt x="178" y="34"/>
                  </a:lnTo>
                  <a:lnTo>
                    <a:pt x="181" y="34"/>
                  </a:lnTo>
                  <a:lnTo>
                    <a:pt x="185" y="37"/>
                  </a:lnTo>
                  <a:lnTo>
                    <a:pt x="185" y="37"/>
                  </a:lnTo>
                  <a:lnTo>
                    <a:pt x="181" y="37"/>
                  </a:lnTo>
                  <a:lnTo>
                    <a:pt x="185" y="41"/>
                  </a:lnTo>
                  <a:lnTo>
                    <a:pt x="185" y="41"/>
                  </a:lnTo>
                  <a:lnTo>
                    <a:pt x="189" y="41"/>
                  </a:lnTo>
                  <a:lnTo>
                    <a:pt x="189" y="45"/>
                  </a:lnTo>
                  <a:lnTo>
                    <a:pt x="189" y="48"/>
                  </a:lnTo>
                  <a:lnTo>
                    <a:pt x="192" y="48"/>
                  </a:lnTo>
                  <a:lnTo>
                    <a:pt x="192" y="48"/>
                  </a:lnTo>
                  <a:lnTo>
                    <a:pt x="192" y="48"/>
                  </a:lnTo>
                  <a:lnTo>
                    <a:pt x="192" y="52"/>
                  </a:lnTo>
                  <a:lnTo>
                    <a:pt x="192" y="52"/>
                  </a:lnTo>
                  <a:lnTo>
                    <a:pt x="189" y="52"/>
                  </a:lnTo>
                  <a:lnTo>
                    <a:pt x="189" y="56"/>
                  </a:lnTo>
                  <a:lnTo>
                    <a:pt x="192" y="60"/>
                  </a:lnTo>
                  <a:lnTo>
                    <a:pt x="196" y="60"/>
                  </a:lnTo>
                  <a:lnTo>
                    <a:pt x="196" y="63"/>
                  </a:lnTo>
                  <a:lnTo>
                    <a:pt x="196" y="63"/>
                  </a:lnTo>
                  <a:lnTo>
                    <a:pt x="196" y="63"/>
                  </a:lnTo>
                  <a:lnTo>
                    <a:pt x="200" y="63"/>
                  </a:lnTo>
                  <a:lnTo>
                    <a:pt x="200" y="63"/>
                  </a:lnTo>
                  <a:lnTo>
                    <a:pt x="200" y="63"/>
                  </a:lnTo>
                  <a:lnTo>
                    <a:pt x="200" y="67"/>
                  </a:lnTo>
                  <a:lnTo>
                    <a:pt x="203" y="67"/>
                  </a:lnTo>
                  <a:lnTo>
                    <a:pt x="203" y="67"/>
                  </a:lnTo>
                  <a:lnTo>
                    <a:pt x="203" y="67"/>
                  </a:lnTo>
                  <a:lnTo>
                    <a:pt x="207" y="71"/>
                  </a:lnTo>
                  <a:lnTo>
                    <a:pt x="207" y="71"/>
                  </a:lnTo>
                  <a:lnTo>
                    <a:pt x="211" y="71"/>
                  </a:lnTo>
                  <a:lnTo>
                    <a:pt x="215" y="74"/>
                  </a:lnTo>
                  <a:lnTo>
                    <a:pt x="215" y="74"/>
                  </a:lnTo>
                  <a:lnTo>
                    <a:pt x="218" y="74"/>
                  </a:lnTo>
                  <a:lnTo>
                    <a:pt x="218" y="74"/>
                  </a:lnTo>
                  <a:lnTo>
                    <a:pt x="218" y="71"/>
                  </a:lnTo>
                  <a:lnTo>
                    <a:pt x="222" y="71"/>
                  </a:lnTo>
                  <a:lnTo>
                    <a:pt x="222" y="71"/>
                  </a:lnTo>
                  <a:lnTo>
                    <a:pt x="222" y="71"/>
                  </a:lnTo>
                  <a:lnTo>
                    <a:pt x="222" y="67"/>
                  </a:lnTo>
                  <a:lnTo>
                    <a:pt x="226" y="67"/>
                  </a:lnTo>
                  <a:lnTo>
                    <a:pt x="226" y="63"/>
                  </a:lnTo>
                  <a:lnTo>
                    <a:pt x="229" y="60"/>
                  </a:lnTo>
                  <a:lnTo>
                    <a:pt x="229" y="60"/>
                  </a:lnTo>
                  <a:lnTo>
                    <a:pt x="233" y="60"/>
                  </a:lnTo>
                  <a:lnTo>
                    <a:pt x="233" y="60"/>
                  </a:lnTo>
                  <a:lnTo>
                    <a:pt x="233" y="60"/>
                  </a:lnTo>
                  <a:lnTo>
                    <a:pt x="233" y="60"/>
                  </a:lnTo>
                  <a:lnTo>
                    <a:pt x="237" y="60"/>
                  </a:lnTo>
                  <a:lnTo>
                    <a:pt x="241" y="60"/>
                  </a:lnTo>
                  <a:lnTo>
                    <a:pt x="244" y="60"/>
                  </a:lnTo>
                  <a:lnTo>
                    <a:pt x="244" y="60"/>
                  </a:lnTo>
                  <a:lnTo>
                    <a:pt x="244" y="60"/>
                  </a:lnTo>
                  <a:lnTo>
                    <a:pt x="248" y="60"/>
                  </a:lnTo>
                  <a:lnTo>
                    <a:pt x="248" y="63"/>
                  </a:lnTo>
                  <a:lnTo>
                    <a:pt x="252" y="63"/>
                  </a:lnTo>
                  <a:lnTo>
                    <a:pt x="255" y="67"/>
                  </a:lnTo>
                  <a:lnTo>
                    <a:pt x="255" y="71"/>
                  </a:lnTo>
                  <a:lnTo>
                    <a:pt x="259" y="74"/>
                  </a:lnTo>
                  <a:lnTo>
                    <a:pt x="259" y="74"/>
                  </a:lnTo>
                  <a:lnTo>
                    <a:pt x="259" y="78"/>
                  </a:lnTo>
                  <a:lnTo>
                    <a:pt x="259" y="78"/>
                  </a:lnTo>
                  <a:lnTo>
                    <a:pt x="259" y="82"/>
                  </a:lnTo>
                  <a:lnTo>
                    <a:pt x="263" y="82"/>
                  </a:lnTo>
                  <a:lnTo>
                    <a:pt x="263" y="89"/>
                  </a:lnTo>
                  <a:lnTo>
                    <a:pt x="266" y="89"/>
                  </a:lnTo>
                  <a:lnTo>
                    <a:pt x="266" y="89"/>
                  </a:lnTo>
                  <a:lnTo>
                    <a:pt x="270" y="93"/>
                  </a:lnTo>
                  <a:lnTo>
                    <a:pt x="270" y="97"/>
                  </a:lnTo>
                  <a:lnTo>
                    <a:pt x="270" y="97"/>
                  </a:lnTo>
                  <a:lnTo>
                    <a:pt x="274" y="100"/>
                  </a:lnTo>
                  <a:lnTo>
                    <a:pt x="274" y="104"/>
                  </a:lnTo>
                  <a:lnTo>
                    <a:pt x="274" y="104"/>
                  </a:lnTo>
                  <a:lnTo>
                    <a:pt x="274" y="108"/>
                  </a:lnTo>
                  <a:lnTo>
                    <a:pt x="274" y="108"/>
                  </a:lnTo>
                  <a:lnTo>
                    <a:pt x="278" y="115"/>
                  </a:lnTo>
                  <a:lnTo>
                    <a:pt x="278" y="119"/>
                  </a:lnTo>
                  <a:lnTo>
                    <a:pt x="278" y="123"/>
                  </a:lnTo>
                  <a:lnTo>
                    <a:pt x="278" y="123"/>
                  </a:lnTo>
                  <a:lnTo>
                    <a:pt x="281" y="123"/>
                  </a:lnTo>
                  <a:lnTo>
                    <a:pt x="281" y="123"/>
                  </a:lnTo>
                  <a:lnTo>
                    <a:pt x="285" y="123"/>
                  </a:lnTo>
                  <a:lnTo>
                    <a:pt x="285" y="126"/>
                  </a:lnTo>
                  <a:lnTo>
                    <a:pt x="292" y="126"/>
                  </a:lnTo>
                  <a:lnTo>
                    <a:pt x="296" y="130"/>
                  </a:lnTo>
                  <a:lnTo>
                    <a:pt x="300" y="130"/>
                  </a:lnTo>
                  <a:lnTo>
                    <a:pt x="300" y="130"/>
                  </a:lnTo>
                  <a:lnTo>
                    <a:pt x="300" y="130"/>
                  </a:lnTo>
                  <a:lnTo>
                    <a:pt x="300" y="134"/>
                  </a:lnTo>
                  <a:lnTo>
                    <a:pt x="303" y="130"/>
                  </a:lnTo>
                  <a:lnTo>
                    <a:pt x="303" y="126"/>
                  </a:lnTo>
                  <a:lnTo>
                    <a:pt x="307" y="126"/>
                  </a:lnTo>
                  <a:lnTo>
                    <a:pt x="307" y="126"/>
                  </a:lnTo>
                  <a:lnTo>
                    <a:pt x="303" y="130"/>
                  </a:lnTo>
                  <a:lnTo>
                    <a:pt x="303" y="134"/>
                  </a:lnTo>
                  <a:lnTo>
                    <a:pt x="303" y="137"/>
                  </a:lnTo>
                  <a:lnTo>
                    <a:pt x="300" y="137"/>
                  </a:lnTo>
                  <a:lnTo>
                    <a:pt x="300" y="141"/>
                  </a:lnTo>
                  <a:lnTo>
                    <a:pt x="296" y="141"/>
                  </a:lnTo>
                  <a:lnTo>
                    <a:pt x="300" y="141"/>
                  </a:lnTo>
                  <a:lnTo>
                    <a:pt x="300" y="137"/>
                  </a:lnTo>
                  <a:lnTo>
                    <a:pt x="296" y="137"/>
                  </a:lnTo>
                  <a:lnTo>
                    <a:pt x="296" y="141"/>
                  </a:lnTo>
                  <a:lnTo>
                    <a:pt x="292" y="145"/>
                  </a:lnTo>
                  <a:lnTo>
                    <a:pt x="296" y="145"/>
                  </a:lnTo>
                  <a:lnTo>
                    <a:pt x="296" y="149"/>
                  </a:lnTo>
                  <a:lnTo>
                    <a:pt x="296" y="152"/>
                  </a:lnTo>
                  <a:lnTo>
                    <a:pt x="292" y="152"/>
                  </a:lnTo>
                  <a:lnTo>
                    <a:pt x="292" y="156"/>
                  </a:lnTo>
                  <a:lnTo>
                    <a:pt x="292" y="156"/>
                  </a:lnTo>
                  <a:lnTo>
                    <a:pt x="292" y="160"/>
                  </a:lnTo>
                  <a:lnTo>
                    <a:pt x="292" y="160"/>
                  </a:lnTo>
                  <a:lnTo>
                    <a:pt x="292" y="167"/>
                  </a:lnTo>
                  <a:lnTo>
                    <a:pt x="292" y="175"/>
                  </a:lnTo>
                  <a:lnTo>
                    <a:pt x="292" y="182"/>
                  </a:lnTo>
                  <a:lnTo>
                    <a:pt x="289" y="182"/>
                  </a:lnTo>
                  <a:lnTo>
                    <a:pt x="289" y="186"/>
                  </a:lnTo>
                  <a:lnTo>
                    <a:pt x="289" y="193"/>
                  </a:lnTo>
                  <a:lnTo>
                    <a:pt x="289" y="193"/>
                  </a:lnTo>
                  <a:lnTo>
                    <a:pt x="296" y="201"/>
                  </a:lnTo>
                  <a:lnTo>
                    <a:pt x="296" y="204"/>
                  </a:lnTo>
                  <a:lnTo>
                    <a:pt x="292" y="208"/>
                  </a:lnTo>
                  <a:lnTo>
                    <a:pt x="292" y="201"/>
                  </a:lnTo>
                  <a:lnTo>
                    <a:pt x="289" y="197"/>
                  </a:lnTo>
                  <a:lnTo>
                    <a:pt x="289" y="201"/>
                  </a:lnTo>
                  <a:lnTo>
                    <a:pt x="292" y="201"/>
                  </a:lnTo>
                  <a:lnTo>
                    <a:pt x="292" y="208"/>
                  </a:lnTo>
                  <a:lnTo>
                    <a:pt x="292" y="212"/>
                  </a:lnTo>
                  <a:lnTo>
                    <a:pt x="292" y="212"/>
                  </a:lnTo>
                  <a:lnTo>
                    <a:pt x="296" y="215"/>
                  </a:lnTo>
                  <a:lnTo>
                    <a:pt x="296" y="219"/>
                  </a:lnTo>
                  <a:lnTo>
                    <a:pt x="303" y="226"/>
                  </a:lnTo>
                  <a:lnTo>
                    <a:pt x="307" y="230"/>
                  </a:lnTo>
                  <a:lnTo>
                    <a:pt x="307" y="234"/>
                  </a:lnTo>
                  <a:lnTo>
                    <a:pt x="307" y="238"/>
                  </a:lnTo>
                  <a:lnTo>
                    <a:pt x="311" y="238"/>
                  </a:lnTo>
                  <a:lnTo>
                    <a:pt x="315" y="245"/>
                  </a:lnTo>
                  <a:lnTo>
                    <a:pt x="318" y="249"/>
                  </a:lnTo>
                  <a:lnTo>
                    <a:pt x="318" y="249"/>
                  </a:lnTo>
                  <a:lnTo>
                    <a:pt x="326" y="249"/>
                  </a:lnTo>
                  <a:lnTo>
                    <a:pt x="326" y="249"/>
                  </a:lnTo>
                  <a:lnTo>
                    <a:pt x="329" y="249"/>
                  </a:lnTo>
                  <a:lnTo>
                    <a:pt x="333" y="256"/>
                  </a:lnTo>
                  <a:lnTo>
                    <a:pt x="337" y="260"/>
                  </a:lnTo>
                  <a:lnTo>
                    <a:pt x="340" y="256"/>
                  </a:lnTo>
                  <a:lnTo>
                    <a:pt x="344" y="256"/>
                  </a:lnTo>
                  <a:lnTo>
                    <a:pt x="348" y="256"/>
                  </a:lnTo>
                  <a:lnTo>
                    <a:pt x="348" y="256"/>
                  </a:lnTo>
                  <a:lnTo>
                    <a:pt x="355" y="252"/>
                  </a:lnTo>
                  <a:lnTo>
                    <a:pt x="355" y="252"/>
                  </a:lnTo>
                  <a:lnTo>
                    <a:pt x="363" y="252"/>
                  </a:lnTo>
                  <a:lnTo>
                    <a:pt x="366" y="252"/>
                  </a:lnTo>
                  <a:lnTo>
                    <a:pt x="370" y="249"/>
                  </a:lnTo>
                  <a:lnTo>
                    <a:pt x="374" y="249"/>
                  </a:lnTo>
                  <a:lnTo>
                    <a:pt x="378" y="252"/>
                  </a:lnTo>
                  <a:lnTo>
                    <a:pt x="378" y="249"/>
                  </a:lnTo>
                  <a:lnTo>
                    <a:pt x="381" y="249"/>
                  </a:lnTo>
                  <a:lnTo>
                    <a:pt x="378" y="252"/>
                  </a:lnTo>
                  <a:lnTo>
                    <a:pt x="378" y="252"/>
                  </a:lnTo>
                  <a:lnTo>
                    <a:pt x="381" y="256"/>
                  </a:lnTo>
                  <a:lnTo>
                    <a:pt x="385" y="256"/>
                  </a:lnTo>
                  <a:lnTo>
                    <a:pt x="385" y="256"/>
                  </a:lnTo>
                  <a:lnTo>
                    <a:pt x="385" y="256"/>
                  </a:lnTo>
                  <a:lnTo>
                    <a:pt x="389" y="252"/>
                  </a:lnTo>
                  <a:lnTo>
                    <a:pt x="389" y="249"/>
                  </a:lnTo>
                  <a:lnTo>
                    <a:pt x="392" y="245"/>
                  </a:lnTo>
                  <a:lnTo>
                    <a:pt x="389" y="249"/>
                  </a:lnTo>
                  <a:lnTo>
                    <a:pt x="389" y="245"/>
                  </a:lnTo>
                  <a:lnTo>
                    <a:pt x="396" y="241"/>
                  </a:lnTo>
                  <a:lnTo>
                    <a:pt x="396" y="241"/>
                  </a:lnTo>
                  <a:lnTo>
                    <a:pt x="400" y="238"/>
                  </a:lnTo>
                  <a:lnTo>
                    <a:pt x="400" y="234"/>
                  </a:lnTo>
                  <a:lnTo>
                    <a:pt x="407" y="226"/>
                  </a:lnTo>
                  <a:lnTo>
                    <a:pt x="407" y="226"/>
                  </a:lnTo>
                  <a:lnTo>
                    <a:pt x="407" y="219"/>
                  </a:lnTo>
                  <a:lnTo>
                    <a:pt x="411" y="212"/>
                  </a:lnTo>
                  <a:lnTo>
                    <a:pt x="411" y="212"/>
                  </a:lnTo>
                  <a:lnTo>
                    <a:pt x="411" y="208"/>
                  </a:lnTo>
                  <a:lnTo>
                    <a:pt x="422" y="208"/>
                  </a:lnTo>
                  <a:lnTo>
                    <a:pt x="433" y="208"/>
                  </a:lnTo>
                  <a:lnTo>
                    <a:pt x="437" y="204"/>
                  </a:lnTo>
                  <a:lnTo>
                    <a:pt x="440" y="204"/>
                  </a:lnTo>
                  <a:lnTo>
                    <a:pt x="440" y="204"/>
                  </a:lnTo>
                  <a:lnTo>
                    <a:pt x="444" y="204"/>
                  </a:lnTo>
                  <a:lnTo>
                    <a:pt x="444" y="201"/>
                  </a:lnTo>
                  <a:lnTo>
                    <a:pt x="452" y="201"/>
                  </a:lnTo>
                  <a:lnTo>
                    <a:pt x="459" y="204"/>
                  </a:lnTo>
                  <a:lnTo>
                    <a:pt x="463" y="204"/>
                  </a:lnTo>
                  <a:lnTo>
                    <a:pt x="463" y="201"/>
                  </a:lnTo>
                  <a:lnTo>
                    <a:pt x="463" y="201"/>
                  </a:lnTo>
                  <a:lnTo>
                    <a:pt x="470" y="204"/>
                  </a:lnTo>
                  <a:lnTo>
                    <a:pt x="470" y="208"/>
                  </a:lnTo>
                  <a:lnTo>
                    <a:pt x="466" y="212"/>
                  </a:lnTo>
                  <a:lnTo>
                    <a:pt x="463" y="219"/>
                  </a:lnTo>
                  <a:lnTo>
                    <a:pt x="455" y="223"/>
                  </a:lnTo>
                  <a:lnTo>
                    <a:pt x="455" y="226"/>
                  </a:lnTo>
                  <a:lnTo>
                    <a:pt x="455" y="230"/>
                  </a:lnTo>
                  <a:lnTo>
                    <a:pt x="452" y="234"/>
                  </a:lnTo>
                  <a:lnTo>
                    <a:pt x="448" y="234"/>
                  </a:lnTo>
                  <a:lnTo>
                    <a:pt x="452" y="234"/>
                  </a:lnTo>
                  <a:lnTo>
                    <a:pt x="455" y="234"/>
                  </a:lnTo>
                  <a:lnTo>
                    <a:pt x="455" y="238"/>
                  </a:lnTo>
                  <a:lnTo>
                    <a:pt x="452" y="241"/>
                  </a:lnTo>
                  <a:lnTo>
                    <a:pt x="452" y="241"/>
                  </a:lnTo>
                  <a:lnTo>
                    <a:pt x="452" y="241"/>
                  </a:lnTo>
                  <a:lnTo>
                    <a:pt x="452" y="241"/>
                  </a:lnTo>
                  <a:lnTo>
                    <a:pt x="455" y="241"/>
                  </a:lnTo>
                  <a:lnTo>
                    <a:pt x="452" y="245"/>
                  </a:lnTo>
                  <a:lnTo>
                    <a:pt x="452" y="252"/>
                  </a:lnTo>
                  <a:lnTo>
                    <a:pt x="448" y="256"/>
                  </a:lnTo>
                  <a:lnTo>
                    <a:pt x="448" y="260"/>
                  </a:lnTo>
                  <a:lnTo>
                    <a:pt x="444" y="256"/>
                  </a:lnTo>
                  <a:lnTo>
                    <a:pt x="440" y="252"/>
                  </a:lnTo>
                  <a:lnTo>
                    <a:pt x="440" y="252"/>
                  </a:lnTo>
                  <a:lnTo>
                    <a:pt x="444" y="252"/>
                  </a:lnTo>
                  <a:lnTo>
                    <a:pt x="444" y="249"/>
                  </a:lnTo>
                  <a:lnTo>
                    <a:pt x="440" y="249"/>
                  </a:lnTo>
                  <a:lnTo>
                    <a:pt x="437" y="252"/>
                  </a:lnTo>
                  <a:lnTo>
                    <a:pt x="437" y="256"/>
                  </a:lnTo>
                  <a:lnTo>
                    <a:pt x="437" y="256"/>
                  </a:lnTo>
                  <a:lnTo>
                    <a:pt x="433" y="256"/>
                  </a:lnTo>
                  <a:lnTo>
                    <a:pt x="433" y="256"/>
                  </a:lnTo>
                  <a:lnTo>
                    <a:pt x="433" y="256"/>
                  </a:lnTo>
                  <a:lnTo>
                    <a:pt x="429" y="260"/>
                  </a:lnTo>
                  <a:lnTo>
                    <a:pt x="429" y="260"/>
                  </a:lnTo>
                  <a:lnTo>
                    <a:pt x="429" y="264"/>
                  </a:lnTo>
                  <a:lnTo>
                    <a:pt x="426" y="264"/>
                  </a:lnTo>
                  <a:lnTo>
                    <a:pt x="426" y="264"/>
                  </a:lnTo>
                  <a:lnTo>
                    <a:pt x="426" y="264"/>
                  </a:lnTo>
                  <a:lnTo>
                    <a:pt x="426" y="260"/>
                  </a:lnTo>
                  <a:lnTo>
                    <a:pt x="422" y="260"/>
                  </a:lnTo>
                  <a:lnTo>
                    <a:pt x="422" y="264"/>
                  </a:lnTo>
                  <a:lnTo>
                    <a:pt x="422" y="264"/>
                  </a:lnTo>
                  <a:lnTo>
                    <a:pt x="392" y="264"/>
                  </a:lnTo>
                  <a:lnTo>
                    <a:pt x="392" y="271"/>
                  </a:lnTo>
                  <a:lnTo>
                    <a:pt x="385" y="271"/>
                  </a:lnTo>
                  <a:lnTo>
                    <a:pt x="389" y="275"/>
                  </a:lnTo>
                  <a:lnTo>
                    <a:pt x="389" y="275"/>
                  </a:lnTo>
                  <a:lnTo>
                    <a:pt x="392" y="278"/>
                  </a:lnTo>
                  <a:lnTo>
                    <a:pt x="392" y="278"/>
                  </a:lnTo>
                  <a:lnTo>
                    <a:pt x="396" y="278"/>
                  </a:lnTo>
                  <a:lnTo>
                    <a:pt x="396" y="282"/>
                  </a:lnTo>
                  <a:lnTo>
                    <a:pt x="396" y="286"/>
                  </a:lnTo>
                  <a:lnTo>
                    <a:pt x="400" y="286"/>
                  </a:lnTo>
                  <a:lnTo>
                    <a:pt x="400" y="286"/>
                  </a:lnTo>
                  <a:lnTo>
                    <a:pt x="403" y="286"/>
                  </a:lnTo>
                  <a:lnTo>
                    <a:pt x="403" y="290"/>
                  </a:lnTo>
                  <a:lnTo>
                    <a:pt x="400" y="290"/>
                  </a:lnTo>
                  <a:lnTo>
                    <a:pt x="381" y="290"/>
                  </a:lnTo>
                  <a:lnTo>
                    <a:pt x="370" y="304"/>
                  </a:lnTo>
                  <a:lnTo>
                    <a:pt x="370" y="308"/>
                  </a:lnTo>
                  <a:lnTo>
                    <a:pt x="370" y="308"/>
                  </a:lnTo>
                  <a:lnTo>
                    <a:pt x="370" y="308"/>
                  </a:lnTo>
                  <a:lnTo>
                    <a:pt x="370" y="312"/>
                  </a:lnTo>
                  <a:lnTo>
                    <a:pt x="374" y="312"/>
                  </a:lnTo>
                  <a:lnTo>
                    <a:pt x="370" y="312"/>
                  </a:lnTo>
                  <a:lnTo>
                    <a:pt x="370" y="312"/>
                  </a:lnTo>
                  <a:lnTo>
                    <a:pt x="370" y="316"/>
                  </a:lnTo>
                  <a:lnTo>
                    <a:pt x="370" y="316"/>
                  </a:lnTo>
                  <a:lnTo>
                    <a:pt x="366" y="312"/>
                  </a:lnTo>
                  <a:lnTo>
                    <a:pt x="363" y="308"/>
                  </a:lnTo>
                  <a:lnTo>
                    <a:pt x="363" y="308"/>
                  </a:lnTo>
                  <a:lnTo>
                    <a:pt x="359" y="304"/>
                  </a:lnTo>
                  <a:lnTo>
                    <a:pt x="348" y="297"/>
                  </a:lnTo>
                  <a:lnTo>
                    <a:pt x="344" y="297"/>
                  </a:lnTo>
                  <a:lnTo>
                    <a:pt x="344" y="293"/>
                  </a:lnTo>
                  <a:lnTo>
                    <a:pt x="344" y="290"/>
                  </a:lnTo>
                  <a:lnTo>
                    <a:pt x="340" y="290"/>
                  </a:lnTo>
                  <a:lnTo>
                    <a:pt x="337" y="290"/>
                  </a:lnTo>
                  <a:lnTo>
                    <a:pt x="337" y="290"/>
                  </a:lnTo>
                  <a:lnTo>
                    <a:pt x="333" y="290"/>
                  </a:lnTo>
                  <a:lnTo>
                    <a:pt x="333" y="290"/>
                  </a:lnTo>
                  <a:lnTo>
                    <a:pt x="340" y="290"/>
                  </a:lnTo>
                  <a:lnTo>
                    <a:pt x="344" y="293"/>
                  </a:lnTo>
                  <a:lnTo>
                    <a:pt x="344" y="297"/>
                  </a:lnTo>
                  <a:lnTo>
                    <a:pt x="340" y="293"/>
                  </a:lnTo>
                  <a:lnTo>
                    <a:pt x="337" y="290"/>
                  </a:lnTo>
                  <a:lnTo>
                    <a:pt x="333" y="290"/>
                  </a:lnTo>
                  <a:lnTo>
                    <a:pt x="333" y="290"/>
                  </a:lnTo>
                  <a:lnTo>
                    <a:pt x="329" y="290"/>
                  </a:lnTo>
                  <a:lnTo>
                    <a:pt x="329" y="290"/>
                  </a:lnTo>
                  <a:lnTo>
                    <a:pt x="333" y="290"/>
                  </a:lnTo>
                  <a:lnTo>
                    <a:pt x="333" y="286"/>
                  </a:lnTo>
                  <a:lnTo>
                    <a:pt x="329" y="286"/>
                  </a:lnTo>
                  <a:lnTo>
                    <a:pt x="329" y="290"/>
                  </a:lnTo>
                  <a:lnTo>
                    <a:pt x="329" y="286"/>
                  </a:lnTo>
                  <a:lnTo>
                    <a:pt x="326" y="286"/>
                  </a:lnTo>
                  <a:lnTo>
                    <a:pt x="322" y="290"/>
                  </a:lnTo>
                  <a:lnTo>
                    <a:pt x="322" y="290"/>
                  </a:lnTo>
                  <a:lnTo>
                    <a:pt x="326" y="290"/>
                  </a:lnTo>
                  <a:lnTo>
                    <a:pt x="329" y="290"/>
                  </a:lnTo>
                  <a:lnTo>
                    <a:pt x="329" y="290"/>
                  </a:lnTo>
                  <a:lnTo>
                    <a:pt x="329" y="290"/>
                  </a:lnTo>
                  <a:lnTo>
                    <a:pt x="322" y="290"/>
                  </a:lnTo>
                  <a:lnTo>
                    <a:pt x="322" y="290"/>
                  </a:lnTo>
                  <a:lnTo>
                    <a:pt x="315" y="293"/>
                  </a:lnTo>
                  <a:lnTo>
                    <a:pt x="311" y="293"/>
                  </a:lnTo>
                  <a:lnTo>
                    <a:pt x="303" y="297"/>
                  </a:lnTo>
                  <a:lnTo>
                    <a:pt x="300" y="297"/>
                  </a:lnTo>
                  <a:lnTo>
                    <a:pt x="292" y="293"/>
                  </a:lnTo>
                  <a:lnTo>
                    <a:pt x="289" y="293"/>
                  </a:lnTo>
                  <a:lnTo>
                    <a:pt x="281" y="293"/>
                  </a:lnTo>
                  <a:lnTo>
                    <a:pt x="278" y="290"/>
                  </a:lnTo>
                  <a:lnTo>
                    <a:pt x="274" y="290"/>
                  </a:lnTo>
                  <a:lnTo>
                    <a:pt x="270" y="290"/>
                  </a:lnTo>
                  <a:lnTo>
                    <a:pt x="270" y="290"/>
                  </a:lnTo>
                  <a:lnTo>
                    <a:pt x="266" y="286"/>
                  </a:lnTo>
                  <a:lnTo>
                    <a:pt x="263" y="286"/>
                  </a:lnTo>
                  <a:lnTo>
                    <a:pt x="263" y="282"/>
                  </a:lnTo>
                  <a:lnTo>
                    <a:pt x="259" y="286"/>
                  </a:lnTo>
                  <a:lnTo>
                    <a:pt x="255" y="282"/>
                  </a:lnTo>
                  <a:lnTo>
                    <a:pt x="252" y="282"/>
                  </a:lnTo>
                  <a:lnTo>
                    <a:pt x="248" y="278"/>
                  </a:lnTo>
                  <a:lnTo>
                    <a:pt x="244" y="278"/>
                  </a:lnTo>
                  <a:lnTo>
                    <a:pt x="237" y="275"/>
                  </a:lnTo>
                  <a:lnTo>
                    <a:pt x="229" y="275"/>
                  </a:lnTo>
                  <a:lnTo>
                    <a:pt x="226" y="271"/>
                  </a:lnTo>
                  <a:lnTo>
                    <a:pt x="222" y="267"/>
                  </a:lnTo>
                  <a:lnTo>
                    <a:pt x="215" y="264"/>
                  </a:lnTo>
                  <a:lnTo>
                    <a:pt x="215" y="260"/>
                  </a:lnTo>
                  <a:lnTo>
                    <a:pt x="211" y="260"/>
                  </a:lnTo>
                  <a:lnTo>
                    <a:pt x="211" y="260"/>
                  </a:lnTo>
                  <a:lnTo>
                    <a:pt x="207" y="260"/>
                  </a:lnTo>
                  <a:lnTo>
                    <a:pt x="200" y="260"/>
                  </a:lnTo>
                  <a:lnTo>
                    <a:pt x="200" y="260"/>
                  </a:lnTo>
                  <a:lnTo>
                    <a:pt x="196" y="256"/>
                  </a:lnTo>
                  <a:lnTo>
                    <a:pt x="196" y="260"/>
                  </a:lnTo>
                  <a:lnTo>
                    <a:pt x="192" y="256"/>
                  </a:lnTo>
                  <a:lnTo>
                    <a:pt x="189" y="252"/>
                  </a:lnTo>
                  <a:lnTo>
                    <a:pt x="185" y="249"/>
                  </a:lnTo>
                  <a:lnTo>
                    <a:pt x="181" y="245"/>
                  </a:lnTo>
                  <a:lnTo>
                    <a:pt x="178" y="245"/>
                  </a:lnTo>
                  <a:lnTo>
                    <a:pt x="178" y="245"/>
                  </a:lnTo>
                  <a:lnTo>
                    <a:pt x="181" y="241"/>
                  </a:lnTo>
                  <a:lnTo>
                    <a:pt x="178" y="241"/>
                  </a:lnTo>
                  <a:lnTo>
                    <a:pt x="174" y="241"/>
                  </a:lnTo>
                  <a:lnTo>
                    <a:pt x="170" y="241"/>
                  </a:lnTo>
                  <a:lnTo>
                    <a:pt x="166" y="238"/>
                  </a:lnTo>
                  <a:lnTo>
                    <a:pt x="166" y="238"/>
                  </a:lnTo>
                  <a:lnTo>
                    <a:pt x="163" y="238"/>
                  </a:lnTo>
                  <a:lnTo>
                    <a:pt x="163" y="234"/>
                  </a:lnTo>
                  <a:lnTo>
                    <a:pt x="159" y="230"/>
                  </a:lnTo>
                  <a:lnTo>
                    <a:pt x="159" y="230"/>
                  </a:lnTo>
                  <a:lnTo>
                    <a:pt x="159" y="226"/>
                  </a:lnTo>
                  <a:lnTo>
                    <a:pt x="155" y="223"/>
                  </a:lnTo>
                  <a:lnTo>
                    <a:pt x="155" y="219"/>
                  </a:lnTo>
                  <a:lnTo>
                    <a:pt x="159" y="219"/>
                  </a:lnTo>
                  <a:lnTo>
                    <a:pt x="163" y="219"/>
                  </a:lnTo>
                  <a:lnTo>
                    <a:pt x="163" y="219"/>
                  </a:lnTo>
                  <a:lnTo>
                    <a:pt x="159" y="215"/>
                  </a:lnTo>
                  <a:lnTo>
                    <a:pt x="159" y="215"/>
                  </a:lnTo>
                  <a:lnTo>
                    <a:pt x="159" y="215"/>
                  </a:lnTo>
                  <a:lnTo>
                    <a:pt x="163" y="212"/>
                  </a:lnTo>
                  <a:lnTo>
                    <a:pt x="166" y="208"/>
                  </a:lnTo>
                  <a:lnTo>
                    <a:pt x="166" y="204"/>
                  </a:lnTo>
                  <a:lnTo>
                    <a:pt x="163" y="197"/>
                  </a:lnTo>
                  <a:lnTo>
                    <a:pt x="159" y="193"/>
                  </a:lnTo>
                  <a:lnTo>
                    <a:pt x="159" y="189"/>
                  </a:lnTo>
                  <a:lnTo>
                    <a:pt x="159" y="189"/>
                  </a:lnTo>
                  <a:lnTo>
                    <a:pt x="159" y="186"/>
                  </a:lnTo>
                  <a:lnTo>
                    <a:pt x="152" y="178"/>
                  </a:lnTo>
                  <a:lnTo>
                    <a:pt x="152" y="175"/>
                  </a:lnTo>
                  <a:lnTo>
                    <a:pt x="148" y="171"/>
                  </a:lnTo>
                  <a:lnTo>
                    <a:pt x="144" y="163"/>
                  </a:lnTo>
                  <a:lnTo>
                    <a:pt x="141" y="160"/>
                  </a:lnTo>
                  <a:lnTo>
                    <a:pt x="133" y="156"/>
                  </a:lnTo>
                  <a:lnTo>
                    <a:pt x="133" y="152"/>
                  </a:lnTo>
                  <a:lnTo>
                    <a:pt x="133" y="152"/>
                  </a:lnTo>
                  <a:lnTo>
                    <a:pt x="129" y="149"/>
                  </a:lnTo>
                  <a:lnTo>
                    <a:pt x="126" y="149"/>
                  </a:lnTo>
                  <a:lnTo>
                    <a:pt x="126" y="149"/>
                  </a:lnTo>
                  <a:lnTo>
                    <a:pt x="126" y="149"/>
                  </a:lnTo>
                  <a:lnTo>
                    <a:pt x="129" y="145"/>
                  </a:lnTo>
                  <a:lnTo>
                    <a:pt x="126" y="141"/>
                  </a:lnTo>
                  <a:lnTo>
                    <a:pt x="126" y="141"/>
                  </a:lnTo>
                  <a:lnTo>
                    <a:pt x="126" y="137"/>
                  </a:lnTo>
                  <a:lnTo>
                    <a:pt x="122" y="137"/>
                  </a:lnTo>
                  <a:lnTo>
                    <a:pt x="118" y="137"/>
                  </a:lnTo>
                  <a:lnTo>
                    <a:pt x="111" y="134"/>
                  </a:lnTo>
                  <a:lnTo>
                    <a:pt x="111" y="130"/>
                  </a:lnTo>
                  <a:lnTo>
                    <a:pt x="107" y="130"/>
                  </a:lnTo>
                  <a:lnTo>
                    <a:pt x="104" y="130"/>
                  </a:lnTo>
                  <a:lnTo>
                    <a:pt x="104" y="126"/>
                  </a:lnTo>
                  <a:lnTo>
                    <a:pt x="107" y="123"/>
                  </a:lnTo>
                  <a:lnTo>
                    <a:pt x="107" y="119"/>
                  </a:lnTo>
                  <a:lnTo>
                    <a:pt x="111" y="119"/>
                  </a:lnTo>
                  <a:lnTo>
                    <a:pt x="115" y="119"/>
                  </a:lnTo>
                  <a:lnTo>
                    <a:pt x="115" y="119"/>
                  </a:lnTo>
                  <a:lnTo>
                    <a:pt x="115" y="115"/>
                  </a:lnTo>
                  <a:lnTo>
                    <a:pt x="115" y="115"/>
                  </a:lnTo>
                  <a:lnTo>
                    <a:pt x="111" y="115"/>
                  </a:lnTo>
                  <a:lnTo>
                    <a:pt x="111" y="115"/>
                  </a:lnTo>
                  <a:lnTo>
                    <a:pt x="107" y="111"/>
                  </a:lnTo>
                  <a:lnTo>
                    <a:pt x="107" y="111"/>
                  </a:lnTo>
                  <a:lnTo>
                    <a:pt x="104" y="111"/>
                  </a:lnTo>
                  <a:lnTo>
                    <a:pt x="100" y="111"/>
                  </a:lnTo>
                  <a:lnTo>
                    <a:pt x="100" y="108"/>
                  </a:lnTo>
                  <a:lnTo>
                    <a:pt x="100" y="104"/>
                  </a:lnTo>
                  <a:lnTo>
                    <a:pt x="100" y="104"/>
                  </a:lnTo>
                  <a:lnTo>
                    <a:pt x="96" y="104"/>
                  </a:lnTo>
                  <a:lnTo>
                    <a:pt x="89" y="100"/>
                  </a:lnTo>
                  <a:lnTo>
                    <a:pt x="89" y="97"/>
                  </a:lnTo>
                  <a:lnTo>
                    <a:pt x="92" y="93"/>
                  </a:lnTo>
                  <a:lnTo>
                    <a:pt x="92" y="89"/>
                  </a:lnTo>
                  <a:lnTo>
                    <a:pt x="89" y="89"/>
                  </a:lnTo>
                  <a:lnTo>
                    <a:pt x="89" y="89"/>
                  </a:lnTo>
                  <a:lnTo>
                    <a:pt x="85" y="89"/>
                  </a:lnTo>
                  <a:lnTo>
                    <a:pt x="85" y="89"/>
                  </a:lnTo>
                  <a:lnTo>
                    <a:pt x="81" y="89"/>
                  </a:lnTo>
                  <a:lnTo>
                    <a:pt x="81" y="86"/>
                  </a:lnTo>
                  <a:lnTo>
                    <a:pt x="81" y="82"/>
                  </a:lnTo>
                  <a:lnTo>
                    <a:pt x="78" y="78"/>
                  </a:lnTo>
                  <a:lnTo>
                    <a:pt x="78" y="78"/>
                  </a:lnTo>
                  <a:lnTo>
                    <a:pt x="74" y="78"/>
                  </a:lnTo>
                  <a:lnTo>
                    <a:pt x="74" y="74"/>
                  </a:lnTo>
                  <a:lnTo>
                    <a:pt x="74" y="71"/>
                  </a:lnTo>
                  <a:lnTo>
                    <a:pt x="70" y="71"/>
                  </a:lnTo>
                  <a:lnTo>
                    <a:pt x="70" y="67"/>
                  </a:lnTo>
                  <a:lnTo>
                    <a:pt x="66" y="63"/>
                  </a:lnTo>
                  <a:lnTo>
                    <a:pt x="66" y="63"/>
                  </a:lnTo>
                  <a:lnTo>
                    <a:pt x="66" y="63"/>
                  </a:lnTo>
                  <a:lnTo>
                    <a:pt x="66" y="63"/>
                  </a:lnTo>
                  <a:lnTo>
                    <a:pt x="66" y="60"/>
                  </a:lnTo>
                  <a:lnTo>
                    <a:pt x="63" y="56"/>
                  </a:lnTo>
                  <a:lnTo>
                    <a:pt x="63" y="52"/>
                  </a:lnTo>
                  <a:lnTo>
                    <a:pt x="63" y="52"/>
                  </a:lnTo>
                  <a:lnTo>
                    <a:pt x="63" y="48"/>
                  </a:lnTo>
                  <a:lnTo>
                    <a:pt x="59" y="45"/>
                  </a:lnTo>
                  <a:lnTo>
                    <a:pt x="59" y="41"/>
                  </a:lnTo>
                  <a:lnTo>
                    <a:pt x="59" y="37"/>
                  </a:lnTo>
                  <a:lnTo>
                    <a:pt x="59" y="34"/>
                  </a:lnTo>
                  <a:lnTo>
                    <a:pt x="59" y="30"/>
                  </a:lnTo>
                  <a:lnTo>
                    <a:pt x="59" y="30"/>
                  </a:lnTo>
                  <a:lnTo>
                    <a:pt x="55" y="26"/>
                  </a:lnTo>
                  <a:lnTo>
                    <a:pt x="55" y="26"/>
                  </a:lnTo>
                  <a:lnTo>
                    <a:pt x="52" y="26"/>
                  </a:lnTo>
                  <a:lnTo>
                    <a:pt x="52" y="22"/>
                  </a:lnTo>
                  <a:lnTo>
                    <a:pt x="48" y="26"/>
                  </a:lnTo>
                  <a:lnTo>
                    <a:pt x="44" y="26"/>
                  </a:lnTo>
                  <a:lnTo>
                    <a:pt x="44" y="22"/>
                  </a:lnTo>
                  <a:lnTo>
                    <a:pt x="41" y="19"/>
                  </a:lnTo>
                  <a:lnTo>
                    <a:pt x="37" y="19"/>
                  </a:lnTo>
                  <a:lnTo>
                    <a:pt x="33" y="15"/>
                  </a:lnTo>
                  <a:lnTo>
                    <a:pt x="37" y="19"/>
                  </a:lnTo>
                  <a:lnTo>
                    <a:pt x="37" y="19"/>
                  </a:lnTo>
                  <a:lnTo>
                    <a:pt x="33" y="26"/>
                  </a:lnTo>
                  <a:lnTo>
                    <a:pt x="33" y="30"/>
                  </a:lnTo>
                  <a:lnTo>
                    <a:pt x="33" y="34"/>
                  </a:lnTo>
                  <a:lnTo>
                    <a:pt x="33" y="45"/>
                  </a:lnTo>
                  <a:lnTo>
                    <a:pt x="33" y="48"/>
                  </a:lnTo>
                  <a:lnTo>
                    <a:pt x="33" y="48"/>
                  </a:lnTo>
                  <a:lnTo>
                    <a:pt x="37" y="52"/>
                  </a:lnTo>
                  <a:lnTo>
                    <a:pt x="37" y="56"/>
                  </a:lnTo>
                  <a:lnTo>
                    <a:pt x="41" y="56"/>
                  </a:lnTo>
                  <a:lnTo>
                    <a:pt x="41" y="60"/>
                  </a:lnTo>
                  <a:lnTo>
                    <a:pt x="44" y="63"/>
                  </a:lnTo>
                  <a:lnTo>
                    <a:pt x="44" y="67"/>
                  </a:lnTo>
                  <a:lnTo>
                    <a:pt x="44" y="67"/>
                  </a:lnTo>
                  <a:lnTo>
                    <a:pt x="44" y="71"/>
                  </a:lnTo>
                  <a:lnTo>
                    <a:pt x="48" y="71"/>
                  </a:lnTo>
                  <a:lnTo>
                    <a:pt x="52" y="74"/>
                  </a:lnTo>
                  <a:lnTo>
                    <a:pt x="52" y="78"/>
                  </a:lnTo>
                  <a:lnTo>
                    <a:pt x="52" y="78"/>
                  </a:lnTo>
                  <a:lnTo>
                    <a:pt x="55" y="78"/>
                  </a:lnTo>
                  <a:lnTo>
                    <a:pt x="59" y="82"/>
                  </a:lnTo>
                  <a:lnTo>
                    <a:pt x="55" y="86"/>
                  </a:lnTo>
                  <a:lnTo>
                    <a:pt x="55" y="89"/>
                  </a:lnTo>
                  <a:lnTo>
                    <a:pt x="59" y="93"/>
                  </a:lnTo>
                  <a:lnTo>
                    <a:pt x="63" y="93"/>
                  </a:lnTo>
                  <a:lnTo>
                    <a:pt x="63" y="97"/>
                  </a:lnTo>
                  <a:lnTo>
                    <a:pt x="66" y="100"/>
                  </a:lnTo>
                  <a:lnTo>
                    <a:pt x="66" y="100"/>
                  </a:lnTo>
                  <a:lnTo>
                    <a:pt x="66" y="104"/>
                  </a:lnTo>
                  <a:lnTo>
                    <a:pt x="66" y="104"/>
                  </a:lnTo>
                  <a:lnTo>
                    <a:pt x="66" y="108"/>
                  </a:lnTo>
                  <a:lnTo>
                    <a:pt x="70" y="111"/>
                  </a:lnTo>
                  <a:lnTo>
                    <a:pt x="70" y="111"/>
                  </a:lnTo>
                  <a:lnTo>
                    <a:pt x="70" y="108"/>
                  </a:lnTo>
                  <a:lnTo>
                    <a:pt x="70" y="108"/>
                  </a:lnTo>
                  <a:lnTo>
                    <a:pt x="70" y="108"/>
                  </a:lnTo>
                  <a:lnTo>
                    <a:pt x="74" y="111"/>
                  </a:lnTo>
                  <a:lnTo>
                    <a:pt x="74" y="111"/>
                  </a:lnTo>
                  <a:lnTo>
                    <a:pt x="78" y="119"/>
                  </a:lnTo>
                  <a:lnTo>
                    <a:pt x="74" y="123"/>
                  </a:lnTo>
                  <a:lnTo>
                    <a:pt x="74" y="126"/>
                  </a:lnTo>
                  <a:lnTo>
                    <a:pt x="78" y="126"/>
                  </a:lnTo>
                  <a:lnTo>
                    <a:pt x="78" y="130"/>
                  </a:lnTo>
                  <a:lnTo>
                    <a:pt x="78" y="130"/>
                  </a:lnTo>
                  <a:lnTo>
                    <a:pt x="78" y="134"/>
                  </a:lnTo>
                  <a:lnTo>
                    <a:pt x="81" y="134"/>
                  </a:lnTo>
                  <a:lnTo>
                    <a:pt x="81" y="137"/>
                  </a:lnTo>
                  <a:lnTo>
                    <a:pt x="78" y="137"/>
                  </a:lnTo>
                  <a:lnTo>
                    <a:pt x="81" y="141"/>
                  </a:lnTo>
                  <a:lnTo>
                    <a:pt x="81" y="145"/>
                  </a:lnTo>
                  <a:lnTo>
                    <a:pt x="81" y="149"/>
                  </a:lnTo>
                  <a:lnTo>
                    <a:pt x="81" y="149"/>
                  </a:lnTo>
                  <a:lnTo>
                    <a:pt x="85" y="152"/>
                  </a:lnTo>
                  <a:lnTo>
                    <a:pt x="85" y="156"/>
                  </a:lnTo>
                  <a:lnTo>
                    <a:pt x="85" y="156"/>
                  </a:lnTo>
                  <a:lnTo>
                    <a:pt x="89" y="156"/>
                  </a:lnTo>
                  <a:lnTo>
                    <a:pt x="89" y="152"/>
                  </a:lnTo>
                  <a:lnTo>
                    <a:pt x="89" y="152"/>
                  </a:lnTo>
                  <a:lnTo>
                    <a:pt x="89" y="152"/>
                  </a:lnTo>
                  <a:lnTo>
                    <a:pt x="92" y="156"/>
                  </a:lnTo>
                  <a:lnTo>
                    <a:pt x="92" y="156"/>
                  </a:lnTo>
                  <a:lnTo>
                    <a:pt x="96" y="160"/>
                  </a:lnTo>
                  <a:lnTo>
                    <a:pt x="96" y="163"/>
                  </a:lnTo>
                  <a:lnTo>
                    <a:pt x="96" y="163"/>
                  </a:lnTo>
                  <a:lnTo>
                    <a:pt x="100" y="167"/>
                  </a:lnTo>
                  <a:lnTo>
                    <a:pt x="100" y="167"/>
                  </a:lnTo>
                  <a:lnTo>
                    <a:pt x="100" y="171"/>
                  </a:lnTo>
                  <a:lnTo>
                    <a:pt x="96" y="175"/>
                  </a:lnTo>
                  <a:lnTo>
                    <a:pt x="92" y="178"/>
                  </a:lnTo>
                  <a:lnTo>
                    <a:pt x="89" y="175"/>
                  </a:lnTo>
                  <a:lnTo>
                    <a:pt x="89" y="175"/>
                  </a:lnTo>
                  <a:lnTo>
                    <a:pt x="89" y="171"/>
                  </a:lnTo>
                  <a:lnTo>
                    <a:pt x="89" y="171"/>
                  </a:lnTo>
                  <a:lnTo>
                    <a:pt x="85" y="167"/>
                  </a:lnTo>
                  <a:lnTo>
                    <a:pt x="85" y="163"/>
                  </a:lnTo>
                  <a:lnTo>
                    <a:pt x="81" y="163"/>
                  </a:lnTo>
                  <a:lnTo>
                    <a:pt x="78" y="160"/>
                  </a:lnTo>
                  <a:lnTo>
                    <a:pt x="78" y="160"/>
                  </a:lnTo>
                  <a:lnTo>
                    <a:pt x="74" y="156"/>
                  </a:lnTo>
                  <a:lnTo>
                    <a:pt x="70" y="152"/>
                  </a:lnTo>
                  <a:lnTo>
                    <a:pt x="66" y="149"/>
                  </a:lnTo>
                  <a:lnTo>
                    <a:pt x="63" y="149"/>
                  </a:lnTo>
                  <a:lnTo>
                    <a:pt x="63" y="145"/>
                  </a:lnTo>
                  <a:lnTo>
                    <a:pt x="63" y="145"/>
                  </a:lnTo>
                  <a:lnTo>
                    <a:pt x="59" y="145"/>
                  </a:lnTo>
                  <a:lnTo>
                    <a:pt x="59" y="141"/>
                  </a:lnTo>
                  <a:lnTo>
                    <a:pt x="59" y="137"/>
                  </a:lnTo>
                  <a:lnTo>
                    <a:pt x="63" y="130"/>
                  </a:lnTo>
                  <a:lnTo>
                    <a:pt x="63" y="126"/>
                  </a:lnTo>
                  <a:lnTo>
                    <a:pt x="59" y="119"/>
                  </a:lnTo>
                  <a:lnTo>
                    <a:pt x="59" y="119"/>
                  </a:lnTo>
                  <a:lnTo>
                    <a:pt x="55" y="119"/>
                  </a:lnTo>
                  <a:lnTo>
                    <a:pt x="55" y="119"/>
                  </a:lnTo>
                  <a:lnTo>
                    <a:pt x="48" y="111"/>
                  </a:lnTo>
                  <a:lnTo>
                    <a:pt x="48" y="108"/>
                  </a:lnTo>
                  <a:lnTo>
                    <a:pt x="48" y="104"/>
                  </a:lnTo>
                  <a:lnTo>
                    <a:pt x="48" y="104"/>
                  </a:lnTo>
                  <a:lnTo>
                    <a:pt x="44" y="108"/>
                  </a:lnTo>
                  <a:lnTo>
                    <a:pt x="41" y="108"/>
                  </a:lnTo>
                  <a:lnTo>
                    <a:pt x="41" y="108"/>
                  </a:lnTo>
                  <a:lnTo>
                    <a:pt x="37" y="108"/>
                  </a:lnTo>
                  <a:lnTo>
                    <a:pt x="41" y="104"/>
                  </a:lnTo>
                  <a:lnTo>
                    <a:pt x="37" y="104"/>
                  </a:lnTo>
                  <a:lnTo>
                    <a:pt x="33" y="104"/>
                  </a:lnTo>
                  <a:lnTo>
                    <a:pt x="33" y="104"/>
                  </a:lnTo>
                  <a:lnTo>
                    <a:pt x="29" y="100"/>
                  </a:lnTo>
                  <a:lnTo>
                    <a:pt x="29" y="100"/>
                  </a:lnTo>
                  <a:lnTo>
                    <a:pt x="26" y="97"/>
                  </a:lnTo>
                  <a:lnTo>
                    <a:pt x="26" y="97"/>
                  </a:lnTo>
                  <a:lnTo>
                    <a:pt x="22" y="93"/>
                  </a:lnTo>
                  <a:lnTo>
                    <a:pt x="18" y="89"/>
                  </a:lnTo>
                  <a:lnTo>
                    <a:pt x="22" y="89"/>
                  </a:lnTo>
                  <a:lnTo>
                    <a:pt x="26" y="89"/>
                  </a:lnTo>
                  <a:lnTo>
                    <a:pt x="26" y="89"/>
                  </a:lnTo>
                  <a:lnTo>
                    <a:pt x="33" y="89"/>
                  </a:lnTo>
                  <a:lnTo>
                    <a:pt x="33" y="93"/>
                  </a:lnTo>
                  <a:lnTo>
                    <a:pt x="33" y="89"/>
                  </a:lnTo>
                  <a:lnTo>
                    <a:pt x="37" y="89"/>
                  </a:lnTo>
                  <a:lnTo>
                    <a:pt x="33" y="89"/>
                  </a:lnTo>
                  <a:lnTo>
                    <a:pt x="33" y="86"/>
                  </a:lnTo>
                  <a:lnTo>
                    <a:pt x="33" y="86"/>
                  </a:lnTo>
                  <a:lnTo>
                    <a:pt x="37" y="86"/>
                  </a:lnTo>
                  <a:lnTo>
                    <a:pt x="37" y="86"/>
                  </a:lnTo>
                  <a:lnTo>
                    <a:pt x="37" y="82"/>
                  </a:lnTo>
                  <a:lnTo>
                    <a:pt x="37" y="82"/>
                  </a:lnTo>
                  <a:lnTo>
                    <a:pt x="37" y="78"/>
                  </a:lnTo>
                  <a:lnTo>
                    <a:pt x="37" y="74"/>
                  </a:lnTo>
                  <a:lnTo>
                    <a:pt x="33" y="74"/>
                  </a:lnTo>
                  <a:lnTo>
                    <a:pt x="33" y="71"/>
                  </a:lnTo>
                  <a:lnTo>
                    <a:pt x="29" y="67"/>
                  </a:lnTo>
                  <a:lnTo>
                    <a:pt x="29" y="63"/>
                  </a:lnTo>
                  <a:lnTo>
                    <a:pt x="26" y="60"/>
                  </a:lnTo>
                  <a:lnTo>
                    <a:pt x="22" y="56"/>
                  </a:lnTo>
                  <a:lnTo>
                    <a:pt x="18" y="56"/>
                  </a:lnTo>
                  <a:lnTo>
                    <a:pt x="15" y="56"/>
                  </a:lnTo>
                  <a:lnTo>
                    <a:pt x="15" y="52"/>
                  </a:lnTo>
                  <a:lnTo>
                    <a:pt x="15" y="45"/>
                  </a:lnTo>
                  <a:lnTo>
                    <a:pt x="15" y="45"/>
                  </a:lnTo>
                  <a:lnTo>
                    <a:pt x="11" y="41"/>
                  </a:lnTo>
                  <a:lnTo>
                    <a:pt x="11" y="41"/>
                  </a:lnTo>
                  <a:lnTo>
                    <a:pt x="11" y="37"/>
                  </a:lnTo>
                  <a:lnTo>
                    <a:pt x="11" y="34"/>
                  </a:lnTo>
                  <a:lnTo>
                    <a:pt x="7" y="34"/>
                  </a:lnTo>
                  <a:lnTo>
                    <a:pt x="7" y="30"/>
                  </a:lnTo>
                  <a:lnTo>
                    <a:pt x="7" y="30"/>
                  </a:lnTo>
                  <a:lnTo>
                    <a:pt x="11" y="26"/>
                  </a:lnTo>
                  <a:lnTo>
                    <a:pt x="4" y="22"/>
                  </a:lnTo>
                  <a:lnTo>
                    <a:pt x="4" y="19"/>
                  </a:lnTo>
                  <a:lnTo>
                    <a:pt x="4" y="19"/>
                  </a:lnTo>
                  <a:lnTo>
                    <a:pt x="7" y="19"/>
                  </a:lnTo>
                  <a:lnTo>
                    <a:pt x="4" y="15"/>
                  </a:lnTo>
                  <a:lnTo>
                    <a:pt x="4" y="11"/>
                  </a:lnTo>
                  <a:lnTo>
                    <a:pt x="0" y="4"/>
                  </a:lnTo>
                  <a:lnTo>
                    <a:pt x="0" y="0"/>
                  </a:lnTo>
                  <a:lnTo>
                    <a:pt x="0" y="0"/>
                  </a:lnTo>
                  <a:close/>
                  <a:moveTo>
                    <a:pt x="85" y="145"/>
                  </a:moveTo>
                  <a:lnTo>
                    <a:pt x="85" y="141"/>
                  </a:lnTo>
                  <a:lnTo>
                    <a:pt x="85" y="141"/>
                  </a:lnTo>
                  <a:lnTo>
                    <a:pt x="85" y="137"/>
                  </a:lnTo>
                  <a:lnTo>
                    <a:pt x="81" y="137"/>
                  </a:lnTo>
                  <a:lnTo>
                    <a:pt x="85" y="141"/>
                  </a:lnTo>
                  <a:lnTo>
                    <a:pt x="85" y="145"/>
                  </a:lnTo>
                  <a:lnTo>
                    <a:pt x="85" y="145"/>
                  </a:lnTo>
                  <a:close/>
                  <a:moveTo>
                    <a:pt x="89" y="149"/>
                  </a:moveTo>
                  <a:lnTo>
                    <a:pt x="89" y="152"/>
                  </a:lnTo>
                  <a:lnTo>
                    <a:pt x="89" y="152"/>
                  </a:lnTo>
                  <a:lnTo>
                    <a:pt x="89" y="149"/>
                  </a:lnTo>
                  <a:lnTo>
                    <a:pt x="89" y="149"/>
                  </a:lnTo>
                  <a:lnTo>
                    <a:pt x="89" y="149"/>
                  </a:lnTo>
                  <a:close/>
                  <a:moveTo>
                    <a:pt x="296" y="145"/>
                  </a:moveTo>
                  <a:lnTo>
                    <a:pt x="300" y="145"/>
                  </a:lnTo>
                  <a:lnTo>
                    <a:pt x="300" y="145"/>
                  </a:lnTo>
                  <a:lnTo>
                    <a:pt x="296" y="145"/>
                  </a:lnTo>
                  <a:lnTo>
                    <a:pt x="296" y="145"/>
                  </a:lnTo>
                  <a:lnTo>
                    <a:pt x="296" y="145"/>
                  </a:lnTo>
                  <a:close/>
                  <a:moveTo>
                    <a:pt x="296" y="149"/>
                  </a:moveTo>
                  <a:lnTo>
                    <a:pt x="296" y="149"/>
                  </a:lnTo>
                  <a:lnTo>
                    <a:pt x="296" y="149"/>
                  </a:lnTo>
                  <a:lnTo>
                    <a:pt x="296" y="149"/>
                  </a:lnTo>
                  <a:lnTo>
                    <a:pt x="296" y="149"/>
                  </a:lnTo>
                  <a:lnTo>
                    <a:pt x="296" y="149"/>
                  </a:lnTo>
                  <a:close/>
                  <a:moveTo>
                    <a:pt x="296" y="156"/>
                  </a:moveTo>
                  <a:lnTo>
                    <a:pt x="296" y="152"/>
                  </a:lnTo>
                  <a:lnTo>
                    <a:pt x="296" y="152"/>
                  </a:lnTo>
                  <a:lnTo>
                    <a:pt x="296" y="156"/>
                  </a:lnTo>
                  <a:close/>
                </a:path>
              </a:pathLst>
            </a:custGeom>
            <a:grpFill/>
            <a:ln>
              <a:noFill/>
            </a:ln>
          </p:spPr>
          <p:txBody>
            <a:bodyPr vert="horz" wrap="square" lIns="91440" tIns="45720" rIns="91440" bIns="45720" numCol="1" anchor="t" anchorCtr="0" compatLnSpc="1"/>
            <a:lstStyle/>
            <a:p>
              <a:endParaRPr lang="en-US"/>
            </a:p>
          </p:txBody>
        </p:sp>
        <p:sp>
          <p:nvSpPr>
            <p:cNvPr id="179" name="Freeform 177">
              <a:extLst>
                <a:ext uri="{FF2B5EF4-FFF2-40B4-BE49-F238E27FC236}">
                  <a16:creationId xmlns="" xmlns:a16="http://schemas.microsoft.com/office/drawing/2014/main" id="{2F9F7179-C271-4117-887F-22FDF962AE9C}"/>
                </a:ext>
              </a:extLst>
            </p:cNvPr>
            <p:cNvSpPr>
              <a:spLocks noEditPoints="1"/>
            </p:cNvSpPr>
            <p:nvPr/>
          </p:nvSpPr>
          <p:spPr bwMode="auto">
            <a:xfrm>
              <a:off x="2749063" y="3075611"/>
              <a:ext cx="829877" cy="788705"/>
            </a:xfrm>
            <a:custGeom>
              <a:avLst/>
              <a:gdLst>
                <a:gd name="T0" fmla="*/ 103 w 174"/>
                <a:gd name="T1" fmla="*/ 22 h 165"/>
                <a:gd name="T2" fmla="*/ 105 w 174"/>
                <a:gd name="T3" fmla="*/ 21 h 165"/>
                <a:gd name="T4" fmla="*/ 106 w 174"/>
                <a:gd name="T5" fmla="*/ 21 h 165"/>
                <a:gd name="T6" fmla="*/ 109 w 174"/>
                <a:gd name="T7" fmla="*/ 22 h 165"/>
                <a:gd name="T8" fmla="*/ 100 w 174"/>
                <a:gd name="T9" fmla="*/ 5 h 165"/>
                <a:gd name="T10" fmla="*/ 94 w 174"/>
                <a:gd name="T11" fmla="*/ 12 h 165"/>
                <a:gd name="T12" fmla="*/ 88 w 174"/>
                <a:gd name="T13" fmla="*/ 13 h 165"/>
                <a:gd name="T14" fmla="*/ 79 w 174"/>
                <a:gd name="T15" fmla="*/ 12 h 165"/>
                <a:gd name="T16" fmla="*/ 75 w 174"/>
                <a:gd name="T17" fmla="*/ 13 h 165"/>
                <a:gd name="T18" fmla="*/ 64 w 174"/>
                <a:gd name="T19" fmla="*/ 15 h 165"/>
                <a:gd name="T20" fmla="*/ 64 w 174"/>
                <a:gd name="T21" fmla="*/ 5 h 165"/>
                <a:gd name="T22" fmla="*/ 59 w 174"/>
                <a:gd name="T23" fmla="*/ 0 h 165"/>
                <a:gd name="T24" fmla="*/ 44 w 174"/>
                <a:gd name="T25" fmla="*/ 6 h 165"/>
                <a:gd name="T26" fmla="*/ 47 w 174"/>
                <a:gd name="T27" fmla="*/ 12 h 165"/>
                <a:gd name="T28" fmla="*/ 30 w 174"/>
                <a:gd name="T29" fmla="*/ 17 h 165"/>
                <a:gd name="T30" fmla="*/ 18 w 174"/>
                <a:gd name="T31" fmla="*/ 16 h 165"/>
                <a:gd name="T32" fmla="*/ 20 w 174"/>
                <a:gd name="T33" fmla="*/ 28 h 165"/>
                <a:gd name="T34" fmla="*/ 10 w 174"/>
                <a:gd name="T35" fmla="*/ 40 h 165"/>
                <a:gd name="T36" fmla="*/ 3 w 174"/>
                <a:gd name="T37" fmla="*/ 49 h 165"/>
                <a:gd name="T38" fmla="*/ 5 w 174"/>
                <a:gd name="T39" fmla="*/ 60 h 165"/>
                <a:gd name="T40" fmla="*/ 16 w 174"/>
                <a:gd name="T41" fmla="*/ 67 h 165"/>
                <a:gd name="T42" fmla="*/ 27 w 174"/>
                <a:gd name="T43" fmla="*/ 66 h 165"/>
                <a:gd name="T44" fmla="*/ 38 w 174"/>
                <a:gd name="T45" fmla="*/ 65 h 165"/>
                <a:gd name="T46" fmla="*/ 50 w 174"/>
                <a:gd name="T47" fmla="*/ 75 h 165"/>
                <a:gd name="T48" fmla="*/ 62 w 174"/>
                <a:gd name="T49" fmla="*/ 86 h 165"/>
                <a:gd name="T50" fmla="*/ 74 w 174"/>
                <a:gd name="T51" fmla="*/ 106 h 165"/>
                <a:gd name="T52" fmla="*/ 84 w 174"/>
                <a:gd name="T53" fmla="*/ 114 h 165"/>
                <a:gd name="T54" fmla="*/ 90 w 174"/>
                <a:gd name="T55" fmla="*/ 127 h 165"/>
                <a:gd name="T56" fmla="*/ 92 w 174"/>
                <a:gd name="T57" fmla="*/ 136 h 165"/>
                <a:gd name="T58" fmla="*/ 83 w 174"/>
                <a:gd name="T59" fmla="*/ 143 h 165"/>
                <a:gd name="T60" fmla="*/ 84 w 174"/>
                <a:gd name="T61" fmla="*/ 150 h 165"/>
                <a:gd name="T62" fmla="*/ 95 w 174"/>
                <a:gd name="T63" fmla="*/ 157 h 165"/>
                <a:gd name="T64" fmla="*/ 102 w 174"/>
                <a:gd name="T65" fmla="*/ 159 h 165"/>
                <a:gd name="T66" fmla="*/ 105 w 174"/>
                <a:gd name="T67" fmla="*/ 152 h 165"/>
                <a:gd name="T68" fmla="*/ 108 w 174"/>
                <a:gd name="T69" fmla="*/ 149 h 165"/>
                <a:gd name="T70" fmla="*/ 104 w 174"/>
                <a:gd name="T71" fmla="*/ 156 h 165"/>
                <a:gd name="T72" fmla="*/ 116 w 174"/>
                <a:gd name="T73" fmla="*/ 140 h 165"/>
                <a:gd name="T74" fmla="*/ 116 w 174"/>
                <a:gd name="T75" fmla="*/ 133 h 165"/>
                <a:gd name="T76" fmla="*/ 119 w 174"/>
                <a:gd name="T77" fmla="*/ 126 h 165"/>
                <a:gd name="T78" fmla="*/ 131 w 174"/>
                <a:gd name="T79" fmla="*/ 119 h 165"/>
                <a:gd name="T80" fmla="*/ 136 w 174"/>
                <a:gd name="T81" fmla="*/ 115 h 165"/>
                <a:gd name="T82" fmla="*/ 141 w 174"/>
                <a:gd name="T83" fmla="*/ 116 h 165"/>
                <a:gd name="T84" fmla="*/ 149 w 174"/>
                <a:gd name="T85" fmla="*/ 109 h 165"/>
                <a:gd name="T86" fmla="*/ 154 w 174"/>
                <a:gd name="T87" fmla="*/ 96 h 165"/>
                <a:gd name="T88" fmla="*/ 156 w 174"/>
                <a:gd name="T89" fmla="*/ 78 h 165"/>
                <a:gd name="T90" fmla="*/ 155 w 174"/>
                <a:gd name="T91" fmla="*/ 73 h 165"/>
                <a:gd name="T92" fmla="*/ 161 w 174"/>
                <a:gd name="T93" fmla="*/ 71 h 165"/>
                <a:gd name="T94" fmla="*/ 173 w 174"/>
                <a:gd name="T95" fmla="*/ 56 h 165"/>
                <a:gd name="T96" fmla="*/ 168 w 174"/>
                <a:gd name="T97" fmla="*/ 42 h 165"/>
                <a:gd name="T98" fmla="*/ 151 w 174"/>
                <a:gd name="T99" fmla="*/ 33 h 165"/>
                <a:gd name="T100" fmla="*/ 142 w 174"/>
                <a:gd name="T101" fmla="*/ 33 h 165"/>
                <a:gd name="T102" fmla="*/ 134 w 174"/>
                <a:gd name="T103" fmla="*/ 32 h 165"/>
                <a:gd name="T104" fmla="*/ 130 w 174"/>
                <a:gd name="T105" fmla="*/ 35 h 165"/>
                <a:gd name="T106" fmla="*/ 126 w 174"/>
                <a:gd name="T107" fmla="*/ 29 h 165"/>
                <a:gd name="T108" fmla="*/ 120 w 174"/>
                <a:gd name="T109" fmla="*/ 25 h 165"/>
                <a:gd name="T110" fmla="*/ 113 w 174"/>
                <a:gd name="T111" fmla="*/ 27 h 165"/>
                <a:gd name="T112" fmla="*/ 107 w 174"/>
                <a:gd name="T113" fmla="*/ 33 h 165"/>
                <a:gd name="T114" fmla="*/ 105 w 174"/>
                <a:gd name="T115" fmla="*/ 29 h 165"/>
                <a:gd name="T116" fmla="*/ 113 w 174"/>
                <a:gd name="T117" fmla="*/ 24 h 165"/>
                <a:gd name="T118" fmla="*/ 104 w 174"/>
                <a:gd name="T119" fmla="*/ 25 h 165"/>
                <a:gd name="T120" fmla="*/ 99 w 174"/>
                <a:gd name="T121" fmla="*/ 25 h 165"/>
                <a:gd name="T122" fmla="*/ 106 w 174"/>
                <a:gd name="T123" fmla="*/ 17 h 165"/>
                <a:gd name="T124" fmla="*/ 102 w 174"/>
                <a:gd name="T125" fmla="*/ 9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4" h="165">
                  <a:moveTo>
                    <a:pt x="102" y="24"/>
                  </a:moveTo>
                  <a:cubicBezTo>
                    <a:pt x="102" y="24"/>
                    <a:pt x="102" y="24"/>
                    <a:pt x="102" y="24"/>
                  </a:cubicBezTo>
                  <a:cubicBezTo>
                    <a:pt x="103" y="23"/>
                    <a:pt x="103" y="23"/>
                    <a:pt x="103" y="23"/>
                  </a:cubicBezTo>
                  <a:cubicBezTo>
                    <a:pt x="103" y="24"/>
                    <a:pt x="103" y="24"/>
                    <a:pt x="103" y="24"/>
                  </a:cubicBezTo>
                  <a:cubicBezTo>
                    <a:pt x="103" y="24"/>
                    <a:pt x="103" y="24"/>
                    <a:pt x="103" y="24"/>
                  </a:cubicBezTo>
                  <a:cubicBezTo>
                    <a:pt x="102" y="24"/>
                    <a:pt x="102" y="24"/>
                    <a:pt x="102" y="24"/>
                  </a:cubicBezTo>
                  <a:cubicBezTo>
                    <a:pt x="102" y="24"/>
                    <a:pt x="102" y="24"/>
                    <a:pt x="102" y="24"/>
                  </a:cubicBezTo>
                  <a:close/>
                  <a:moveTo>
                    <a:pt x="101" y="24"/>
                  </a:moveTo>
                  <a:cubicBezTo>
                    <a:pt x="101" y="24"/>
                    <a:pt x="101" y="24"/>
                    <a:pt x="101" y="24"/>
                  </a:cubicBezTo>
                  <a:cubicBezTo>
                    <a:pt x="101" y="24"/>
                    <a:pt x="101" y="24"/>
                    <a:pt x="101" y="24"/>
                  </a:cubicBezTo>
                  <a:cubicBezTo>
                    <a:pt x="102" y="23"/>
                    <a:pt x="102" y="23"/>
                    <a:pt x="102" y="23"/>
                  </a:cubicBezTo>
                  <a:cubicBezTo>
                    <a:pt x="103" y="23"/>
                    <a:pt x="103" y="23"/>
                    <a:pt x="103" y="23"/>
                  </a:cubicBezTo>
                  <a:cubicBezTo>
                    <a:pt x="103" y="22"/>
                    <a:pt x="103" y="22"/>
                    <a:pt x="103" y="22"/>
                  </a:cubicBezTo>
                  <a:cubicBezTo>
                    <a:pt x="103" y="22"/>
                    <a:pt x="103" y="22"/>
                    <a:pt x="103" y="22"/>
                  </a:cubicBezTo>
                  <a:cubicBezTo>
                    <a:pt x="103" y="22"/>
                    <a:pt x="103" y="22"/>
                    <a:pt x="103" y="22"/>
                  </a:cubicBezTo>
                  <a:cubicBezTo>
                    <a:pt x="103" y="22"/>
                    <a:pt x="103" y="22"/>
                    <a:pt x="103" y="22"/>
                  </a:cubicBezTo>
                  <a:cubicBezTo>
                    <a:pt x="102" y="22"/>
                    <a:pt x="102" y="22"/>
                    <a:pt x="102" y="22"/>
                  </a:cubicBezTo>
                  <a:cubicBezTo>
                    <a:pt x="101" y="23"/>
                    <a:pt x="101" y="23"/>
                    <a:pt x="101" y="23"/>
                  </a:cubicBezTo>
                  <a:cubicBezTo>
                    <a:pt x="101" y="24"/>
                    <a:pt x="101" y="24"/>
                    <a:pt x="101" y="24"/>
                  </a:cubicBezTo>
                  <a:close/>
                  <a:moveTo>
                    <a:pt x="105" y="21"/>
                  </a:moveTo>
                  <a:cubicBezTo>
                    <a:pt x="104" y="21"/>
                    <a:pt x="104" y="21"/>
                    <a:pt x="104" y="21"/>
                  </a:cubicBezTo>
                  <a:cubicBezTo>
                    <a:pt x="104" y="21"/>
                    <a:pt x="104" y="21"/>
                    <a:pt x="104" y="21"/>
                  </a:cubicBezTo>
                  <a:cubicBezTo>
                    <a:pt x="104" y="21"/>
                    <a:pt x="104" y="21"/>
                    <a:pt x="104" y="21"/>
                  </a:cubicBezTo>
                  <a:cubicBezTo>
                    <a:pt x="104" y="22"/>
                    <a:pt x="104" y="22"/>
                    <a:pt x="104" y="22"/>
                  </a:cubicBezTo>
                  <a:cubicBezTo>
                    <a:pt x="105" y="22"/>
                    <a:pt x="105" y="22"/>
                    <a:pt x="105" y="22"/>
                  </a:cubicBezTo>
                  <a:cubicBezTo>
                    <a:pt x="105" y="21"/>
                    <a:pt x="105" y="21"/>
                    <a:pt x="105" y="21"/>
                  </a:cubicBezTo>
                  <a:close/>
                  <a:moveTo>
                    <a:pt x="105" y="21"/>
                  </a:moveTo>
                  <a:cubicBezTo>
                    <a:pt x="104" y="20"/>
                    <a:pt x="104" y="20"/>
                    <a:pt x="104" y="20"/>
                  </a:cubicBezTo>
                  <a:cubicBezTo>
                    <a:pt x="105" y="19"/>
                    <a:pt x="105" y="19"/>
                    <a:pt x="105" y="19"/>
                  </a:cubicBezTo>
                  <a:cubicBezTo>
                    <a:pt x="105" y="19"/>
                    <a:pt x="105" y="19"/>
                    <a:pt x="105" y="19"/>
                  </a:cubicBezTo>
                  <a:cubicBezTo>
                    <a:pt x="106" y="19"/>
                    <a:pt x="106" y="19"/>
                    <a:pt x="106" y="19"/>
                  </a:cubicBezTo>
                  <a:cubicBezTo>
                    <a:pt x="106" y="19"/>
                    <a:pt x="106" y="19"/>
                    <a:pt x="106" y="19"/>
                  </a:cubicBezTo>
                  <a:cubicBezTo>
                    <a:pt x="106" y="19"/>
                    <a:pt x="106" y="19"/>
                    <a:pt x="106" y="19"/>
                  </a:cubicBezTo>
                  <a:cubicBezTo>
                    <a:pt x="106" y="19"/>
                    <a:pt x="106" y="19"/>
                    <a:pt x="106" y="19"/>
                  </a:cubicBezTo>
                  <a:cubicBezTo>
                    <a:pt x="105" y="20"/>
                    <a:pt x="105" y="20"/>
                    <a:pt x="105" y="20"/>
                  </a:cubicBezTo>
                  <a:cubicBezTo>
                    <a:pt x="105" y="21"/>
                    <a:pt x="105" y="21"/>
                    <a:pt x="105" y="21"/>
                  </a:cubicBezTo>
                  <a:close/>
                  <a:moveTo>
                    <a:pt x="105" y="21"/>
                  </a:moveTo>
                  <a:cubicBezTo>
                    <a:pt x="105" y="21"/>
                    <a:pt x="105" y="21"/>
                    <a:pt x="105" y="21"/>
                  </a:cubicBezTo>
                  <a:cubicBezTo>
                    <a:pt x="106" y="21"/>
                    <a:pt x="106" y="21"/>
                    <a:pt x="106" y="21"/>
                  </a:cubicBezTo>
                  <a:cubicBezTo>
                    <a:pt x="107" y="21"/>
                    <a:pt x="107" y="21"/>
                    <a:pt x="107" y="21"/>
                  </a:cubicBezTo>
                  <a:cubicBezTo>
                    <a:pt x="107" y="21"/>
                    <a:pt x="107" y="21"/>
                    <a:pt x="107" y="21"/>
                  </a:cubicBezTo>
                  <a:cubicBezTo>
                    <a:pt x="108" y="21"/>
                    <a:pt x="108" y="21"/>
                    <a:pt x="108" y="21"/>
                  </a:cubicBezTo>
                  <a:cubicBezTo>
                    <a:pt x="107" y="20"/>
                    <a:pt x="107" y="20"/>
                    <a:pt x="107" y="20"/>
                  </a:cubicBezTo>
                  <a:cubicBezTo>
                    <a:pt x="106" y="21"/>
                    <a:pt x="106" y="21"/>
                    <a:pt x="106" y="21"/>
                  </a:cubicBezTo>
                  <a:cubicBezTo>
                    <a:pt x="105" y="21"/>
                    <a:pt x="105" y="21"/>
                    <a:pt x="105" y="21"/>
                  </a:cubicBezTo>
                  <a:cubicBezTo>
                    <a:pt x="105" y="21"/>
                    <a:pt x="105" y="21"/>
                    <a:pt x="105" y="21"/>
                  </a:cubicBezTo>
                  <a:close/>
                  <a:moveTo>
                    <a:pt x="107" y="22"/>
                  </a:moveTo>
                  <a:cubicBezTo>
                    <a:pt x="108" y="22"/>
                    <a:pt x="108" y="22"/>
                    <a:pt x="108" y="22"/>
                  </a:cubicBezTo>
                  <a:cubicBezTo>
                    <a:pt x="108" y="21"/>
                    <a:pt x="108" y="21"/>
                    <a:pt x="108" y="21"/>
                  </a:cubicBezTo>
                  <a:cubicBezTo>
                    <a:pt x="109" y="21"/>
                    <a:pt x="109" y="21"/>
                    <a:pt x="109" y="21"/>
                  </a:cubicBezTo>
                  <a:cubicBezTo>
                    <a:pt x="109" y="22"/>
                    <a:pt x="109" y="22"/>
                    <a:pt x="109" y="22"/>
                  </a:cubicBezTo>
                  <a:cubicBezTo>
                    <a:pt x="109" y="22"/>
                    <a:pt x="109" y="22"/>
                    <a:pt x="109" y="22"/>
                  </a:cubicBezTo>
                  <a:cubicBezTo>
                    <a:pt x="108" y="22"/>
                    <a:pt x="108" y="22"/>
                    <a:pt x="108" y="22"/>
                  </a:cubicBezTo>
                  <a:cubicBezTo>
                    <a:pt x="107" y="22"/>
                    <a:pt x="107" y="22"/>
                    <a:pt x="107" y="22"/>
                  </a:cubicBezTo>
                  <a:close/>
                  <a:moveTo>
                    <a:pt x="105" y="14"/>
                  </a:moveTo>
                  <a:cubicBezTo>
                    <a:pt x="104" y="13"/>
                    <a:pt x="104" y="13"/>
                    <a:pt x="104" y="13"/>
                  </a:cubicBezTo>
                  <a:cubicBezTo>
                    <a:pt x="104" y="12"/>
                    <a:pt x="104" y="12"/>
                    <a:pt x="104" y="12"/>
                  </a:cubicBezTo>
                  <a:cubicBezTo>
                    <a:pt x="104" y="12"/>
                    <a:pt x="104" y="12"/>
                    <a:pt x="104" y="12"/>
                  </a:cubicBezTo>
                  <a:cubicBezTo>
                    <a:pt x="105" y="12"/>
                    <a:pt x="105" y="12"/>
                    <a:pt x="105" y="12"/>
                  </a:cubicBezTo>
                  <a:cubicBezTo>
                    <a:pt x="105" y="13"/>
                    <a:pt x="105" y="13"/>
                    <a:pt x="105" y="13"/>
                  </a:cubicBezTo>
                  <a:cubicBezTo>
                    <a:pt x="105" y="14"/>
                    <a:pt x="105" y="14"/>
                    <a:pt x="105" y="14"/>
                  </a:cubicBezTo>
                  <a:cubicBezTo>
                    <a:pt x="105" y="14"/>
                    <a:pt x="105" y="14"/>
                    <a:pt x="105" y="14"/>
                  </a:cubicBezTo>
                  <a:close/>
                  <a:moveTo>
                    <a:pt x="101" y="6"/>
                  </a:moveTo>
                  <a:cubicBezTo>
                    <a:pt x="100" y="5"/>
                    <a:pt x="100" y="5"/>
                    <a:pt x="100" y="5"/>
                  </a:cubicBezTo>
                  <a:cubicBezTo>
                    <a:pt x="100" y="5"/>
                    <a:pt x="100" y="5"/>
                    <a:pt x="100" y="5"/>
                  </a:cubicBezTo>
                  <a:cubicBezTo>
                    <a:pt x="100" y="4"/>
                    <a:pt x="100" y="4"/>
                    <a:pt x="100" y="4"/>
                  </a:cubicBezTo>
                  <a:cubicBezTo>
                    <a:pt x="99" y="4"/>
                    <a:pt x="99" y="4"/>
                    <a:pt x="99" y="4"/>
                  </a:cubicBezTo>
                  <a:cubicBezTo>
                    <a:pt x="100" y="4"/>
                    <a:pt x="100" y="4"/>
                    <a:pt x="100" y="4"/>
                  </a:cubicBezTo>
                  <a:cubicBezTo>
                    <a:pt x="99" y="5"/>
                    <a:pt x="99" y="5"/>
                    <a:pt x="99" y="5"/>
                  </a:cubicBezTo>
                  <a:cubicBezTo>
                    <a:pt x="98" y="6"/>
                    <a:pt x="98" y="6"/>
                    <a:pt x="98" y="6"/>
                  </a:cubicBezTo>
                  <a:cubicBezTo>
                    <a:pt x="98" y="6"/>
                    <a:pt x="98" y="6"/>
                    <a:pt x="98" y="6"/>
                  </a:cubicBezTo>
                  <a:cubicBezTo>
                    <a:pt x="98" y="6"/>
                    <a:pt x="98" y="6"/>
                    <a:pt x="98" y="6"/>
                  </a:cubicBezTo>
                  <a:cubicBezTo>
                    <a:pt x="98" y="6"/>
                    <a:pt x="98" y="6"/>
                    <a:pt x="98" y="6"/>
                  </a:cubicBezTo>
                  <a:cubicBezTo>
                    <a:pt x="97" y="7"/>
                    <a:pt x="97" y="7"/>
                    <a:pt x="97" y="7"/>
                  </a:cubicBezTo>
                  <a:cubicBezTo>
                    <a:pt x="96" y="9"/>
                    <a:pt x="96" y="9"/>
                    <a:pt x="96" y="9"/>
                  </a:cubicBezTo>
                  <a:cubicBezTo>
                    <a:pt x="96" y="9"/>
                    <a:pt x="96" y="9"/>
                    <a:pt x="96" y="9"/>
                  </a:cubicBezTo>
                  <a:cubicBezTo>
                    <a:pt x="95" y="11"/>
                    <a:pt x="95" y="11"/>
                    <a:pt x="95" y="11"/>
                  </a:cubicBezTo>
                  <a:cubicBezTo>
                    <a:pt x="94" y="12"/>
                    <a:pt x="94" y="12"/>
                    <a:pt x="94" y="12"/>
                  </a:cubicBezTo>
                  <a:cubicBezTo>
                    <a:pt x="93" y="13"/>
                    <a:pt x="93" y="13"/>
                    <a:pt x="93" y="13"/>
                  </a:cubicBezTo>
                  <a:cubicBezTo>
                    <a:pt x="93" y="13"/>
                    <a:pt x="93" y="13"/>
                    <a:pt x="93" y="13"/>
                  </a:cubicBezTo>
                  <a:cubicBezTo>
                    <a:pt x="92" y="13"/>
                    <a:pt x="92" y="13"/>
                    <a:pt x="92" y="13"/>
                  </a:cubicBezTo>
                  <a:cubicBezTo>
                    <a:pt x="92" y="14"/>
                    <a:pt x="92" y="14"/>
                    <a:pt x="92" y="14"/>
                  </a:cubicBezTo>
                  <a:cubicBezTo>
                    <a:pt x="91" y="15"/>
                    <a:pt x="91" y="15"/>
                    <a:pt x="91" y="15"/>
                  </a:cubicBezTo>
                  <a:cubicBezTo>
                    <a:pt x="91" y="14"/>
                    <a:pt x="91" y="14"/>
                    <a:pt x="91" y="14"/>
                  </a:cubicBezTo>
                  <a:cubicBezTo>
                    <a:pt x="91" y="13"/>
                    <a:pt x="91" y="13"/>
                    <a:pt x="91" y="13"/>
                  </a:cubicBezTo>
                  <a:cubicBezTo>
                    <a:pt x="90" y="13"/>
                    <a:pt x="90" y="13"/>
                    <a:pt x="90" y="13"/>
                  </a:cubicBezTo>
                  <a:cubicBezTo>
                    <a:pt x="90" y="13"/>
                    <a:pt x="90" y="13"/>
                    <a:pt x="90" y="13"/>
                  </a:cubicBezTo>
                  <a:cubicBezTo>
                    <a:pt x="90" y="13"/>
                    <a:pt x="90" y="13"/>
                    <a:pt x="90" y="13"/>
                  </a:cubicBezTo>
                  <a:cubicBezTo>
                    <a:pt x="89" y="13"/>
                    <a:pt x="89" y="13"/>
                    <a:pt x="89" y="13"/>
                  </a:cubicBezTo>
                  <a:cubicBezTo>
                    <a:pt x="89" y="14"/>
                    <a:pt x="89" y="14"/>
                    <a:pt x="89" y="14"/>
                  </a:cubicBezTo>
                  <a:cubicBezTo>
                    <a:pt x="88" y="13"/>
                    <a:pt x="88" y="13"/>
                    <a:pt x="88" y="13"/>
                  </a:cubicBezTo>
                  <a:cubicBezTo>
                    <a:pt x="87" y="13"/>
                    <a:pt x="87" y="13"/>
                    <a:pt x="87" y="13"/>
                  </a:cubicBezTo>
                  <a:cubicBezTo>
                    <a:pt x="87" y="12"/>
                    <a:pt x="87" y="12"/>
                    <a:pt x="87" y="12"/>
                  </a:cubicBezTo>
                  <a:cubicBezTo>
                    <a:pt x="87" y="12"/>
                    <a:pt x="87" y="12"/>
                    <a:pt x="87" y="12"/>
                  </a:cubicBezTo>
                  <a:cubicBezTo>
                    <a:pt x="87" y="12"/>
                    <a:pt x="87" y="12"/>
                    <a:pt x="87" y="12"/>
                  </a:cubicBezTo>
                  <a:cubicBezTo>
                    <a:pt x="87" y="11"/>
                    <a:pt x="87" y="11"/>
                    <a:pt x="87" y="11"/>
                  </a:cubicBezTo>
                  <a:cubicBezTo>
                    <a:pt x="86" y="11"/>
                    <a:pt x="86" y="11"/>
                    <a:pt x="86" y="11"/>
                  </a:cubicBezTo>
                  <a:cubicBezTo>
                    <a:pt x="85" y="10"/>
                    <a:pt x="85" y="10"/>
                    <a:pt x="85" y="10"/>
                  </a:cubicBezTo>
                  <a:cubicBezTo>
                    <a:pt x="84" y="10"/>
                    <a:pt x="84" y="10"/>
                    <a:pt x="84" y="10"/>
                  </a:cubicBezTo>
                  <a:cubicBezTo>
                    <a:pt x="83" y="11"/>
                    <a:pt x="83" y="11"/>
                    <a:pt x="83" y="11"/>
                  </a:cubicBezTo>
                  <a:cubicBezTo>
                    <a:pt x="81" y="11"/>
                    <a:pt x="81" y="11"/>
                    <a:pt x="81" y="11"/>
                  </a:cubicBezTo>
                  <a:cubicBezTo>
                    <a:pt x="80" y="11"/>
                    <a:pt x="80" y="11"/>
                    <a:pt x="80" y="11"/>
                  </a:cubicBezTo>
                  <a:cubicBezTo>
                    <a:pt x="79" y="11"/>
                    <a:pt x="79" y="11"/>
                    <a:pt x="79" y="11"/>
                  </a:cubicBezTo>
                  <a:cubicBezTo>
                    <a:pt x="79" y="12"/>
                    <a:pt x="79" y="12"/>
                    <a:pt x="79" y="12"/>
                  </a:cubicBezTo>
                  <a:cubicBezTo>
                    <a:pt x="80" y="13"/>
                    <a:pt x="80" y="13"/>
                    <a:pt x="80" y="13"/>
                  </a:cubicBezTo>
                  <a:cubicBezTo>
                    <a:pt x="80" y="13"/>
                    <a:pt x="80" y="13"/>
                    <a:pt x="80" y="13"/>
                  </a:cubicBezTo>
                  <a:cubicBezTo>
                    <a:pt x="81" y="14"/>
                    <a:pt x="81" y="14"/>
                    <a:pt x="81" y="14"/>
                  </a:cubicBezTo>
                  <a:cubicBezTo>
                    <a:pt x="81" y="14"/>
                    <a:pt x="81" y="14"/>
                    <a:pt x="81" y="14"/>
                  </a:cubicBezTo>
                  <a:cubicBezTo>
                    <a:pt x="80" y="14"/>
                    <a:pt x="80" y="14"/>
                    <a:pt x="80" y="14"/>
                  </a:cubicBezTo>
                  <a:cubicBezTo>
                    <a:pt x="79" y="14"/>
                    <a:pt x="79" y="14"/>
                    <a:pt x="79" y="14"/>
                  </a:cubicBezTo>
                  <a:cubicBezTo>
                    <a:pt x="78" y="14"/>
                    <a:pt x="78" y="14"/>
                    <a:pt x="78" y="14"/>
                  </a:cubicBezTo>
                  <a:cubicBezTo>
                    <a:pt x="78" y="14"/>
                    <a:pt x="78" y="14"/>
                    <a:pt x="78" y="14"/>
                  </a:cubicBezTo>
                  <a:cubicBezTo>
                    <a:pt x="78" y="14"/>
                    <a:pt x="78" y="14"/>
                    <a:pt x="78" y="14"/>
                  </a:cubicBezTo>
                  <a:cubicBezTo>
                    <a:pt x="78" y="14"/>
                    <a:pt x="78" y="14"/>
                    <a:pt x="78" y="14"/>
                  </a:cubicBezTo>
                  <a:cubicBezTo>
                    <a:pt x="77" y="14"/>
                    <a:pt x="77" y="14"/>
                    <a:pt x="77" y="14"/>
                  </a:cubicBezTo>
                  <a:cubicBezTo>
                    <a:pt x="76" y="14"/>
                    <a:pt x="76" y="14"/>
                    <a:pt x="76" y="14"/>
                  </a:cubicBezTo>
                  <a:cubicBezTo>
                    <a:pt x="75" y="13"/>
                    <a:pt x="75" y="13"/>
                    <a:pt x="75" y="13"/>
                  </a:cubicBezTo>
                  <a:cubicBezTo>
                    <a:pt x="74" y="14"/>
                    <a:pt x="74" y="14"/>
                    <a:pt x="74" y="14"/>
                  </a:cubicBezTo>
                  <a:cubicBezTo>
                    <a:pt x="73" y="14"/>
                    <a:pt x="73" y="14"/>
                    <a:pt x="73" y="14"/>
                  </a:cubicBezTo>
                  <a:cubicBezTo>
                    <a:pt x="73" y="15"/>
                    <a:pt x="73" y="15"/>
                    <a:pt x="73" y="15"/>
                  </a:cubicBezTo>
                  <a:cubicBezTo>
                    <a:pt x="71" y="15"/>
                    <a:pt x="71" y="15"/>
                    <a:pt x="71" y="15"/>
                  </a:cubicBezTo>
                  <a:cubicBezTo>
                    <a:pt x="70" y="15"/>
                    <a:pt x="70" y="15"/>
                    <a:pt x="70" y="15"/>
                  </a:cubicBezTo>
                  <a:cubicBezTo>
                    <a:pt x="70" y="16"/>
                    <a:pt x="70" y="16"/>
                    <a:pt x="70" y="16"/>
                  </a:cubicBezTo>
                  <a:cubicBezTo>
                    <a:pt x="69" y="16"/>
                    <a:pt x="69" y="16"/>
                    <a:pt x="69" y="16"/>
                  </a:cubicBezTo>
                  <a:cubicBezTo>
                    <a:pt x="68" y="16"/>
                    <a:pt x="68" y="16"/>
                    <a:pt x="68" y="16"/>
                  </a:cubicBezTo>
                  <a:cubicBezTo>
                    <a:pt x="68" y="16"/>
                    <a:pt x="68" y="16"/>
                    <a:pt x="68" y="16"/>
                  </a:cubicBezTo>
                  <a:cubicBezTo>
                    <a:pt x="67" y="16"/>
                    <a:pt x="67" y="16"/>
                    <a:pt x="67" y="16"/>
                  </a:cubicBezTo>
                  <a:cubicBezTo>
                    <a:pt x="67" y="17"/>
                    <a:pt x="67" y="17"/>
                    <a:pt x="67" y="17"/>
                  </a:cubicBezTo>
                  <a:cubicBezTo>
                    <a:pt x="66" y="17"/>
                    <a:pt x="66" y="17"/>
                    <a:pt x="66" y="17"/>
                  </a:cubicBezTo>
                  <a:cubicBezTo>
                    <a:pt x="64" y="15"/>
                    <a:pt x="64" y="15"/>
                    <a:pt x="64" y="15"/>
                  </a:cubicBezTo>
                  <a:cubicBezTo>
                    <a:pt x="64" y="15"/>
                    <a:pt x="64" y="15"/>
                    <a:pt x="64" y="15"/>
                  </a:cubicBezTo>
                  <a:cubicBezTo>
                    <a:pt x="64" y="14"/>
                    <a:pt x="64" y="14"/>
                    <a:pt x="64" y="14"/>
                  </a:cubicBezTo>
                  <a:cubicBezTo>
                    <a:pt x="63" y="13"/>
                    <a:pt x="63" y="13"/>
                    <a:pt x="63" y="13"/>
                  </a:cubicBezTo>
                  <a:cubicBezTo>
                    <a:pt x="62" y="12"/>
                    <a:pt x="62" y="12"/>
                    <a:pt x="62" y="12"/>
                  </a:cubicBezTo>
                  <a:cubicBezTo>
                    <a:pt x="62" y="12"/>
                    <a:pt x="62" y="12"/>
                    <a:pt x="62" y="12"/>
                  </a:cubicBezTo>
                  <a:cubicBezTo>
                    <a:pt x="62" y="11"/>
                    <a:pt x="62" y="11"/>
                    <a:pt x="62" y="11"/>
                  </a:cubicBezTo>
                  <a:cubicBezTo>
                    <a:pt x="62" y="11"/>
                    <a:pt x="62" y="11"/>
                    <a:pt x="62" y="11"/>
                  </a:cubicBezTo>
                  <a:cubicBezTo>
                    <a:pt x="62" y="10"/>
                    <a:pt x="62" y="10"/>
                    <a:pt x="62" y="10"/>
                  </a:cubicBezTo>
                  <a:cubicBezTo>
                    <a:pt x="62" y="9"/>
                    <a:pt x="62" y="9"/>
                    <a:pt x="62" y="9"/>
                  </a:cubicBezTo>
                  <a:cubicBezTo>
                    <a:pt x="62" y="9"/>
                    <a:pt x="62" y="9"/>
                    <a:pt x="62" y="9"/>
                  </a:cubicBezTo>
                  <a:cubicBezTo>
                    <a:pt x="63" y="7"/>
                    <a:pt x="63" y="7"/>
                    <a:pt x="63" y="7"/>
                  </a:cubicBezTo>
                  <a:cubicBezTo>
                    <a:pt x="63" y="6"/>
                    <a:pt x="63" y="6"/>
                    <a:pt x="63" y="6"/>
                  </a:cubicBezTo>
                  <a:cubicBezTo>
                    <a:pt x="64" y="5"/>
                    <a:pt x="64" y="5"/>
                    <a:pt x="64" y="5"/>
                  </a:cubicBezTo>
                  <a:cubicBezTo>
                    <a:pt x="64" y="5"/>
                    <a:pt x="64" y="5"/>
                    <a:pt x="64" y="5"/>
                  </a:cubicBezTo>
                  <a:cubicBezTo>
                    <a:pt x="63" y="5"/>
                    <a:pt x="63" y="5"/>
                    <a:pt x="63" y="5"/>
                  </a:cubicBezTo>
                  <a:cubicBezTo>
                    <a:pt x="63" y="4"/>
                    <a:pt x="63" y="4"/>
                    <a:pt x="63" y="4"/>
                  </a:cubicBezTo>
                  <a:cubicBezTo>
                    <a:pt x="63" y="4"/>
                    <a:pt x="63" y="4"/>
                    <a:pt x="63" y="4"/>
                  </a:cubicBezTo>
                  <a:cubicBezTo>
                    <a:pt x="62" y="4"/>
                    <a:pt x="62" y="4"/>
                    <a:pt x="62" y="4"/>
                  </a:cubicBezTo>
                  <a:cubicBezTo>
                    <a:pt x="61" y="3"/>
                    <a:pt x="61" y="3"/>
                    <a:pt x="61" y="3"/>
                  </a:cubicBezTo>
                  <a:cubicBezTo>
                    <a:pt x="61" y="3"/>
                    <a:pt x="61" y="3"/>
                    <a:pt x="61" y="3"/>
                  </a:cubicBezTo>
                  <a:cubicBezTo>
                    <a:pt x="62" y="2"/>
                    <a:pt x="62" y="2"/>
                    <a:pt x="62" y="2"/>
                  </a:cubicBezTo>
                  <a:cubicBezTo>
                    <a:pt x="62" y="1"/>
                    <a:pt x="62" y="1"/>
                    <a:pt x="62" y="1"/>
                  </a:cubicBezTo>
                  <a:cubicBezTo>
                    <a:pt x="61" y="0"/>
                    <a:pt x="61" y="0"/>
                    <a:pt x="61" y="0"/>
                  </a:cubicBezTo>
                  <a:cubicBezTo>
                    <a:pt x="60" y="0"/>
                    <a:pt x="60" y="0"/>
                    <a:pt x="60" y="0"/>
                  </a:cubicBezTo>
                  <a:cubicBezTo>
                    <a:pt x="60" y="0"/>
                    <a:pt x="60" y="0"/>
                    <a:pt x="60" y="0"/>
                  </a:cubicBezTo>
                  <a:cubicBezTo>
                    <a:pt x="59" y="0"/>
                    <a:pt x="59" y="0"/>
                    <a:pt x="59" y="0"/>
                  </a:cubicBezTo>
                  <a:cubicBezTo>
                    <a:pt x="59" y="0"/>
                    <a:pt x="59" y="0"/>
                    <a:pt x="59" y="0"/>
                  </a:cubicBezTo>
                  <a:cubicBezTo>
                    <a:pt x="59" y="1"/>
                    <a:pt x="59" y="1"/>
                    <a:pt x="59" y="1"/>
                  </a:cubicBezTo>
                  <a:cubicBezTo>
                    <a:pt x="59" y="2"/>
                    <a:pt x="59" y="2"/>
                    <a:pt x="59" y="2"/>
                  </a:cubicBezTo>
                  <a:cubicBezTo>
                    <a:pt x="56" y="3"/>
                    <a:pt x="56" y="3"/>
                    <a:pt x="56" y="3"/>
                  </a:cubicBezTo>
                  <a:cubicBezTo>
                    <a:pt x="55" y="3"/>
                    <a:pt x="55" y="3"/>
                    <a:pt x="55" y="3"/>
                  </a:cubicBezTo>
                  <a:cubicBezTo>
                    <a:pt x="53" y="4"/>
                    <a:pt x="53" y="4"/>
                    <a:pt x="53" y="4"/>
                  </a:cubicBezTo>
                  <a:cubicBezTo>
                    <a:pt x="52" y="4"/>
                    <a:pt x="52" y="4"/>
                    <a:pt x="52" y="4"/>
                  </a:cubicBezTo>
                  <a:cubicBezTo>
                    <a:pt x="51" y="4"/>
                    <a:pt x="51" y="4"/>
                    <a:pt x="51" y="4"/>
                  </a:cubicBezTo>
                  <a:cubicBezTo>
                    <a:pt x="49" y="5"/>
                    <a:pt x="49" y="5"/>
                    <a:pt x="49" y="5"/>
                  </a:cubicBezTo>
                  <a:cubicBezTo>
                    <a:pt x="48" y="5"/>
                    <a:pt x="48" y="5"/>
                    <a:pt x="48" y="5"/>
                  </a:cubicBezTo>
                  <a:cubicBezTo>
                    <a:pt x="48" y="5"/>
                    <a:pt x="48" y="5"/>
                    <a:pt x="48" y="5"/>
                  </a:cubicBezTo>
                  <a:cubicBezTo>
                    <a:pt x="46" y="5"/>
                    <a:pt x="46" y="5"/>
                    <a:pt x="46" y="5"/>
                  </a:cubicBezTo>
                  <a:cubicBezTo>
                    <a:pt x="44" y="6"/>
                    <a:pt x="44" y="6"/>
                    <a:pt x="44" y="6"/>
                  </a:cubicBezTo>
                  <a:cubicBezTo>
                    <a:pt x="43" y="5"/>
                    <a:pt x="43" y="5"/>
                    <a:pt x="43" y="5"/>
                  </a:cubicBezTo>
                  <a:cubicBezTo>
                    <a:pt x="41" y="5"/>
                    <a:pt x="41" y="5"/>
                    <a:pt x="41" y="5"/>
                  </a:cubicBezTo>
                  <a:cubicBezTo>
                    <a:pt x="40" y="4"/>
                    <a:pt x="40" y="4"/>
                    <a:pt x="40" y="4"/>
                  </a:cubicBezTo>
                  <a:cubicBezTo>
                    <a:pt x="41" y="5"/>
                    <a:pt x="41" y="5"/>
                    <a:pt x="41" y="5"/>
                  </a:cubicBezTo>
                  <a:cubicBezTo>
                    <a:pt x="41" y="6"/>
                    <a:pt x="41" y="6"/>
                    <a:pt x="41" y="6"/>
                  </a:cubicBezTo>
                  <a:cubicBezTo>
                    <a:pt x="42" y="6"/>
                    <a:pt x="42" y="6"/>
                    <a:pt x="42" y="6"/>
                  </a:cubicBezTo>
                  <a:cubicBezTo>
                    <a:pt x="43" y="7"/>
                    <a:pt x="43" y="7"/>
                    <a:pt x="43" y="7"/>
                  </a:cubicBezTo>
                  <a:cubicBezTo>
                    <a:pt x="41" y="9"/>
                    <a:pt x="41" y="9"/>
                    <a:pt x="41" y="9"/>
                  </a:cubicBezTo>
                  <a:cubicBezTo>
                    <a:pt x="42" y="10"/>
                    <a:pt x="42" y="10"/>
                    <a:pt x="42" y="10"/>
                  </a:cubicBezTo>
                  <a:cubicBezTo>
                    <a:pt x="42" y="11"/>
                    <a:pt x="42" y="11"/>
                    <a:pt x="42" y="11"/>
                  </a:cubicBezTo>
                  <a:cubicBezTo>
                    <a:pt x="44" y="12"/>
                    <a:pt x="44" y="12"/>
                    <a:pt x="44" y="12"/>
                  </a:cubicBezTo>
                  <a:cubicBezTo>
                    <a:pt x="45" y="11"/>
                    <a:pt x="45" y="11"/>
                    <a:pt x="45" y="11"/>
                  </a:cubicBezTo>
                  <a:cubicBezTo>
                    <a:pt x="47" y="12"/>
                    <a:pt x="47" y="12"/>
                    <a:pt x="47" y="12"/>
                  </a:cubicBezTo>
                  <a:cubicBezTo>
                    <a:pt x="47" y="13"/>
                    <a:pt x="47" y="13"/>
                    <a:pt x="47" y="13"/>
                  </a:cubicBezTo>
                  <a:cubicBezTo>
                    <a:pt x="46" y="13"/>
                    <a:pt x="46" y="13"/>
                    <a:pt x="46" y="13"/>
                  </a:cubicBezTo>
                  <a:cubicBezTo>
                    <a:pt x="44" y="13"/>
                    <a:pt x="44" y="13"/>
                    <a:pt x="44" y="13"/>
                  </a:cubicBezTo>
                  <a:cubicBezTo>
                    <a:pt x="43" y="14"/>
                    <a:pt x="43" y="14"/>
                    <a:pt x="43" y="14"/>
                  </a:cubicBezTo>
                  <a:cubicBezTo>
                    <a:pt x="42" y="15"/>
                    <a:pt x="42" y="15"/>
                    <a:pt x="42" y="15"/>
                  </a:cubicBezTo>
                  <a:cubicBezTo>
                    <a:pt x="40" y="16"/>
                    <a:pt x="40" y="16"/>
                    <a:pt x="40" y="16"/>
                  </a:cubicBezTo>
                  <a:cubicBezTo>
                    <a:pt x="39" y="17"/>
                    <a:pt x="39" y="17"/>
                    <a:pt x="39" y="17"/>
                  </a:cubicBezTo>
                  <a:cubicBezTo>
                    <a:pt x="38" y="18"/>
                    <a:pt x="38" y="18"/>
                    <a:pt x="38" y="18"/>
                  </a:cubicBezTo>
                  <a:cubicBezTo>
                    <a:pt x="37" y="19"/>
                    <a:pt x="37" y="19"/>
                    <a:pt x="37" y="19"/>
                  </a:cubicBezTo>
                  <a:cubicBezTo>
                    <a:pt x="35" y="19"/>
                    <a:pt x="35" y="19"/>
                    <a:pt x="35" y="19"/>
                  </a:cubicBezTo>
                  <a:cubicBezTo>
                    <a:pt x="34" y="19"/>
                    <a:pt x="34" y="19"/>
                    <a:pt x="34" y="19"/>
                  </a:cubicBezTo>
                  <a:cubicBezTo>
                    <a:pt x="32" y="18"/>
                    <a:pt x="32" y="18"/>
                    <a:pt x="32" y="18"/>
                  </a:cubicBezTo>
                  <a:cubicBezTo>
                    <a:pt x="30" y="17"/>
                    <a:pt x="30" y="17"/>
                    <a:pt x="30" y="17"/>
                  </a:cubicBezTo>
                  <a:cubicBezTo>
                    <a:pt x="29" y="17"/>
                    <a:pt x="29" y="17"/>
                    <a:pt x="29" y="17"/>
                  </a:cubicBezTo>
                  <a:cubicBezTo>
                    <a:pt x="29" y="16"/>
                    <a:pt x="29" y="16"/>
                    <a:pt x="29" y="16"/>
                  </a:cubicBezTo>
                  <a:cubicBezTo>
                    <a:pt x="29" y="15"/>
                    <a:pt x="29" y="15"/>
                    <a:pt x="29" y="15"/>
                  </a:cubicBezTo>
                  <a:cubicBezTo>
                    <a:pt x="28" y="14"/>
                    <a:pt x="28" y="14"/>
                    <a:pt x="28" y="14"/>
                  </a:cubicBezTo>
                  <a:cubicBezTo>
                    <a:pt x="28" y="13"/>
                    <a:pt x="28" y="13"/>
                    <a:pt x="28" y="13"/>
                  </a:cubicBezTo>
                  <a:cubicBezTo>
                    <a:pt x="27" y="14"/>
                    <a:pt x="27" y="14"/>
                    <a:pt x="27" y="14"/>
                  </a:cubicBezTo>
                  <a:cubicBezTo>
                    <a:pt x="26" y="15"/>
                    <a:pt x="26" y="15"/>
                    <a:pt x="26" y="15"/>
                  </a:cubicBezTo>
                  <a:cubicBezTo>
                    <a:pt x="26" y="15"/>
                    <a:pt x="26" y="15"/>
                    <a:pt x="26" y="15"/>
                  </a:cubicBezTo>
                  <a:cubicBezTo>
                    <a:pt x="25" y="14"/>
                    <a:pt x="25" y="14"/>
                    <a:pt x="25" y="14"/>
                  </a:cubicBezTo>
                  <a:cubicBezTo>
                    <a:pt x="24" y="14"/>
                    <a:pt x="24" y="14"/>
                    <a:pt x="24" y="14"/>
                  </a:cubicBezTo>
                  <a:cubicBezTo>
                    <a:pt x="24" y="15"/>
                    <a:pt x="24" y="15"/>
                    <a:pt x="24" y="15"/>
                  </a:cubicBezTo>
                  <a:cubicBezTo>
                    <a:pt x="19" y="15"/>
                    <a:pt x="19" y="15"/>
                    <a:pt x="19" y="15"/>
                  </a:cubicBezTo>
                  <a:cubicBezTo>
                    <a:pt x="18" y="16"/>
                    <a:pt x="18" y="16"/>
                    <a:pt x="18" y="16"/>
                  </a:cubicBezTo>
                  <a:cubicBezTo>
                    <a:pt x="19" y="17"/>
                    <a:pt x="19" y="17"/>
                    <a:pt x="19" y="17"/>
                  </a:cubicBezTo>
                  <a:cubicBezTo>
                    <a:pt x="20" y="17"/>
                    <a:pt x="20" y="17"/>
                    <a:pt x="20" y="17"/>
                  </a:cubicBezTo>
                  <a:cubicBezTo>
                    <a:pt x="21" y="19"/>
                    <a:pt x="21" y="19"/>
                    <a:pt x="21" y="19"/>
                  </a:cubicBezTo>
                  <a:cubicBezTo>
                    <a:pt x="21" y="19"/>
                    <a:pt x="21" y="19"/>
                    <a:pt x="21" y="19"/>
                  </a:cubicBezTo>
                  <a:cubicBezTo>
                    <a:pt x="21" y="19"/>
                    <a:pt x="21" y="19"/>
                    <a:pt x="21" y="19"/>
                  </a:cubicBezTo>
                  <a:cubicBezTo>
                    <a:pt x="21" y="20"/>
                    <a:pt x="21" y="20"/>
                    <a:pt x="21" y="20"/>
                  </a:cubicBezTo>
                  <a:cubicBezTo>
                    <a:pt x="20" y="20"/>
                    <a:pt x="20" y="20"/>
                    <a:pt x="20" y="20"/>
                  </a:cubicBezTo>
                  <a:cubicBezTo>
                    <a:pt x="17" y="20"/>
                    <a:pt x="17" y="20"/>
                    <a:pt x="17" y="20"/>
                  </a:cubicBezTo>
                  <a:cubicBezTo>
                    <a:pt x="17" y="23"/>
                    <a:pt x="17" y="23"/>
                    <a:pt x="17" y="23"/>
                  </a:cubicBezTo>
                  <a:cubicBezTo>
                    <a:pt x="18" y="24"/>
                    <a:pt x="18" y="24"/>
                    <a:pt x="18" y="24"/>
                  </a:cubicBezTo>
                  <a:cubicBezTo>
                    <a:pt x="19" y="25"/>
                    <a:pt x="19" y="25"/>
                    <a:pt x="19" y="25"/>
                  </a:cubicBezTo>
                  <a:cubicBezTo>
                    <a:pt x="21" y="26"/>
                    <a:pt x="21" y="26"/>
                    <a:pt x="21" y="26"/>
                  </a:cubicBezTo>
                  <a:cubicBezTo>
                    <a:pt x="20" y="28"/>
                    <a:pt x="20" y="28"/>
                    <a:pt x="20" y="28"/>
                  </a:cubicBezTo>
                  <a:cubicBezTo>
                    <a:pt x="20" y="28"/>
                    <a:pt x="20" y="28"/>
                    <a:pt x="20" y="28"/>
                  </a:cubicBezTo>
                  <a:cubicBezTo>
                    <a:pt x="18" y="37"/>
                    <a:pt x="18" y="37"/>
                    <a:pt x="18" y="37"/>
                  </a:cubicBezTo>
                  <a:cubicBezTo>
                    <a:pt x="17" y="39"/>
                    <a:pt x="17" y="39"/>
                    <a:pt x="17" y="39"/>
                  </a:cubicBezTo>
                  <a:cubicBezTo>
                    <a:pt x="17" y="39"/>
                    <a:pt x="17" y="39"/>
                    <a:pt x="17" y="39"/>
                  </a:cubicBezTo>
                  <a:cubicBezTo>
                    <a:pt x="17" y="40"/>
                    <a:pt x="17" y="40"/>
                    <a:pt x="17" y="40"/>
                  </a:cubicBezTo>
                  <a:cubicBezTo>
                    <a:pt x="16" y="40"/>
                    <a:pt x="16" y="40"/>
                    <a:pt x="16" y="40"/>
                  </a:cubicBezTo>
                  <a:cubicBezTo>
                    <a:pt x="16" y="39"/>
                    <a:pt x="16" y="39"/>
                    <a:pt x="16" y="39"/>
                  </a:cubicBezTo>
                  <a:cubicBezTo>
                    <a:pt x="15" y="39"/>
                    <a:pt x="15" y="39"/>
                    <a:pt x="15" y="39"/>
                  </a:cubicBezTo>
                  <a:cubicBezTo>
                    <a:pt x="15" y="39"/>
                    <a:pt x="15" y="39"/>
                    <a:pt x="15" y="39"/>
                  </a:cubicBezTo>
                  <a:cubicBezTo>
                    <a:pt x="14" y="39"/>
                    <a:pt x="14" y="39"/>
                    <a:pt x="14" y="39"/>
                  </a:cubicBezTo>
                  <a:cubicBezTo>
                    <a:pt x="13" y="39"/>
                    <a:pt x="13" y="39"/>
                    <a:pt x="13" y="39"/>
                  </a:cubicBezTo>
                  <a:cubicBezTo>
                    <a:pt x="13" y="39"/>
                    <a:pt x="13" y="39"/>
                    <a:pt x="13" y="39"/>
                  </a:cubicBezTo>
                  <a:cubicBezTo>
                    <a:pt x="10" y="40"/>
                    <a:pt x="10" y="40"/>
                    <a:pt x="10" y="40"/>
                  </a:cubicBezTo>
                  <a:cubicBezTo>
                    <a:pt x="8" y="41"/>
                    <a:pt x="8" y="41"/>
                    <a:pt x="8" y="41"/>
                  </a:cubicBezTo>
                  <a:cubicBezTo>
                    <a:pt x="7" y="41"/>
                    <a:pt x="7" y="41"/>
                    <a:pt x="7" y="41"/>
                  </a:cubicBezTo>
                  <a:cubicBezTo>
                    <a:pt x="7" y="41"/>
                    <a:pt x="7" y="41"/>
                    <a:pt x="7" y="41"/>
                  </a:cubicBezTo>
                  <a:cubicBezTo>
                    <a:pt x="6" y="42"/>
                    <a:pt x="6" y="42"/>
                    <a:pt x="6" y="42"/>
                  </a:cubicBezTo>
                  <a:cubicBezTo>
                    <a:pt x="5" y="43"/>
                    <a:pt x="5" y="43"/>
                    <a:pt x="5" y="43"/>
                  </a:cubicBezTo>
                  <a:cubicBezTo>
                    <a:pt x="4" y="43"/>
                    <a:pt x="4" y="43"/>
                    <a:pt x="4" y="43"/>
                  </a:cubicBezTo>
                  <a:cubicBezTo>
                    <a:pt x="4" y="44"/>
                    <a:pt x="4" y="44"/>
                    <a:pt x="4" y="44"/>
                  </a:cubicBezTo>
                  <a:cubicBezTo>
                    <a:pt x="4" y="45"/>
                    <a:pt x="4" y="45"/>
                    <a:pt x="4" y="45"/>
                  </a:cubicBezTo>
                  <a:cubicBezTo>
                    <a:pt x="4" y="45"/>
                    <a:pt x="4" y="45"/>
                    <a:pt x="4" y="45"/>
                  </a:cubicBezTo>
                  <a:cubicBezTo>
                    <a:pt x="3" y="47"/>
                    <a:pt x="3" y="47"/>
                    <a:pt x="3" y="47"/>
                  </a:cubicBezTo>
                  <a:cubicBezTo>
                    <a:pt x="3" y="48"/>
                    <a:pt x="3" y="48"/>
                    <a:pt x="3" y="48"/>
                  </a:cubicBezTo>
                  <a:cubicBezTo>
                    <a:pt x="3" y="49"/>
                    <a:pt x="3" y="49"/>
                    <a:pt x="3" y="49"/>
                  </a:cubicBezTo>
                  <a:cubicBezTo>
                    <a:pt x="3" y="49"/>
                    <a:pt x="3" y="49"/>
                    <a:pt x="3" y="49"/>
                  </a:cubicBezTo>
                  <a:cubicBezTo>
                    <a:pt x="2" y="49"/>
                    <a:pt x="2" y="49"/>
                    <a:pt x="2" y="49"/>
                  </a:cubicBezTo>
                  <a:cubicBezTo>
                    <a:pt x="1" y="50"/>
                    <a:pt x="1" y="50"/>
                    <a:pt x="1" y="50"/>
                  </a:cubicBezTo>
                  <a:cubicBezTo>
                    <a:pt x="1" y="51"/>
                    <a:pt x="1" y="51"/>
                    <a:pt x="1" y="51"/>
                  </a:cubicBezTo>
                  <a:cubicBezTo>
                    <a:pt x="0" y="51"/>
                    <a:pt x="0" y="51"/>
                    <a:pt x="0" y="51"/>
                  </a:cubicBezTo>
                  <a:cubicBezTo>
                    <a:pt x="1" y="52"/>
                    <a:pt x="1" y="52"/>
                    <a:pt x="1" y="52"/>
                  </a:cubicBezTo>
                  <a:cubicBezTo>
                    <a:pt x="0" y="53"/>
                    <a:pt x="0" y="53"/>
                    <a:pt x="0" y="53"/>
                  </a:cubicBezTo>
                  <a:cubicBezTo>
                    <a:pt x="0" y="53"/>
                    <a:pt x="0" y="53"/>
                    <a:pt x="0" y="53"/>
                  </a:cubicBezTo>
                  <a:cubicBezTo>
                    <a:pt x="0" y="54"/>
                    <a:pt x="0" y="54"/>
                    <a:pt x="0" y="54"/>
                  </a:cubicBezTo>
                  <a:cubicBezTo>
                    <a:pt x="0" y="55"/>
                    <a:pt x="0" y="55"/>
                    <a:pt x="0" y="55"/>
                  </a:cubicBezTo>
                  <a:cubicBezTo>
                    <a:pt x="1" y="56"/>
                    <a:pt x="1" y="56"/>
                    <a:pt x="1" y="56"/>
                  </a:cubicBezTo>
                  <a:cubicBezTo>
                    <a:pt x="4" y="59"/>
                    <a:pt x="4" y="59"/>
                    <a:pt x="4" y="59"/>
                  </a:cubicBezTo>
                  <a:cubicBezTo>
                    <a:pt x="2" y="60"/>
                    <a:pt x="2" y="60"/>
                    <a:pt x="2" y="60"/>
                  </a:cubicBezTo>
                  <a:cubicBezTo>
                    <a:pt x="5" y="60"/>
                    <a:pt x="5" y="60"/>
                    <a:pt x="5" y="60"/>
                  </a:cubicBezTo>
                  <a:cubicBezTo>
                    <a:pt x="7" y="60"/>
                    <a:pt x="7" y="60"/>
                    <a:pt x="7" y="60"/>
                  </a:cubicBezTo>
                  <a:cubicBezTo>
                    <a:pt x="8" y="61"/>
                    <a:pt x="8" y="61"/>
                    <a:pt x="8" y="61"/>
                  </a:cubicBezTo>
                  <a:cubicBezTo>
                    <a:pt x="8" y="63"/>
                    <a:pt x="8" y="63"/>
                    <a:pt x="8" y="63"/>
                  </a:cubicBezTo>
                  <a:cubicBezTo>
                    <a:pt x="10" y="63"/>
                    <a:pt x="10" y="63"/>
                    <a:pt x="10" y="63"/>
                  </a:cubicBezTo>
                  <a:cubicBezTo>
                    <a:pt x="12" y="63"/>
                    <a:pt x="12" y="63"/>
                    <a:pt x="12" y="63"/>
                  </a:cubicBezTo>
                  <a:cubicBezTo>
                    <a:pt x="14" y="61"/>
                    <a:pt x="14" y="61"/>
                    <a:pt x="14" y="61"/>
                  </a:cubicBezTo>
                  <a:cubicBezTo>
                    <a:pt x="15" y="60"/>
                    <a:pt x="15" y="60"/>
                    <a:pt x="15" y="60"/>
                  </a:cubicBezTo>
                  <a:cubicBezTo>
                    <a:pt x="16" y="61"/>
                    <a:pt x="16" y="61"/>
                    <a:pt x="16" y="61"/>
                  </a:cubicBezTo>
                  <a:cubicBezTo>
                    <a:pt x="16" y="62"/>
                    <a:pt x="16" y="62"/>
                    <a:pt x="16" y="62"/>
                  </a:cubicBezTo>
                  <a:cubicBezTo>
                    <a:pt x="15" y="62"/>
                    <a:pt x="15" y="62"/>
                    <a:pt x="15" y="62"/>
                  </a:cubicBezTo>
                  <a:cubicBezTo>
                    <a:pt x="15" y="63"/>
                    <a:pt x="15" y="63"/>
                    <a:pt x="15" y="63"/>
                  </a:cubicBezTo>
                  <a:cubicBezTo>
                    <a:pt x="16" y="66"/>
                    <a:pt x="16" y="66"/>
                    <a:pt x="16" y="66"/>
                  </a:cubicBezTo>
                  <a:cubicBezTo>
                    <a:pt x="16" y="67"/>
                    <a:pt x="16" y="67"/>
                    <a:pt x="16" y="67"/>
                  </a:cubicBezTo>
                  <a:cubicBezTo>
                    <a:pt x="16" y="67"/>
                    <a:pt x="16" y="67"/>
                    <a:pt x="16" y="67"/>
                  </a:cubicBezTo>
                  <a:cubicBezTo>
                    <a:pt x="17" y="67"/>
                    <a:pt x="17" y="67"/>
                    <a:pt x="17" y="67"/>
                  </a:cubicBezTo>
                  <a:cubicBezTo>
                    <a:pt x="18" y="67"/>
                    <a:pt x="18" y="67"/>
                    <a:pt x="18" y="67"/>
                  </a:cubicBezTo>
                  <a:cubicBezTo>
                    <a:pt x="19" y="67"/>
                    <a:pt x="19" y="67"/>
                    <a:pt x="19" y="67"/>
                  </a:cubicBezTo>
                  <a:cubicBezTo>
                    <a:pt x="19" y="67"/>
                    <a:pt x="19" y="67"/>
                    <a:pt x="19" y="67"/>
                  </a:cubicBezTo>
                  <a:cubicBezTo>
                    <a:pt x="20" y="67"/>
                    <a:pt x="20" y="67"/>
                    <a:pt x="20" y="67"/>
                  </a:cubicBezTo>
                  <a:cubicBezTo>
                    <a:pt x="20" y="67"/>
                    <a:pt x="20" y="67"/>
                    <a:pt x="20" y="67"/>
                  </a:cubicBezTo>
                  <a:cubicBezTo>
                    <a:pt x="20" y="67"/>
                    <a:pt x="20" y="67"/>
                    <a:pt x="20" y="67"/>
                  </a:cubicBezTo>
                  <a:cubicBezTo>
                    <a:pt x="23" y="67"/>
                    <a:pt x="23" y="67"/>
                    <a:pt x="23" y="67"/>
                  </a:cubicBezTo>
                  <a:cubicBezTo>
                    <a:pt x="24" y="67"/>
                    <a:pt x="24" y="67"/>
                    <a:pt x="24" y="67"/>
                  </a:cubicBezTo>
                  <a:cubicBezTo>
                    <a:pt x="25" y="66"/>
                    <a:pt x="25" y="66"/>
                    <a:pt x="25" y="66"/>
                  </a:cubicBezTo>
                  <a:cubicBezTo>
                    <a:pt x="26" y="66"/>
                    <a:pt x="26" y="66"/>
                    <a:pt x="26" y="66"/>
                  </a:cubicBezTo>
                  <a:cubicBezTo>
                    <a:pt x="27" y="66"/>
                    <a:pt x="27" y="66"/>
                    <a:pt x="27" y="66"/>
                  </a:cubicBezTo>
                  <a:cubicBezTo>
                    <a:pt x="28" y="66"/>
                    <a:pt x="28" y="66"/>
                    <a:pt x="28" y="66"/>
                  </a:cubicBezTo>
                  <a:cubicBezTo>
                    <a:pt x="29" y="65"/>
                    <a:pt x="29" y="65"/>
                    <a:pt x="29" y="65"/>
                  </a:cubicBezTo>
                  <a:cubicBezTo>
                    <a:pt x="30" y="64"/>
                    <a:pt x="30" y="64"/>
                    <a:pt x="30" y="64"/>
                  </a:cubicBezTo>
                  <a:cubicBezTo>
                    <a:pt x="32" y="62"/>
                    <a:pt x="32" y="62"/>
                    <a:pt x="32" y="62"/>
                  </a:cubicBezTo>
                  <a:cubicBezTo>
                    <a:pt x="34" y="62"/>
                    <a:pt x="34" y="62"/>
                    <a:pt x="34" y="62"/>
                  </a:cubicBezTo>
                  <a:cubicBezTo>
                    <a:pt x="35" y="61"/>
                    <a:pt x="35" y="61"/>
                    <a:pt x="35" y="61"/>
                  </a:cubicBezTo>
                  <a:cubicBezTo>
                    <a:pt x="36" y="61"/>
                    <a:pt x="36" y="61"/>
                    <a:pt x="36" y="61"/>
                  </a:cubicBezTo>
                  <a:cubicBezTo>
                    <a:pt x="37" y="62"/>
                    <a:pt x="37" y="62"/>
                    <a:pt x="37" y="62"/>
                  </a:cubicBezTo>
                  <a:cubicBezTo>
                    <a:pt x="38" y="61"/>
                    <a:pt x="38" y="61"/>
                    <a:pt x="38" y="61"/>
                  </a:cubicBezTo>
                  <a:cubicBezTo>
                    <a:pt x="38" y="62"/>
                    <a:pt x="38" y="62"/>
                    <a:pt x="38" y="62"/>
                  </a:cubicBezTo>
                  <a:cubicBezTo>
                    <a:pt x="38" y="63"/>
                    <a:pt x="38" y="63"/>
                    <a:pt x="38" y="63"/>
                  </a:cubicBezTo>
                  <a:cubicBezTo>
                    <a:pt x="39" y="64"/>
                    <a:pt x="39" y="64"/>
                    <a:pt x="39" y="64"/>
                  </a:cubicBezTo>
                  <a:cubicBezTo>
                    <a:pt x="38" y="65"/>
                    <a:pt x="38" y="65"/>
                    <a:pt x="38" y="65"/>
                  </a:cubicBezTo>
                  <a:cubicBezTo>
                    <a:pt x="39" y="67"/>
                    <a:pt x="39" y="67"/>
                    <a:pt x="39" y="67"/>
                  </a:cubicBezTo>
                  <a:cubicBezTo>
                    <a:pt x="38" y="68"/>
                    <a:pt x="38" y="68"/>
                    <a:pt x="38" y="68"/>
                  </a:cubicBezTo>
                  <a:cubicBezTo>
                    <a:pt x="39" y="70"/>
                    <a:pt x="39" y="70"/>
                    <a:pt x="39" y="70"/>
                  </a:cubicBezTo>
                  <a:cubicBezTo>
                    <a:pt x="40" y="70"/>
                    <a:pt x="40" y="70"/>
                    <a:pt x="40" y="70"/>
                  </a:cubicBezTo>
                  <a:cubicBezTo>
                    <a:pt x="40" y="71"/>
                    <a:pt x="40" y="71"/>
                    <a:pt x="40" y="71"/>
                  </a:cubicBezTo>
                  <a:cubicBezTo>
                    <a:pt x="41" y="72"/>
                    <a:pt x="41" y="72"/>
                    <a:pt x="41" y="72"/>
                  </a:cubicBezTo>
                  <a:cubicBezTo>
                    <a:pt x="43" y="72"/>
                    <a:pt x="43" y="72"/>
                    <a:pt x="43" y="72"/>
                  </a:cubicBezTo>
                  <a:cubicBezTo>
                    <a:pt x="44" y="73"/>
                    <a:pt x="44" y="73"/>
                    <a:pt x="44" y="73"/>
                  </a:cubicBezTo>
                  <a:cubicBezTo>
                    <a:pt x="44" y="73"/>
                    <a:pt x="44" y="73"/>
                    <a:pt x="44" y="73"/>
                  </a:cubicBezTo>
                  <a:cubicBezTo>
                    <a:pt x="46" y="72"/>
                    <a:pt x="46" y="72"/>
                    <a:pt x="46" y="72"/>
                  </a:cubicBezTo>
                  <a:cubicBezTo>
                    <a:pt x="48" y="74"/>
                    <a:pt x="48" y="74"/>
                    <a:pt x="48" y="74"/>
                  </a:cubicBezTo>
                  <a:cubicBezTo>
                    <a:pt x="49" y="74"/>
                    <a:pt x="49" y="74"/>
                    <a:pt x="49" y="74"/>
                  </a:cubicBezTo>
                  <a:cubicBezTo>
                    <a:pt x="50" y="75"/>
                    <a:pt x="50" y="75"/>
                    <a:pt x="50" y="75"/>
                  </a:cubicBezTo>
                  <a:cubicBezTo>
                    <a:pt x="51" y="75"/>
                    <a:pt x="51" y="75"/>
                    <a:pt x="51" y="75"/>
                  </a:cubicBezTo>
                  <a:cubicBezTo>
                    <a:pt x="53" y="76"/>
                    <a:pt x="53" y="76"/>
                    <a:pt x="53" y="76"/>
                  </a:cubicBezTo>
                  <a:cubicBezTo>
                    <a:pt x="54" y="76"/>
                    <a:pt x="54" y="76"/>
                    <a:pt x="54" y="76"/>
                  </a:cubicBezTo>
                  <a:cubicBezTo>
                    <a:pt x="54" y="77"/>
                    <a:pt x="54" y="77"/>
                    <a:pt x="54" y="77"/>
                  </a:cubicBezTo>
                  <a:cubicBezTo>
                    <a:pt x="55" y="77"/>
                    <a:pt x="55" y="77"/>
                    <a:pt x="55" y="77"/>
                  </a:cubicBezTo>
                  <a:cubicBezTo>
                    <a:pt x="56" y="78"/>
                    <a:pt x="56" y="78"/>
                    <a:pt x="56" y="78"/>
                  </a:cubicBezTo>
                  <a:cubicBezTo>
                    <a:pt x="59" y="78"/>
                    <a:pt x="59" y="78"/>
                    <a:pt x="59" y="78"/>
                  </a:cubicBezTo>
                  <a:cubicBezTo>
                    <a:pt x="61" y="79"/>
                    <a:pt x="61" y="79"/>
                    <a:pt x="61" y="79"/>
                  </a:cubicBezTo>
                  <a:cubicBezTo>
                    <a:pt x="61" y="79"/>
                    <a:pt x="61" y="79"/>
                    <a:pt x="61" y="79"/>
                  </a:cubicBezTo>
                  <a:cubicBezTo>
                    <a:pt x="61" y="81"/>
                    <a:pt x="61" y="81"/>
                    <a:pt x="61" y="81"/>
                  </a:cubicBezTo>
                  <a:cubicBezTo>
                    <a:pt x="61" y="83"/>
                    <a:pt x="61" y="83"/>
                    <a:pt x="61" y="83"/>
                  </a:cubicBezTo>
                  <a:cubicBezTo>
                    <a:pt x="61" y="84"/>
                    <a:pt x="61" y="84"/>
                    <a:pt x="61" y="84"/>
                  </a:cubicBezTo>
                  <a:cubicBezTo>
                    <a:pt x="62" y="86"/>
                    <a:pt x="62" y="86"/>
                    <a:pt x="62" y="86"/>
                  </a:cubicBezTo>
                  <a:cubicBezTo>
                    <a:pt x="62" y="88"/>
                    <a:pt x="62" y="88"/>
                    <a:pt x="62" y="88"/>
                  </a:cubicBezTo>
                  <a:cubicBezTo>
                    <a:pt x="70" y="88"/>
                    <a:pt x="70" y="88"/>
                    <a:pt x="70" y="88"/>
                  </a:cubicBezTo>
                  <a:cubicBezTo>
                    <a:pt x="71" y="91"/>
                    <a:pt x="71" y="91"/>
                    <a:pt x="71" y="91"/>
                  </a:cubicBezTo>
                  <a:cubicBezTo>
                    <a:pt x="70" y="92"/>
                    <a:pt x="70" y="92"/>
                    <a:pt x="70" y="92"/>
                  </a:cubicBezTo>
                  <a:cubicBezTo>
                    <a:pt x="73" y="93"/>
                    <a:pt x="73" y="93"/>
                    <a:pt x="73" y="93"/>
                  </a:cubicBezTo>
                  <a:cubicBezTo>
                    <a:pt x="75" y="97"/>
                    <a:pt x="75" y="97"/>
                    <a:pt x="75" y="97"/>
                  </a:cubicBezTo>
                  <a:cubicBezTo>
                    <a:pt x="75" y="98"/>
                    <a:pt x="75" y="98"/>
                    <a:pt x="75" y="98"/>
                  </a:cubicBezTo>
                  <a:cubicBezTo>
                    <a:pt x="73" y="102"/>
                    <a:pt x="73" y="102"/>
                    <a:pt x="73" y="102"/>
                  </a:cubicBezTo>
                  <a:cubicBezTo>
                    <a:pt x="73" y="103"/>
                    <a:pt x="73" y="103"/>
                    <a:pt x="73" y="103"/>
                  </a:cubicBezTo>
                  <a:cubicBezTo>
                    <a:pt x="73" y="104"/>
                    <a:pt x="73" y="104"/>
                    <a:pt x="73" y="104"/>
                  </a:cubicBezTo>
                  <a:cubicBezTo>
                    <a:pt x="73" y="104"/>
                    <a:pt x="73" y="104"/>
                    <a:pt x="73" y="104"/>
                  </a:cubicBezTo>
                  <a:cubicBezTo>
                    <a:pt x="73" y="105"/>
                    <a:pt x="73" y="105"/>
                    <a:pt x="73" y="105"/>
                  </a:cubicBezTo>
                  <a:cubicBezTo>
                    <a:pt x="74" y="106"/>
                    <a:pt x="74" y="106"/>
                    <a:pt x="74" y="106"/>
                  </a:cubicBezTo>
                  <a:cubicBezTo>
                    <a:pt x="74" y="107"/>
                    <a:pt x="74" y="107"/>
                    <a:pt x="74" y="107"/>
                  </a:cubicBezTo>
                  <a:cubicBezTo>
                    <a:pt x="75" y="108"/>
                    <a:pt x="75" y="108"/>
                    <a:pt x="75" y="108"/>
                  </a:cubicBezTo>
                  <a:cubicBezTo>
                    <a:pt x="74" y="111"/>
                    <a:pt x="74" y="111"/>
                    <a:pt x="74" y="111"/>
                  </a:cubicBezTo>
                  <a:cubicBezTo>
                    <a:pt x="75" y="112"/>
                    <a:pt x="75" y="112"/>
                    <a:pt x="75" y="112"/>
                  </a:cubicBezTo>
                  <a:cubicBezTo>
                    <a:pt x="74" y="112"/>
                    <a:pt x="74" y="112"/>
                    <a:pt x="74" y="112"/>
                  </a:cubicBezTo>
                  <a:cubicBezTo>
                    <a:pt x="75" y="113"/>
                    <a:pt x="75" y="113"/>
                    <a:pt x="75" y="113"/>
                  </a:cubicBezTo>
                  <a:cubicBezTo>
                    <a:pt x="76" y="113"/>
                    <a:pt x="76" y="113"/>
                    <a:pt x="76" y="113"/>
                  </a:cubicBezTo>
                  <a:cubicBezTo>
                    <a:pt x="77" y="114"/>
                    <a:pt x="77" y="114"/>
                    <a:pt x="77" y="114"/>
                  </a:cubicBezTo>
                  <a:cubicBezTo>
                    <a:pt x="79" y="113"/>
                    <a:pt x="79" y="113"/>
                    <a:pt x="79" y="113"/>
                  </a:cubicBezTo>
                  <a:cubicBezTo>
                    <a:pt x="80" y="114"/>
                    <a:pt x="80" y="114"/>
                    <a:pt x="80" y="114"/>
                  </a:cubicBezTo>
                  <a:cubicBezTo>
                    <a:pt x="82" y="113"/>
                    <a:pt x="82" y="113"/>
                    <a:pt x="82" y="113"/>
                  </a:cubicBezTo>
                  <a:cubicBezTo>
                    <a:pt x="83" y="114"/>
                    <a:pt x="83" y="114"/>
                    <a:pt x="83" y="114"/>
                  </a:cubicBezTo>
                  <a:cubicBezTo>
                    <a:pt x="84" y="114"/>
                    <a:pt x="84" y="114"/>
                    <a:pt x="84" y="114"/>
                  </a:cubicBezTo>
                  <a:cubicBezTo>
                    <a:pt x="84" y="115"/>
                    <a:pt x="84" y="115"/>
                    <a:pt x="84" y="115"/>
                  </a:cubicBezTo>
                  <a:cubicBezTo>
                    <a:pt x="86" y="119"/>
                    <a:pt x="86" y="119"/>
                    <a:pt x="86" y="119"/>
                  </a:cubicBezTo>
                  <a:cubicBezTo>
                    <a:pt x="86" y="121"/>
                    <a:pt x="86" y="121"/>
                    <a:pt x="86" y="121"/>
                  </a:cubicBezTo>
                  <a:cubicBezTo>
                    <a:pt x="87" y="121"/>
                    <a:pt x="87" y="121"/>
                    <a:pt x="87" y="121"/>
                  </a:cubicBezTo>
                  <a:cubicBezTo>
                    <a:pt x="89" y="120"/>
                    <a:pt x="89" y="120"/>
                    <a:pt x="89" y="120"/>
                  </a:cubicBezTo>
                  <a:cubicBezTo>
                    <a:pt x="90" y="120"/>
                    <a:pt x="90" y="120"/>
                    <a:pt x="90" y="120"/>
                  </a:cubicBezTo>
                  <a:cubicBezTo>
                    <a:pt x="91" y="121"/>
                    <a:pt x="91" y="121"/>
                    <a:pt x="91" y="121"/>
                  </a:cubicBezTo>
                  <a:cubicBezTo>
                    <a:pt x="91" y="121"/>
                    <a:pt x="91" y="121"/>
                    <a:pt x="91" y="121"/>
                  </a:cubicBezTo>
                  <a:cubicBezTo>
                    <a:pt x="91" y="122"/>
                    <a:pt x="91" y="122"/>
                    <a:pt x="91" y="122"/>
                  </a:cubicBezTo>
                  <a:cubicBezTo>
                    <a:pt x="91" y="126"/>
                    <a:pt x="91" y="126"/>
                    <a:pt x="91" y="126"/>
                  </a:cubicBezTo>
                  <a:cubicBezTo>
                    <a:pt x="91" y="126"/>
                    <a:pt x="91" y="126"/>
                    <a:pt x="91" y="126"/>
                  </a:cubicBezTo>
                  <a:cubicBezTo>
                    <a:pt x="90" y="126"/>
                    <a:pt x="90" y="126"/>
                    <a:pt x="90" y="126"/>
                  </a:cubicBezTo>
                  <a:cubicBezTo>
                    <a:pt x="90" y="127"/>
                    <a:pt x="90" y="127"/>
                    <a:pt x="90" y="127"/>
                  </a:cubicBezTo>
                  <a:cubicBezTo>
                    <a:pt x="90" y="127"/>
                    <a:pt x="90" y="127"/>
                    <a:pt x="90" y="127"/>
                  </a:cubicBezTo>
                  <a:cubicBezTo>
                    <a:pt x="90" y="128"/>
                    <a:pt x="90" y="128"/>
                    <a:pt x="90" y="128"/>
                  </a:cubicBezTo>
                  <a:cubicBezTo>
                    <a:pt x="91" y="127"/>
                    <a:pt x="91" y="127"/>
                    <a:pt x="91" y="127"/>
                  </a:cubicBezTo>
                  <a:cubicBezTo>
                    <a:pt x="93" y="127"/>
                    <a:pt x="93" y="127"/>
                    <a:pt x="93" y="127"/>
                  </a:cubicBezTo>
                  <a:cubicBezTo>
                    <a:pt x="93" y="128"/>
                    <a:pt x="93" y="128"/>
                    <a:pt x="93" y="128"/>
                  </a:cubicBezTo>
                  <a:cubicBezTo>
                    <a:pt x="94" y="130"/>
                    <a:pt x="94" y="130"/>
                    <a:pt x="94" y="130"/>
                  </a:cubicBezTo>
                  <a:cubicBezTo>
                    <a:pt x="94" y="131"/>
                    <a:pt x="94" y="131"/>
                    <a:pt x="94" y="131"/>
                  </a:cubicBezTo>
                  <a:cubicBezTo>
                    <a:pt x="94" y="133"/>
                    <a:pt x="94" y="133"/>
                    <a:pt x="94" y="133"/>
                  </a:cubicBezTo>
                  <a:cubicBezTo>
                    <a:pt x="94" y="134"/>
                    <a:pt x="94" y="134"/>
                    <a:pt x="94" y="134"/>
                  </a:cubicBezTo>
                  <a:cubicBezTo>
                    <a:pt x="94" y="135"/>
                    <a:pt x="94" y="135"/>
                    <a:pt x="94" y="135"/>
                  </a:cubicBezTo>
                  <a:cubicBezTo>
                    <a:pt x="93" y="135"/>
                    <a:pt x="93" y="135"/>
                    <a:pt x="93" y="135"/>
                  </a:cubicBezTo>
                  <a:cubicBezTo>
                    <a:pt x="92" y="135"/>
                    <a:pt x="92" y="135"/>
                    <a:pt x="92" y="135"/>
                  </a:cubicBezTo>
                  <a:cubicBezTo>
                    <a:pt x="92" y="136"/>
                    <a:pt x="92" y="136"/>
                    <a:pt x="92" y="136"/>
                  </a:cubicBezTo>
                  <a:cubicBezTo>
                    <a:pt x="91" y="136"/>
                    <a:pt x="91" y="136"/>
                    <a:pt x="91" y="136"/>
                  </a:cubicBezTo>
                  <a:cubicBezTo>
                    <a:pt x="91" y="136"/>
                    <a:pt x="91" y="136"/>
                    <a:pt x="91" y="136"/>
                  </a:cubicBezTo>
                  <a:cubicBezTo>
                    <a:pt x="89" y="137"/>
                    <a:pt x="89" y="137"/>
                    <a:pt x="89" y="137"/>
                  </a:cubicBezTo>
                  <a:cubicBezTo>
                    <a:pt x="89" y="138"/>
                    <a:pt x="89" y="138"/>
                    <a:pt x="89" y="138"/>
                  </a:cubicBezTo>
                  <a:cubicBezTo>
                    <a:pt x="88" y="138"/>
                    <a:pt x="88" y="138"/>
                    <a:pt x="88" y="138"/>
                  </a:cubicBezTo>
                  <a:cubicBezTo>
                    <a:pt x="86" y="139"/>
                    <a:pt x="86" y="139"/>
                    <a:pt x="86" y="139"/>
                  </a:cubicBezTo>
                  <a:cubicBezTo>
                    <a:pt x="86" y="139"/>
                    <a:pt x="86" y="139"/>
                    <a:pt x="86" y="139"/>
                  </a:cubicBezTo>
                  <a:cubicBezTo>
                    <a:pt x="86" y="140"/>
                    <a:pt x="86" y="140"/>
                    <a:pt x="86" y="140"/>
                  </a:cubicBezTo>
                  <a:cubicBezTo>
                    <a:pt x="85" y="140"/>
                    <a:pt x="85" y="140"/>
                    <a:pt x="85" y="140"/>
                  </a:cubicBezTo>
                  <a:cubicBezTo>
                    <a:pt x="85" y="140"/>
                    <a:pt x="85" y="140"/>
                    <a:pt x="85" y="140"/>
                  </a:cubicBezTo>
                  <a:cubicBezTo>
                    <a:pt x="83" y="142"/>
                    <a:pt x="83" y="142"/>
                    <a:pt x="83" y="142"/>
                  </a:cubicBezTo>
                  <a:cubicBezTo>
                    <a:pt x="83" y="142"/>
                    <a:pt x="83" y="142"/>
                    <a:pt x="83" y="142"/>
                  </a:cubicBezTo>
                  <a:cubicBezTo>
                    <a:pt x="83" y="143"/>
                    <a:pt x="83" y="143"/>
                    <a:pt x="83" y="143"/>
                  </a:cubicBezTo>
                  <a:cubicBezTo>
                    <a:pt x="82" y="143"/>
                    <a:pt x="82" y="143"/>
                    <a:pt x="82" y="143"/>
                  </a:cubicBezTo>
                  <a:cubicBezTo>
                    <a:pt x="82" y="144"/>
                    <a:pt x="82" y="144"/>
                    <a:pt x="82" y="144"/>
                  </a:cubicBezTo>
                  <a:cubicBezTo>
                    <a:pt x="81" y="145"/>
                    <a:pt x="81" y="145"/>
                    <a:pt x="81" y="145"/>
                  </a:cubicBezTo>
                  <a:cubicBezTo>
                    <a:pt x="80" y="146"/>
                    <a:pt x="80" y="146"/>
                    <a:pt x="80" y="146"/>
                  </a:cubicBezTo>
                  <a:cubicBezTo>
                    <a:pt x="80" y="147"/>
                    <a:pt x="80" y="147"/>
                    <a:pt x="80" y="147"/>
                  </a:cubicBezTo>
                  <a:cubicBezTo>
                    <a:pt x="80" y="148"/>
                    <a:pt x="80" y="148"/>
                    <a:pt x="80" y="148"/>
                  </a:cubicBezTo>
                  <a:cubicBezTo>
                    <a:pt x="79" y="148"/>
                    <a:pt x="79" y="148"/>
                    <a:pt x="79" y="148"/>
                  </a:cubicBezTo>
                  <a:cubicBezTo>
                    <a:pt x="79" y="148"/>
                    <a:pt x="79" y="148"/>
                    <a:pt x="79" y="148"/>
                  </a:cubicBezTo>
                  <a:cubicBezTo>
                    <a:pt x="79" y="148"/>
                    <a:pt x="79" y="148"/>
                    <a:pt x="79" y="148"/>
                  </a:cubicBezTo>
                  <a:cubicBezTo>
                    <a:pt x="80" y="149"/>
                    <a:pt x="80" y="149"/>
                    <a:pt x="80" y="149"/>
                  </a:cubicBezTo>
                  <a:cubicBezTo>
                    <a:pt x="82" y="148"/>
                    <a:pt x="82" y="148"/>
                    <a:pt x="82" y="148"/>
                  </a:cubicBezTo>
                  <a:cubicBezTo>
                    <a:pt x="83" y="149"/>
                    <a:pt x="83" y="149"/>
                    <a:pt x="83" y="149"/>
                  </a:cubicBezTo>
                  <a:cubicBezTo>
                    <a:pt x="84" y="150"/>
                    <a:pt x="84" y="150"/>
                    <a:pt x="84" y="150"/>
                  </a:cubicBezTo>
                  <a:cubicBezTo>
                    <a:pt x="85" y="150"/>
                    <a:pt x="85" y="150"/>
                    <a:pt x="85" y="150"/>
                  </a:cubicBezTo>
                  <a:cubicBezTo>
                    <a:pt x="86" y="151"/>
                    <a:pt x="86" y="151"/>
                    <a:pt x="86" y="151"/>
                  </a:cubicBezTo>
                  <a:cubicBezTo>
                    <a:pt x="87" y="153"/>
                    <a:pt x="87" y="153"/>
                    <a:pt x="87" y="153"/>
                  </a:cubicBezTo>
                  <a:cubicBezTo>
                    <a:pt x="87" y="153"/>
                    <a:pt x="87" y="153"/>
                    <a:pt x="87" y="153"/>
                  </a:cubicBezTo>
                  <a:cubicBezTo>
                    <a:pt x="88" y="152"/>
                    <a:pt x="88" y="152"/>
                    <a:pt x="88" y="152"/>
                  </a:cubicBezTo>
                  <a:cubicBezTo>
                    <a:pt x="88" y="152"/>
                    <a:pt x="88" y="152"/>
                    <a:pt x="88" y="152"/>
                  </a:cubicBezTo>
                  <a:cubicBezTo>
                    <a:pt x="89" y="154"/>
                    <a:pt x="89" y="154"/>
                    <a:pt x="89" y="154"/>
                  </a:cubicBezTo>
                  <a:cubicBezTo>
                    <a:pt x="91" y="154"/>
                    <a:pt x="91" y="154"/>
                    <a:pt x="91" y="154"/>
                  </a:cubicBezTo>
                  <a:cubicBezTo>
                    <a:pt x="92" y="154"/>
                    <a:pt x="92" y="154"/>
                    <a:pt x="92" y="154"/>
                  </a:cubicBezTo>
                  <a:cubicBezTo>
                    <a:pt x="93" y="155"/>
                    <a:pt x="93" y="155"/>
                    <a:pt x="93" y="155"/>
                  </a:cubicBezTo>
                  <a:cubicBezTo>
                    <a:pt x="93" y="156"/>
                    <a:pt x="93" y="156"/>
                    <a:pt x="93" y="156"/>
                  </a:cubicBezTo>
                  <a:cubicBezTo>
                    <a:pt x="94" y="156"/>
                    <a:pt x="94" y="156"/>
                    <a:pt x="94" y="156"/>
                  </a:cubicBezTo>
                  <a:cubicBezTo>
                    <a:pt x="95" y="157"/>
                    <a:pt x="95" y="157"/>
                    <a:pt x="95" y="157"/>
                  </a:cubicBezTo>
                  <a:cubicBezTo>
                    <a:pt x="96" y="158"/>
                    <a:pt x="96" y="158"/>
                    <a:pt x="96" y="158"/>
                  </a:cubicBezTo>
                  <a:cubicBezTo>
                    <a:pt x="97" y="159"/>
                    <a:pt x="97" y="159"/>
                    <a:pt x="97" y="159"/>
                  </a:cubicBezTo>
                  <a:cubicBezTo>
                    <a:pt x="98" y="160"/>
                    <a:pt x="98" y="160"/>
                    <a:pt x="98" y="160"/>
                  </a:cubicBezTo>
                  <a:cubicBezTo>
                    <a:pt x="98" y="161"/>
                    <a:pt x="98" y="161"/>
                    <a:pt x="98" y="161"/>
                  </a:cubicBezTo>
                  <a:cubicBezTo>
                    <a:pt x="97" y="162"/>
                    <a:pt x="97" y="162"/>
                    <a:pt x="97" y="162"/>
                  </a:cubicBezTo>
                  <a:cubicBezTo>
                    <a:pt x="98" y="163"/>
                    <a:pt x="98" y="163"/>
                    <a:pt x="98" y="163"/>
                  </a:cubicBezTo>
                  <a:cubicBezTo>
                    <a:pt x="98" y="164"/>
                    <a:pt x="98" y="164"/>
                    <a:pt x="98" y="164"/>
                  </a:cubicBezTo>
                  <a:cubicBezTo>
                    <a:pt x="98" y="164"/>
                    <a:pt x="98" y="164"/>
                    <a:pt x="98" y="164"/>
                  </a:cubicBezTo>
                  <a:cubicBezTo>
                    <a:pt x="99" y="165"/>
                    <a:pt x="99" y="165"/>
                    <a:pt x="99" y="165"/>
                  </a:cubicBezTo>
                  <a:cubicBezTo>
                    <a:pt x="99" y="165"/>
                    <a:pt x="99" y="165"/>
                    <a:pt x="99" y="165"/>
                  </a:cubicBezTo>
                  <a:cubicBezTo>
                    <a:pt x="101" y="164"/>
                    <a:pt x="101" y="164"/>
                    <a:pt x="101" y="164"/>
                  </a:cubicBezTo>
                  <a:cubicBezTo>
                    <a:pt x="101" y="162"/>
                    <a:pt x="101" y="162"/>
                    <a:pt x="101" y="162"/>
                  </a:cubicBezTo>
                  <a:cubicBezTo>
                    <a:pt x="102" y="159"/>
                    <a:pt x="102" y="159"/>
                    <a:pt x="102" y="159"/>
                  </a:cubicBezTo>
                  <a:cubicBezTo>
                    <a:pt x="103" y="158"/>
                    <a:pt x="103" y="158"/>
                    <a:pt x="103" y="158"/>
                  </a:cubicBezTo>
                  <a:cubicBezTo>
                    <a:pt x="103" y="157"/>
                    <a:pt x="103" y="157"/>
                    <a:pt x="103" y="157"/>
                  </a:cubicBezTo>
                  <a:cubicBezTo>
                    <a:pt x="102" y="157"/>
                    <a:pt x="102" y="157"/>
                    <a:pt x="102" y="157"/>
                  </a:cubicBezTo>
                  <a:cubicBezTo>
                    <a:pt x="102" y="156"/>
                    <a:pt x="102" y="156"/>
                    <a:pt x="102" y="156"/>
                  </a:cubicBezTo>
                  <a:cubicBezTo>
                    <a:pt x="102" y="155"/>
                    <a:pt x="102" y="155"/>
                    <a:pt x="102" y="155"/>
                  </a:cubicBezTo>
                  <a:cubicBezTo>
                    <a:pt x="103" y="155"/>
                    <a:pt x="103" y="155"/>
                    <a:pt x="103" y="155"/>
                  </a:cubicBezTo>
                  <a:cubicBezTo>
                    <a:pt x="103" y="154"/>
                    <a:pt x="103" y="154"/>
                    <a:pt x="103" y="154"/>
                  </a:cubicBezTo>
                  <a:cubicBezTo>
                    <a:pt x="104" y="153"/>
                    <a:pt x="104" y="153"/>
                    <a:pt x="104" y="153"/>
                  </a:cubicBezTo>
                  <a:cubicBezTo>
                    <a:pt x="104" y="153"/>
                    <a:pt x="104" y="153"/>
                    <a:pt x="104" y="153"/>
                  </a:cubicBezTo>
                  <a:cubicBezTo>
                    <a:pt x="104" y="153"/>
                    <a:pt x="104" y="153"/>
                    <a:pt x="104" y="153"/>
                  </a:cubicBezTo>
                  <a:cubicBezTo>
                    <a:pt x="105" y="153"/>
                    <a:pt x="105" y="153"/>
                    <a:pt x="105" y="153"/>
                  </a:cubicBezTo>
                  <a:cubicBezTo>
                    <a:pt x="105" y="153"/>
                    <a:pt x="105" y="153"/>
                    <a:pt x="105" y="153"/>
                  </a:cubicBezTo>
                  <a:cubicBezTo>
                    <a:pt x="105" y="152"/>
                    <a:pt x="105" y="152"/>
                    <a:pt x="105" y="152"/>
                  </a:cubicBezTo>
                  <a:cubicBezTo>
                    <a:pt x="106" y="151"/>
                    <a:pt x="106" y="151"/>
                    <a:pt x="106" y="151"/>
                  </a:cubicBezTo>
                  <a:cubicBezTo>
                    <a:pt x="106" y="151"/>
                    <a:pt x="106" y="151"/>
                    <a:pt x="106" y="151"/>
                  </a:cubicBezTo>
                  <a:cubicBezTo>
                    <a:pt x="106" y="150"/>
                    <a:pt x="106" y="150"/>
                    <a:pt x="106" y="150"/>
                  </a:cubicBezTo>
                  <a:cubicBezTo>
                    <a:pt x="107" y="150"/>
                    <a:pt x="107" y="150"/>
                    <a:pt x="107" y="150"/>
                  </a:cubicBezTo>
                  <a:cubicBezTo>
                    <a:pt x="107" y="149"/>
                    <a:pt x="107" y="149"/>
                    <a:pt x="107" y="149"/>
                  </a:cubicBezTo>
                  <a:cubicBezTo>
                    <a:pt x="107" y="149"/>
                    <a:pt x="107" y="149"/>
                    <a:pt x="107" y="149"/>
                  </a:cubicBezTo>
                  <a:cubicBezTo>
                    <a:pt x="106" y="148"/>
                    <a:pt x="106" y="148"/>
                    <a:pt x="106" y="148"/>
                  </a:cubicBezTo>
                  <a:cubicBezTo>
                    <a:pt x="106" y="147"/>
                    <a:pt x="106" y="147"/>
                    <a:pt x="106" y="147"/>
                  </a:cubicBezTo>
                  <a:cubicBezTo>
                    <a:pt x="106" y="147"/>
                    <a:pt x="106" y="147"/>
                    <a:pt x="106" y="147"/>
                  </a:cubicBezTo>
                  <a:cubicBezTo>
                    <a:pt x="106" y="147"/>
                    <a:pt x="106" y="147"/>
                    <a:pt x="106" y="147"/>
                  </a:cubicBezTo>
                  <a:cubicBezTo>
                    <a:pt x="107" y="148"/>
                    <a:pt x="107" y="148"/>
                    <a:pt x="107" y="148"/>
                  </a:cubicBezTo>
                  <a:cubicBezTo>
                    <a:pt x="108" y="149"/>
                    <a:pt x="108" y="149"/>
                    <a:pt x="108" y="149"/>
                  </a:cubicBezTo>
                  <a:cubicBezTo>
                    <a:pt x="108" y="149"/>
                    <a:pt x="108" y="149"/>
                    <a:pt x="108" y="149"/>
                  </a:cubicBezTo>
                  <a:cubicBezTo>
                    <a:pt x="109" y="149"/>
                    <a:pt x="109" y="149"/>
                    <a:pt x="109" y="149"/>
                  </a:cubicBezTo>
                  <a:cubicBezTo>
                    <a:pt x="109" y="149"/>
                    <a:pt x="109" y="149"/>
                    <a:pt x="109" y="149"/>
                  </a:cubicBezTo>
                  <a:cubicBezTo>
                    <a:pt x="109" y="150"/>
                    <a:pt x="109" y="150"/>
                    <a:pt x="109" y="150"/>
                  </a:cubicBezTo>
                  <a:cubicBezTo>
                    <a:pt x="109" y="150"/>
                    <a:pt x="109" y="150"/>
                    <a:pt x="109" y="150"/>
                  </a:cubicBezTo>
                  <a:cubicBezTo>
                    <a:pt x="108" y="151"/>
                    <a:pt x="108" y="151"/>
                    <a:pt x="108" y="151"/>
                  </a:cubicBezTo>
                  <a:cubicBezTo>
                    <a:pt x="107" y="153"/>
                    <a:pt x="107" y="153"/>
                    <a:pt x="107" y="153"/>
                  </a:cubicBezTo>
                  <a:cubicBezTo>
                    <a:pt x="106" y="153"/>
                    <a:pt x="106" y="153"/>
                    <a:pt x="106" y="153"/>
                  </a:cubicBezTo>
                  <a:cubicBezTo>
                    <a:pt x="106" y="154"/>
                    <a:pt x="106" y="154"/>
                    <a:pt x="106" y="154"/>
                  </a:cubicBezTo>
                  <a:cubicBezTo>
                    <a:pt x="106" y="154"/>
                    <a:pt x="106" y="154"/>
                    <a:pt x="106" y="154"/>
                  </a:cubicBezTo>
                  <a:cubicBezTo>
                    <a:pt x="106" y="154"/>
                    <a:pt x="106" y="154"/>
                    <a:pt x="106" y="154"/>
                  </a:cubicBezTo>
                  <a:cubicBezTo>
                    <a:pt x="105" y="155"/>
                    <a:pt x="105" y="155"/>
                    <a:pt x="105" y="155"/>
                  </a:cubicBezTo>
                  <a:cubicBezTo>
                    <a:pt x="104" y="155"/>
                    <a:pt x="104" y="155"/>
                    <a:pt x="104" y="155"/>
                  </a:cubicBezTo>
                  <a:cubicBezTo>
                    <a:pt x="104" y="156"/>
                    <a:pt x="104" y="156"/>
                    <a:pt x="104" y="156"/>
                  </a:cubicBezTo>
                  <a:cubicBezTo>
                    <a:pt x="103" y="156"/>
                    <a:pt x="103" y="156"/>
                    <a:pt x="103" y="156"/>
                  </a:cubicBezTo>
                  <a:cubicBezTo>
                    <a:pt x="103" y="156"/>
                    <a:pt x="103" y="156"/>
                    <a:pt x="103" y="156"/>
                  </a:cubicBezTo>
                  <a:cubicBezTo>
                    <a:pt x="103" y="156"/>
                    <a:pt x="103" y="156"/>
                    <a:pt x="103" y="156"/>
                  </a:cubicBezTo>
                  <a:cubicBezTo>
                    <a:pt x="104" y="157"/>
                    <a:pt x="104" y="157"/>
                    <a:pt x="104" y="157"/>
                  </a:cubicBezTo>
                  <a:cubicBezTo>
                    <a:pt x="107" y="155"/>
                    <a:pt x="107" y="155"/>
                    <a:pt x="107" y="155"/>
                  </a:cubicBezTo>
                  <a:cubicBezTo>
                    <a:pt x="108" y="153"/>
                    <a:pt x="108" y="153"/>
                    <a:pt x="108" y="153"/>
                  </a:cubicBezTo>
                  <a:cubicBezTo>
                    <a:pt x="110" y="150"/>
                    <a:pt x="110" y="150"/>
                    <a:pt x="110" y="150"/>
                  </a:cubicBezTo>
                  <a:cubicBezTo>
                    <a:pt x="111" y="148"/>
                    <a:pt x="111" y="148"/>
                    <a:pt x="111" y="148"/>
                  </a:cubicBezTo>
                  <a:cubicBezTo>
                    <a:pt x="112" y="146"/>
                    <a:pt x="112" y="146"/>
                    <a:pt x="112" y="146"/>
                  </a:cubicBezTo>
                  <a:cubicBezTo>
                    <a:pt x="114" y="143"/>
                    <a:pt x="114" y="143"/>
                    <a:pt x="114" y="143"/>
                  </a:cubicBezTo>
                  <a:cubicBezTo>
                    <a:pt x="116" y="141"/>
                    <a:pt x="116" y="141"/>
                    <a:pt x="116" y="141"/>
                  </a:cubicBezTo>
                  <a:cubicBezTo>
                    <a:pt x="116" y="140"/>
                    <a:pt x="116" y="140"/>
                    <a:pt x="116" y="140"/>
                  </a:cubicBezTo>
                  <a:cubicBezTo>
                    <a:pt x="116" y="140"/>
                    <a:pt x="116" y="140"/>
                    <a:pt x="116" y="140"/>
                  </a:cubicBezTo>
                  <a:cubicBezTo>
                    <a:pt x="116" y="139"/>
                    <a:pt x="116" y="139"/>
                    <a:pt x="116" y="139"/>
                  </a:cubicBezTo>
                  <a:cubicBezTo>
                    <a:pt x="116" y="139"/>
                    <a:pt x="116" y="139"/>
                    <a:pt x="116" y="139"/>
                  </a:cubicBezTo>
                  <a:cubicBezTo>
                    <a:pt x="117" y="138"/>
                    <a:pt x="117" y="138"/>
                    <a:pt x="117" y="138"/>
                  </a:cubicBezTo>
                  <a:cubicBezTo>
                    <a:pt x="117" y="138"/>
                    <a:pt x="117" y="138"/>
                    <a:pt x="117" y="138"/>
                  </a:cubicBezTo>
                  <a:cubicBezTo>
                    <a:pt x="117" y="137"/>
                    <a:pt x="117" y="137"/>
                    <a:pt x="117" y="137"/>
                  </a:cubicBezTo>
                  <a:cubicBezTo>
                    <a:pt x="117" y="137"/>
                    <a:pt x="117" y="137"/>
                    <a:pt x="117" y="137"/>
                  </a:cubicBezTo>
                  <a:cubicBezTo>
                    <a:pt x="117" y="136"/>
                    <a:pt x="117" y="136"/>
                    <a:pt x="117" y="136"/>
                  </a:cubicBezTo>
                  <a:cubicBezTo>
                    <a:pt x="117" y="136"/>
                    <a:pt x="117" y="136"/>
                    <a:pt x="117" y="136"/>
                  </a:cubicBezTo>
                  <a:cubicBezTo>
                    <a:pt x="117" y="135"/>
                    <a:pt x="117" y="135"/>
                    <a:pt x="117" y="135"/>
                  </a:cubicBezTo>
                  <a:cubicBezTo>
                    <a:pt x="116" y="134"/>
                    <a:pt x="116" y="134"/>
                    <a:pt x="116" y="134"/>
                  </a:cubicBezTo>
                  <a:cubicBezTo>
                    <a:pt x="116" y="134"/>
                    <a:pt x="116" y="134"/>
                    <a:pt x="116" y="134"/>
                  </a:cubicBezTo>
                  <a:cubicBezTo>
                    <a:pt x="116" y="133"/>
                    <a:pt x="116" y="133"/>
                    <a:pt x="116" y="133"/>
                  </a:cubicBezTo>
                  <a:cubicBezTo>
                    <a:pt x="116" y="133"/>
                    <a:pt x="116" y="133"/>
                    <a:pt x="116" y="133"/>
                  </a:cubicBezTo>
                  <a:cubicBezTo>
                    <a:pt x="116" y="132"/>
                    <a:pt x="116" y="132"/>
                    <a:pt x="116" y="132"/>
                  </a:cubicBezTo>
                  <a:cubicBezTo>
                    <a:pt x="115" y="130"/>
                    <a:pt x="115" y="130"/>
                    <a:pt x="115" y="130"/>
                  </a:cubicBezTo>
                  <a:cubicBezTo>
                    <a:pt x="116" y="130"/>
                    <a:pt x="116" y="130"/>
                    <a:pt x="116" y="130"/>
                  </a:cubicBezTo>
                  <a:cubicBezTo>
                    <a:pt x="117" y="130"/>
                    <a:pt x="117" y="130"/>
                    <a:pt x="117" y="130"/>
                  </a:cubicBezTo>
                  <a:cubicBezTo>
                    <a:pt x="116" y="129"/>
                    <a:pt x="116" y="129"/>
                    <a:pt x="116" y="129"/>
                  </a:cubicBezTo>
                  <a:cubicBezTo>
                    <a:pt x="116" y="129"/>
                    <a:pt x="116" y="129"/>
                    <a:pt x="116" y="129"/>
                  </a:cubicBezTo>
                  <a:cubicBezTo>
                    <a:pt x="117" y="129"/>
                    <a:pt x="117" y="129"/>
                    <a:pt x="117" y="129"/>
                  </a:cubicBezTo>
                  <a:cubicBezTo>
                    <a:pt x="117" y="128"/>
                    <a:pt x="117" y="128"/>
                    <a:pt x="117" y="128"/>
                  </a:cubicBezTo>
                  <a:cubicBezTo>
                    <a:pt x="116" y="128"/>
                    <a:pt x="116" y="128"/>
                    <a:pt x="116" y="128"/>
                  </a:cubicBezTo>
                  <a:cubicBezTo>
                    <a:pt x="117" y="127"/>
                    <a:pt x="117" y="127"/>
                    <a:pt x="117" y="127"/>
                  </a:cubicBezTo>
                  <a:cubicBezTo>
                    <a:pt x="117" y="127"/>
                    <a:pt x="117" y="127"/>
                    <a:pt x="117" y="127"/>
                  </a:cubicBezTo>
                  <a:cubicBezTo>
                    <a:pt x="118" y="127"/>
                    <a:pt x="118" y="127"/>
                    <a:pt x="118" y="127"/>
                  </a:cubicBezTo>
                  <a:cubicBezTo>
                    <a:pt x="119" y="126"/>
                    <a:pt x="119" y="126"/>
                    <a:pt x="119" y="126"/>
                  </a:cubicBezTo>
                  <a:cubicBezTo>
                    <a:pt x="120" y="125"/>
                    <a:pt x="120" y="125"/>
                    <a:pt x="120" y="125"/>
                  </a:cubicBezTo>
                  <a:cubicBezTo>
                    <a:pt x="120" y="125"/>
                    <a:pt x="120" y="125"/>
                    <a:pt x="120" y="125"/>
                  </a:cubicBezTo>
                  <a:cubicBezTo>
                    <a:pt x="121" y="124"/>
                    <a:pt x="121" y="124"/>
                    <a:pt x="121" y="124"/>
                  </a:cubicBezTo>
                  <a:cubicBezTo>
                    <a:pt x="123" y="123"/>
                    <a:pt x="123" y="123"/>
                    <a:pt x="123" y="123"/>
                  </a:cubicBezTo>
                  <a:cubicBezTo>
                    <a:pt x="124" y="121"/>
                    <a:pt x="124" y="121"/>
                    <a:pt x="124" y="121"/>
                  </a:cubicBezTo>
                  <a:cubicBezTo>
                    <a:pt x="126" y="121"/>
                    <a:pt x="126" y="121"/>
                    <a:pt x="126" y="121"/>
                  </a:cubicBezTo>
                  <a:cubicBezTo>
                    <a:pt x="127" y="120"/>
                    <a:pt x="127" y="120"/>
                    <a:pt x="127" y="120"/>
                  </a:cubicBezTo>
                  <a:cubicBezTo>
                    <a:pt x="128" y="120"/>
                    <a:pt x="128" y="120"/>
                    <a:pt x="128" y="120"/>
                  </a:cubicBezTo>
                  <a:cubicBezTo>
                    <a:pt x="129" y="120"/>
                    <a:pt x="129" y="120"/>
                    <a:pt x="129" y="120"/>
                  </a:cubicBezTo>
                  <a:cubicBezTo>
                    <a:pt x="129" y="120"/>
                    <a:pt x="129" y="120"/>
                    <a:pt x="129" y="120"/>
                  </a:cubicBezTo>
                  <a:cubicBezTo>
                    <a:pt x="130" y="120"/>
                    <a:pt x="130" y="120"/>
                    <a:pt x="130" y="120"/>
                  </a:cubicBezTo>
                  <a:cubicBezTo>
                    <a:pt x="130" y="120"/>
                    <a:pt x="130" y="120"/>
                    <a:pt x="130" y="120"/>
                  </a:cubicBezTo>
                  <a:cubicBezTo>
                    <a:pt x="131" y="119"/>
                    <a:pt x="131" y="119"/>
                    <a:pt x="131" y="119"/>
                  </a:cubicBezTo>
                  <a:cubicBezTo>
                    <a:pt x="132" y="117"/>
                    <a:pt x="132" y="117"/>
                    <a:pt x="132" y="117"/>
                  </a:cubicBezTo>
                  <a:cubicBezTo>
                    <a:pt x="133" y="117"/>
                    <a:pt x="133" y="117"/>
                    <a:pt x="133" y="117"/>
                  </a:cubicBezTo>
                  <a:cubicBezTo>
                    <a:pt x="133" y="117"/>
                    <a:pt x="133" y="117"/>
                    <a:pt x="133" y="117"/>
                  </a:cubicBezTo>
                  <a:cubicBezTo>
                    <a:pt x="133" y="117"/>
                    <a:pt x="133" y="117"/>
                    <a:pt x="133" y="117"/>
                  </a:cubicBezTo>
                  <a:cubicBezTo>
                    <a:pt x="132" y="117"/>
                    <a:pt x="132" y="117"/>
                    <a:pt x="132" y="117"/>
                  </a:cubicBezTo>
                  <a:cubicBezTo>
                    <a:pt x="132" y="116"/>
                    <a:pt x="132" y="116"/>
                    <a:pt x="132" y="116"/>
                  </a:cubicBezTo>
                  <a:cubicBezTo>
                    <a:pt x="133" y="116"/>
                    <a:pt x="133" y="116"/>
                    <a:pt x="133" y="116"/>
                  </a:cubicBezTo>
                  <a:cubicBezTo>
                    <a:pt x="134" y="115"/>
                    <a:pt x="134" y="115"/>
                    <a:pt x="134" y="115"/>
                  </a:cubicBezTo>
                  <a:cubicBezTo>
                    <a:pt x="134" y="115"/>
                    <a:pt x="134" y="115"/>
                    <a:pt x="134" y="115"/>
                  </a:cubicBezTo>
                  <a:cubicBezTo>
                    <a:pt x="135" y="115"/>
                    <a:pt x="135" y="115"/>
                    <a:pt x="135" y="115"/>
                  </a:cubicBezTo>
                  <a:cubicBezTo>
                    <a:pt x="136" y="115"/>
                    <a:pt x="136" y="115"/>
                    <a:pt x="136" y="115"/>
                  </a:cubicBezTo>
                  <a:cubicBezTo>
                    <a:pt x="136" y="115"/>
                    <a:pt x="136" y="115"/>
                    <a:pt x="136" y="115"/>
                  </a:cubicBezTo>
                  <a:cubicBezTo>
                    <a:pt x="136" y="115"/>
                    <a:pt x="136" y="115"/>
                    <a:pt x="136" y="115"/>
                  </a:cubicBezTo>
                  <a:cubicBezTo>
                    <a:pt x="135" y="116"/>
                    <a:pt x="135" y="116"/>
                    <a:pt x="135" y="116"/>
                  </a:cubicBezTo>
                  <a:cubicBezTo>
                    <a:pt x="134" y="116"/>
                    <a:pt x="134" y="116"/>
                    <a:pt x="134" y="116"/>
                  </a:cubicBezTo>
                  <a:cubicBezTo>
                    <a:pt x="134" y="116"/>
                    <a:pt x="134" y="116"/>
                    <a:pt x="134" y="116"/>
                  </a:cubicBezTo>
                  <a:cubicBezTo>
                    <a:pt x="134" y="117"/>
                    <a:pt x="134" y="117"/>
                    <a:pt x="134" y="117"/>
                  </a:cubicBezTo>
                  <a:cubicBezTo>
                    <a:pt x="136" y="116"/>
                    <a:pt x="136" y="116"/>
                    <a:pt x="136" y="116"/>
                  </a:cubicBezTo>
                  <a:cubicBezTo>
                    <a:pt x="138" y="115"/>
                    <a:pt x="138" y="115"/>
                    <a:pt x="138" y="115"/>
                  </a:cubicBezTo>
                  <a:cubicBezTo>
                    <a:pt x="138" y="115"/>
                    <a:pt x="138" y="115"/>
                    <a:pt x="138" y="115"/>
                  </a:cubicBezTo>
                  <a:cubicBezTo>
                    <a:pt x="138" y="115"/>
                    <a:pt x="138" y="115"/>
                    <a:pt x="138" y="115"/>
                  </a:cubicBezTo>
                  <a:cubicBezTo>
                    <a:pt x="139" y="115"/>
                    <a:pt x="139" y="115"/>
                    <a:pt x="139" y="115"/>
                  </a:cubicBezTo>
                  <a:cubicBezTo>
                    <a:pt x="139" y="115"/>
                    <a:pt x="139" y="115"/>
                    <a:pt x="139" y="115"/>
                  </a:cubicBezTo>
                  <a:cubicBezTo>
                    <a:pt x="139" y="115"/>
                    <a:pt x="139" y="116"/>
                    <a:pt x="139" y="116"/>
                  </a:cubicBezTo>
                  <a:cubicBezTo>
                    <a:pt x="139" y="116"/>
                    <a:pt x="140" y="116"/>
                    <a:pt x="140" y="116"/>
                  </a:cubicBezTo>
                  <a:cubicBezTo>
                    <a:pt x="141" y="116"/>
                    <a:pt x="141" y="116"/>
                    <a:pt x="141" y="116"/>
                  </a:cubicBezTo>
                  <a:cubicBezTo>
                    <a:pt x="142" y="116"/>
                    <a:pt x="142" y="116"/>
                    <a:pt x="142" y="116"/>
                  </a:cubicBezTo>
                  <a:cubicBezTo>
                    <a:pt x="144" y="116"/>
                    <a:pt x="144" y="116"/>
                    <a:pt x="144" y="116"/>
                  </a:cubicBezTo>
                  <a:cubicBezTo>
                    <a:pt x="145" y="115"/>
                    <a:pt x="145" y="115"/>
                    <a:pt x="145" y="115"/>
                  </a:cubicBezTo>
                  <a:cubicBezTo>
                    <a:pt x="145" y="115"/>
                    <a:pt x="145" y="115"/>
                    <a:pt x="145" y="115"/>
                  </a:cubicBezTo>
                  <a:cubicBezTo>
                    <a:pt x="144" y="115"/>
                    <a:pt x="144" y="115"/>
                    <a:pt x="144" y="115"/>
                  </a:cubicBezTo>
                  <a:cubicBezTo>
                    <a:pt x="144" y="114"/>
                    <a:pt x="144" y="114"/>
                    <a:pt x="144" y="114"/>
                  </a:cubicBezTo>
                  <a:cubicBezTo>
                    <a:pt x="146" y="113"/>
                    <a:pt x="146" y="113"/>
                    <a:pt x="146" y="113"/>
                  </a:cubicBezTo>
                  <a:cubicBezTo>
                    <a:pt x="148" y="112"/>
                    <a:pt x="148" y="112"/>
                    <a:pt x="148" y="112"/>
                  </a:cubicBezTo>
                  <a:cubicBezTo>
                    <a:pt x="149" y="112"/>
                    <a:pt x="149" y="112"/>
                    <a:pt x="149" y="112"/>
                  </a:cubicBezTo>
                  <a:cubicBezTo>
                    <a:pt x="149" y="111"/>
                    <a:pt x="149" y="111"/>
                    <a:pt x="149" y="111"/>
                  </a:cubicBezTo>
                  <a:cubicBezTo>
                    <a:pt x="149" y="111"/>
                    <a:pt x="149" y="111"/>
                    <a:pt x="149" y="111"/>
                  </a:cubicBezTo>
                  <a:cubicBezTo>
                    <a:pt x="148" y="110"/>
                    <a:pt x="148" y="110"/>
                    <a:pt x="148" y="110"/>
                  </a:cubicBezTo>
                  <a:cubicBezTo>
                    <a:pt x="149" y="109"/>
                    <a:pt x="149" y="109"/>
                    <a:pt x="149" y="109"/>
                  </a:cubicBezTo>
                  <a:cubicBezTo>
                    <a:pt x="149" y="108"/>
                    <a:pt x="149" y="108"/>
                    <a:pt x="149" y="108"/>
                  </a:cubicBezTo>
                  <a:cubicBezTo>
                    <a:pt x="149" y="107"/>
                    <a:pt x="149" y="107"/>
                    <a:pt x="149" y="107"/>
                  </a:cubicBezTo>
                  <a:cubicBezTo>
                    <a:pt x="150" y="107"/>
                    <a:pt x="150" y="107"/>
                    <a:pt x="150" y="107"/>
                  </a:cubicBezTo>
                  <a:cubicBezTo>
                    <a:pt x="151" y="106"/>
                    <a:pt x="151" y="106"/>
                    <a:pt x="151" y="106"/>
                  </a:cubicBezTo>
                  <a:cubicBezTo>
                    <a:pt x="151" y="106"/>
                    <a:pt x="151" y="106"/>
                    <a:pt x="151" y="106"/>
                  </a:cubicBezTo>
                  <a:cubicBezTo>
                    <a:pt x="151" y="105"/>
                    <a:pt x="151" y="105"/>
                    <a:pt x="151" y="105"/>
                  </a:cubicBezTo>
                  <a:cubicBezTo>
                    <a:pt x="152" y="104"/>
                    <a:pt x="152" y="104"/>
                    <a:pt x="152" y="104"/>
                  </a:cubicBezTo>
                  <a:cubicBezTo>
                    <a:pt x="154" y="102"/>
                    <a:pt x="154" y="102"/>
                    <a:pt x="154" y="102"/>
                  </a:cubicBezTo>
                  <a:cubicBezTo>
                    <a:pt x="154" y="101"/>
                    <a:pt x="154" y="101"/>
                    <a:pt x="154" y="101"/>
                  </a:cubicBezTo>
                  <a:cubicBezTo>
                    <a:pt x="153" y="98"/>
                    <a:pt x="153" y="98"/>
                    <a:pt x="153" y="98"/>
                  </a:cubicBezTo>
                  <a:cubicBezTo>
                    <a:pt x="153" y="98"/>
                    <a:pt x="153" y="98"/>
                    <a:pt x="153" y="98"/>
                  </a:cubicBezTo>
                  <a:cubicBezTo>
                    <a:pt x="153" y="96"/>
                    <a:pt x="153" y="96"/>
                    <a:pt x="153" y="96"/>
                  </a:cubicBezTo>
                  <a:cubicBezTo>
                    <a:pt x="154" y="96"/>
                    <a:pt x="154" y="96"/>
                    <a:pt x="154" y="96"/>
                  </a:cubicBezTo>
                  <a:cubicBezTo>
                    <a:pt x="154" y="95"/>
                    <a:pt x="154" y="95"/>
                    <a:pt x="154" y="95"/>
                  </a:cubicBezTo>
                  <a:cubicBezTo>
                    <a:pt x="155" y="94"/>
                    <a:pt x="155" y="94"/>
                    <a:pt x="155" y="94"/>
                  </a:cubicBezTo>
                  <a:cubicBezTo>
                    <a:pt x="155" y="94"/>
                    <a:pt x="155" y="94"/>
                    <a:pt x="155" y="94"/>
                  </a:cubicBezTo>
                  <a:cubicBezTo>
                    <a:pt x="155" y="92"/>
                    <a:pt x="155" y="92"/>
                    <a:pt x="155" y="92"/>
                  </a:cubicBezTo>
                  <a:cubicBezTo>
                    <a:pt x="156" y="91"/>
                    <a:pt x="156" y="91"/>
                    <a:pt x="156" y="91"/>
                  </a:cubicBezTo>
                  <a:cubicBezTo>
                    <a:pt x="156" y="89"/>
                    <a:pt x="156" y="89"/>
                    <a:pt x="156" y="89"/>
                  </a:cubicBezTo>
                  <a:cubicBezTo>
                    <a:pt x="156" y="88"/>
                    <a:pt x="156" y="88"/>
                    <a:pt x="156" y="88"/>
                  </a:cubicBezTo>
                  <a:cubicBezTo>
                    <a:pt x="156" y="88"/>
                    <a:pt x="156" y="88"/>
                    <a:pt x="156" y="88"/>
                  </a:cubicBezTo>
                  <a:cubicBezTo>
                    <a:pt x="156" y="86"/>
                    <a:pt x="156" y="86"/>
                    <a:pt x="156" y="86"/>
                  </a:cubicBezTo>
                  <a:cubicBezTo>
                    <a:pt x="156" y="81"/>
                    <a:pt x="156" y="81"/>
                    <a:pt x="156" y="81"/>
                  </a:cubicBezTo>
                  <a:cubicBezTo>
                    <a:pt x="156" y="80"/>
                    <a:pt x="156" y="80"/>
                    <a:pt x="156" y="80"/>
                  </a:cubicBezTo>
                  <a:cubicBezTo>
                    <a:pt x="156" y="79"/>
                    <a:pt x="156" y="79"/>
                    <a:pt x="156" y="79"/>
                  </a:cubicBezTo>
                  <a:cubicBezTo>
                    <a:pt x="156" y="78"/>
                    <a:pt x="156" y="78"/>
                    <a:pt x="156" y="78"/>
                  </a:cubicBezTo>
                  <a:cubicBezTo>
                    <a:pt x="156" y="79"/>
                    <a:pt x="156" y="79"/>
                    <a:pt x="156" y="79"/>
                  </a:cubicBezTo>
                  <a:cubicBezTo>
                    <a:pt x="155" y="78"/>
                    <a:pt x="155" y="78"/>
                    <a:pt x="155" y="78"/>
                  </a:cubicBezTo>
                  <a:cubicBezTo>
                    <a:pt x="155" y="78"/>
                    <a:pt x="155" y="78"/>
                    <a:pt x="155" y="78"/>
                  </a:cubicBezTo>
                  <a:cubicBezTo>
                    <a:pt x="156" y="77"/>
                    <a:pt x="156" y="77"/>
                    <a:pt x="156" y="77"/>
                  </a:cubicBezTo>
                  <a:cubicBezTo>
                    <a:pt x="156" y="76"/>
                    <a:pt x="156" y="76"/>
                    <a:pt x="156" y="76"/>
                  </a:cubicBezTo>
                  <a:cubicBezTo>
                    <a:pt x="156" y="75"/>
                    <a:pt x="156" y="75"/>
                    <a:pt x="156" y="75"/>
                  </a:cubicBezTo>
                  <a:cubicBezTo>
                    <a:pt x="156" y="75"/>
                    <a:pt x="156" y="75"/>
                    <a:pt x="156" y="75"/>
                  </a:cubicBezTo>
                  <a:cubicBezTo>
                    <a:pt x="156" y="74"/>
                    <a:pt x="156" y="74"/>
                    <a:pt x="156" y="74"/>
                  </a:cubicBezTo>
                  <a:cubicBezTo>
                    <a:pt x="156" y="73"/>
                    <a:pt x="156" y="73"/>
                    <a:pt x="156" y="73"/>
                  </a:cubicBezTo>
                  <a:cubicBezTo>
                    <a:pt x="155" y="73"/>
                    <a:pt x="155" y="73"/>
                    <a:pt x="155" y="73"/>
                  </a:cubicBezTo>
                  <a:cubicBezTo>
                    <a:pt x="155" y="73"/>
                    <a:pt x="155" y="73"/>
                    <a:pt x="155" y="73"/>
                  </a:cubicBezTo>
                  <a:cubicBezTo>
                    <a:pt x="155" y="72"/>
                    <a:pt x="155" y="72"/>
                    <a:pt x="155" y="72"/>
                  </a:cubicBezTo>
                  <a:cubicBezTo>
                    <a:pt x="155" y="73"/>
                    <a:pt x="155" y="73"/>
                    <a:pt x="155" y="73"/>
                  </a:cubicBezTo>
                  <a:cubicBezTo>
                    <a:pt x="156" y="73"/>
                    <a:pt x="156" y="73"/>
                    <a:pt x="156" y="73"/>
                  </a:cubicBezTo>
                  <a:cubicBezTo>
                    <a:pt x="157" y="73"/>
                    <a:pt x="157" y="73"/>
                    <a:pt x="157" y="73"/>
                  </a:cubicBezTo>
                  <a:cubicBezTo>
                    <a:pt x="157" y="72"/>
                    <a:pt x="157" y="72"/>
                    <a:pt x="157" y="72"/>
                  </a:cubicBezTo>
                  <a:cubicBezTo>
                    <a:pt x="157" y="72"/>
                    <a:pt x="157" y="72"/>
                    <a:pt x="157" y="72"/>
                  </a:cubicBezTo>
                  <a:cubicBezTo>
                    <a:pt x="158" y="73"/>
                    <a:pt x="158" y="73"/>
                    <a:pt x="158" y="73"/>
                  </a:cubicBezTo>
                  <a:cubicBezTo>
                    <a:pt x="158" y="73"/>
                    <a:pt x="158" y="73"/>
                    <a:pt x="158" y="73"/>
                  </a:cubicBezTo>
                  <a:cubicBezTo>
                    <a:pt x="158" y="74"/>
                    <a:pt x="158" y="74"/>
                    <a:pt x="158" y="74"/>
                  </a:cubicBezTo>
                  <a:cubicBezTo>
                    <a:pt x="157" y="74"/>
                    <a:pt x="157" y="74"/>
                    <a:pt x="157" y="74"/>
                  </a:cubicBezTo>
                  <a:cubicBezTo>
                    <a:pt x="157" y="75"/>
                    <a:pt x="157" y="75"/>
                    <a:pt x="157" y="75"/>
                  </a:cubicBezTo>
                  <a:cubicBezTo>
                    <a:pt x="157" y="75"/>
                    <a:pt x="157" y="75"/>
                    <a:pt x="157" y="75"/>
                  </a:cubicBezTo>
                  <a:cubicBezTo>
                    <a:pt x="158" y="74"/>
                    <a:pt x="158" y="74"/>
                    <a:pt x="158" y="74"/>
                  </a:cubicBezTo>
                  <a:cubicBezTo>
                    <a:pt x="159" y="73"/>
                    <a:pt x="159" y="73"/>
                    <a:pt x="159" y="73"/>
                  </a:cubicBezTo>
                  <a:cubicBezTo>
                    <a:pt x="161" y="71"/>
                    <a:pt x="161" y="71"/>
                    <a:pt x="161" y="71"/>
                  </a:cubicBezTo>
                  <a:cubicBezTo>
                    <a:pt x="162" y="70"/>
                    <a:pt x="162" y="70"/>
                    <a:pt x="162" y="70"/>
                  </a:cubicBezTo>
                  <a:cubicBezTo>
                    <a:pt x="162" y="69"/>
                    <a:pt x="162" y="69"/>
                    <a:pt x="162" y="69"/>
                  </a:cubicBezTo>
                  <a:cubicBezTo>
                    <a:pt x="162" y="68"/>
                    <a:pt x="162" y="68"/>
                    <a:pt x="162" y="68"/>
                  </a:cubicBezTo>
                  <a:cubicBezTo>
                    <a:pt x="163" y="67"/>
                    <a:pt x="163" y="67"/>
                    <a:pt x="163" y="67"/>
                  </a:cubicBezTo>
                  <a:cubicBezTo>
                    <a:pt x="164" y="66"/>
                    <a:pt x="164" y="66"/>
                    <a:pt x="164" y="66"/>
                  </a:cubicBezTo>
                  <a:cubicBezTo>
                    <a:pt x="166" y="64"/>
                    <a:pt x="166" y="64"/>
                    <a:pt x="166" y="64"/>
                  </a:cubicBezTo>
                  <a:cubicBezTo>
                    <a:pt x="166" y="64"/>
                    <a:pt x="166" y="64"/>
                    <a:pt x="166" y="64"/>
                  </a:cubicBezTo>
                  <a:cubicBezTo>
                    <a:pt x="167" y="64"/>
                    <a:pt x="167" y="64"/>
                    <a:pt x="167" y="64"/>
                  </a:cubicBezTo>
                  <a:cubicBezTo>
                    <a:pt x="167" y="63"/>
                    <a:pt x="167" y="63"/>
                    <a:pt x="167" y="63"/>
                  </a:cubicBezTo>
                  <a:cubicBezTo>
                    <a:pt x="169" y="61"/>
                    <a:pt x="169" y="61"/>
                    <a:pt x="169" y="61"/>
                  </a:cubicBezTo>
                  <a:cubicBezTo>
                    <a:pt x="171" y="59"/>
                    <a:pt x="171" y="59"/>
                    <a:pt x="171" y="59"/>
                  </a:cubicBezTo>
                  <a:cubicBezTo>
                    <a:pt x="172" y="58"/>
                    <a:pt x="172" y="58"/>
                    <a:pt x="172" y="58"/>
                  </a:cubicBezTo>
                  <a:cubicBezTo>
                    <a:pt x="173" y="56"/>
                    <a:pt x="173" y="56"/>
                    <a:pt x="173" y="56"/>
                  </a:cubicBezTo>
                  <a:cubicBezTo>
                    <a:pt x="173" y="55"/>
                    <a:pt x="173" y="55"/>
                    <a:pt x="173" y="55"/>
                  </a:cubicBezTo>
                  <a:cubicBezTo>
                    <a:pt x="174" y="55"/>
                    <a:pt x="174" y="55"/>
                    <a:pt x="174" y="55"/>
                  </a:cubicBezTo>
                  <a:cubicBezTo>
                    <a:pt x="174" y="54"/>
                    <a:pt x="174" y="54"/>
                    <a:pt x="174" y="54"/>
                  </a:cubicBezTo>
                  <a:cubicBezTo>
                    <a:pt x="173" y="53"/>
                    <a:pt x="173" y="53"/>
                    <a:pt x="173" y="53"/>
                  </a:cubicBezTo>
                  <a:cubicBezTo>
                    <a:pt x="173" y="52"/>
                    <a:pt x="173" y="52"/>
                    <a:pt x="173" y="52"/>
                  </a:cubicBezTo>
                  <a:cubicBezTo>
                    <a:pt x="174" y="52"/>
                    <a:pt x="174" y="52"/>
                    <a:pt x="174" y="52"/>
                  </a:cubicBezTo>
                  <a:cubicBezTo>
                    <a:pt x="174" y="50"/>
                    <a:pt x="174" y="50"/>
                    <a:pt x="174" y="50"/>
                  </a:cubicBezTo>
                  <a:cubicBezTo>
                    <a:pt x="173" y="50"/>
                    <a:pt x="173" y="50"/>
                    <a:pt x="173" y="50"/>
                  </a:cubicBezTo>
                  <a:cubicBezTo>
                    <a:pt x="173" y="49"/>
                    <a:pt x="173" y="49"/>
                    <a:pt x="173" y="49"/>
                  </a:cubicBezTo>
                  <a:cubicBezTo>
                    <a:pt x="171" y="46"/>
                    <a:pt x="171" y="46"/>
                    <a:pt x="171" y="46"/>
                  </a:cubicBezTo>
                  <a:cubicBezTo>
                    <a:pt x="171" y="45"/>
                    <a:pt x="171" y="45"/>
                    <a:pt x="171" y="45"/>
                  </a:cubicBezTo>
                  <a:cubicBezTo>
                    <a:pt x="171" y="43"/>
                    <a:pt x="171" y="43"/>
                    <a:pt x="171" y="43"/>
                  </a:cubicBezTo>
                  <a:cubicBezTo>
                    <a:pt x="168" y="42"/>
                    <a:pt x="168" y="42"/>
                    <a:pt x="168" y="42"/>
                  </a:cubicBezTo>
                  <a:cubicBezTo>
                    <a:pt x="167" y="42"/>
                    <a:pt x="167" y="42"/>
                    <a:pt x="167" y="42"/>
                  </a:cubicBezTo>
                  <a:cubicBezTo>
                    <a:pt x="165" y="43"/>
                    <a:pt x="165" y="43"/>
                    <a:pt x="165" y="43"/>
                  </a:cubicBezTo>
                  <a:cubicBezTo>
                    <a:pt x="164" y="42"/>
                    <a:pt x="164" y="42"/>
                    <a:pt x="164" y="42"/>
                  </a:cubicBezTo>
                  <a:cubicBezTo>
                    <a:pt x="164" y="41"/>
                    <a:pt x="164" y="41"/>
                    <a:pt x="164" y="41"/>
                  </a:cubicBezTo>
                  <a:cubicBezTo>
                    <a:pt x="163" y="40"/>
                    <a:pt x="163" y="40"/>
                    <a:pt x="163" y="40"/>
                  </a:cubicBezTo>
                  <a:cubicBezTo>
                    <a:pt x="161" y="40"/>
                    <a:pt x="161" y="40"/>
                    <a:pt x="161" y="40"/>
                  </a:cubicBezTo>
                  <a:cubicBezTo>
                    <a:pt x="160" y="40"/>
                    <a:pt x="160" y="40"/>
                    <a:pt x="160" y="40"/>
                  </a:cubicBezTo>
                  <a:cubicBezTo>
                    <a:pt x="158" y="38"/>
                    <a:pt x="158" y="38"/>
                    <a:pt x="158" y="38"/>
                  </a:cubicBezTo>
                  <a:cubicBezTo>
                    <a:pt x="157" y="36"/>
                    <a:pt x="157" y="36"/>
                    <a:pt x="157" y="36"/>
                  </a:cubicBezTo>
                  <a:cubicBezTo>
                    <a:pt x="156" y="36"/>
                    <a:pt x="156" y="36"/>
                    <a:pt x="156" y="36"/>
                  </a:cubicBezTo>
                  <a:cubicBezTo>
                    <a:pt x="155" y="35"/>
                    <a:pt x="155" y="35"/>
                    <a:pt x="155" y="35"/>
                  </a:cubicBezTo>
                  <a:cubicBezTo>
                    <a:pt x="154" y="35"/>
                    <a:pt x="154" y="35"/>
                    <a:pt x="154" y="35"/>
                  </a:cubicBezTo>
                  <a:cubicBezTo>
                    <a:pt x="151" y="33"/>
                    <a:pt x="151" y="33"/>
                    <a:pt x="151" y="33"/>
                  </a:cubicBezTo>
                  <a:cubicBezTo>
                    <a:pt x="150" y="33"/>
                    <a:pt x="150" y="33"/>
                    <a:pt x="150" y="33"/>
                  </a:cubicBezTo>
                  <a:cubicBezTo>
                    <a:pt x="149" y="33"/>
                    <a:pt x="149" y="33"/>
                    <a:pt x="149" y="33"/>
                  </a:cubicBezTo>
                  <a:cubicBezTo>
                    <a:pt x="148" y="33"/>
                    <a:pt x="148" y="33"/>
                    <a:pt x="148" y="33"/>
                  </a:cubicBezTo>
                  <a:cubicBezTo>
                    <a:pt x="147" y="33"/>
                    <a:pt x="147" y="33"/>
                    <a:pt x="147" y="33"/>
                  </a:cubicBezTo>
                  <a:cubicBezTo>
                    <a:pt x="146" y="33"/>
                    <a:pt x="146" y="33"/>
                    <a:pt x="146" y="33"/>
                  </a:cubicBezTo>
                  <a:cubicBezTo>
                    <a:pt x="145" y="33"/>
                    <a:pt x="145" y="33"/>
                    <a:pt x="145" y="33"/>
                  </a:cubicBezTo>
                  <a:cubicBezTo>
                    <a:pt x="145" y="33"/>
                    <a:pt x="145" y="33"/>
                    <a:pt x="145" y="33"/>
                  </a:cubicBezTo>
                  <a:cubicBezTo>
                    <a:pt x="144" y="33"/>
                    <a:pt x="144" y="33"/>
                    <a:pt x="144" y="33"/>
                  </a:cubicBezTo>
                  <a:cubicBezTo>
                    <a:pt x="143" y="32"/>
                    <a:pt x="143" y="32"/>
                    <a:pt x="143" y="32"/>
                  </a:cubicBezTo>
                  <a:cubicBezTo>
                    <a:pt x="143" y="33"/>
                    <a:pt x="143" y="33"/>
                    <a:pt x="143" y="33"/>
                  </a:cubicBezTo>
                  <a:cubicBezTo>
                    <a:pt x="142" y="32"/>
                    <a:pt x="142" y="32"/>
                    <a:pt x="142" y="32"/>
                  </a:cubicBezTo>
                  <a:cubicBezTo>
                    <a:pt x="142" y="33"/>
                    <a:pt x="142" y="33"/>
                    <a:pt x="142" y="33"/>
                  </a:cubicBezTo>
                  <a:cubicBezTo>
                    <a:pt x="142" y="33"/>
                    <a:pt x="142" y="33"/>
                    <a:pt x="142" y="33"/>
                  </a:cubicBezTo>
                  <a:cubicBezTo>
                    <a:pt x="141" y="33"/>
                    <a:pt x="141" y="33"/>
                    <a:pt x="141" y="33"/>
                  </a:cubicBezTo>
                  <a:cubicBezTo>
                    <a:pt x="141" y="32"/>
                    <a:pt x="141" y="32"/>
                    <a:pt x="141" y="32"/>
                  </a:cubicBezTo>
                  <a:cubicBezTo>
                    <a:pt x="141" y="32"/>
                    <a:pt x="141" y="32"/>
                    <a:pt x="141" y="32"/>
                  </a:cubicBezTo>
                  <a:cubicBezTo>
                    <a:pt x="141" y="32"/>
                    <a:pt x="141" y="32"/>
                    <a:pt x="141" y="32"/>
                  </a:cubicBezTo>
                  <a:cubicBezTo>
                    <a:pt x="141" y="33"/>
                    <a:pt x="141" y="33"/>
                    <a:pt x="141" y="33"/>
                  </a:cubicBezTo>
                  <a:cubicBezTo>
                    <a:pt x="139" y="32"/>
                    <a:pt x="139" y="32"/>
                    <a:pt x="139" y="32"/>
                  </a:cubicBezTo>
                  <a:cubicBezTo>
                    <a:pt x="139" y="32"/>
                    <a:pt x="139" y="32"/>
                    <a:pt x="139" y="32"/>
                  </a:cubicBezTo>
                  <a:cubicBezTo>
                    <a:pt x="138" y="32"/>
                    <a:pt x="138" y="32"/>
                    <a:pt x="138" y="32"/>
                  </a:cubicBezTo>
                  <a:cubicBezTo>
                    <a:pt x="135" y="31"/>
                    <a:pt x="135" y="31"/>
                    <a:pt x="135" y="31"/>
                  </a:cubicBezTo>
                  <a:cubicBezTo>
                    <a:pt x="134" y="31"/>
                    <a:pt x="134" y="31"/>
                    <a:pt x="134" y="31"/>
                  </a:cubicBezTo>
                  <a:cubicBezTo>
                    <a:pt x="134" y="31"/>
                    <a:pt x="134" y="31"/>
                    <a:pt x="134" y="31"/>
                  </a:cubicBezTo>
                  <a:cubicBezTo>
                    <a:pt x="134" y="32"/>
                    <a:pt x="134" y="32"/>
                    <a:pt x="134" y="32"/>
                  </a:cubicBezTo>
                  <a:cubicBezTo>
                    <a:pt x="134" y="32"/>
                    <a:pt x="134" y="32"/>
                    <a:pt x="134" y="32"/>
                  </a:cubicBezTo>
                  <a:cubicBezTo>
                    <a:pt x="134" y="32"/>
                    <a:pt x="134" y="32"/>
                    <a:pt x="134" y="32"/>
                  </a:cubicBezTo>
                  <a:cubicBezTo>
                    <a:pt x="134" y="32"/>
                    <a:pt x="134" y="32"/>
                    <a:pt x="134" y="32"/>
                  </a:cubicBezTo>
                  <a:cubicBezTo>
                    <a:pt x="133" y="32"/>
                    <a:pt x="133" y="32"/>
                    <a:pt x="133" y="32"/>
                  </a:cubicBezTo>
                  <a:cubicBezTo>
                    <a:pt x="133" y="32"/>
                    <a:pt x="133" y="32"/>
                    <a:pt x="133" y="32"/>
                  </a:cubicBezTo>
                  <a:cubicBezTo>
                    <a:pt x="132" y="33"/>
                    <a:pt x="132" y="33"/>
                    <a:pt x="132" y="33"/>
                  </a:cubicBezTo>
                  <a:cubicBezTo>
                    <a:pt x="132" y="34"/>
                    <a:pt x="132" y="34"/>
                    <a:pt x="132" y="34"/>
                  </a:cubicBezTo>
                  <a:cubicBezTo>
                    <a:pt x="132" y="33"/>
                    <a:pt x="132" y="33"/>
                    <a:pt x="132" y="33"/>
                  </a:cubicBezTo>
                  <a:cubicBezTo>
                    <a:pt x="131" y="33"/>
                    <a:pt x="131" y="33"/>
                    <a:pt x="131" y="33"/>
                  </a:cubicBezTo>
                  <a:cubicBezTo>
                    <a:pt x="131" y="33"/>
                    <a:pt x="131" y="33"/>
                    <a:pt x="131" y="33"/>
                  </a:cubicBezTo>
                  <a:cubicBezTo>
                    <a:pt x="131" y="33"/>
                    <a:pt x="131" y="33"/>
                    <a:pt x="131" y="33"/>
                  </a:cubicBezTo>
                  <a:cubicBezTo>
                    <a:pt x="130" y="35"/>
                    <a:pt x="130" y="35"/>
                    <a:pt x="130" y="35"/>
                  </a:cubicBezTo>
                  <a:cubicBezTo>
                    <a:pt x="130" y="36"/>
                    <a:pt x="130" y="36"/>
                    <a:pt x="130" y="36"/>
                  </a:cubicBezTo>
                  <a:cubicBezTo>
                    <a:pt x="130" y="35"/>
                    <a:pt x="130" y="35"/>
                    <a:pt x="130" y="35"/>
                  </a:cubicBezTo>
                  <a:cubicBezTo>
                    <a:pt x="130" y="34"/>
                    <a:pt x="130" y="34"/>
                    <a:pt x="130" y="34"/>
                  </a:cubicBezTo>
                  <a:cubicBezTo>
                    <a:pt x="130" y="33"/>
                    <a:pt x="130" y="33"/>
                    <a:pt x="130" y="33"/>
                  </a:cubicBezTo>
                  <a:cubicBezTo>
                    <a:pt x="131" y="32"/>
                    <a:pt x="131" y="32"/>
                    <a:pt x="131" y="32"/>
                  </a:cubicBezTo>
                  <a:cubicBezTo>
                    <a:pt x="131" y="31"/>
                    <a:pt x="131" y="31"/>
                    <a:pt x="131" y="31"/>
                  </a:cubicBezTo>
                  <a:cubicBezTo>
                    <a:pt x="131" y="31"/>
                    <a:pt x="131" y="31"/>
                    <a:pt x="131" y="31"/>
                  </a:cubicBezTo>
                  <a:cubicBezTo>
                    <a:pt x="130" y="31"/>
                    <a:pt x="130" y="31"/>
                    <a:pt x="130" y="31"/>
                  </a:cubicBezTo>
                  <a:cubicBezTo>
                    <a:pt x="131" y="30"/>
                    <a:pt x="131" y="30"/>
                    <a:pt x="131" y="30"/>
                  </a:cubicBezTo>
                  <a:cubicBezTo>
                    <a:pt x="130" y="29"/>
                    <a:pt x="130" y="29"/>
                    <a:pt x="130" y="29"/>
                  </a:cubicBezTo>
                  <a:cubicBezTo>
                    <a:pt x="129" y="28"/>
                    <a:pt x="129" y="28"/>
                    <a:pt x="129" y="28"/>
                  </a:cubicBezTo>
                  <a:cubicBezTo>
                    <a:pt x="128" y="28"/>
                    <a:pt x="128" y="28"/>
                    <a:pt x="128" y="28"/>
                  </a:cubicBezTo>
                  <a:cubicBezTo>
                    <a:pt x="127" y="28"/>
                    <a:pt x="127" y="28"/>
                    <a:pt x="127" y="28"/>
                  </a:cubicBezTo>
                  <a:cubicBezTo>
                    <a:pt x="127" y="28"/>
                    <a:pt x="127" y="28"/>
                    <a:pt x="127" y="28"/>
                  </a:cubicBezTo>
                  <a:cubicBezTo>
                    <a:pt x="126" y="29"/>
                    <a:pt x="126" y="29"/>
                    <a:pt x="126" y="29"/>
                  </a:cubicBezTo>
                  <a:cubicBezTo>
                    <a:pt x="126" y="28"/>
                    <a:pt x="126" y="28"/>
                    <a:pt x="126" y="28"/>
                  </a:cubicBezTo>
                  <a:cubicBezTo>
                    <a:pt x="125" y="28"/>
                    <a:pt x="125" y="28"/>
                    <a:pt x="125" y="28"/>
                  </a:cubicBezTo>
                  <a:cubicBezTo>
                    <a:pt x="125" y="27"/>
                    <a:pt x="125" y="27"/>
                    <a:pt x="125" y="27"/>
                  </a:cubicBezTo>
                  <a:cubicBezTo>
                    <a:pt x="125" y="27"/>
                    <a:pt x="125" y="27"/>
                    <a:pt x="125" y="27"/>
                  </a:cubicBezTo>
                  <a:cubicBezTo>
                    <a:pt x="124" y="27"/>
                    <a:pt x="124" y="27"/>
                    <a:pt x="124" y="27"/>
                  </a:cubicBezTo>
                  <a:cubicBezTo>
                    <a:pt x="124" y="27"/>
                    <a:pt x="124" y="27"/>
                    <a:pt x="124" y="27"/>
                  </a:cubicBezTo>
                  <a:cubicBezTo>
                    <a:pt x="123" y="26"/>
                    <a:pt x="123" y="26"/>
                    <a:pt x="123" y="26"/>
                  </a:cubicBezTo>
                  <a:cubicBezTo>
                    <a:pt x="123" y="27"/>
                    <a:pt x="123" y="27"/>
                    <a:pt x="123" y="27"/>
                  </a:cubicBezTo>
                  <a:cubicBezTo>
                    <a:pt x="123" y="26"/>
                    <a:pt x="123" y="26"/>
                    <a:pt x="123" y="26"/>
                  </a:cubicBezTo>
                  <a:cubicBezTo>
                    <a:pt x="122" y="26"/>
                    <a:pt x="122" y="26"/>
                    <a:pt x="122" y="26"/>
                  </a:cubicBezTo>
                  <a:cubicBezTo>
                    <a:pt x="122" y="26"/>
                    <a:pt x="122" y="26"/>
                    <a:pt x="122" y="26"/>
                  </a:cubicBezTo>
                  <a:cubicBezTo>
                    <a:pt x="121" y="26"/>
                    <a:pt x="121" y="26"/>
                    <a:pt x="121" y="26"/>
                  </a:cubicBezTo>
                  <a:cubicBezTo>
                    <a:pt x="120" y="25"/>
                    <a:pt x="120" y="25"/>
                    <a:pt x="120" y="25"/>
                  </a:cubicBezTo>
                  <a:cubicBezTo>
                    <a:pt x="119" y="25"/>
                    <a:pt x="119" y="25"/>
                    <a:pt x="119" y="25"/>
                  </a:cubicBezTo>
                  <a:cubicBezTo>
                    <a:pt x="119" y="25"/>
                    <a:pt x="119" y="25"/>
                    <a:pt x="119" y="25"/>
                  </a:cubicBezTo>
                  <a:cubicBezTo>
                    <a:pt x="119" y="25"/>
                    <a:pt x="119" y="25"/>
                    <a:pt x="119" y="25"/>
                  </a:cubicBezTo>
                  <a:cubicBezTo>
                    <a:pt x="118" y="25"/>
                    <a:pt x="118" y="25"/>
                    <a:pt x="118" y="25"/>
                  </a:cubicBezTo>
                  <a:cubicBezTo>
                    <a:pt x="117" y="25"/>
                    <a:pt x="117" y="25"/>
                    <a:pt x="117" y="25"/>
                  </a:cubicBezTo>
                  <a:cubicBezTo>
                    <a:pt x="117" y="25"/>
                    <a:pt x="117" y="25"/>
                    <a:pt x="117" y="25"/>
                  </a:cubicBezTo>
                  <a:cubicBezTo>
                    <a:pt x="117" y="25"/>
                    <a:pt x="117" y="25"/>
                    <a:pt x="117" y="25"/>
                  </a:cubicBezTo>
                  <a:cubicBezTo>
                    <a:pt x="116" y="25"/>
                    <a:pt x="116" y="25"/>
                    <a:pt x="116" y="25"/>
                  </a:cubicBezTo>
                  <a:cubicBezTo>
                    <a:pt x="115" y="25"/>
                    <a:pt x="115" y="25"/>
                    <a:pt x="115" y="25"/>
                  </a:cubicBezTo>
                  <a:cubicBezTo>
                    <a:pt x="115" y="25"/>
                    <a:pt x="115" y="25"/>
                    <a:pt x="115" y="25"/>
                  </a:cubicBezTo>
                  <a:cubicBezTo>
                    <a:pt x="114" y="26"/>
                    <a:pt x="114" y="26"/>
                    <a:pt x="114" y="26"/>
                  </a:cubicBezTo>
                  <a:cubicBezTo>
                    <a:pt x="114" y="26"/>
                    <a:pt x="114" y="26"/>
                    <a:pt x="114" y="26"/>
                  </a:cubicBezTo>
                  <a:cubicBezTo>
                    <a:pt x="113" y="27"/>
                    <a:pt x="113" y="27"/>
                    <a:pt x="113" y="27"/>
                  </a:cubicBezTo>
                  <a:cubicBezTo>
                    <a:pt x="112" y="28"/>
                    <a:pt x="112" y="28"/>
                    <a:pt x="112" y="28"/>
                  </a:cubicBezTo>
                  <a:cubicBezTo>
                    <a:pt x="110" y="29"/>
                    <a:pt x="110" y="29"/>
                    <a:pt x="110" y="29"/>
                  </a:cubicBezTo>
                  <a:cubicBezTo>
                    <a:pt x="110" y="30"/>
                    <a:pt x="110" y="30"/>
                    <a:pt x="110" y="30"/>
                  </a:cubicBezTo>
                  <a:cubicBezTo>
                    <a:pt x="109" y="31"/>
                    <a:pt x="109" y="31"/>
                    <a:pt x="109" y="31"/>
                  </a:cubicBezTo>
                  <a:cubicBezTo>
                    <a:pt x="109" y="32"/>
                    <a:pt x="109" y="32"/>
                    <a:pt x="109" y="32"/>
                  </a:cubicBezTo>
                  <a:cubicBezTo>
                    <a:pt x="108" y="32"/>
                    <a:pt x="108" y="32"/>
                    <a:pt x="108" y="32"/>
                  </a:cubicBezTo>
                  <a:cubicBezTo>
                    <a:pt x="108" y="33"/>
                    <a:pt x="108" y="33"/>
                    <a:pt x="108" y="33"/>
                  </a:cubicBezTo>
                  <a:cubicBezTo>
                    <a:pt x="108" y="33"/>
                    <a:pt x="108" y="33"/>
                    <a:pt x="108" y="33"/>
                  </a:cubicBezTo>
                  <a:cubicBezTo>
                    <a:pt x="108" y="34"/>
                    <a:pt x="108" y="34"/>
                    <a:pt x="108" y="34"/>
                  </a:cubicBezTo>
                  <a:cubicBezTo>
                    <a:pt x="108" y="36"/>
                    <a:pt x="108" y="36"/>
                    <a:pt x="108" y="36"/>
                  </a:cubicBezTo>
                  <a:cubicBezTo>
                    <a:pt x="107" y="35"/>
                    <a:pt x="107" y="35"/>
                    <a:pt x="107" y="35"/>
                  </a:cubicBezTo>
                  <a:cubicBezTo>
                    <a:pt x="107" y="34"/>
                    <a:pt x="107" y="34"/>
                    <a:pt x="107" y="34"/>
                  </a:cubicBezTo>
                  <a:cubicBezTo>
                    <a:pt x="107" y="33"/>
                    <a:pt x="107" y="33"/>
                    <a:pt x="107" y="33"/>
                  </a:cubicBezTo>
                  <a:cubicBezTo>
                    <a:pt x="108" y="33"/>
                    <a:pt x="108" y="33"/>
                    <a:pt x="108" y="33"/>
                  </a:cubicBezTo>
                  <a:cubicBezTo>
                    <a:pt x="108" y="32"/>
                    <a:pt x="108" y="32"/>
                    <a:pt x="108" y="32"/>
                  </a:cubicBezTo>
                  <a:cubicBezTo>
                    <a:pt x="108" y="31"/>
                    <a:pt x="108" y="31"/>
                    <a:pt x="108" y="31"/>
                  </a:cubicBezTo>
                  <a:cubicBezTo>
                    <a:pt x="108" y="30"/>
                    <a:pt x="108" y="30"/>
                    <a:pt x="108" y="30"/>
                  </a:cubicBezTo>
                  <a:cubicBezTo>
                    <a:pt x="108" y="30"/>
                    <a:pt x="108" y="30"/>
                    <a:pt x="108" y="30"/>
                  </a:cubicBezTo>
                  <a:cubicBezTo>
                    <a:pt x="108" y="30"/>
                    <a:pt x="108" y="30"/>
                    <a:pt x="108" y="30"/>
                  </a:cubicBezTo>
                  <a:cubicBezTo>
                    <a:pt x="107" y="30"/>
                    <a:pt x="107" y="30"/>
                    <a:pt x="107" y="30"/>
                  </a:cubicBezTo>
                  <a:cubicBezTo>
                    <a:pt x="106" y="30"/>
                    <a:pt x="106" y="30"/>
                    <a:pt x="106" y="30"/>
                  </a:cubicBezTo>
                  <a:cubicBezTo>
                    <a:pt x="105" y="30"/>
                    <a:pt x="105" y="30"/>
                    <a:pt x="105" y="30"/>
                  </a:cubicBezTo>
                  <a:cubicBezTo>
                    <a:pt x="104" y="30"/>
                    <a:pt x="104" y="30"/>
                    <a:pt x="104" y="30"/>
                  </a:cubicBezTo>
                  <a:cubicBezTo>
                    <a:pt x="103" y="29"/>
                    <a:pt x="103" y="29"/>
                    <a:pt x="103" y="29"/>
                  </a:cubicBezTo>
                  <a:cubicBezTo>
                    <a:pt x="104" y="29"/>
                    <a:pt x="104" y="29"/>
                    <a:pt x="104" y="29"/>
                  </a:cubicBezTo>
                  <a:cubicBezTo>
                    <a:pt x="105" y="29"/>
                    <a:pt x="105" y="29"/>
                    <a:pt x="105" y="29"/>
                  </a:cubicBezTo>
                  <a:cubicBezTo>
                    <a:pt x="106" y="29"/>
                    <a:pt x="106" y="29"/>
                    <a:pt x="106" y="29"/>
                  </a:cubicBezTo>
                  <a:cubicBezTo>
                    <a:pt x="107" y="29"/>
                    <a:pt x="107" y="29"/>
                    <a:pt x="107" y="29"/>
                  </a:cubicBezTo>
                  <a:cubicBezTo>
                    <a:pt x="108" y="29"/>
                    <a:pt x="108" y="29"/>
                    <a:pt x="108" y="29"/>
                  </a:cubicBezTo>
                  <a:cubicBezTo>
                    <a:pt x="108" y="28"/>
                    <a:pt x="108" y="28"/>
                    <a:pt x="108" y="28"/>
                  </a:cubicBezTo>
                  <a:cubicBezTo>
                    <a:pt x="109" y="28"/>
                    <a:pt x="109" y="28"/>
                    <a:pt x="109" y="28"/>
                  </a:cubicBezTo>
                  <a:cubicBezTo>
                    <a:pt x="109" y="28"/>
                    <a:pt x="109" y="28"/>
                    <a:pt x="109" y="28"/>
                  </a:cubicBezTo>
                  <a:cubicBezTo>
                    <a:pt x="109" y="28"/>
                    <a:pt x="109" y="28"/>
                    <a:pt x="109" y="28"/>
                  </a:cubicBezTo>
                  <a:cubicBezTo>
                    <a:pt x="110" y="28"/>
                    <a:pt x="110" y="28"/>
                    <a:pt x="110" y="28"/>
                  </a:cubicBezTo>
                  <a:cubicBezTo>
                    <a:pt x="112" y="27"/>
                    <a:pt x="112" y="27"/>
                    <a:pt x="112" y="27"/>
                  </a:cubicBezTo>
                  <a:cubicBezTo>
                    <a:pt x="112" y="26"/>
                    <a:pt x="112" y="26"/>
                    <a:pt x="112" y="26"/>
                  </a:cubicBezTo>
                  <a:cubicBezTo>
                    <a:pt x="113" y="25"/>
                    <a:pt x="113" y="25"/>
                    <a:pt x="113" y="25"/>
                  </a:cubicBezTo>
                  <a:cubicBezTo>
                    <a:pt x="113" y="24"/>
                    <a:pt x="113" y="24"/>
                    <a:pt x="113" y="24"/>
                  </a:cubicBezTo>
                  <a:cubicBezTo>
                    <a:pt x="113" y="24"/>
                    <a:pt x="113" y="24"/>
                    <a:pt x="113" y="24"/>
                  </a:cubicBezTo>
                  <a:cubicBezTo>
                    <a:pt x="113" y="23"/>
                    <a:pt x="113" y="23"/>
                    <a:pt x="113" y="23"/>
                  </a:cubicBezTo>
                  <a:cubicBezTo>
                    <a:pt x="112" y="23"/>
                    <a:pt x="112" y="23"/>
                    <a:pt x="112" y="23"/>
                  </a:cubicBezTo>
                  <a:cubicBezTo>
                    <a:pt x="111" y="22"/>
                    <a:pt x="111" y="22"/>
                    <a:pt x="111" y="22"/>
                  </a:cubicBezTo>
                  <a:cubicBezTo>
                    <a:pt x="110" y="22"/>
                    <a:pt x="110" y="22"/>
                    <a:pt x="110" y="22"/>
                  </a:cubicBezTo>
                  <a:cubicBezTo>
                    <a:pt x="109" y="23"/>
                    <a:pt x="109" y="23"/>
                    <a:pt x="109" y="23"/>
                  </a:cubicBezTo>
                  <a:cubicBezTo>
                    <a:pt x="108" y="23"/>
                    <a:pt x="108" y="23"/>
                    <a:pt x="108" y="23"/>
                  </a:cubicBezTo>
                  <a:cubicBezTo>
                    <a:pt x="106" y="22"/>
                    <a:pt x="106" y="22"/>
                    <a:pt x="106" y="22"/>
                  </a:cubicBezTo>
                  <a:cubicBezTo>
                    <a:pt x="105" y="22"/>
                    <a:pt x="105" y="22"/>
                    <a:pt x="105" y="22"/>
                  </a:cubicBezTo>
                  <a:cubicBezTo>
                    <a:pt x="103" y="23"/>
                    <a:pt x="103" y="23"/>
                    <a:pt x="103" y="23"/>
                  </a:cubicBezTo>
                  <a:cubicBezTo>
                    <a:pt x="103" y="24"/>
                    <a:pt x="103" y="24"/>
                    <a:pt x="103" y="24"/>
                  </a:cubicBezTo>
                  <a:cubicBezTo>
                    <a:pt x="104" y="24"/>
                    <a:pt x="104" y="24"/>
                    <a:pt x="104" y="24"/>
                  </a:cubicBezTo>
                  <a:cubicBezTo>
                    <a:pt x="104" y="25"/>
                    <a:pt x="104" y="25"/>
                    <a:pt x="104" y="25"/>
                  </a:cubicBezTo>
                  <a:cubicBezTo>
                    <a:pt x="104" y="25"/>
                    <a:pt x="104" y="25"/>
                    <a:pt x="104" y="25"/>
                  </a:cubicBezTo>
                  <a:cubicBezTo>
                    <a:pt x="103" y="25"/>
                    <a:pt x="103" y="25"/>
                    <a:pt x="103" y="25"/>
                  </a:cubicBezTo>
                  <a:cubicBezTo>
                    <a:pt x="103" y="25"/>
                    <a:pt x="103" y="25"/>
                    <a:pt x="103" y="25"/>
                  </a:cubicBezTo>
                  <a:cubicBezTo>
                    <a:pt x="103" y="25"/>
                    <a:pt x="103" y="25"/>
                    <a:pt x="103" y="25"/>
                  </a:cubicBezTo>
                  <a:cubicBezTo>
                    <a:pt x="102" y="25"/>
                    <a:pt x="102" y="25"/>
                    <a:pt x="102" y="25"/>
                  </a:cubicBezTo>
                  <a:cubicBezTo>
                    <a:pt x="101" y="25"/>
                    <a:pt x="101" y="25"/>
                    <a:pt x="101" y="25"/>
                  </a:cubicBezTo>
                  <a:cubicBezTo>
                    <a:pt x="100" y="26"/>
                    <a:pt x="100" y="26"/>
                    <a:pt x="100" y="26"/>
                  </a:cubicBezTo>
                  <a:cubicBezTo>
                    <a:pt x="99" y="28"/>
                    <a:pt x="99" y="28"/>
                    <a:pt x="99" y="28"/>
                  </a:cubicBezTo>
                  <a:cubicBezTo>
                    <a:pt x="100" y="26"/>
                    <a:pt x="100" y="26"/>
                    <a:pt x="100" y="26"/>
                  </a:cubicBezTo>
                  <a:cubicBezTo>
                    <a:pt x="100" y="26"/>
                    <a:pt x="100" y="26"/>
                    <a:pt x="100" y="26"/>
                  </a:cubicBezTo>
                  <a:cubicBezTo>
                    <a:pt x="100" y="25"/>
                    <a:pt x="100" y="25"/>
                    <a:pt x="100" y="25"/>
                  </a:cubicBezTo>
                  <a:cubicBezTo>
                    <a:pt x="100" y="25"/>
                    <a:pt x="100" y="25"/>
                    <a:pt x="100" y="25"/>
                  </a:cubicBezTo>
                  <a:cubicBezTo>
                    <a:pt x="100" y="25"/>
                    <a:pt x="100" y="25"/>
                    <a:pt x="100" y="25"/>
                  </a:cubicBezTo>
                  <a:cubicBezTo>
                    <a:pt x="99" y="25"/>
                    <a:pt x="99" y="25"/>
                    <a:pt x="99" y="25"/>
                  </a:cubicBezTo>
                  <a:cubicBezTo>
                    <a:pt x="98" y="26"/>
                    <a:pt x="98" y="26"/>
                    <a:pt x="98" y="26"/>
                  </a:cubicBezTo>
                  <a:cubicBezTo>
                    <a:pt x="98" y="27"/>
                    <a:pt x="98" y="27"/>
                    <a:pt x="98" y="27"/>
                  </a:cubicBezTo>
                  <a:cubicBezTo>
                    <a:pt x="97" y="28"/>
                    <a:pt x="97" y="28"/>
                    <a:pt x="97" y="28"/>
                  </a:cubicBezTo>
                  <a:cubicBezTo>
                    <a:pt x="98" y="26"/>
                    <a:pt x="98" y="26"/>
                    <a:pt x="98" y="26"/>
                  </a:cubicBezTo>
                  <a:cubicBezTo>
                    <a:pt x="98" y="25"/>
                    <a:pt x="98" y="25"/>
                    <a:pt x="98" y="25"/>
                  </a:cubicBezTo>
                  <a:cubicBezTo>
                    <a:pt x="100" y="24"/>
                    <a:pt x="100" y="24"/>
                    <a:pt x="100" y="24"/>
                  </a:cubicBezTo>
                  <a:cubicBezTo>
                    <a:pt x="100" y="23"/>
                    <a:pt x="100" y="23"/>
                    <a:pt x="100" y="23"/>
                  </a:cubicBezTo>
                  <a:cubicBezTo>
                    <a:pt x="101" y="22"/>
                    <a:pt x="101" y="22"/>
                    <a:pt x="101" y="22"/>
                  </a:cubicBezTo>
                  <a:cubicBezTo>
                    <a:pt x="101" y="21"/>
                    <a:pt x="101" y="21"/>
                    <a:pt x="101" y="21"/>
                  </a:cubicBezTo>
                  <a:cubicBezTo>
                    <a:pt x="102" y="21"/>
                    <a:pt x="102" y="21"/>
                    <a:pt x="102" y="21"/>
                  </a:cubicBezTo>
                  <a:cubicBezTo>
                    <a:pt x="103" y="21"/>
                    <a:pt x="103" y="21"/>
                    <a:pt x="103" y="21"/>
                  </a:cubicBezTo>
                  <a:cubicBezTo>
                    <a:pt x="104" y="19"/>
                    <a:pt x="104" y="19"/>
                    <a:pt x="104" y="19"/>
                  </a:cubicBezTo>
                  <a:cubicBezTo>
                    <a:pt x="106" y="17"/>
                    <a:pt x="106" y="17"/>
                    <a:pt x="106" y="17"/>
                  </a:cubicBezTo>
                  <a:cubicBezTo>
                    <a:pt x="106" y="17"/>
                    <a:pt x="106" y="17"/>
                    <a:pt x="106" y="17"/>
                  </a:cubicBezTo>
                  <a:cubicBezTo>
                    <a:pt x="106" y="17"/>
                    <a:pt x="106" y="17"/>
                    <a:pt x="106" y="17"/>
                  </a:cubicBezTo>
                  <a:cubicBezTo>
                    <a:pt x="106" y="16"/>
                    <a:pt x="106" y="16"/>
                    <a:pt x="106" y="16"/>
                  </a:cubicBezTo>
                  <a:cubicBezTo>
                    <a:pt x="106" y="16"/>
                    <a:pt x="106" y="16"/>
                    <a:pt x="106" y="16"/>
                  </a:cubicBezTo>
                  <a:cubicBezTo>
                    <a:pt x="106" y="15"/>
                    <a:pt x="106" y="15"/>
                    <a:pt x="106" y="15"/>
                  </a:cubicBezTo>
                  <a:cubicBezTo>
                    <a:pt x="106" y="15"/>
                    <a:pt x="106" y="15"/>
                    <a:pt x="106" y="15"/>
                  </a:cubicBezTo>
                  <a:cubicBezTo>
                    <a:pt x="106" y="14"/>
                    <a:pt x="106" y="14"/>
                    <a:pt x="106" y="14"/>
                  </a:cubicBezTo>
                  <a:cubicBezTo>
                    <a:pt x="105" y="14"/>
                    <a:pt x="105" y="14"/>
                    <a:pt x="105" y="14"/>
                  </a:cubicBezTo>
                  <a:cubicBezTo>
                    <a:pt x="104" y="14"/>
                    <a:pt x="104" y="14"/>
                    <a:pt x="104" y="14"/>
                  </a:cubicBezTo>
                  <a:cubicBezTo>
                    <a:pt x="104" y="14"/>
                    <a:pt x="104" y="14"/>
                    <a:pt x="104" y="14"/>
                  </a:cubicBezTo>
                  <a:cubicBezTo>
                    <a:pt x="103" y="12"/>
                    <a:pt x="103" y="12"/>
                    <a:pt x="103" y="12"/>
                  </a:cubicBezTo>
                  <a:cubicBezTo>
                    <a:pt x="102" y="10"/>
                    <a:pt x="102" y="10"/>
                    <a:pt x="102" y="10"/>
                  </a:cubicBezTo>
                  <a:cubicBezTo>
                    <a:pt x="102" y="9"/>
                    <a:pt x="102" y="9"/>
                    <a:pt x="102" y="9"/>
                  </a:cubicBezTo>
                  <a:cubicBezTo>
                    <a:pt x="101" y="7"/>
                    <a:pt x="101" y="7"/>
                    <a:pt x="101" y="7"/>
                  </a:cubicBezTo>
                  <a:cubicBezTo>
                    <a:pt x="101" y="7"/>
                    <a:pt x="101" y="7"/>
                    <a:pt x="101" y="7"/>
                  </a:cubicBezTo>
                  <a:lnTo>
                    <a:pt x="101" y="6"/>
                  </a:lnTo>
                  <a:close/>
                </a:path>
              </a:pathLst>
            </a:custGeom>
            <a:grpFill/>
            <a:ln>
              <a:noFill/>
            </a:ln>
          </p:spPr>
          <p:txBody>
            <a:bodyPr vert="horz" wrap="square" lIns="91440" tIns="45720" rIns="91440" bIns="45720" numCol="1" anchor="t" anchorCtr="0" compatLnSpc="1"/>
            <a:lstStyle/>
            <a:p>
              <a:endParaRPr lang="en-US"/>
            </a:p>
          </p:txBody>
        </p:sp>
        <p:sp>
          <p:nvSpPr>
            <p:cNvPr id="180" name="Freeform 178">
              <a:extLst>
                <a:ext uri="{FF2B5EF4-FFF2-40B4-BE49-F238E27FC236}">
                  <a16:creationId xmlns="" xmlns:a16="http://schemas.microsoft.com/office/drawing/2014/main" id="{67FDB2B6-71F3-4981-B712-3F29BEDB8AAA}"/>
                </a:ext>
              </a:extLst>
            </p:cNvPr>
            <p:cNvSpPr/>
            <p:nvPr/>
          </p:nvSpPr>
          <p:spPr bwMode="auto">
            <a:xfrm>
              <a:off x="3159498" y="3066605"/>
              <a:ext cx="61758" cy="81058"/>
            </a:xfrm>
            <a:custGeom>
              <a:avLst/>
              <a:gdLst>
                <a:gd name="T0" fmla="*/ 3 w 48"/>
                <a:gd name="T1" fmla="*/ 48 h 63"/>
                <a:gd name="T2" fmla="*/ 3 w 48"/>
                <a:gd name="T3" fmla="*/ 52 h 63"/>
                <a:gd name="T4" fmla="*/ 3 w 48"/>
                <a:gd name="T5" fmla="*/ 52 h 63"/>
                <a:gd name="T6" fmla="*/ 3 w 48"/>
                <a:gd name="T7" fmla="*/ 52 h 63"/>
                <a:gd name="T8" fmla="*/ 3 w 48"/>
                <a:gd name="T9" fmla="*/ 56 h 63"/>
                <a:gd name="T10" fmla="*/ 7 w 48"/>
                <a:gd name="T11" fmla="*/ 56 h 63"/>
                <a:gd name="T12" fmla="*/ 11 w 48"/>
                <a:gd name="T13" fmla="*/ 59 h 63"/>
                <a:gd name="T14" fmla="*/ 11 w 48"/>
                <a:gd name="T15" fmla="*/ 56 h 63"/>
                <a:gd name="T16" fmla="*/ 15 w 48"/>
                <a:gd name="T17" fmla="*/ 56 h 63"/>
                <a:gd name="T18" fmla="*/ 15 w 48"/>
                <a:gd name="T19" fmla="*/ 56 h 63"/>
                <a:gd name="T20" fmla="*/ 15 w 48"/>
                <a:gd name="T21" fmla="*/ 56 h 63"/>
                <a:gd name="T22" fmla="*/ 18 w 48"/>
                <a:gd name="T23" fmla="*/ 56 h 63"/>
                <a:gd name="T24" fmla="*/ 18 w 48"/>
                <a:gd name="T25" fmla="*/ 59 h 63"/>
                <a:gd name="T26" fmla="*/ 18 w 48"/>
                <a:gd name="T27" fmla="*/ 63 h 63"/>
                <a:gd name="T28" fmla="*/ 22 w 48"/>
                <a:gd name="T29" fmla="*/ 59 h 63"/>
                <a:gd name="T30" fmla="*/ 22 w 48"/>
                <a:gd name="T31" fmla="*/ 56 h 63"/>
                <a:gd name="T32" fmla="*/ 26 w 48"/>
                <a:gd name="T33" fmla="*/ 56 h 63"/>
                <a:gd name="T34" fmla="*/ 26 w 48"/>
                <a:gd name="T35" fmla="*/ 56 h 63"/>
                <a:gd name="T36" fmla="*/ 29 w 48"/>
                <a:gd name="T37" fmla="*/ 52 h 63"/>
                <a:gd name="T38" fmla="*/ 33 w 48"/>
                <a:gd name="T39" fmla="*/ 48 h 63"/>
                <a:gd name="T40" fmla="*/ 37 w 48"/>
                <a:gd name="T41" fmla="*/ 41 h 63"/>
                <a:gd name="T42" fmla="*/ 37 w 48"/>
                <a:gd name="T43" fmla="*/ 41 h 63"/>
                <a:gd name="T44" fmla="*/ 40 w 48"/>
                <a:gd name="T45" fmla="*/ 33 h 63"/>
                <a:gd name="T46" fmla="*/ 44 w 48"/>
                <a:gd name="T47" fmla="*/ 30 h 63"/>
                <a:gd name="T48" fmla="*/ 44 w 48"/>
                <a:gd name="T49" fmla="*/ 30 h 63"/>
                <a:gd name="T50" fmla="*/ 44 w 48"/>
                <a:gd name="T51" fmla="*/ 30 h 63"/>
                <a:gd name="T52" fmla="*/ 48 w 48"/>
                <a:gd name="T53" fmla="*/ 26 h 63"/>
                <a:gd name="T54" fmla="*/ 48 w 48"/>
                <a:gd name="T55" fmla="*/ 22 h 63"/>
                <a:gd name="T56" fmla="*/ 44 w 48"/>
                <a:gd name="T57" fmla="*/ 19 h 63"/>
                <a:gd name="T58" fmla="*/ 44 w 48"/>
                <a:gd name="T59" fmla="*/ 19 h 63"/>
                <a:gd name="T60" fmla="*/ 40 w 48"/>
                <a:gd name="T61" fmla="*/ 19 h 63"/>
                <a:gd name="T62" fmla="*/ 40 w 48"/>
                <a:gd name="T63" fmla="*/ 15 h 63"/>
                <a:gd name="T64" fmla="*/ 33 w 48"/>
                <a:gd name="T65" fmla="*/ 11 h 63"/>
                <a:gd name="T66" fmla="*/ 33 w 48"/>
                <a:gd name="T67" fmla="*/ 7 h 63"/>
                <a:gd name="T68" fmla="*/ 29 w 48"/>
                <a:gd name="T69" fmla="*/ 7 h 63"/>
                <a:gd name="T70" fmla="*/ 22 w 48"/>
                <a:gd name="T71" fmla="*/ 4 h 63"/>
                <a:gd name="T72" fmla="*/ 15 w 48"/>
                <a:gd name="T73" fmla="*/ 0 h 63"/>
                <a:gd name="T74" fmla="*/ 11 w 48"/>
                <a:gd name="T75" fmla="*/ 0 h 63"/>
                <a:gd name="T76" fmla="*/ 7 w 48"/>
                <a:gd name="T77" fmla="*/ 4 h 63"/>
                <a:gd name="T78" fmla="*/ 7 w 48"/>
                <a:gd name="T79" fmla="*/ 4 h 63"/>
                <a:gd name="T80" fmla="*/ 7 w 48"/>
                <a:gd name="T81" fmla="*/ 4 h 63"/>
                <a:gd name="T82" fmla="*/ 3 w 48"/>
                <a:gd name="T83" fmla="*/ 4 h 63"/>
                <a:gd name="T84" fmla="*/ 3 w 48"/>
                <a:gd name="T85" fmla="*/ 7 h 63"/>
                <a:gd name="T86" fmla="*/ 0 w 48"/>
                <a:gd name="T87" fmla="*/ 7 h 63"/>
                <a:gd name="T88" fmla="*/ 3 w 48"/>
                <a:gd name="T89" fmla="*/ 15 h 63"/>
                <a:gd name="T90" fmla="*/ 3 w 48"/>
                <a:gd name="T91" fmla="*/ 15 h 63"/>
                <a:gd name="T92" fmla="*/ 3 w 48"/>
                <a:gd name="T93" fmla="*/ 19 h 63"/>
                <a:gd name="T94" fmla="*/ 3 w 48"/>
                <a:gd name="T95" fmla="*/ 22 h 63"/>
                <a:gd name="T96" fmla="*/ 7 w 48"/>
                <a:gd name="T97" fmla="*/ 22 h 63"/>
                <a:gd name="T98" fmla="*/ 7 w 48"/>
                <a:gd name="T99" fmla="*/ 26 h 63"/>
                <a:gd name="T100" fmla="*/ 7 w 48"/>
                <a:gd name="T101" fmla="*/ 30 h 63"/>
                <a:gd name="T102" fmla="*/ 11 w 48"/>
                <a:gd name="T103" fmla="*/ 33 h 63"/>
                <a:gd name="T104" fmla="*/ 11 w 48"/>
                <a:gd name="T105" fmla="*/ 33 h 63"/>
                <a:gd name="T106" fmla="*/ 11 w 48"/>
                <a:gd name="T107" fmla="*/ 37 h 63"/>
                <a:gd name="T108" fmla="*/ 7 w 48"/>
                <a:gd name="T109" fmla="*/ 37 h 63"/>
                <a:gd name="T110" fmla="*/ 7 w 48"/>
                <a:gd name="T111" fmla="*/ 41 h 63"/>
                <a:gd name="T112" fmla="*/ 7 w 48"/>
                <a:gd name="T113" fmla="*/ 45 h 63"/>
                <a:gd name="T114" fmla="*/ 7 w 48"/>
                <a:gd name="T115" fmla="*/ 48 h 63"/>
                <a:gd name="T116" fmla="*/ 3 w 48"/>
                <a:gd name="T117" fmla="*/ 48 h 63"/>
                <a:gd name="T118" fmla="*/ 3 w 48"/>
                <a:gd name="T119" fmla="*/ 4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8" h="63">
                  <a:moveTo>
                    <a:pt x="3" y="48"/>
                  </a:moveTo>
                  <a:lnTo>
                    <a:pt x="3" y="52"/>
                  </a:lnTo>
                  <a:lnTo>
                    <a:pt x="3" y="52"/>
                  </a:lnTo>
                  <a:lnTo>
                    <a:pt x="3" y="52"/>
                  </a:lnTo>
                  <a:lnTo>
                    <a:pt x="3" y="56"/>
                  </a:lnTo>
                  <a:lnTo>
                    <a:pt x="7" y="56"/>
                  </a:lnTo>
                  <a:lnTo>
                    <a:pt x="11" y="59"/>
                  </a:lnTo>
                  <a:lnTo>
                    <a:pt x="11" y="56"/>
                  </a:lnTo>
                  <a:lnTo>
                    <a:pt x="15" y="56"/>
                  </a:lnTo>
                  <a:lnTo>
                    <a:pt x="15" y="56"/>
                  </a:lnTo>
                  <a:lnTo>
                    <a:pt x="15" y="56"/>
                  </a:lnTo>
                  <a:lnTo>
                    <a:pt x="18" y="56"/>
                  </a:lnTo>
                  <a:lnTo>
                    <a:pt x="18" y="59"/>
                  </a:lnTo>
                  <a:lnTo>
                    <a:pt x="18" y="63"/>
                  </a:lnTo>
                  <a:lnTo>
                    <a:pt x="22" y="59"/>
                  </a:lnTo>
                  <a:lnTo>
                    <a:pt x="22" y="56"/>
                  </a:lnTo>
                  <a:lnTo>
                    <a:pt x="26" y="56"/>
                  </a:lnTo>
                  <a:lnTo>
                    <a:pt x="26" y="56"/>
                  </a:lnTo>
                  <a:lnTo>
                    <a:pt x="29" y="52"/>
                  </a:lnTo>
                  <a:lnTo>
                    <a:pt x="33" y="48"/>
                  </a:lnTo>
                  <a:lnTo>
                    <a:pt x="37" y="41"/>
                  </a:lnTo>
                  <a:lnTo>
                    <a:pt x="37" y="41"/>
                  </a:lnTo>
                  <a:lnTo>
                    <a:pt x="40" y="33"/>
                  </a:lnTo>
                  <a:lnTo>
                    <a:pt x="44" y="30"/>
                  </a:lnTo>
                  <a:lnTo>
                    <a:pt x="44" y="30"/>
                  </a:lnTo>
                  <a:lnTo>
                    <a:pt x="44" y="30"/>
                  </a:lnTo>
                  <a:lnTo>
                    <a:pt x="48" y="26"/>
                  </a:lnTo>
                  <a:lnTo>
                    <a:pt x="48" y="22"/>
                  </a:lnTo>
                  <a:lnTo>
                    <a:pt x="44" y="19"/>
                  </a:lnTo>
                  <a:lnTo>
                    <a:pt x="44" y="19"/>
                  </a:lnTo>
                  <a:lnTo>
                    <a:pt x="40" y="19"/>
                  </a:lnTo>
                  <a:lnTo>
                    <a:pt x="40" y="15"/>
                  </a:lnTo>
                  <a:lnTo>
                    <a:pt x="33" y="11"/>
                  </a:lnTo>
                  <a:lnTo>
                    <a:pt x="33" y="7"/>
                  </a:lnTo>
                  <a:lnTo>
                    <a:pt x="29" y="7"/>
                  </a:lnTo>
                  <a:lnTo>
                    <a:pt x="22" y="4"/>
                  </a:lnTo>
                  <a:lnTo>
                    <a:pt x="15" y="0"/>
                  </a:lnTo>
                  <a:lnTo>
                    <a:pt x="11" y="0"/>
                  </a:lnTo>
                  <a:lnTo>
                    <a:pt x="7" y="4"/>
                  </a:lnTo>
                  <a:lnTo>
                    <a:pt x="7" y="4"/>
                  </a:lnTo>
                  <a:lnTo>
                    <a:pt x="7" y="4"/>
                  </a:lnTo>
                  <a:lnTo>
                    <a:pt x="3" y="4"/>
                  </a:lnTo>
                  <a:lnTo>
                    <a:pt x="3" y="7"/>
                  </a:lnTo>
                  <a:lnTo>
                    <a:pt x="0" y="7"/>
                  </a:lnTo>
                  <a:lnTo>
                    <a:pt x="3" y="15"/>
                  </a:lnTo>
                  <a:lnTo>
                    <a:pt x="3" y="15"/>
                  </a:lnTo>
                  <a:lnTo>
                    <a:pt x="3" y="19"/>
                  </a:lnTo>
                  <a:lnTo>
                    <a:pt x="3" y="22"/>
                  </a:lnTo>
                  <a:lnTo>
                    <a:pt x="7" y="22"/>
                  </a:lnTo>
                  <a:lnTo>
                    <a:pt x="7" y="26"/>
                  </a:lnTo>
                  <a:lnTo>
                    <a:pt x="7" y="30"/>
                  </a:lnTo>
                  <a:lnTo>
                    <a:pt x="11" y="33"/>
                  </a:lnTo>
                  <a:lnTo>
                    <a:pt x="11" y="33"/>
                  </a:lnTo>
                  <a:lnTo>
                    <a:pt x="11" y="37"/>
                  </a:lnTo>
                  <a:lnTo>
                    <a:pt x="7" y="37"/>
                  </a:lnTo>
                  <a:lnTo>
                    <a:pt x="7" y="41"/>
                  </a:lnTo>
                  <a:lnTo>
                    <a:pt x="7" y="45"/>
                  </a:lnTo>
                  <a:lnTo>
                    <a:pt x="7" y="48"/>
                  </a:lnTo>
                  <a:lnTo>
                    <a:pt x="3" y="48"/>
                  </a:lnTo>
                  <a:lnTo>
                    <a:pt x="3" y="48"/>
                  </a:lnTo>
                  <a:close/>
                </a:path>
              </a:pathLst>
            </a:custGeom>
            <a:grpFill/>
            <a:ln>
              <a:noFill/>
            </a:ln>
          </p:spPr>
          <p:txBody>
            <a:bodyPr vert="horz" wrap="square" lIns="91440" tIns="45720" rIns="91440" bIns="45720" numCol="1" anchor="t" anchorCtr="0" compatLnSpc="1"/>
            <a:lstStyle/>
            <a:p>
              <a:endParaRPr lang="en-US"/>
            </a:p>
          </p:txBody>
        </p:sp>
        <p:sp>
          <p:nvSpPr>
            <p:cNvPr id="181" name="Freeform 179">
              <a:extLst>
                <a:ext uri="{FF2B5EF4-FFF2-40B4-BE49-F238E27FC236}">
                  <a16:creationId xmlns="" xmlns:a16="http://schemas.microsoft.com/office/drawing/2014/main" id="{D0357001-327A-475E-98D5-460225C7103E}"/>
                </a:ext>
              </a:extLst>
            </p:cNvPr>
            <p:cNvSpPr/>
            <p:nvPr/>
          </p:nvSpPr>
          <p:spPr bwMode="auto">
            <a:xfrm>
              <a:off x="3087448" y="3061459"/>
              <a:ext cx="86205" cy="81058"/>
            </a:xfrm>
            <a:custGeom>
              <a:avLst/>
              <a:gdLst>
                <a:gd name="T0" fmla="*/ 26 w 67"/>
                <a:gd name="T1" fmla="*/ 63 h 63"/>
                <a:gd name="T2" fmla="*/ 30 w 67"/>
                <a:gd name="T3" fmla="*/ 63 h 63"/>
                <a:gd name="T4" fmla="*/ 37 w 67"/>
                <a:gd name="T5" fmla="*/ 63 h 63"/>
                <a:gd name="T6" fmla="*/ 34 w 67"/>
                <a:gd name="T7" fmla="*/ 60 h 63"/>
                <a:gd name="T8" fmla="*/ 30 w 67"/>
                <a:gd name="T9" fmla="*/ 56 h 63"/>
                <a:gd name="T10" fmla="*/ 34 w 67"/>
                <a:gd name="T11" fmla="*/ 52 h 63"/>
                <a:gd name="T12" fmla="*/ 45 w 67"/>
                <a:gd name="T13" fmla="*/ 52 h 63"/>
                <a:gd name="T14" fmla="*/ 52 w 67"/>
                <a:gd name="T15" fmla="*/ 49 h 63"/>
                <a:gd name="T16" fmla="*/ 59 w 67"/>
                <a:gd name="T17" fmla="*/ 52 h 63"/>
                <a:gd name="T18" fmla="*/ 63 w 67"/>
                <a:gd name="T19" fmla="*/ 49 h 63"/>
                <a:gd name="T20" fmla="*/ 63 w 67"/>
                <a:gd name="T21" fmla="*/ 41 h 63"/>
                <a:gd name="T22" fmla="*/ 67 w 67"/>
                <a:gd name="T23" fmla="*/ 37 h 63"/>
                <a:gd name="T24" fmla="*/ 63 w 67"/>
                <a:gd name="T25" fmla="*/ 34 h 63"/>
                <a:gd name="T26" fmla="*/ 63 w 67"/>
                <a:gd name="T27" fmla="*/ 26 h 63"/>
                <a:gd name="T28" fmla="*/ 59 w 67"/>
                <a:gd name="T29" fmla="*/ 23 h 63"/>
                <a:gd name="T30" fmla="*/ 59 w 67"/>
                <a:gd name="T31" fmla="*/ 19 h 63"/>
                <a:gd name="T32" fmla="*/ 59 w 67"/>
                <a:gd name="T33" fmla="*/ 11 h 63"/>
                <a:gd name="T34" fmla="*/ 63 w 67"/>
                <a:gd name="T35" fmla="*/ 8 h 63"/>
                <a:gd name="T36" fmla="*/ 63 w 67"/>
                <a:gd name="T37" fmla="*/ 4 h 63"/>
                <a:gd name="T38" fmla="*/ 56 w 67"/>
                <a:gd name="T39" fmla="*/ 0 h 63"/>
                <a:gd name="T40" fmla="*/ 48 w 67"/>
                <a:gd name="T41" fmla="*/ 0 h 63"/>
                <a:gd name="T42" fmla="*/ 37 w 67"/>
                <a:gd name="T43" fmla="*/ 0 h 63"/>
                <a:gd name="T44" fmla="*/ 26 w 67"/>
                <a:gd name="T45" fmla="*/ 0 h 63"/>
                <a:gd name="T46" fmla="*/ 15 w 67"/>
                <a:gd name="T47" fmla="*/ 0 h 63"/>
                <a:gd name="T48" fmla="*/ 15 w 67"/>
                <a:gd name="T49" fmla="*/ 4 h 63"/>
                <a:gd name="T50" fmla="*/ 15 w 67"/>
                <a:gd name="T51" fmla="*/ 8 h 63"/>
                <a:gd name="T52" fmla="*/ 8 w 67"/>
                <a:gd name="T53" fmla="*/ 15 h 63"/>
                <a:gd name="T54" fmla="*/ 4 w 67"/>
                <a:gd name="T55" fmla="*/ 19 h 63"/>
                <a:gd name="T56" fmla="*/ 0 w 67"/>
                <a:gd name="T57" fmla="*/ 26 h 63"/>
                <a:gd name="T58" fmla="*/ 4 w 67"/>
                <a:gd name="T59" fmla="*/ 30 h 63"/>
                <a:gd name="T60" fmla="*/ 4 w 67"/>
                <a:gd name="T61" fmla="*/ 34 h 63"/>
                <a:gd name="T62" fmla="*/ 8 w 67"/>
                <a:gd name="T63" fmla="*/ 37 h 63"/>
                <a:gd name="T64" fmla="*/ 11 w 67"/>
                <a:gd name="T65" fmla="*/ 37 h 63"/>
                <a:gd name="T66" fmla="*/ 15 w 67"/>
                <a:gd name="T67" fmla="*/ 41 h 63"/>
                <a:gd name="T68" fmla="*/ 15 w 67"/>
                <a:gd name="T69" fmla="*/ 49 h 63"/>
                <a:gd name="T70" fmla="*/ 19 w 67"/>
                <a:gd name="T71" fmla="*/ 52 h 63"/>
                <a:gd name="T72" fmla="*/ 22 w 67"/>
                <a:gd name="T73" fmla="*/ 56 h 63"/>
                <a:gd name="T74" fmla="*/ 22 w 67"/>
                <a:gd name="T75" fmla="*/ 6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7" h="63">
                  <a:moveTo>
                    <a:pt x="26" y="63"/>
                  </a:moveTo>
                  <a:lnTo>
                    <a:pt x="26" y="63"/>
                  </a:lnTo>
                  <a:lnTo>
                    <a:pt x="26" y="63"/>
                  </a:lnTo>
                  <a:lnTo>
                    <a:pt x="30" y="63"/>
                  </a:lnTo>
                  <a:lnTo>
                    <a:pt x="34" y="63"/>
                  </a:lnTo>
                  <a:lnTo>
                    <a:pt x="37" y="63"/>
                  </a:lnTo>
                  <a:lnTo>
                    <a:pt x="37" y="63"/>
                  </a:lnTo>
                  <a:lnTo>
                    <a:pt x="34" y="60"/>
                  </a:lnTo>
                  <a:lnTo>
                    <a:pt x="34" y="60"/>
                  </a:lnTo>
                  <a:lnTo>
                    <a:pt x="30" y="56"/>
                  </a:lnTo>
                  <a:lnTo>
                    <a:pt x="30" y="52"/>
                  </a:lnTo>
                  <a:lnTo>
                    <a:pt x="34" y="52"/>
                  </a:lnTo>
                  <a:lnTo>
                    <a:pt x="37" y="52"/>
                  </a:lnTo>
                  <a:lnTo>
                    <a:pt x="45" y="52"/>
                  </a:lnTo>
                  <a:lnTo>
                    <a:pt x="48" y="49"/>
                  </a:lnTo>
                  <a:lnTo>
                    <a:pt x="52" y="49"/>
                  </a:lnTo>
                  <a:lnTo>
                    <a:pt x="56" y="52"/>
                  </a:lnTo>
                  <a:lnTo>
                    <a:pt x="59" y="52"/>
                  </a:lnTo>
                  <a:lnTo>
                    <a:pt x="63" y="52"/>
                  </a:lnTo>
                  <a:lnTo>
                    <a:pt x="63" y="49"/>
                  </a:lnTo>
                  <a:lnTo>
                    <a:pt x="63" y="45"/>
                  </a:lnTo>
                  <a:lnTo>
                    <a:pt x="63" y="41"/>
                  </a:lnTo>
                  <a:lnTo>
                    <a:pt x="67" y="41"/>
                  </a:lnTo>
                  <a:lnTo>
                    <a:pt x="67" y="37"/>
                  </a:lnTo>
                  <a:lnTo>
                    <a:pt x="67" y="37"/>
                  </a:lnTo>
                  <a:lnTo>
                    <a:pt x="63" y="34"/>
                  </a:lnTo>
                  <a:lnTo>
                    <a:pt x="63" y="30"/>
                  </a:lnTo>
                  <a:lnTo>
                    <a:pt x="63" y="26"/>
                  </a:lnTo>
                  <a:lnTo>
                    <a:pt x="59" y="26"/>
                  </a:lnTo>
                  <a:lnTo>
                    <a:pt x="59" y="23"/>
                  </a:lnTo>
                  <a:lnTo>
                    <a:pt x="59" y="19"/>
                  </a:lnTo>
                  <a:lnTo>
                    <a:pt x="59" y="19"/>
                  </a:lnTo>
                  <a:lnTo>
                    <a:pt x="56" y="11"/>
                  </a:lnTo>
                  <a:lnTo>
                    <a:pt x="59" y="11"/>
                  </a:lnTo>
                  <a:lnTo>
                    <a:pt x="59" y="8"/>
                  </a:lnTo>
                  <a:lnTo>
                    <a:pt x="63" y="8"/>
                  </a:lnTo>
                  <a:lnTo>
                    <a:pt x="63" y="4"/>
                  </a:lnTo>
                  <a:lnTo>
                    <a:pt x="63" y="4"/>
                  </a:lnTo>
                  <a:lnTo>
                    <a:pt x="59" y="0"/>
                  </a:lnTo>
                  <a:lnTo>
                    <a:pt x="56" y="0"/>
                  </a:lnTo>
                  <a:lnTo>
                    <a:pt x="48" y="0"/>
                  </a:lnTo>
                  <a:lnTo>
                    <a:pt x="48" y="0"/>
                  </a:lnTo>
                  <a:lnTo>
                    <a:pt x="45" y="0"/>
                  </a:lnTo>
                  <a:lnTo>
                    <a:pt x="37" y="0"/>
                  </a:lnTo>
                  <a:lnTo>
                    <a:pt x="34" y="0"/>
                  </a:lnTo>
                  <a:lnTo>
                    <a:pt x="26" y="0"/>
                  </a:lnTo>
                  <a:lnTo>
                    <a:pt x="19" y="0"/>
                  </a:lnTo>
                  <a:lnTo>
                    <a:pt x="15" y="0"/>
                  </a:lnTo>
                  <a:lnTo>
                    <a:pt x="15" y="4"/>
                  </a:lnTo>
                  <a:lnTo>
                    <a:pt x="15" y="4"/>
                  </a:lnTo>
                  <a:lnTo>
                    <a:pt x="15" y="8"/>
                  </a:lnTo>
                  <a:lnTo>
                    <a:pt x="15" y="8"/>
                  </a:lnTo>
                  <a:lnTo>
                    <a:pt x="11" y="11"/>
                  </a:lnTo>
                  <a:lnTo>
                    <a:pt x="8" y="15"/>
                  </a:lnTo>
                  <a:lnTo>
                    <a:pt x="4" y="15"/>
                  </a:lnTo>
                  <a:lnTo>
                    <a:pt x="4" y="19"/>
                  </a:lnTo>
                  <a:lnTo>
                    <a:pt x="4" y="19"/>
                  </a:lnTo>
                  <a:lnTo>
                    <a:pt x="0" y="26"/>
                  </a:lnTo>
                  <a:lnTo>
                    <a:pt x="0" y="30"/>
                  </a:lnTo>
                  <a:lnTo>
                    <a:pt x="4" y="30"/>
                  </a:lnTo>
                  <a:lnTo>
                    <a:pt x="4" y="30"/>
                  </a:lnTo>
                  <a:lnTo>
                    <a:pt x="4" y="34"/>
                  </a:lnTo>
                  <a:lnTo>
                    <a:pt x="8" y="37"/>
                  </a:lnTo>
                  <a:lnTo>
                    <a:pt x="8" y="37"/>
                  </a:lnTo>
                  <a:lnTo>
                    <a:pt x="8" y="37"/>
                  </a:lnTo>
                  <a:lnTo>
                    <a:pt x="11" y="37"/>
                  </a:lnTo>
                  <a:lnTo>
                    <a:pt x="11" y="41"/>
                  </a:lnTo>
                  <a:lnTo>
                    <a:pt x="15" y="41"/>
                  </a:lnTo>
                  <a:lnTo>
                    <a:pt x="15" y="49"/>
                  </a:lnTo>
                  <a:lnTo>
                    <a:pt x="15" y="49"/>
                  </a:lnTo>
                  <a:lnTo>
                    <a:pt x="15" y="52"/>
                  </a:lnTo>
                  <a:lnTo>
                    <a:pt x="19" y="52"/>
                  </a:lnTo>
                  <a:lnTo>
                    <a:pt x="19" y="56"/>
                  </a:lnTo>
                  <a:lnTo>
                    <a:pt x="22" y="56"/>
                  </a:lnTo>
                  <a:lnTo>
                    <a:pt x="22" y="60"/>
                  </a:lnTo>
                  <a:lnTo>
                    <a:pt x="22" y="60"/>
                  </a:lnTo>
                  <a:lnTo>
                    <a:pt x="26" y="63"/>
                  </a:lnTo>
                  <a:close/>
                </a:path>
              </a:pathLst>
            </a:custGeom>
            <a:grpFill/>
            <a:ln>
              <a:noFill/>
            </a:ln>
          </p:spPr>
          <p:txBody>
            <a:bodyPr vert="horz" wrap="square" lIns="91440" tIns="45720" rIns="91440" bIns="45720" numCol="1" anchor="t" anchorCtr="0" compatLnSpc="1"/>
            <a:lstStyle/>
            <a:p>
              <a:endParaRPr lang="en-US"/>
            </a:p>
          </p:txBody>
        </p:sp>
        <p:sp>
          <p:nvSpPr>
            <p:cNvPr id="182" name="Freeform 180">
              <a:extLst>
                <a:ext uri="{FF2B5EF4-FFF2-40B4-BE49-F238E27FC236}">
                  <a16:creationId xmlns="" xmlns:a16="http://schemas.microsoft.com/office/drawing/2014/main" id="{E084F009-F648-4021-97D0-36D3BD7007DD}"/>
                </a:ext>
              </a:extLst>
            </p:cNvPr>
            <p:cNvSpPr/>
            <p:nvPr/>
          </p:nvSpPr>
          <p:spPr bwMode="auto">
            <a:xfrm>
              <a:off x="3016682" y="3013854"/>
              <a:ext cx="104218" cy="144103"/>
            </a:xfrm>
            <a:custGeom>
              <a:avLst/>
              <a:gdLst>
                <a:gd name="T0" fmla="*/ 11 w 81"/>
                <a:gd name="T1" fmla="*/ 48 h 112"/>
                <a:gd name="T2" fmla="*/ 14 w 81"/>
                <a:gd name="T3" fmla="*/ 48 h 112"/>
                <a:gd name="T4" fmla="*/ 22 w 81"/>
                <a:gd name="T5" fmla="*/ 52 h 112"/>
                <a:gd name="T6" fmla="*/ 18 w 81"/>
                <a:gd name="T7" fmla="*/ 60 h 112"/>
                <a:gd name="T8" fmla="*/ 22 w 81"/>
                <a:gd name="T9" fmla="*/ 63 h 112"/>
                <a:gd name="T10" fmla="*/ 26 w 81"/>
                <a:gd name="T11" fmla="*/ 63 h 112"/>
                <a:gd name="T12" fmla="*/ 29 w 81"/>
                <a:gd name="T13" fmla="*/ 67 h 112"/>
                <a:gd name="T14" fmla="*/ 26 w 81"/>
                <a:gd name="T15" fmla="*/ 71 h 112"/>
                <a:gd name="T16" fmla="*/ 22 w 81"/>
                <a:gd name="T17" fmla="*/ 82 h 112"/>
                <a:gd name="T18" fmla="*/ 22 w 81"/>
                <a:gd name="T19" fmla="*/ 86 h 112"/>
                <a:gd name="T20" fmla="*/ 22 w 81"/>
                <a:gd name="T21" fmla="*/ 89 h 112"/>
                <a:gd name="T22" fmla="*/ 22 w 81"/>
                <a:gd name="T23" fmla="*/ 93 h 112"/>
                <a:gd name="T24" fmla="*/ 29 w 81"/>
                <a:gd name="T25" fmla="*/ 100 h 112"/>
                <a:gd name="T26" fmla="*/ 29 w 81"/>
                <a:gd name="T27" fmla="*/ 104 h 112"/>
                <a:gd name="T28" fmla="*/ 40 w 81"/>
                <a:gd name="T29" fmla="*/ 112 h 112"/>
                <a:gd name="T30" fmla="*/ 44 w 81"/>
                <a:gd name="T31" fmla="*/ 108 h 112"/>
                <a:gd name="T32" fmla="*/ 48 w 81"/>
                <a:gd name="T33" fmla="*/ 108 h 112"/>
                <a:gd name="T34" fmla="*/ 52 w 81"/>
                <a:gd name="T35" fmla="*/ 104 h 112"/>
                <a:gd name="T36" fmla="*/ 63 w 81"/>
                <a:gd name="T37" fmla="*/ 104 h 112"/>
                <a:gd name="T38" fmla="*/ 66 w 81"/>
                <a:gd name="T39" fmla="*/ 100 h 112"/>
                <a:gd name="T40" fmla="*/ 74 w 81"/>
                <a:gd name="T41" fmla="*/ 100 h 112"/>
                <a:gd name="T42" fmla="*/ 81 w 81"/>
                <a:gd name="T43" fmla="*/ 100 h 112"/>
                <a:gd name="T44" fmla="*/ 77 w 81"/>
                <a:gd name="T45" fmla="*/ 97 h 112"/>
                <a:gd name="T46" fmla="*/ 74 w 81"/>
                <a:gd name="T47" fmla="*/ 93 h 112"/>
                <a:gd name="T48" fmla="*/ 70 w 81"/>
                <a:gd name="T49" fmla="*/ 89 h 112"/>
                <a:gd name="T50" fmla="*/ 70 w 81"/>
                <a:gd name="T51" fmla="*/ 86 h 112"/>
                <a:gd name="T52" fmla="*/ 66 w 81"/>
                <a:gd name="T53" fmla="*/ 78 h 112"/>
                <a:gd name="T54" fmla="*/ 63 w 81"/>
                <a:gd name="T55" fmla="*/ 74 h 112"/>
                <a:gd name="T56" fmla="*/ 63 w 81"/>
                <a:gd name="T57" fmla="*/ 74 h 112"/>
                <a:gd name="T58" fmla="*/ 59 w 81"/>
                <a:gd name="T59" fmla="*/ 67 h 112"/>
                <a:gd name="T60" fmla="*/ 55 w 81"/>
                <a:gd name="T61" fmla="*/ 67 h 112"/>
                <a:gd name="T62" fmla="*/ 59 w 81"/>
                <a:gd name="T63" fmla="*/ 56 h 112"/>
                <a:gd name="T64" fmla="*/ 59 w 81"/>
                <a:gd name="T65" fmla="*/ 52 h 112"/>
                <a:gd name="T66" fmla="*/ 66 w 81"/>
                <a:gd name="T67" fmla="*/ 48 h 112"/>
                <a:gd name="T68" fmla="*/ 70 w 81"/>
                <a:gd name="T69" fmla="*/ 45 h 112"/>
                <a:gd name="T70" fmla="*/ 70 w 81"/>
                <a:gd name="T71" fmla="*/ 41 h 112"/>
                <a:gd name="T72" fmla="*/ 70 w 81"/>
                <a:gd name="T73" fmla="*/ 37 h 112"/>
                <a:gd name="T74" fmla="*/ 66 w 81"/>
                <a:gd name="T75" fmla="*/ 34 h 112"/>
                <a:gd name="T76" fmla="*/ 55 w 81"/>
                <a:gd name="T77" fmla="*/ 26 h 112"/>
                <a:gd name="T78" fmla="*/ 52 w 81"/>
                <a:gd name="T79" fmla="*/ 26 h 112"/>
                <a:gd name="T80" fmla="*/ 44 w 81"/>
                <a:gd name="T81" fmla="*/ 26 h 112"/>
                <a:gd name="T82" fmla="*/ 44 w 81"/>
                <a:gd name="T83" fmla="*/ 26 h 112"/>
                <a:gd name="T84" fmla="*/ 48 w 81"/>
                <a:gd name="T85" fmla="*/ 19 h 112"/>
                <a:gd name="T86" fmla="*/ 40 w 81"/>
                <a:gd name="T87" fmla="*/ 11 h 112"/>
                <a:gd name="T88" fmla="*/ 33 w 81"/>
                <a:gd name="T89" fmla="*/ 4 h 112"/>
                <a:gd name="T90" fmla="*/ 29 w 81"/>
                <a:gd name="T91" fmla="*/ 0 h 112"/>
                <a:gd name="T92" fmla="*/ 22 w 81"/>
                <a:gd name="T93" fmla="*/ 0 h 112"/>
                <a:gd name="T94" fmla="*/ 18 w 81"/>
                <a:gd name="T95" fmla="*/ 4 h 112"/>
                <a:gd name="T96" fmla="*/ 11 w 81"/>
                <a:gd name="T97" fmla="*/ 8 h 112"/>
                <a:gd name="T98" fmla="*/ 11 w 81"/>
                <a:gd name="T99" fmla="*/ 15 h 112"/>
                <a:gd name="T100" fmla="*/ 14 w 81"/>
                <a:gd name="T101" fmla="*/ 19 h 112"/>
                <a:gd name="T102" fmla="*/ 18 w 81"/>
                <a:gd name="T103" fmla="*/ 23 h 112"/>
                <a:gd name="T104" fmla="*/ 11 w 81"/>
                <a:gd name="T105" fmla="*/ 26 h 112"/>
                <a:gd name="T106" fmla="*/ 3 w 81"/>
                <a:gd name="T107" fmla="*/ 26 h 112"/>
                <a:gd name="T108" fmla="*/ 3 w 81"/>
                <a:gd name="T109" fmla="*/ 30 h 112"/>
                <a:gd name="T110" fmla="*/ 0 w 81"/>
                <a:gd name="T111" fmla="*/ 37 h 112"/>
                <a:gd name="T112" fmla="*/ 11 w 81"/>
                <a:gd name="T113" fmla="*/ 4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1" h="112">
                  <a:moveTo>
                    <a:pt x="11" y="48"/>
                  </a:moveTo>
                  <a:lnTo>
                    <a:pt x="11" y="48"/>
                  </a:lnTo>
                  <a:lnTo>
                    <a:pt x="14" y="48"/>
                  </a:lnTo>
                  <a:lnTo>
                    <a:pt x="14" y="48"/>
                  </a:lnTo>
                  <a:lnTo>
                    <a:pt x="18" y="48"/>
                  </a:lnTo>
                  <a:lnTo>
                    <a:pt x="22" y="52"/>
                  </a:lnTo>
                  <a:lnTo>
                    <a:pt x="22" y="56"/>
                  </a:lnTo>
                  <a:lnTo>
                    <a:pt x="18" y="60"/>
                  </a:lnTo>
                  <a:lnTo>
                    <a:pt x="18" y="60"/>
                  </a:lnTo>
                  <a:lnTo>
                    <a:pt x="22" y="63"/>
                  </a:lnTo>
                  <a:lnTo>
                    <a:pt x="26" y="63"/>
                  </a:lnTo>
                  <a:lnTo>
                    <a:pt x="26" y="63"/>
                  </a:lnTo>
                  <a:lnTo>
                    <a:pt x="26" y="67"/>
                  </a:lnTo>
                  <a:lnTo>
                    <a:pt x="29" y="67"/>
                  </a:lnTo>
                  <a:lnTo>
                    <a:pt x="29" y="67"/>
                  </a:lnTo>
                  <a:lnTo>
                    <a:pt x="26" y="71"/>
                  </a:lnTo>
                  <a:lnTo>
                    <a:pt x="26" y="74"/>
                  </a:lnTo>
                  <a:lnTo>
                    <a:pt x="22" y="82"/>
                  </a:lnTo>
                  <a:lnTo>
                    <a:pt x="22" y="82"/>
                  </a:lnTo>
                  <a:lnTo>
                    <a:pt x="22" y="86"/>
                  </a:lnTo>
                  <a:lnTo>
                    <a:pt x="22" y="89"/>
                  </a:lnTo>
                  <a:lnTo>
                    <a:pt x="22" y="89"/>
                  </a:lnTo>
                  <a:lnTo>
                    <a:pt x="22" y="93"/>
                  </a:lnTo>
                  <a:lnTo>
                    <a:pt x="22" y="93"/>
                  </a:lnTo>
                  <a:lnTo>
                    <a:pt x="26" y="97"/>
                  </a:lnTo>
                  <a:lnTo>
                    <a:pt x="29" y="100"/>
                  </a:lnTo>
                  <a:lnTo>
                    <a:pt x="29" y="104"/>
                  </a:lnTo>
                  <a:lnTo>
                    <a:pt x="29" y="104"/>
                  </a:lnTo>
                  <a:lnTo>
                    <a:pt x="37" y="112"/>
                  </a:lnTo>
                  <a:lnTo>
                    <a:pt x="40" y="112"/>
                  </a:lnTo>
                  <a:lnTo>
                    <a:pt x="40" y="108"/>
                  </a:lnTo>
                  <a:lnTo>
                    <a:pt x="44" y="108"/>
                  </a:lnTo>
                  <a:lnTo>
                    <a:pt x="44" y="108"/>
                  </a:lnTo>
                  <a:lnTo>
                    <a:pt x="48" y="108"/>
                  </a:lnTo>
                  <a:lnTo>
                    <a:pt x="52" y="108"/>
                  </a:lnTo>
                  <a:lnTo>
                    <a:pt x="52" y="104"/>
                  </a:lnTo>
                  <a:lnTo>
                    <a:pt x="55" y="104"/>
                  </a:lnTo>
                  <a:lnTo>
                    <a:pt x="63" y="104"/>
                  </a:lnTo>
                  <a:lnTo>
                    <a:pt x="63" y="100"/>
                  </a:lnTo>
                  <a:lnTo>
                    <a:pt x="66" y="100"/>
                  </a:lnTo>
                  <a:lnTo>
                    <a:pt x="70" y="97"/>
                  </a:lnTo>
                  <a:lnTo>
                    <a:pt x="74" y="100"/>
                  </a:lnTo>
                  <a:lnTo>
                    <a:pt x="77" y="100"/>
                  </a:lnTo>
                  <a:lnTo>
                    <a:pt x="81" y="100"/>
                  </a:lnTo>
                  <a:lnTo>
                    <a:pt x="77" y="97"/>
                  </a:lnTo>
                  <a:lnTo>
                    <a:pt x="77" y="97"/>
                  </a:lnTo>
                  <a:lnTo>
                    <a:pt x="77" y="93"/>
                  </a:lnTo>
                  <a:lnTo>
                    <a:pt x="74" y="93"/>
                  </a:lnTo>
                  <a:lnTo>
                    <a:pt x="74" y="89"/>
                  </a:lnTo>
                  <a:lnTo>
                    <a:pt x="70" y="89"/>
                  </a:lnTo>
                  <a:lnTo>
                    <a:pt x="70" y="86"/>
                  </a:lnTo>
                  <a:lnTo>
                    <a:pt x="70" y="86"/>
                  </a:lnTo>
                  <a:lnTo>
                    <a:pt x="70" y="78"/>
                  </a:lnTo>
                  <a:lnTo>
                    <a:pt x="66" y="78"/>
                  </a:lnTo>
                  <a:lnTo>
                    <a:pt x="66" y="74"/>
                  </a:lnTo>
                  <a:lnTo>
                    <a:pt x="63" y="74"/>
                  </a:lnTo>
                  <a:lnTo>
                    <a:pt x="63" y="74"/>
                  </a:lnTo>
                  <a:lnTo>
                    <a:pt x="63" y="74"/>
                  </a:lnTo>
                  <a:lnTo>
                    <a:pt x="59" y="71"/>
                  </a:lnTo>
                  <a:lnTo>
                    <a:pt x="59" y="67"/>
                  </a:lnTo>
                  <a:lnTo>
                    <a:pt x="59" y="67"/>
                  </a:lnTo>
                  <a:lnTo>
                    <a:pt x="55" y="67"/>
                  </a:lnTo>
                  <a:lnTo>
                    <a:pt x="55" y="63"/>
                  </a:lnTo>
                  <a:lnTo>
                    <a:pt x="59" y="56"/>
                  </a:lnTo>
                  <a:lnTo>
                    <a:pt x="59" y="56"/>
                  </a:lnTo>
                  <a:lnTo>
                    <a:pt x="59" y="52"/>
                  </a:lnTo>
                  <a:lnTo>
                    <a:pt x="63" y="52"/>
                  </a:lnTo>
                  <a:lnTo>
                    <a:pt x="66" y="48"/>
                  </a:lnTo>
                  <a:lnTo>
                    <a:pt x="70" y="45"/>
                  </a:lnTo>
                  <a:lnTo>
                    <a:pt x="70" y="45"/>
                  </a:lnTo>
                  <a:lnTo>
                    <a:pt x="70" y="41"/>
                  </a:lnTo>
                  <a:lnTo>
                    <a:pt x="70" y="41"/>
                  </a:lnTo>
                  <a:lnTo>
                    <a:pt x="70" y="41"/>
                  </a:lnTo>
                  <a:lnTo>
                    <a:pt x="70" y="37"/>
                  </a:lnTo>
                  <a:lnTo>
                    <a:pt x="70" y="34"/>
                  </a:lnTo>
                  <a:lnTo>
                    <a:pt x="66" y="34"/>
                  </a:lnTo>
                  <a:lnTo>
                    <a:pt x="63" y="30"/>
                  </a:lnTo>
                  <a:lnTo>
                    <a:pt x="55" y="26"/>
                  </a:lnTo>
                  <a:lnTo>
                    <a:pt x="52" y="23"/>
                  </a:lnTo>
                  <a:lnTo>
                    <a:pt x="52" y="26"/>
                  </a:lnTo>
                  <a:lnTo>
                    <a:pt x="48" y="26"/>
                  </a:lnTo>
                  <a:lnTo>
                    <a:pt x="44" y="26"/>
                  </a:lnTo>
                  <a:lnTo>
                    <a:pt x="44" y="30"/>
                  </a:lnTo>
                  <a:lnTo>
                    <a:pt x="44" y="26"/>
                  </a:lnTo>
                  <a:lnTo>
                    <a:pt x="44" y="23"/>
                  </a:lnTo>
                  <a:lnTo>
                    <a:pt x="48" y="19"/>
                  </a:lnTo>
                  <a:lnTo>
                    <a:pt x="44" y="15"/>
                  </a:lnTo>
                  <a:lnTo>
                    <a:pt x="40" y="11"/>
                  </a:lnTo>
                  <a:lnTo>
                    <a:pt x="37" y="11"/>
                  </a:lnTo>
                  <a:lnTo>
                    <a:pt x="33" y="4"/>
                  </a:lnTo>
                  <a:lnTo>
                    <a:pt x="29" y="4"/>
                  </a:lnTo>
                  <a:lnTo>
                    <a:pt x="29" y="0"/>
                  </a:lnTo>
                  <a:lnTo>
                    <a:pt x="26" y="0"/>
                  </a:lnTo>
                  <a:lnTo>
                    <a:pt x="22" y="0"/>
                  </a:lnTo>
                  <a:lnTo>
                    <a:pt x="22" y="0"/>
                  </a:lnTo>
                  <a:lnTo>
                    <a:pt x="18" y="4"/>
                  </a:lnTo>
                  <a:lnTo>
                    <a:pt x="14" y="8"/>
                  </a:lnTo>
                  <a:lnTo>
                    <a:pt x="11" y="8"/>
                  </a:lnTo>
                  <a:lnTo>
                    <a:pt x="7" y="11"/>
                  </a:lnTo>
                  <a:lnTo>
                    <a:pt x="11" y="15"/>
                  </a:lnTo>
                  <a:lnTo>
                    <a:pt x="11" y="19"/>
                  </a:lnTo>
                  <a:lnTo>
                    <a:pt x="14" y="19"/>
                  </a:lnTo>
                  <a:lnTo>
                    <a:pt x="18" y="19"/>
                  </a:lnTo>
                  <a:lnTo>
                    <a:pt x="18" y="23"/>
                  </a:lnTo>
                  <a:lnTo>
                    <a:pt x="11" y="26"/>
                  </a:lnTo>
                  <a:lnTo>
                    <a:pt x="11" y="26"/>
                  </a:lnTo>
                  <a:lnTo>
                    <a:pt x="7" y="26"/>
                  </a:lnTo>
                  <a:lnTo>
                    <a:pt x="3" y="26"/>
                  </a:lnTo>
                  <a:lnTo>
                    <a:pt x="3" y="26"/>
                  </a:lnTo>
                  <a:lnTo>
                    <a:pt x="3" y="30"/>
                  </a:lnTo>
                  <a:lnTo>
                    <a:pt x="0" y="34"/>
                  </a:lnTo>
                  <a:lnTo>
                    <a:pt x="0" y="37"/>
                  </a:lnTo>
                  <a:lnTo>
                    <a:pt x="3" y="45"/>
                  </a:lnTo>
                  <a:lnTo>
                    <a:pt x="11" y="48"/>
                  </a:lnTo>
                  <a:lnTo>
                    <a:pt x="11" y="48"/>
                  </a:lnTo>
                  <a:close/>
                </a:path>
              </a:pathLst>
            </a:custGeom>
            <a:grpFill/>
            <a:ln>
              <a:noFill/>
            </a:ln>
          </p:spPr>
          <p:txBody>
            <a:bodyPr vert="horz" wrap="square" lIns="91440" tIns="45720" rIns="91440" bIns="45720" numCol="1" anchor="t" anchorCtr="0" compatLnSpc="1"/>
            <a:lstStyle/>
            <a:p>
              <a:endParaRPr lang="en-US"/>
            </a:p>
          </p:txBody>
        </p:sp>
        <p:sp>
          <p:nvSpPr>
            <p:cNvPr id="183" name="Freeform 181">
              <a:extLst>
                <a:ext uri="{FF2B5EF4-FFF2-40B4-BE49-F238E27FC236}">
                  <a16:creationId xmlns="" xmlns:a16="http://schemas.microsoft.com/office/drawing/2014/main" id="{888B5012-F572-4BE9-A983-6BBCF75F2F4F}"/>
                </a:ext>
              </a:extLst>
            </p:cNvPr>
            <p:cNvSpPr>
              <a:spLocks noEditPoints="1"/>
            </p:cNvSpPr>
            <p:nvPr/>
          </p:nvSpPr>
          <p:spPr bwMode="auto">
            <a:xfrm>
              <a:off x="2763217" y="2932796"/>
              <a:ext cx="281773" cy="234167"/>
            </a:xfrm>
            <a:custGeom>
              <a:avLst/>
              <a:gdLst>
                <a:gd name="T0" fmla="*/ 34 w 59"/>
                <a:gd name="T1" fmla="*/ 49 h 49"/>
                <a:gd name="T2" fmla="*/ 40 w 59"/>
                <a:gd name="T3" fmla="*/ 44 h 49"/>
                <a:gd name="T4" fmla="*/ 42 w 59"/>
                <a:gd name="T5" fmla="*/ 41 h 49"/>
                <a:gd name="T6" fmla="*/ 40 w 59"/>
                <a:gd name="T7" fmla="*/ 37 h 49"/>
                <a:gd name="T8" fmla="*/ 38 w 59"/>
                <a:gd name="T9" fmla="*/ 35 h 49"/>
                <a:gd name="T10" fmla="*/ 45 w 59"/>
                <a:gd name="T11" fmla="*/ 35 h 49"/>
                <a:gd name="T12" fmla="*/ 52 w 59"/>
                <a:gd name="T13" fmla="*/ 33 h 49"/>
                <a:gd name="T14" fmla="*/ 54 w 59"/>
                <a:gd name="T15" fmla="*/ 29 h 49"/>
                <a:gd name="T16" fmla="*/ 54 w 59"/>
                <a:gd name="T17" fmla="*/ 24 h 49"/>
                <a:gd name="T18" fmla="*/ 58 w 59"/>
                <a:gd name="T19" fmla="*/ 22 h 49"/>
                <a:gd name="T20" fmla="*/ 56 w 59"/>
                <a:gd name="T21" fmla="*/ 19 h 49"/>
                <a:gd name="T22" fmla="*/ 59 w 59"/>
                <a:gd name="T23" fmla="*/ 17 h 49"/>
                <a:gd name="T24" fmla="*/ 55 w 59"/>
                <a:gd name="T25" fmla="*/ 16 h 49"/>
                <a:gd name="T26" fmla="*/ 52 w 59"/>
                <a:gd name="T27" fmla="*/ 16 h 49"/>
                <a:gd name="T28" fmla="*/ 55 w 59"/>
                <a:gd name="T29" fmla="*/ 14 h 49"/>
                <a:gd name="T30" fmla="*/ 51 w 59"/>
                <a:gd name="T31" fmla="*/ 12 h 49"/>
                <a:gd name="T32" fmla="*/ 48 w 59"/>
                <a:gd name="T33" fmla="*/ 10 h 49"/>
                <a:gd name="T34" fmla="*/ 46 w 59"/>
                <a:gd name="T35" fmla="*/ 9 h 49"/>
                <a:gd name="T36" fmla="*/ 50 w 59"/>
                <a:gd name="T37" fmla="*/ 8 h 49"/>
                <a:gd name="T38" fmla="*/ 45 w 59"/>
                <a:gd name="T39" fmla="*/ 7 h 49"/>
                <a:gd name="T40" fmla="*/ 39 w 59"/>
                <a:gd name="T41" fmla="*/ 9 h 49"/>
                <a:gd name="T42" fmla="*/ 35 w 59"/>
                <a:gd name="T43" fmla="*/ 10 h 49"/>
                <a:gd name="T44" fmla="*/ 26 w 59"/>
                <a:gd name="T45" fmla="*/ 9 h 49"/>
                <a:gd name="T46" fmla="*/ 23 w 59"/>
                <a:gd name="T47" fmla="*/ 7 h 49"/>
                <a:gd name="T48" fmla="*/ 18 w 59"/>
                <a:gd name="T49" fmla="*/ 5 h 49"/>
                <a:gd name="T50" fmla="*/ 16 w 59"/>
                <a:gd name="T51" fmla="*/ 1 h 49"/>
                <a:gd name="T52" fmla="*/ 14 w 59"/>
                <a:gd name="T53" fmla="*/ 4 h 49"/>
                <a:gd name="T54" fmla="*/ 15 w 59"/>
                <a:gd name="T55" fmla="*/ 5 h 49"/>
                <a:gd name="T56" fmla="*/ 13 w 59"/>
                <a:gd name="T57" fmla="*/ 6 h 49"/>
                <a:gd name="T58" fmla="*/ 9 w 59"/>
                <a:gd name="T59" fmla="*/ 9 h 49"/>
                <a:gd name="T60" fmla="*/ 7 w 59"/>
                <a:gd name="T61" fmla="*/ 14 h 49"/>
                <a:gd name="T62" fmla="*/ 6 w 59"/>
                <a:gd name="T63" fmla="*/ 11 h 49"/>
                <a:gd name="T64" fmla="*/ 7 w 59"/>
                <a:gd name="T65" fmla="*/ 6 h 49"/>
                <a:gd name="T66" fmla="*/ 8 w 59"/>
                <a:gd name="T67" fmla="*/ 4 h 49"/>
                <a:gd name="T68" fmla="*/ 7 w 59"/>
                <a:gd name="T69" fmla="*/ 4 h 49"/>
                <a:gd name="T70" fmla="*/ 3 w 59"/>
                <a:gd name="T71" fmla="*/ 8 h 49"/>
                <a:gd name="T72" fmla="*/ 0 w 59"/>
                <a:gd name="T73" fmla="*/ 13 h 49"/>
                <a:gd name="T74" fmla="*/ 4 w 59"/>
                <a:gd name="T75" fmla="*/ 18 h 49"/>
                <a:gd name="T76" fmla="*/ 4 w 59"/>
                <a:gd name="T77" fmla="*/ 21 h 49"/>
                <a:gd name="T78" fmla="*/ 8 w 59"/>
                <a:gd name="T79" fmla="*/ 22 h 49"/>
                <a:gd name="T80" fmla="*/ 14 w 59"/>
                <a:gd name="T81" fmla="*/ 23 h 49"/>
                <a:gd name="T82" fmla="*/ 20 w 59"/>
                <a:gd name="T83" fmla="*/ 26 h 49"/>
                <a:gd name="T84" fmla="*/ 24 w 59"/>
                <a:gd name="T85" fmla="*/ 26 h 49"/>
                <a:gd name="T86" fmla="*/ 26 w 59"/>
                <a:gd name="T87" fmla="*/ 28 h 49"/>
                <a:gd name="T88" fmla="*/ 24 w 59"/>
                <a:gd name="T89" fmla="*/ 32 h 49"/>
                <a:gd name="T90" fmla="*/ 24 w 59"/>
                <a:gd name="T91" fmla="*/ 36 h 49"/>
                <a:gd name="T92" fmla="*/ 25 w 59"/>
                <a:gd name="T93" fmla="*/ 41 h 49"/>
                <a:gd name="T94" fmla="*/ 26 w 59"/>
                <a:gd name="T95" fmla="*/ 43 h 49"/>
                <a:gd name="T96" fmla="*/ 22 w 59"/>
                <a:gd name="T97" fmla="*/ 1 h 49"/>
                <a:gd name="T98" fmla="*/ 22 w 59"/>
                <a:gd name="T99" fmla="*/ 2 h 49"/>
                <a:gd name="T100" fmla="*/ 20 w 59"/>
                <a:gd name="T101" fmla="*/ 2 h 49"/>
                <a:gd name="T102" fmla="*/ 15 w 59"/>
                <a:gd name="T103" fmla="*/ 0 h 49"/>
                <a:gd name="T104" fmla="*/ 40 w 59"/>
                <a:gd name="T105" fmla="*/ 6 h 49"/>
                <a:gd name="T106" fmla="*/ 41 w 59"/>
                <a:gd name="T107" fmla="*/ 7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9" h="49">
                  <a:moveTo>
                    <a:pt x="27" y="47"/>
                  </a:moveTo>
                  <a:cubicBezTo>
                    <a:pt x="29" y="48"/>
                    <a:pt x="29" y="48"/>
                    <a:pt x="29" y="48"/>
                  </a:cubicBezTo>
                  <a:cubicBezTo>
                    <a:pt x="31" y="49"/>
                    <a:pt x="31" y="49"/>
                    <a:pt x="31" y="49"/>
                  </a:cubicBezTo>
                  <a:cubicBezTo>
                    <a:pt x="32" y="49"/>
                    <a:pt x="32" y="49"/>
                    <a:pt x="32" y="49"/>
                  </a:cubicBezTo>
                  <a:cubicBezTo>
                    <a:pt x="34" y="49"/>
                    <a:pt x="34" y="49"/>
                    <a:pt x="34" y="49"/>
                  </a:cubicBezTo>
                  <a:cubicBezTo>
                    <a:pt x="35" y="48"/>
                    <a:pt x="35" y="48"/>
                    <a:pt x="35" y="48"/>
                  </a:cubicBezTo>
                  <a:cubicBezTo>
                    <a:pt x="36" y="47"/>
                    <a:pt x="36" y="47"/>
                    <a:pt x="36" y="47"/>
                  </a:cubicBezTo>
                  <a:cubicBezTo>
                    <a:pt x="37" y="46"/>
                    <a:pt x="37" y="46"/>
                    <a:pt x="37" y="46"/>
                  </a:cubicBezTo>
                  <a:cubicBezTo>
                    <a:pt x="39" y="45"/>
                    <a:pt x="39" y="45"/>
                    <a:pt x="39" y="45"/>
                  </a:cubicBezTo>
                  <a:cubicBezTo>
                    <a:pt x="40" y="44"/>
                    <a:pt x="40" y="44"/>
                    <a:pt x="40" y="44"/>
                  </a:cubicBezTo>
                  <a:cubicBezTo>
                    <a:pt x="41" y="43"/>
                    <a:pt x="41" y="43"/>
                    <a:pt x="41" y="43"/>
                  </a:cubicBezTo>
                  <a:cubicBezTo>
                    <a:pt x="43" y="43"/>
                    <a:pt x="43" y="43"/>
                    <a:pt x="43" y="43"/>
                  </a:cubicBezTo>
                  <a:cubicBezTo>
                    <a:pt x="44" y="43"/>
                    <a:pt x="44" y="43"/>
                    <a:pt x="44" y="43"/>
                  </a:cubicBezTo>
                  <a:cubicBezTo>
                    <a:pt x="44" y="42"/>
                    <a:pt x="44" y="42"/>
                    <a:pt x="44" y="42"/>
                  </a:cubicBezTo>
                  <a:cubicBezTo>
                    <a:pt x="42" y="41"/>
                    <a:pt x="42" y="41"/>
                    <a:pt x="42" y="41"/>
                  </a:cubicBezTo>
                  <a:cubicBezTo>
                    <a:pt x="41" y="42"/>
                    <a:pt x="41" y="42"/>
                    <a:pt x="41" y="42"/>
                  </a:cubicBezTo>
                  <a:cubicBezTo>
                    <a:pt x="39" y="41"/>
                    <a:pt x="39" y="41"/>
                    <a:pt x="39" y="41"/>
                  </a:cubicBezTo>
                  <a:cubicBezTo>
                    <a:pt x="39" y="40"/>
                    <a:pt x="39" y="40"/>
                    <a:pt x="39" y="40"/>
                  </a:cubicBezTo>
                  <a:cubicBezTo>
                    <a:pt x="38" y="39"/>
                    <a:pt x="38" y="39"/>
                    <a:pt x="38" y="39"/>
                  </a:cubicBezTo>
                  <a:cubicBezTo>
                    <a:pt x="40" y="37"/>
                    <a:pt x="40" y="37"/>
                    <a:pt x="40" y="37"/>
                  </a:cubicBezTo>
                  <a:cubicBezTo>
                    <a:pt x="39" y="36"/>
                    <a:pt x="39" y="36"/>
                    <a:pt x="39" y="36"/>
                  </a:cubicBezTo>
                  <a:cubicBezTo>
                    <a:pt x="38" y="36"/>
                    <a:pt x="38" y="36"/>
                    <a:pt x="38" y="36"/>
                  </a:cubicBezTo>
                  <a:cubicBezTo>
                    <a:pt x="38" y="35"/>
                    <a:pt x="38" y="35"/>
                    <a:pt x="38" y="35"/>
                  </a:cubicBezTo>
                  <a:cubicBezTo>
                    <a:pt x="37" y="34"/>
                    <a:pt x="37" y="34"/>
                    <a:pt x="37" y="34"/>
                  </a:cubicBezTo>
                  <a:cubicBezTo>
                    <a:pt x="38" y="35"/>
                    <a:pt x="38" y="35"/>
                    <a:pt x="38" y="35"/>
                  </a:cubicBezTo>
                  <a:cubicBezTo>
                    <a:pt x="40" y="35"/>
                    <a:pt x="40" y="35"/>
                    <a:pt x="40" y="35"/>
                  </a:cubicBezTo>
                  <a:cubicBezTo>
                    <a:pt x="41" y="36"/>
                    <a:pt x="41" y="36"/>
                    <a:pt x="41" y="36"/>
                  </a:cubicBezTo>
                  <a:cubicBezTo>
                    <a:pt x="43" y="35"/>
                    <a:pt x="43" y="35"/>
                    <a:pt x="43" y="35"/>
                  </a:cubicBezTo>
                  <a:cubicBezTo>
                    <a:pt x="45" y="35"/>
                    <a:pt x="45" y="35"/>
                    <a:pt x="45" y="35"/>
                  </a:cubicBezTo>
                  <a:cubicBezTo>
                    <a:pt x="45" y="35"/>
                    <a:pt x="45" y="35"/>
                    <a:pt x="45" y="35"/>
                  </a:cubicBezTo>
                  <a:cubicBezTo>
                    <a:pt x="46" y="35"/>
                    <a:pt x="46" y="35"/>
                    <a:pt x="46" y="35"/>
                  </a:cubicBezTo>
                  <a:cubicBezTo>
                    <a:pt x="48" y="34"/>
                    <a:pt x="48" y="34"/>
                    <a:pt x="48" y="34"/>
                  </a:cubicBezTo>
                  <a:cubicBezTo>
                    <a:pt x="49" y="34"/>
                    <a:pt x="49" y="34"/>
                    <a:pt x="49" y="34"/>
                  </a:cubicBezTo>
                  <a:cubicBezTo>
                    <a:pt x="50" y="34"/>
                    <a:pt x="50" y="34"/>
                    <a:pt x="50" y="34"/>
                  </a:cubicBezTo>
                  <a:cubicBezTo>
                    <a:pt x="52" y="33"/>
                    <a:pt x="52" y="33"/>
                    <a:pt x="52" y="33"/>
                  </a:cubicBezTo>
                  <a:cubicBezTo>
                    <a:pt x="53" y="33"/>
                    <a:pt x="53" y="33"/>
                    <a:pt x="53" y="33"/>
                  </a:cubicBezTo>
                  <a:cubicBezTo>
                    <a:pt x="56" y="32"/>
                    <a:pt x="56" y="32"/>
                    <a:pt x="56" y="32"/>
                  </a:cubicBezTo>
                  <a:cubicBezTo>
                    <a:pt x="56" y="31"/>
                    <a:pt x="56" y="31"/>
                    <a:pt x="56" y="31"/>
                  </a:cubicBezTo>
                  <a:cubicBezTo>
                    <a:pt x="56" y="30"/>
                    <a:pt x="56" y="30"/>
                    <a:pt x="56" y="30"/>
                  </a:cubicBezTo>
                  <a:cubicBezTo>
                    <a:pt x="54" y="29"/>
                    <a:pt x="54" y="29"/>
                    <a:pt x="54" y="29"/>
                  </a:cubicBezTo>
                  <a:cubicBezTo>
                    <a:pt x="53" y="27"/>
                    <a:pt x="53" y="27"/>
                    <a:pt x="53" y="27"/>
                  </a:cubicBezTo>
                  <a:cubicBezTo>
                    <a:pt x="53" y="26"/>
                    <a:pt x="53" y="26"/>
                    <a:pt x="53" y="26"/>
                  </a:cubicBezTo>
                  <a:cubicBezTo>
                    <a:pt x="54" y="25"/>
                    <a:pt x="54" y="25"/>
                    <a:pt x="54" y="25"/>
                  </a:cubicBezTo>
                  <a:cubicBezTo>
                    <a:pt x="54" y="24"/>
                    <a:pt x="54" y="24"/>
                    <a:pt x="54" y="24"/>
                  </a:cubicBezTo>
                  <a:cubicBezTo>
                    <a:pt x="54" y="24"/>
                    <a:pt x="54" y="24"/>
                    <a:pt x="54" y="24"/>
                  </a:cubicBezTo>
                  <a:cubicBezTo>
                    <a:pt x="55" y="24"/>
                    <a:pt x="55" y="24"/>
                    <a:pt x="55" y="24"/>
                  </a:cubicBezTo>
                  <a:cubicBezTo>
                    <a:pt x="56" y="24"/>
                    <a:pt x="56" y="24"/>
                    <a:pt x="56" y="24"/>
                  </a:cubicBezTo>
                  <a:cubicBezTo>
                    <a:pt x="56" y="24"/>
                    <a:pt x="56" y="24"/>
                    <a:pt x="56" y="24"/>
                  </a:cubicBezTo>
                  <a:cubicBezTo>
                    <a:pt x="58" y="23"/>
                    <a:pt x="58" y="23"/>
                    <a:pt x="58" y="23"/>
                  </a:cubicBezTo>
                  <a:cubicBezTo>
                    <a:pt x="58" y="22"/>
                    <a:pt x="58" y="22"/>
                    <a:pt x="58" y="22"/>
                  </a:cubicBezTo>
                  <a:cubicBezTo>
                    <a:pt x="57" y="22"/>
                    <a:pt x="57" y="22"/>
                    <a:pt x="57" y="22"/>
                  </a:cubicBezTo>
                  <a:cubicBezTo>
                    <a:pt x="56" y="22"/>
                    <a:pt x="56" y="22"/>
                    <a:pt x="56" y="22"/>
                  </a:cubicBezTo>
                  <a:cubicBezTo>
                    <a:pt x="56" y="21"/>
                    <a:pt x="56" y="21"/>
                    <a:pt x="56" y="21"/>
                  </a:cubicBezTo>
                  <a:cubicBezTo>
                    <a:pt x="55" y="20"/>
                    <a:pt x="55" y="20"/>
                    <a:pt x="55" y="20"/>
                  </a:cubicBezTo>
                  <a:cubicBezTo>
                    <a:pt x="56" y="19"/>
                    <a:pt x="56" y="19"/>
                    <a:pt x="56" y="19"/>
                  </a:cubicBezTo>
                  <a:cubicBezTo>
                    <a:pt x="57" y="19"/>
                    <a:pt x="57" y="19"/>
                    <a:pt x="57" y="19"/>
                  </a:cubicBezTo>
                  <a:cubicBezTo>
                    <a:pt x="58" y="18"/>
                    <a:pt x="58" y="18"/>
                    <a:pt x="58" y="18"/>
                  </a:cubicBezTo>
                  <a:cubicBezTo>
                    <a:pt x="59" y="17"/>
                    <a:pt x="59" y="17"/>
                    <a:pt x="59" y="17"/>
                  </a:cubicBezTo>
                  <a:cubicBezTo>
                    <a:pt x="59" y="17"/>
                    <a:pt x="59" y="17"/>
                    <a:pt x="59" y="17"/>
                  </a:cubicBezTo>
                  <a:cubicBezTo>
                    <a:pt x="59" y="17"/>
                    <a:pt x="59" y="17"/>
                    <a:pt x="59" y="17"/>
                  </a:cubicBezTo>
                  <a:cubicBezTo>
                    <a:pt x="58" y="16"/>
                    <a:pt x="58" y="16"/>
                    <a:pt x="58" y="16"/>
                  </a:cubicBezTo>
                  <a:cubicBezTo>
                    <a:pt x="57" y="16"/>
                    <a:pt x="57" y="16"/>
                    <a:pt x="57" y="16"/>
                  </a:cubicBezTo>
                  <a:cubicBezTo>
                    <a:pt x="56" y="16"/>
                    <a:pt x="56" y="16"/>
                    <a:pt x="56" y="16"/>
                  </a:cubicBezTo>
                  <a:cubicBezTo>
                    <a:pt x="55" y="16"/>
                    <a:pt x="55" y="16"/>
                    <a:pt x="55" y="16"/>
                  </a:cubicBezTo>
                  <a:cubicBezTo>
                    <a:pt x="55" y="16"/>
                    <a:pt x="55" y="16"/>
                    <a:pt x="55" y="16"/>
                  </a:cubicBezTo>
                  <a:cubicBezTo>
                    <a:pt x="54" y="16"/>
                    <a:pt x="54" y="16"/>
                    <a:pt x="54" y="16"/>
                  </a:cubicBezTo>
                  <a:cubicBezTo>
                    <a:pt x="53" y="16"/>
                    <a:pt x="53" y="16"/>
                    <a:pt x="53" y="16"/>
                  </a:cubicBezTo>
                  <a:cubicBezTo>
                    <a:pt x="52" y="16"/>
                    <a:pt x="52" y="16"/>
                    <a:pt x="52" y="16"/>
                  </a:cubicBezTo>
                  <a:cubicBezTo>
                    <a:pt x="51" y="16"/>
                    <a:pt x="51" y="16"/>
                    <a:pt x="51" y="16"/>
                  </a:cubicBezTo>
                  <a:cubicBezTo>
                    <a:pt x="52" y="16"/>
                    <a:pt x="52" y="16"/>
                    <a:pt x="52" y="16"/>
                  </a:cubicBezTo>
                  <a:cubicBezTo>
                    <a:pt x="53" y="16"/>
                    <a:pt x="53" y="16"/>
                    <a:pt x="53" y="16"/>
                  </a:cubicBezTo>
                  <a:cubicBezTo>
                    <a:pt x="53" y="16"/>
                    <a:pt x="53" y="16"/>
                    <a:pt x="53" y="16"/>
                  </a:cubicBezTo>
                  <a:cubicBezTo>
                    <a:pt x="54" y="15"/>
                    <a:pt x="54" y="15"/>
                    <a:pt x="54" y="15"/>
                  </a:cubicBezTo>
                  <a:cubicBezTo>
                    <a:pt x="55" y="14"/>
                    <a:pt x="55" y="14"/>
                    <a:pt x="55" y="14"/>
                  </a:cubicBezTo>
                  <a:cubicBezTo>
                    <a:pt x="55" y="14"/>
                    <a:pt x="55" y="14"/>
                    <a:pt x="55" y="14"/>
                  </a:cubicBezTo>
                  <a:cubicBezTo>
                    <a:pt x="54" y="14"/>
                    <a:pt x="54" y="14"/>
                    <a:pt x="54" y="14"/>
                  </a:cubicBezTo>
                  <a:cubicBezTo>
                    <a:pt x="54" y="13"/>
                    <a:pt x="54" y="13"/>
                    <a:pt x="54" y="13"/>
                  </a:cubicBezTo>
                  <a:cubicBezTo>
                    <a:pt x="54" y="13"/>
                    <a:pt x="54" y="13"/>
                    <a:pt x="54" y="13"/>
                  </a:cubicBezTo>
                  <a:cubicBezTo>
                    <a:pt x="53" y="12"/>
                    <a:pt x="53" y="12"/>
                    <a:pt x="53" y="12"/>
                  </a:cubicBezTo>
                  <a:cubicBezTo>
                    <a:pt x="51" y="12"/>
                    <a:pt x="51" y="12"/>
                    <a:pt x="51" y="12"/>
                  </a:cubicBezTo>
                  <a:cubicBezTo>
                    <a:pt x="51" y="11"/>
                    <a:pt x="51" y="11"/>
                    <a:pt x="51" y="11"/>
                  </a:cubicBezTo>
                  <a:cubicBezTo>
                    <a:pt x="50" y="11"/>
                    <a:pt x="50" y="11"/>
                    <a:pt x="50" y="11"/>
                  </a:cubicBezTo>
                  <a:cubicBezTo>
                    <a:pt x="50" y="11"/>
                    <a:pt x="50" y="11"/>
                    <a:pt x="50" y="11"/>
                  </a:cubicBezTo>
                  <a:cubicBezTo>
                    <a:pt x="49" y="11"/>
                    <a:pt x="49" y="11"/>
                    <a:pt x="49" y="11"/>
                  </a:cubicBezTo>
                  <a:cubicBezTo>
                    <a:pt x="48" y="10"/>
                    <a:pt x="48" y="10"/>
                    <a:pt x="48" y="10"/>
                  </a:cubicBezTo>
                  <a:cubicBezTo>
                    <a:pt x="48" y="10"/>
                    <a:pt x="48" y="10"/>
                    <a:pt x="48" y="10"/>
                  </a:cubicBezTo>
                  <a:cubicBezTo>
                    <a:pt x="48" y="11"/>
                    <a:pt x="48" y="11"/>
                    <a:pt x="48" y="11"/>
                  </a:cubicBezTo>
                  <a:cubicBezTo>
                    <a:pt x="47" y="10"/>
                    <a:pt x="47" y="10"/>
                    <a:pt x="47" y="10"/>
                  </a:cubicBezTo>
                  <a:cubicBezTo>
                    <a:pt x="47" y="10"/>
                    <a:pt x="47" y="10"/>
                    <a:pt x="47" y="10"/>
                  </a:cubicBezTo>
                  <a:cubicBezTo>
                    <a:pt x="46" y="9"/>
                    <a:pt x="46" y="9"/>
                    <a:pt x="46" y="9"/>
                  </a:cubicBezTo>
                  <a:cubicBezTo>
                    <a:pt x="46" y="9"/>
                    <a:pt x="46" y="9"/>
                    <a:pt x="46" y="9"/>
                  </a:cubicBezTo>
                  <a:cubicBezTo>
                    <a:pt x="46" y="8"/>
                    <a:pt x="46" y="8"/>
                    <a:pt x="46" y="8"/>
                  </a:cubicBezTo>
                  <a:cubicBezTo>
                    <a:pt x="48" y="8"/>
                    <a:pt x="48" y="8"/>
                    <a:pt x="48" y="8"/>
                  </a:cubicBezTo>
                  <a:cubicBezTo>
                    <a:pt x="49" y="8"/>
                    <a:pt x="49" y="8"/>
                    <a:pt x="49" y="8"/>
                  </a:cubicBezTo>
                  <a:cubicBezTo>
                    <a:pt x="50" y="8"/>
                    <a:pt x="50" y="8"/>
                    <a:pt x="50" y="8"/>
                  </a:cubicBezTo>
                  <a:cubicBezTo>
                    <a:pt x="50" y="7"/>
                    <a:pt x="50" y="7"/>
                    <a:pt x="50" y="7"/>
                  </a:cubicBezTo>
                  <a:cubicBezTo>
                    <a:pt x="49" y="7"/>
                    <a:pt x="49" y="7"/>
                    <a:pt x="49" y="7"/>
                  </a:cubicBezTo>
                  <a:cubicBezTo>
                    <a:pt x="47" y="7"/>
                    <a:pt x="47" y="7"/>
                    <a:pt x="47" y="7"/>
                  </a:cubicBezTo>
                  <a:cubicBezTo>
                    <a:pt x="46" y="7"/>
                    <a:pt x="46" y="7"/>
                    <a:pt x="46" y="7"/>
                  </a:cubicBezTo>
                  <a:cubicBezTo>
                    <a:pt x="45" y="7"/>
                    <a:pt x="45" y="7"/>
                    <a:pt x="45" y="7"/>
                  </a:cubicBezTo>
                  <a:cubicBezTo>
                    <a:pt x="43" y="8"/>
                    <a:pt x="43" y="8"/>
                    <a:pt x="43" y="8"/>
                  </a:cubicBezTo>
                  <a:cubicBezTo>
                    <a:pt x="42" y="8"/>
                    <a:pt x="42" y="8"/>
                    <a:pt x="42" y="8"/>
                  </a:cubicBezTo>
                  <a:cubicBezTo>
                    <a:pt x="41" y="8"/>
                    <a:pt x="41" y="8"/>
                    <a:pt x="41" y="8"/>
                  </a:cubicBezTo>
                  <a:cubicBezTo>
                    <a:pt x="40" y="9"/>
                    <a:pt x="40" y="9"/>
                    <a:pt x="40" y="9"/>
                  </a:cubicBezTo>
                  <a:cubicBezTo>
                    <a:pt x="39" y="9"/>
                    <a:pt x="39" y="9"/>
                    <a:pt x="39" y="9"/>
                  </a:cubicBezTo>
                  <a:cubicBezTo>
                    <a:pt x="38" y="9"/>
                    <a:pt x="38" y="9"/>
                    <a:pt x="38" y="9"/>
                  </a:cubicBezTo>
                  <a:cubicBezTo>
                    <a:pt x="38" y="10"/>
                    <a:pt x="38" y="10"/>
                    <a:pt x="38" y="10"/>
                  </a:cubicBezTo>
                  <a:cubicBezTo>
                    <a:pt x="36" y="10"/>
                    <a:pt x="36" y="10"/>
                    <a:pt x="36" y="10"/>
                  </a:cubicBezTo>
                  <a:cubicBezTo>
                    <a:pt x="36" y="10"/>
                    <a:pt x="36" y="10"/>
                    <a:pt x="36" y="10"/>
                  </a:cubicBezTo>
                  <a:cubicBezTo>
                    <a:pt x="35" y="10"/>
                    <a:pt x="35" y="10"/>
                    <a:pt x="35" y="10"/>
                  </a:cubicBezTo>
                  <a:cubicBezTo>
                    <a:pt x="33" y="9"/>
                    <a:pt x="33" y="9"/>
                    <a:pt x="33" y="9"/>
                  </a:cubicBezTo>
                  <a:cubicBezTo>
                    <a:pt x="33" y="8"/>
                    <a:pt x="33" y="8"/>
                    <a:pt x="33" y="8"/>
                  </a:cubicBezTo>
                  <a:cubicBezTo>
                    <a:pt x="32" y="8"/>
                    <a:pt x="32" y="8"/>
                    <a:pt x="32" y="8"/>
                  </a:cubicBezTo>
                  <a:cubicBezTo>
                    <a:pt x="30" y="8"/>
                    <a:pt x="30" y="8"/>
                    <a:pt x="30" y="8"/>
                  </a:cubicBezTo>
                  <a:cubicBezTo>
                    <a:pt x="26" y="9"/>
                    <a:pt x="26" y="9"/>
                    <a:pt x="26" y="9"/>
                  </a:cubicBezTo>
                  <a:cubicBezTo>
                    <a:pt x="24" y="9"/>
                    <a:pt x="24" y="9"/>
                    <a:pt x="24" y="9"/>
                  </a:cubicBezTo>
                  <a:cubicBezTo>
                    <a:pt x="23" y="8"/>
                    <a:pt x="23" y="8"/>
                    <a:pt x="23" y="8"/>
                  </a:cubicBezTo>
                  <a:cubicBezTo>
                    <a:pt x="23" y="8"/>
                    <a:pt x="23" y="8"/>
                    <a:pt x="23" y="8"/>
                  </a:cubicBezTo>
                  <a:cubicBezTo>
                    <a:pt x="23" y="7"/>
                    <a:pt x="23" y="7"/>
                    <a:pt x="23" y="7"/>
                  </a:cubicBezTo>
                  <a:cubicBezTo>
                    <a:pt x="23" y="7"/>
                    <a:pt x="23" y="7"/>
                    <a:pt x="23" y="7"/>
                  </a:cubicBezTo>
                  <a:cubicBezTo>
                    <a:pt x="23" y="6"/>
                    <a:pt x="23" y="6"/>
                    <a:pt x="23" y="6"/>
                  </a:cubicBezTo>
                  <a:cubicBezTo>
                    <a:pt x="22" y="5"/>
                    <a:pt x="22" y="5"/>
                    <a:pt x="22" y="5"/>
                  </a:cubicBezTo>
                  <a:cubicBezTo>
                    <a:pt x="21" y="5"/>
                    <a:pt x="21" y="5"/>
                    <a:pt x="21" y="5"/>
                  </a:cubicBezTo>
                  <a:cubicBezTo>
                    <a:pt x="19" y="5"/>
                    <a:pt x="19" y="5"/>
                    <a:pt x="19" y="5"/>
                  </a:cubicBezTo>
                  <a:cubicBezTo>
                    <a:pt x="18" y="5"/>
                    <a:pt x="18" y="5"/>
                    <a:pt x="18" y="5"/>
                  </a:cubicBezTo>
                  <a:cubicBezTo>
                    <a:pt x="18" y="5"/>
                    <a:pt x="18" y="5"/>
                    <a:pt x="18" y="5"/>
                  </a:cubicBezTo>
                  <a:cubicBezTo>
                    <a:pt x="17" y="5"/>
                    <a:pt x="17" y="5"/>
                    <a:pt x="17" y="5"/>
                  </a:cubicBezTo>
                  <a:cubicBezTo>
                    <a:pt x="16" y="4"/>
                    <a:pt x="16" y="4"/>
                    <a:pt x="16" y="4"/>
                  </a:cubicBezTo>
                  <a:cubicBezTo>
                    <a:pt x="16" y="3"/>
                    <a:pt x="16" y="3"/>
                    <a:pt x="16" y="3"/>
                  </a:cubicBezTo>
                  <a:cubicBezTo>
                    <a:pt x="16" y="1"/>
                    <a:pt x="16" y="1"/>
                    <a:pt x="16" y="1"/>
                  </a:cubicBezTo>
                  <a:cubicBezTo>
                    <a:pt x="16" y="1"/>
                    <a:pt x="16" y="1"/>
                    <a:pt x="16" y="1"/>
                  </a:cubicBezTo>
                  <a:cubicBezTo>
                    <a:pt x="14" y="2"/>
                    <a:pt x="14" y="2"/>
                    <a:pt x="14" y="2"/>
                  </a:cubicBezTo>
                  <a:cubicBezTo>
                    <a:pt x="13" y="3"/>
                    <a:pt x="13" y="3"/>
                    <a:pt x="13" y="3"/>
                  </a:cubicBezTo>
                  <a:cubicBezTo>
                    <a:pt x="13" y="4"/>
                    <a:pt x="13" y="4"/>
                    <a:pt x="13" y="4"/>
                  </a:cubicBezTo>
                  <a:cubicBezTo>
                    <a:pt x="14" y="4"/>
                    <a:pt x="14" y="4"/>
                    <a:pt x="14" y="4"/>
                  </a:cubicBezTo>
                  <a:cubicBezTo>
                    <a:pt x="15" y="4"/>
                    <a:pt x="15" y="4"/>
                    <a:pt x="15" y="4"/>
                  </a:cubicBezTo>
                  <a:cubicBezTo>
                    <a:pt x="16" y="4"/>
                    <a:pt x="16" y="4"/>
                    <a:pt x="16" y="4"/>
                  </a:cubicBezTo>
                  <a:cubicBezTo>
                    <a:pt x="16" y="4"/>
                    <a:pt x="16" y="4"/>
                    <a:pt x="16" y="4"/>
                  </a:cubicBezTo>
                  <a:cubicBezTo>
                    <a:pt x="16" y="5"/>
                    <a:pt x="16" y="5"/>
                    <a:pt x="16" y="5"/>
                  </a:cubicBezTo>
                  <a:cubicBezTo>
                    <a:pt x="15" y="5"/>
                    <a:pt x="15" y="5"/>
                    <a:pt x="15" y="5"/>
                  </a:cubicBezTo>
                  <a:cubicBezTo>
                    <a:pt x="14" y="5"/>
                    <a:pt x="14" y="5"/>
                    <a:pt x="14" y="5"/>
                  </a:cubicBezTo>
                  <a:cubicBezTo>
                    <a:pt x="14" y="5"/>
                    <a:pt x="14" y="5"/>
                    <a:pt x="14" y="5"/>
                  </a:cubicBezTo>
                  <a:cubicBezTo>
                    <a:pt x="14" y="5"/>
                    <a:pt x="14" y="5"/>
                    <a:pt x="14" y="5"/>
                  </a:cubicBezTo>
                  <a:cubicBezTo>
                    <a:pt x="14" y="5"/>
                    <a:pt x="14" y="5"/>
                    <a:pt x="14" y="5"/>
                  </a:cubicBezTo>
                  <a:cubicBezTo>
                    <a:pt x="13" y="6"/>
                    <a:pt x="13" y="6"/>
                    <a:pt x="13" y="6"/>
                  </a:cubicBezTo>
                  <a:cubicBezTo>
                    <a:pt x="11" y="6"/>
                    <a:pt x="11" y="6"/>
                    <a:pt x="11" y="6"/>
                  </a:cubicBezTo>
                  <a:cubicBezTo>
                    <a:pt x="9" y="7"/>
                    <a:pt x="9" y="7"/>
                    <a:pt x="9" y="7"/>
                  </a:cubicBezTo>
                  <a:cubicBezTo>
                    <a:pt x="8" y="7"/>
                    <a:pt x="8" y="7"/>
                    <a:pt x="8" y="7"/>
                  </a:cubicBezTo>
                  <a:cubicBezTo>
                    <a:pt x="8" y="8"/>
                    <a:pt x="8" y="8"/>
                    <a:pt x="8" y="8"/>
                  </a:cubicBezTo>
                  <a:cubicBezTo>
                    <a:pt x="9" y="9"/>
                    <a:pt x="9" y="9"/>
                    <a:pt x="9" y="9"/>
                  </a:cubicBezTo>
                  <a:cubicBezTo>
                    <a:pt x="9" y="10"/>
                    <a:pt x="9" y="10"/>
                    <a:pt x="9" y="10"/>
                  </a:cubicBezTo>
                  <a:cubicBezTo>
                    <a:pt x="9" y="12"/>
                    <a:pt x="9" y="12"/>
                    <a:pt x="9" y="12"/>
                  </a:cubicBezTo>
                  <a:cubicBezTo>
                    <a:pt x="9" y="12"/>
                    <a:pt x="9" y="12"/>
                    <a:pt x="9" y="12"/>
                  </a:cubicBezTo>
                  <a:cubicBezTo>
                    <a:pt x="9" y="14"/>
                    <a:pt x="9" y="14"/>
                    <a:pt x="9" y="14"/>
                  </a:cubicBezTo>
                  <a:cubicBezTo>
                    <a:pt x="7" y="14"/>
                    <a:pt x="7" y="14"/>
                    <a:pt x="7" y="14"/>
                  </a:cubicBezTo>
                  <a:cubicBezTo>
                    <a:pt x="6" y="14"/>
                    <a:pt x="6" y="14"/>
                    <a:pt x="6" y="14"/>
                  </a:cubicBezTo>
                  <a:cubicBezTo>
                    <a:pt x="6" y="13"/>
                    <a:pt x="6" y="13"/>
                    <a:pt x="6" y="13"/>
                  </a:cubicBezTo>
                  <a:cubicBezTo>
                    <a:pt x="5" y="12"/>
                    <a:pt x="5" y="12"/>
                    <a:pt x="5" y="12"/>
                  </a:cubicBezTo>
                  <a:cubicBezTo>
                    <a:pt x="5" y="11"/>
                    <a:pt x="5" y="11"/>
                    <a:pt x="5" y="11"/>
                  </a:cubicBezTo>
                  <a:cubicBezTo>
                    <a:pt x="6" y="11"/>
                    <a:pt x="6" y="11"/>
                    <a:pt x="6" y="11"/>
                  </a:cubicBezTo>
                  <a:cubicBezTo>
                    <a:pt x="6" y="10"/>
                    <a:pt x="6" y="10"/>
                    <a:pt x="6" y="10"/>
                  </a:cubicBezTo>
                  <a:cubicBezTo>
                    <a:pt x="8" y="9"/>
                    <a:pt x="8" y="9"/>
                    <a:pt x="8" y="9"/>
                  </a:cubicBezTo>
                  <a:cubicBezTo>
                    <a:pt x="8" y="8"/>
                    <a:pt x="8" y="8"/>
                    <a:pt x="8" y="8"/>
                  </a:cubicBezTo>
                  <a:cubicBezTo>
                    <a:pt x="7" y="7"/>
                    <a:pt x="7" y="7"/>
                    <a:pt x="7" y="7"/>
                  </a:cubicBezTo>
                  <a:cubicBezTo>
                    <a:pt x="7" y="6"/>
                    <a:pt x="7" y="6"/>
                    <a:pt x="7" y="6"/>
                  </a:cubicBezTo>
                  <a:cubicBezTo>
                    <a:pt x="7" y="6"/>
                    <a:pt x="7" y="6"/>
                    <a:pt x="7" y="6"/>
                  </a:cubicBezTo>
                  <a:cubicBezTo>
                    <a:pt x="7" y="5"/>
                    <a:pt x="7" y="5"/>
                    <a:pt x="7" y="5"/>
                  </a:cubicBezTo>
                  <a:cubicBezTo>
                    <a:pt x="6" y="5"/>
                    <a:pt x="6" y="5"/>
                    <a:pt x="6" y="5"/>
                  </a:cubicBezTo>
                  <a:cubicBezTo>
                    <a:pt x="6" y="4"/>
                    <a:pt x="6" y="4"/>
                    <a:pt x="6" y="4"/>
                  </a:cubicBezTo>
                  <a:cubicBezTo>
                    <a:pt x="8" y="4"/>
                    <a:pt x="8" y="4"/>
                    <a:pt x="8" y="4"/>
                  </a:cubicBezTo>
                  <a:cubicBezTo>
                    <a:pt x="9" y="4"/>
                    <a:pt x="9" y="4"/>
                    <a:pt x="9" y="4"/>
                  </a:cubicBezTo>
                  <a:cubicBezTo>
                    <a:pt x="9" y="3"/>
                    <a:pt x="9" y="3"/>
                    <a:pt x="9" y="3"/>
                  </a:cubicBezTo>
                  <a:cubicBezTo>
                    <a:pt x="9" y="3"/>
                    <a:pt x="9" y="3"/>
                    <a:pt x="9" y="3"/>
                  </a:cubicBezTo>
                  <a:cubicBezTo>
                    <a:pt x="9" y="3"/>
                    <a:pt x="9" y="3"/>
                    <a:pt x="9" y="3"/>
                  </a:cubicBezTo>
                  <a:cubicBezTo>
                    <a:pt x="7" y="4"/>
                    <a:pt x="7" y="4"/>
                    <a:pt x="7" y="4"/>
                  </a:cubicBezTo>
                  <a:cubicBezTo>
                    <a:pt x="5" y="5"/>
                    <a:pt x="5" y="5"/>
                    <a:pt x="5" y="5"/>
                  </a:cubicBezTo>
                  <a:cubicBezTo>
                    <a:pt x="5" y="6"/>
                    <a:pt x="5" y="6"/>
                    <a:pt x="5" y="6"/>
                  </a:cubicBezTo>
                  <a:cubicBezTo>
                    <a:pt x="4" y="6"/>
                    <a:pt x="4" y="6"/>
                    <a:pt x="4" y="6"/>
                  </a:cubicBezTo>
                  <a:cubicBezTo>
                    <a:pt x="3" y="7"/>
                    <a:pt x="3" y="7"/>
                    <a:pt x="3" y="7"/>
                  </a:cubicBezTo>
                  <a:cubicBezTo>
                    <a:pt x="3" y="8"/>
                    <a:pt x="3" y="8"/>
                    <a:pt x="3" y="8"/>
                  </a:cubicBezTo>
                  <a:cubicBezTo>
                    <a:pt x="1" y="9"/>
                    <a:pt x="1" y="9"/>
                    <a:pt x="1" y="9"/>
                  </a:cubicBezTo>
                  <a:cubicBezTo>
                    <a:pt x="1" y="10"/>
                    <a:pt x="1" y="10"/>
                    <a:pt x="1" y="10"/>
                  </a:cubicBezTo>
                  <a:cubicBezTo>
                    <a:pt x="1" y="11"/>
                    <a:pt x="1" y="11"/>
                    <a:pt x="1" y="11"/>
                  </a:cubicBezTo>
                  <a:cubicBezTo>
                    <a:pt x="1" y="12"/>
                    <a:pt x="1" y="12"/>
                    <a:pt x="1" y="12"/>
                  </a:cubicBezTo>
                  <a:cubicBezTo>
                    <a:pt x="0" y="13"/>
                    <a:pt x="0" y="13"/>
                    <a:pt x="0" y="13"/>
                  </a:cubicBezTo>
                  <a:cubicBezTo>
                    <a:pt x="0" y="14"/>
                    <a:pt x="0" y="14"/>
                    <a:pt x="0" y="14"/>
                  </a:cubicBezTo>
                  <a:cubicBezTo>
                    <a:pt x="1" y="14"/>
                    <a:pt x="1" y="14"/>
                    <a:pt x="1" y="14"/>
                  </a:cubicBezTo>
                  <a:cubicBezTo>
                    <a:pt x="2" y="14"/>
                    <a:pt x="2" y="14"/>
                    <a:pt x="2" y="14"/>
                  </a:cubicBezTo>
                  <a:cubicBezTo>
                    <a:pt x="3" y="17"/>
                    <a:pt x="3" y="17"/>
                    <a:pt x="3" y="17"/>
                  </a:cubicBezTo>
                  <a:cubicBezTo>
                    <a:pt x="4" y="18"/>
                    <a:pt x="4" y="18"/>
                    <a:pt x="4" y="18"/>
                  </a:cubicBezTo>
                  <a:cubicBezTo>
                    <a:pt x="4" y="19"/>
                    <a:pt x="4" y="19"/>
                    <a:pt x="4" y="19"/>
                  </a:cubicBezTo>
                  <a:cubicBezTo>
                    <a:pt x="4" y="19"/>
                    <a:pt x="4" y="19"/>
                    <a:pt x="4" y="19"/>
                  </a:cubicBezTo>
                  <a:cubicBezTo>
                    <a:pt x="4" y="20"/>
                    <a:pt x="4" y="20"/>
                    <a:pt x="4" y="20"/>
                  </a:cubicBezTo>
                  <a:cubicBezTo>
                    <a:pt x="4" y="20"/>
                    <a:pt x="4" y="20"/>
                    <a:pt x="4" y="20"/>
                  </a:cubicBezTo>
                  <a:cubicBezTo>
                    <a:pt x="4" y="21"/>
                    <a:pt x="4" y="21"/>
                    <a:pt x="4" y="21"/>
                  </a:cubicBezTo>
                  <a:cubicBezTo>
                    <a:pt x="5" y="22"/>
                    <a:pt x="5" y="22"/>
                    <a:pt x="5" y="22"/>
                  </a:cubicBezTo>
                  <a:cubicBezTo>
                    <a:pt x="6" y="22"/>
                    <a:pt x="6" y="22"/>
                    <a:pt x="6" y="22"/>
                  </a:cubicBezTo>
                  <a:cubicBezTo>
                    <a:pt x="7" y="22"/>
                    <a:pt x="7" y="22"/>
                    <a:pt x="7" y="22"/>
                  </a:cubicBezTo>
                  <a:cubicBezTo>
                    <a:pt x="8" y="23"/>
                    <a:pt x="8" y="23"/>
                    <a:pt x="8" y="23"/>
                  </a:cubicBezTo>
                  <a:cubicBezTo>
                    <a:pt x="8" y="22"/>
                    <a:pt x="8" y="22"/>
                    <a:pt x="8" y="22"/>
                  </a:cubicBezTo>
                  <a:cubicBezTo>
                    <a:pt x="10" y="22"/>
                    <a:pt x="10" y="22"/>
                    <a:pt x="10" y="22"/>
                  </a:cubicBezTo>
                  <a:cubicBezTo>
                    <a:pt x="11" y="23"/>
                    <a:pt x="11" y="23"/>
                    <a:pt x="11" y="23"/>
                  </a:cubicBezTo>
                  <a:cubicBezTo>
                    <a:pt x="11" y="23"/>
                    <a:pt x="11" y="23"/>
                    <a:pt x="11" y="23"/>
                  </a:cubicBezTo>
                  <a:cubicBezTo>
                    <a:pt x="12" y="22"/>
                    <a:pt x="12" y="22"/>
                    <a:pt x="12" y="22"/>
                  </a:cubicBezTo>
                  <a:cubicBezTo>
                    <a:pt x="14" y="23"/>
                    <a:pt x="14" y="23"/>
                    <a:pt x="14" y="23"/>
                  </a:cubicBezTo>
                  <a:cubicBezTo>
                    <a:pt x="14" y="23"/>
                    <a:pt x="14" y="23"/>
                    <a:pt x="14" y="23"/>
                  </a:cubicBezTo>
                  <a:cubicBezTo>
                    <a:pt x="18" y="26"/>
                    <a:pt x="18" y="26"/>
                    <a:pt x="18" y="26"/>
                  </a:cubicBezTo>
                  <a:cubicBezTo>
                    <a:pt x="19" y="26"/>
                    <a:pt x="19" y="26"/>
                    <a:pt x="19" y="26"/>
                  </a:cubicBezTo>
                  <a:cubicBezTo>
                    <a:pt x="19" y="26"/>
                    <a:pt x="19" y="26"/>
                    <a:pt x="19" y="26"/>
                  </a:cubicBezTo>
                  <a:cubicBezTo>
                    <a:pt x="20" y="26"/>
                    <a:pt x="20" y="26"/>
                    <a:pt x="20" y="26"/>
                  </a:cubicBezTo>
                  <a:cubicBezTo>
                    <a:pt x="21" y="26"/>
                    <a:pt x="21" y="26"/>
                    <a:pt x="21" y="26"/>
                  </a:cubicBezTo>
                  <a:cubicBezTo>
                    <a:pt x="21" y="26"/>
                    <a:pt x="21" y="26"/>
                    <a:pt x="21" y="26"/>
                  </a:cubicBezTo>
                  <a:cubicBezTo>
                    <a:pt x="22" y="26"/>
                    <a:pt x="22" y="26"/>
                    <a:pt x="22" y="26"/>
                  </a:cubicBezTo>
                  <a:cubicBezTo>
                    <a:pt x="23" y="26"/>
                    <a:pt x="23" y="26"/>
                    <a:pt x="23" y="26"/>
                  </a:cubicBezTo>
                  <a:cubicBezTo>
                    <a:pt x="24" y="26"/>
                    <a:pt x="24" y="26"/>
                    <a:pt x="24" y="26"/>
                  </a:cubicBezTo>
                  <a:cubicBezTo>
                    <a:pt x="24" y="26"/>
                    <a:pt x="24" y="26"/>
                    <a:pt x="24" y="26"/>
                  </a:cubicBezTo>
                  <a:cubicBezTo>
                    <a:pt x="25" y="26"/>
                    <a:pt x="25" y="26"/>
                    <a:pt x="25" y="26"/>
                  </a:cubicBezTo>
                  <a:cubicBezTo>
                    <a:pt x="26" y="26"/>
                    <a:pt x="26" y="26"/>
                    <a:pt x="26" y="26"/>
                  </a:cubicBezTo>
                  <a:cubicBezTo>
                    <a:pt x="26" y="28"/>
                    <a:pt x="26" y="28"/>
                    <a:pt x="26" y="28"/>
                  </a:cubicBezTo>
                  <a:cubicBezTo>
                    <a:pt x="26" y="28"/>
                    <a:pt x="26" y="28"/>
                    <a:pt x="26" y="28"/>
                  </a:cubicBezTo>
                  <a:cubicBezTo>
                    <a:pt x="26" y="29"/>
                    <a:pt x="26" y="29"/>
                    <a:pt x="26" y="29"/>
                  </a:cubicBezTo>
                  <a:cubicBezTo>
                    <a:pt x="25" y="29"/>
                    <a:pt x="25" y="29"/>
                    <a:pt x="25" y="29"/>
                  </a:cubicBezTo>
                  <a:cubicBezTo>
                    <a:pt x="24" y="30"/>
                    <a:pt x="24" y="30"/>
                    <a:pt x="24" y="30"/>
                  </a:cubicBezTo>
                  <a:cubicBezTo>
                    <a:pt x="24" y="30"/>
                    <a:pt x="24" y="30"/>
                    <a:pt x="24" y="30"/>
                  </a:cubicBezTo>
                  <a:cubicBezTo>
                    <a:pt x="24" y="32"/>
                    <a:pt x="24" y="32"/>
                    <a:pt x="24" y="32"/>
                  </a:cubicBezTo>
                  <a:cubicBezTo>
                    <a:pt x="24" y="32"/>
                    <a:pt x="24" y="32"/>
                    <a:pt x="24" y="32"/>
                  </a:cubicBezTo>
                  <a:cubicBezTo>
                    <a:pt x="24" y="33"/>
                    <a:pt x="24" y="33"/>
                    <a:pt x="24" y="33"/>
                  </a:cubicBezTo>
                  <a:cubicBezTo>
                    <a:pt x="24" y="34"/>
                    <a:pt x="24" y="34"/>
                    <a:pt x="24" y="34"/>
                  </a:cubicBezTo>
                  <a:cubicBezTo>
                    <a:pt x="24" y="35"/>
                    <a:pt x="24" y="35"/>
                    <a:pt x="24" y="35"/>
                  </a:cubicBezTo>
                  <a:cubicBezTo>
                    <a:pt x="24" y="36"/>
                    <a:pt x="24" y="36"/>
                    <a:pt x="24" y="36"/>
                  </a:cubicBezTo>
                  <a:cubicBezTo>
                    <a:pt x="25" y="38"/>
                    <a:pt x="25" y="38"/>
                    <a:pt x="25" y="38"/>
                  </a:cubicBezTo>
                  <a:cubicBezTo>
                    <a:pt x="24" y="40"/>
                    <a:pt x="24" y="40"/>
                    <a:pt x="24" y="40"/>
                  </a:cubicBezTo>
                  <a:cubicBezTo>
                    <a:pt x="24" y="41"/>
                    <a:pt x="24" y="41"/>
                    <a:pt x="24" y="41"/>
                  </a:cubicBezTo>
                  <a:cubicBezTo>
                    <a:pt x="25" y="41"/>
                    <a:pt x="25" y="41"/>
                    <a:pt x="25" y="41"/>
                  </a:cubicBezTo>
                  <a:cubicBezTo>
                    <a:pt x="25" y="41"/>
                    <a:pt x="25" y="41"/>
                    <a:pt x="25" y="41"/>
                  </a:cubicBezTo>
                  <a:cubicBezTo>
                    <a:pt x="25" y="41"/>
                    <a:pt x="25" y="41"/>
                    <a:pt x="25" y="41"/>
                  </a:cubicBezTo>
                  <a:cubicBezTo>
                    <a:pt x="25" y="41"/>
                    <a:pt x="25" y="41"/>
                    <a:pt x="25" y="41"/>
                  </a:cubicBezTo>
                  <a:cubicBezTo>
                    <a:pt x="26" y="42"/>
                    <a:pt x="26" y="42"/>
                    <a:pt x="26" y="42"/>
                  </a:cubicBezTo>
                  <a:cubicBezTo>
                    <a:pt x="26" y="42"/>
                    <a:pt x="26" y="42"/>
                    <a:pt x="26" y="42"/>
                  </a:cubicBezTo>
                  <a:cubicBezTo>
                    <a:pt x="26" y="43"/>
                    <a:pt x="26" y="43"/>
                    <a:pt x="26" y="43"/>
                  </a:cubicBezTo>
                  <a:cubicBezTo>
                    <a:pt x="27" y="44"/>
                    <a:pt x="27" y="44"/>
                    <a:pt x="27" y="44"/>
                  </a:cubicBezTo>
                  <a:cubicBezTo>
                    <a:pt x="27" y="46"/>
                    <a:pt x="27" y="46"/>
                    <a:pt x="27" y="46"/>
                  </a:cubicBezTo>
                  <a:cubicBezTo>
                    <a:pt x="28" y="47"/>
                    <a:pt x="28" y="47"/>
                    <a:pt x="28" y="47"/>
                  </a:cubicBezTo>
                  <a:cubicBezTo>
                    <a:pt x="27" y="47"/>
                    <a:pt x="27" y="47"/>
                    <a:pt x="27" y="47"/>
                  </a:cubicBezTo>
                  <a:close/>
                  <a:moveTo>
                    <a:pt x="22" y="1"/>
                  </a:moveTo>
                  <a:cubicBezTo>
                    <a:pt x="22" y="1"/>
                    <a:pt x="22" y="1"/>
                    <a:pt x="22" y="1"/>
                  </a:cubicBezTo>
                  <a:cubicBezTo>
                    <a:pt x="23" y="2"/>
                    <a:pt x="23" y="2"/>
                    <a:pt x="23" y="2"/>
                  </a:cubicBezTo>
                  <a:cubicBezTo>
                    <a:pt x="23" y="2"/>
                    <a:pt x="23" y="2"/>
                    <a:pt x="23" y="2"/>
                  </a:cubicBezTo>
                  <a:cubicBezTo>
                    <a:pt x="23" y="2"/>
                    <a:pt x="23" y="2"/>
                    <a:pt x="23" y="2"/>
                  </a:cubicBezTo>
                  <a:cubicBezTo>
                    <a:pt x="22" y="2"/>
                    <a:pt x="22" y="2"/>
                    <a:pt x="22" y="2"/>
                  </a:cubicBezTo>
                  <a:cubicBezTo>
                    <a:pt x="22" y="1"/>
                    <a:pt x="22" y="1"/>
                    <a:pt x="22" y="1"/>
                  </a:cubicBezTo>
                  <a:close/>
                  <a:moveTo>
                    <a:pt x="19" y="1"/>
                  </a:moveTo>
                  <a:cubicBezTo>
                    <a:pt x="20" y="1"/>
                    <a:pt x="20" y="1"/>
                    <a:pt x="20" y="1"/>
                  </a:cubicBezTo>
                  <a:cubicBezTo>
                    <a:pt x="20" y="2"/>
                    <a:pt x="20" y="2"/>
                    <a:pt x="20" y="2"/>
                  </a:cubicBezTo>
                  <a:cubicBezTo>
                    <a:pt x="20" y="2"/>
                    <a:pt x="20" y="2"/>
                    <a:pt x="20" y="2"/>
                  </a:cubicBezTo>
                  <a:cubicBezTo>
                    <a:pt x="19" y="2"/>
                    <a:pt x="19" y="2"/>
                    <a:pt x="19" y="2"/>
                  </a:cubicBezTo>
                  <a:cubicBezTo>
                    <a:pt x="18" y="1"/>
                    <a:pt x="18" y="1"/>
                    <a:pt x="18" y="1"/>
                  </a:cubicBezTo>
                  <a:cubicBezTo>
                    <a:pt x="19" y="1"/>
                    <a:pt x="19" y="1"/>
                    <a:pt x="19" y="1"/>
                  </a:cubicBezTo>
                  <a:close/>
                  <a:moveTo>
                    <a:pt x="14" y="0"/>
                  </a:moveTo>
                  <a:cubicBezTo>
                    <a:pt x="15" y="0"/>
                    <a:pt x="15" y="0"/>
                    <a:pt x="15" y="0"/>
                  </a:cubicBezTo>
                  <a:cubicBezTo>
                    <a:pt x="16" y="0"/>
                    <a:pt x="16" y="0"/>
                    <a:pt x="16" y="0"/>
                  </a:cubicBezTo>
                  <a:cubicBezTo>
                    <a:pt x="15" y="0"/>
                    <a:pt x="15" y="0"/>
                    <a:pt x="15" y="0"/>
                  </a:cubicBezTo>
                  <a:cubicBezTo>
                    <a:pt x="14" y="0"/>
                    <a:pt x="14" y="0"/>
                    <a:pt x="14" y="0"/>
                  </a:cubicBezTo>
                  <a:close/>
                  <a:moveTo>
                    <a:pt x="39" y="7"/>
                  </a:moveTo>
                  <a:cubicBezTo>
                    <a:pt x="40" y="6"/>
                    <a:pt x="40" y="6"/>
                    <a:pt x="40" y="6"/>
                  </a:cubicBezTo>
                  <a:cubicBezTo>
                    <a:pt x="41" y="6"/>
                    <a:pt x="41" y="6"/>
                    <a:pt x="41" y="6"/>
                  </a:cubicBezTo>
                  <a:cubicBezTo>
                    <a:pt x="42" y="6"/>
                    <a:pt x="42" y="6"/>
                    <a:pt x="42" y="6"/>
                  </a:cubicBezTo>
                  <a:cubicBezTo>
                    <a:pt x="42" y="6"/>
                    <a:pt x="42" y="6"/>
                    <a:pt x="42" y="6"/>
                  </a:cubicBezTo>
                  <a:cubicBezTo>
                    <a:pt x="42" y="7"/>
                    <a:pt x="42" y="7"/>
                    <a:pt x="42" y="7"/>
                  </a:cubicBezTo>
                  <a:cubicBezTo>
                    <a:pt x="41" y="7"/>
                    <a:pt x="41" y="7"/>
                    <a:pt x="41" y="7"/>
                  </a:cubicBezTo>
                  <a:cubicBezTo>
                    <a:pt x="40" y="7"/>
                    <a:pt x="40" y="7"/>
                    <a:pt x="40" y="7"/>
                  </a:cubicBezTo>
                  <a:cubicBezTo>
                    <a:pt x="40" y="7"/>
                    <a:pt x="39" y="7"/>
                    <a:pt x="39" y="7"/>
                  </a:cubicBezTo>
                  <a:close/>
                </a:path>
              </a:pathLst>
            </a:custGeom>
            <a:grpFill/>
            <a:ln>
              <a:noFill/>
            </a:ln>
          </p:spPr>
          <p:txBody>
            <a:bodyPr vert="horz" wrap="square" lIns="91440" tIns="45720" rIns="91440" bIns="45720" numCol="1" anchor="t" anchorCtr="0" compatLnSpc="1"/>
            <a:lstStyle/>
            <a:p>
              <a:endParaRPr lang="en-US"/>
            </a:p>
          </p:txBody>
        </p:sp>
        <p:sp>
          <p:nvSpPr>
            <p:cNvPr id="184" name="Freeform 182">
              <a:extLst>
                <a:ext uri="{FF2B5EF4-FFF2-40B4-BE49-F238E27FC236}">
                  <a16:creationId xmlns="" xmlns:a16="http://schemas.microsoft.com/office/drawing/2014/main" id="{327035E2-7273-4F54-B98A-C61B305BAFBA}"/>
                </a:ext>
              </a:extLst>
            </p:cNvPr>
            <p:cNvSpPr/>
            <p:nvPr/>
          </p:nvSpPr>
          <p:spPr bwMode="auto">
            <a:xfrm>
              <a:off x="2639699" y="2932795"/>
              <a:ext cx="257326" cy="329377"/>
            </a:xfrm>
            <a:custGeom>
              <a:avLst/>
              <a:gdLst>
                <a:gd name="T0" fmla="*/ 163 w 200"/>
                <a:gd name="T1" fmla="*/ 208 h 256"/>
                <a:gd name="T2" fmla="*/ 159 w 200"/>
                <a:gd name="T3" fmla="*/ 186 h 256"/>
                <a:gd name="T4" fmla="*/ 159 w 200"/>
                <a:gd name="T5" fmla="*/ 175 h 256"/>
                <a:gd name="T6" fmla="*/ 174 w 200"/>
                <a:gd name="T7" fmla="*/ 163 h 256"/>
                <a:gd name="T8" fmla="*/ 189 w 200"/>
                <a:gd name="T9" fmla="*/ 160 h 256"/>
                <a:gd name="T10" fmla="*/ 200 w 200"/>
                <a:gd name="T11" fmla="*/ 175 h 256"/>
                <a:gd name="T12" fmla="*/ 193 w 200"/>
                <a:gd name="T13" fmla="*/ 156 h 256"/>
                <a:gd name="T14" fmla="*/ 185 w 200"/>
                <a:gd name="T15" fmla="*/ 152 h 256"/>
                <a:gd name="T16" fmla="*/ 185 w 200"/>
                <a:gd name="T17" fmla="*/ 126 h 256"/>
                <a:gd name="T18" fmla="*/ 185 w 200"/>
                <a:gd name="T19" fmla="*/ 111 h 256"/>
                <a:gd name="T20" fmla="*/ 193 w 200"/>
                <a:gd name="T21" fmla="*/ 97 h 256"/>
                <a:gd name="T22" fmla="*/ 178 w 200"/>
                <a:gd name="T23" fmla="*/ 97 h 256"/>
                <a:gd name="T24" fmla="*/ 167 w 200"/>
                <a:gd name="T25" fmla="*/ 97 h 256"/>
                <a:gd name="T26" fmla="*/ 137 w 200"/>
                <a:gd name="T27" fmla="*/ 86 h 256"/>
                <a:gd name="T28" fmla="*/ 122 w 200"/>
                <a:gd name="T29" fmla="*/ 82 h 256"/>
                <a:gd name="T30" fmla="*/ 111 w 200"/>
                <a:gd name="T31" fmla="*/ 74 h 256"/>
                <a:gd name="T32" fmla="*/ 104 w 200"/>
                <a:gd name="T33" fmla="*/ 52 h 256"/>
                <a:gd name="T34" fmla="*/ 100 w 200"/>
                <a:gd name="T35" fmla="*/ 41 h 256"/>
                <a:gd name="T36" fmla="*/ 111 w 200"/>
                <a:gd name="T37" fmla="*/ 22 h 256"/>
                <a:gd name="T38" fmla="*/ 130 w 200"/>
                <a:gd name="T39" fmla="*/ 11 h 256"/>
                <a:gd name="T40" fmla="*/ 133 w 200"/>
                <a:gd name="T41" fmla="*/ 4 h 256"/>
                <a:gd name="T42" fmla="*/ 122 w 200"/>
                <a:gd name="T43" fmla="*/ 4 h 256"/>
                <a:gd name="T44" fmla="*/ 115 w 200"/>
                <a:gd name="T45" fmla="*/ 8 h 256"/>
                <a:gd name="T46" fmla="*/ 96 w 200"/>
                <a:gd name="T47" fmla="*/ 19 h 256"/>
                <a:gd name="T48" fmla="*/ 82 w 200"/>
                <a:gd name="T49" fmla="*/ 22 h 256"/>
                <a:gd name="T50" fmla="*/ 78 w 200"/>
                <a:gd name="T51" fmla="*/ 26 h 256"/>
                <a:gd name="T52" fmla="*/ 67 w 200"/>
                <a:gd name="T53" fmla="*/ 26 h 256"/>
                <a:gd name="T54" fmla="*/ 59 w 200"/>
                <a:gd name="T55" fmla="*/ 41 h 256"/>
                <a:gd name="T56" fmla="*/ 52 w 200"/>
                <a:gd name="T57" fmla="*/ 48 h 256"/>
                <a:gd name="T58" fmla="*/ 41 w 200"/>
                <a:gd name="T59" fmla="*/ 60 h 256"/>
                <a:gd name="T60" fmla="*/ 37 w 200"/>
                <a:gd name="T61" fmla="*/ 71 h 256"/>
                <a:gd name="T62" fmla="*/ 33 w 200"/>
                <a:gd name="T63" fmla="*/ 63 h 256"/>
                <a:gd name="T64" fmla="*/ 30 w 200"/>
                <a:gd name="T65" fmla="*/ 67 h 256"/>
                <a:gd name="T66" fmla="*/ 19 w 200"/>
                <a:gd name="T67" fmla="*/ 82 h 256"/>
                <a:gd name="T68" fmla="*/ 26 w 200"/>
                <a:gd name="T69" fmla="*/ 93 h 256"/>
                <a:gd name="T70" fmla="*/ 26 w 200"/>
                <a:gd name="T71" fmla="*/ 100 h 256"/>
                <a:gd name="T72" fmla="*/ 26 w 200"/>
                <a:gd name="T73" fmla="*/ 108 h 256"/>
                <a:gd name="T74" fmla="*/ 26 w 200"/>
                <a:gd name="T75" fmla="*/ 126 h 256"/>
                <a:gd name="T76" fmla="*/ 33 w 200"/>
                <a:gd name="T77" fmla="*/ 134 h 256"/>
                <a:gd name="T78" fmla="*/ 22 w 200"/>
                <a:gd name="T79" fmla="*/ 149 h 256"/>
                <a:gd name="T80" fmla="*/ 4 w 200"/>
                <a:gd name="T81" fmla="*/ 167 h 256"/>
                <a:gd name="T82" fmla="*/ 22 w 200"/>
                <a:gd name="T83" fmla="*/ 178 h 256"/>
                <a:gd name="T84" fmla="*/ 37 w 200"/>
                <a:gd name="T85" fmla="*/ 189 h 256"/>
                <a:gd name="T86" fmla="*/ 48 w 200"/>
                <a:gd name="T87" fmla="*/ 186 h 256"/>
                <a:gd name="T88" fmla="*/ 59 w 200"/>
                <a:gd name="T89" fmla="*/ 193 h 256"/>
                <a:gd name="T90" fmla="*/ 74 w 200"/>
                <a:gd name="T91" fmla="*/ 197 h 256"/>
                <a:gd name="T92" fmla="*/ 82 w 200"/>
                <a:gd name="T93" fmla="*/ 208 h 256"/>
                <a:gd name="T94" fmla="*/ 96 w 200"/>
                <a:gd name="T95" fmla="*/ 223 h 256"/>
                <a:gd name="T96" fmla="*/ 104 w 200"/>
                <a:gd name="T97" fmla="*/ 230 h 256"/>
                <a:gd name="T98" fmla="*/ 122 w 200"/>
                <a:gd name="T99" fmla="*/ 226 h 256"/>
                <a:gd name="T100" fmla="*/ 141 w 200"/>
                <a:gd name="T101" fmla="*/ 226 h 256"/>
                <a:gd name="T102" fmla="*/ 137 w 200"/>
                <a:gd name="T103" fmla="*/ 249 h 256"/>
                <a:gd name="T104" fmla="*/ 148 w 200"/>
                <a:gd name="T105"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0" h="256">
                  <a:moveTo>
                    <a:pt x="148" y="256"/>
                  </a:moveTo>
                  <a:lnTo>
                    <a:pt x="152" y="249"/>
                  </a:lnTo>
                  <a:lnTo>
                    <a:pt x="159" y="215"/>
                  </a:lnTo>
                  <a:lnTo>
                    <a:pt x="159" y="215"/>
                  </a:lnTo>
                  <a:lnTo>
                    <a:pt x="163" y="208"/>
                  </a:lnTo>
                  <a:lnTo>
                    <a:pt x="156" y="204"/>
                  </a:lnTo>
                  <a:lnTo>
                    <a:pt x="152" y="201"/>
                  </a:lnTo>
                  <a:lnTo>
                    <a:pt x="148" y="197"/>
                  </a:lnTo>
                  <a:lnTo>
                    <a:pt x="148" y="186"/>
                  </a:lnTo>
                  <a:lnTo>
                    <a:pt x="159" y="186"/>
                  </a:lnTo>
                  <a:lnTo>
                    <a:pt x="163" y="186"/>
                  </a:lnTo>
                  <a:lnTo>
                    <a:pt x="163" y="182"/>
                  </a:lnTo>
                  <a:lnTo>
                    <a:pt x="163" y="182"/>
                  </a:lnTo>
                  <a:lnTo>
                    <a:pt x="163" y="182"/>
                  </a:lnTo>
                  <a:lnTo>
                    <a:pt x="159" y="175"/>
                  </a:lnTo>
                  <a:lnTo>
                    <a:pt x="156" y="175"/>
                  </a:lnTo>
                  <a:lnTo>
                    <a:pt x="152" y="171"/>
                  </a:lnTo>
                  <a:lnTo>
                    <a:pt x="156" y="167"/>
                  </a:lnTo>
                  <a:lnTo>
                    <a:pt x="174" y="167"/>
                  </a:lnTo>
                  <a:lnTo>
                    <a:pt x="174" y="163"/>
                  </a:lnTo>
                  <a:lnTo>
                    <a:pt x="178" y="163"/>
                  </a:lnTo>
                  <a:lnTo>
                    <a:pt x="182" y="167"/>
                  </a:lnTo>
                  <a:lnTo>
                    <a:pt x="182" y="167"/>
                  </a:lnTo>
                  <a:lnTo>
                    <a:pt x="185" y="163"/>
                  </a:lnTo>
                  <a:lnTo>
                    <a:pt x="189" y="160"/>
                  </a:lnTo>
                  <a:lnTo>
                    <a:pt x="189" y="163"/>
                  </a:lnTo>
                  <a:lnTo>
                    <a:pt x="193" y="167"/>
                  </a:lnTo>
                  <a:lnTo>
                    <a:pt x="193" y="171"/>
                  </a:lnTo>
                  <a:lnTo>
                    <a:pt x="193" y="175"/>
                  </a:lnTo>
                  <a:lnTo>
                    <a:pt x="200" y="175"/>
                  </a:lnTo>
                  <a:lnTo>
                    <a:pt x="196" y="171"/>
                  </a:lnTo>
                  <a:lnTo>
                    <a:pt x="196" y="163"/>
                  </a:lnTo>
                  <a:lnTo>
                    <a:pt x="193" y="160"/>
                  </a:lnTo>
                  <a:lnTo>
                    <a:pt x="193" y="156"/>
                  </a:lnTo>
                  <a:lnTo>
                    <a:pt x="193" y="156"/>
                  </a:lnTo>
                  <a:lnTo>
                    <a:pt x="189" y="152"/>
                  </a:lnTo>
                  <a:lnTo>
                    <a:pt x="189" y="152"/>
                  </a:lnTo>
                  <a:lnTo>
                    <a:pt x="189" y="152"/>
                  </a:lnTo>
                  <a:lnTo>
                    <a:pt x="189" y="152"/>
                  </a:lnTo>
                  <a:lnTo>
                    <a:pt x="185" y="152"/>
                  </a:lnTo>
                  <a:lnTo>
                    <a:pt x="185" y="149"/>
                  </a:lnTo>
                  <a:lnTo>
                    <a:pt x="189" y="141"/>
                  </a:lnTo>
                  <a:lnTo>
                    <a:pt x="185" y="134"/>
                  </a:lnTo>
                  <a:lnTo>
                    <a:pt x="185" y="130"/>
                  </a:lnTo>
                  <a:lnTo>
                    <a:pt x="185" y="126"/>
                  </a:lnTo>
                  <a:lnTo>
                    <a:pt x="185" y="123"/>
                  </a:lnTo>
                  <a:lnTo>
                    <a:pt x="185" y="119"/>
                  </a:lnTo>
                  <a:lnTo>
                    <a:pt x="185" y="119"/>
                  </a:lnTo>
                  <a:lnTo>
                    <a:pt x="185" y="111"/>
                  </a:lnTo>
                  <a:lnTo>
                    <a:pt x="185" y="111"/>
                  </a:lnTo>
                  <a:lnTo>
                    <a:pt x="189" y="108"/>
                  </a:lnTo>
                  <a:lnTo>
                    <a:pt x="193" y="108"/>
                  </a:lnTo>
                  <a:lnTo>
                    <a:pt x="193" y="104"/>
                  </a:lnTo>
                  <a:lnTo>
                    <a:pt x="193" y="104"/>
                  </a:lnTo>
                  <a:lnTo>
                    <a:pt x="193" y="97"/>
                  </a:lnTo>
                  <a:lnTo>
                    <a:pt x="189" y="97"/>
                  </a:lnTo>
                  <a:lnTo>
                    <a:pt x="185" y="97"/>
                  </a:lnTo>
                  <a:lnTo>
                    <a:pt x="185" y="97"/>
                  </a:lnTo>
                  <a:lnTo>
                    <a:pt x="182" y="97"/>
                  </a:lnTo>
                  <a:lnTo>
                    <a:pt x="178" y="97"/>
                  </a:lnTo>
                  <a:lnTo>
                    <a:pt x="174" y="97"/>
                  </a:lnTo>
                  <a:lnTo>
                    <a:pt x="174" y="97"/>
                  </a:lnTo>
                  <a:lnTo>
                    <a:pt x="170" y="97"/>
                  </a:lnTo>
                  <a:lnTo>
                    <a:pt x="167" y="97"/>
                  </a:lnTo>
                  <a:lnTo>
                    <a:pt x="167" y="97"/>
                  </a:lnTo>
                  <a:lnTo>
                    <a:pt x="163" y="97"/>
                  </a:lnTo>
                  <a:lnTo>
                    <a:pt x="148" y="86"/>
                  </a:lnTo>
                  <a:lnTo>
                    <a:pt x="148" y="86"/>
                  </a:lnTo>
                  <a:lnTo>
                    <a:pt x="141" y="82"/>
                  </a:lnTo>
                  <a:lnTo>
                    <a:pt x="137" y="86"/>
                  </a:lnTo>
                  <a:lnTo>
                    <a:pt x="137" y="86"/>
                  </a:lnTo>
                  <a:lnTo>
                    <a:pt x="133" y="82"/>
                  </a:lnTo>
                  <a:lnTo>
                    <a:pt x="126" y="82"/>
                  </a:lnTo>
                  <a:lnTo>
                    <a:pt x="126" y="86"/>
                  </a:lnTo>
                  <a:lnTo>
                    <a:pt x="122" y="82"/>
                  </a:lnTo>
                  <a:lnTo>
                    <a:pt x="119" y="82"/>
                  </a:lnTo>
                  <a:lnTo>
                    <a:pt x="115" y="82"/>
                  </a:lnTo>
                  <a:lnTo>
                    <a:pt x="111" y="78"/>
                  </a:lnTo>
                  <a:lnTo>
                    <a:pt x="111" y="74"/>
                  </a:lnTo>
                  <a:lnTo>
                    <a:pt x="111" y="74"/>
                  </a:lnTo>
                  <a:lnTo>
                    <a:pt x="111" y="71"/>
                  </a:lnTo>
                  <a:lnTo>
                    <a:pt x="111" y="71"/>
                  </a:lnTo>
                  <a:lnTo>
                    <a:pt x="111" y="67"/>
                  </a:lnTo>
                  <a:lnTo>
                    <a:pt x="108" y="63"/>
                  </a:lnTo>
                  <a:lnTo>
                    <a:pt x="104" y="52"/>
                  </a:lnTo>
                  <a:lnTo>
                    <a:pt x="100" y="52"/>
                  </a:lnTo>
                  <a:lnTo>
                    <a:pt x="96" y="52"/>
                  </a:lnTo>
                  <a:lnTo>
                    <a:pt x="96" y="48"/>
                  </a:lnTo>
                  <a:lnTo>
                    <a:pt x="100" y="45"/>
                  </a:lnTo>
                  <a:lnTo>
                    <a:pt x="100" y="41"/>
                  </a:lnTo>
                  <a:lnTo>
                    <a:pt x="100" y="37"/>
                  </a:lnTo>
                  <a:lnTo>
                    <a:pt x="100" y="34"/>
                  </a:lnTo>
                  <a:lnTo>
                    <a:pt x="108" y="30"/>
                  </a:lnTo>
                  <a:lnTo>
                    <a:pt x="108" y="26"/>
                  </a:lnTo>
                  <a:lnTo>
                    <a:pt x="111" y="22"/>
                  </a:lnTo>
                  <a:lnTo>
                    <a:pt x="115" y="22"/>
                  </a:lnTo>
                  <a:lnTo>
                    <a:pt x="115" y="19"/>
                  </a:lnTo>
                  <a:lnTo>
                    <a:pt x="122" y="15"/>
                  </a:lnTo>
                  <a:lnTo>
                    <a:pt x="130" y="11"/>
                  </a:lnTo>
                  <a:lnTo>
                    <a:pt x="130" y="11"/>
                  </a:lnTo>
                  <a:lnTo>
                    <a:pt x="130" y="11"/>
                  </a:lnTo>
                  <a:lnTo>
                    <a:pt x="133" y="11"/>
                  </a:lnTo>
                  <a:lnTo>
                    <a:pt x="133" y="8"/>
                  </a:lnTo>
                  <a:lnTo>
                    <a:pt x="133" y="8"/>
                  </a:lnTo>
                  <a:lnTo>
                    <a:pt x="133" y="4"/>
                  </a:lnTo>
                  <a:lnTo>
                    <a:pt x="126" y="0"/>
                  </a:lnTo>
                  <a:lnTo>
                    <a:pt x="126" y="0"/>
                  </a:lnTo>
                  <a:lnTo>
                    <a:pt x="122" y="4"/>
                  </a:lnTo>
                  <a:lnTo>
                    <a:pt x="122" y="4"/>
                  </a:lnTo>
                  <a:lnTo>
                    <a:pt x="122" y="4"/>
                  </a:lnTo>
                  <a:lnTo>
                    <a:pt x="119" y="4"/>
                  </a:lnTo>
                  <a:lnTo>
                    <a:pt x="119" y="4"/>
                  </a:lnTo>
                  <a:lnTo>
                    <a:pt x="115" y="4"/>
                  </a:lnTo>
                  <a:lnTo>
                    <a:pt x="115" y="8"/>
                  </a:lnTo>
                  <a:lnTo>
                    <a:pt x="115" y="8"/>
                  </a:lnTo>
                  <a:lnTo>
                    <a:pt x="115" y="11"/>
                  </a:lnTo>
                  <a:lnTo>
                    <a:pt x="108" y="11"/>
                  </a:lnTo>
                  <a:lnTo>
                    <a:pt x="104" y="15"/>
                  </a:lnTo>
                  <a:lnTo>
                    <a:pt x="100" y="19"/>
                  </a:lnTo>
                  <a:lnTo>
                    <a:pt x="96" y="19"/>
                  </a:lnTo>
                  <a:lnTo>
                    <a:pt x="89" y="19"/>
                  </a:lnTo>
                  <a:lnTo>
                    <a:pt x="85" y="19"/>
                  </a:lnTo>
                  <a:lnTo>
                    <a:pt x="82" y="19"/>
                  </a:lnTo>
                  <a:lnTo>
                    <a:pt x="82" y="22"/>
                  </a:lnTo>
                  <a:lnTo>
                    <a:pt x="82" y="22"/>
                  </a:lnTo>
                  <a:lnTo>
                    <a:pt x="82" y="26"/>
                  </a:lnTo>
                  <a:lnTo>
                    <a:pt x="82" y="30"/>
                  </a:lnTo>
                  <a:lnTo>
                    <a:pt x="78" y="26"/>
                  </a:lnTo>
                  <a:lnTo>
                    <a:pt x="78" y="26"/>
                  </a:lnTo>
                  <a:lnTo>
                    <a:pt x="78" y="26"/>
                  </a:lnTo>
                  <a:lnTo>
                    <a:pt x="82" y="22"/>
                  </a:lnTo>
                  <a:lnTo>
                    <a:pt x="78" y="22"/>
                  </a:lnTo>
                  <a:lnTo>
                    <a:pt x="74" y="22"/>
                  </a:lnTo>
                  <a:lnTo>
                    <a:pt x="71" y="22"/>
                  </a:lnTo>
                  <a:lnTo>
                    <a:pt x="67" y="26"/>
                  </a:lnTo>
                  <a:lnTo>
                    <a:pt x="63" y="26"/>
                  </a:lnTo>
                  <a:lnTo>
                    <a:pt x="63" y="30"/>
                  </a:lnTo>
                  <a:lnTo>
                    <a:pt x="56" y="37"/>
                  </a:lnTo>
                  <a:lnTo>
                    <a:pt x="56" y="41"/>
                  </a:lnTo>
                  <a:lnTo>
                    <a:pt x="59" y="41"/>
                  </a:lnTo>
                  <a:lnTo>
                    <a:pt x="59" y="41"/>
                  </a:lnTo>
                  <a:lnTo>
                    <a:pt x="59" y="45"/>
                  </a:lnTo>
                  <a:lnTo>
                    <a:pt x="59" y="45"/>
                  </a:lnTo>
                  <a:lnTo>
                    <a:pt x="56" y="48"/>
                  </a:lnTo>
                  <a:lnTo>
                    <a:pt x="52" y="48"/>
                  </a:lnTo>
                  <a:lnTo>
                    <a:pt x="52" y="48"/>
                  </a:lnTo>
                  <a:lnTo>
                    <a:pt x="45" y="52"/>
                  </a:lnTo>
                  <a:lnTo>
                    <a:pt x="45" y="52"/>
                  </a:lnTo>
                  <a:lnTo>
                    <a:pt x="41" y="56"/>
                  </a:lnTo>
                  <a:lnTo>
                    <a:pt x="41" y="60"/>
                  </a:lnTo>
                  <a:lnTo>
                    <a:pt x="37" y="60"/>
                  </a:lnTo>
                  <a:lnTo>
                    <a:pt x="37" y="60"/>
                  </a:lnTo>
                  <a:lnTo>
                    <a:pt x="41" y="63"/>
                  </a:lnTo>
                  <a:lnTo>
                    <a:pt x="41" y="67"/>
                  </a:lnTo>
                  <a:lnTo>
                    <a:pt x="37" y="71"/>
                  </a:lnTo>
                  <a:lnTo>
                    <a:pt x="37" y="71"/>
                  </a:lnTo>
                  <a:lnTo>
                    <a:pt x="33" y="67"/>
                  </a:lnTo>
                  <a:lnTo>
                    <a:pt x="33" y="67"/>
                  </a:lnTo>
                  <a:lnTo>
                    <a:pt x="37" y="67"/>
                  </a:lnTo>
                  <a:lnTo>
                    <a:pt x="33" y="63"/>
                  </a:lnTo>
                  <a:lnTo>
                    <a:pt x="33" y="63"/>
                  </a:lnTo>
                  <a:lnTo>
                    <a:pt x="30" y="60"/>
                  </a:lnTo>
                  <a:lnTo>
                    <a:pt x="26" y="60"/>
                  </a:lnTo>
                  <a:lnTo>
                    <a:pt x="30" y="63"/>
                  </a:lnTo>
                  <a:lnTo>
                    <a:pt x="30" y="67"/>
                  </a:lnTo>
                  <a:lnTo>
                    <a:pt x="26" y="71"/>
                  </a:lnTo>
                  <a:lnTo>
                    <a:pt x="26" y="74"/>
                  </a:lnTo>
                  <a:lnTo>
                    <a:pt x="22" y="74"/>
                  </a:lnTo>
                  <a:lnTo>
                    <a:pt x="22" y="74"/>
                  </a:lnTo>
                  <a:lnTo>
                    <a:pt x="19" y="82"/>
                  </a:lnTo>
                  <a:lnTo>
                    <a:pt x="22" y="82"/>
                  </a:lnTo>
                  <a:lnTo>
                    <a:pt x="22" y="86"/>
                  </a:lnTo>
                  <a:lnTo>
                    <a:pt x="22" y="89"/>
                  </a:lnTo>
                  <a:lnTo>
                    <a:pt x="26" y="93"/>
                  </a:lnTo>
                  <a:lnTo>
                    <a:pt x="26" y="93"/>
                  </a:lnTo>
                  <a:lnTo>
                    <a:pt x="30" y="89"/>
                  </a:lnTo>
                  <a:lnTo>
                    <a:pt x="30" y="93"/>
                  </a:lnTo>
                  <a:lnTo>
                    <a:pt x="30" y="97"/>
                  </a:lnTo>
                  <a:lnTo>
                    <a:pt x="26" y="97"/>
                  </a:lnTo>
                  <a:lnTo>
                    <a:pt x="26" y="100"/>
                  </a:lnTo>
                  <a:lnTo>
                    <a:pt x="30" y="100"/>
                  </a:lnTo>
                  <a:lnTo>
                    <a:pt x="30" y="104"/>
                  </a:lnTo>
                  <a:lnTo>
                    <a:pt x="26" y="108"/>
                  </a:lnTo>
                  <a:lnTo>
                    <a:pt x="26" y="108"/>
                  </a:lnTo>
                  <a:lnTo>
                    <a:pt x="26" y="108"/>
                  </a:lnTo>
                  <a:lnTo>
                    <a:pt x="30" y="111"/>
                  </a:lnTo>
                  <a:lnTo>
                    <a:pt x="30" y="115"/>
                  </a:lnTo>
                  <a:lnTo>
                    <a:pt x="30" y="123"/>
                  </a:lnTo>
                  <a:lnTo>
                    <a:pt x="26" y="126"/>
                  </a:lnTo>
                  <a:lnTo>
                    <a:pt x="26" y="126"/>
                  </a:lnTo>
                  <a:lnTo>
                    <a:pt x="26" y="130"/>
                  </a:lnTo>
                  <a:lnTo>
                    <a:pt x="30" y="130"/>
                  </a:lnTo>
                  <a:lnTo>
                    <a:pt x="30" y="130"/>
                  </a:lnTo>
                  <a:lnTo>
                    <a:pt x="33" y="134"/>
                  </a:lnTo>
                  <a:lnTo>
                    <a:pt x="33" y="134"/>
                  </a:lnTo>
                  <a:lnTo>
                    <a:pt x="33" y="134"/>
                  </a:lnTo>
                  <a:lnTo>
                    <a:pt x="33" y="137"/>
                  </a:lnTo>
                  <a:lnTo>
                    <a:pt x="30" y="141"/>
                  </a:lnTo>
                  <a:lnTo>
                    <a:pt x="26" y="145"/>
                  </a:lnTo>
                  <a:lnTo>
                    <a:pt x="22" y="149"/>
                  </a:lnTo>
                  <a:lnTo>
                    <a:pt x="19" y="152"/>
                  </a:lnTo>
                  <a:lnTo>
                    <a:pt x="11" y="152"/>
                  </a:lnTo>
                  <a:lnTo>
                    <a:pt x="8" y="156"/>
                  </a:lnTo>
                  <a:lnTo>
                    <a:pt x="4" y="163"/>
                  </a:lnTo>
                  <a:lnTo>
                    <a:pt x="4" y="167"/>
                  </a:lnTo>
                  <a:lnTo>
                    <a:pt x="0" y="171"/>
                  </a:lnTo>
                  <a:lnTo>
                    <a:pt x="8" y="171"/>
                  </a:lnTo>
                  <a:lnTo>
                    <a:pt x="11" y="175"/>
                  </a:lnTo>
                  <a:lnTo>
                    <a:pt x="19" y="178"/>
                  </a:lnTo>
                  <a:lnTo>
                    <a:pt x="22" y="178"/>
                  </a:lnTo>
                  <a:lnTo>
                    <a:pt x="26" y="182"/>
                  </a:lnTo>
                  <a:lnTo>
                    <a:pt x="26" y="186"/>
                  </a:lnTo>
                  <a:lnTo>
                    <a:pt x="26" y="189"/>
                  </a:lnTo>
                  <a:lnTo>
                    <a:pt x="30" y="189"/>
                  </a:lnTo>
                  <a:lnTo>
                    <a:pt x="37" y="189"/>
                  </a:lnTo>
                  <a:lnTo>
                    <a:pt x="37" y="193"/>
                  </a:lnTo>
                  <a:lnTo>
                    <a:pt x="45" y="193"/>
                  </a:lnTo>
                  <a:lnTo>
                    <a:pt x="45" y="193"/>
                  </a:lnTo>
                  <a:lnTo>
                    <a:pt x="45" y="189"/>
                  </a:lnTo>
                  <a:lnTo>
                    <a:pt x="48" y="186"/>
                  </a:lnTo>
                  <a:lnTo>
                    <a:pt x="48" y="186"/>
                  </a:lnTo>
                  <a:lnTo>
                    <a:pt x="56" y="189"/>
                  </a:lnTo>
                  <a:lnTo>
                    <a:pt x="56" y="189"/>
                  </a:lnTo>
                  <a:lnTo>
                    <a:pt x="56" y="193"/>
                  </a:lnTo>
                  <a:lnTo>
                    <a:pt x="59" y="193"/>
                  </a:lnTo>
                  <a:lnTo>
                    <a:pt x="59" y="193"/>
                  </a:lnTo>
                  <a:lnTo>
                    <a:pt x="59" y="193"/>
                  </a:lnTo>
                  <a:lnTo>
                    <a:pt x="63" y="193"/>
                  </a:lnTo>
                  <a:lnTo>
                    <a:pt x="71" y="197"/>
                  </a:lnTo>
                  <a:lnTo>
                    <a:pt x="74" y="197"/>
                  </a:lnTo>
                  <a:lnTo>
                    <a:pt x="74" y="197"/>
                  </a:lnTo>
                  <a:lnTo>
                    <a:pt x="78" y="201"/>
                  </a:lnTo>
                  <a:lnTo>
                    <a:pt x="78" y="204"/>
                  </a:lnTo>
                  <a:lnTo>
                    <a:pt x="82" y="208"/>
                  </a:lnTo>
                  <a:lnTo>
                    <a:pt x="82" y="208"/>
                  </a:lnTo>
                  <a:lnTo>
                    <a:pt x="89" y="212"/>
                  </a:lnTo>
                  <a:lnTo>
                    <a:pt x="93" y="215"/>
                  </a:lnTo>
                  <a:lnTo>
                    <a:pt x="93" y="219"/>
                  </a:lnTo>
                  <a:lnTo>
                    <a:pt x="96" y="219"/>
                  </a:lnTo>
                  <a:lnTo>
                    <a:pt x="96" y="223"/>
                  </a:lnTo>
                  <a:lnTo>
                    <a:pt x="100" y="226"/>
                  </a:lnTo>
                  <a:lnTo>
                    <a:pt x="96" y="226"/>
                  </a:lnTo>
                  <a:lnTo>
                    <a:pt x="100" y="230"/>
                  </a:lnTo>
                  <a:lnTo>
                    <a:pt x="100" y="230"/>
                  </a:lnTo>
                  <a:lnTo>
                    <a:pt x="104" y="230"/>
                  </a:lnTo>
                  <a:lnTo>
                    <a:pt x="108" y="230"/>
                  </a:lnTo>
                  <a:lnTo>
                    <a:pt x="111" y="230"/>
                  </a:lnTo>
                  <a:lnTo>
                    <a:pt x="115" y="230"/>
                  </a:lnTo>
                  <a:lnTo>
                    <a:pt x="119" y="226"/>
                  </a:lnTo>
                  <a:lnTo>
                    <a:pt x="122" y="226"/>
                  </a:lnTo>
                  <a:lnTo>
                    <a:pt x="126" y="230"/>
                  </a:lnTo>
                  <a:lnTo>
                    <a:pt x="133" y="226"/>
                  </a:lnTo>
                  <a:lnTo>
                    <a:pt x="137" y="226"/>
                  </a:lnTo>
                  <a:lnTo>
                    <a:pt x="137" y="226"/>
                  </a:lnTo>
                  <a:lnTo>
                    <a:pt x="141" y="226"/>
                  </a:lnTo>
                  <a:lnTo>
                    <a:pt x="145" y="230"/>
                  </a:lnTo>
                  <a:lnTo>
                    <a:pt x="145" y="230"/>
                  </a:lnTo>
                  <a:lnTo>
                    <a:pt x="148" y="230"/>
                  </a:lnTo>
                  <a:lnTo>
                    <a:pt x="148" y="234"/>
                  </a:lnTo>
                  <a:lnTo>
                    <a:pt x="137" y="249"/>
                  </a:lnTo>
                  <a:lnTo>
                    <a:pt x="137" y="252"/>
                  </a:lnTo>
                  <a:lnTo>
                    <a:pt x="141" y="252"/>
                  </a:lnTo>
                  <a:lnTo>
                    <a:pt x="145" y="249"/>
                  </a:lnTo>
                  <a:lnTo>
                    <a:pt x="148" y="252"/>
                  </a:lnTo>
                  <a:lnTo>
                    <a:pt x="148" y="256"/>
                  </a:lnTo>
                  <a:close/>
                </a:path>
              </a:pathLst>
            </a:custGeom>
            <a:grpFill/>
            <a:ln>
              <a:noFill/>
            </a:ln>
          </p:spPr>
          <p:txBody>
            <a:bodyPr vert="horz" wrap="square" lIns="91440" tIns="45720" rIns="91440" bIns="45720" numCol="1" anchor="t" anchorCtr="0" compatLnSpc="1"/>
            <a:lstStyle/>
            <a:p>
              <a:endParaRPr lang="en-US"/>
            </a:p>
          </p:txBody>
        </p:sp>
        <p:sp>
          <p:nvSpPr>
            <p:cNvPr id="185" name="Freeform 183">
              <a:extLst>
                <a:ext uri="{FF2B5EF4-FFF2-40B4-BE49-F238E27FC236}">
                  <a16:creationId xmlns="" xmlns:a16="http://schemas.microsoft.com/office/drawing/2014/main" id="{B86A37BA-8437-4D36-BB5F-CDDEB566045A}"/>
                </a:ext>
              </a:extLst>
            </p:cNvPr>
            <p:cNvSpPr>
              <a:spLocks noEditPoints="1"/>
            </p:cNvSpPr>
            <p:nvPr/>
          </p:nvSpPr>
          <p:spPr bwMode="auto">
            <a:xfrm>
              <a:off x="2597240" y="3152809"/>
              <a:ext cx="123517" cy="123517"/>
            </a:xfrm>
            <a:custGeom>
              <a:avLst/>
              <a:gdLst>
                <a:gd name="T0" fmla="*/ 92 w 96"/>
                <a:gd name="T1" fmla="*/ 22 h 96"/>
                <a:gd name="T2" fmla="*/ 89 w 96"/>
                <a:gd name="T3" fmla="*/ 18 h 96"/>
                <a:gd name="T4" fmla="*/ 81 w 96"/>
                <a:gd name="T5" fmla="*/ 15 h 96"/>
                <a:gd name="T6" fmla="*/ 78 w 96"/>
                <a:gd name="T7" fmla="*/ 18 h 96"/>
                <a:gd name="T8" fmla="*/ 78 w 96"/>
                <a:gd name="T9" fmla="*/ 22 h 96"/>
                <a:gd name="T10" fmla="*/ 70 w 96"/>
                <a:gd name="T11" fmla="*/ 18 h 96"/>
                <a:gd name="T12" fmla="*/ 59 w 96"/>
                <a:gd name="T13" fmla="*/ 18 h 96"/>
                <a:gd name="T14" fmla="*/ 59 w 96"/>
                <a:gd name="T15" fmla="*/ 11 h 96"/>
                <a:gd name="T16" fmla="*/ 52 w 96"/>
                <a:gd name="T17" fmla="*/ 7 h 96"/>
                <a:gd name="T18" fmla="*/ 41 w 96"/>
                <a:gd name="T19" fmla="*/ 0 h 96"/>
                <a:gd name="T20" fmla="*/ 33 w 96"/>
                <a:gd name="T21" fmla="*/ 4 h 96"/>
                <a:gd name="T22" fmla="*/ 22 w 96"/>
                <a:gd name="T23" fmla="*/ 7 h 96"/>
                <a:gd name="T24" fmla="*/ 11 w 96"/>
                <a:gd name="T25" fmla="*/ 11 h 96"/>
                <a:gd name="T26" fmla="*/ 15 w 96"/>
                <a:gd name="T27" fmla="*/ 15 h 96"/>
                <a:gd name="T28" fmla="*/ 15 w 96"/>
                <a:gd name="T29" fmla="*/ 22 h 96"/>
                <a:gd name="T30" fmla="*/ 7 w 96"/>
                <a:gd name="T31" fmla="*/ 30 h 96"/>
                <a:gd name="T32" fmla="*/ 7 w 96"/>
                <a:gd name="T33" fmla="*/ 37 h 96"/>
                <a:gd name="T34" fmla="*/ 0 w 96"/>
                <a:gd name="T35" fmla="*/ 41 h 96"/>
                <a:gd name="T36" fmla="*/ 4 w 96"/>
                <a:gd name="T37" fmla="*/ 44 h 96"/>
                <a:gd name="T38" fmla="*/ 4 w 96"/>
                <a:gd name="T39" fmla="*/ 52 h 96"/>
                <a:gd name="T40" fmla="*/ 0 w 96"/>
                <a:gd name="T41" fmla="*/ 55 h 96"/>
                <a:gd name="T42" fmla="*/ 7 w 96"/>
                <a:gd name="T43" fmla="*/ 59 h 96"/>
                <a:gd name="T44" fmla="*/ 11 w 96"/>
                <a:gd name="T45" fmla="*/ 67 h 96"/>
                <a:gd name="T46" fmla="*/ 15 w 96"/>
                <a:gd name="T47" fmla="*/ 59 h 96"/>
                <a:gd name="T48" fmla="*/ 18 w 96"/>
                <a:gd name="T49" fmla="*/ 55 h 96"/>
                <a:gd name="T50" fmla="*/ 18 w 96"/>
                <a:gd name="T51" fmla="*/ 63 h 96"/>
                <a:gd name="T52" fmla="*/ 18 w 96"/>
                <a:gd name="T53" fmla="*/ 59 h 96"/>
                <a:gd name="T54" fmla="*/ 22 w 96"/>
                <a:gd name="T55" fmla="*/ 63 h 96"/>
                <a:gd name="T56" fmla="*/ 22 w 96"/>
                <a:gd name="T57" fmla="*/ 70 h 96"/>
                <a:gd name="T58" fmla="*/ 15 w 96"/>
                <a:gd name="T59" fmla="*/ 74 h 96"/>
                <a:gd name="T60" fmla="*/ 18 w 96"/>
                <a:gd name="T61" fmla="*/ 81 h 96"/>
                <a:gd name="T62" fmla="*/ 11 w 96"/>
                <a:gd name="T63" fmla="*/ 85 h 96"/>
                <a:gd name="T64" fmla="*/ 15 w 96"/>
                <a:gd name="T65" fmla="*/ 89 h 96"/>
                <a:gd name="T66" fmla="*/ 18 w 96"/>
                <a:gd name="T67" fmla="*/ 89 h 96"/>
                <a:gd name="T68" fmla="*/ 29 w 96"/>
                <a:gd name="T69" fmla="*/ 89 h 96"/>
                <a:gd name="T70" fmla="*/ 33 w 96"/>
                <a:gd name="T71" fmla="*/ 96 h 96"/>
                <a:gd name="T72" fmla="*/ 52 w 96"/>
                <a:gd name="T73" fmla="*/ 70 h 96"/>
                <a:gd name="T74" fmla="*/ 70 w 96"/>
                <a:gd name="T75" fmla="*/ 63 h 96"/>
                <a:gd name="T76" fmla="*/ 89 w 96"/>
                <a:gd name="T77" fmla="*/ 48 h 96"/>
                <a:gd name="T78" fmla="*/ 96 w 96"/>
                <a:gd name="T79" fmla="*/ 41 h 96"/>
                <a:gd name="T80" fmla="*/ 96 w 96"/>
                <a:gd name="T81" fmla="*/ 33 h 96"/>
                <a:gd name="T82" fmla="*/ 92 w 96"/>
                <a:gd name="T83" fmla="*/ 26 h 96"/>
                <a:gd name="T84" fmla="*/ 92 w 96"/>
                <a:gd name="T85" fmla="*/ 22 h 96"/>
                <a:gd name="T86" fmla="*/ 92 w 96"/>
                <a:gd name="T87" fmla="*/ 22 h 96"/>
                <a:gd name="T88" fmla="*/ 11 w 96"/>
                <a:gd name="T89" fmla="*/ 70 h 96"/>
                <a:gd name="T90" fmla="*/ 15 w 96"/>
                <a:gd name="T91" fmla="*/ 63 h 96"/>
                <a:gd name="T92" fmla="*/ 15 w 96"/>
                <a:gd name="T93" fmla="*/ 67 h 96"/>
                <a:gd name="T94" fmla="*/ 15 w 96"/>
                <a:gd name="T95" fmla="*/ 70 h 96"/>
                <a:gd name="T96" fmla="*/ 11 w 96"/>
                <a:gd name="T97" fmla="*/ 7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6" h="96">
                  <a:moveTo>
                    <a:pt x="92" y="22"/>
                  </a:moveTo>
                  <a:lnTo>
                    <a:pt x="92" y="22"/>
                  </a:lnTo>
                  <a:lnTo>
                    <a:pt x="89" y="22"/>
                  </a:lnTo>
                  <a:lnTo>
                    <a:pt x="89" y="18"/>
                  </a:lnTo>
                  <a:lnTo>
                    <a:pt x="89" y="18"/>
                  </a:lnTo>
                  <a:lnTo>
                    <a:pt x="81" y="15"/>
                  </a:lnTo>
                  <a:lnTo>
                    <a:pt x="81" y="15"/>
                  </a:lnTo>
                  <a:lnTo>
                    <a:pt x="78" y="18"/>
                  </a:lnTo>
                  <a:lnTo>
                    <a:pt x="78" y="22"/>
                  </a:lnTo>
                  <a:lnTo>
                    <a:pt x="78" y="22"/>
                  </a:lnTo>
                  <a:lnTo>
                    <a:pt x="70" y="22"/>
                  </a:lnTo>
                  <a:lnTo>
                    <a:pt x="70" y="18"/>
                  </a:lnTo>
                  <a:lnTo>
                    <a:pt x="63" y="18"/>
                  </a:lnTo>
                  <a:lnTo>
                    <a:pt x="59" y="18"/>
                  </a:lnTo>
                  <a:lnTo>
                    <a:pt x="59" y="15"/>
                  </a:lnTo>
                  <a:lnTo>
                    <a:pt x="59" y="11"/>
                  </a:lnTo>
                  <a:lnTo>
                    <a:pt x="55" y="7"/>
                  </a:lnTo>
                  <a:lnTo>
                    <a:pt x="52" y="7"/>
                  </a:lnTo>
                  <a:lnTo>
                    <a:pt x="44" y="4"/>
                  </a:lnTo>
                  <a:lnTo>
                    <a:pt x="41" y="0"/>
                  </a:lnTo>
                  <a:lnTo>
                    <a:pt x="33" y="0"/>
                  </a:lnTo>
                  <a:lnTo>
                    <a:pt x="33" y="4"/>
                  </a:lnTo>
                  <a:lnTo>
                    <a:pt x="29" y="4"/>
                  </a:lnTo>
                  <a:lnTo>
                    <a:pt x="22" y="7"/>
                  </a:lnTo>
                  <a:lnTo>
                    <a:pt x="18" y="7"/>
                  </a:lnTo>
                  <a:lnTo>
                    <a:pt x="11" y="11"/>
                  </a:lnTo>
                  <a:lnTo>
                    <a:pt x="15" y="15"/>
                  </a:lnTo>
                  <a:lnTo>
                    <a:pt x="15" y="15"/>
                  </a:lnTo>
                  <a:lnTo>
                    <a:pt x="15" y="18"/>
                  </a:lnTo>
                  <a:lnTo>
                    <a:pt x="15" y="22"/>
                  </a:lnTo>
                  <a:lnTo>
                    <a:pt x="11" y="30"/>
                  </a:lnTo>
                  <a:lnTo>
                    <a:pt x="7" y="30"/>
                  </a:lnTo>
                  <a:lnTo>
                    <a:pt x="11" y="33"/>
                  </a:lnTo>
                  <a:lnTo>
                    <a:pt x="7" y="37"/>
                  </a:lnTo>
                  <a:lnTo>
                    <a:pt x="4" y="37"/>
                  </a:lnTo>
                  <a:lnTo>
                    <a:pt x="0" y="41"/>
                  </a:lnTo>
                  <a:lnTo>
                    <a:pt x="4" y="44"/>
                  </a:lnTo>
                  <a:lnTo>
                    <a:pt x="4" y="44"/>
                  </a:lnTo>
                  <a:lnTo>
                    <a:pt x="4" y="48"/>
                  </a:lnTo>
                  <a:lnTo>
                    <a:pt x="4" y="52"/>
                  </a:lnTo>
                  <a:lnTo>
                    <a:pt x="0" y="55"/>
                  </a:lnTo>
                  <a:lnTo>
                    <a:pt x="0" y="55"/>
                  </a:lnTo>
                  <a:lnTo>
                    <a:pt x="4" y="59"/>
                  </a:lnTo>
                  <a:lnTo>
                    <a:pt x="7" y="59"/>
                  </a:lnTo>
                  <a:lnTo>
                    <a:pt x="7" y="63"/>
                  </a:lnTo>
                  <a:lnTo>
                    <a:pt x="11" y="67"/>
                  </a:lnTo>
                  <a:lnTo>
                    <a:pt x="11" y="63"/>
                  </a:lnTo>
                  <a:lnTo>
                    <a:pt x="15" y="59"/>
                  </a:lnTo>
                  <a:lnTo>
                    <a:pt x="15" y="59"/>
                  </a:lnTo>
                  <a:lnTo>
                    <a:pt x="18" y="55"/>
                  </a:lnTo>
                  <a:lnTo>
                    <a:pt x="18" y="59"/>
                  </a:lnTo>
                  <a:lnTo>
                    <a:pt x="18" y="63"/>
                  </a:lnTo>
                  <a:lnTo>
                    <a:pt x="18" y="59"/>
                  </a:lnTo>
                  <a:lnTo>
                    <a:pt x="18" y="59"/>
                  </a:lnTo>
                  <a:lnTo>
                    <a:pt x="18" y="59"/>
                  </a:lnTo>
                  <a:lnTo>
                    <a:pt x="22" y="63"/>
                  </a:lnTo>
                  <a:lnTo>
                    <a:pt x="18" y="67"/>
                  </a:lnTo>
                  <a:lnTo>
                    <a:pt x="22" y="70"/>
                  </a:lnTo>
                  <a:lnTo>
                    <a:pt x="18" y="74"/>
                  </a:lnTo>
                  <a:lnTo>
                    <a:pt x="15" y="74"/>
                  </a:lnTo>
                  <a:lnTo>
                    <a:pt x="15" y="78"/>
                  </a:lnTo>
                  <a:lnTo>
                    <a:pt x="18" y="81"/>
                  </a:lnTo>
                  <a:lnTo>
                    <a:pt x="15" y="81"/>
                  </a:lnTo>
                  <a:lnTo>
                    <a:pt x="11" y="85"/>
                  </a:lnTo>
                  <a:lnTo>
                    <a:pt x="11" y="89"/>
                  </a:lnTo>
                  <a:lnTo>
                    <a:pt x="15" y="89"/>
                  </a:lnTo>
                  <a:lnTo>
                    <a:pt x="18" y="85"/>
                  </a:lnTo>
                  <a:lnTo>
                    <a:pt x="18" y="89"/>
                  </a:lnTo>
                  <a:lnTo>
                    <a:pt x="26" y="89"/>
                  </a:lnTo>
                  <a:lnTo>
                    <a:pt x="29" y="89"/>
                  </a:lnTo>
                  <a:lnTo>
                    <a:pt x="33" y="96"/>
                  </a:lnTo>
                  <a:lnTo>
                    <a:pt x="33" y="96"/>
                  </a:lnTo>
                  <a:lnTo>
                    <a:pt x="37" y="93"/>
                  </a:lnTo>
                  <a:lnTo>
                    <a:pt x="52" y="70"/>
                  </a:lnTo>
                  <a:lnTo>
                    <a:pt x="52" y="67"/>
                  </a:lnTo>
                  <a:lnTo>
                    <a:pt x="70" y="63"/>
                  </a:lnTo>
                  <a:lnTo>
                    <a:pt x="78" y="59"/>
                  </a:lnTo>
                  <a:lnTo>
                    <a:pt x="89" y="48"/>
                  </a:lnTo>
                  <a:lnTo>
                    <a:pt x="92" y="41"/>
                  </a:lnTo>
                  <a:lnTo>
                    <a:pt x="96" y="41"/>
                  </a:lnTo>
                  <a:lnTo>
                    <a:pt x="96" y="37"/>
                  </a:lnTo>
                  <a:lnTo>
                    <a:pt x="96" y="33"/>
                  </a:lnTo>
                  <a:lnTo>
                    <a:pt x="96" y="30"/>
                  </a:lnTo>
                  <a:lnTo>
                    <a:pt x="92" y="26"/>
                  </a:lnTo>
                  <a:lnTo>
                    <a:pt x="92" y="22"/>
                  </a:lnTo>
                  <a:lnTo>
                    <a:pt x="92" y="22"/>
                  </a:lnTo>
                  <a:lnTo>
                    <a:pt x="92" y="22"/>
                  </a:lnTo>
                  <a:lnTo>
                    <a:pt x="92" y="22"/>
                  </a:lnTo>
                  <a:close/>
                  <a:moveTo>
                    <a:pt x="11" y="70"/>
                  </a:moveTo>
                  <a:lnTo>
                    <a:pt x="11" y="70"/>
                  </a:lnTo>
                  <a:lnTo>
                    <a:pt x="15" y="67"/>
                  </a:lnTo>
                  <a:lnTo>
                    <a:pt x="15" y="63"/>
                  </a:lnTo>
                  <a:lnTo>
                    <a:pt x="15" y="63"/>
                  </a:lnTo>
                  <a:lnTo>
                    <a:pt x="15" y="67"/>
                  </a:lnTo>
                  <a:lnTo>
                    <a:pt x="15" y="67"/>
                  </a:lnTo>
                  <a:lnTo>
                    <a:pt x="15" y="70"/>
                  </a:lnTo>
                  <a:lnTo>
                    <a:pt x="11" y="70"/>
                  </a:lnTo>
                  <a:lnTo>
                    <a:pt x="11" y="70"/>
                  </a:lnTo>
                  <a:close/>
                </a:path>
              </a:pathLst>
            </a:custGeom>
            <a:grpFill/>
            <a:ln>
              <a:noFill/>
            </a:ln>
          </p:spPr>
          <p:txBody>
            <a:bodyPr vert="horz" wrap="square" lIns="91440" tIns="45720" rIns="91440" bIns="45720" numCol="1" anchor="t" anchorCtr="0" compatLnSpc="1"/>
            <a:lstStyle/>
            <a:p>
              <a:endParaRPr lang="en-US"/>
            </a:p>
          </p:txBody>
        </p:sp>
        <p:sp>
          <p:nvSpPr>
            <p:cNvPr id="186" name="Freeform 184">
              <a:extLst>
                <a:ext uri="{FF2B5EF4-FFF2-40B4-BE49-F238E27FC236}">
                  <a16:creationId xmlns="" xmlns:a16="http://schemas.microsoft.com/office/drawing/2014/main" id="{ECBC5638-D04C-48DD-9330-ECD255970CC6}"/>
                </a:ext>
              </a:extLst>
            </p:cNvPr>
            <p:cNvSpPr/>
            <p:nvPr/>
          </p:nvSpPr>
          <p:spPr bwMode="auto">
            <a:xfrm>
              <a:off x="2592095" y="3181115"/>
              <a:ext cx="271480" cy="362830"/>
            </a:xfrm>
            <a:custGeom>
              <a:avLst/>
              <a:gdLst>
                <a:gd name="T0" fmla="*/ 193 w 211"/>
                <a:gd name="T1" fmla="*/ 167 h 282"/>
                <a:gd name="T2" fmla="*/ 182 w 211"/>
                <a:gd name="T3" fmla="*/ 167 h 282"/>
                <a:gd name="T4" fmla="*/ 182 w 211"/>
                <a:gd name="T5" fmla="*/ 148 h 282"/>
                <a:gd name="T6" fmla="*/ 167 w 211"/>
                <a:gd name="T7" fmla="*/ 152 h 282"/>
                <a:gd name="T8" fmla="*/ 148 w 211"/>
                <a:gd name="T9" fmla="*/ 141 h 282"/>
                <a:gd name="T10" fmla="*/ 126 w 211"/>
                <a:gd name="T11" fmla="*/ 126 h 282"/>
                <a:gd name="T12" fmla="*/ 122 w 211"/>
                <a:gd name="T13" fmla="*/ 115 h 282"/>
                <a:gd name="T14" fmla="*/ 126 w 211"/>
                <a:gd name="T15" fmla="*/ 104 h 282"/>
                <a:gd name="T16" fmla="*/ 133 w 211"/>
                <a:gd name="T17" fmla="*/ 97 h 282"/>
                <a:gd name="T18" fmla="*/ 137 w 211"/>
                <a:gd name="T19" fmla="*/ 82 h 282"/>
                <a:gd name="T20" fmla="*/ 148 w 211"/>
                <a:gd name="T21" fmla="*/ 71 h 282"/>
                <a:gd name="T22" fmla="*/ 170 w 211"/>
                <a:gd name="T23" fmla="*/ 63 h 282"/>
                <a:gd name="T24" fmla="*/ 178 w 211"/>
                <a:gd name="T25" fmla="*/ 63 h 282"/>
                <a:gd name="T26" fmla="*/ 185 w 211"/>
                <a:gd name="T27" fmla="*/ 63 h 282"/>
                <a:gd name="T28" fmla="*/ 174 w 211"/>
                <a:gd name="T29" fmla="*/ 59 h 282"/>
                <a:gd name="T30" fmla="*/ 182 w 211"/>
                <a:gd name="T31" fmla="*/ 37 h 282"/>
                <a:gd name="T32" fmla="*/ 174 w 211"/>
                <a:gd name="T33" fmla="*/ 33 h 282"/>
                <a:gd name="T34" fmla="*/ 156 w 211"/>
                <a:gd name="T35" fmla="*/ 33 h 282"/>
                <a:gd name="T36" fmla="*/ 141 w 211"/>
                <a:gd name="T37" fmla="*/ 37 h 282"/>
                <a:gd name="T38" fmla="*/ 137 w 211"/>
                <a:gd name="T39" fmla="*/ 33 h 282"/>
                <a:gd name="T40" fmla="*/ 130 w 211"/>
                <a:gd name="T41" fmla="*/ 22 h 282"/>
                <a:gd name="T42" fmla="*/ 115 w 211"/>
                <a:gd name="T43" fmla="*/ 11 h 282"/>
                <a:gd name="T44" fmla="*/ 108 w 211"/>
                <a:gd name="T45" fmla="*/ 4 h 282"/>
                <a:gd name="T46" fmla="*/ 96 w 211"/>
                <a:gd name="T47" fmla="*/ 0 h 282"/>
                <a:gd name="T48" fmla="*/ 100 w 211"/>
                <a:gd name="T49" fmla="*/ 15 h 282"/>
                <a:gd name="T50" fmla="*/ 82 w 211"/>
                <a:gd name="T51" fmla="*/ 37 h 282"/>
                <a:gd name="T52" fmla="*/ 41 w 211"/>
                <a:gd name="T53" fmla="*/ 71 h 282"/>
                <a:gd name="T54" fmla="*/ 30 w 211"/>
                <a:gd name="T55" fmla="*/ 67 h 282"/>
                <a:gd name="T56" fmla="*/ 15 w 211"/>
                <a:gd name="T57" fmla="*/ 67 h 282"/>
                <a:gd name="T58" fmla="*/ 19 w 211"/>
                <a:gd name="T59" fmla="*/ 56 h 282"/>
                <a:gd name="T60" fmla="*/ 8 w 211"/>
                <a:gd name="T61" fmla="*/ 59 h 282"/>
                <a:gd name="T62" fmla="*/ 0 w 211"/>
                <a:gd name="T63" fmla="*/ 71 h 282"/>
                <a:gd name="T64" fmla="*/ 0 w 211"/>
                <a:gd name="T65" fmla="*/ 78 h 282"/>
                <a:gd name="T66" fmla="*/ 4 w 211"/>
                <a:gd name="T67" fmla="*/ 89 h 282"/>
                <a:gd name="T68" fmla="*/ 4 w 211"/>
                <a:gd name="T69" fmla="*/ 97 h 282"/>
                <a:gd name="T70" fmla="*/ 26 w 211"/>
                <a:gd name="T71" fmla="*/ 104 h 282"/>
                <a:gd name="T72" fmla="*/ 33 w 211"/>
                <a:gd name="T73" fmla="*/ 119 h 282"/>
                <a:gd name="T74" fmla="*/ 45 w 211"/>
                <a:gd name="T75" fmla="*/ 134 h 282"/>
                <a:gd name="T76" fmla="*/ 52 w 211"/>
                <a:gd name="T77" fmla="*/ 148 h 282"/>
                <a:gd name="T78" fmla="*/ 59 w 211"/>
                <a:gd name="T79" fmla="*/ 163 h 282"/>
                <a:gd name="T80" fmla="*/ 63 w 211"/>
                <a:gd name="T81" fmla="*/ 171 h 282"/>
                <a:gd name="T82" fmla="*/ 74 w 211"/>
                <a:gd name="T83" fmla="*/ 186 h 282"/>
                <a:gd name="T84" fmla="*/ 85 w 211"/>
                <a:gd name="T85" fmla="*/ 200 h 282"/>
                <a:gd name="T86" fmla="*/ 85 w 211"/>
                <a:gd name="T87" fmla="*/ 212 h 282"/>
                <a:gd name="T88" fmla="*/ 89 w 211"/>
                <a:gd name="T89" fmla="*/ 215 h 282"/>
                <a:gd name="T90" fmla="*/ 96 w 211"/>
                <a:gd name="T91" fmla="*/ 223 h 282"/>
                <a:gd name="T92" fmla="*/ 108 w 211"/>
                <a:gd name="T93" fmla="*/ 230 h 282"/>
                <a:gd name="T94" fmla="*/ 119 w 211"/>
                <a:gd name="T95" fmla="*/ 237 h 282"/>
                <a:gd name="T96" fmla="*/ 126 w 211"/>
                <a:gd name="T97" fmla="*/ 241 h 282"/>
                <a:gd name="T98" fmla="*/ 133 w 211"/>
                <a:gd name="T99" fmla="*/ 249 h 282"/>
                <a:gd name="T100" fmla="*/ 148 w 211"/>
                <a:gd name="T101" fmla="*/ 256 h 282"/>
                <a:gd name="T102" fmla="*/ 159 w 211"/>
                <a:gd name="T103" fmla="*/ 260 h 282"/>
                <a:gd name="T104" fmla="*/ 170 w 211"/>
                <a:gd name="T105" fmla="*/ 267 h 282"/>
                <a:gd name="T106" fmla="*/ 178 w 211"/>
                <a:gd name="T107" fmla="*/ 275 h 282"/>
                <a:gd name="T108" fmla="*/ 189 w 211"/>
                <a:gd name="T109" fmla="*/ 282 h 282"/>
                <a:gd name="T110" fmla="*/ 200 w 211"/>
                <a:gd name="T111" fmla="*/ 278 h 282"/>
                <a:gd name="T112" fmla="*/ 204 w 211"/>
                <a:gd name="T113" fmla="*/ 267 h 282"/>
                <a:gd name="T114" fmla="*/ 200 w 211"/>
                <a:gd name="T115" fmla="*/ 263 h 282"/>
                <a:gd name="T116" fmla="*/ 211 w 211"/>
                <a:gd name="T117" fmla="*/ 249 h 282"/>
                <a:gd name="T118" fmla="*/ 207 w 211"/>
                <a:gd name="T119" fmla="*/ 230 h 282"/>
                <a:gd name="T120" fmla="*/ 207 w 211"/>
                <a:gd name="T121" fmla="*/ 212 h 282"/>
                <a:gd name="T122" fmla="*/ 211 w 211"/>
                <a:gd name="T123" fmla="*/ 189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1" h="282">
                  <a:moveTo>
                    <a:pt x="196" y="167"/>
                  </a:moveTo>
                  <a:lnTo>
                    <a:pt x="196" y="167"/>
                  </a:lnTo>
                  <a:lnTo>
                    <a:pt x="193" y="167"/>
                  </a:lnTo>
                  <a:lnTo>
                    <a:pt x="193" y="167"/>
                  </a:lnTo>
                  <a:lnTo>
                    <a:pt x="189" y="167"/>
                  </a:lnTo>
                  <a:lnTo>
                    <a:pt x="185" y="167"/>
                  </a:lnTo>
                  <a:lnTo>
                    <a:pt x="182" y="167"/>
                  </a:lnTo>
                  <a:lnTo>
                    <a:pt x="182" y="167"/>
                  </a:lnTo>
                  <a:lnTo>
                    <a:pt x="182" y="163"/>
                  </a:lnTo>
                  <a:lnTo>
                    <a:pt x="178" y="152"/>
                  </a:lnTo>
                  <a:lnTo>
                    <a:pt x="178" y="148"/>
                  </a:lnTo>
                  <a:lnTo>
                    <a:pt x="182" y="148"/>
                  </a:lnTo>
                  <a:lnTo>
                    <a:pt x="182" y="145"/>
                  </a:lnTo>
                  <a:lnTo>
                    <a:pt x="178" y="141"/>
                  </a:lnTo>
                  <a:lnTo>
                    <a:pt x="174" y="145"/>
                  </a:lnTo>
                  <a:lnTo>
                    <a:pt x="167" y="152"/>
                  </a:lnTo>
                  <a:lnTo>
                    <a:pt x="159" y="152"/>
                  </a:lnTo>
                  <a:lnTo>
                    <a:pt x="152" y="152"/>
                  </a:lnTo>
                  <a:lnTo>
                    <a:pt x="152" y="145"/>
                  </a:lnTo>
                  <a:lnTo>
                    <a:pt x="148" y="141"/>
                  </a:lnTo>
                  <a:lnTo>
                    <a:pt x="141" y="141"/>
                  </a:lnTo>
                  <a:lnTo>
                    <a:pt x="130" y="141"/>
                  </a:lnTo>
                  <a:lnTo>
                    <a:pt x="137" y="137"/>
                  </a:lnTo>
                  <a:lnTo>
                    <a:pt x="126" y="126"/>
                  </a:lnTo>
                  <a:lnTo>
                    <a:pt x="122" y="123"/>
                  </a:lnTo>
                  <a:lnTo>
                    <a:pt x="122" y="119"/>
                  </a:lnTo>
                  <a:lnTo>
                    <a:pt x="122" y="115"/>
                  </a:lnTo>
                  <a:lnTo>
                    <a:pt x="122" y="115"/>
                  </a:lnTo>
                  <a:lnTo>
                    <a:pt x="126" y="111"/>
                  </a:lnTo>
                  <a:lnTo>
                    <a:pt x="122" y="108"/>
                  </a:lnTo>
                  <a:lnTo>
                    <a:pt x="126" y="108"/>
                  </a:lnTo>
                  <a:lnTo>
                    <a:pt x="126" y="104"/>
                  </a:lnTo>
                  <a:lnTo>
                    <a:pt x="130" y="100"/>
                  </a:lnTo>
                  <a:lnTo>
                    <a:pt x="133" y="100"/>
                  </a:lnTo>
                  <a:lnTo>
                    <a:pt x="133" y="100"/>
                  </a:lnTo>
                  <a:lnTo>
                    <a:pt x="133" y="97"/>
                  </a:lnTo>
                  <a:lnTo>
                    <a:pt x="133" y="93"/>
                  </a:lnTo>
                  <a:lnTo>
                    <a:pt x="137" y="85"/>
                  </a:lnTo>
                  <a:lnTo>
                    <a:pt x="137" y="85"/>
                  </a:lnTo>
                  <a:lnTo>
                    <a:pt x="137" y="82"/>
                  </a:lnTo>
                  <a:lnTo>
                    <a:pt x="137" y="78"/>
                  </a:lnTo>
                  <a:lnTo>
                    <a:pt x="141" y="78"/>
                  </a:lnTo>
                  <a:lnTo>
                    <a:pt x="145" y="74"/>
                  </a:lnTo>
                  <a:lnTo>
                    <a:pt x="148" y="71"/>
                  </a:lnTo>
                  <a:lnTo>
                    <a:pt x="148" y="71"/>
                  </a:lnTo>
                  <a:lnTo>
                    <a:pt x="152" y="71"/>
                  </a:lnTo>
                  <a:lnTo>
                    <a:pt x="159" y="67"/>
                  </a:lnTo>
                  <a:lnTo>
                    <a:pt x="170" y="63"/>
                  </a:lnTo>
                  <a:lnTo>
                    <a:pt x="170" y="63"/>
                  </a:lnTo>
                  <a:lnTo>
                    <a:pt x="174" y="63"/>
                  </a:lnTo>
                  <a:lnTo>
                    <a:pt x="178" y="63"/>
                  </a:lnTo>
                  <a:lnTo>
                    <a:pt x="178" y="63"/>
                  </a:lnTo>
                  <a:lnTo>
                    <a:pt x="182" y="63"/>
                  </a:lnTo>
                  <a:lnTo>
                    <a:pt x="182" y="67"/>
                  </a:lnTo>
                  <a:lnTo>
                    <a:pt x="185" y="67"/>
                  </a:lnTo>
                  <a:lnTo>
                    <a:pt x="185" y="63"/>
                  </a:lnTo>
                  <a:lnTo>
                    <a:pt x="185" y="59"/>
                  </a:lnTo>
                  <a:lnTo>
                    <a:pt x="182" y="56"/>
                  </a:lnTo>
                  <a:lnTo>
                    <a:pt x="178" y="59"/>
                  </a:lnTo>
                  <a:lnTo>
                    <a:pt x="174" y="59"/>
                  </a:lnTo>
                  <a:lnTo>
                    <a:pt x="174" y="56"/>
                  </a:lnTo>
                  <a:lnTo>
                    <a:pt x="185" y="41"/>
                  </a:lnTo>
                  <a:lnTo>
                    <a:pt x="185" y="37"/>
                  </a:lnTo>
                  <a:lnTo>
                    <a:pt x="182" y="37"/>
                  </a:lnTo>
                  <a:lnTo>
                    <a:pt x="182" y="37"/>
                  </a:lnTo>
                  <a:lnTo>
                    <a:pt x="178" y="33"/>
                  </a:lnTo>
                  <a:lnTo>
                    <a:pt x="174" y="33"/>
                  </a:lnTo>
                  <a:lnTo>
                    <a:pt x="174" y="33"/>
                  </a:lnTo>
                  <a:lnTo>
                    <a:pt x="170" y="33"/>
                  </a:lnTo>
                  <a:lnTo>
                    <a:pt x="163" y="37"/>
                  </a:lnTo>
                  <a:lnTo>
                    <a:pt x="159" y="33"/>
                  </a:lnTo>
                  <a:lnTo>
                    <a:pt x="156" y="33"/>
                  </a:lnTo>
                  <a:lnTo>
                    <a:pt x="152" y="37"/>
                  </a:lnTo>
                  <a:lnTo>
                    <a:pt x="148" y="37"/>
                  </a:lnTo>
                  <a:lnTo>
                    <a:pt x="145" y="37"/>
                  </a:lnTo>
                  <a:lnTo>
                    <a:pt x="141" y="37"/>
                  </a:lnTo>
                  <a:lnTo>
                    <a:pt x="137" y="37"/>
                  </a:lnTo>
                  <a:lnTo>
                    <a:pt x="137" y="37"/>
                  </a:lnTo>
                  <a:lnTo>
                    <a:pt x="133" y="33"/>
                  </a:lnTo>
                  <a:lnTo>
                    <a:pt x="137" y="33"/>
                  </a:lnTo>
                  <a:lnTo>
                    <a:pt x="133" y="30"/>
                  </a:lnTo>
                  <a:lnTo>
                    <a:pt x="133" y="26"/>
                  </a:lnTo>
                  <a:lnTo>
                    <a:pt x="130" y="26"/>
                  </a:lnTo>
                  <a:lnTo>
                    <a:pt x="130" y="22"/>
                  </a:lnTo>
                  <a:lnTo>
                    <a:pt x="126" y="19"/>
                  </a:lnTo>
                  <a:lnTo>
                    <a:pt x="119" y="15"/>
                  </a:lnTo>
                  <a:lnTo>
                    <a:pt x="119" y="15"/>
                  </a:lnTo>
                  <a:lnTo>
                    <a:pt x="115" y="11"/>
                  </a:lnTo>
                  <a:lnTo>
                    <a:pt x="115" y="8"/>
                  </a:lnTo>
                  <a:lnTo>
                    <a:pt x="111" y="4"/>
                  </a:lnTo>
                  <a:lnTo>
                    <a:pt x="111" y="4"/>
                  </a:lnTo>
                  <a:lnTo>
                    <a:pt x="108" y="4"/>
                  </a:lnTo>
                  <a:lnTo>
                    <a:pt x="100" y="0"/>
                  </a:lnTo>
                  <a:lnTo>
                    <a:pt x="96" y="0"/>
                  </a:lnTo>
                  <a:lnTo>
                    <a:pt x="96" y="0"/>
                  </a:lnTo>
                  <a:lnTo>
                    <a:pt x="96" y="0"/>
                  </a:lnTo>
                  <a:lnTo>
                    <a:pt x="96" y="4"/>
                  </a:lnTo>
                  <a:lnTo>
                    <a:pt x="100" y="8"/>
                  </a:lnTo>
                  <a:lnTo>
                    <a:pt x="100" y="11"/>
                  </a:lnTo>
                  <a:lnTo>
                    <a:pt x="100" y="15"/>
                  </a:lnTo>
                  <a:lnTo>
                    <a:pt x="100" y="19"/>
                  </a:lnTo>
                  <a:lnTo>
                    <a:pt x="96" y="19"/>
                  </a:lnTo>
                  <a:lnTo>
                    <a:pt x="93" y="26"/>
                  </a:lnTo>
                  <a:lnTo>
                    <a:pt x="82" y="37"/>
                  </a:lnTo>
                  <a:lnTo>
                    <a:pt x="74" y="41"/>
                  </a:lnTo>
                  <a:lnTo>
                    <a:pt x="56" y="45"/>
                  </a:lnTo>
                  <a:lnTo>
                    <a:pt x="56" y="48"/>
                  </a:lnTo>
                  <a:lnTo>
                    <a:pt x="41" y="71"/>
                  </a:lnTo>
                  <a:lnTo>
                    <a:pt x="37" y="74"/>
                  </a:lnTo>
                  <a:lnTo>
                    <a:pt x="37" y="74"/>
                  </a:lnTo>
                  <a:lnTo>
                    <a:pt x="33" y="67"/>
                  </a:lnTo>
                  <a:lnTo>
                    <a:pt x="30" y="67"/>
                  </a:lnTo>
                  <a:lnTo>
                    <a:pt x="22" y="67"/>
                  </a:lnTo>
                  <a:lnTo>
                    <a:pt x="22" y="63"/>
                  </a:lnTo>
                  <a:lnTo>
                    <a:pt x="19" y="67"/>
                  </a:lnTo>
                  <a:lnTo>
                    <a:pt x="15" y="67"/>
                  </a:lnTo>
                  <a:lnTo>
                    <a:pt x="15" y="63"/>
                  </a:lnTo>
                  <a:lnTo>
                    <a:pt x="19" y="59"/>
                  </a:lnTo>
                  <a:lnTo>
                    <a:pt x="22" y="59"/>
                  </a:lnTo>
                  <a:lnTo>
                    <a:pt x="19" y="56"/>
                  </a:lnTo>
                  <a:lnTo>
                    <a:pt x="19" y="52"/>
                  </a:lnTo>
                  <a:lnTo>
                    <a:pt x="19" y="52"/>
                  </a:lnTo>
                  <a:lnTo>
                    <a:pt x="11" y="56"/>
                  </a:lnTo>
                  <a:lnTo>
                    <a:pt x="8" y="59"/>
                  </a:lnTo>
                  <a:lnTo>
                    <a:pt x="0" y="63"/>
                  </a:lnTo>
                  <a:lnTo>
                    <a:pt x="0" y="67"/>
                  </a:lnTo>
                  <a:lnTo>
                    <a:pt x="0" y="71"/>
                  </a:lnTo>
                  <a:lnTo>
                    <a:pt x="0" y="71"/>
                  </a:lnTo>
                  <a:lnTo>
                    <a:pt x="0" y="74"/>
                  </a:lnTo>
                  <a:lnTo>
                    <a:pt x="4" y="78"/>
                  </a:lnTo>
                  <a:lnTo>
                    <a:pt x="0" y="78"/>
                  </a:lnTo>
                  <a:lnTo>
                    <a:pt x="0" y="78"/>
                  </a:lnTo>
                  <a:lnTo>
                    <a:pt x="4" y="82"/>
                  </a:lnTo>
                  <a:lnTo>
                    <a:pt x="8" y="85"/>
                  </a:lnTo>
                  <a:lnTo>
                    <a:pt x="4" y="89"/>
                  </a:lnTo>
                  <a:lnTo>
                    <a:pt x="4" y="89"/>
                  </a:lnTo>
                  <a:lnTo>
                    <a:pt x="0" y="89"/>
                  </a:lnTo>
                  <a:lnTo>
                    <a:pt x="0" y="93"/>
                  </a:lnTo>
                  <a:lnTo>
                    <a:pt x="4" y="97"/>
                  </a:lnTo>
                  <a:lnTo>
                    <a:pt x="4" y="97"/>
                  </a:lnTo>
                  <a:lnTo>
                    <a:pt x="11" y="100"/>
                  </a:lnTo>
                  <a:lnTo>
                    <a:pt x="15" y="100"/>
                  </a:lnTo>
                  <a:lnTo>
                    <a:pt x="22" y="104"/>
                  </a:lnTo>
                  <a:lnTo>
                    <a:pt x="26" y="104"/>
                  </a:lnTo>
                  <a:lnTo>
                    <a:pt x="26" y="108"/>
                  </a:lnTo>
                  <a:lnTo>
                    <a:pt x="30" y="111"/>
                  </a:lnTo>
                  <a:lnTo>
                    <a:pt x="30" y="115"/>
                  </a:lnTo>
                  <a:lnTo>
                    <a:pt x="33" y="119"/>
                  </a:lnTo>
                  <a:lnTo>
                    <a:pt x="37" y="123"/>
                  </a:lnTo>
                  <a:lnTo>
                    <a:pt x="41" y="126"/>
                  </a:lnTo>
                  <a:lnTo>
                    <a:pt x="41" y="130"/>
                  </a:lnTo>
                  <a:lnTo>
                    <a:pt x="45" y="134"/>
                  </a:lnTo>
                  <a:lnTo>
                    <a:pt x="45" y="137"/>
                  </a:lnTo>
                  <a:lnTo>
                    <a:pt x="48" y="141"/>
                  </a:lnTo>
                  <a:lnTo>
                    <a:pt x="48" y="145"/>
                  </a:lnTo>
                  <a:lnTo>
                    <a:pt x="52" y="148"/>
                  </a:lnTo>
                  <a:lnTo>
                    <a:pt x="52" y="152"/>
                  </a:lnTo>
                  <a:lnTo>
                    <a:pt x="52" y="152"/>
                  </a:lnTo>
                  <a:lnTo>
                    <a:pt x="56" y="160"/>
                  </a:lnTo>
                  <a:lnTo>
                    <a:pt x="59" y="163"/>
                  </a:lnTo>
                  <a:lnTo>
                    <a:pt x="63" y="167"/>
                  </a:lnTo>
                  <a:lnTo>
                    <a:pt x="63" y="171"/>
                  </a:lnTo>
                  <a:lnTo>
                    <a:pt x="63" y="171"/>
                  </a:lnTo>
                  <a:lnTo>
                    <a:pt x="63" y="171"/>
                  </a:lnTo>
                  <a:lnTo>
                    <a:pt x="70" y="178"/>
                  </a:lnTo>
                  <a:lnTo>
                    <a:pt x="70" y="178"/>
                  </a:lnTo>
                  <a:lnTo>
                    <a:pt x="70" y="182"/>
                  </a:lnTo>
                  <a:lnTo>
                    <a:pt x="74" y="186"/>
                  </a:lnTo>
                  <a:lnTo>
                    <a:pt x="78" y="186"/>
                  </a:lnTo>
                  <a:lnTo>
                    <a:pt x="78" y="189"/>
                  </a:lnTo>
                  <a:lnTo>
                    <a:pt x="82" y="197"/>
                  </a:lnTo>
                  <a:lnTo>
                    <a:pt x="85" y="200"/>
                  </a:lnTo>
                  <a:lnTo>
                    <a:pt x="89" y="208"/>
                  </a:lnTo>
                  <a:lnTo>
                    <a:pt x="89" y="212"/>
                  </a:lnTo>
                  <a:lnTo>
                    <a:pt x="89" y="212"/>
                  </a:lnTo>
                  <a:lnTo>
                    <a:pt x="85" y="212"/>
                  </a:lnTo>
                  <a:lnTo>
                    <a:pt x="85" y="212"/>
                  </a:lnTo>
                  <a:lnTo>
                    <a:pt x="85" y="215"/>
                  </a:lnTo>
                  <a:lnTo>
                    <a:pt x="85" y="215"/>
                  </a:lnTo>
                  <a:lnTo>
                    <a:pt x="89" y="215"/>
                  </a:lnTo>
                  <a:lnTo>
                    <a:pt x="93" y="219"/>
                  </a:lnTo>
                  <a:lnTo>
                    <a:pt x="93" y="219"/>
                  </a:lnTo>
                  <a:lnTo>
                    <a:pt x="93" y="219"/>
                  </a:lnTo>
                  <a:lnTo>
                    <a:pt x="96" y="223"/>
                  </a:lnTo>
                  <a:lnTo>
                    <a:pt x="100" y="226"/>
                  </a:lnTo>
                  <a:lnTo>
                    <a:pt x="100" y="230"/>
                  </a:lnTo>
                  <a:lnTo>
                    <a:pt x="104" y="230"/>
                  </a:lnTo>
                  <a:lnTo>
                    <a:pt x="108" y="230"/>
                  </a:lnTo>
                  <a:lnTo>
                    <a:pt x="108" y="234"/>
                  </a:lnTo>
                  <a:lnTo>
                    <a:pt x="111" y="234"/>
                  </a:lnTo>
                  <a:lnTo>
                    <a:pt x="111" y="237"/>
                  </a:lnTo>
                  <a:lnTo>
                    <a:pt x="119" y="237"/>
                  </a:lnTo>
                  <a:lnTo>
                    <a:pt x="119" y="234"/>
                  </a:lnTo>
                  <a:lnTo>
                    <a:pt x="119" y="237"/>
                  </a:lnTo>
                  <a:lnTo>
                    <a:pt x="119" y="241"/>
                  </a:lnTo>
                  <a:lnTo>
                    <a:pt x="126" y="241"/>
                  </a:lnTo>
                  <a:lnTo>
                    <a:pt x="130" y="245"/>
                  </a:lnTo>
                  <a:lnTo>
                    <a:pt x="130" y="249"/>
                  </a:lnTo>
                  <a:lnTo>
                    <a:pt x="130" y="249"/>
                  </a:lnTo>
                  <a:lnTo>
                    <a:pt x="133" y="249"/>
                  </a:lnTo>
                  <a:lnTo>
                    <a:pt x="137" y="249"/>
                  </a:lnTo>
                  <a:lnTo>
                    <a:pt x="141" y="249"/>
                  </a:lnTo>
                  <a:lnTo>
                    <a:pt x="145" y="252"/>
                  </a:lnTo>
                  <a:lnTo>
                    <a:pt x="148" y="256"/>
                  </a:lnTo>
                  <a:lnTo>
                    <a:pt x="152" y="256"/>
                  </a:lnTo>
                  <a:lnTo>
                    <a:pt x="156" y="256"/>
                  </a:lnTo>
                  <a:lnTo>
                    <a:pt x="156" y="256"/>
                  </a:lnTo>
                  <a:lnTo>
                    <a:pt x="159" y="260"/>
                  </a:lnTo>
                  <a:lnTo>
                    <a:pt x="163" y="263"/>
                  </a:lnTo>
                  <a:lnTo>
                    <a:pt x="167" y="263"/>
                  </a:lnTo>
                  <a:lnTo>
                    <a:pt x="167" y="267"/>
                  </a:lnTo>
                  <a:lnTo>
                    <a:pt x="170" y="267"/>
                  </a:lnTo>
                  <a:lnTo>
                    <a:pt x="170" y="271"/>
                  </a:lnTo>
                  <a:lnTo>
                    <a:pt x="170" y="271"/>
                  </a:lnTo>
                  <a:lnTo>
                    <a:pt x="174" y="271"/>
                  </a:lnTo>
                  <a:lnTo>
                    <a:pt x="178" y="275"/>
                  </a:lnTo>
                  <a:lnTo>
                    <a:pt x="182" y="278"/>
                  </a:lnTo>
                  <a:lnTo>
                    <a:pt x="185" y="282"/>
                  </a:lnTo>
                  <a:lnTo>
                    <a:pt x="189" y="282"/>
                  </a:lnTo>
                  <a:lnTo>
                    <a:pt x="189" y="282"/>
                  </a:lnTo>
                  <a:lnTo>
                    <a:pt x="193" y="282"/>
                  </a:lnTo>
                  <a:lnTo>
                    <a:pt x="196" y="278"/>
                  </a:lnTo>
                  <a:lnTo>
                    <a:pt x="196" y="278"/>
                  </a:lnTo>
                  <a:lnTo>
                    <a:pt x="200" y="278"/>
                  </a:lnTo>
                  <a:lnTo>
                    <a:pt x="204" y="275"/>
                  </a:lnTo>
                  <a:lnTo>
                    <a:pt x="200" y="271"/>
                  </a:lnTo>
                  <a:lnTo>
                    <a:pt x="200" y="271"/>
                  </a:lnTo>
                  <a:lnTo>
                    <a:pt x="204" y="267"/>
                  </a:lnTo>
                  <a:lnTo>
                    <a:pt x="204" y="267"/>
                  </a:lnTo>
                  <a:lnTo>
                    <a:pt x="204" y="267"/>
                  </a:lnTo>
                  <a:lnTo>
                    <a:pt x="204" y="267"/>
                  </a:lnTo>
                  <a:lnTo>
                    <a:pt x="200" y="263"/>
                  </a:lnTo>
                  <a:lnTo>
                    <a:pt x="204" y="260"/>
                  </a:lnTo>
                  <a:lnTo>
                    <a:pt x="207" y="256"/>
                  </a:lnTo>
                  <a:lnTo>
                    <a:pt x="211" y="252"/>
                  </a:lnTo>
                  <a:lnTo>
                    <a:pt x="211" y="249"/>
                  </a:lnTo>
                  <a:lnTo>
                    <a:pt x="207" y="241"/>
                  </a:lnTo>
                  <a:lnTo>
                    <a:pt x="207" y="237"/>
                  </a:lnTo>
                  <a:lnTo>
                    <a:pt x="207" y="234"/>
                  </a:lnTo>
                  <a:lnTo>
                    <a:pt x="207" y="230"/>
                  </a:lnTo>
                  <a:lnTo>
                    <a:pt x="204" y="230"/>
                  </a:lnTo>
                  <a:lnTo>
                    <a:pt x="207" y="226"/>
                  </a:lnTo>
                  <a:lnTo>
                    <a:pt x="207" y="223"/>
                  </a:lnTo>
                  <a:lnTo>
                    <a:pt x="207" y="212"/>
                  </a:lnTo>
                  <a:lnTo>
                    <a:pt x="207" y="208"/>
                  </a:lnTo>
                  <a:lnTo>
                    <a:pt x="207" y="204"/>
                  </a:lnTo>
                  <a:lnTo>
                    <a:pt x="207" y="193"/>
                  </a:lnTo>
                  <a:lnTo>
                    <a:pt x="211" y="189"/>
                  </a:lnTo>
                  <a:lnTo>
                    <a:pt x="211" y="186"/>
                  </a:lnTo>
                  <a:lnTo>
                    <a:pt x="196" y="167"/>
                  </a:lnTo>
                  <a:close/>
                </a:path>
              </a:pathLst>
            </a:custGeom>
            <a:grpFill/>
            <a:ln>
              <a:noFill/>
            </a:ln>
          </p:spPr>
          <p:txBody>
            <a:bodyPr vert="horz" wrap="square" lIns="91440" tIns="45720" rIns="91440" bIns="45720" numCol="1" anchor="t" anchorCtr="0" compatLnSpc="1"/>
            <a:lstStyle/>
            <a:p>
              <a:endParaRPr lang="en-US"/>
            </a:p>
          </p:txBody>
        </p:sp>
        <p:sp>
          <p:nvSpPr>
            <p:cNvPr id="187" name="Freeform 185">
              <a:extLst>
                <a:ext uri="{FF2B5EF4-FFF2-40B4-BE49-F238E27FC236}">
                  <a16:creationId xmlns="" xmlns:a16="http://schemas.microsoft.com/office/drawing/2014/main" id="{3E3D9720-3C40-4CB1-9FC2-9482FF2FC75A}"/>
                </a:ext>
              </a:extLst>
            </p:cNvPr>
            <p:cNvSpPr/>
            <p:nvPr/>
          </p:nvSpPr>
          <p:spPr bwMode="auto">
            <a:xfrm>
              <a:off x="2844273" y="3367677"/>
              <a:ext cx="262473" cy="266333"/>
            </a:xfrm>
            <a:custGeom>
              <a:avLst/>
              <a:gdLst>
                <a:gd name="T0" fmla="*/ 197 w 204"/>
                <a:gd name="T1" fmla="*/ 152 h 207"/>
                <a:gd name="T2" fmla="*/ 197 w 204"/>
                <a:gd name="T3" fmla="*/ 118 h 207"/>
                <a:gd name="T4" fmla="*/ 186 w 204"/>
                <a:gd name="T5" fmla="*/ 100 h 207"/>
                <a:gd name="T6" fmla="*/ 152 w 204"/>
                <a:gd name="T7" fmla="*/ 85 h 207"/>
                <a:gd name="T8" fmla="*/ 152 w 204"/>
                <a:gd name="T9" fmla="*/ 67 h 207"/>
                <a:gd name="T10" fmla="*/ 134 w 204"/>
                <a:gd name="T11" fmla="*/ 63 h 207"/>
                <a:gd name="T12" fmla="*/ 126 w 204"/>
                <a:gd name="T13" fmla="*/ 55 h 207"/>
                <a:gd name="T14" fmla="*/ 111 w 204"/>
                <a:gd name="T15" fmla="*/ 52 h 207"/>
                <a:gd name="T16" fmla="*/ 97 w 204"/>
                <a:gd name="T17" fmla="*/ 41 h 207"/>
                <a:gd name="T18" fmla="*/ 86 w 204"/>
                <a:gd name="T19" fmla="*/ 41 h 207"/>
                <a:gd name="T20" fmla="*/ 74 w 204"/>
                <a:gd name="T21" fmla="*/ 33 h 207"/>
                <a:gd name="T22" fmla="*/ 71 w 204"/>
                <a:gd name="T23" fmla="*/ 22 h 207"/>
                <a:gd name="T24" fmla="*/ 67 w 204"/>
                <a:gd name="T25" fmla="*/ 7 h 207"/>
                <a:gd name="T26" fmla="*/ 63 w 204"/>
                <a:gd name="T27" fmla="*/ 3 h 207"/>
                <a:gd name="T28" fmla="*/ 52 w 204"/>
                <a:gd name="T29" fmla="*/ 3 h 207"/>
                <a:gd name="T30" fmla="*/ 34 w 204"/>
                <a:gd name="T31" fmla="*/ 15 h 207"/>
                <a:gd name="T32" fmla="*/ 23 w 204"/>
                <a:gd name="T33" fmla="*/ 18 h 207"/>
                <a:gd name="T34" fmla="*/ 11 w 204"/>
                <a:gd name="T35" fmla="*/ 22 h 207"/>
                <a:gd name="T36" fmla="*/ 15 w 204"/>
                <a:gd name="T37" fmla="*/ 44 h 207"/>
                <a:gd name="T38" fmla="*/ 11 w 204"/>
                <a:gd name="T39" fmla="*/ 63 h 207"/>
                <a:gd name="T40" fmla="*/ 11 w 204"/>
                <a:gd name="T41" fmla="*/ 81 h 207"/>
                <a:gd name="T42" fmla="*/ 11 w 204"/>
                <a:gd name="T43" fmla="*/ 89 h 207"/>
                <a:gd name="T44" fmla="*/ 15 w 204"/>
                <a:gd name="T45" fmla="*/ 104 h 207"/>
                <a:gd name="T46" fmla="*/ 8 w 204"/>
                <a:gd name="T47" fmla="*/ 115 h 207"/>
                <a:gd name="T48" fmla="*/ 8 w 204"/>
                <a:gd name="T49" fmla="*/ 122 h 207"/>
                <a:gd name="T50" fmla="*/ 11 w 204"/>
                <a:gd name="T51" fmla="*/ 126 h 207"/>
                <a:gd name="T52" fmla="*/ 15 w 204"/>
                <a:gd name="T53" fmla="*/ 133 h 207"/>
                <a:gd name="T54" fmla="*/ 15 w 204"/>
                <a:gd name="T55" fmla="*/ 144 h 207"/>
                <a:gd name="T56" fmla="*/ 26 w 204"/>
                <a:gd name="T57" fmla="*/ 156 h 207"/>
                <a:gd name="T58" fmla="*/ 23 w 204"/>
                <a:gd name="T59" fmla="*/ 170 h 207"/>
                <a:gd name="T60" fmla="*/ 45 w 204"/>
                <a:gd name="T61" fmla="*/ 207 h 207"/>
                <a:gd name="T62" fmla="*/ 52 w 204"/>
                <a:gd name="T63" fmla="*/ 207 h 207"/>
                <a:gd name="T64" fmla="*/ 56 w 204"/>
                <a:gd name="T65" fmla="*/ 200 h 207"/>
                <a:gd name="T66" fmla="*/ 71 w 204"/>
                <a:gd name="T67" fmla="*/ 196 h 207"/>
                <a:gd name="T68" fmla="*/ 82 w 204"/>
                <a:gd name="T69" fmla="*/ 193 h 207"/>
                <a:gd name="T70" fmla="*/ 93 w 204"/>
                <a:gd name="T71" fmla="*/ 196 h 207"/>
                <a:gd name="T72" fmla="*/ 97 w 204"/>
                <a:gd name="T73" fmla="*/ 204 h 207"/>
                <a:gd name="T74" fmla="*/ 100 w 204"/>
                <a:gd name="T75" fmla="*/ 196 h 207"/>
                <a:gd name="T76" fmla="*/ 119 w 204"/>
                <a:gd name="T77" fmla="*/ 193 h 207"/>
                <a:gd name="T78" fmla="*/ 130 w 204"/>
                <a:gd name="T79" fmla="*/ 182 h 207"/>
                <a:gd name="T80" fmla="*/ 126 w 204"/>
                <a:gd name="T81" fmla="*/ 170 h 207"/>
                <a:gd name="T82" fmla="*/ 134 w 204"/>
                <a:gd name="T83" fmla="*/ 156 h 207"/>
                <a:gd name="T84" fmla="*/ 178 w 204"/>
                <a:gd name="T85" fmla="*/ 148 h 207"/>
                <a:gd name="T86" fmla="*/ 197 w 204"/>
                <a:gd name="T87" fmla="*/ 159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4" h="207">
                  <a:moveTo>
                    <a:pt x="197" y="159"/>
                  </a:moveTo>
                  <a:lnTo>
                    <a:pt x="197" y="156"/>
                  </a:lnTo>
                  <a:lnTo>
                    <a:pt x="197" y="152"/>
                  </a:lnTo>
                  <a:lnTo>
                    <a:pt x="204" y="137"/>
                  </a:lnTo>
                  <a:lnTo>
                    <a:pt x="204" y="133"/>
                  </a:lnTo>
                  <a:lnTo>
                    <a:pt x="197" y="118"/>
                  </a:lnTo>
                  <a:lnTo>
                    <a:pt x="186" y="115"/>
                  </a:lnTo>
                  <a:lnTo>
                    <a:pt x="189" y="111"/>
                  </a:lnTo>
                  <a:lnTo>
                    <a:pt x="186" y="100"/>
                  </a:lnTo>
                  <a:lnTo>
                    <a:pt x="156" y="100"/>
                  </a:lnTo>
                  <a:lnTo>
                    <a:pt x="156" y="92"/>
                  </a:lnTo>
                  <a:lnTo>
                    <a:pt x="152" y="85"/>
                  </a:lnTo>
                  <a:lnTo>
                    <a:pt x="152" y="81"/>
                  </a:lnTo>
                  <a:lnTo>
                    <a:pt x="152" y="74"/>
                  </a:lnTo>
                  <a:lnTo>
                    <a:pt x="152" y="67"/>
                  </a:lnTo>
                  <a:lnTo>
                    <a:pt x="152" y="67"/>
                  </a:lnTo>
                  <a:lnTo>
                    <a:pt x="145" y="63"/>
                  </a:lnTo>
                  <a:lnTo>
                    <a:pt x="134" y="63"/>
                  </a:lnTo>
                  <a:lnTo>
                    <a:pt x="130" y="59"/>
                  </a:lnTo>
                  <a:lnTo>
                    <a:pt x="126" y="59"/>
                  </a:lnTo>
                  <a:lnTo>
                    <a:pt x="126" y="55"/>
                  </a:lnTo>
                  <a:lnTo>
                    <a:pt x="123" y="55"/>
                  </a:lnTo>
                  <a:lnTo>
                    <a:pt x="115" y="52"/>
                  </a:lnTo>
                  <a:lnTo>
                    <a:pt x="111" y="52"/>
                  </a:lnTo>
                  <a:lnTo>
                    <a:pt x="108" y="48"/>
                  </a:lnTo>
                  <a:lnTo>
                    <a:pt x="104" y="48"/>
                  </a:lnTo>
                  <a:lnTo>
                    <a:pt x="97" y="41"/>
                  </a:lnTo>
                  <a:lnTo>
                    <a:pt x="89" y="44"/>
                  </a:lnTo>
                  <a:lnTo>
                    <a:pt x="89" y="44"/>
                  </a:lnTo>
                  <a:lnTo>
                    <a:pt x="86" y="41"/>
                  </a:lnTo>
                  <a:lnTo>
                    <a:pt x="78" y="41"/>
                  </a:lnTo>
                  <a:lnTo>
                    <a:pt x="74" y="37"/>
                  </a:lnTo>
                  <a:lnTo>
                    <a:pt x="74" y="33"/>
                  </a:lnTo>
                  <a:lnTo>
                    <a:pt x="71" y="33"/>
                  </a:lnTo>
                  <a:lnTo>
                    <a:pt x="67" y="26"/>
                  </a:lnTo>
                  <a:lnTo>
                    <a:pt x="71" y="22"/>
                  </a:lnTo>
                  <a:lnTo>
                    <a:pt x="67" y="15"/>
                  </a:lnTo>
                  <a:lnTo>
                    <a:pt x="71" y="11"/>
                  </a:lnTo>
                  <a:lnTo>
                    <a:pt x="67" y="7"/>
                  </a:lnTo>
                  <a:lnTo>
                    <a:pt x="67" y="3"/>
                  </a:lnTo>
                  <a:lnTo>
                    <a:pt x="67" y="0"/>
                  </a:lnTo>
                  <a:lnTo>
                    <a:pt x="63" y="3"/>
                  </a:lnTo>
                  <a:lnTo>
                    <a:pt x="60" y="0"/>
                  </a:lnTo>
                  <a:lnTo>
                    <a:pt x="56" y="0"/>
                  </a:lnTo>
                  <a:lnTo>
                    <a:pt x="52" y="3"/>
                  </a:lnTo>
                  <a:lnTo>
                    <a:pt x="45" y="3"/>
                  </a:lnTo>
                  <a:lnTo>
                    <a:pt x="37" y="11"/>
                  </a:lnTo>
                  <a:lnTo>
                    <a:pt x="34" y="15"/>
                  </a:lnTo>
                  <a:lnTo>
                    <a:pt x="30" y="18"/>
                  </a:lnTo>
                  <a:lnTo>
                    <a:pt x="26" y="18"/>
                  </a:lnTo>
                  <a:lnTo>
                    <a:pt x="23" y="18"/>
                  </a:lnTo>
                  <a:lnTo>
                    <a:pt x="19" y="18"/>
                  </a:lnTo>
                  <a:lnTo>
                    <a:pt x="15" y="22"/>
                  </a:lnTo>
                  <a:lnTo>
                    <a:pt x="11" y="22"/>
                  </a:lnTo>
                  <a:lnTo>
                    <a:pt x="0" y="22"/>
                  </a:lnTo>
                  <a:lnTo>
                    <a:pt x="15" y="41"/>
                  </a:lnTo>
                  <a:lnTo>
                    <a:pt x="15" y="44"/>
                  </a:lnTo>
                  <a:lnTo>
                    <a:pt x="11" y="48"/>
                  </a:lnTo>
                  <a:lnTo>
                    <a:pt x="11" y="59"/>
                  </a:lnTo>
                  <a:lnTo>
                    <a:pt x="11" y="63"/>
                  </a:lnTo>
                  <a:lnTo>
                    <a:pt x="11" y="67"/>
                  </a:lnTo>
                  <a:lnTo>
                    <a:pt x="11" y="78"/>
                  </a:lnTo>
                  <a:lnTo>
                    <a:pt x="11" y="81"/>
                  </a:lnTo>
                  <a:lnTo>
                    <a:pt x="8" y="85"/>
                  </a:lnTo>
                  <a:lnTo>
                    <a:pt x="11" y="85"/>
                  </a:lnTo>
                  <a:lnTo>
                    <a:pt x="11" y="89"/>
                  </a:lnTo>
                  <a:lnTo>
                    <a:pt x="11" y="92"/>
                  </a:lnTo>
                  <a:lnTo>
                    <a:pt x="11" y="96"/>
                  </a:lnTo>
                  <a:lnTo>
                    <a:pt x="15" y="104"/>
                  </a:lnTo>
                  <a:lnTo>
                    <a:pt x="15" y="107"/>
                  </a:lnTo>
                  <a:lnTo>
                    <a:pt x="11" y="111"/>
                  </a:lnTo>
                  <a:lnTo>
                    <a:pt x="8" y="115"/>
                  </a:lnTo>
                  <a:lnTo>
                    <a:pt x="4" y="118"/>
                  </a:lnTo>
                  <a:lnTo>
                    <a:pt x="8" y="122"/>
                  </a:lnTo>
                  <a:lnTo>
                    <a:pt x="8" y="122"/>
                  </a:lnTo>
                  <a:lnTo>
                    <a:pt x="8" y="122"/>
                  </a:lnTo>
                  <a:lnTo>
                    <a:pt x="8" y="122"/>
                  </a:lnTo>
                  <a:lnTo>
                    <a:pt x="11" y="126"/>
                  </a:lnTo>
                  <a:lnTo>
                    <a:pt x="11" y="130"/>
                  </a:lnTo>
                  <a:lnTo>
                    <a:pt x="15" y="130"/>
                  </a:lnTo>
                  <a:lnTo>
                    <a:pt x="15" y="133"/>
                  </a:lnTo>
                  <a:lnTo>
                    <a:pt x="15" y="137"/>
                  </a:lnTo>
                  <a:lnTo>
                    <a:pt x="15" y="137"/>
                  </a:lnTo>
                  <a:lnTo>
                    <a:pt x="15" y="144"/>
                  </a:lnTo>
                  <a:lnTo>
                    <a:pt x="19" y="148"/>
                  </a:lnTo>
                  <a:lnTo>
                    <a:pt x="26" y="152"/>
                  </a:lnTo>
                  <a:lnTo>
                    <a:pt x="26" y="156"/>
                  </a:lnTo>
                  <a:lnTo>
                    <a:pt x="26" y="159"/>
                  </a:lnTo>
                  <a:lnTo>
                    <a:pt x="26" y="163"/>
                  </a:lnTo>
                  <a:lnTo>
                    <a:pt x="23" y="170"/>
                  </a:lnTo>
                  <a:lnTo>
                    <a:pt x="23" y="174"/>
                  </a:lnTo>
                  <a:lnTo>
                    <a:pt x="34" y="178"/>
                  </a:lnTo>
                  <a:lnTo>
                    <a:pt x="45" y="207"/>
                  </a:lnTo>
                  <a:lnTo>
                    <a:pt x="49" y="207"/>
                  </a:lnTo>
                  <a:lnTo>
                    <a:pt x="49" y="207"/>
                  </a:lnTo>
                  <a:lnTo>
                    <a:pt x="52" y="207"/>
                  </a:lnTo>
                  <a:lnTo>
                    <a:pt x="52" y="207"/>
                  </a:lnTo>
                  <a:lnTo>
                    <a:pt x="56" y="204"/>
                  </a:lnTo>
                  <a:lnTo>
                    <a:pt x="56" y="200"/>
                  </a:lnTo>
                  <a:lnTo>
                    <a:pt x="63" y="193"/>
                  </a:lnTo>
                  <a:lnTo>
                    <a:pt x="67" y="193"/>
                  </a:lnTo>
                  <a:lnTo>
                    <a:pt x="71" y="196"/>
                  </a:lnTo>
                  <a:lnTo>
                    <a:pt x="78" y="193"/>
                  </a:lnTo>
                  <a:lnTo>
                    <a:pt x="78" y="193"/>
                  </a:lnTo>
                  <a:lnTo>
                    <a:pt x="82" y="193"/>
                  </a:lnTo>
                  <a:lnTo>
                    <a:pt x="89" y="193"/>
                  </a:lnTo>
                  <a:lnTo>
                    <a:pt x="93" y="193"/>
                  </a:lnTo>
                  <a:lnTo>
                    <a:pt x="93" y="196"/>
                  </a:lnTo>
                  <a:lnTo>
                    <a:pt x="97" y="204"/>
                  </a:lnTo>
                  <a:lnTo>
                    <a:pt x="97" y="204"/>
                  </a:lnTo>
                  <a:lnTo>
                    <a:pt x="97" y="204"/>
                  </a:lnTo>
                  <a:lnTo>
                    <a:pt x="97" y="200"/>
                  </a:lnTo>
                  <a:lnTo>
                    <a:pt x="100" y="200"/>
                  </a:lnTo>
                  <a:lnTo>
                    <a:pt x="100" y="196"/>
                  </a:lnTo>
                  <a:lnTo>
                    <a:pt x="104" y="193"/>
                  </a:lnTo>
                  <a:lnTo>
                    <a:pt x="111" y="193"/>
                  </a:lnTo>
                  <a:lnTo>
                    <a:pt x="119" y="193"/>
                  </a:lnTo>
                  <a:lnTo>
                    <a:pt x="123" y="196"/>
                  </a:lnTo>
                  <a:lnTo>
                    <a:pt x="126" y="189"/>
                  </a:lnTo>
                  <a:lnTo>
                    <a:pt x="130" y="182"/>
                  </a:lnTo>
                  <a:lnTo>
                    <a:pt x="130" y="178"/>
                  </a:lnTo>
                  <a:lnTo>
                    <a:pt x="130" y="174"/>
                  </a:lnTo>
                  <a:lnTo>
                    <a:pt x="126" y="170"/>
                  </a:lnTo>
                  <a:lnTo>
                    <a:pt x="134" y="163"/>
                  </a:lnTo>
                  <a:lnTo>
                    <a:pt x="134" y="159"/>
                  </a:lnTo>
                  <a:lnTo>
                    <a:pt x="134" y="156"/>
                  </a:lnTo>
                  <a:lnTo>
                    <a:pt x="137" y="156"/>
                  </a:lnTo>
                  <a:lnTo>
                    <a:pt x="160" y="148"/>
                  </a:lnTo>
                  <a:lnTo>
                    <a:pt x="178" y="148"/>
                  </a:lnTo>
                  <a:lnTo>
                    <a:pt x="189" y="156"/>
                  </a:lnTo>
                  <a:lnTo>
                    <a:pt x="193" y="156"/>
                  </a:lnTo>
                  <a:lnTo>
                    <a:pt x="197" y="159"/>
                  </a:lnTo>
                  <a:close/>
                </a:path>
              </a:pathLst>
            </a:custGeom>
            <a:grpFill/>
            <a:ln>
              <a:noFill/>
            </a:ln>
          </p:spPr>
          <p:txBody>
            <a:bodyPr vert="horz" wrap="square" lIns="91440" tIns="45720" rIns="91440" bIns="45720" numCol="1" anchor="t" anchorCtr="0" compatLnSpc="1"/>
            <a:lstStyle/>
            <a:p>
              <a:endParaRPr lang="en-US"/>
            </a:p>
          </p:txBody>
        </p:sp>
        <p:sp>
          <p:nvSpPr>
            <p:cNvPr id="188" name="Freeform 186">
              <a:extLst>
                <a:ext uri="{FF2B5EF4-FFF2-40B4-BE49-F238E27FC236}">
                  <a16:creationId xmlns="" xmlns:a16="http://schemas.microsoft.com/office/drawing/2014/main" id="{DF369E16-AA00-4C77-B279-F68CD6324E59}"/>
                </a:ext>
              </a:extLst>
            </p:cNvPr>
            <p:cNvSpPr/>
            <p:nvPr/>
          </p:nvSpPr>
          <p:spPr bwMode="auto">
            <a:xfrm>
              <a:off x="3002529" y="3558098"/>
              <a:ext cx="180128" cy="172409"/>
            </a:xfrm>
            <a:custGeom>
              <a:avLst/>
              <a:gdLst>
                <a:gd name="T0" fmla="*/ 3 w 140"/>
                <a:gd name="T1" fmla="*/ 41 h 134"/>
                <a:gd name="T2" fmla="*/ 7 w 140"/>
                <a:gd name="T3" fmla="*/ 30 h 134"/>
                <a:gd name="T4" fmla="*/ 3 w 140"/>
                <a:gd name="T5" fmla="*/ 22 h 134"/>
                <a:gd name="T6" fmla="*/ 11 w 140"/>
                <a:gd name="T7" fmla="*/ 11 h 134"/>
                <a:gd name="T8" fmla="*/ 14 w 140"/>
                <a:gd name="T9" fmla="*/ 8 h 134"/>
                <a:gd name="T10" fmla="*/ 55 w 140"/>
                <a:gd name="T11" fmla="*/ 0 h 134"/>
                <a:gd name="T12" fmla="*/ 70 w 140"/>
                <a:gd name="T13" fmla="*/ 8 h 134"/>
                <a:gd name="T14" fmla="*/ 74 w 140"/>
                <a:gd name="T15" fmla="*/ 15 h 134"/>
                <a:gd name="T16" fmla="*/ 77 w 140"/>
                <a:gd name="T17" fmla="*/ 22 h 134"/>
                <a:gd name="T18" fmla="*/ 77 w 140"/>
                <a:gd name="T19" fmla="*/ 37 h 134"/>
                <a:gd name="T20" fmla="*/ 77 w 140"/>
                <a:gd name="T21" fmla="*/ 41 h 134"/>
                <a:gd name="T22" fmla="*/ 85 w 140"/>
                <a:gd name="T23" fmla="*/ 45 h 134"/>
                <a:gd name="T24" fmla="*/ 96 w 140"/>
                <a:gd name="T25" fmla="*/ 45 h 134"/>
                <a:gd name="T26" fmla="*/ 107 w 140"/>
                <a:gd name="T27" fmla="*/ 45 h 134"/>
                <a:gd name="T28" fmla="*/ 114 w 140"/>
                <a:gd name="T29" fmla="*/ 48 h 134"/>
                <a:gd name="T30" fmla="*/ 122 w 140"/>
                <a:gd name="T31" fmla="*/ 67 h 134"/>
                <a:gd name="T32" fmla="*/ 125 w 140"/>
                <a:gd name="T33" fmla="*/ 74 h 134"/>
                <a:gd name="T34" fmla="*/ 137 w 140"/>
                <a:gd name="T35" fmla="*/ 71 h 134"/>
                <a:gd name="T36" fmla="*/ 140 w 140"/>
                <a:gd name="T37" fmla="*/ 74 h 134"/>
                <a:gd name="T38" fmla="*/ 140 w 140"/>
                <a:gd name="T39" fmla="*/ 93 h 134"/>
                <a:gd name="T40" fmla="*/ 137 w 140"/>
                <a:gd name="T41" fmla="*/ 93 h 134"/>
                <a:gd name="T42" fmla="*/ 137 w 140"/>
                <a:gd name="T43" fmla="*/ 97 h 134"/>
                <a:gd name="T44" fmla="*/ 137 w 140"/>
                <a:gd name="T45" fmla="*/ 100 h 134"/>
                <a:gd name="T46" fmla="*/ 137 w 140"/>
                <a:gd name="T47" fmla="*/ 104 h 134"/>
                <a:gd name="T48" fmla="*/ 133 w 140"/>
                <a:gd name="T49" fmla="*/ 111 h 134"/>
                <a:gd name="T50" fmla="*/ 129 w 140"/>
                <a:gd name="T51" fmla="*/ 119 h 134"/>
                <a:gd name="T52" fmla="*/ 122 w 140"/>
                <a:gd name="T53" fmla="*/ 126 h 134"/>
                <a:gd name="T54" fmla="*/ 114 w 140"/>
                <a:gd name="T55" fmla="*/ 130 h 134"/>
                <a:gd name="T56" fmla="*/ 111 w 140"/>
                <a:gd name="T57" fmla="*/ 134 h 134"/>
                <a:gd name="T58" fmla="*/ 107 w 140"/>
                <a:gd name="T59" fmla="*/ 134 h 134"/>
                <a:gd name="T60" fmla="*/ 96 w 140"/>
                <a:gd name="T61" fmla="*/ 130 h 134"/>
                <a:gd name="T62" fmla="*/ 74 w 140"/>
                <a:gd name="T63" fmla="*/ 130 h 134"/>
                <a:gd name="T64" fmla="*/ 74 w 140"/>
                <a:gd name="T65" fmla="*/ 126 h 134"/>
                <a:gd name="T66" fmla="*/ 81 w 140"/>
                <a:gd name="T67" fmla="*/ 115 h 134"/>
                <a:gd name="T68" fmla="*/ 81 w 140"/>
                <a:gd name="T69" fmla="*/ 111 h 134"/>
                <a:gd name="T70" fmla="*/ 85 w 140"/>
                <a:gd name="T71" fmla="*/ 104 h 134"/>
                <a:gd name="T72" fmla="*/ 85 w 140"/>
                <a:gd name="T73" fmla="*/ 97 h 134"/>
                <a:gd name="T74" fmla="*/ 77 w 140"/>
                <a:gd name="T75" fmla="*/ 89 h 134"/>
                <a:gd name="T76" fmla="*/ 59 w 140"/>
                <a:gd name="T77" fmla="*/ 85 h 134"/>
                <a:gd name="T78" fmla="*/ 48 w 140"/>
                <a:gd name="T79" fmla="*/ 82 h 134"/>
                <a:gd name="T80" fmla="*/ 33 w 140"/>
                <a:gd name="T81" fmla="*/ 74 h 134"/>
                <a:gd name="T82" fmla="*/ 25 w 140"/>
                <a:gd name="T83" fmla="*/ 67 h 134"/>
                <a:gd name="T84" fmla="*/ 11 w 140"/>
                <a:gd name="T85" fmla="*/ 59 h 134"/>
                <a:gd name="T86" fmla="*/ 3 w 140"/>
                <a:gd name="T87" fmla="*/ 52 h 134"/>
                <a:gd name="T88" fmla="*/ 0 w 140"/>
                <a:gd name="T89" fmla="*/ 48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0" h="134">
                  <a:moveTo>
                    <a:pt x="0" y="48"/>
                  </a:moveTo>
                  <a:lnTo>
                    <a:pt x="3" y="41"/>
                  </a:lnTo>
                  <a:lnTo>
                    <a:pt x="7" y="34"/>
                  </a:lnTo>
                  <a:lnTo>
                    <a:pt x="7" y="30"/>
                  </a:lnTo>
                  <a:lnTo>
                    <a:pt x="7" y="26"/>
                  </a:lnTo>
                  <a:lnTo>
                    <a:pt x="3" y="22"/>
                  </a:lnTo>
                  <a:lnTo>
                    <a:pt x="11" y="15"/>
                  </a:lnTo>
                  <a:lnTo>
                    <a:pt x="11" y="11"/>
                  </a:lnTo>
                  <a:lnTo>
                    <a:pt x="11" y="8"/>
                  </a:lnTo>
                  <a:lnTo>
                    <a:pt x="14" y="8"/>
                  </a:lnTo>
                  <a:lnTo>
                    <a:pt x="37" y="0"/>
                  </a:lnTo>
                  <a:lnTo>
                    <a:pt x="55" y="0"/>
                  </a:lnTo>
                  <a:lnTo>
                    <a:pt x="66" y="8"/>
                  </a:lnTo>
                  <a:lnTo>
                    <a:pt x="70" y="8"/>
                  </a:lnTo>
                  <a:lnTo>
                    <a:pt x="74" y="11"/>
                  </a:lnTo>
                  <a:lnTo>
                    <a:pt x="74" y="15"/>
                  </a:lnTo>
                  <a:lnTo>
                    <a:pt x="77" y="19"/>
                  </a:lnTo>
                  <a:lnTo>
                    <a:pt x="77" y="22"/>
                  </a:lnTo>
                  <a:lnTo>
                    <a:pt x="81" y="26"/>
                  </a:lnTo>
                  <a:lnTo>
                    <a:pt x="77" y="37"/>
                  </a:lnTo>
                  <a:lnTo>
                    <a:pt x="81" y="41"/>
                  </a:lnTo>
                  <a:lnTo>
                    <a:pt x="77" y="41"/>
                  </a:lnTo>
                  <a:lnTo>
                    <a:pt x="81" y="45"/>
                  </a:lnTo>
                  <a:lnTo>
                    <a:pt x="85" y="45"/>
                  </a:lnTo>
                  <a:lnTo>
                    <a:pt x="88" y="48"/>
                  </a:lnTo>
                  <a:lnTo>
                    <a:pt x="96" y="45"/>
                  </a:lnTo>
                  <a:lnTo>
                    <a:pt x="100" y="48"/>
                  </a:lnTo>
                  <a:lnTo>
                    <a:pt x="107" y="45"/>
                  </a:lnTo>
                  <a:lnTo>
                    <a:pt x="111" y="48"/>
                  </a:lnTo>
                  <a:lnTo>
                    <a:pt x="114" y="48"/>
                  </a:lnTo>
                  <a:lnTo>
                    <a:pt x="114" y="52"/>
                  </a:lnTo>
                  <a:lnTo>
                    <a:pt x="122" y="67"/>
                  </a:lnTo>
                  <a:lnTo>
                    <a:pt x="122" y="74"/>
                  </a:lnTo>
                  <a:lnTo>
                    <a:pt x="125" y="74"/>
                  </a:lnTo>
                  <a:lnTo>
                    <a:pt x="133" y="71"/>
                  </a:lnTo>
                  <a:lnTo>
                    <a:pt x="137" y="71"/>
                  </a:lnTo>
                  <a:lnTo>
                    <a:pt x="140" y="74"/>
                  </a:lnTo>
                  <a:lnTo>
                    <a:pt x="140" y="74"/>
                  </a:lnTo>
                  <a:lnTo>
                    <a:pt x="140" y="78"/>
                  </a:lnTo>
                  <a:lnTo>
                    <a:pt x="140" y="93"/>
                  </a:lnTo>
                  <a:lnTo>
                    <a:pt x="140" y="93"/>
                  </a:lnTo>
                  <a:lnTo>
                    <a:pt x="137" y="93"/>
                  </a:lnTo>
                  <a:lnTo>
                    <a:pt x="137" y="97"/>
                  </a:lnTo>
                  <a:lnTo>
                    <a:pt x="137" y="97"/>
                  </a:lnTo>
                  <a:lnTo>
                    <a:pt x="137" y="100"/>
                  </a:lnTo>
                  <a:lnTo>
                    <a:pt x="137" y="100"/>
                  </a:lnTo>
                  <a:lnTo>
                    <a:pt x="137" y="104"/>
                  </a:lnTo>
                  <a:lnTo>
                    <a:pt x="137" y="104"/>
                  </a:lnTo>
                  <a:lnTo>
                    <a:pt x="137" y="111"/>
                  </a:lnTo>
                  <a:lnTo>
                    <a:pt x="133" y="111"/>
                  </a:lnTo>
                  <a:lnTo>
                    <a:pt x="133" y="115"/>
                  </a:lnTo>
                  <a:lnTo>
                    <a:pt x="129" y="119"/>
                  </a:lnTo>
                  <a:lnTo>
                    <a:pt x="122" y="123"/>
                  </a:lnTo>
                  <a:lnTo>
                    <a:pt x="122" y="126"/>
                  </a:lnTo>
                  <a:lnTo>
                    <a:pt x="118" y="130"/>
                  </a:lnTo>
                  <a:lnTo>
                    <a:pt x="114" y="130"/>
                  </a:lnTo>
                  <a:lnTo>
                    <a:pt x="114" y="130"/>
                  </a:lnTo>
                  <a:lnTo>
                    <a:pt x="111" y="134"/>
                  </a:lnTo>
                  <a:lnTo>
                    <a:pt x="107" y="134"/>
                  </a:lnTo>
                  <a:lnTo>
                    <a:pt x="107" y="134"/>
                  </a:lnTo>
                  <a:lnTo>
                    <a:pt x="103" y="134"/>
                  </a:lnTo>
                  <a:lnTo>
                    <a:pt x="96" y="130"/>
                  </a:lnTo>
                  <a:lnTo>
                    <a:pt x="85" y="130"/>
                  </a:lnTo>
                  <a:lnTo>
                    <a:pt x="74" y="130"/>
                  </a:lnTo>
                  <a:lnTo>
                    <a:pt x="70" y="130"/>
                  </a:lnTo>
                  <a:lnTo>
                    <a:pt x="74" y="126"/>
                  </a:lnTo>
                  <a:lnTo>
                    <a:pt x="77" y="123"/>
                  </a:lnTo>
                  <a:lnTo>
                    <a:pt x="81" y="115"/>
                  </a:lnTo>
                  <a:lnTo>
                    <a:pt x="77" y="111"/>
                  </a:lnTo>
                  <a:lnTo>
                    <a:pt x="81" y="111"/>
                  </a:lnTo>
                  <a:lnTo>
                    <a:pt x="85" y="108"/>
                  </a:lnTo>
                  <a:lnTo>
                    <a:pt x="85" y="104"/>
                  </a:lnTo>
                  <a:lnTo>
                    <a:pt x="88" y="100"/>
                  </a:lnTo>
                  <a:lnTo>
                    <a:pt x="85" y="97"/>
                  </a:lnTo>
                  <a:lnTo>
                    <a:pt x="81" y="97"/>
                  </a:lnTo>
                  <a:lnTo>
                    <a:pt x="77" y="89"/>
                  </a:lnTo>
                  <a:lnTo>
                    <a:pt x="66" y="89"/>
                  </a:lnTo>
                  <a:lnTo>
                    <a:pt x="59" y="85"/>
                  </a:lnTo>
                  <a:lnTo>
                    <a:pt x="51" y="82"/>
                  </a:lnTo>
                  <a:lnTo>
                    <a:pt x="48" y="82"/>
                  </a:lnTo>
                  <a:lnTo>
                    <a:pt x="44" y="78"/>
                  </a:lnTo>
                  <a:lnTo>
                    <a:pt x="33" y="74"/>
                  </a:lnTo>
                  <a:lnTo>
                    <a:pt x="29" y="71"/>
                  </a:lnTo>
                  <a:lnTo>
                    <a:pt x="25" y="67"/>
                  </a:lnTo>
                  <a:lnTo>
                    <a:pt x="22" y="67"/>
                  </a:lnTo>
                  <a:lnTo>
                    <a:pt x="11" y="59"/>
                  </a:lnTo>
                  <a:lnTo>
                    <a:pt x="7" y="52"/>
                  </a:lnTo>
                  <a:lnTo>
                    <a:pt x="3" y="52"/>
                  </a:lnTo>
                  <a:lnTo>
                    <a:pt x="0" y="48"/>
                  </a:lnTo>
                  <a:lnTo>
                    <a:pt x="0" y="48"/>
                  </a:lnTo>
                  <a:close/>
                </a:path>
              </a:pathLst>
            </a:custGeom>
            <a:grpFill/>
            <a:ln>
              <a:noFill/>
            </a:ln>
          </p:spPr>
          <p:txBody>
            <a:bodyPr vert="horz" wrap="square" lIns="91440" tIns="45720" rIns="91440" bIns="45720" numCol="1" anchor="t" anchorCtr="0" compatLnSpc="1"/>
            <a:lstStyle/>
            <a:p>
              <a:endParaRPr lang="en-US"/>
            </a:p>
          </p:txBody>
        </p:sp>
        <p:sp>
          <p:nvSpPr>
            <p:cNvPr id="189" name="Freeform 187">
              <a:extLst>
                <a:ext uri="{FF2B5EF4-FFF2-40B4-BE49-F238E27FC236}">
                  <a16:creationId xmlns="" xmlns:a16="http://schemas.microsoft.com/office/drawing/2014/main" id="{FAB354AA-A836-48A5-888B-3F177A6A9406}"/>
                </a:ext>
              </a:extLst>
            </p:cNvPr>
            <p:cNvSpPr/>
            <p:nvPr/>
          </p:nvSpPr>
          <p:spPr bwMode="auto">
            <a:xfrm>
              <a:off x="3111893" y="3781972"/>
              <a:ext cx="109364" cy="110650"/>
            </a:xfrm>
            <a:custGeom>
              <a:avLst/>
              <a:gdLst>
                <a:gd name="T0" fmla="*/ 11 w 85"/>
                <a:gd name="T1" fmla="*/ 0 h 86"/>
                <a:gd name="T2" fmla="*/ 22 w 85"/>
                <a:gd name="T3" fmla="*/ 0 h 86"/>
                <a:gd name="T4" fmla="*/ 29 w 85"/>
                <a:gd name="T5" fmla="*/ 8 h 86"/>
                <a:gd name="T6" fmla="*/ 37 w 85"/>
                <a:gd name="T7" fmla="*/ 12 h 86"/>
                <a:gd name="T8" fmla="*/ 40 w 85"/>
                <a:gd name="T9" fmla="*/ 19 h 86"/>
                <a:gd name="T10" fmla="*/ 44 w 85"/>
                <a:gd name="T11" fmla="*/ 15 h 86"/>
                <a:gd name="T12" fmla="*/ 55 w 85"/>
                <a:gd name="T13" fmla="*/ 23 h 86"/>
                <a:gd name="T14" fmla="*/ 63 w 85"/>
                <a:gd name="T15" fmla="*/ 26 h 86"/>
                <a:gd name="T16" fmla="*/ 66 w 85"/>
                <a:gd name="T17" fmla="*/ 30 h 86"/>
                <a:gd name="T18" fmla="*/ 74 w 85"/>
                <a:gd name="T19" fmla="*/ 38 h 86"/>
                <a:gd name="T20" fmla="*/ 81 w 85"/>
                <a:gd name="T21" fmla="*/ 45 h 86"/>
                <a:gd name="T22" fmla="*/ 77 w 85"/>
                <a:gd name="T23" fmla="*/ 52 h 86"/>
                <a:gd name="T24" fmla="*/ 81 w 85"/>
                <a:gd name="T25" fmla="*/ 60 h 86"/>
                <a:gd name="T26" fmla="*/ 85 w 85"/>
                <a:gd name="T27" fmla="*/ 64 h 86"/>
                <a:gd name="T28" fmla="*/ 85 w 85"/>
                <a:gd name="T29" fmla="*/ 64 h 86"/>
                <a:gd name="T30" fmla="*/ 81 w 85"/>
                <a:gd name="T31" fmla="*/ 71 h 86"/>
                <a:gd name="T32" fmla="*/ 77 w 85"/>
                <a:gd name="T33" fmla="*/ 75 h 86"/>
                <a:gd name="T34" fmla="*/ 74 w 85"/>
                <a:gd name="T35" fmla="*/ 78 h 86"/>
                <a:gd name="T36" fmla="*/ 66 w 85"/>
                <a:gd name="T37" fmla="*/ 82 h 86"/>
                <a:gd name="T38" fmla="*/ 63 w 85"/>
                <a:gd name="T39" fmla="*/ 82 h 86"/>
                <a:gd name="T40" fmla="*/ 63 w 85"/>
                <a:gd name="T41" fmla="*/ 86 h 86"/>
                <a:gd name="T42" fmla="*/ 55 w 85"/>
                <a:gd name="T43" fmla="*/ 86 h 86"/>
                <a:gd name="T44" fmla="*/ 52 w 85"/>
                <a:gd name="T45" fmla="*/ 86 h 86"/>
                <a:gd name="T46" fmla="*/ 44 w 85"/>
                <a:gd name="T47" fmla="*/ 86 h 86"/>
                <a:gd name="T48" fmla="*/ 37 w 85"/>
                <a:gd name="T49" fmla="*/ 86 h 86"/>
                <a:gd name="T50" fmla="*/ 37 w 85"/>
                <a:gd name="T51" fmla="*/ 82 h 86"/>
                <a:gd name="T52" fmla="*/ 33 w 85"/>
                <a:gd name="T53" fmla="*/ 82 h 86"/>
                <a:gd name="T54" fmla="*/ 29 w 85"/>
                <a:gd name="T55" fmla="*/ 78 h 86"/>
                <a:gd name="T56" fmla="*/ 18 w 85"/>
                <a:gd name="T57" fmla="*/ 78 h 86"/>
                <a:gd name="T58" fmla="*/ 11 w 85"/>
                <a:gd name="T59" fmla="*/ 75 h 86"/>
                <a:gd name="T60" fmla="*/ 3 w 85"/>
                <a:gd name="T61" fmla="*/ 67 h 86"/>
                <a:gd name="T62" fmla="*/ 0 w 85"/>
                <a:gd name="T63" fmla="*/ 56 h 86"/>
                <a:gd name="T64" fmla="*/ 3 w 85"/>
                <a:gd name="T65" fmla="*/ 56 h 86"/>
                <a:gd name="T66" fmla="*/ 3 w 85"/>
                <a:gd name="T67" fmla="*/ 52 h 86"/>
                <a:gd name="T68" fmla="*/ 3 w 85"/>
                <a:gd name="T69" fmla="*/ 41 h 86"/>
                <a:gd name="T70" fmla="*/ 3 w 85"/>
                <a:gd name="T71" fmla="*/ 34 h 86"/>
                <a:gd name="T72" fmla="*/ 3 w 85"/>
                <a:gd name="T73" fmla="*/ 26 h 86"/>
                <a:gd name="T74" fmla="*/ 7 w 85"/>
                <a:gd name="T75" fmla="*/ 19 h 86"/>
                <a:gd name="T76" fmla="*/ 7 w 85"/>
                <a:gd name="T77" fmla="*/ 15 h 86"/>
                <a:gd name="T78" fmla="*/ 7 w 85"/>
                <a:gd name="T79" fmla="*/ 8 h 86"/>
                <a:gd name="T80" fmla="*/ 11 w 85"/>
                <a:gd name="T81"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5" h="86">
                  <a:moveTo>
                    <a:pt x="11" y="0"/>
                  </a:moveTo>
                  <a:lnTo>
                    <a:pt x="11" y="0"/>
                  </a:lnTo>
                  <a:lnTo>
                    <a:pt x="15" y="4"/>
                  </a:lnTo>
                  <a:lnTo>
                    <a:pt x="22" y="0"/>
                  </a:lnTo>
                  <a:lnTo>
                    <a:pt x="26" y="4"/>
                  </a:lnTo>
                  <a:lnTo>
                    <a:pt x="29" y="8"/>
                  </a:lnTo>
                  <a:lnTo>
                    <a:pt x="33" y="8"/>
                  </a:lnTo>
                  <a:lnTo>
                    <a:pt x="37" y="12"/>
                  </a:lnTo>
                  <a:lnTo>
                    <a:pt x="40" y="19"/>
                  </a:lnTo>
                  <a:lnTo>
                    <a:pt x="40" y="19"/>
                  </a:lnTo>
                  <a:lnTo>
                    <a:pt x="44" y="15"/>
                  </a:lnTo>
                  <a:lnTo>
                    <a:pt x="44" y="15"/>
                  </a:lnTo>
                  <a:lnTo>
                    <a:pt x="48" y="23"/>
                  </a:lnTo>
                  <a:lnTo>
                    <a:pt x="55" y="23"/>
                  </a:lnTo>
                  <a:lnTo>
                    <a:pt x="59" y="23"/>
                  </a:lnTo>
                  <a:lnTo>
                    <a:pt x="63" y="26"/>
                  </a:lnTo>
                  <a:lnTo>
                    <a:pt x="63" y="30"/>
                  </a:lnTo>
                  <a:lnTo>
                    <a:pt x="66" y="30"/>
                  </a:lnTo>
                  <a:lnTo>
                    <a:pt x="70" y="34"/>
                  </a:lnTo>
                  <a:lnTo>
                    <a:pt x="74" y="38"/>
                  </a:lnTo>
                  <a:lnTo>
                    <a:pt x="77" y="41"/>
                  </a:lnTo>
                  <a:lnTo>
                    <a:pt x="81" y="45"/>
                  </a:lnTo>
                  <a:lnTo>
                    <a:pt x="81" y="49"/>
                  </a:lnTo>
                  <a:lnTo>
                    <a:pt x="77" y="52"/>
                  </a:lnTo>
                  <a:lnTo>
                    <a:pt x="81" y="56"/>
                  </a:lnTo>
                  <a:lnTo>
                    <a:pt x="81" y="60"/>
                  </a:lnTo>
                  <a:lnTo>
                    <a:pt x="81" y="60"/>
                  </a:lnTo>
                  <a:lnTo>
                    <a:pt x="85" y="64"/>
                  </a:lnTo>
                  <a:lnTo>
                    <a:pt x="85" y="64"/>
                  </a:lnTo>
                  <a:lnTo>
                    <a:pt x="85" y="64"/>
                  </a:lnTo>
                  <a:lnTo>
                    <a:pt x="81" y="67"/>
                  </a:lnTo>
                  <a:lnTo>
                    <a:pt x="81" y="71"/>
                  </a:lnTo>
                  <a:lnTo>
                    <a:pt x="77" y="75"/>
                  </a:lnTo>
                  <a:lnTo>
                    <a:pt x="77" y="75"/>
                  </a:lnTo>
                  <a:lnTo>
                    <a:pt x="77" y="75"/>
                  </a:lnTo>
                  <a:lnTo>
                    <a:pt x="74" y="78"/>
                  </a:lnTo>
                  <a:lnTo>
                    <a:pt x="70" y="82"/>
                  </a:lnTo>
                  <a:lnTo>
                    <a:pt x="66" y="82"/>
                  </a:lnTo>
                  <a:lnTo>
                    <a:pt x="63" y="82"/>
                  </a:lnTo>
                  <a:lnTo>
                    <a:pt x="63" y="82"/>
                  </a:lnTo>
                  <a:lnTo>
                    <a:pt x="63" y="86"/>
                  </a:lnTo>
                  <a:lnTo>
                    <a:pt x="63" y="86"/>
                  </a:lnTo>
                  <a:lnTo>
                    <a:pt x="59" y="86"/>
                  </a:lnTo>
                  <a:lnTo>
                    <a:pt x="55" y="86"/>
                  </a:lnTo>
                  <a:lnTo>
                    <a:pt x="55" y="86"/>
                  </a:lnTo>
                  <a:lnTo>
                    <a:pt x="52" y="86"/>
                  </a:lnTo>
                  <a:lnTo>
                    <a:pt x="48" y="82"/>
                  </a:lnTo>
                  <a:lnTo>
                    <a:pt x="44" y="86"/>
                  </a:lnTo>
                  <a:lnTo>
                    <a:pt x="40" y="86"/>
                  </a:lnTo>
                  <a:lnTo>
                    <a:pt x="37" y="86"/>
                  </a:lnTo>
                  <a:lnTo>
                    <a:pt x="37" y="86"/>
                  </a:lnTo>
                  <a:lnTo>
                    <a:pt x="37" y="82"/>
                  </a:lnTo>
                  <a:lnTo>
                    <a:pt x="37" y="82"/>
                  </a:lnTo>
                  <a:lnTo>
                    <a:pt x="33" y="82"/>
                  </a:lnTo>
                  <a:lnTo>
                    <a:pt x="33" y="82"/>
                  </a:lnTo>
                  <a:lnTo>
                    <a:pt x="29" y="78"/>
                  </a:lnTo>
                  <a:lnTo>
                    <a:pt x="26" y="78"/>
                  </a:lnTo>
                  <a:lnTo>
                    <a:pt x="18" y="78"/>
                  </a:lnTo>
                  <a:lnTo>
                    <a:pt x="15" y="78"/>
                  </a:lnTo>
                  <a:lnTo>
                    <a:pt x="11" y="75"/>
                  </a:lnTo>
                  <a:lnTo>
                    <a:pt x="7" y="75"/>
                  </a:lnTo>
                  <a:lnTo>
                    <a:pt x="3" y="67"/>
                  </a:lnTo>
                  <a:lnTo>
                    <a:pt x="0" y="64"/>
                  </a:lnTo>
                  <a:lnTo>
                    <a:pt x="0" y="56"/>
                  </a:lnTo>
                  <a:lnTo>
                    <a:pt x="0" y="56"/>
                  </a:lnTo>
                  <a:lnTo>
                    <a:pt x="3" y="56"/>
                  </a:lnTo>
                  <a:lnTo>
                    <a:pt x="3" y="52"/>
                  </a:lnTo>
                  <a:lnTo>
                    <a:pt x="3" y="52"/>
                  </a:lnTo>
                  <a:lnTo>
                    <a:pt x="3" y="45"/>
                  </a:lnTo>
                  <a:lnTo>
                    <a:pt x="3" y="41"/>
                  </a:lnTo>
                  <a:lnTo>
                    <a:pt x="3" y="38"/>
                  </a:lnTo>
                  <a:lnTo>
                    <a:pt x="3" y="34"/>
                  </a:lnTo>
                  <a:lnTo>
                    <a:pt x="3" y="30"/>
                  </a:lnTo>
                  <a:lnTo>
                    <a:pt x="3" y="26"/>
                  </a:lnTo>
                  <a:lnTo>
                    <a:pt x="7" y="26"/>
                  </a:lnTo>
                  <a:lnTo>
                    <a:pt x="7" y="19"/>
                  </a:lnTo>
                  <a:lnTo>
                    <a:pt x="3" y="15"/>
                  </a:lnTo>
                  <a:lnTo>
                    <a:pt x="7" y="15"/>
                  </a:lnTo>
                  <a:lnTo>
                    <a:pt x="3" y="8"/>
                  </a:lnTo>
                  <a:lnTo>
                    <a:pt x="7" y="8"/>
                  </a:lnTo>
                  <a:lnTo>
                    <a:pt x="11" y="4"/>
                  </a:lnTo>
                  <a:lnTo>
                    <a:pt x="11" y="0"/>
                  </a:lnTo>
                  <a:close/>
                </a:path>
              </a:pathLst>
            </a:custGeom>
            <a:grpFill/>
            <a:ln>
              <a:noFill/>
            </a:ln>
          </p:spPr>
          <p:txBody>
            <a:bodyPr vert="horz" wrap="square" lIns="91440" tIns="45720" rIns="91440" bIns="45720" numCol="1" anchor="t" anchorCtr="0" compatLnSpc="1"/>
            <a:lstStyle/>
            <a:p>
              <a:endParaRPr lang="en-US"/>
            </a:p>
          </p:txBody>
        </p:sp>
        <p:sp>
          <p:nvSpPr>
            <p:cNvPr id="190" name="Freeform 188">
              <a:extLst>
                <a:ext uri="{FF2B5EF4-FFF2-40B4-BE49-F238E27FC236}">
                  <a16:creationId xmlns="" xmlns:a16="http://schemas.microsoft.com/office/drawing/2014/main" id="{48D63D90-BA18-4292-87AE-14618139F07B}"/>
                </a:ext>
              </a:extLst>
            </p:cNvPr>
            <p:cNvSpPr>
              <a:spLocks noEditPoints="1"/>
            </p:cNvSpPr>
            <p:nvPr/>
          </p:nvSpPr>
          <p:spPr bwMode="auto">
            <a:xfrm>
              <a:off x="2858428" y="3615997"/>
              <a:ext cx="338384" cy="791278"/>
            </a:xfrm>
            <a:custGeom>
              <a:avLst/>
              <a:gdLst>
                <a:gd name="T0" fmla="*/ 67 w 263"/>
                <a:gd name="T1" fmla="*/ 0 h 615"/>
                <a:gd name="T2" fmla="*/ 86 w 263"/>
                <a:gd name="T3" fmla="*/ 7 h 615"/>
                <a:gd name="T4" fmla="*/ 119 w 263"/>
                <a:gd name="T5" fmla="*/ 7 h 615"/>
                <a:gd name="T6" fmla="*/ 163 w 263"/>
                <a:gd name="T7" fmla="*/ 37 h 615"/>
                <a:gd name="T8" fmla="*/ 197 w 263"/>
                <a:gd name="T9" fmla="*/ 63 h 615"/>
                <a:gd name="T10" fmla="*/ 197 w 263"/>
                <a:gd name="T11" fmla="*/ 85 h 615"/>
                <a:gd name="T12" fmla="*/ 230 w 263"/>
                <a:gd name="T13" fmla="*/ 85 h 615"/>
                <a:gd name="T14" fmla="*/ 249 w 263"/>
                <a:gd name="T15" fmla="*/ 59 h 615"/>
                <a:gd name="T16" fmla="*/ 263 w 263"/>
                <a:gd name="T17" fmla="*/ 78 h 615"/>
                <a:gd name="T18" fmla="*/ 245 w 263"/>
                <a:gd name="T19" fmla="*/ 92 h 615"/>
                <a:gd name="T20" fmla="*/ 223 w 263"/>
                <a:gd name="T21" fmla="*/ 107 h 615"/>
                <a:gd name="T22" fmla="*/ 208 w 263"/>
                <a:gd name="T23" fmla="*/ 129 h 615"/>
                <a:gd name="T24" fmla="*/ 200 w 263"/>
                <a:gd name="T25" fmla="*/ 155 h 615"/>
                <a:gd name="T26" fmla="*/ 200 w 263"/>
                <a:gd name="T27" fmla="*/ 185 h 615"/>
                <a:gd name="T28" fmla="*/ 200 w 263"/>
                <a:gd name="T29" fmla="*/ 204 h 615"/>
                <a:gd name="T30" fmla="*/ 219 w 263"/>
                <a:gd name="T31" fmla="*/ 233 h 615"/>
                <a:gd name="T32" fmla="*/ 234 w 263"/>
                <a:gd name="T33" fmla="*/ 248 h 615"/>
                <a:gd name="T34" fmla="*/ 226 w 263"/>
                <a:gd name="T35" fmla="*/ 270 h 615"/>
                <a:gd name="T36" fmla="*/ 178 w 263"/>
                <a:gd name="T37" fmla="*/ 285 h 615"/>
                <a:gd name="T38" fmla="*/ 152 w 263"/>
                <a:gd name="T39" fmla="*/ 282 h 615"/>
                <a:gd name="T40" fmla="*/ 156 w 263"/>
                <a:gd name="T41" fmla="*/ 300 h 615"/>
                <a:gd name="T42" fmla="*/ 156 w 263"/>
                <a:gd name="T43" fmla="*/ 315 h 615"/>
                <a:gd name="T44" fmla="*/ 137 w 263"/>
                <a:gd name="T45" fmla="*/ 330 h 615"/>
                <a:gd name="T46" fmla="*/ 112 w 263"/>
                <a:gd name="T47" fmla="*/ 326 h 615"/>
                <a:gd name="T48" fmla="*/ 126 w 263"/>
                <a:gd name="T49" fmla="*/ 348 h 615"/>
                <a:gd name="T50" fmla="*/ 130 w 263"/>
                <a:gd name="T51" fmla="*/ 348 h 615"/>
                <a:gd name="T52" fmla="*/ 141 w 263"/>
                <a:gd name="T53" fmla="*/ 359 h 615"/>
                <a:gd name="T54" fmla="*/ 123 w 263"/>
                <a:gd name="T55" fmla="*/ 356 h 615"/>
                <a:gd name="T56" fmla="*/ 119 w 263"/>
                <a:gd name="T57" fmla="*/ 371 h 615"/>
                <a:gd name="T58" fmla="*/ 119 w 263"/>
                <a:gd name="T59" fmla="*/ 389 h 615"/>
                <a:gd name="T60" fmla="*/ 119 w 263"/>
                <a:gd name="T61" fmla="*/ 404 h 615"/>
                <a:gd name="T62" fmla="*/ 97 w 263"/>
                <a:gd name="T63" fmla="*/ 415 h 615"/>
                <a:gd name="T64" fmla="*/ 93 w 263"/>
                <a:gd name="T65" fmla="*/ 434 h 615"/>
                <a:gd name="T66" fmla="*/ 123 w 263"/>
                <a:gd name="T67" fmla="*/ 449 h 615"/>
                <a:gd name="T68" fmla="*/ 126 w 263"/>
                <a:gd name="T69" fmla="*/ 463 h 615"/>
                <a:gd name="T70" fmla="*/ 115 w 263"/>
                <a:gd name="T71" fmla="*/ 478 h 615"/>
                <a:gd name="T72" fmla="*/ 104 w 263"/>
                <a:gd name="T73" fmla="*/ 493 h 615"/>
                <a:gd name="T74" fmla="*/ 93 w 263"/>
                <a:gd name="T75" fmla="*/ 504 h 615"/>
                <a:gd name="T76" fmla="*/ 89 w 263"/>
                <a:gd name="T77" fmla="*/ 526 h 615"/>
                <a:gd name="T78" fmla="*/ 97 w 263"/>
                <a:gd name="T79" fmla="*/ 545 h 615"/>
                <a:gd name="T80" fmla="*/ 97 w 263"/>
                <a:gd name="T81" fmla="*/ 552 h 615"/>
                <a:gd name="T82" fmla="*/ 45 w 263"/>
                <a:gd name="T83" fmla="*/ 538 h 615"/>
                <a:gd name="T84" fmla="*/ 19 w 263"/>
                <a:gd name="T85" fmla="*/ 515 h 615"/>
                <a:gd name="T86" fmla="*/ 30 w 263"/>
                <a:gd name="T87" fmla="*/ 460 h 615"/>
                <a:gd name="T88" fmla="*/ 26 w 263"/>
                <a:gd name="T89" fmla="*/ 423 h 615"/>
                <a:gd name="T90" fmla="*/ 15 w 263"/>
                <a:gd name="T91" fmla="*/ 400 h 615"/>
                <a:gd name="T92" fmla="*/ 15 w 263"/>
                <a:gd name="T93" fmla="*/ 382 h 615"/>
                <a:gd name="T94" fmla="*/ 12 w 263"/>
                <a:gd name="T95" fmla="*/ 345 h 615"/>
                <a:gd name="T96" fmla="*/ 12 w 263"/>
                <a:gd name="T97" fmla="*/ 293 h 615"/>
                <a:gd name="T98" fmla="*/ 15 w 263"/>
                <a:gd name="T99" fmla="*/ 241 h 615"/>
                <a:gd name="T100" fmla="*/ 19 w 263"/>
                <a:gd name="T101" fmla="*/ 204 h 615"/>
                <a:gd name="T102" fmla="*/ 0 w 263"/>
                <a:gd name="T103" fmla="*/ 155 h 615"/>
                <a:gd name="T104" fmla="*/ 8 w 263"/>
                <a:gd name="T105" fmla="*/ 115 h 615"/>
                <a:gd name="T106" fmla="*/ 26 w 263"/>
                <a:gd name="T107" fmla="*/ 78 h 615"/>
                <a:gd name="T108" fmla="*/ 23 w 263"/>
                <a:gd name="T109" fmla="*/ 52 h 615"/>
                <a:gd name="T110" fmla="*/ 178 w 263"/>
                <a:gd name="T111" fmla="*/ 608 h 615"/>
                <a:gd name="T112" fmla="*/ 178 w 263"/>
                <a:gd name="T113" fmla="*/ 608 h 615"/>
                <a:gd name="T114" fmla="*/ 108 w 263"/>
                <a:gd name="T115" fmla="*/ 575 h 615"/>
                <a:gd name="T116" fmla="*/ 119 w 263"/>
                <a:gd name="T117" fmla="*/ 586 h 615"/>
                <a:gd name="T118" fmla="*/ 156 w 263"/>
                <a:gd name="T119" fmla="*/ 604 h 615"/>
                <a:gd name="T120" fmla="*/ 156 w 263"/>
                <a:gd name="T121" fmla="*/ 612 h 615"/>
                <a:gd name="T122" fmla="*/ 119 w 263"/>
                <a:gd name="T123" fmla="*/ 612 h 615"/>
                <a:gd name="T124" fmla="*/ 123 w 263"/>
                <a:gd name="T125" fmla="*/ 604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3" h="615">
                  <a:moveTo>
                    <a:pt x="41" y="14"/>
                  </a:moveTo>
                  <a:lnTo>
                    <a:pt x="45" y="11"/>
                  </a:lnTo>
                  <a:lnTo>
                    <a:pt x="45" y="7"/>
                  </a:lnTo>
                  <a:lnTo>
                    <a:pt x="52" y="0"/>
                  </a:lnTo>
                  <a:lnTo>
                    <a:pt x="56" y="0"/>
                  </a:lnTo>
                  <a:lnTo>
                    <a:pt x="60" y="3"/>
                  </a:lnTo>
                  <a:lnTo>
                    <a:pt x="67" y="0"/>
                  </a:lnTo>
                  <a:lnTo>
                    <a:pt x="67" y="0"/>
                  </a:lnTo>
                  <a:lnTo>
                    <a:pt x="71" y="0"/>
                  </a:lnTo>
                  <a:lnTo>
                    <a:pt x="78" y="0"/>
                  </a:lnTo>
                  <a:lnTo>
                    <a:pt x="82" y="0"/>
                  </a:lnTo>
                  <a:lnTo>
                    <a:pt x="82" y="3"/>
                  </a:lnTo>
                  <a:lnTo>
                    <a:pt x="86" y="11"/>
                  </a:lnTo>
                  <a:lnTo>
                    <a:pt x="86" y="11"/>
                  </a:lnTo>
                  <a:lnTo>
                    <a:pt x="86" y="11"/>
                  </a:lnTo>
                  <a:lnTo>
                    <a:pt x="86" y="7"/>
                  </a:lnTo>
                  <a:lnTo>
                    <a:pt x="89" y="7"/>
                  </a:lnTo>
                  <a:lnTo>
                    <a:pt x="89" y="3"/>
                  </a:lnTo>
                  <a:lnTo>
                    <a:pt x="93" y="0"/>
                  </a:lnTo>
                  <a:lnTo>
                    <a:pt x="100" y="0"/>
                  </a:lnTo>
                  <a:lnTo>
                    <a:pt x="108" y="0"/>
                  </a:lnTo>
                  <a:lnTo>
                    <a:pt x="112" y="3"/>
                  </a:lnTo>
                  <a:lnTo>
                    <a:pt x="115" y="7"/>
                  </a:lnTo>
                  <a:lnTo>
                    <a:pt x="119" y="7"/>
                  </a:lnTo>
                  <a:lnTo>
                    <a:pt x="123" y="14"/>
                  </a:lnTo>
                  <a:lnTo>
                    <a:pt x="134" y="22"/>
                  </a:lnTo>
                  <a:lnTo>
                    <a:pt x="137" y="22"/>
                  </a:lnTo>
                  <a:lnTo>
                    <a:pt x="141" y="26"/>
                  </a:lnTo>
                  <a:lnTo>
                    <a:pt x="145" y="29"/>
                  </a:lnTo>
                  <a:lnTo>
                    <a:pt x="156" y="33"/>
                  </a:lnTo>
                  <a:lnTo>
                    <a:pt x="160" y="37"/>
                  </a:lnTo>
                  <a:lnTo>
                    <a:pt x="163" y="37"/>
                  </a:lnTo>
                  <a:lnTo>
                    <a:pt x="171" y="40"/>
                  </a:lnTo>
                  <a:lnTo>
                    <a:pt x="178" y="44"/>
                  </a:lnTo>
                  <a:lnTo>
                    <a:pt x="189" y="44"/>
                  </a:lnTo>
                  <a:lnTo>
                    <a:pt x="193" y="52"/>
                  </a:lnTo>
                  <a:lnTo>
                    <a:pt x="197" y="52"/>
                  </a:lnTo>
                  <a:lnTo>
                    <a:pt x="200" y="55"/>
                  </a:lnTo>
                  <a:lnTo>
                    <a:pt x="197" y="59"/>
                  </a:lnTo>
                  <a:lnTo>
                    <a:pt x="197" y="63"/>
                  </a:lnTo>
                  <a:lnTo>
                    <a:pt x="193" y="66"/>
                  </a:lnTo>
                  <a:lnTo>
                    <a:pt x="189" y="66"/>
                  </a:lnTo>
                  <a:lnTo>
                    <a:pt x="193" y="70"/>
                  </a:lnTo>
                  <a:lnTo>
                    <a:pt x="189" y="78"/>
                  </a:lnTo>
                  <a:lnTo>
                    <a:pt x="186" y="81"/>
                  </a:lnTo>
                  <a:lnTo>
                    <a:pt x="182" y="85"/>
                  </a:lnTo>
                  <a:lnTo>
                    <a:pt x="186" y="85"/>
                  </a:lnTo>
                  <a:lnTo>
                    <a:pt x="197" y="85"/>
                  </a:lnTo>
                  <a:lnTo>
                    <a:pt x="208" y="85"/>
                  </a:lnTo>
                  <a:lnTo>
                    <a:pt x="215" y="89"/>
                  </a:lnTo>
                  <a:lnTo>
                    <a:pt x="219" y="89"/>
                  </a:lnTo>
                  <a:lnTo>
                    <a:pt x="219" y="89"/>
                  </a:lnTo>
                  <a:lnTo>
                    <a:pt x="223" y="89"/>
                  </a:lnTo>
                  <a:lnTo>
                    <a:pt x="226" y="85"/>
                  </a:lnTo>
                  <a:lnTo>
                    <a:pt x="226" y="85"/>
                  </a:lnTo>
                  <a:lnTo>
                    <a:pt x="230" y="85"/>
                  </a:lnTo>
                  <a:lnTo>
                    <a:pt x="234" y="81"/>
                  </a:lnTo>
                  <a:lnTo>
                    <a:pt x="234" y="78"/>
                  </a:lnTo>
                  <a:lnTo>
                    <a:pt x="241" y="74"/>
                  </a:lnTo>
                  <a:lnTo>
                    <a:pt x="245" y="70"/>
                  </a:lnTo>
                  <a:lnTo>
                    <a:pt x="245" y="66"/>
                  </a:lnTo>
                  <a:lnTo>
                    <a:pt x="249" y="66"/>
                  </a:lnTo>
                  <a:lnTo>
                    <a:pt x="249" y="59"/>
                  </a:lnTo>
                  <a:lnTo>
                    <a:pt x="249" y="59"/>
                  </a:lnTo>
                  <a:lnTo>
                    <a:pt x="249" y="55"/>
                  </a:lnTo>
                  <a:lnTo>
                    <a:pt x="252" y="52"/>
                  </a:lnTo>
                  <a:lnTo>
                    <a:pt x="260" y="52"/>
                  </a:lnTo>
                  <a:lnTo>
                    <a:pt x="260" y="55"/>
                  </a:lnTo>
                  <a:lnTo>
                    <a:pt x="263" y="63"/>
                  </a:lnTo>
                  <a:lnTo>
                    <a:pt x="263" y="66"/>
                  </a:lnTo>
                  <a:lnTo>
                    <a:pt x="263" y="74"/>
                  </a:lnTo>
                  <a:lnTo>
                    <a:pt x="263" y="78"/>
                  </a:lnTo>
                  <a:lnTo>
                    <a:pt x="263" y="81"/>
                  </a:lnTo>
                  <a:lnTo>
                    <a:pt x="260" y="81"/>
                  </a:lnTo>
                  <a:lnTo>
                    <a:pt x="256" y="81"/>
                  </a:lnTo>
                  <a:lnTo>
                    <a:pt x="256" y="85"/>
                  </a:lnTo>
                  <a:lnTo>
                    <a:pt x="252" y="85"/>
                  </a:lnTo>
                  <a:lnTo>
                    <a:pt x="252" y="85"/>
                  </a:lnTo>
                  <a:lnTo>
                    <a:pt x="245" y="89"/>
                  </a:lnTo>
                  <a:lnTo>
                    <a:pt x="245" y="92"/>
                  </a:lnTo>
                  <a:lnTo>
                    <a:pt x="241" y="92"/>
                  </a:lnTo>
                  <a:lnTo>
                    <a:pt x="234" y="96"/>
                  </a:lnTo>
                  <a:lnTo>
                    <a:pt x="234" y="96"/>
                  </a:lnTo>
                  <a:lnTo>
                    <a:pt x="234" y="100"/>
                  </a:lnTo>
                  <a:lnTo>
                    <a:pt x="230" y="100"/>
                  </a:lnTo>
                  <a:lnTo>
                    <a:pt x="230" y="100"/>
                  </a:lnTo>
                  <a:lnTo>
                    <a:pt x="223" y="107"/>
                  </a:lnTo>
                  <a:lnTo>
                    <a:pt x="223" y="107"/>
                  </a:lnTo>
                  <a:lnTo>
                    <a:pt x="223" y="111"/>
                  </a:lnTo>
                  <a:lnTo>
                    <a:pt x="219" y="111"/>
                  </a:lnTo>
                  <a:lnTo>
                    <a:pt x="219" y="115"/>
                  </a:lnTo>
                  <a:lnTo>
                    <a:pt x="215" y="118"/>
                  </a:lnTo>
                  <a:lnTo>
                    <a:pt x="212" y="122"/>
                  </a:lnTo>
                  <a:lnTo>
                    <a:pt x="212" y="126"/>
                  </a:lnTo>
                  <a:lnTo>
                    <a:pt x="212" y="129"/>
                  </a:lnTo>
                  <a:lnTo>
                    <a:pt x="208" y="129"/>
                  </a:lnTo>
                  <a:lnTo>
                    <a:pt x="208" y="133"/>
                  </a:lnTo>
                  <a:lnTo>
                    <a:pt x="204" y="137"/>
                  </a:lnTo>
                  <a:lnTo>
                    <a:pt x="200" y="137"/>
                  </a:lnTo>
                  <a:lnTo>
                    <a:pt x="204" y="144"/>
                  </a:lnTo>
                  <a:lnTo>
                    <a:pt x="200" y="144"/>
                  </a:lnTo>
                  <a:lnTo>
                    <a:pt x="204" y="148"/>
                  </a:lnTo>
                  <a:lnTo>
                    <a:pt x="204" y="155"/>
                  </a:lnTo>
                  <a:lnTo>
                    <a:pt x="200" y="155"/>
                  </a:lnTo>
                  <a:lnTo>
                    <a:pt x="200" y="159"/>
                  </a:lnTo>
                  <a:lnTo>
                    <a:pt x="200" y="163"/>
                  </a:lnTo>
                  <a:lnTo>
                    <a:pt x="200" y="167"/>
                  </a:lnTo>
                  <a:lnTo>
                    <a:pt x="200" y="170"/>
                  </a:lnTo>
                  <a:lnTo>
                    <a:pt x="200" y="174"/>
                  </a:lnTo>
                  <a:lnTo>
                    <a:pt x="200" y="181"/>
                  </a:lnTo>
                  <a:lnTo>
                    <a:pt x="200" y="181"/>
                  </a:lnTo>
                  <a:lnTo>
                    <a:pt x="200" y="185"/>
                  </a:lnTo>
                  <a:lnTo>
                    <a:pt x="197" y="185"/>
                  </a:lnTo>
                  <a:lnTo>
                    <a:pt x="197" y="185"/>
                  </a:lnTo>
                  <a:lnTo>
                    <a:pt x="197" y="185"/>
                  </a:lnTo>
                  <a:lnTo>
                    <a:pt x="197" y="193"/>
                  </a:lnTo>
                  <a:lnTo>
                    <a:pt x="197" y="196"/>
                  </a:lnTo>
                  <a:lnTo>
                    <a:pt x="197" y="200"/>
                  </a:lnTo>
                  <a:lnTo>
                    <a:pt x="200" y="200"/>
                  </a:lnTo>
                  <a:lnTo>
                    <a:pt x="200" y="204"/>
                  </a:lnTo>
                  <a:lnTo>
                    <a:pt x="200" y="204"/>
                  </a:lnTo>
                  <a:lnTo>
                    <a:pt x="200" y="207"/>
                  </a:lnTo>
                  <a:lnTo>
                    <a:pt x="208" y="211"/>
                  </a:lnTo>
                  <a:lnTo>
                    <a:pt x="215" y="215"/>
                  </a:lnTo>
                  <a:lnTo>
                    <a:pt x="223" y="219"/>
                  </a:lnTo>
                  <a:lnTo>
                    <a:pt x="226" y="222"/>
                  </a:lnTo>
                  <a:lnTo>
                    <a:pt x="226" y="226"/>
                  </a:lnTo>
                  <a:lnTo>
                    <a:pt x="219" y="233"/>
                  </a:lnTo>
                  <a:lnTo>
                    <a:pt x="219" y="233"/>
                  </a:lnTo>
                  <a:lnTo>
                    <a:pt x="223" y="241"/>
                  </a:lnTo>
                  <a:lnTo>
                    <a:pt x="226" y="241"/>
                  </a:lnTo>
                  <a:lnTo>
                    <a:pt x="230" y="241"/>
                  </a:lnTo>
                  <a:lnTo>
                    <a:pt x="234" y="241"/>
                  </a:lnTo>
                  <a:lnTo>
                    <a:pt x="234" y="241"/>
                  </a:lnTo>
                  <a:lnTo>
                    <a:pt x="234" y="241"/>
                  </a:lnTo>
                  <a:lnTo>
                    <a:pt x="234" y="248"/>
                  </a:lnTo>
                  <a:lnTo>
                    <a:pt x="234" y="252"/>
                  </a:lnTo>
                  <a:lnTo>
                    <a:pt x="230" y="256"/>
                  </a:lnTo>
                  <a:lnTo>
                    <a:pt x="230" y="259"/>
                  </a:lnTo>
                  <a:lnTo>
                    <a:pt x="226" y="263"/>
                  </a:lnTo>
                  <a:lnTo>
                    <a:pt x="226" y="259"/>
                  </a:lnTo>
                  <a:lnTo>
                    <a:pt x="226" y="263"/>
                  </a:lnTo>
                  <a:lnTo>
                    <a:pt x="226" y="267"/>
                  </a:lnTo>
                  <a:lnTo>
                    <a:pt x="226" y="270"/>
                  </a:lnTo>
                  <a:lnTo>
                    <a:pt x="223" y="274"/>
                  </a:lnTo>
                  <a:lnTo>
                    <a:pt x="215" y="278"/>
                  </a:lnTo>
                  <a:lnTo>
                    <a:pt x="208" y="282"/>
                  </a:lnTo>
                  <a:lnTo>
                    <a:pt x="208" y="278"/>
                  </a:lnTo>
                  <a:lnTo>
                    <a:pt x="208" y="282"/>
                  </a:lnTo>
                  <a:lnTo>
                    <a:pt x="197" y="285"/>
                  </a:lnTo>
                  <a:lnTo>
                    <a:pt x="186" y="285"/>
                  </a:lnTo>
                  <a:lnTo>
                    <a:pt x="178" y="285"/>
                  </a:lnTo>
                  <a:lnTo>
                    <a:pt x="175" y="285"/>
                  </a:lnTo>
                  <a:lnTo>
                    <a:pt x="167" y="289"/>
                  </a:lnTo>
                  <a:lnTo>
                    <a:pt x="163" y="289"/>
                  </a:lnTo>
                  <a:lnTo>
                    <a:pt x="160" y="285"/>
                  </a:lnTo>
                  <a:lnTo>
                    <a:pt x="156" y="285"/>
                  </a:lnTo>
                  <a:lnTo>
                    <a:pt x="152" y="285"/>
                  </a:lnTo>
                  <a:lnTo>
                    <a:pt x="152" y="282"/>
                  </a:lnTo>
                  <a:lnTo>
                    <a:pt x="152" y="282"/>
                  </a:lnTo>
                  <a:lnTo>
                    <a:pt x="152" y="285"/>
                  </a:lnTo>
                  <a:lnTo>
                    <a:pt x="152" y="285"/>
                  </a:lnTo>
                  <a:lnTo>
                    <a:pt x="152" y="293"/>
                  </a:lnTo>
                  <a:lnTo>
                    <a:pt x="152" y="293"/>
                  </a:lnTo>
                  <a:lnTo>
                    <a:pt x="152" y="296"/>
                  </a:lnTo>
                  <a:lnTo>
                    <a:pt x="156" y="296"/>
                  </a:lnTo>
                  <a:lnTo>
                    <a:pt x="156" y="300"/>
                  </a:lnTo>
                  <a:lnTo>
                    <a:pt x="156" y="300"/>
                  </a:lnTo>
                  <a:lnTo>
                    <a:pt x="156" y="300"/>
                  </a:lnTo>
                  <a:lnTo>
                    <a:pt x="156" y="300"/>
                  </a:lnTo>
                  <a:lnTo>
                    <a:pt x="152" y="304"/>
                  </a:lnTo>
                  <a:lnTo>
                    <a:pt x="152" y="308"/>
                  </a:lnTo>
                  <a:lnTo>
                    <a:pt x="152" y="308"/>
                  </a:lnTo>
                  <a:lnTo>
                    <a:pt x="152" y="311"/>
                  </a:lnTo>
                  <a:lnTo>
                    <a:pt x="152" y="315"/>
                  </a:lnTo>
                  <a:lnTo>
                    <a:pt x="156" y="315"/>
                  </a:lnTo>
                  <a:lnTo>
                    <a:pt x="156" y="319"/>
                  </a:lnTo>
                  <a:lnTo>
                    <a:pt x="156" y="319"/>
                  </a:lnTo>
                  <a:lnTo>
                    <a:pt x="156" y="322"/>
                  </a:lnTo>
                  <a:lnTo>
                    <a:pt x="156" y="322"/>
                  </a:lnTo>
                  <a:lnTo>
                    <a:pt x="152" y="326"/>
                  </a:lnTo>
                  <a:lnTo>
                    <a:pt x="152" y="326"/>
                  </a:lnTo>
                  <a:lnTo>
                    <a:pt x="145" y="330"/>
                  </a:lnTo>
                  <a:lnTo>
                    <a:pt x="137" y="330"/>
                  </a:lnTo>
                  <a:lnTo>
                    <a:pt x="130" y="330"/>
                  </a:lnTo>
                  <a:lnTo>
                    <a:pt x="126" y="326"/>
                  </a:lnTo>
                  <a:lnTo>
                    <a:pt x="119" y="322"/>
                  </a:lnTo>
                  <a:lnTo>
                    <a:pt x="115" y="322"/>
                  </a:lnTo>
                  <a:lnTo>
                    <a:pt x="115" y="322"/>
                  </a:lnTo>
                  <a:lnTo>
                    <a:pt x="115" y="322"/>
                  </a:lnTo>
                  <a:lnTo>
                    <a:pt x="115" y="322"/>
                  </a:lnTo>
                  <a:lnTo>
                    <a:pt x="112" y="326"/>
                  </a:lnTo>
                  <a:lnTo>
                    <a:pt x="112" y="330"/>
                  </a:lnTo>
                  <a:lnTo>
                    <a:pt x="115" y="334"/>
                  </a:lnTo>
                  <a:lnTo>
                    <a:pt x="115" y="337"/>
                  </a:lnTo>
                  <a:lnTo>
                    <a:pt x="115" y="345"/>
                  </a:lnTo>
                  <a:lnTo>
                    <a:pt x="115" y="348"/>
                  </a:lnTo>
                  <a:lnTo>
                    <a:pt x="119" y="348"/>
                  </a:lnTo>
                  <a:lnTo>
                    <a:pt x="126" y="348"/>
                  </a:lnTo>
                  <a:lnTo>
                    <a:pt x="126" y="348"/>
                  </a:lnTo>
                  <a:lnTo>
                    <a:pt x="126" y="352"/>
                  </a:lnTo>
                  <a:lnTo>
                    <a:pt x="123" y="352"/>
                  </a:lnTo>
                  <a:lnTo>
                    <a:pt x="126" y="352"/>
                  </a:lnTo>
                  <a:lnTo>
                    <a:pt x="130" y="352"/>
                  </a:lnTo>
                  <a:lnTo>
                    <a:pt x="130" y="352"/>
                  </a:lnTo>
                  <a:lnTo>
                    <a:pt x="130" y="348"/>
                  </a:lnTo>
                  <a:lnTo>
                    <a:pt x="126" y="348"/>
                  </a:lnTo>
                  <a:lnTo>
                    <a:pt x="130" y="348"/>
                  </a:lnTo>
                  <a:lnTo>
                    <a:pt x="130" y="348"/>
                  </a:lnTo>
                  <a:lnTo>
                    <a:pt x="134" y="345"/>
                  </a:lnTo>
                  <a:lnTo>
                    <a:pt x="137" y="345"/>
                  </a:lnTo>
                  <a:lnTo>
                    <a:pt x="141" y="348"/>
                  </a:lnTo>
                  <a:lnTo>
                    <a:pt x="137" y="352"/>
                  </a:lnTo>
                  <a:lnTo>
                    <a:pt x="137" y="352"/>
                  </a:lnTo>
                  <a:lnTo>
                    <a:pt x="141" y="356"/>
                  </a:lnTo>
                  <a:lnTo>
                    <a:pt x="141" y="359"/>
                  </a:lnTo>
                  <a:lnTo>
                    <a:pt x="141" y="359"/>
                  </a:lnTo>
                  <a:lnTo>
                    <a:pt x="134" y="363"/>
                  </a:lnTo>
                  <a:lnTo>
                    <a:pt x="130" y="363"/>
                  </a:lnTo>
                  <a:lnTo>
                    <a:pt x="130" y="359"/>
                  </a:lnTo>
                  <a:lnTo>
                    <a:pt x="130" y="359"/>
                  </a:lnTo>
                  <a:lnTo>
                    <a:pt x="130" y="359"/>
                  </a:lnTo>
                  <a:lnTo>
                    <a:pt x="126" y="356"/>
                  </a:lnTo>
                  <a:lnTo>
                    <a:pt x="123" y="356"/>
                  </a:lnTo>
                  <a:lnTo>
                    <a:pt x="119" y="359"/>
                  </a:lnTo>
                  <a:lnTo>
                    <a:pt x="119" y="359"/>
                  </a:lnTo>
                  <a:lnTo>
                    <a:pt x="119" y="363"/>
                  </a:lnTo>
                  <a:lnTo>
                    <a:pt x="123" y="363"/>
                  </a:lnTo>
                  <a:lnTo>
                    <a:pt x="130" y="363"/>
                  </a:lnTo>
                  <a:lnTo>
                    <a:pt x="130" y="367"/>
                  </a:lnTo>
                  <a:lnTo>
                    <a:pt x="126" y="371"/>
                  </a:lnTo>
                  <a:lnTo>
                    <a:pt x="119" y="371"/>
                  </a:lnTo>
                  <a:lnTo>
                    <a:pt x="119" y="374"/>
                  </a:lnTo>
                  <a:lnTo>
                    <a:pt x="119" y="374"/>
                  </a:lnTo>
                  <a:lnTo>
                    <a:pt x="119" y="378"/>
                  </a:lnTo>
                  <a:lnTo>
                    <a:pt x="115" y="378"/>
                  </a:lnTo>
                  <a:lnTo>
                    <a:pt x="115" y="382"/>
                  </a:lnTo>
                  <a:lnTo>
                    <a:pt x="119" y="385"/>
                  </a:lnTo>
                  <a:lnTo>
                    <a:pt x="119" y="385"/>
                  </a:lnTo>
                  <a:lnTo>
                    <a:pt x="119" y="389"/>
                  </a:lnTo>
                  <a:lnTo>
                    <a:pt x="123" y="393"/>
                  </a:lnTo>
                  <a:lnTo>
                    <a:pt x="123" y="393"/>
                  </a:lnTo>
                  <a:lnTo>
                    <a:pt x="119" y="397"/>
                  </a:lnTo>
                  <a:lnTo>
                    <a:pt x="119" y="397"/>
                  </a:lnTo>
                  <a:lnTo>
                    <a:pt x="115" y="400"/>
                  </a:lnTo>
                  <a:lnTo>
                    <a:pt x="115" y="400"/>
                  </a:lnTo>
                  <a:lnTo>
                    <a:pt x="115" y="404"/>
                  </a:lnTo>
                  <a:lnTo>
                    <a:pt x="119" y="404"/>
                  </a:lnTo>
                  <a:lnTo>
                    <a:pt x="119" y="404"/>
                  </a:lnTo>
                  <a:lnTo>
                    <a:pt x="119" y="408"/>
                  </a:lnTo>
                  <a:lnTo>
                    <a:pt x="115" y="408"/>
                  </a:lnTo>
                  <a:lnTo>
                    <a:pt x="112" y="408"/>
                  </a:lnTo>
                  <a:lnTo>
                    <a:pt x="108" y="408"/>
                  </a:lnTo>
                  <a:lnTo>
                    <a:pt x="104" y="411"/>
                  </a:lnTo>
                  <a:lnTo>
                    <a:pt x="100" y="411"/>
                  </a:lnTo>
                  <a:lnTo>
                    <a:pt x="97" y="415"/>
                  </a:lnTo>
                  <a:lnTo>
                    <a:pt x="93" y="415"/>
                  </a:lnTo>
                  <a:lnTo>
                    <a:pt x="93" y="419"/>
                  </a:lnTo>
                  <a:lnTo>
                    <a:pt x="93" y="419"/>
                  </a:lnTo>
                  <a:lnTo>
                    <a:pt x="89" y="423"/>
                  </a:lnTo>
                  <a:lnTo>
                    <a:pt x="89" y="426"/>
                  </a:lnTo>
                  <a:lnTo>
                    <a:pt x="89" y="426"/>
                  </a:lnTo>
                  <a:lnTo>
                    <a:pt x="89" y="430"/>
                  </a:lnTo>
                  <a:lnTo>
                    <a:pt x="93" y="434"/>
                  </a:lnTo>
                  <a:lnTo>
                    <a:pt x="97" y="437"/>
                  </a:lnTo>
                  <a:lnTo>
                    <a:pt x="100" y="437"/>
                  </a:lnTo>
                  <a:lnTo>
                    <a:pt x="104" y="441"/>
                  </a:lnTo>
                  <a:lnTo>
                    <a:pt x="112" y="449"/>
                  </a:lnTo>
                  <a:lnTo>
                    <a:pt x="115" y="449"/>
                  </a:lnTo>
                  <a:lnTo>
                    <a:pt x="119" y="449"/>
                  </a:lnTo>
                  <a:lnTo>
                    <a:pt x="119" y="445"/>
                  </a:lnTo>
                  <a:lnTo>
                    <a:pt x="123" y="449"/>
                  </a:lnTo>
                  <a:lnTo>
                    <a:pt x="123" y="449"/>
                  </a:lnTo>
                  <a:lnTo>
                    <a:pt x="123" y="449"/>
                  </a:lnTo>
                  <a:lnTo>
                    <a:pt x="123" y="452"/>
                  </a:lnTo>
                  <a:lnTo>
                    <a:pt x="123" y="456"/>
                  </a:lnTo>
                  <a:lnTo>
                    <a:pt x="123" y="456"/>
                  </a:lnTo>
                  <a:lnTo>
                    <a:pt x="123" y="460"/>
                  </a:lnTo>
                  <a:lnTo>
                    <a:pt x="123" y="460"/>
                  </a:lnTo>
                  <a:lnTo>
                    <a:pt x="126" y="463"/>
                  </a:lnTo>
                  <a:lnTo>
                    <a:pt x="123" y="463"/>
                  </a:lnTo>
                  <a:lnTo>
                    <a:pt x="123" y="467"/>
                  </a:lnTo>
                  <a:lnTo>
                    <a:pt x="126" y="467"/>
                  </a:lnTo>
                  <a:lnTo>
                    <a:pt x="123" y="471"/>
                  </a:lnTo>
                  <a:lnTo>
                    <a:pt x="119" y="471"/>
                  </a:lnTo>
                  <a:lnTo>
                    <a:pt x="119" y="474"/>
                  </a:lnTo>
                  <a:lnTo>
                    <a:pt x="119" y="474"/>
                  </a:lnTo>
                  <a:lnTo>
                    <a:pt x="115" y="478"/>
                  </a:lnTo>
                  <a:lnTo>
                    <a:pt x="115" y="478"/>
                  </a:lnTo>
                  <a:lnTo>
                    <a:pt x="112" y="482"/>
                  </a:lnTo>
                  <a:lnTo>
                    <a:pt x="108" y="482"/>
                  </a:lnTo>
                  <a:lnTo>
                    <a:pt x="108" y="486"/>
                  </a:lnTo>
                  <a:lnTo>
                    <a:pt x="104" y="489"/>
                  </a:lnTo>
                  <a:lnTo>
                    <a:pt x="100" y="493"/>
                  </a:lnTo>
                  <a:lnTo>
                    <a:pt x="100" y="493"/>
                  </a:lnTo>
                  <a:lnTo>
                    <a:pt x="104" y="493"/>
                  </a:lnTo>
                  <a:lnTo>
                    <a:pt x="104" y="493"/>
                  </a:lnTo>
                  <a:lnTo>
                    <a:pt x="108" y="497"/>
                  </a:lnTo>
                  <a:lnTo>
                    <a:pt x="104" y="500"/>
                  </a:lnTo>
                  <a:lnTo>
                    <a:pt x="104" y="504"/>
                  </a:lnTo>
                  <a:lnTo>
                    <a:pt x="100" y="508"/>
                  </a:lnTo>
                  <a:lnTo>
                    <a:pt x="97" y="508"/>
                  </a:lnTo>
                  <a:lnTo>
                    <a:pt x="97" y="508"/>
                  </a:lnTo>
                  <a:lnTo>
                    <a:pt x="93" y="504"/>
                  </a:lnTo>
                  <a:lnTo>
                    <a:pt x="93" y="504"/>
                  </a:lnTo>
                  <a:lnTo>
                    <a:pt x="93" y="508"/>
                  </a:lnTo>
                  <a:lnTo>
                    <a:pt x="93" y="508"/>
                  </a:lnTo>
                  <a:lnTo>
                    <a:pt x="93" y="512"/>
                  </a:lnTo>
                  <a:lnTo>
                    <a:pt x="93" y="512"/>
                  </a:lnTo>
                  <a:lnTo>
                    <a:pt x="89" y="515"/>
                  </a:lnTo>
                  <a:lnTo>
                    <a:pt x="86" y="519"/>
                  </a:lnTo>
                  <a:lnTo>
                    <a:pt x="89" y="526"/>
                  </a:lnTo>
                  <a:lnTo>
                    <a:pt x="89" y="530"/>
                  </a:lnTo>
                  <a:lnTo>
                    <a:pt x="93" y="538"/>
                  </a:lnTo>
                  <a:lnTo>
                    <a:pt x="93" y="538"/>
                  </a:lnTo>
                  <a:lnTo>
                    <a:pt x="93" y="538"/>
                  </a:lnTo>
                  <a:lnTo>
                    <a:pt x="93" y="541"/>
                  </a:lnTo>
                  <a:lnTo>
                    <a:pt x="93" y="541"/>
                  </a:lnTo>
                  <a:lnTo>
                    <a:pt x="93" y="545"/>
                  </a:lnTo>
                  <a:lnTo>
                    <a:pt x="97" y="545"/>
                  </a:lnTo>
                  <a:lnTo>
                    <a:pt x="97" y="545"/>
                  </a:lnTo>
                  <a:lnTo>
                    <a:pt x="100" y="549"/>
                  </a:lnTo>
                  <a:lnTo>
                    <a:pt x="104" y="552"/>
                  </a:lnTo>
                  <a:lnTo>
                    <a:pt x="108" y="552"/>
                  </a:lnTo>
                  <a:lnTo>
                    <a:pt x="108" y="556"/>
                  </a:lnTo>
                  <a:lnTo>
                    <a:pt x="108" y="556"/>
                  </a:lnTo>
                  <a:lnTo>
                    <a:pt x="104" y="556"/>
                  </a:lnTo>
                  <a:lnTo>
                    <a:pt x="97" y="552"/>
                  </a:lnTo>
                  <a:lnTo>
                    <a:pt x="93" y="552"/>
                  </a:lnTo>
                  <a:lnTo>
                    <a:pt x="93" y="549"/>
                  </a:lnTo>
                  <a:lnTo>
                    <a:pt x="71" y="549"/>
                  </a:lnTo>
                  <a:lnTo>
                    <a:pt x="60" y="552"/>
                  </a:lnTo>
                  <a:lnTo>
                    <a:pt x="56" y="549"/>
                  </a:lnTo>
                  <a:lnTo>
                    <a:pt x="49" y="549"/>
                  </a:lnTo>
                  <a:lnTo>
                    <a:pt x="49" y="545"/>
                  </a:lnTo>
                  <a:lnTo>
                    <a:pt x="45" y="538"/>
                  </a:lnTo>
                  <a:lnTo>
                    <a:pt x="41" y="534"/>
                  </a:lnTo>
                  <a:lnTo>
                    <a:pt x="41" y="526"/>
                  </a:lnTo>
                  <a:lnTo>
                    <a:pt x="41" y="523"/>
                  </a:lnTo>
                  <a:lnTo>
                    <a:pt x="38" y="523"/>
                  </a:lnTo>
                  <a:lnTo>
                    <a:pt x="34" y="526"/>
                  </a:lnTo>
                  <a:lnTo>
                    <a:pt x="30" y="526"/>
                  </a:lnTo>
                  <a:lnTo>
                    <a:pt x="26" y="526"/>
                  </a:lnTo>
                  <a:lnTo>
                    <a:pt x="19" y="515"/>
                  </a:lnTo>
                  <a:lnTo>
                    <a:pt x="19" y="512"/>
                  </a:lnTo>
                  <a:lnTo>
                    <a:pt x="19" y="497"/>
                  </a:lnTo>
                  <a:lnTo>
                    <a:pt x="23" y="493"/>
                  </a:lnTo>
                  <a:lnTo>
                    <a:pt x="30" y="486"/>
                  </a:lnTo>
                  <a:lnTo>
                    <a:pt x="30" y="478"/>
                  </a:lnTo>
                  <a:lnTo>
                    <a:pt x="30" y="471"/>
                  </a:lnTo>
                  <a:lnTo>
                    <a:pt x="26" y="467"/>
                  </a:lnTo>
                  <a:lnTo>
                    <a:pt x="30" y="460"/>
                  </a:lnTo>
                  <a:lnTo>
                    <a:pt x="30" y="456"/>
                  </a:lnTo>
                  <a:lnTo>
                    <a:pt x="30" y="449"/>
                  </a:lnTo>
                  <a:lnTo>
                    <a:pt x="30" y="445"/>
                  </a:lnTo>
                  <a:lnTo>
                    <a:pt x="30" y="441"/>
                  </a:lnTo>
                  <a:lnTo>
                    <a:pt x="30" y="437"/>
                  </a:lnTo>
                  <a:lnTo>
                    <a:pt x="30" y="426"/>
                  </a:lnTo>
                  <a:lnTo>
                    <a:pt x="26" y="423"/>
                  </a:lnTo>
                  <a:lnTo>
                    <a:pt x="26" y="423"/>
                  </a:lnTo>
                  <a:lnTo>
                    <a:pt x="30" y="419"/>
                  </a:lnTo>
                  <a:lnTo>
                    <a:pt x="30" y="415"/>
                  </a:lnTo>
                  <a:lnTo>
                    <a:pt x="26" y="408"/>
                  </a:lnTo>
                  <a:lnTo>
                    <a:pt x="23" y="404"/>
                  </a:lnTo>
                  <a:lnTo>
                    <a:pt x="19" y="404"/>
                  </a:lnTo>
                  <a:lnTo>
                    <a:pt x="19" y="408"/>
                  </a:lnTo>
                  <a:lnTo>
                    <a:pt x="15" y="404"/>
                  </a:lnTo>
                  <a:lnTo>
                    <a:pt x="15" y="400"/>
                  </a:lnTo>
                  <a:lnTo>
                    <a:pt x="23" y="400"/>
                  </a:lnTo>
                  <a:lnTo>
                    <a:pt x="26" y="397"/>
                  </a:lnTo>
                  <a:lnTo>
                    <a:pt x="26" y="393"/>
                  </a:lnTo>
                  <a:lnTo>
                    <a:pt x="26" y="393"/>
                  </a:lnTo>
                  <a:lnTo>
                    <a:pt x="23" y="397"/>
                  </a:lnTo>
                  <a:lnTo>
                    <a:pt x="19" y="397"/>
                  </a:lnTo>
                  <a:lnTo>
                    <a:pt x="19" y="389"/>
                  </a:lnTo>
                  <a:lnTo>
                    <a:pt x="15" y="382"/>
                  </a:lnTo>
                  <a:lnTo>
                    <a:pt x="15" y="378"/>
                  </a:lnTo>
                  <a:lnTo>
                    <a:pt x="15" y="374"/>
                  </a:lnTo>
                  <a:lnTo>
                    <a:pt x="12" y="371"/>
                  </a:lnTo>
                  <a:lnTo>
                    <a:pt x="8" y="367"/>
                  </a:lnTo>
                  <a:lnTo>
                    <a:pt x="8" y="356"/>
                  </a:lnTo>
                  <a:lnTo>
                    <a:pt x="12" y="352"/>
                  </a:lnTo>
                  <a:lnTo>
                    <a:pt x="12" y="348"/>
                  </a:lnTo>
                  <a:lnTo>
                    <a:pt x="12" y="345"/>
                  </a:lnTo>
                  <a:lnTo>
                    <a:pt x="8" y="345"/>
                  </a:lnTo>
                  <a:lnTo>
                    <a:pt x="8" y="337"/>
                  </a:lnTo>
                  <a:lnTo>
                    <a:pt x="4" y="330"/>
                  </a:lnTo>
                  <a:lnTo>
                    <a:pt x="8" y="319"/>
                  </a:lnTo>
                  <a:lnTo>
                    <a:pt x="4" y="311"/>
                  </a:lnTo>
                  <a:lnTo>
                    <a:pt x="4" y="308"/>
                  </a:lnTo>
                  <a:lnTo>
                    <a:pt x="8" y="300"/>
                  </a:lnTo>
                  <a:lnTo>
                    <a:pt x="12" y="293"/>
                  </a:lnTo>
                  <a:lnTo>
                    <a:pt x="15" y="289"/>
                  </a:lnTo>
                  <a:lnTo>
                    <a:pt x="15" y="289"/>
                  </a:lnTo>
                  <a:lnTo>
                    <a:pt x="8" y="270"/>
                  </a:lnTo>
                  <a:lnTo>
                    <a:pt x="8" y="263"/>
                  </a:lnTo>
                  <a:lnTo>
                    <a:pt x="8" y="259"/>
                  </a:lnTo>
                  <a:lnTo>
                    <a:pt x="8" y="248"/>
                  </a:lnTo>
                  <a:lnTo>
                    <a:pt x="12" y="244"/>
                  </a:lnTo>
                  <a:lnTo>
                    <a:pt x="15" y="241"/>
                  </a:lnTo>
                  <a:lnTo>
                    <a:pt x="15" y="233"/>
                  </a:lnTo>
                  <a:lnTo>
                    <a:pt x="12" y="230"/>
                  </a:lnTo>
                  <a:lnTo>
                    <a:pt x="8" y="226"/>
                  </a:lnTo>
                  <a:lnTo>
                    <a:pt x="12" y="222"/>
                  </a:lnTo>
                  <a:lnTo>
                    <a:pt x="12" y="219"/>
                  </a:lnTo>
                  <a:lnTo>
                    <a:pt x="15" y="211"/>
                  </a:lnTo>
                  <a:lnTo>
                    <a:pt x="19" y="211"/>
                  </a:lnTo>
                  <a:lnTo>
                    <a:pt x="19" y="204"/>
                  </a:lnTo>
                  <a:lnTo>
                    <a:pt x="15" y="193"/>
                  </a:lnTo>
                  <a:lnTo>
                    <a:pt x="15" y="189"/>
                  </a:lnTo>
                  <a:lnTo>
                    <a:pt x="12" y="181"/>
                  </a:lnTo>
                  <a:lnTo>
                    <a:pt x="12" y="178"/>
                  </a:lnTo>
                  <a:lnTo>
                    <a:pt x="8" y="170"/>
                  </a:lnTo>
                  <a:lnTo>
                    <a:pt x="4" y="167"/>
                  </a:lnTo>
                  <a:lnTo>
                    <a:pt x="4" y="163"/>
                  </a:lnTo>
                  <a:lnTo>
                    <a:pt x="0" y="155"/>
                  </a:lnTo>
                  <a:lnTo>
                    <a:pt x="0" y="152"/>
                  </a:lnTo>
                  <a:lnTo>
                    <a:pt x="8" y="148"/>
                  </a:lnTo>
                  <a:lnTo>
                    <a:pt x="8" y="141"/>
                  </a:lnTo>
                  <a:lnTo>
                    <a:pt x="8" y="141"/>
                  </a:lnTo>
                  <a:lnTo>
                    <a:pt x="8" y="133"/>
                  </a:lnTo>
                  <a:lnTo>
                    <a:pt x="8" y="126"/>
                  </a:lnTo>
                  <a:lnTo>
                    <a:pt x="4" y="118"/>
                  </a:lnTo>
                  <a:lnTo>
                    <a:pt x="8" y="115"/>
                  </a:lnTo>
                  <a:lnTo>
                    <a:pt x="8" y="104"/>
                  </a:lnTo>
                  <a:lnTo>
                    <a:pt x="12" y="100"/>
                  </a:lnTo>
                  <a:lnTo>
                    <a:pt x="15" y="92"/>
                  </a:lnTo>
                  <a:lnTo>
                    <a:pt x="23" y="89"/>
                  </a:lnTo>
                  <a:lnTo>
                    <a:pt x="23" y="85"/>
                  </a:lnTo>
                  <a:lnTo>
                    <a:pt x="26" y="81"/>
                  </a:lnTo>
                  <a:lnTo>
                    <a:pt x="26" y="81"/>
                  </a:lnTo>
                  <a:lnTo>
                    <a:pt x="26" y="78"/>
                  </a:lnTo>
                  <a:lnTo>
                    <a:pt x="23" y="74"/>
                  </a:lnTo>
                  <a:lnTo>
                    <a:pt x="23" y="74"/>
                  </a:lnTo>
                  <a:lnTo>
                    <a:pt x="23" y="70"/>
                  </a:lnTo>
                  <a:lnTo>
                    <a:pt x="26" y="70"/>
                  </a:lnTo>
                  <a:lnTo>
                    <a:pt x="26" y="66"/>
                  </a:lnTo>
                  <a:lnTo>
                    <a:pt x="23" y="63"/>
                  </a:lnTo>
                  <a:lnTo>
                    <a:pt x="23" y="55"/>
                  </a:lnTo>
                  <a:lnTo>
                    <a:pt x="23" y="52"/>
                  </a:lnTo>
                  <a:lnTo>
                    <a:pt x="23" y="52"/>
                  </a:lnTo>
                  <a:lnTo>
                    <a:pt x="19" y="48"/>
                  </a:lnTo>
                  <a:lnTo>
                    <a:pt x="19" y="44"/>
                  </a:lnTo>
                  <a:lnTo>
                    <a:pt x="41" y="33"/>
                  </a:lnTo>
                  <a:lnTo>
                    <a:pt x="45" y="18"/>
                  </a:lnTo>
                  <a:lnTo>
                    <a:pt x="41" y="14"/>
                  </a:lnTo>
                  <a:lnTo>
                    <a:pt x="41" y="14"/>
                  </a:lnTo>
                  <a:close/>
                  <a:moveTo>
                    <a:pt x="178" y="608"/>
                  </a:moveTo>
                  <a:lnTo>
                    <a:pt x="178" y="608"/>
                  </a:lnTo>
                  <a:lnTo>
                    <a:pt x="182" y="608"/>
                  </a:lnTo>
                  <a:lnTo>
                    <a:pt x="186" y="608"/>
                  </a:lnTo>
                  <a:lnTo>
                    <a:pt x="189" y="604"/>
                  </a:lnTo>
                  <a:lnTo>
                    <a:pt x="186" y="604"/>
                  </a:lnTo>
                  <a:lnTo>
                    <a:pt x="182" y="604"/>
                  </a:lnTo>
                  <a:lnTo>
                    <a:pt x="178" y="608"/>
                  </a:lnTo>
                  <a:lnTo>
                    <a:pt x="178" y="608"/>
                  </a:lnTo>
                  <a:lnTo>
                    <a:pt x="178" y="608"/>
                  </a:lnTo>
                  <a:close/>
                  <a:moveTo>
                    <a:pt x="104" y="560"/>
                  </a:moveTo>
                  <a:lnTo>
                    <a:pt x="104" y="560"/>
                  </a:lnTo>
                  <a:lnTo>
                    <a:pt x="108" y="564"/>
                  </a:lnTo>
                  <a:lnTo>
                    <a:pt x="112" y="567"/>
                  </a:lnTo>
                  <a:lnTo>
                    <a:pt x="112" y="575"/>
                  </a:lnTo>
                  <a:lnTo>
                    <a:pt x="112" y="575"/>
                  </a:lnTo>
                  <a:lnTo>
                    <a:pt x="108" y="575"/>
                  </a:lnTo>
                  <a:lnTo>
                    <a:pt x="108" y="578"/>
                  </a:lnTo>
                  <a:lnTo>
                    <a:pt x="104" y="560"/>
                  </a:lnTo>
                  <a:lnTo>
                    <a:pt x="104" y="560"/>
                  </a:lnTo>
                  <a:close/>
                  <a:moveTo>
                    <a:pt x="108" y="578"/>
                  </a:moveTo>
                  <a:lnTo>
                    <a:pt x="112" y="578"/>
                  </a:lnTo>
                  <a:lnTo>
                    <a:pt x="115" y="578"/>
                  </a:lnTo>
                  <a:lnTo>
                    <a:pt x="119" y="582"/>
                  </a:lnTo>
                  <a:lnTo>
                    <a:pt x="119" y="586"/>
                  </a:lnTo>
                  <a:lnTo>
                    <a:pt x="123" y="586"/>
                  </a:lnTo>
                  <a:lnTo>
                    <a:pt x="126" y="589"/>
                  </a:lnTo>
                  <a:lnTo>
                    <a:pt x="126" y="593"/>
                  </a:lnTo>
                  <a:lnTo>
                    <a:pt x="130" y="593"/>
                  </a:lnTo>
                  <a:lnTo>
                    <a:pt x="145" y="597"/>
                  </a:lnTo>
                  <a:lnTo>
                    <a:pt x="145" y="601"/>
                  </a:lnTo>
                  <a:lnTo>
                    <a:pt x="149" y="601"/>
                  </a:lnTo>
                  <a:lnTo>
                    <a:pt x="156" y="604"/>
                  </a:lnTo>
                  <a:lnTo>
                    <a:pt x="160" y="604"/>
                  </a:lnTo>
                  <a:lnTo>
                    <a:pt x="163" y="604"/>
                  </a:lnTo>
                  <a:lnTo>
                    <a:pt x="167" y="604"/>
                  </a:lnTo>
                  <a:lnTo>
                    <a:pt x="167" y="608"/>
                  </a:lnTo>
                  <a:lnTo>
                    <a:pt x="163" y="608"/>
                  </a:lnTo>
                  <a:lnTo>
                    <a:pt x="163" y="608"/>
                  </a:lnTo>
                  <a:lnTo>
                    <a:pt x="160" y="608"/>
                  </a:lnTo>
                  <a:lnTo>
                    <a:pt x="156" y="612"/>
                  </a:lnTo>
                  <a:lnTo>
                    <a:pt x="156" y="615"/>
                  </a:lnTo>
                  <a:lnTo>
                    <a:pt x="152" y="615"/>
                  </a:lnTo>
                  <a:lnTo>
                    <a:pt x="149" y="615"/>
                  </a:lnTo>
                  <a:lnTo>
                    <a:pt x="145" y="612"/>
                  </a:lnTo>
                  <a:lnTo>
                    <a:pt x="137" y="612"/>
                  </a:lnTo>
                  <a:lnTo>
                    <a:pt x="130" y="612"/>
                  </a:lnTo>
                  <a:lnTo>
                    <a:pt x="126" y="612"/>
                  </a:lnTo>
                  <a:lnTo>
                    <a:pt x="119" y="612"/>
                  </a:lnTo>
                  <a:lnTo>
                    <a:pt x="119" y="612"/>
                  </a:lnTo>
                  <a:lnTo>
                    <a:pt x="115" y="608"/>
                  </a:lnTo>
                  <a:lnTo>
                    <a:pt x="123" y="608"/>
                  </a:lnTo>
                  <a:lnTo>
                    <a:pt x="130" y="604"/>
                  </a:lnTo>
                  <a:lnTo>
                    <a:pt x="130" y="604"/>
                  </a:lnTo>
                  <a:lnTo>
                    <a:pt x="130" y="604"/>
                  </a:lnTo>
                  <a:lnTo>
                    <a:pt x="126" y="604"/>
                  </a:lnTo>
                  <a:lnTo>
                    <a:pt x="123" y="604"/>
                  </a:lnTo>
                  <a:lnTo>
                    <a:pt x="115" y="604"/>
                  </a:lnTo>
                  <a:lnTo>
                    <a:pt x="115" y="604"/>
                  </a:lnTo>
                  <a:lnTo>
                    <a:pt x="108" y="578"/>
                  </a:lnTo>
                  <a:close/>
                </a:path>
              </a:pathLst>
            </a:custGeom>
            <a:grpFill/>
            <a:ln>
              <a:noFill/>
            </a:ln>
          </p:spPr>
          <p:txBody>
            <a:bodyPr vert="horz" wrap="square" lIns="91440" tIns="45720" rIns="91440" bIns="45720" numCol="1" anchor="t" anchorCtr="0" compatLnSpc="1"/>
            <a:lstStyle/>
            <a:p>
              <a:endParaRPr lang="en-US"/>
            </a:p>
          </p:txBody>
        </p:sp>
        <p:sp>
          <p:nvSpPr>
            <p:cNvPr id="191" name="Freeform 189">
              <a:extLst>
                <a:ext uri="{FF2B5EF4-FFF2-40B4-BE49-F238E27FC236}">
                  <a16:creationId xmlns="" xmlns:a16="http://schemas.microsoft.com/office/drawing/2014/main" id="{390540A5-285F-4B00-ADBA-F0CB104AF0C1}"/>
                </a:ext>
              </a:extLst>
            </p:cNvPr>
            <p:cNvSpPr>
              <a:spLocks noEditPoints="1"/>
            </p:cNvSpPr>
            <p:nvPr/>
          </p:nvSpPr>
          <p:spPr bwMode="auto">
            <a:xfrm>
              <a:off x="2810821" y="3524646"/>
              <a:ext cx="234167" cy="907075"/>
            </a:xfrm>
            <a:custGeom>
              <a:avLst/>
              <a:gdLst>
                <a:gd name="T0" fmla="*/ 33 w 49"/>
                <a:gd name="T1" fmla="*/ 183 h 190"/>
                <a:gd name="T2" fmla="*/ 33 w 49"/>
                <a:gd name="T3" fmla="*/ 185 h 190"/>
                <a:gd name="T4" fmla="*/ 40 w 49"/>
                <a:gd name="T5" fmla="*/ 185 h 190"/>
                <a:gd name="T6" fmla="*/ 33 w 49"/>
                <a:gd name="T7" fmla="*/ 177 h 190"/>
                <a:gd name="T8" fmla="*/ 39 w 49"/>
                <a:gd name="T9" fmla="*/ 175 h 190"/>
                <a:gd name="T10" fmla="*/ 15 w 49"/>
                <a:gd name="T11" fmla="*/ 157 h 190"/>
                <a:gd name="T12" fmla="*/ 15 w 49"/>
                <a:gd name="T13" fmla="*/ 129 h 190"/>
                <a:gd name="T14" fmla="*/ 11 w 49"/>
                <a:gd name="T15" fmla="*/ 108 h 190"/>
                <a:gd name="T16" fmla="*/ 15 w 49"/>
                <a:gd name="T17" fmla="*/ 74 h 190"/>
                <a:gd name="T18" fmla="*/ 16 w 49"/>
                <a:gd name="T19" fmla="*/ 42 h 190"/>
                <a:gd name="T20" fmla="*/ 16 w 49"/>
                <a:gd name="T21" fmla="*/ 15 h 190"/>
                <a:gd name="T22" fmla="*/ 7 w 49"/>
                <a:gd name="T23" fmla="*/ 3 h 190"/>
                <a:gd name="T24" fmla="*/ 5 w 49"/>
                <a:gd name="T25" fmla="*/ 25 h 190"/>
                <a:gd name="T26" fmla="*/ 5 w 49"/>
                <a:gd name="T27" fmla="*/ 47 h 190"/>
                <a:gd name="T28" fmla="*/ 6 w 49"/>
                <a:gd name="T29" fmla="*/ 67 h 190"/>
                <a:gd name="T30" fmla="*/ 4 w 49"/>
                <a:gd name="T31" fmla="*/ 82 h 190"/>
                <a:gd name="T32" fmla="*/ 2 w 49"/>
                <a:gd name="T33" fmla="*/ 94 h 190"/>
                <a:gd name="T34" fmla="*/ 3 w 49"/>
                <a:gd name="T35" fmla="*/ 109 h 190"/>
                <a:gd name="T36" fmla="*/ 10 w 49"/>
                <a:gd name="T37" fmla="*/ 116 h 190"/>
                <a:gd name="T38" fmla="*/ 9 w 49"/>
                <a:gd name="T39" fmla="*/ 125 h 190"/>
                <a:gd name="T40" fmla="*/ 9 w 49"/>
                <a:gd name="T41" fmla="*/ 138 h 190"/>
                <a:gd name="T42" fmla="*/ 3 w 49"/>
                <a:gd name="T43" fmla="*/ 135 h 190"/>
                <a:gd name="T44" fmla="*/ 6 w 49"/>
                <a:gd name="T45" fmla="*/ 139 h 190"/>
                <a:gd name="T46" fmla="*/ 10 w 49"/>
                <a:gd name="T47" fmla="*/ 144 h 190"/>
                <a:gd name="T48" fmla="*/ 10 w 49"/>
                <a:gd name="T49" fmla="*/ 150 h 190"/>
                <a:gd name="T50" fmla="*/ 11 w 49"/>
                <a:gd name="T51" fmla="*/ 157 h 190"/>
                <a:gd name="T52" fmla="*/ 15 w 49"/>
                <a:gd name="T53" fmla="*/ 165 h 190"/>
                <a:gd name="T54" fmla="*/ 20 w 49"/>
                <a:gd name="T55" fmla="*/ 167 h 190"/>
                <a:gd name="T56" fmla="*/ 21 w 49"/>
                <a:gd name="T57" fmla="*/ 170 h 190"/>
                <a:gd name="T58" fmla="*/ 19 w 49"/>
                <a:gd name="T59" fmla="*/ 172 h 190"/>
                <a:gd name="T60" fmla="*/ 23 w 49"/>
                <a:gd name="T61" fmla="*/ 171 h 190"/>
                <a:gd name="T62" fmla="*/ 21 w 49"/>
                <a:gd name="T63" fmla="*/ 175 h 190"/>
                <a:gd name="T64" fmla="*/ 28 w 49"/>
                <a:gd name="T65" fmla="*/ 173 h 190"/>
                <a:gd name="T66" fmla="*/ 29 w 49"/>
                <a:gd name="T67" fmla="*/ 179 h 190"/>
                <a:gd name="T68" fmla="*/ 38 w 49"/>
                <a:gd name="T69" fmla="*/ 169 h 190"/>
                <a:gd name="T70" fmla="*/ 3 w 49"/>
                <a:gd name="T71" fmla="*/ 117 h 190"/>
                <a:gd name="T72" fmla="*/ 8 w 49"/>
                <a:gd name="T73" fmla="*/ 115 h 190"/>
                <a:gd name="T74" fmla="*/ 7 w 49"/>
                <a:gd name="T75" fmla="*/ 124 h 190"/>
                <a:gd name="T76" fmla="*/ 3 w 49"/>
                <a:gd name="T77" fmla="*/ 128 h 190"/>
                <a:gd name="T78" fmla="*/ 4 w 49"/>
                <a:gd name="T79" fmla="*/ 128 h 190"/>
                <a:gd name="T80" fmla="*/ 9 w 49"/>
                <a:gd name="T81" fmla="*/ 126 h 190"/>
                <a:gd name="T82" fmla="*/ 5 w 49"/>
                <a:gd name="T83" fmla="*/ 130 h 190"/>
                <a:gd name="T84" fmla="*/ 7 w 49"/>
                <a:gd name="T85" fmla="*/ 148 h 190"/>
                <a:gd name="T86" fmla="*/ 6 w 49"/>
                <a:gd name="T87" fmla="*/ 148 h 190"/>
                <a:gd name="T88" fmla="*/ 5 w 49"/>
                <a:gd name="T89" fmla="*/ 152 h 190"/>
                <a:gd name="T90" fmla="*/ 6 w 49"/>
                <a:gd name="T91" fmla="*/ 154 h 190"/>
                <a:gd name="T92" fmla="*/ 9 w 49"/>
                <a:gd name="T93" fmla="*/ 156 h 190"/>
                <a:gd name="T94" fmla="*/ 10 w 49"/>
                <a:gd name="T95" fmla="*/ 162 h 190"/>
                <a:gd name="T96" fmla="*/ 10 w 49"/>
                <a:gd name="T97" fmla="*/ 161 h 190"/>
                <a:gd name="T98" fmla="*/ 11 w 49"/>
                <a:gd name="T99" fmla="*/ 167 h 190"/>
                <a:gd name="T100" fmla="*/ 14 w 49"/>
                <a:gd name="T101" fmla="*/ 169 h 190"/>
                <a:gd name="T102" fmla="*/ 15 w 49"/>
                <a:gd name="T103" fmla="*/ 169 h 190"/>
                <a:gd name="T104" fmla="*/ 17 w 49"/>
                <a:gd name="T105" fmla="*/ 172 h 190"/>
                <a:gd name="T106" fmla="*/ 21 w 49"/>
                <a:gd name="T107" fmla="*/ 177 h 190"/>
                <a:gd name="T108" fmla="*/ 22 w 49"/>
                <a:gd name="T109" fmla="*/ 180 h 190"/>
                <a:gd name="T110" fmla="*/ 26 w 49"/>
                <a:gd name="T111" fmla="*/ 180 h 190"/>
                <a:gd name="T112" fmla="*/ 27 w 49"/>
                <a:gd name="T113" fmla="*/ 181 h 190"/>
                <a:gd name="T114" fmla="*/ 31 w 49"/>
                <a:gd name="T115" fmla="*/ 179 h 190"/>
                <a:gd name="T116" fmla="*/ 48 w 49"/>
                <a:gd name="T117" fmla="*/ 188 h 190"/>
                <a:gd name="T118" fmla="*/ 45 w 49"/>
                <a:gd name="T119" fmla="*/ 186 h 190"/>
                <a:gd name="T120" fmla="*/ 41 w 49"/>
                <a:gd name="T121" fmla="*/ 187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9" h="190">
                  <a:moveTo>
                    <a:pt x="42" y="184"/>
                  </a:moveTo>
                  <a:cubicBezTo>
                    <a:pt x="41" y="183"/>
                    <a:pt x="41" y="183"/>
                    <a:pt x="41" y="183"/>
                  </a:cubicBezTo>
                  <a:cubicBezTo>
                    <a:pt x="41" y="183"/>
                    <a:pt x="41" y="183"/>
                    <a:pt x="41" y="183"/>
                  </a:cubicBezTo>
                  <a:cubicBezTo>
                    <a:pt x="40" y="182"/>
                    <a:pt x="40" y="182"/>
                    <a:pt x="40" y="182"/>
                  </a:cubicBezTo>
                  <a:cubicBezTo>
                    <a:pt x="38" y="182"/>
                    <a:pt x="38" y="182"/>
                    <a:pt x="38" y="182"/>
                  </a:cubicBezTo>
                  <a:cubicBezTo>
                    <a:pt x="36" y="181"/>
                    <a:pt x="36" y="181"/>
                    <a:pt x="36" y="181"/>
                  </a:cubicBezTo>
                  <a:cubicBezTo>
                    <a:pt x="35" y="181"/>
                    <a:pt x="35" y="181"/>
                    <a:pt x="35" y="181"/>
                  </a:cubicBezTo>
                  <a:cubicBezTo>
                    <a:pt x="35" y="181"/>
                    <a:pt x="35" y="181"/>
                    <a:pt x="35" y="181"/>
                  </a:cubicBezTo>
                  <a:cubicBezTo>
                    <a:pt x="35" y="181"/>
                    <a:pt x="35" y="181"/>
                    <a:pt x="35" y="181"/>
                  </a:cubicBezTo>
                  <a:cubicBezTo>
                    <a:pt x="35" y="182"/>
                    <a:pt x="35" y="182"/>
                    <a:pt x="35" y="182"/>
                  </a:cubicBezTo>
                  <a:cubicBezTo>
                    <a:pt x="35" y="182"/>
                    <a:pt x="35" y="182"/>
                    <a:pt x="35" y="182"/>
                  </a:cubicBezTo>
                  <a:cubicBezTo>
                    <a:pt x="33" y="181"/>
                    <a:pt x="33" y="181"/>
                    <a:pt x="33" y="181"/>
                  </a:cubicBezTo>
                  <a:cubicBezTo>
                    <a:pt x="32" y="181"/>
                    <a:pt x="32" y="181"/>
                    <a:pt x="32" y="181"/>
                  </a:cubicBezTo>
                  <a:cubicBezTo>
                    <a:pt x="32" y="181"/>
                    <a:pt x="32" y="181"/>
                    <a:pt x="32" y="181"/>
                  </a:cubicBezTo>
                  <a:cubicBezTo>
                    <a:pt x="32" y="181"/>
                    <a:pt x="32" y="181"/>
                    <a:pt x="32" y="181"/>
                  </a:cubicBezTo>
                  <a:cubicBezTo>
                    <a:pt x="34" y="182"/>
                    <a:pt x="34" y="182"/>
                    <a:pt x="34" y="182"/>
                  </a:cubicBezTo>
                  <a:cubicBezTo>
                    <a:pt x="34" y="182"/>
                    <a:pt x="34" y="182"/>
                    <a:pt x="34" y="182"/>
                  </a:cubicBezTo>
                  <a:cubicBezTo>
                    <a:pt x="34" y="182"/>
                    <a:pt x="34" y="182"/>
                    <a:pt x="34" y="182"/>
                  </a:cubicBezTo>
                  <a:cubicBezTo>
                    <a:pt x="34" y="182"/>
                    <a:pt x="34" y="182"/>
                    <a:pt x="34" y="182"/>
                  </a:cubicBezTo>
                  <a:cubicBezTo>
                    <a:pt x="34" y="183"/>
                    <a:pt x="34" y="183"/>
                    <a:pt x="34" y="183"/>
                  </a:cubicBezTo>
                  <a:cubicBezTo>
                    <a:pt x="33" y="183"/>
                    <a:pt x="33" y="183"/>
                    <a:pt x="33" y="183"/>
                  </a:cubicBezTo>
                  <a:cubicBezTo>
                    <a:pt x="33" y="182"/>
                    <a:pt x="33" y="182"/>
                    <a:pt x="33" y="182"/>
                  </a:cubicBezTo>
                  <a:cubicBezTo>
                    <a:pt x="32" y="182"/>
                    <a:pt x="32" y="182"/>
                    <a:pt x="32" y="182"/>
                  </a:cubicBezTo>
                  <a:cubicBezTo>
                    <a:pt x="32" y="182"/>
                    <a:pt x="32" y="182"/>
                    <a:pt x="32" y="182"/>
                  </a:cubicBezTo>
                  <a:cubicBezTo>
                    <a:pt x="32" y="183"/>
                    <a:pt x="32" y="183"/>
                    <a:pt x="32" y="183"/>
                  </a:cubicBezTo>
                  <a:cubicBezTo>
                    <a:pt x="31" y="183"/>
                    <a:pt x="31" y="183"/>
                    <a:pt x="31" y="183"/>
                  </a:cubicBezTo>
                  <a:cubicBezTo>
                    <a:pt x="30" y="183"/>
                    <a:pt x="30" y="183"/>
                    <a:pt x="30" y="183"/>
                  </a:cubicBezTo>
                  <a:cubicBezTo>
                    <a:pt x="30" y="183"/>
                    <a:pt x="30" y="183"/>
                    <a:pt x="30" y="183"/>
                  </a:cubicBezTo>
                  <a:cubicBezTo>
                    <a:pt x="30" y="183"/>
                    <a:pt x="30" y="183"/>
                    <a:pt x="30" y="183"/>
                  </a:cubicBezTo>
                  <a:cubicBezTo>
                    <a:pt x="30" y="183"/>
                    <a:pt x="30" y="183"/>
                    <a:pt x="30" y="183"/>
                  </a:cubicBezTo>
                  <a:cubicBezTo>
                    <a:pt x="29" y="183"/>
                    <a:pt x="29" y="183"/>
                    <a:pt x="29" y="183"/>
                  </a:cubicBezTo>
                  <a:cubicBezTo>
                    <a:pt x="28" y="184"/>
                    <a:pt x="28" y="184"/>
                    <a:pt x="28" y="184"/>
                  </a:cubicBezTo>
                  <a:cubicBezTo>
                    <a:pt x="28" y="184"/>
                    <a:pt x="28" y="184"/>
                    <a:pt x="28" y="184"/>
                  </a:cubicBezTo>
                  <a:cubicBezTo>
                    <a:pt x="29" y="184"/>
                    <a:pt x="29" y="184"/>
                    <a:pt x="29" y="184"/>
                  </a:cubicBezTo>
                  <a:cubicBezTo>
                    <a:pt x="30" y="184"/>
                    <a:pt x="30" y="184"/>
                    <a:pt x="30" y="184"/>
                  </a:cubicBezTo>
                  <a:cubicBezTo>
                    <a:pt x="30" y="184"/>
                    <a:pt x="30" y="184"/>
                    <a:pt x="30" y="184"/>
                  </a:cubicBezTo>
                  <a:cubicBezTo>
                    <a:pt x="31" y="184"/>
                    <a:pt x="31" y="184"/>
                    <a:pt x="31" y="184"/>
                  </a:cubicBezTo>
                  <a:cubicBezTo>
                    <a:pt x="31" y="184"/>
                    <a:pt x="31" y="184"/>
                    <a:pt x="31" y="184"/>
                  </a:cubicBezTo>
                  <a:cubicBezTo>
                    <a:pt x="32" y="184"/>
                    <a:pt x="32" y="184"/>
                    <a:pt x="32" y="184"/>
                  </a:cubicBezTo>
                  <a:cubicBezTo>
                    <a:pt x="32" y="184"/>
                    <a:pt x="32" y="184"/>
                    <a:pt x="32" y="184"/>
                  </a:cubicBezTo>
                  <a:cubicBezTo>
                    <a:pt x="33" y="184"/>
                    <a:pt x="33" y="184"/>
                    <a:pt x="33" y="184"/>
                  </a:cubicBezTo>
                  <a:cubicBezTo>
                    <a:pt x="33" y="185"/>
                    <a:pt x="33" y="185"/>
                    <a:pt x="33" y="185"/>
                  </a:cubicBezTo>
                  <a:cubicBezTo>
                    <a:pt x="33" y="185"/>
                    <a:pt x="33" y="185"/>
                    <a:pt x="33" y="185"/>
                  </a:cubicBezTo>
                  <a:cubicBezTo>
                    <a:pt x="33" y="185"/>
                    <a:pt x="33" y="185"/>
                    <a:pt x="33" y="185"/>
                  </a:cubicBezTo>
                  <a:cubicBezTo>
                    <a:pt x="32" y="186"/>
                    <a:pt x="32" y="186"/>
                    <a:pt x="32" y="186"/>
                  </a:cubicBezTo>
                  <a:cubicBezTo>
                    <a:pt x="33" y="187"/>
                    <a:pt x="33" y="187"/>
                    <a:pt x="33" y="187"/>
                  </a:cubicBezTo>
                  <a:cubicBezTo>
                    <a:pt x="33" y="187"/>
                    <a:pt x="33" y="187"/>
                    <a:pt x="33" y="187"/>
                  </a:cubicBezTo>
                  <a:cubicBezTo>
                    <a:pt x="34" y="187"/>
                    <a:pt x="34" y="187"/>
                    <a:pt x="34" y="187"/>
                  </a:cubicBezTo>
                  <a:cubicBezTo>
                    <a:pt x="35" y="188"/>
                    <a:pt x="35" y="188"/>
                    <a:pt x="35" y="188"/>
                  </a:cubicBezTo>
                  <a:cubicBezTo>
                    <a:pt x="35" y="188"/>
                    <a:pt x="35" y="188"/>
                    <a:pt x="35" y="188"/>
                  </a:cubicBezTo>
                  <a:cubicBezTo>
                    <a:pt x="35" y="187"/>
                    <a:pt x="35" y="187"/>
                    <a:pt x="35" y="187"/>
                  </a:cubicBezTo>
                  <a:cubicBezTo>
                    <a:pt x="35" y="187"/>
                    <a:pt x="35" y="187"/>
                    <a:pt x="35" y="187"/>
                  </a:cubicBezTo>
                  <a:cubicBezTo>
                    <a:pt x="34" y="186"/>
                    <a:pt x="34" y="186"/>
                    <a:pt x="34" y="186"/>
                  </a:cubicBezTo>
                  <a:cubicBezTo>
                    <a:pt x="34" y="186"/>
                    <a:pt x="34" y="186"/>
                    <a:pt x="34" y="186"/>
                  </a:cubicBezTo>
                  <a:cubicBezTo>
                    <a:pt x="34" y="186"/>
                    <a:pt x="34" y="186"/>
                    <a:pt x="34" y="186"/>
                  </a:cubicBezTo>
                  <a:cubicBezTo>
                    <a:pt x="35" y="186"/>
                    <a:pt x="35" y="186"/>
                    <a:pt x="35" y="186"/>
                  </a:cubicBezTo>
                  <a:cubicBezTo>
                    <a:pt x="35" y="186"/>
                    <a:pt x="35" y="186"/>
                    <a:pt x="35" y="186"/>
                  </a:cubicBezTo>
                  <a:cubicBezTo>
                    <a:pt x="35" y="186"/>
                    <a:pt x="35" y="186"/>
                    <a:pt x="35" y="186"/>
                  </a:cubicBezTo>
                  <a:cubicBezTo>
                    <a:pt x="35" y="185"/>
                    <a:pt x="35" y="185"/>
                    <a:pt x="35" y="185"/>
                  </a:cubicBezTo>
                  <a:cubicBezTo>
                    <a:pt x="34" y="185"/>
                    <a:pt x="34" y="185"/>
                    <a:pt x="34" y="185"/>
                  </a:cubicBezTo>
                  <a:cubicBezTo>
                    <a:pt x="36" y="184"/>
                    <a:pt x="36" y="184"/>
                    <a:pt x="36" y="184"/>
                  </a:cubicBezTo>
                  <a:cubicBezTo>
                    <a:pt x="37" y="184"/>
                    <a:pt x="37" y="184"/>
                    <a:pt x="37" y="184"/>
                  </a:cubicBezTo>
                  <a:cubicBezTo>
                    <a:pt x="40" y="185"/>
                    <a:pt x="40" y="185"/>
                    <a:pt x="40" y="185"/>
                  </a:cubicBezTo>
                  <a:cubicBezTo>
                    <a:pt x="41" y="185"/>
                    <a:pt x="41" y="185"/>
                    <a:pt x="41" y="185"/>
                  </a:cubicBezTo>
                  <a:cubicBezTo>
                    <a:pt x="41" y="184"/>
                    <a:pt x="41" y="184"/>
                    <a:pt x="41" y="184"/>
                  </a:cubicBezTo>
                  <a:cubicBezTo>
                    <a:pt x="42" y="184"/>
                    <a:pt x="42" y="184"/>
                    <a:pt x="42" y="184"/>
                  </a:cubicBezTo>
                  <a:close/>
                  <a:moveTo>
                    <a:pt x="41" y="182"/>
                  </a:moveTo>
                  <a:cubicBezTo>
                    <a:pt x="40" y="182"/>
                    <a:pt x="40" y="182"/>
                    <a:pt x="40" y="182"/>
                  </a:cubicBezTo>
                  <a:cubicBezTo>
                    <a:pt x="38" y="181"/>
                    <a:pt x="38" y="181"/>
                    <a:pt x="38" y="181"/>
                  </a:cubicBezTo>
                  <a:cubicBezTo>
                    <a:pt x="36" y="180"/>
                    <a:pt x="36" y="180"/>
                    <a:pt x="36" y="180"/>
                  </a:cubicBezTo>
                  <a:cubicBezTo>
                    <a:pt x="36" y="180"/>
                    <a:pt x="36" y="180"/>
                    <a:pt x="36" y="180"/>
                  </a:cubicBezTo>
                  <a:cubicBezTo>
                    <a:pt x="35" y="180"/>
                    <a:pt x="35" y="180"/>
                    <a:pt x="35" y="180"/>
                  </a:cubicBezTo>
                  <a:cubicBezTo>
                    <a:pt x="34" y="179"/>
                    <a:pt x="34" y="179"/>
                    <a:pt x="34" y="179"/>
                  </a:cubicBezTo>
                  <a:cubicBezTo>
                    <a:pt x="34" y="179"/>
                    <a:pt x="34" y="179"/>
                    <a:pt x="34" y="179"/>
                  </a:cubicBezTo>
                  <a:cubicBezTo>
                    <a:pt x="34" y="178"/>
                    <a:pt x="34" y="178"/>
                    <a:pt x="34" y="178"/>
                  </a:cubicBezTo>
                  <a:cubicBezTo>
                    <a:pt x="35" y="178"/>
                    <a:pt x="35" y="178"/>
                    <a:pt x="35" y="178"/>
                  </a:cubicBezTo>
                  <a:cubicBezTo>
                    <a:pt x="35" y="177"/>
                    <a:pt x="35" y="177"/>
                    <a:pt x="35" y="177"/>
                  </a:cubicBezTo>
                  <a:cubicBezTo>
                    <a:pt x="36" y="177"/>
                    <a:pt x="36" y="177"/>
                    <a:pt x="36" y="177"/>
                  </a:cubicBezTo>
                  <a:cubicBezTo>
                    <a:pt x="37" y="176"/>
                    <a:pt x="37" y="176"/>
                    <a:pt x="37" y="176"/>
                  </a:cubicBezTo>
                  <a:cubicBezTo>
                    <a:pt x="37" y="176"/>
                    <a:pt x="37" y="176"/>
                    <a:pt x="37" y="176"/>
                  </a:cubicBezTo>
                  <a:cubicBezTo>
                    <a:pt x="36" y="176"/>
                    <a:pt x="36" y="176"/>
                    <a:pt x="36" y="176"/>
                  </a:cubicBezTo>
                  <a:cubicBezTo>
                    <a:pt x="34" y="176"/>
                    <a:pt x="34" y="176"/>
                    <a:pt x="34" y="176"/>
                  </a:cubicBezTo>
                  <a:cubicBezTo>
                    <a:pt x="34" y="177"/>
                    <a:pt x="34" y="177"/>
                    <a:pt x="34" y="177"/>
                  </a:cubicBezTo>
                  <a:cubicBezTo>
                    <a:pt x="33" y="177"/>
                    <a:pt x="33" y="177"/>
                    <a:pt x="33" y="177"/>
                  </a:cubicBezTo>
                  <a:cubicBezTo>
                    <a:pt x="32" y="176"/>
                    <a:pt x="32" y="176"/>
                    <a:pt x="32" y="176"/>
                  </a:cubicBezTo>
                  <a:cubicBezTo>
                    <a:pt x="32" y="175"/>
                    <a:pt x="32" y="175"/>
                    <a:pt x="32" y="175"/>
                  </a:cubicBezTo>
                  <a:cubicBezTo>
                    <a:pt x="32" y="174"/>
                    <a:pt x="32" y="174"/>
                    <a:pt x="32" y="174"/>
                  </a:cubicBezTo>
                  <a:cubicBezTo>
                    <a:pt x="33" y="174"/>
                    <a:pt x="33" y="174"/>
                    <a:pt x="33" y="174"/>
                  </a:cubicBezTo>
                  <a:cubicBezTo>
                    <a:pt x="33" y="173"/>
                    <a:pt x="33" y="173"/>
                    <a:pt x="33" y="173"/>
                  </a:cubicBezTo>
                  <a:cubicBezTo>
                    <a:pt x="32" y="173"/>
                    <a:pt x="32" y="173"/>
                    <a:pt x="32" y="173"/>
                  </a:cubicBezTo>
                  <a:cubicBezTo>
                    <a:pt x="32" y="173"/>
                    <a:pt x="32" y="173"/>
                    <a:pt x="32" y="173"/>
                  </a:cubicBezTo>
                  <a:cubicBezTo>
                    <a:pt x="32" y="172"/>
                    <a:pt x="32" y="172"/>
                    <a:pt x="32" y="172"/>
                  </a:cubicBezTo>
                  <a:cubicBezTo>
                    <a:pt x="33" y="172"/>
                    <a:pt x="33" y="172"/>
                    <a:pt x="33" y="172"/>
                  </a:cubicBezTo>
                  <a:cubicBezTo>
                    <a:pt x="34" y="173"/>
                    <a:pt x="34" y="173"/>
                    <a:pt x="34" y="173"/>
                  </a:cubicBezTo>
                  <a:cubicBezTo>
                    <a:pt x="34" y="173"/>
                    <a:pt x="34" y="173"/>
                    <a:pt x="34" y="173"/>
                  </a:cubicBezTo>
                  <a:cubicBezTo>
                    <a:pt x="35" y="172"/>
                    <a:pt x="35" y="172"/>
                    <a:pt x="35" y="172"/>
                  </a:cubicBezTo>
                  <a:cubicBezTo>
                    <a:pt x="35" y="171"/>
                    <a:pt x="35" y="171"/>
                    <a:pt x="35" y="171"/>
                  </a:cubicBezTo>
                  <a:cubicBezTo>
                    <a:pt x="34" y="171"/>
                    <a:pt x="34" y="171"/>
                    <a:pt x="34" y="171"/>
                  </a:cubicBezTo>
                  <a:cubicBezTo>
                    <a:pt x="35" y="170"/>
                    <a:pt x="35" y="170"/>
                    <a:pt x="35" y="170"/>
                  </a:cubicBezTo>
                  <a:cubicBezTo>
                    <a:pt x="35" y="170"/>
                    <a:pt x="35" y="170"/>
                    <a:pt x="35" y="170"/>
                  </a:cubicBezTo>
                  <a:cubicBezTo>
                    <a:pt x="36" y="171"/>
                    <a:pt x="36" y="171"/>
                    <a:pt x="36" y="171"/>
                  </a:cubicBezTo>
                  <a:cubicBezTo>
                    <a:pt x="36" y="171"/>
                    <a:pt x="36" y="171"/>
                    <a:pt x="36" y="171"/>
                  </a:cubicBezTo>
                  <a:cubicBezTo>
                    <a:pt x="38" y="170"/>
                    <a:pt x="38" y="170"/>
                    <a:pt x="38" y="170"/>
                  </a:cubicBezTo>
                  <a:cubicBezTo>
                    <a:pt x="39" y="175"/>
                    <a:pt x="39" y="175"/>
                    <a:pt x="39" y="175"/>
                  </a:cubicBezTo>
                  <a:cubicBezTo>
                    <a:pt x="39" y="175"/>
                    <a:pt x="39" y="175"/>
                    <a:pt x="39" y="175"/>
                  </a:cubicBezTo>
                  <a:cubicBezTo>
                    <a:pt x="39" y="175"/>
                    <a:pt x="39" y="175"/>
                    <a:pt x="39" y="175"/>
                  </a:cubicBezTo>
                  <a:cubicBezTo>
                    <a:pt x="41" y="182"/>
                    <a:pt x="41" y="182"/>
                    <a:pt x="41" y="182"/>
                  </a:cubicBezTo>
                  <a:close/>
                  <a:moveTo>
                    <a:pt x="38" y="169"/>
                  </a:moveTo>
                  <a:cubicBezTo>
                    <a:pt x="36" y="168"/>
                    <a:pt x="36" y="168"/>
                    <a:pt x="36" y="168"/>
                  </a:cubicBezTo>
                  <a:cubicBezTo>
                    <a:pt x="35" y="168"/>
                    <a:pt x="35" y="168"/>
                    <a:pt x="35" y="168"/>
                  </a:cubicBezTo>
                  <a:cubicBezTo>
                    <a:pt x="35" y="167"/>
                    <a:pt x="35" y="167"/>
                    <a:pt x="35" y="167"/>
                  </a:cubicBezTo>
                  <a:cubicBezTo>
                    <a:pt x="29" y="167"/>
                    <a:pt x="29" y="167"/>
                    <a:pt x="29" y="167"/>
                  </a:cubicBezTo>
                  <a:cubicBezTo>
                    <a:pt x="26" y="168"/>
                    <a:pt x="26" y="168"/>
                    <a:pt x="26" y="168"/>
                  </a:cubicBezTo>
                  <a:cubicBezTo>
                    <a:pt x="25" y="167"/>
                    <a:pt x="25" y="167"/>
                    <a:pt x="25" y="167"/>
                  </a:cubicBezTo>
                  <a:cubicBezTo>
                    <a:pt x="23" y="167"/>
                    <a:pt x="23" y="167"/>
                    <a:pt x="23" y="167"/>
                  </a:cubicBezTo>
                  <a:cubicBezTo>
                    <a:pt x="23" y="166"/>
                    <a:pt x="23" y="166"/>
                    <a:pt x="23" y="166"/>
                  </a:cubicBezTo>
                  <a:cubicBezTo>
                    <a:pt x="22" y="164"/>
                    <a:pt x="22" y="164"/>
                    <a:pt x="22" y="164"/>
                  </a:cubicBezTo>
                  <a:cubicBezTo>
                    <a:pt x="21" y="163"/>
                    <a:pt x="21" y="163"/>
                    <a:pt x="21" y="163"/>
                  </a:cubicBezTo>
                  <a:cubicBezTo>
                    <a:pt x="21" y="161"/>
                    <a:pt x="21" y="161"/>
                    <a:pt x="21" y="161"/>
                  </a:cubicBezTo>
                  <a:cubicBezTo>
                    <a:pt x="21" y="160"/>
                    <a:pt x="21" y="160"/>
                    <a:pt x="21" y="160"/>
                  </a:cubicBezTo>
                  <a:cubicBezTo>
                    <a:pt x="20" y="160"/>
                    <a:pt x="20" y="160"/>
                    <a:pt x="20" y="160"/>
                  </a:cubicBezTo>
                  <a:cubicBezTo>
                    <a:pt x="19" y="161"/>
                    <a:pt x="19" y="161"/>
                    <a:pt x="19" y="161"/>
                  </a:cubicBezTo>
                  <a:cubicBezTo>
                    <a:pt x="18" y="161"/>
                    <a:pt x="18" y="161"/>
                    <a:pt x="18" y="161"/>
                  </a:cubicBezTo>
                  <a:cubicBezTo>
                    <a:pt x="17" y="161"/>
                    <a:pt x="17" y="161"/>
                    <a:pt x="17" y="161"/>
                  </a:cubicBezTo>
                  <a:cubicBezTo>
                    <a:pt x="15" y="158"/>
                    <a:pt x="15" y="158"/>
                    <a:pt x="15" y="158"/>
                  </a:cubicBezTo>
                  <a:cubicBezTo>
                    <a:pt x="15" y="157"/>
                    <a:pt x="15" y="157"/>
                    <a:pt x="15" y="157"/>
                  </a:cubicBezTo>
                  <a:cubicBezTo>
                    <a:pt x="15" y="153"/>
                    <a:pt x="15" y="153"/>
                    <a:pt x="15" y="153"/>
                  </a:cubicBezTo>
                  <a:cubicBezTo>
                    <a:pt x="16" y="152"/>
                    <a:pt x="16" y="152"/>
                    <a:pt x="16" y="152"/>
                  </a:cubicBezTo>
                  <a:cubicBezTo>
                    <a:pt x="18" y="150"/>
                    <a:pt x="18" y="150"/>
                    <a:pt x="18" y="150"/>
                  </a:cubicBezTo>
                  <a:cubicBezTo>
                    <a:pt x="18" y="148"/>
                    <a:pt x="18" y="148"/>
                    <a:pt x="18" y="148"/>
                  </a:cubicBezTo>
                  <a:cubicBezTo>
                    <a:pt x="18" y="146"/>
                    <a:pt x="18" y="146"/>
                    <a:pt x="18" y="146"/>
                  </a:cubicBezTo>
                  <a:cubicBezTo>
                    <a:pt x="17" y="145"/>
                    <a:pt x="17" y="145"/>
                    <a:pt x="17" y="145"/>
                  </a:cubicBezTo>
                  <a:cubicBezTo>
                    <a:pt x="18" y="143"/>
                    <a:pt x="18" y="143"/>
                    <a:pt x="18" y="143"/>
                  </a:cubicBezTo>
                  <a:cubicBezTo>
                    <a:pt x="18" y="142"/>
                    <a:pt x="18" y="142"/>
                    <a:pt x="18" y="142"/>
                  </a:cubicBezTo>
                  <a:cubicBezTo>
                    <a:pt x="18" y="140"/>
                    <a:pt x="18" y="140"/>
                    <a:pt x="18" y="140"/>
                  </a:cubicBezTo>
                  <a:cubicBezTo>
                    <a:pt x="18" y="139"/>
                    <a:pt x="18" y="139"/>
                    <a:pt x="18" y="139"/>
                  </a:cubicBezTo>
                  <a:cubicBezTo>
                    <a:pt x="18" y="138"/>
                    <a:pt x="18" y="138"/>
                    <a:pt x="18" y="138"/>
                  </a:cubicBezTo>
                  <a:cubicBezTo>
                    <a:pt x="18" y="137"/>
                    <a:pt x="18" y="137"/>
                    <a:pt x="18" y="137"/>
                  </a:cubicBezTo>
                  <a:cubicBezTo>
                    <a:pt x="18" y="134"/>
                    <a:pt x="18" y="134"/>
                    <a:pt x="18" y="134"/>
                  </a:cubicBezTo>
                  <a:cubicBezTo>
                    <a:pt x="17" y="133"/>
                    <a:pt x="17" y="133"/>
                    <a:pt x="17" y="133"/>
                  </a:cubicBezTo>
                  <a:cubicBezTo>
                    <a:pt x="17" y="133"/>
                    <a:pt x="17" y="133"/>
                    <a:pt x="17" y="133"/>
                  </a:cubicBezTo>
                  <a:cubicBezTo>
                    <a:pt x="18" y="132"/>
                    <a:pt x="18" y="132"/>
                    <a:pt x="18" y="132"/>
                  </a:cubicBezTo>
                  <a:cubicBezTo>
                    <a:pt x="18" y="131"/>
                    <a:pt x="18" y="131"/>
                    <a:pt x="18" y="131"/>
                  </a:cubicBezTo>
                  <a:cubicBezTo>
                    <a:pt x="17" y="129"/>
                    <a:pt x="17" y="129"/>
                    <a:pt x="17" y="129"/>
                  </a:cubicBezTo>
                  <a:cubicBezTo>
                    <a:pt x="16" y="128"/>
                    <a:pt x="16" y="128"/>
                    <a:pt x="16" y="128"/>
                  </a:cubicBezTo>
                  <a:cubicBezTo>
                    <a:pt x="15" y="128"/>
                    <a:pt x="15" y="128"/>
                    <a:pt x="15" y="128"/>
                  </a:cubicBezTo>
                  <a:cubicBezTo>
                    <a:pt x="15" y="129"/>
                    <a:pt x="15" y="129"/>
                    <a:pt x="15" y="129"/>
                  </a:cubicBezTo>
                  <a:cubicBezTo>
                    <a:pt x="14" y="128"/>
                    <a:pt x="14" y="128"/>
                    <a:pt x="14" y="128"/>
                  </a:cubicBezTo>
                  <a:cubicBezTo>
                    <a:pt x="14" y="127"/>
                    <a:pt x="14" y="127"/>
                    <a:pt x="14" y="127"/>
                  </a:cubicBezTo>
                  <a:cubicBezTo>
                    <a:pt x="16" y="127"/>
                    <a:pt x="16" y="127"/>
                    <a:pt x="16" y="127"/>
                  </a:cubicBezTo>
                  <a:cubicBezTo>
                    <a:pt x="17" y="126"/>
                    <a:pt x="17" y="126"/>
                    <a:pt x="17" y="126"/>
                  </a:cubicBezTo>
                  <a:cubicBezTo>
                    <a:pt x="17" y="125"/>
                    <a:pt x="17" y="125"/>
                    <a:pt x="17" y="125"/>
                  </a:cubicBezTo>
                  <a:cubicBezTo>
                    <a:pt x="17" y="125"/>
                    <a:pt x="17" y="125"/>
                    <a:pt x="17" y="125"/>
                  </a:cubicBezTo>
                  <a:cubicBezTo>
                    <a:pt x="16" y="126"/>
                    <a:pt x="16" y="126"/>
                    <a:pt x="16" y="126"/>
                  </a:cubicBezTo>
                  <a:cubicBezTo>
                    <a:pt x="15" y="126"/>
                    <a:pt x="15" y="126"/>
                    <a:pt x="15" y="126"/>
                  </a:cubicBezTo>
                  <a:cubicBezTo>
                    <a:pt x="15" y="124"/>
                    <a:pt x="15" y="124"/>
                    <a:pt x="15" y="124"/>
                  </a:cubicBezTo>
                  <a:cubicBezTo>
                    <a:pt x="14" y="122"/>
                    <a:pt x="14" y="122"/>
                    <a:pt x="14" y="122"/>
                  </a:cubicBezTo>
                  <a:cubicBezTo>
                    <a:pt x="14" y="121"/>
                    <a:pt x="14" y="121"/>
                    <a:pt x="14" y="121"/>
                  </a:cubicBezTo>
                  <a:cubicBezTo>
                    <a:pt x="14" y="120"/>
                    <a:pt x="14" y="120"/>
                    <a:pt x="14" y="120"/>
                  </a:cubicBezTo>
                  <a:cubicBezTo>
                    <a:pt x="13" y="119"/>
                    <a:pt x="13" y="119"/>
                    <a:pt x="13" y="119"/>
                  </a:cubicBezTo>
                  <a:cubicBezTo>
                    <a:pt x="12" y="118"/>
                    <a:pt x="12" y="118"/>
                    <a:pt x="12" y="118"/>
                  </a:cubicBezTo>
                  <a:cubicBezTo>
                    <a:pt x="12" y="115"/>
                    <a:pt x="12" y="115"/>
                    <a:pt x="12" y="115"/>
                  </a:cubicBezTo>
                  <a:cubicBezTo>
                    <a:pt x="13" y="114"/>
                    <a:pt x="13" y="114"/>
                    <a:pt x="13" y="114"/>
                  </a:cubicBezTo>
                  <a:cubicBezTo>
                    <a:pt x="13" y="113"/>
                    <a:pt x="13" y="113"/>
                    <a:pt x="13" y="113"/>
                  </a:cubicBezTo>
                  <a:cubicBezTo>
                    <a:pt x="13" y="112"/>
                    <a:pt x="13" y="112"/>
                    <a:pt x="13" y="112"/>
                  </a:cubicBezTo>
                  <a:cubicBezTo>
                    <a:pt x="12" y="112"/>
                    <a:pt x="12" y="112"/>
                    <a:pt x="12" y="112"/>
                  </a:cubicBezTo>
                  <a:cubicBezTo>
                    <a:pt x="12" y="110"/>
                    <a:pt x="12" y="110"/>
                    <a:pt x="12" y="110"/>
                  </a:cubicBezTo>
                  <a:cubicBezTo>
                    <a:pt x="11" y="108"/>
                    <a:pt x="11" y="108"/>
                    <a:pt x="11" y="108"/>
                  </a:cubicBezTo>
                  <a:cubicBezTo>
                    <a:pt x="12" y="105"/>
                    <a:pt x="12" y="105"/>
                    <a:pt x="12" y="105"/>
                  </a:cubicBezTo>
                  <a:cubicBezTo>
                    <a:pt x="11" y="103"/>
                    <a:pt x="11" y="103"/>
                    <a:pt x="11" y="103"/>
                  </a:cubicBezTo>
                  <a:cubicBezTo>
                    <a:pt x="11" y="102"/>
                    <a:pt x="11" y="102"/>
                    <a:pt x="11" y="102"/>
                  </a:cubicBezTo>
                  <a:cubicBezTo>
                    <a:pt x="12" y="100"/>
                    <a:pt x="12" y="100"/>
                    <a:pt x="12" y="100"/>
                  </a:cubicBezTo>
                  <a:cubicBezTo>
                    <a:pt x="13" y="98"/>
                    <a:pt x="13" y="98"/>
                    <a:pt x="13" y="98"/>
                  </a:cubicBezTo>
                  <a:cubicBezTo>
                    <a:pt x="14" y="97"/>
                    <a:pt x="14" y="97"/>
                    <a:pt x="14" y="97"/>
                  </a:cubicBezTo>
                  <a:cubicBezTo>
                    <a:pt x="14" y="97"/>
                    <a:pt x="14" y="97"/>
                    <a:pt x="14" y="97"/>
                  </a:cubicBezTo>
                  <a:cubicBezTo>
                    <a:pt x="12" y="92"/>
                    <a:pt x="12" y="92"/>
                    <a:pt x="12" y="92"/>
                  </a:cubicBezTo>
                  <a:cubicBezTo>
                    <a:pt x="12" y="90"/>
                    <a:pt x="12" y="90"/>
                    <a:pt x="12" y="90"/>
                  </a:cubicBezTo>
                  <a:cubicBezTo>
                    <a:pt x="12" y="89"/>
                    <a:pt x="12" y="89"/>
                    <a:pt x="12" y="89"/>
                  </a:cubicBezTo>
                  <a:cubicBezTo>
                    <a:pt x="12" y="86"/>
                    <a:pt x="12" y="86"/>
                    <a:pt x="12" y="86"/>
                  </a:cubicBezTo>
                  <a:cubicBezTo>
                    <a:pt x="13" y="85"/>
                    <a:pt x="13" y="85"/>
                    <a:pt x="13" y="85"/>
                  </a:cubicBezTo>
                  <a:cubicBezTo>
                    <a:pt x="14" y="84"/>
                    <a:pt x="14" y="84"/>
                    <a:pt x="14" y="84"/>
                  </a:cubicBezTo>
                  <a:cubicBezTo>
                    <a:pt x="14" y="82"/>
                    <a:pt x="14" y="82"/>
                    <a:pt x="14" y="82"/>
                  </a:cubicBezTo>
                  <a:cubicBezTo>
                    <a:pt x="13" y="81"/>
                    <a:pt x="13" y="81"/>
                    <a:pt x="13" y="81"/>
                  </a:cubicBezTo>
                  <a:cubicBezTo>
                    <a:pt x="12" y="80"/>
                    <a:pt x="12" y="80"/>
                    <a:pt x="12" y="80"/>
                  </a:cubicBezTo>
                  <a:cubicBezTo>
                    <a:pt x="13" y="79"/>
                    <a:pt x="13" y="79"/>
                    <a:pt x="13" y="79"/>
                  </a:cubicBezTo>
                  <a:cubicBezTo>
                    <a:pt x="13" y="78"/>
                    <a:pt x="13" y="78"/>
                    <a:pt x="13" y="78"/>
                  </a:cubicBezTo>
                  <a:cubicBezTo>
                    <a:pt x="14" y="76"/>
                    <a:pt x="14" y="76"/>
                    <a:pt x="14" y="76"/>
                  </a:cubicBezTo>
                  <a:cubicBezTo>
                    <a:pt x="15" y="76"/>
                    <a:pt x="15" y="76"/>
                    <a:pt x="15" y="76"/>
                  </a:cubicBezTo>
                  <a:cubicBezTo>
                    <a:pt x="15" y="74"/>
                    <a:pt x="15" y="74"/>
                    <a:pt x="15" y="74"/>
                  </a:cubicBezTo>
                  <a:cubicBezTo>
                    <a:pt x="14" y="71"/>
                    <a:pt x="14" y="71"/>
                    <a:pt x="14" y="71"/>
                  </a:cubicBezTo>
                  <a:cubicBezTo>
                    <a:pt x="14" y="70"/>
                    <a:pt x="14" y="70"/>
                    <a:pt x="14" y="70"/>
                  </a:cubicBezTo>
                  <a:cubicBezTo>
                    <a:pt x="13" y="68"/>
                    <a:pt x="13" y="68"/>
                    <a:pt x="13" y="68"/>
                  </a:cubicBezTo>
                  <a:cubicBezTo>
                    <a:pt x="13" y="67"/>
                    <a:pt x="13" y="67"/>
                    <a:pt x="13" y="67"/>
                  </a:cubicBezTo>
                  <a:cubicBezTo>
                    <a:pt x="12" y="65"/>
                    <a:pt x="12" y="65"/>
                    <a:pt x="12" y="65"/>
                  </a:cubicBezTo>
                  <a:cubicBezTo>
                    <a:pt x="11" y="64"/>
                    <a:pt x="11" y="64"/>
                    <a:pt x="11" y="64"/>
                  </a:cubicBezTo>
                  <a:cubicBezTo>
                    <a:pt x="11" y="63"/>
                    <a:pt x="11" y="63"/>
                    <a:pt x="11" y="63"/>
                  </a:cubicBezTo>
                  <a:cubicBezTo>
                    <a:pt x="10" y="61"/>
                    <a:pt x="10" y="61"/>
                    <a:pt x="10" y="61"/>
                  </a:cubicBezTo>
                  <a:cubicBezTo>
                    <a:pt x="10" y="60"/>
                    <a:pt x="10" y="60"/>
                    <a:pt x="10" y="60"/>
                  </a:cubicBezTo>
                  <a:cubicBezTo>
                    <a:pt x="12" y="59"/>
                    <a:pt x="12" y="59"/>
                    <a:pt x="12" y="59"/>
                  </a:cubicBezTo>
                  <a:cubicBezTo>
                    <a:pt x="12" y="57"/>
                    <a:pt x="12" y="57"/>
                    <a:pt x="12" y="57"/>
                  </a:cubicBezTo>
                  <a:cubicBezTo>
                    <a:pt x="12" y="57"/>
                    <a:pt x="12" y="57"/>
                    <a:pt x="12" y="57"/>
                  </a:cubicBezTo>
                  <a:cubicBezTo>
                    <a:pt x="12" y="55"/>
                    <a:pt x="12" y="55"/>
                    <a:pt x="12" y="55"/>
                  </a:cubicBezTo>
                  <a:cubicBezTo>
                    <a:pt x="12" y="53"/>
                    <a:pt x="12" y="53"/>
                    <a:pt x="12" y="53"/>
                  </a:cubicBezTo>
                  <a:cubicBezTo>
                    <a:pt x="11" y="51"/>
                    <a:pt x="11" y="51"/>
                    <a:pt x="11" y="51"/>
                  </a:cubicBezTo>
                  <a:cubicBezTo>
                    <a:pt x="12" y="50"/>
                    <a:pt x="12" y="50"/>
                    <a:pt x="12" y="50"/>
                  </a:cubicBezTo>
                  <a:cubicBezTo>
                    <a:pt x="12" y="47"/>
                    <a:pt x="12" y="47"/>
                    <a:pt x="12" y="47"/>
                  </a:cubicBezTo>
                  <a:cubicBezTo>
                    <a:pt x="13" y="46"/>
                    <a:pt x="13" y="46"/>
                    <a:pt x="13" y="46"/>
                  </a:cubicBezTo>
                  <a:cubicBezTo>
                    <a:pt x="14" y="44"/>
                    <a:pt x="14" y="44"/>
                    <a:pt x="14" y="44"/>
                  </a:cubicBezTo>
                  <a:cubicBezTo>
                    <a:pt x="16" y="43"/>
                    <a:pt x="16" y="43"/>
                    <a:pt x="16" y="43"/>
                  </a:cubicBezTo>
                  <a:cubicBezTo>
                    <a:pt x="16" y="42"/>
                    <a:pt x="16" y="42"/>
                    <a:pt x="16" y="42"/>
                  </a:cubicBezTo>
                  <a:cubicBezTo>
                    <a:pt x="17" y="41"/>
                    <a:pt x="17" y="41"/>
                    <a:pt x="17" y="41"/>
                  </a:cubicBezTo>
                  <a:cubicBezTo>
                    <a:pt x="17" y="41"/>
                    <a:pt x="17" y="41"/>
                    <a:pt x="17" y="41"/>
                  </a:cubicBezTo>
                  <a:cubicBezTo>
                    <a:pt x="17" y="40"/>
                    <a:pt x="17" y="40"/>
                    <a:pt x="17" y="40"/>
                  </a:cubicBezTo>
                  <a:cubicBezTo>
                    <a:pt x="16" y="39"/>
                    <a:pt x="16" y="39"/>
                    <a:pt x="16" y="39"/>
                  </a:cubicBezTo>
                  <a:cubicBezTo>
                    <a:pt x="16" y="39"/>
                    <a:pt x="16" y="39"/>
                    <a:pt x="16" y="39"/>
                  </a:cubicBezTo>
                  <a:cubicBezTo>
                    <a:pt x="16" y="38"/>
                    <a:pt x="16" y="38"/>
                    <a:pt x="16" y="38"/>
                  </a:cubicBezTo>
                  <a:cubicBezTo>
                    <a:pt x="17" y="38"/>
                    <a:pt x="17" y="38"/>
                    <a:pt x="17" y="38"/>
                  </a:cubicBezTo>
                  <a:cubicBezTo>
                    <a:pt x="17" y="37"/>
                    <a:pt x="17" y="37"/>
                    <a:pt x="17" y="37"/>
                  </a:cubicBezTo>
                  <a:cubicBezTo>
                    <a:pt x="16" y="36"/>
                    <a:pt x="16" y="36"/>
                    <a:pt x="16" y="36"/>
                  </a:cubicBezTo>
                  <a:cubicBezTo>
                    <a:pt x="16" y="34"/>
                    <a:pt x="16" y="34"/>
                    <a:pt x="16" y="34"/>
                  </a:cubicBezTo>
                  <a:cubicBezTo>
                    <a:pt x="16" y="33"/>
                    <a:pt x="16" y="33"/>
                    <a:pt x="16" y="33"/>
                  </a:cubicBezTo>
                  <a:cubicBezTo>
                    <a:pt x="16" y="33"/>
                    <a:pt x="16" y="33"/>
                    <a:pt x="16" y="33"/>
                  </a:cubicBezTo>
                  <a:cubicBezTo>
                    <a:pt x="15" y="32"/>
                    <a:pt x="15" y="32"/>
                    <a:pt x="15" y="32"/>
                  </a:cubicBezTo>
                  <a:cubicBezTo>
                    <a:pt x="15" y="31"/>
                    <a:pt x="15" y="31"/>
                    <a:pt x="15" y="31"/>
                  </a:cubicBezTo>
                  <a:cubicBezTo>
                    <a:pt x="21" y="28"/>
                    <a:pt x="21" y="28"/>
                    <a:pt x="21" y="28"/>
                  </a:cubicBezTo>
                  <a:cubicBezTo>
                    <a:pt x="22" y="24"/>
                    <a:pt x="22" y="24"/>
                    <a:pt x="22" y="24"/>
                  </a:cubicBezTo>
                  <a:cubicBezTo>
                    <a:pt x="21" y="23"/>
                    <a:pt x="21" y="23"/>
                    <a:pt x="21" y="23"/>
                  </a:cubicBezTo>
                  <a:cubicBezTo>
                    <a:pt x="20" y="23"/>
                    <a:pt x="20" y="23"/>
                    <a:pt x="20" y="23"/>
                  </a:cubicBezTo>
                  <a:cubicBezTo>
                    <a:pt x="20" y="23"/>
                    <a:pt x="20" y="23"/>
                    <a:pt x="20" y="23"/>
                  </a:cubicBezTo>
                  <a:cubicBezTo>
                    <a:pt x="19" y="23"/>
                    <a:pt x="19" y="23"/>
                    <a:pt x="19" y="23"/>
                  </a:cubicBezTo>
                  <a:cubicBezTo>
                    <a:pt x="16" y="15"/>
                    <a:pt x="16" y="15"/>
                    <a:pt x="16" y="15"/>
                  </a:cubicBezTo>
                  <a:cubicBezTo>
                    <a:pt x="13" y="14"/>
                    <a:pt x="13" y="14"/>
                    <a:pt x="13" y="14"/>
                  </a:cubicBezTo>
                  <a:cubicBezTo>
                    <a:pt x="13" y="13"/>
                    <a:pt x="13" y="13"/>
                    <a:pt x="13" y="13"/>
                  </a:cubicBezTo>
                  <a:cubicBezTo>
                    <a:pt x="14" y="11"/>
                    <a:pt x="14" y="11"/>
                    <a:pt x="14" y="11"/>
                  </a:cubicBezTo>
                  <a:cubicBezTo>
                    <a:pt x="14" y="10"/>
                    <a:pt x="14" y="10"/>
                    <a:pt x="14" y="10"/>
                  </a:cubicBezTo>
                  <a:cubicBezTo>
                    <a:pt x="14" y="9"/>
                    <a:pt x="14" y="9"/>
                    <a:pt x="14" y="9"/>
                  </a:cubicBezTo>
                  <a:cubicBezTo>
                    <a:pt x="14" y="8"/>
                    <a:pt x="14" y="8"/>
                    <a:pt x="14" y="8"/>
                  </a:cubicBezTo>
                  <a:cubicBezTo>
                    <a:pt x="12" y="7"/>
                    <a:pt x="12" y="7"/>
                    <a:pt x="12" y="7"/>
                  </a:cubicBezTo>
                  <a:cubicBezTo>
                    <a:pt x="11" y="6"/>
                    <a:pt x="11" y="6"/>
                    <a:pt x="11" y="6"/>
                  </a:cubicBezTo>
                  <a:cubicBezTo>
                    <a:pt x="11" y="4"/>
                    <a:pt x="11" y="4"/>
                    <a:pt x="11" y="4"/>
                  </a:cubicBezTo>
                  <a:cubicBezTo>
                    <a:pt x="11" y="4"/>
                    <a:pt x="11" y="4"/>
                    <a:pt x="11" y="4"/>
                  </a:cubicBezTo>
                  <a:cubicBezTo>
                    <a:pt x="11" y="3"/>
                    <a:pt x="11" y="3"/>
                    <a:pt x="11" y="3"/>
                  </a:cubicBezTo>
                  <a:cubicBezTo>
                    <a:pt x="11" y="2"/>
                    <a:pt x="11" y="2"/>
                    <a:pt x="11" y="2"/>
                  </a:cubicBezTo>
                  <a:cubicBezTo>
                    <a:pt x="10" y="2"/>
                    <a:pt x="10" y="2"/>
                    <a:pt x="10" y="2"/>
                  </a:cubicBezTo>
                  <a:cubicBezTo>
                    <a:pt x="10" y="1"/>
                    <a:pt x="10" y="1"/>
                    <a:pt x="10" y="1"/>
                  </a:cubicBezTo>
                  <a:cubicBezTo>
                    <a:pt x="9" y="0"/>
                    <a:pt x="9" y="0"/>
                    <a:pt x="9" y="0"/>
                  </a:cubicBezTo>
                  <a:cubicBezTo>
                    <a:pt x="9" y="0"/>
                    <a:pt x="9" y="0"/>
                    <a:pt x="9" y="0"/>
                  </a:cubicBezTo>
                  <a:cubicBezTo>
                    <a:pt x="8" y="1"/>
                    <a:pt x="8" y="1"/>
                    <a:pt x="8" y="1"/>
                  </a:cubicBezTo>
                  <a:cubicBezTo>
                    <a:pt x="8" y="1"/>
                    <a:pt x="8" y="1"/>
                    <a:pt x="8" y="1"/>
                  </a:cubicBezTo>
                  <a:cubicBezTo>
                    <a:pt x="9" y="2"/>
                    <a:pt x="9" y="2"/>
                    <a:pt x="9" y="2"/>
                  </a:cubicBezTo>
                  <a:cubicBezTo>
                    <a:pt x="8" y="3"/>
                    <a:pt x="8" y="3"/>
                    <a:pt x="8" y="3"/>
                  </a:cubicBezTo>
                  <a:cubicBezTo>
                    <a:pt x="7" y="3"/>
                    <a:pt x="7" y="3"/>
                    <a:pt x="7" y="3"/>
                  </a:cubicBezTo>
                  <a:cubicBezTo>
                    <a:pt x="7" y="3"/>
                    <a:pt x="7" y="3"/>
                    <a:pt x="7" y="3"/>
                  </a:cubicBezTo>
                  <a:cubicBezTo>
                    <a:pt x="6" y="4"/>
                    <a:pt x="6" y="4"/>
                    <a:pt x="6" y="4"/>
                  </a:cubicBezTo>
                  <a:cubicBezTo>
                    <a:pt x="5" y="4"/>
                    <a:pt x="5" y="4"/>
                    <a:pt x="5" y="4"/>
                  </a:cubicBezTo>
                  <a:cubicBezTo>
                    <a:pt x="5" y="4"/>
                    <a:pt x="5" y="4"/>
                    <a:pt x="5" y="4"/>
                  </a:cubicBezTo>
                  <a:cubicBezTo>
                    <a:pt x="5" y="6"/>
                    <a:pt x="5" y="6"/>
                    <a:pt x="5" y="6"/>
                  </a:cubicBezTo>
                  <a:cubicBezTo>
                    <a:pt x="5" y="6"/>
                    <a:pt x="5" y="6"/>
                    <a:pt x="5" y="6"/>
                  </a:cubicBezTo>
                  <a:cubicBezTo>
                    <a:pt x="5" y="8"/>
                    <a:pt x="5" y="8"/>
                    <a:pt x="5" y="8"/>
                  </a:cubicBezTo>
                  <a:cubicBezTo>
                    <a:pt x="6" y="11"/>
                    <a:pt x="6" y="11"/>
                    <a:pt x="6" y="11"/>
                  </a:cubicBezTo>
                  <a:cubicBezTo>
                    <a:pt x="6" y="12"/>
                    <a:pt x="6" y="12"/>
                    <a:pt x="6" y="12"/>
                  </a:cubicBezTo>
                  <a:cubicBezTo>
                    <a:pt x="6" y="13"/>
                    <a:pt x="6" y="13"/>
                    <a:pt x="6" y="13"/>
                  </a:cubicBezTo>
                  <a:cubicBezTo>
                    <a:pt x="5" y="13"/>
                    <a:pt x="5" y="13"/>
                    <a:pt x="5" y="13"/>
                  </a:cubicBezTo>
                  <a:cubicBezTo>
                    <a:pt x="6" y="15"/>
                    <a:pt x="6" y="15"/>
                    <a:pt x="6" y="15"/>
                  </a:cubicBezTo>
                  <a:cubicBezTo>
                    <a:pt x="6" y="16"/>
                    <a:pt x="6" y="16"/>
                    <a:pt x="6" y="16"/>
                  </a:cubicBezTo>
                  <a:cubicBezTo>
                    <a:pt x="7" y="17"/>
                    <a:pt x="7" y="17"/>
                    <a:pt x="7" y="17"/>
                  </a:cubicBezTo>
                  <a:cubicBezTo>
                    <a:pt x="7" y="19"/>
                    <a:pt x="7" y="19"/>
                    <a:pt x="7" y="19"/>
                  </a:cubicBezTo>
                  <a:cubicBezTo>
                    <a:pt x="7" y="20"/>
                    <a:pt x="7" y="20"/>
                    <a:pt x="7" y="20"/>
                  </a:cubicBezTo>
                  <a:cubicBezTo>
                    <a:pt x="6" y="20"/>
                    <a:pt x="6" y="20"/>
                    <a:pt x="6" y="20"/>
                  </a:cubicBezTo>
                  <a:cubicBezTo>
                    <a:pt x="7" y="23"/>
                    <a:pt x="7" y="23"/>
                    <a:pt x="7" y="23"/>
                  </a:cubicBezTo>
                  <a:cubicBezTo>
                    <a:pt x="7" y="24"/>
                    <a:pt x="7" y="24"/>
                    <a:pt x="7" y="24"/>
                  </a:cubicBezTo>
                  <a:cubicBezTo>
                    <a:pt x="6" y="24"/>
                    <a:pt x="6" y="24"/>
                    <a:pt x="6" y="24"/>
                  </a:cubicBezTo>
                  <a:cubicBezTo>
                    <a:pt x="5" y="25"/>
                    <a:pt x="5" y="25"/>
                    <a:pt x="5" y="25"/>
                  </a:cubicBezTo>
                  <a:cubicBezTo>
                    <a:pt x="5" y="26"/>
                    <a:pt x="5" y="26"/>
                    <a:pt x="5" y="26"/>
                  </a:cubicBezTo>
                  <a:cubicBezTo>
                    <a:pt x="6" y="27"/>
                    <a:pt x="6" y="27"/>
                    <a:pt x="6" y="27"/>
                  </a:cubicBezTo>
                  <a:cubicBezTo>
                    <a:pt x="6" y="26"/>
                    <a:pt x="6" y="26"/>
                    <a:pt x="6" y="26"/>
                  </a:cubicBezTo>
                  <a:cubicBezTo>
                    <a:pt x="7" y="26"/>
                    <a:pt x="7" y="26"/>
                    <a:pt x="7" y="26"/>
                  </a:cubicBezTo>
                  <a:cubicBezTo>
                    <a:pt x="6" y="27"/>
                    <a:pt x="6" y="27"/>
                    <a:pt x="6" y="27"/>
                  </a:cubicBezTo>
                  <a:cubicBezTo>
                    <a:pt x="6" y="31"/>
                    <a:pt x="6" y="31"/>
                    <a:pt x="6" y="31"/>
                  </a:cubicBezTo>
                  <a:cubicBezTo>
                    <a:pt x="7" y="33"/>
                    <a:pt x="7" y="33"/>
                    <a:pt x="7" y="33"/>
                  </a:cubicBezTo>
                  <a:cubicBezTo>
                    <a:pt x="7" y="34"/>
                    <a:pt x="7" y="34"/>
                    <a:pt x="7" y="34"/>
                  </a:cubicBezTo>
                  <a:cubicBezTo>
                    <a:pt x="7" y="35"/>
                    <a:pt x="7" y="35"/>
                    <a:pt x="7" y="35"/>
                  </a:cubicBezTo>
                  <a:cubicBezTo>
                    <a:pt x="6" y="36"/>
                    <a:pt x="6" y="36"/>
                    <a:pt x="6" y="36"/>
                  </a:cubicBezTo>
                  <a:cubicBezTo>
                    <a:pt x="6" y="37"/>
                    <a:pt x="6" y="37"/>
                    <a:pt x="6" y="37"/>
                  </a:cubicBezTo>
                  <a:cubicBezTo>
                    <a:pt x="7" y="38"/>
                    <a:pt x="7" y="38"/>
                    <a:pt x="7" y="38"/>
                  </a:cubicBezTo>
                  <a:cubicBezTo>
                    <a:pt x="7" y="39"/>
                    <a:pt x="7" y="39"/>
                    <a:pt x="7" y="39"/>
                  </a:cubicBezTo>
                  <a:cubicBezTo>
                    <a:pt x="7" y="41"/>
                    <a:pt x="7" y="41"/>
                    <a:pt x="7" y="41"/>
                  </a:cubicBezTo>
                  <a:cubicBezTo>
                    <a:pt x="6" y="42"/>
                    <a:pt x="6" y="42"/>
                    <a:pt x="6" y="42"/>
                  </a:cubicBezTo>
                  <a:cubicBezTo>
                    <a:pt x="6" y="43"/>
                    <a:pt x="6" y="43"/>
                    <a:pt x="6" y="43"/>
                  </a:cubicBezTo>
                  <a:cubicBezTo>
                    <a:pt x="6" y="44"/>
                    <a:pt x="6" y="44"/>
                    <a:pt x="6" y="44"/>
                  </a:cubicBezTo>
                  <a:cubicBezTo>
                    <a:pt x="6" y="44"/>
                    <a:pt x="6" y="44"/>
                    <a:pt x="6" y="44"/>
                  </a:cubicBezTo>
                  <a:cubicBezTo>
                    <a:pt x="6" y="45"/>
                    <a:pt x="6" y="45"/>
                    <a:pt x="6" y="45"/>
                  </a:cubicBezTo>
                  <a:cubicBezTo>
                    <a:pt x="5" y="46"/>
                    <a:pt x="5" y="46"/>
                    <a:pt x="5" y="46"/>
                  </a:cubicBezTo>
                  <a:cubicBezTo>
                    <a:pt x="5" y="47"/>
                    <a:pt x="5" y="47"/>
                    <a:pt x="5" y="47"/>
                  </a:cubicBezTo>
                  <a:cubicBezTo>
                    <a:pt x="5" y="48"/>
                    <a:pt x="5" y="48"/>
                    <a:pt x="5" y="48"/>
                  </a:cubicBezTo>
                  <a:cubicBezTo>
                    <a:pt x="5" y="49"/>
                    <a:pt x="5" y="49"/>
                    <a:pt x="5" y="49"/>
                  </a:cubicBezTo>
                  <a:cubicBezTo>
                    <a:pt x="4" y="50"/>
                    <a:pt x="4" y="50"/>
                    <a:pt x="4" y="50"/>
                  </a:cubicBezTo>
                  <a:cubicBezTo>
                    <a:pt x="4" y="51"/>
                    <a:pt x="4" y="51"/>
                    <a:pt x="4" y="51"/>
                  </a:cubicBezTo>
                  <a:cubicBezTo>
                    <a:pt x="5" y="52"/>
                    <a:pt x="5" y="52"/>
                    <a:pt x="5" y="52"/>
                  </a:cubicBezTo>
                  <a:cubicBezTo>
                    <a:pt x="5" y="53"/>
                    <a:pt x="5" y="53"/>
                    <a:pt x="5" y="53"/>
                  </a:cubicBezTo>
                  <a:cubicBezTo>
                    <a:pt x="6" y="54"/>
                    <a:pt x="6" y="54"/>
                    <a:pt x="6" y="54"/>
                  </a:cubicBezTo>
                  <a:cubicBezTo>
                    <a:pt x="5" y="54"/>
                    <a:pt x="5" y="54"/>
                    <a:pt x="5" y="54"/>
                  </a:cubicBezTo>
                  <a:cubicBezTo>
                    <a:pt x="5" y="55"/>
                    <a:pt x="5" y="55"/>
                    <a:pt x="5" y="55"/>
                  </a:cubicBezTo>
                  <a:cubicBezTo>
                    <a:pt x="5" y="56"/>
                    <a:pt x="5" y="56"/>
                    <a:pt x="5" y="56"/>
                  </a:cubicBezTo>
                  <a:cubicBezTo>
                    <a:pt x="5" y="57"/>
                    <a:pt x="5" y="57"/>
                    <a:pt x="5" y="57"/>
                  </a:cubicBezTo>
                  <a:cubicBezTo>
                    <a:pt x="4" y="57"/>
                    <a:pt x="4" y="57"/>
                    <a:pt x="4" y="57"/>
                  </a:cubicBezTo>
                  <a:cubicBezTo>
                    <a:pt x="4" y="58"/>
                    <a:pt x="4" y="58"/>
                    <a:pt x="4" y="58"/>
                  </a:cubicBezTo>
                  <a:cubicBezTo>
                    <a:pt x="4" y="59"/>
                    <a:pt x="4" y="59"/>
                    <a:pt x="4" y="59"/>
                  </a:cubicBezTo>
                  <a:cubicBezTo>
                    <a:pt x="4" y="60"/>
                    <a:pt x="4" y="60"/>
                    <a:pt x="4" y="60"/>
                  </a:cubicBezTo>
                  <a:cubicBezTo>
                    <a:pt x="5" y="62"/>
                    <a:pt x="5" y="62"/>
                    <a:pt x="5" y="62"/>
                  </a:cubicBezTo>
                  <a:cubicBezTo>
                    <a:pt x="5" y="63"/>
                    <a:pt x="5" y="63"/>
                    <a:pt x="5" y="63"/>
                  </a:cubicBezTo>
                  <a:cubicBezTo>
                    <a:pt x="5" y="64"/>
                    <a:pt x="5" y="64"/>
                    <a:pt x="5" y="64"/>
                  </a:cubicBezTo>
                  <a:cubicBezTo>
                    <a:pt x="5" y="64"/>
                    <a:pt x="5" y="64"/>
                    <a:pt x="5" y="64"/>
                  </a:cubicBezTo>
                  <a:cubicBezTo>
                    <a:pt x="6" y="66"/>
                    <a:pt x="6" y="66"/>
                    <a:pt x="6" y="66"/>
                  </a:cubicBezTo>
                  <a:cubicBezTo>
                    <a:pt x="6" y="67"/>
                    <a:pt x="6" y="67"/>
                    <a:pt x="6" y="67"/>
                  </a:cubicBezTo>
                  <a:cubicBezTo>
                    <a:pt x="6" y="68"/>
                    <a:pt x="6" y="68"/>
                    <a:pt x="6" y="68"/>
                  </a:cubicBezTo>
                  <a:cubicBezTo>
                    <a:pt x="6" y="68"/>
                    <a:pt x="6" y="68"/>
                    <a:pt x="6" y="68"/>
                  </a:cubicBezTo>
                  <a:cubicBezTo>
                    <a:pt x="6" y="69"/>
                    <a:pt x="6" y="69"/>
                    <a:pt x="6" y="69"/>
                  </a:cubicBezTo>
                  <a:cubicBezTo>
                    <a:pt x="6" y="70"/>
                    <a:pt x="6" y="70"/>
                    <a:pt x="6" y="70"/>
                  </a:cubicBezTo>
                  <a:cubicBezTo>
                    <a:pt x="6" y="70"/>
                    <a:pt x="6" y="70"/>
                    <a:pt x="6" y="70"/>
                  </a:cubicBezTo>
                  <a:cubicBezTo>
                    <a:pt x="6" y="71"/>
                    <a:pt x="6" y="71"/>
                    <a:pt x="6" y="71"/>
                  </a:cubicBezTo>
                  <a:cubicBezTo>
                    <a:pt x="7" y="72"/>
                    <a:pt x="7" y="72"/>
                    <a:pt x="7" y="72"/>
                  </a:cubicBezTo>
                  <a:cubicBezTo>
                    <a:pt x="7" y="73"/>
                    <a:pt x="7" y="73"/>
                    <a:pt x="7" y="73"/>
                  </a:cubicBezTo>
                  <a:cubicBezTo>
                    <a:pt x="7" y="74"/>
                    <a:pt x="7" y="74"/>
                    <a:pt x="7" y="74"/>
                  </a:cubicBezTo>
                  <a:cubicBezTo>
                    <a:pt x="6" y="74"/>
                    <a:pt x="6" y="74"/>
                    <a:pt x="6" y="74"/>
                  </a:cubicBezTo>
                  <a:cubicBezTo>
                    <a:pt x="5" y="75"/>
                    <a:pt x="5" y="75"/>
                    <a:pt x="5" y="75"/>
                  </a:cubicBezTo>
                  <a:cubicBezTo>
                    <a:pt x="5" y="75"/>
                    <a:pt x="5" y="75"/>
                    <a:pt x="5" y="75"/>
                  </a:cubicBezTo>
                  <a:cubicBezTo>
                    <a:pt x="6" y="76"/>
                    <a:pt x="6" y="76"/>
                    <a:pt x="6" y="76"/>
                  </a:cubicBezTo>
                  <a:cubicBezTo>
                    <a:pt x="5" y="77"/>
                    <a:pt x="5" y="77"/>
                    <a:pt x="5" y="77"/>
                  </a:cubicBezTo>
                  <a:cubicBezTo>
                    <a:pt x="5" y="77"/>
                    <a:pt x="5" y="77"/>
                    <a:pt x="5" y="77"/>
                  </a:cubicBezTo>
                  <a:cubicBezTo>
                    <a:pt x="5" y="78"/>
                    <a:pt x="5" y="78"/>
                    <a:pt x="5" y="78"/>
                  </a:cubicBezTo>
                  <a:cubicBezTo>
                    <a:pt x="5" y="79"/>
                    <a:pt x="5" y="79"/>
                    <a:pt x="5" y="79"/>
                  </a:cubicBezTo>
                  <a:cubicBezTo>
                    <a:pt x="4" y="80"/>
                    <a:pt x="4" y="80"/>
                    <a:pt x="4" y="80"/>
                  </a:cubicBezTo>
                  <a:cubicBezTo>
                    <a:pt x="4" y="80"/>
                    <a:pt x="4" y="80"/>
                    <a:pt x="4" y="80"/>
                  </a:cubicBezTo>
                  <a:cubicBezTo>
                    <a:pt x="4" y="81"/>
                    <a:pt x="4" y="81"/>
                    <a:pt x="4" y="81"/>
                  </a:cubicBezTo>
                  <a:cubicBezTo>
                    <a:pt x="4" y="82"/>
                    <a:pt x="4" y="82"/>
                    <a:pt x="4" y="82"/>
                  </a:cubicBezTo>
                  <a:cubicBezTo>
                    <a:pt x="4" y="82"/>
                    <a:pt x="4" y="82"/>
                    <a:pt x="4" y="82"/>
                  </a:cubicBezTo>
                  <a:cubicBezTo>
                    <a:pt x="4" y="83"/>
                    <a:pt x="4" y="83"/>
                    <a:pt x="4" y="83"/>
                  </a:cubicBezTo>
                  <a:cubicBezTo>
                    <a:pt x="4" y="83"/>
                    <a:pt x="4" y="83"/>
                    <a:pt x="4" y="83"/>
                  </a:cubicBezTo>
                  <a:cubicBezTo>
                    <a:pt x="3" y="84"/>
                    <a:pt x="3" y="84"/>
                    <a:pt x="3" y="84"/>
                  </a:cubicBezTo>
                  <a:cubicBezTo>
                    <a:pt x="3" y="85"/>
                    <a:pt x="3" y="85"/>
                    <a:pt x="3" y="85"/>
                  </a:cubicBezTo>
                  <a:cubicBezTo>
                    <a:pt x="3" y="86"/>
                    <a:pt x="3" y="86"/>
                    <a:pt x="3" y="86"/>
                  </a:cubicBezTo>
                  <a:cubicBezTo>
                    <a:pt x="3" y="86"/>
                    <a:pt x="3" y="86"/>
                    <a:pt x="3" y="86"/>
                  </a:cubicBezTo>
                  <a:cubicBezTo>
                    <a:pt x="3" y="87"/>
                    <a:pt x="3" y="87"/>
                    <a:pt x="3" y="87"/>
                  </a:cubicBezTo>
                  <a:cubicBezTo>
                    <a:pt x="2" y="87"/>
                    <a:pt x="2" y="87"/>
                    <a:pt x="2" y="87"/>
                  </a:cubicBezTo>
                  <a:cubicBezTo>
                    <a:pt x="2" y="88"/>
                    <a:pt x="2" y="88"/>
                    <a:pt x="2" y="88"/>
                  </a:cubicBezTo>
                  <a:cubicBezTo>
                    <a:pt x="3" y="89"/>
                    <a:pt x="3" y="89"/>
                    <a:pt x="3" y="89"/>
                  </a:cubicBezTo>
                  <a:cubicBezTo>
                    <a:pt x="3" y="89"/>
                    <a:pt x="3" y="89"/>
                    <a:pt x="3" y="89"/>
                  </a:cubicBezTo>
                  <a:cubicBezTo>
                    <a:pt x="2" y="90"/>
                    <a:pt x="2" y="90"/>
                    <a:pt x="2" y="90"/>
                  </a:cubicBezTo>
                  <a:cubicBezTo>
                    <a:pt x="2" y="90"/>
                    <a:pt x="2" y="90"/>
                    <a:pt x="2" y="90"/>
                  </a:cubicBezTo>
                  <a:cubicBezTo>
                    <a:pt x="1" y="90"/>
                    <a:pt x="1" y="90"/>
                    <a:pt x="1" y="90"/>
                  </a:cubicBezTo>
                  <a:cubicBezTo>
                    <a:pt x="0" y="90"/>
                    <a:pt x="0" y="90"/>
                    <a:pt x="0" y="90"/>
                  </a:cubicBezTo>
                  <a:cubicBezTo>
                    <a:pt x="0" y="90"/>
                    <a:pt x="0" y="90"/>
                    <a:pt x="0" y="90"/>
                  </a:cubicBezTo>
                  <a:cubicBezTo>
                    <a:pt x="1" y="91"/>
                    <a:pt x="1" y="91"/>
                    <a:pt x="1" y="91"/>
                  </a:cubicBezTo>
                  <a:cubicBezTo>
                    <a:pt x="1" y="92"/>
                    <a:pt x="1" y="92"/>
                    <a:pt x="1" y="92"/>
                  </a:cubicBezTo>
                  <a:cubicBezTo>
                    <a:pt x="1" y="93"/>
                    <a:pt x="1" y="93"/>
                    <a:pt x="1" y="93"/>
                  </a:cubicBezTo>
                  <a:cubicBezTo>
                    <a:pt x="2" y="94"/>
                    <a:pt x="2" y="94"/>
                    <a:pt x="2" y="94"/>
                  </a:cubicBezTo>
                  <a:cubicBezTo>
                    <a:pt x="2" y="95"/>
                    <a:pt x="2" y="95"/>
                    <a:pt x="2" y="95"/>
                  </a:cubicBezTo>
                  <a:cubicBezTo>
                    <a:pt x="2" y="96"/>
                    <a:pt x="2" y="96"/>
                    <a:pt x="2" y="96"/>
                  </a:cubicBezTo>
                  <a:cubicBezTo>
                    <a:pt x="4" y="98"/>
                    <a:pt x="4" y="98"/>
                    <a:pt x="4" y="98"/>
                  </a:cubicBezTo>
                  <a:cubicBezTo>
                    <a:pt x="4" y="99"/>
                    <a:pt x="4" y="99"/>
                    <a:pt x="4" y="99"/>
                  </a:cubicBezTo>
                  <a:cubicBezTo>
                    <a:pt x="4" y="99"/>
                    <a:pt x="4" y="99"/>
                    <a:pt x="4" y="99"/>
                  </a:cubicBezTo>
                  <a:cubicBezTo>
                    <a:pt x="4" y="100"/>
                    <a:pt x="4" y="100"/>
                    <a:pt x="4" y="100"/>
                  </a:cubicBezTo>
                  <a:cubicBezTo>
                    <a:pt x="4" y="102"/>
                    <a:pt x="4" y="102"/>
                    <a:pt x="4" y="102"/>
                  </a:cubicBezTo>
                  <a:cubicBezTo>
                    <a:pt x="4" y="102"/>
                    <a:pt x="4" y="102"/>
                    <a:pt x="4" y="102"/>
                  </a:cubicBezTo>
                  <a:cubicBezTo>
                    <a:pt x="4" y="103"/>
                    <a:pt x="4" y="103"/>
                    <a:pt x="4" y="103"/>
                  </a:cubicBezTo>
                  <a:cubicBezTo>
                    <a:pt x="4" y="103"/>
                    <a:pt x="4" y="103"/>
                    <a:pt x="4" y="103"/>
                  </a:cubicBezTo>
                  <a:cubicBezTo>
                    <a:pt x="3" y="103"/>
                    <a:pt x="3" y="103"/>
                    <a:pt x="3" y="103"/>
                  </a:cubicBezTo>
                  <a:cubicBezTo>
                    <a:pt x="3" y="103"/>
                    <a:pt x="3" y="103"/>
                    <a:pt x="3" y="103"/>
                  </a:cubicBezTo>
                  <a:cubicBezTo>
                    <a:pt x="2" y="104"/>
                    <a:pt x="2" y="104"/>
                    <a:pt x="2" y="104"/>
                  </a:cubicBezTo>
                  <a:cubicBezTo>
                    <a:pt x="3" y="105"/>
                    <a:pt x="3" y="105"/>
                    <a:pt x="3" y="105"/>
                  </a:cubicBezTo>
                  <a:cubicBezTo>
                    <a:pt x="3" y="105"/>
                    <a:pt x="3" y="105"/>
                    <a:pt x="3" y="105"/>
                  </a:cubicBezTo>
                  <a:cubicBezTo>
                    <a:pt x="3" y="107"/>
                    <a:pt x="3" y="107"/>
                    <a:pt x="3" y="107"/>
                  </a:cubicBezTo>
                  <a:cubicBezTo>
                    <a:pt x="3" y="108"/>
                    <a:pt x="3" y="108"/>
                    <a:pt x="3" y="108"/>
                  </a:cubicBezTo>
                  <a:cubicBezTo>
                    <a:pt x="3" y="108"/>
                    <a:pt x="3" y="108"/>
                    <a:pt x="3" y="108"/>
                  </a:cubicBezTo>
                  <a:cubicBezTo>
                    <a:pt x="3" y="108"/>
                    <a:pt x="3" y="108"/>
                    <a:pt x="3" y="108"/>
                  </a:cubicBezTo>
                  <a:cubicBezTo>
                    <a:pt x="3" y="109"/>
                    <a:pt x="3" y="109"/>
                    <a:pt x="3" y="109"/>
                  </a:cubicBezTo>
                  <a:cubicBezTo>
                    <a:pt x="3" y="109"/>
                    <a:pt x="3" y="109"/>
                    <a:pt x="3" y="109"/>
                  </a:cubicBezTo>
                  <a:cubicBezTo>
                    <a:pt x="3" y="110"/>
                    <a:pt x="3" y="110"/>
                    <a:pt x="3" y="110"/>
                  </a:cubicBezTo>
                  <a:cubicBezTo>
                    <a:pt x="4" y="112"/>
                    <a:pt x="4" y="112"/>
                    <a:pt x="4" y="112"/>
                  </a:cubicBezTo>
                  <a:cubicBezTo>
                    <a:pt x="5" y="112"/>
                    <a:pt x="5" y="112"/>
                    <a:pt x="5" y="112"/>
                  </a:cubicBezTo>
                  <a:cubicBezTo>
                    <a:pt x="5" y="113"/>
                    <a:pt x="5" y="113"/>
                    <a:pt x="5" y="113"/>
                  </a:cubicBezTo>
                  <a:cubicBezTo>
                    <a:pt x="6" y="113"/>
                    <a:pt x="6" y="113"/>
                    <a:pt x="6" y="113"/>
                  </a:cubicBezTo>
                  <a:cubicBezTo>
                    <a:pt x="8" y="113"/>
                    <a:pt x="8" y="113"/>
                    <a:pt x="8" y="113"/>
                  </a:cubicBezTo>
                  <a:cubicBezTo>
                    <a:pt x="8" y="112"/>
                    <a:pt x="8" y="112"/>
                    <a:pt x="8" y="112"/>
                  </a:cubicBezTo>
                  <a:cubicBezTo>
                    <a:pt x="8" y="111"/>
                    <a:pt x="8" y="111"/>
                    <a:pt x="8" y="111"/>
                  </a:cubicBezTo>
                  <a:cubicBezTo>
                    <a:pt x="9" y="111"/>
                    <a:pt x="9" y="111"/>
                    <a:pt x="9" y="111"/>
                  </a:cubicBezTo>
                  <a:cubicBezTo>
                    <a:pt x="9" y="112"/>
                    <a:pt x="9" y="112"/>
                    <a:pt x="9" y="112"/>
                  </a:cubicBezTo>
                  <a:cubicBezTo>
                    <a:pt x="10" y="112"/>
                    <a:pt x="10" y="112"/>
                    <a:pt x="10" y="112"/>
                  </a:cubicBezTo>
                  <a:cubicBezTo>
                    <a:pt x="10" y="112"/>
                    <a:pt x="10" y="112"/>
                    <a:pt x="10" y="112"/>
                  </a:cubicBezTo>
                  <a:cubicBezTo>
                    <a:pt x="10" y="112"/>
                    <a:pt x="10" y="112"/>
                    <a:pt x="10" y="112"/>
                  </a:cubicBezTo>
                  <a:cubicBezTo>
                    <a:pt x="9" y="113"/>
                    <a:pt x="9" y="113"/>
                    <a:pt x="9" y="113"/>
                  </a:cubicBezTo>
                  <a:cubicBezTo>
                    <a:pt x="9" y="114"/>
                    <a:pt x="9" y="114"/>
                    <a:pt x="9" y="114"/>
                  </a:cubicBezTo>
                  <a:cubicBezTo>
                    <a:pt x="9" y="114"/>
                    <a:pt x="9" y="114"/>
                    <a:pt x="9" y="114"/>
                  </a:cubicBezTo>
                  <a:cubicBezTo>
                    <a:pt x="10" y="114"/>
                    <a:pt x="10" y="114"/>
                    <a:pt x="10" y="114"/>
                  </a:cubicBezTo>
                  <a:cubicBezTo>
                    <a:pt x="10" y="114"/>
                    <a:pt x="10" y="114"/>
                    <a:pt x="10" y="114"/>
                  </a:cubicBezTo>
                  <a:cubicBezTo>
                    <a:pt x="10" y="116"/>
                    <a:pt x="10" y="116"/>
                    <a:pt x="10" y="116"/>
                  </a:cubicBezTo>
                  <a:cubicBezTo>
                    <a:pt x="11" y="116"/>
                    <a:pt x="11" y="116"/>
                    <a:pt x="11" y="116"/>
                  </a:cubicBezTo>
                  <a:cubicBezTo>
                    <a:pt x="10" y="116"/>
                    <a:pt x="10" y="116"/>
                    <a:pt x="10" y="116"/>
                  </a:cubicBezTo>
                  <a:cubicBezTo>
                    <a:pt x="10" y="116"/>
                    <a:pt x="10" y="116"/>
                    <a:pt x="10" y="116"/>
                  </a:cubicBezTo>
                  <a:cubicBezTo>
                    <a:pt x="10" y="115"/>
                    <a:pt x="10" y="115"/>
                    <a:pt x="10" y="115"/>
                  </a:cubicBezTo>
                  <a:cubicBezTo>
                    <a:pt x="9" y="115"/>
                    <a:pt x="9" y="115"/>
                    <a:pt x="9" y="115"/>
                  </a:cubicBezTo>
                  <a:cubicBezTo>
                    <a:pt x="9" y="116"/>
                    <a:pt x="9" y="116"/>
                    <a:pt x="9" y="116"/>
                  </a:cubicBezTo>
                  <a:cubicBezTo>
                    <a:pt x="9" y="116"/>
                    <a:pt x="9" y="116"/>
                    <a:pt x="9" y="116"/>
                  </a:cubicBezTo>
                  <a:cubicBezTo>
                    <a:pt x="10" y="117"/>
                    <a:pt x="10" y="117"/>
                    <a:pt x="10" y="117"/>
                  </a:cubicBezTo>
                  <a:cubicBezTo>
                    <a:pt x="10" y="117"/>
                    <a:pt x="10" y="117"/>
                    <a:pt x="10" y="117"/>
                  </a:cubicBezTo>
                  <a:cubicBezTo>
                    <a:pt x="9" y="117"/>
                    <a:pt x="9" y="117"/>
                    <a:pt x="9" y="117"/>
                  </a:cubicBezTo>
                  <a:cubicBezTo>
                    <a:pt x="9" y="117"/>
                    <a:pt x="9" y="117"/>
                    <a:pt x="9" y="117"/>
                  </a:cubicBezTo>
                  <a:cubicBezTo>
                    <a:pt x="9" y="118"/>
                    <a:pt x="9" y="118"/>
                    <a:pt x="9" y="118"/>
                  </a:cubicBezTo>
                  <a:cubicBezTo>
                    <a:pt x="10" y="119"/>
                    <a:pt x="10" y="119"/>
                    <a:pt x="10" y="119"/>
                  </a:cubicBezTo>
                  <a:cubicBezTo>
                    <a:pt x="9" y="120"/>
                    <a:pt x="9" y="120"/>
                    <a:pt x="9" y="120"/>
                  </a:cubicBezTo>
                  <a:cubicBezTo>
                    <a:pt x="9" y="120"/>
                    <a:pt x="9" y="120"/>
                    <a:pt x="9" y="120"/>
                  </a:cubicBezTo>
                  <a:cubicBezTo>
                    <a:pt x="9" y="121"/>
                    <a:pt x="9" y="121"/>
                    <a:pt x="9" y="121"/>
                  </a:cubicBezTo>
                  <a:cubicBezTo>
                    <a:pt x="9" y="121"/>
                    <a:pt x="9" y="121"/>
                    <a:pt x="9" y="121"/>
                  </a:cubicBezTo>
                  <a:cubicBezTo>
                    <a:pt x="9" y="122"/>
                    <a:pt x="9" y="122"/>
                    <a:pt x="9" y="122"/>
                  </a:cubicBezTo>
                  <a:cubicBezTo>
                    <a:pt x="10" y="122"/>
                    <a:pt x="10" y="122"/>
                    <a:pt x="10" y="122"/>
                  </a:cubicBezTo>
                  <a:cubicBezTo>
                    <a:pt x="9" y="123"/>
                    <a:pt x="9" y="123"/>
                    <a:pt x="9" y="123"/>
                  </a:cubicBezTo>
                  <a:cubicBezTo>
                    <a:pt x="9" y="124"/>
                    <a:pt x="9" y="124"/>
                    <a:pt x="9" y="124"/>
                  </a:cubicBezTo>
                  <a:cubicBezTo>
                    <a:pt x="9" y="124"/>
                    <a:pt x="9" y="124"/>
                    <a:pt x="9" y="124"/>
                  </a:cubicBezTo>
                  <a:cubicBezTo>
                    <a:pt x="9" y="125"/>
                    <a:pt x="9" y="125"/>
                    <a:pt x="9" y="125"/>
                  </a:cubicBezTo>
                  <a:cubicBezTo>
                    <a:pt x="9" y="125"/>
                    <a:pt x="9" y="125"/>
                    <a:pt x="9" y="125"/>
                  </a:cubicBezTo>
                  <a:cubicBezTo>
                    <a:pt x="10" y="125"/>
                    <a:pt x="10" y="125"/>
                    <a:pt x="10" y="125"/>
                  </a:cubicBezTo>
                  <a:cubicBezTo>
                    <a:pt x="11" y="126"/>
                    <a:pt x="11" y="126"/>
                    <a:pt x="11" y="126"/>
                  </a:cubicBezTo>
                  <a:cubicBezTo>
                    <a:pt x="11" y="126"/>
                    <a:pt x="11" y="126"/>
                    <a:pt x="11" y="126"/>
                  </a:cubicBezTo>
                  <a:cubicBezTo>
                    <a:pt x="11" y="127"/>
                    <a:pt x="11" y="127"/>
                    <a:pt x="11" y="127"/>
                  </a:cubicBezTo>
                  <a:cubicBezTo>
                    <a:pt x="12" y="127"/>
                    <a:pt x="12" y="127"/>
                    <a:pt x="12" y="127"/>
                  </a:cubicBezTo>
                  <a:cubicBezTo>
                    <a:pt x="12" y="128"/>
                    <a:pt x="12" y="128"/>
                    <a:pt x="12" y="128"/>
                  </a:cubicBezTo>
                  <a:cubicBezTo>
                    <a:pt x="11" y="129"/>
                    <a:pt x="11" y="129"/>
                    <a:pt x="11" y="129"/>
                  </a:cubicBezTo>
                  <a:cubicBezTo>
                    <a:pt x="10" y="130"/>
                    <a:pt x="10" y="130"/>
                    <a:pt x="10" y="130"/>
                  </a:cubicBezTo>
                  <a:cubicBezTo>
                    <a:pt x="9" y="130"/>
                    <a:pt x="9" y="130"/>
                    <a:pt x="9" y="130"/>
                  </a:cubicBezTo>
                  <a:cubicBezTo>
                    <a:pt x="9" y="131"/>
                    <a:pt x="9" y="131"/>
                    <a:pt x="9" y="131"/>
                  </a:cubicBezTo>
                  <a:cubicBezTo>
                    <a:pt x="10" y="131"/>
                    <a:pt x="10" y="131"/>
                    <a:pt x="10" y="131"/>
                  </a:cubicBezTo>
                  <a:cubicBezTo>
                    <a:pt x="9" y="132"/>
                    <a:pt x="9" y="132"/>
                    <a:pt x="9" y="132"/>
                  </a:cubicBezTo>
                  <a:cubicBezTo>
                    <a:pt x="9" y="132"/>
                    <a:pt x="9" y="132"/>
                    <a:pt x="9" y="132"/>
                  </a:cubicBezTo>
                  <a:cubicBezTo>
                    <a:pt x="10" y="133"/>
                    <a:pt x="10" y="133"/>
                    <a:pt x="10" y="133"/>
                  </a:cubicBezTo>
                  <a:cubicBezTo>
                    <a:pt x="9" y="133"/>
                    <a:pt x="9" y="133"/>
                    <a:pt x="9" y="133"/>
                  </a:cubicBezTo>
                  <a:cubicBezTo>
                    <a:pt x="9" y="135"/>
                    <a:pt x="9" y="135"/>
                    <a:pt x="9" y="135"/>
                  </a:cubicBezTo>
                  <a:cubicBezTo>
                    <a:pt x="8" y="135"/>
                    <a:pt x="8" y="135"/>
                    <a:pt x="8" y="135"/>
                  </a:cubicBezTo>
                  <a:cubicBezTo>
                    <a:pt x="9" y="136"/>
                    <a:pt x="9" y="136"/>
                    <a:pt x="9" y="136"/>
                  </a:cubicBezTo>
                  <a:cubicBezTo>
                    <a:pt x="9" y="136"/>
                    <a:pt x="9" y="136"/>
                    <a:pt x="9" y="136"/>
                  </a:cubicBezTo>
                  <a:cubicBezTo>
                    <a:pt x="9" y="138"/>
                    <a:pt x="9" y="138"/>
                    <a:pt x="9" y="138"/>
                  </a:cubicBezTo>
                  <a:cubicBezTo>
                    <a:pt x="8" y="138"/>
                    <a:pt x="8" y="138"/>
                    <a:pt x="8" y="138"/>
                  </a:cubicBezTo>
                  <a:cubicBezTo>
                    <a:pt x="8" y="139"/>
                    <a:pt x="8" y="139"/>
                    <a:pt x="8" y="139"/>
                  </a:cubicBezTo>
                  <a:cubicBezTo>
                    <a:pt x="8" y="138"/>
                    <a:pt x="8" y="138"/>
                    <a:pt x="8" y="138"/>
                  </a:cubicBezTo>
                  <a:cubicBezTo>
                    <a:pt x="8" y="138"/>
                    <a:pt x="8" y="138"/>
                    <a:pt x="8" y="138"/>
                  </a:cubicBezTo>
                  <a:cubicBezTo>
                    <a:pt x="8" y="137"/>
                    <a:pt x="8" y="137"/>
                    <a:pt x="8" y="137"/>
                  </a:cubicBezTo>
                  <a:cubicBezTo>
                    <a:pt x="8" y="136"/>
                    <a:pt x="8" y="136"/>
                    <a:pt x="8" y="136"/>
                  </a:cubicBezTo>
                  <a:cubicBezTo>
                    <a:pt x="8" y="135"/>
                    <a:pt x="8" y="135"/>
                    <a:pt x="8" y="135"/>
                  </a:cubicBezTo>
                  <a:cubicBezTo>
                    <a:pt x="8" y="135"/>
                    <a:pt x="8" y="135"/>
                    <a:pt x="8" y="135"/>
                  </a:cubicBezTo>
                  <a:cubicBezTo>
                    <a:pt x="7" y="136"/>
                    <a:pt x="7" y="136"/>
                    <a:pt x="7" y="136"/>
                  </a:cubicBezTo>
                  <a:cubicBezTo>
                    <a:pt x="6" y="136"/>
                    <a:pt x="6" y="136"/>
                    <a:pt x="6" y="136"/>
                  </a:cubicBezTo>
                  <a:cubicBezTo>
                    <a:pt x="5" y="136"/>
                    <a:pt x="5" y="136"/>
                    <a:pt x="5" y="136"/>
                  </a:cubicBezTo>
                  <a:cubicBezTo>
                    <a:pt x="5" y="136"/>
                    <a:pt x="5" y="136"/>
                    <a:pt x="5" y="136"/>
                  </a:cubicBezTo>
                  <a:cubicBezTo>
                    <a:pt x="6" y="136"/>
                    <a:pt x="6" y="136"/>
                    <a:pt x="6" y="136"/>
                  </a:cubicBezTo>
                  <a:cubicBezTo>
                    <a:pt x="7" y="135"/>
                    <a:pt x="7" y="135"/>
                    <a:pt x="7" y="135"/>
                  </a:cubicBezTo>
                  <a:cubicBezTo>
                    <a:pt x="7" y="134"/>
                    <a:pt x="7" y="134"/>
                    <a:pt x="7" y="134"/>
                  </a:cubicBezTo>
                  <a:cubicBezTo>
                    <a:pt x="6" y="134"/>
                    <a:pt x="6" y="134"/>
                    <a:pt x="6" y="134"/>
                  </a:cubicBezTo>
                  <a:cubicBezTo>
                    <a:pt x="5" y="134"/>
                    <a:pt x="5" y="134"/>
                    <a:pt x="5" y="134"/>
                  </a:cubicBezTo>
                  <a:cubicBezTo>
                    <a:pt x="4" y="134"/>
                    <a:pt x="4" y="134"/>
                    <a:pt x="4" y="134"/>
                  </a:cubicBezTo>
                  <a:cubicBezTo>
                    <a:pt x="3" y="134"/>
                    <a:pt x="3" y="134"/>
                    <a:pt x="3" y="134"/>
                  </a:cubicBezTo>
                  <a:cubicBezTo>
                    <a:pt x="3" y="134"/>
                    <a:pt x="3" y="134"/>
                    <a:pt x="3" y="134"/>
                  </a:cubicBezTo>
                  <a:cubicBezTo>
                    <a:pt x="3" y="135"/>
                    <a:pt x="3" y="135"/>
                    <a:pt x="3" y="135"/>
                  </a:cubicBezTo>
                  <a:cubicBezTo>
                    <a:pt x="3" y="136"/>
                    <a:pt x="3" y="136"/>
                    <a:pt x="3" y="136"/>
                  </a:cubicBezTo>
                  <a:cubicBezTo>
                    <a:pt x="4" y="136"/>
                    <a:pt x="4" y="136"/>
                    <a:pt x="4" y="136"/>
                  </a:cubicBezTo>
                  <a:cubicBezTo>
                    <a:pt x="4" y="136"/>
                    <a:pt x="4" y="136"/>
                    <a:pt x="4" y="136"/>
                  </a:cubicBezTo>
                  <a:cubicBezTo>
                    <a:pt x="3" y="136"/>
                    <a:pt x="3" y="136"/>
                    <a:pt x="3" y="136"/>
                  </a:cubicBezTo>
                  <a:cubicBezTo>
                    <a:pt x="3" y="137"/>
                    <a:pt x="3" y="137"/>
                    <a:pt x="3" y="137"/>
                  </a:cubicBezTo>
                  <a:cubicBezTo>
                    <a:pt x="2" y="137"/>
                    <a:pt x="2" y="137"/>
                    <a:pt x="2" y="137"/>
                  </a:cubicBezTo>
                  <a:cubicBezTo>
                    <a:pt x="2" y="138"/>
                    <a:pt x="2" y="138"/>
                    <a:pt x="2" y="138"/>
                  </a:cubicBezTo>
                  <a:cubicBezTo>
                    <a:pt x="1" y="139"/>
                    <a:pt x="1" y="139"/>
                    <a:pt x="1" y="139"/>
                  </a:cubicBezTo>
                  <a:cubicBezTo>
                    <a:pt x="1" y="139"/>
                    <a:pt x="1" y="139"/>
                    <a:pt x="1" y="139"/>
                  </a:cubicBezTo>
                  <a:cubicBezTo>
                    <a:pt x="2" y="141"/>
                    <a:pt x="2" y="141"/>
                    <a:pt x="2" y="141"/>
                  </a:cubicBezTo>
                  <a:cubicBezTo>
                    <a:pt x="3" y="141"/>
                    <a:pt x="3" y="141"/>
                    <a:pt x="3" y="141"/>
                  </a:cubicBezTo>
                  <a:cubicBezTo>
                    <a:pt x="3" y="140"/>
                    <a:pt x="3" y="140"/>
                    <a:pt x="3" y="140"/>
                  </a:cubicBezTo>
                  <a:cubicBezTo>
                    <a:pt x="3" y="140"/>
                    <a:pt x="3" y="140"/>
                    <a:pt x="3" y="140"/>
                  </a:cubicBezTo>
                  <a:cubicBezTo>
                    <a:pt x="2" y="140"/>
                    <a:pt x="2" y="140"/>
                    <a:pt x="2" y="140"/>
                  </a:cubicBezTo>
                  <a:cubicBezTo>
                    <a:pt x="2" y="139"/>
                    <a:pt x="2" y="139"/>
                    <a:pt x="2" y="139"/>
                  </a:cubicBezTo>
                  <a:cubicBezTo>
                    <a:pt x="3" y="138"/>
                    <a:pt x="3" y="138"/>
                    <a:pt x="3" y="138"/>
                  </a:cubicBezTo>
                  <a:cubicBezTo>
                    <a:pt x="4" y="138"/>
                    <a:pt x="4" y="138"/>
                    <a:pt x="4" y="138"/>
                  </a:cubicBezTo>
                  <a:cubicBezTo>
                    <a:pt x="4" y="138"/>
                    <a:pt x="4" y="138"/>
                    <a:pt x="4" y="138"/>
                  </a:cubicBezTo>
                  <a:cubicBezTo>
                    <a:pt x="4" y="139"/>
                    <a:pt x="4" y="139"/>
                    <a:pt x="4" y="139"/>
                  </a:cubicBezTo>
                  <a:cubicBezTo>
                    <a:pt x="5" y="139"/>
                    <a:pt x="5" y="139"/>
                    <a:pt x="5" y="139"/>
                  </a:cubicBezTo>
                  <a:cubicBezTo>
                    <a:pt x="6" y="139"/>
                    <a:pt x="6" y="139"/>
                    <a:pt x="6" y="139"/>
                  </a:cubicBezTo>
                  <a:cubicBezTo>
                    <a:pt x="6" y="139"/>
                    <a:pt x="6" y="139"/>
                    <a:pt x="6" y="139"/>
                  </a:cubicBezTo>
                  <a:cubicBezTo>
                    <a:pt x="7" y="139"/>
                    <a:pt x="7" y="139"/>
                    <a:pt x="7" y="139"/>
                  </a:cubicBezTo>
                  <a:cubicBezTo>
                    <a:pt x="7" y="140"/>
                    <a:pt x="7" y="140"/>
                    <a:pt x="7" y="140"/>
                  </a:cubicBezTo>
                  <a:cubicBezTo>
                    <a:pt x="8" y="140"/>
                    <a:pt x="8" y="140"/>
                    <a:pt x="8" y="140"/>
                  </a:cubicBezTo>
                  <a:cubicBezTo>
                    <a:pt x="9" y="141"/>
                    <a:pt x="9" y="141"/>
                    <a:pt x="9" y="141"/>
                  </a:cubicBezTo>
                  <a:cubicBezTo>
                    <a:pt x="8" y="141"/>
                    <a:pt x="8" y="141"/>
                    <a:pt x="8" y="141"/>
                  </a:cubicBezTo>
                  <a:cubicBezTo>
                    <a:pt x="8" y="141"/>
                    <a:pt x="8" y="141"/>
                    <a:pt x="8" y="141"/>
                  </a:cubicBezTo>
                  <a:cubicBezTo>
                    <a:pt x="8" y="142"/>
                    <a:pt x="8" y="142"/>
                    <a:pt x="8" y="142"/>
                  </a:cubicBezTo>
                  <a:cubicBezTo>
                    <a:pt x="8" y="142"/>
                    <a:pt x="8" y="142"/>
                    <a:pt x="8" y="142"/>
                  </a:cubicBezTo>
                  <a:cubicBezTo>
                    <a:pt x="8" y="142"/>
                    <a:pt x="8" y="142"/>
                    <a:pt x="8" y="142"/>
                  </a:cubicBezTo>
                  <a:cubicBezTo>
                    <a:pt x="8" y="143"/>
                    <a:pt x="8" y="143"/>
                    <a:pt x="8" y="143"/>
                  </a:cubicBezTo>
                  <a:cubicBezTo>
                    <a:pt x="9" y="143"/>
                    <a:pt x="9" y="143"/>
                    <a:pt x="9" y="143"/>
                  </a:cubicBezTo>
                  <a:cubicBezTo>
                    <a:pt x="9" y="144"/>
                    <a:pt x="9" y="144"/>
                    <a:pt x="9" y="144"/>
                  </a:cubicBezTo>
                  <a:cubicBezTo>
                    <a:pt x="8" y="143"/>
                    <a:pt x="8" y="143"/>
                    <a:pt x="8" y="143"/>
                  </a:cubicBezTo>
                  <a:cubicBezTo>
                    <a:pt x="7" y="143"/>
                    <a:pt x="7" y="143"/>
                    <a:pt x="7" y="143"/>
                  </a:cubicBezTo>
                  <a:cubicBezTo>
                    <a:pt x="7" y="143"/>
                    <a:pt x="7" y="143"/>
                    <a:pt x="7" y="143"/>
                  </a:cubicBezTo>
                  <a:cubicBezTo>
                    <a:pt x="7" y="144"/>
                    <a:pt x="7" y="144"/>
                    <a:pt x="7" y="144"/>
                  </a:cubicBezTo>
                  <a:cubicBezTo>
                    <a:pt x="8" y="144"/>
                    <a:pt x="8" y="144"/>
                    <a:pt x="8" y="144"/>
                  </a:cubicBezTo>
                  <a:cubicBezTo>
                    <a:pt x="8" y="145"/>
                    <a:pt x="8" y="145"/>
                    <a:pt x="8" y="145"/>
                  </a:cubicBezTo>
                  <a:cubicBezTo>
                    <a:pt x="9" y="145"/>
                    <a:pt x="9" y="145"/>
                    <a:pt x="9" y="145"/>
                  </a:cubicBezTo>
                  <a:cubicBezTo>
                    <a:pt x="10" y="144"/>
                    <a:pt x="10" y="144"/>
                    <a:pt x="10" y="144"/>
                  </a:cubicBezTo>
                  <a:cubicBezTo>
                    <a:pt x="11" y="145"/>
                    <a:pt x="11" y="145"/>
                    <a:pt x="11" y="145"/>
                  </a:cubicBezTo>
                  <a:cubicBezTo>
                    <a:pt x="11" y="145"/>
                    <a:pt x="11" y="145"/>
                    <a:pt x="11" y="145"/>
                  </a:cubicBezTo>
                  <a:cubicBezTo>
                    <a:pt x="12" y="144"/>
                    <a:pt x="12" y="144"/>
                    <a:pt x="12" y="144"/>
                  </a:cubicBezTo>
                  <a:cubicBezTo>
                    <a:pt x="12" y="145"/>
                    <a:pt x="12" y="145"/>
                    <a:pt x="12" y="145"/>
                  </a:cubicBezTo>
                  <a:cubicBezTo>
                    <a:pt x="12" y="145"/>
                    <a:pt x="12" y="145"/>
                    <a:pt x="12" y="145"/>
                  </a:cubicBezTo>
                  <a:cubicBezTo>
                    <a:pt x="11" y="145"/>
                    <a:pt x="11" y="145"/>
                    <a:pt x="11" y="145"/>
                  </a:cubicBezTo>
                  <a:cubicBezTo>
                    <a:pt x="11" y="145"/>
                    <a:pt x="11" y="145"/>
                    <a:pt x="11" y="145"/>
                  </a:cubicBezTo>
                  <a:cubicBezTo>
                    <a:pt x="10" y="146"/>
                    <a:pt x="10" y="146"/>
                    <a:pt x="10" y="146"/>
                  </a:cubicBezTo>
                  <a:cubicBezTo>
                    <a:pt x="10" y="145"/>
                    <a:pt x="10" y="145"/>
                    <a:pt x="10" y="145"/>
                  </a:cubicBezTo>
                  <a:cubicBezTo>
                    <a:pt x="8" y="146"/>
                    <a:pt x="8" y="146"/>
                    <a:pt x="8" y="146"/>
                  </a:cubicBezTo>
                  <a:cubicBezTo>
                    <a:pt x="8" y="146"/>
                    <a:pt x="8" y="146"/>
                    <a:pt x="8" y="146"/>
                  </a:cubicBezTo>
                  <a:cubicBezTo>
                    <a:pt x="8" y="147"/>
                    <a:pt x="8" y="147"/>
                    <a:pt x="8" y="147"/>
                  </a:cubicBezTo>
                  <a:cubicBezTo>
                    <a:pt x="9" y="147"/>
                    <a:pt x="9" y="147"/>
                    <a:pt x="9" y="147"/>
                  </a:cubicBezTo>
                  <a:cubicBezTo>
                    <a:pt x="9" y="148"/>
                    <a:pt x="9" y="148"/>
                    <a:pt x="9" y="148"/>
                  </a:cubicBezTo>
                  <a:cubicBezTo>
                    <a:pt x="10" y="148"/>
                    <a:pt x="10" y="148"/>
                    <a:pt x="10" y="148"/>
                  </a:cubicBezTo>
                  <a:cubicBezTo>
                    <a:pt x="11" y="148"/>
                    <a:pt x="11" y="148"/>
                    <a:pt x="11" y="148"/>
                  </a:cubicBezTo>
                  <a:cubicBezTo>
                    <a:pt x="11" y="148"/>
                    <a:pt x="11" y="148"/>
                    <a:pt x="11" y="148"/>
                  </a:cubicBezTo>
                  <a:cubicBezTo>
                    <a:pt x="10" y="149"/>
                    <a:pt x="10" y="149"/>
                    <a:pt x="10" y="149"/>
                  </a:cubicBezTo>
                  <a:cubicBezTo>
                    <a:pt x="10" y="149"/>
                    <a:pt x="10" y="149"/>
                    <a:pt x="10" y="149"/>
                  </a:cubicBezTo>
                  <a:cubicBezTo>
                    <a:pt x="10" y="149"/>
                    <a:pt x="10" y="149"/>
                    <a:pt x="10" y="149"/>
                  </a:cubicBezTo>
                  <a:cubicBezTo>
                    <a:pt x="10" y="150"/>
                    <a:pt x="10" y="150"/>
                    <a:pt x="10" y="150"/>
                  </a:cubicBezTo>
                  <a:cubicBezTo>
                    <a:pt x="9" y="150"/>
                    <a:pt x="9" y="150"/>
                    <a:pt x="9" y="150"/>
                  </a:cubicBezTo>
                  <a:cubicBezTo>
                    <a:pt x="9" y="150"/>
                    <a:pt x="9" y="150"/>
                    <a:pt x="9" y="150"/>
                  </a:cubicBezTo>
                  <a:cubicBezTo>
                    <a:pt x="10" y="152"/>
                    <a:pt x="10" y="152"/>
                    <a:pt x="10" y="152"/>
                  </a:cubicBezTo>
                  <a:cubicBezTo>
                    <a:pt x="10" y="153"/>
                    <a:pt x="10" y="153"/>
                    <a:pt x="10" y="153"/>
                  </a:cubicBezTo>
                  <a:cubicBezTo>
                    <a:pt x="10" y="154"/>
                    <a:pt x="10" y="154"/>
                    <a:pt x="10" y="154"/>
                  </a:cubicBezTo>
                  <a:cubicBezTo>
                    <a:pt x="11" y="155"/>
                    <a:pt x="11" y="155"/>
                    <a:pt x="11" y="155"/>
                  </a:cubicBezTo>
                  <a:cubicBezTo>
                    <a:pt x="12" y="155"/>
                    <a:pt x="12" y="155"/>
                    <a:pt x="12" y="155"/>
                  </a:cubicBezTo>
                  <a:cubicBezTo>
                    <a:pt x="12" y="154"/>
                    <a:pt x="12" y="154"/>
                    <a:pt x="12" y="154"/>
                  </a:cubicBezTo>
                  <a:cubicBezTo>
                    <a:pt x="12" y="152"/>
                    <a:pt x="12" y="152"/>
                    <a:pt x="12" y="152"/>
                  </a:cubicBezTo>
                  <a:cubicBezTo>
                    <a:pt x="13" y="152"/>
                    <a:pt x="13" y="152"/>
                    <a:pt x="13" y="152"/>
                  </a:cubicBezTo>
                  <a:cubicBezTo>
                    <a:pt x="13" y="152"/>
                    <a:pt x="13" y="152"/>
                    <a:pt x="13" y="152"/>
                  </a:cubicBezTo>
                  <a:cubicBezTo>
                    <a:pt x="12" y="152"/>
                    <a:pt x="12" y="152"/>
                    <a:pt x="12" y="152"/>
                  </a:cubicBezTo>
                  <a:cubicBezTo>
                    <a:pt x="12" y="154"/>
                    <a:pt x="12" y="154"/>
                    <a:pt x="12" y="154"/>
                  </a:cubicBezTo>
                  <a:cubicBezTo>
                    <a:pt x="12" y="154"/>
                    <a:pt x="12" y="154"/>
                    <a:pt x="12" y="154"/>
                  </a:cubicBezTo>
                  <a:cubicBezTo>
                    <a:pt x="13" y="155"/>
                    <a:pt x="13" y="155"/>
                    <a:pt x="13" y="155"/>
                  </a:cubicBezTo>
                  <a:cubicBezTo>
                    <a:pt x="13" y="154"/>
                    <a:pt x="13" y="154"/>
                    <a:pt x="13" y="154"/>
                  </a:cubicBezTo>
                  <a:cubicBezTo>
                    <a:pt x="13" y="155"/>
                    <a:pt x="13" y="155"/>
                    <a:pt x="13" y="155"/>
                  </a:cubicBezTo>
                  <a:cubicBezTo>
                    <a:pt x="12" y="155"/>
                    <a:pt x="12" y="155"/>
                    <a:pt x="12" y="155"/>
                  </a:cubicBezTo>
                  <a:cubicBezTo>
                    <a:pt x="11" y="156"/>
                    <a:pt x="11" y="156"/>
                    <a:pt x="11" y="156"/>
                  </a:cubicBezTo>
                  <a:cubicBezTo>
                    <a:pt x="11" y="156"/>
                    <a:pt x="11" y="156"/>
                    <a:pt x="11" y="156"/>
                  </a:cubicBezTo>
                  <a:cubicBezTo>
                    <a:pt x="11" y="157"/>
                    <a:pt x="11" y="157"/>
                    <a:pt x="11" y="157"/>
                  </a:cubicBezTo>
                  <a:cubicBezTo>
                    <a:pt x="11" y="157"/>
                    <a:pt x="11" y="157"/>
                    <a:pt x="11" y="157"/>
                  </a:cubicBezTo>
                  <a:cubicBezTo>
                    <a:pt x="11" y="158"/>
                    <a:pt x="11" y="158"/>
                    <a:pt x="11" y="158"/>
                  </a:cubicBezTo>
                  <a:cubicBezTo>
                    <a:pt x="10" y="158"/>
                    <a:pt x="10" y="158"/>
                    <a:pt x="10" y="158"/>
                  </a:cubicBezTo>
                  <a:cubicBezTo>
                    <a:pt x="10" y="159"/>
                    <a:pt x="10" y="159"/>
                    <a:pt x="10" y="159"/>
                  </a:cubicBezTo>
                  <a:cubicBezTo>
                    <a:pt x="12" y="160"/>
                    <a:pt x="12" y="160"/>
                    <a:pt x="12" y="160"/>
                  </a:cubicBezTo>
                  <a:cubicBezTo>
                    <a:pt x="13" y="160"/>
                    <a:pt x="13" y="160"/>
                    <a:pt x="13" y="160"/>
                  </a:cubicBezTo>
                  <a:cubicBezTo>
                    <a:pt x="14" y="160"/>
                    <a:pt x="14" y="160"/>
                    <a:pt x="14" y="160"/>
                  </a:cubicBezTo>
                  <a:cubicBezTo>
                    <a:pt x="14" y="161"/>
                    <a:pt x="14" y="161"/>
                    <a:pt x="14" y="161"/>
                  </a:cubicBezTo>
                  <a:cubicBezTo>
                    <a:pt x="13" y="161"/>
                    <a:pt x="13" y="161"/>
                    <a:pt x="13" y="161"/>
                  </a:cubicBezTo>
                  <a:cubicBezTo>
                    <a:pt x="14" y="162"/>
                    <a:pt x="14" y="162"/>
                    <a:pt x="14" y="162"/>
                  </a:cubicBezTo>
                  <a:cubicBezTo>
                    <a:pt x="14" y="162"/>
                    <a:pt x="14" y="162"/>
                    <a:pt x="14" y="162"/>
                  </a:cubicBezTo>
                  <a:cubicBezTo>
                    <a:pt x="15" y="161"/>
                    <a:pt x="15" y="161"/>
                    <a:pt x="15" y="161"/>
                  </a:cubicBezTo>
                  <a:cubicBezTo>
                    <a:pt x="15" y="162"/>
                    <a:pt x="15" y="162"/>
                    <a:pt x="15" y="162"/>
                  </a:cubicBezTo>
                  <a:cubicBezTo>
                    <a:pt x="14" y="162"/>
                    <a:pt x="14" y="162"/>
                    <a:pt x="14" y="162"/>
                  </a:cubicBezTo>
                  <a:cubicBezTo>
                    <a:pt x="14" y="163"/>
                    <a:pt x="14" y="163"/>
                    <a:pt x="14" y="163"/>
                  </a:cubicBezTo>
                  <a:cubicBezTo>
                    <a:pt x="13" y="163"/>
                    <a:pt x="13" y="163"/>
                    <a:pt x="13" y="163"/>
                  </a:cubicBezTo>
                  <a:cubicBezTo>
                    <a:pt x="14" y="163"/>
                    <a:pt x="14" y="163"/>
                    <a:pt x="14" y="163"/>
                  </a:cubicBezTo>
                  <a:cubicBezTo>
                    <a:pt x="14" y="163"/>
                    <a:pt x="14" y="163"/>
                    <a:pt x="14" y="163"/>
                  </a:cubicBezTo>
                  <a:cubicBezTo>
                    <a:pt x="14" y="164"/>
                    <a:pt x="14" y="164"/>
                    <a:pt x="14" y="164"/>
                  </a:cubicBezTo>
                  <a:cubicBezTo>
                    <a:pt x="15" y="165"/>
                    <a:pt x="15" y="165"/>
                    <a:pt x="15" y="165"/>
                  </a:cubicBezTo>
                  <a:cubicBezTo>
                    <a:pt x="15" y="165"/>
                    <a:pt x="15" y="165"/>
                    <a:pt x="15" y="165"/>
                  </a:cubicBezTo>
                  <a:cubicBezTo>
                    <a:pt x="16" y="164"/>
                    <a:pt x="16" y="164"/>
                    <a:pt x="16" y="164"/>
                  </a:cubicBezTo>
                  <a:cubicBezTo>
                    <a:pt x="16" y="165"/>
                    <a:pt x="16" y="165"/>
                    <a:pt x="16" y="165"/>
                  </a:cubicBezTo>
                  <a:cubicBezTo>
                    <a:pt x="16" y="166"/>
                    <a:pt x="16" y="166"/>
                    <a:pt x="16" y="166"/>
                  </a:cubicBezTo>
                  <a:cubicBezTo>
                    <a:pt x="16" y="166"/>
                    <a:pt x="16" y="166"/>
                    <a:pt x="16" y="166"/>
                  </a:cubicBezTo>
                  <a:cubicBezTo>
                    <a:pt x="15" y="165"/>
                    <a:pt x="15" y="165"/>
                    <a:pt x="15" y="165"/>
                  </a:cubicBezTo>
                  <a:cubicBezTo>
                    <a:pt x="15" y="166"/>
                    <a:pt x="15" y="166"/>
                    <a:pt x="15" y="166"/>
                  </a:cubicBezTo>
                  <a:cubicBezTo>
                    <a:pt x="15" y="166"/>
                    <a:pt x="15" y="166"/>
                    <a:pt x="15" y="166"/>
                  </a:cubicBezTo>
                  <a:cubicBezTo>
                    <a:pt x="16" y="167"/>
                    <a:pt x="16" y="167"/>
                    <a:pt x="16" y="167"/>
                  </a:cubicBezTo>
                  <a:cubicBezTo>
                    <a:pt x="16" y="167"/>
                    <a:pt x="16" y="167"/>
                    <a:pt x="16" y="167"/>
                  </a:cubicBezTo>
                  <a:cubicBezTo>
                    <a:pt x="16" y="168"/>
                    <a:pt x="16" y="168"/>
                    <a:pt x="16" y="168"/>
                  </a:cubicBezTo>
                  <a:cubicBezTo>
                    <a:pt x="16" y="168"/>
                    <a:pt x="16" y="168"/>
                    <a:pt x="16" y="168"/>
                  </a:cubicBezTo>
                  <a:cubicBezTo>
                    <a:pt x="17" y="169"/>
                    <a:pt x="17" y="169"/>
                    <a:pt x="17" y="169"/>
                  </a:cubicBezTo>
                  <a:cubicBezTo>
                    <a:pt x="18" y="169"/>
                    <a:pt x="18" y="169"/>
                    <a:pt x="18" y="169"/>
                  </a:cubicBezTo>
                  <a:cubicBezTo>
                    <a:pt x="17" y="168"/>
                    <a:pt x="17" y="168"/>
                    <a:pt x="17" y="168"/>
                  </a:cubicBezTo>
                  <a:cubicBezTo>
                    <a:pt x="18" y="167"/>
                    <a:pt x="18" y="167"/>
                    <a:pt x="18" y="167"/>
                  </a:cubicBezTo>
                  <a:cubicBezTo>
                    <a:pt x="17" y="167"/>
                    <a:pt x="17" y="167"/>
                    <a:pt x="17" y="167"/>
                  </a:cubicBezTo>
                  <a:cubicBezTo>
                    <a:pt x="18" y="167"/>
                    <a:pt x="18" y="167"/>
                    <a:pt x="18" y="167"/>
                  </a:cubicBezTo>
                  <a:cubicBezTo>
                    <a:pt x="18" y="168"/>
                    <a:pt x="18" y="168"/>
                    <a:pt x="18" y="168"/>
                  </a:cubicBezTo>
                  <a:cubicBezTo>
                    <a:pt x="19" y="168"/>
                    <a:pt x="19" y="168"/>
                    <a:pt x="19" y="168"/>
                  </a:cubicBezTo>
                  <a:cubicBezTo>
                    <a:pt x="19" y="168"/>
                    <a:pt x="19" y="168"/>
                    <a:pt x="19" y="168"/>
                  </a:cubicBezTo>
                  <a:cubicBezTo>
                    <a:pt x="20" y="167"/>
                    <a:pt x="20" y="167"/>
                    <a:pt x="20" y="167"/>
                  </a:cubicBezTo>
                  <a:cubicBezTo>
                    <a:pt x="20" y="167"/>
                    <a:pt x="20" y="167"/>
                    <a:pt x="20" y="167"/>
                  </a:cubicBezTo>
                  <a:cubicBezTo>
                    <a:pt x="19" y="166"/>
                    <a:pt x="19" y="166"/>
                    <a:pt x="19" y="166"/>
                  </a:cubicBezTo>
                  <a:cubicBezTo>
                    <a:pt x="18" y="166"/>
                    <a:pt x="18" y="166"/>
                    <a:pt x="18" y="166"/>
                  </a:cubicBezTo>
                  <a:cubicBezTo>
                    <a:pt x="18" y="166"/>
                    <a:pt x="18" y="166"/>
                    <a:pt x="18" y="166"/>
                  </a:cubicBezTo>
                  <a:cubicBezTo>
                    <a:pt x="19" y="166"/>
                    <a:pt x="19" y="166"/>
                    <a:pt x="19" y="166"/>
                  </a:cubicBezTo>
                  <a:cubicBezTo>
                    <a:pt x="20" y="166"/>
                    <a:pt x="20" y="166"/>
                    <a:pt x="20" y="166"/>
                  </a:cubicBezTo>
                  <a:cubicBezTo>
                    <a:pt x="20" y="167"/>
                    <a:pt x="20" y="167"/>
                    <a:pt x="20" y="167"/>
                  </a:cubicBezTo>
                  <a:cubicBezTo>
                    <a:pt x="21" y="167"/>
                    <a:pt x="21" y="167"/>
                    <a:pt x="21" y="167"/>
                  </a:cubicBezTo>
                  <a:cubicBezTo>
                    <a:pt x="21" y="166"/>
                    <a:pt x="21" y="166"/>
                    <a:pt x="21" y="166"/>
                  </a:cubicBezTo>
                  <a:cubicBezTo>
                    <a:pt x="20" y="166"/>
                    <a:pt x="20" y="166"/>
                    <a:pt x="20" y="166"/>
                  </a:cubicBezTo>
                  <a:cubicBezTo>
                    <a:pt x="19" y="166"/>
                    <a:pt x="19" y="166"/>
                    <a:pt x="19" y="166"/>
                  </a:cubicBezTo>
                  <a:cubicBezTo>
                    <a:pt x="18" y="165"/>
                    <a:pt x="18" y="165"/>
                    <a:pt x="18" y="165"/>
                  </a:cubicBezTo>
                  <a:cubicBezTo>
                    <a:pt x="19" y="165"/>
                    <a:pt x="19" y="165"/>
                    <a:pt x="19" y="165"/>
                  </a:cubicBezTo>
                  <a:cubicBezTo>
                    <a:pt x="20" y="165"/>
                    <a:pt x="20" y="165"/>
                    <a:pt x="20" y="165"/>
                  </a:cubicBezTo>
                  <a:cubicBezTo>
                    <a:pt x="22" y="166"/>
                    <a:pt x="22" y="166"/>
                    <a:pt x="22" y="166"/>
                  </a:cubicBezTo>
                  <a:cubicBezTo>
                    <a:pt x="22" y="167"/>
                    <a:pt x="22" y="167"/>
                    <a:pt x="22" y="167"/>
                  </a:cubicBezTo>
                  <a:cubicBezTo>
                    <a:pt x="21" y="168"/>
                    <a:pt x="21" y="168"/>
                    <a:pt x="21" y="168"/>
                  </a:cubicBezTo>
                  <a:cubicBezTo>
                    <a:pt x="21" y="168"/>
                    <a:pt x="21" y="168"/>
                    <a:pt x="21" y="168"/>
                  </a:cubicBezTo>
                  <a:cubicBezTo>
                    <a:pt x="22" y="169"/>
                    <a:pt x="22" y="169"/>
                    <a:pt x="22" y="169"/>
                  </a:cubicBezTo>
                  <a:cubicBezTo>
                    <a:pt x="22" y="170"/>
                    <a:pt x="22" y="170"/>
                    <a:pt x="22" y="170"/>
                  </a:cubicBezTo>
                  <a:cubicBezTo>
                    <a:pt x="21" y="170"/>
                    <a:pt x="21" y="170"/>
                    <a:pt x="21" y="170"/>
                  </a:cubicBezTo>
                  <a:cubicBezTo>
                    <a:pt x="22" y="169"/>
                    <a:pt x="22" y="169"/>
                    <a:pt x="22" y="169"/>
                  </a:cubicBezTo>
                  <a:cubicBezTo>
                    <a:pt x="21" y="168"/>
                    <a:pt x="21" y="168"/>
                    <a:pt x="21" y="168"/>
                  </a:cubicBezTo>
                  <a:cubicBezTo>
                    <a:pt x="20" y="168"/>
                    <a:pt x="20" y="168"/>
                    <a:pt x="20" y="168"/>
                  </a:cubicBezTo>
                  <a:cubicBezTo>
                    <a:pt x="20" y="168"/>
                    <a:pt x="20" y="168"/>
                    <a:pt x="20" y="168"/>
                  </a:cubicBezTo>
                  <a:cubicBezTo>
                    <a:pt x="20" y="169"/>
                    <a:pt x="20" y="169"/>
                    <a:pt x="20" y="169"/>
                  </a:cubicBezTo>
                  <a:cubicBezTo>
                    <a:pt x="20" y="169"/>
                    <a:pt x="20" y="169"/>
                    <a:pt x="20" y="169"/>
                  </a:cubicBezTo>
                  <a:cubicBezTo>
                    <a:pt x="20" y="170"/>
                    <a:pt x="20" y="170"/>
                    <a:pt x="20" y="170"/>
                  </a:cubicBezTo>
                  <a:cubicBezTo>
                    <a:pt x="20" y="170"/>
                    <a:pt x="20" y="170"/>
                    <a:pt x="20" y="170"/>
                  </a:cubicBezTo>
                  <a:cubicBezTo>
                    <a:pt x="19" y="169"/>
                    <a:pt x="19" y="169"/>
                    <a:pt x="19" y="169"/>
                  </a:cubicBezTo>
                  <a:cubicBezTo>
                    <a:pt x="19" y="169"/>
                    <a:pt x="19" y="169"/>
                    <a:pt x="19" y="169"/>
                  </a:cubicBezTo>
                  <a:cubicBezTo>
                    <a:pt x="18" y="169"/>
                    <a:pt x="18" y="169"/>
                    <a:pt x="18" y="169"/>
                  </a:cubicBezTo>
                  <a:cubicBezTo>
                    <a:pt x="17" y="169"/>
                    <a:pt x="17" y="169"/>
                    <a:pt x="17" y="169"/>
                  </a:cubicBezTo>
                  <a:cubicBezTo>
                    <a:pt x="16" y="170"/>
                    <a:pt x="16" y="170"/>
                    <a:pt x="16" y="170"/>
                  </a:cubicBezTo>
                  <a:cubicBezTo>
                    <a:pt x="17" y="170"/>
                    <a:pt x="17" y="170"/>
                    <a:pt x="17" y="170"/>
                  </a:cubicBezTo>
                  <a:cubicBezTo>
                    <a:pt x="17" y="171"/>
                    <a:pt x="17" y="171"/>
                    <a:pt x="17" y="171"/>
                  </a:cubicBezTo>
                  <a:cubicBezTo>
                    <a:pt x="18" y="172"/>
                    <a:pt x="18" y="172"/>
                    <a:pt x="18" y="172"/>
                  </a:cubicBezTo>
                  <a:cubicBezTo>
                    <a:pt x="18" y="172"/>
                    <a:pt x="18" y="172"/>
                    <a:pt x="18" y="172"/>
                  </a:cubicBezTo>
                  <a:cubicBezTo>
                    <a:pt x="18" y="173"/>
                    <a:pt x="18" y="173"/>
                    <a:pt x="18" y="173"/>
                  </a:cubicBezTo>
                  <a:cubicBezTo>
                    <a:pt x="18" y="173"/>
                    <a:pt x="18" y="173"/>
                    <a:pt x="18" y="173"/>
                  </a:cubicBezTo>
                  <a:cubicBezTo>
                    <a:pt x="18" y="173"/>
                    <a:pt x="18" y="173"/>
                    <a:pt x="18" y="173"/>
                  </a:cubicBezTo>
                  <a:cubicBezTo>
                    <a:pt x="19" y="172"/>
                    <a:pt x="19" y="172"/>
                    <a:pt x="19" y="172"/>
                  </a:cubicBezTo>
                  <a:cubicBezTo>
                    <a:pt x="19" y="173"/>
                    <a:pt x="19" y="173"/>
                    <a:pt x="19" y="173"/>
                  </a:cubicBezTo>
                  <a:cubicBezTo>
                    <a:pt x="20" y="173"/>
                    <a:pt x="20" y="173"/>
                    <a:pt x="20" y="173"/>
                  </a:cubicBezTo>
                  <a:cubicBezTo>
                    <a:pt x="20" y="173"/>
                    <a:pt x="20" y="173"/>
                    <a:pt x="20" y="173"/>
                  </a:cubicBezTo>
                  <a:cubicBezTo>
                    <a:pt x="19" y="173"/>
                    <a:pt x="19" y="173"/>
                    <a:pt x="19" y="173"/>
                  </a:cubicBezTo>
                  <a:cubicBezTo>
                    <a:pt x="18" y="174"/>
                    <a:pt x="18" y="174"/>
                    <a:pt x="18" y="174"/>
                  </a:cubicBezTo>
                  <a:cubicBezTo>
                    <a:pt x="19" y="174"/>
                    <a:pt x="19" y="174"/>
                    <a:pt x="19" y="174"/>
                  </a:cubicBezTo>
                  <a:cubicBezTo>
                    <a:pt x="20" y="174"/>
                    <a:pt x="20" y="174"/>
                    <a:pt x="20" y="174"/>
                  </a:cubicBezTo>
                  <a:cubicBezTo>
                    <a:pt x="21" y="175"/>
                    <a:pt x="21" y="175"/>
                    <a:pt x="21" y="175"/>
                  </a:cubicBezTo>
                  <a:cubicBezTo>
                    <a:pt x="21" y="175"/>
                    <a:pt x="21" y="175"/>
                    <a:pt x="21" y="175"/>
                  </a:cubicBezTo>
                  <a:cubicBezTo>
                    <a:pt x="22" y="174"/>
                    <a:pt x="22" y="174"/>
                    <a:pt x="22" y="174"/>
                  </a:cubicBezTo>
                  <a:cubicBezTo>
                    <a:pt x="21" y="173"/>
                    <a:pt x="21" y="173"/>
                    <a:pt x="21" y="173"/>
                  </a:cubicBezTo>
                  <a:cubicBezTo>
                    <a:pt x="22" y="173"/>
                    <a:pt x="22" y="173"/>
                    <a:pt x="22" y="173"/>
                  </a:cubicBezTo>
                  <a:cubicBezTo>
                    <a:pt x="21" y="172"/>
                    <a:pt x="21" y="172"/>
                    <a:pt x="21" y="172"/>
                  </a:cubicBezTo>
                  <a:cubicBezTo>
                    <a:pt x="21" y="172"/>
                    <a:pt x="21" y="172"/>
                    <a:pt x="21" y="172"/>
                  </a:cubicBezTo>
                  <a:cubicBezTo>
                    <a:pt x="20" y="172"/>
                    <a:pt x="20" y="172"/>
                    <a:pt x="20" y="172"/>
                  </a:cubicBezTo>
                  <a:cubicBezTo>
                    <a:pt x="21" y="172"/>
                    <a:pt x="21" y="172"/>
                    <a:pt x="21" y="172"/>
                  </a:cubicBezTo>
                  <a:cubicBezTo>
                    <a:pt x="21" y="172"/>
                    <a:pt x="21" y="172"/>
                    <a:pt x="21" y="172"/>
                  </a:cubicBezTo>
                  <a:cubicBezTo>
                    <a:pt x="21" y="171"/>
                    <a:pt x="21" y="171"/>
                    <a:pt x="21" y="171"/>
                  </a:cubicBezTo>
                  <a:cubicBezTo>
                    <a:pt x="21" y="171"/>
                    <a:pt x="21" y="171"/>
                    <a:pt x="21" y="171"/>
                  </a:cubicBezTo>
                  <a:cubicBezTo>
                    <a:pt x="22" y="171"/>
                    <a:pt x="22" y="171"/>
                    <a:pt x="22" y="171"/>
                  </a:cubicBezTo>
                  <a:cubicBezTo>
                    <a:pt x="23" y="171"/>
                    <a:pt x="23" y="171"/>
                    <a:pt x="23" y="171"/>
                  </a:cubicBezTo>
                  <a:cubicBezTo>
                    <a:pt x="23" y="172"/>
                    <a:pt x="23" y="172"/>
                    <a:pt x="23" y="172"/>
                  </a:cubicBezTo>
                  <a:cubicBezTo>
                    <a:pt x="23" y="172"/>
                    <a:pt x="23" y="172"/>
                    <a:pt x="23" y="172"/>
                  </a:cubicBezTo>
                  <a:cubicBezTo>
                    <a:pt x="24" y="171"/>
                    <a:pt x="24" y="171"/>
                    <a:pt x="24" y="171"/>
                  </a:cubicBezTo>
                  <a:cubicBezTo>
                    <a:pt x="25" y="171"/>
                    <a:pt x="25" y="171"/>
                    <a:pt x="25" y="171"/>
                  </a:cubicBezTo>
                  <a:cubicBezTo>
                    <a:pt x="25" y="171"/>
                    <a:pt x="25" y="171"/>
                    <a:pt x="25" y="171"/>
                  </a:cubicBezTo>
                  <a:cubicBezTo>
                    <a:pt x="26" y="171"/>
                    <a:pt x="26" y="171"/>
                    <a:pt x="26" y="171"/>
                  </a:cubicBezTo>
                  <a:cubicBezTo>
                    <a:pt x="27" y="171"/>
                    <a:pt x="27" y="171"/>
                    <a:pt x="27" y="171"/>
                  </a:cubicBezTo>
                  <a:cubicBezTo>
                    <a:pt x="27" y="172"/>
                    <a:pt x="27" y="172"/>
                    <a:pt x="27" y="172"/>
                  </a:cubicBezTo>
                  <a:cubicBezTo>
                    <a:pt x="26" y="172"/>
                    <a:pt x="26" y="172"/>
                    <a:pt x="26" y="172"/>
                  </a:cubicBezTo>
                  <a:cubicBezTo>
                    <a:pt x="26" y="172"/>
                    <a:pt x="26" y="172"/>
                    <a:pt x="26" y="172"/>
                  </a:cubicBezTo>
                  <a:cubicBezTo>
                    <a:pt x="26" y="172"/>
                    <a:pt x="26" y="172"/>
                    <a:pt x="26" y="172"/>
                  </a:cubicBezTo>
                  <a:cubicBezTo>
                    <a:pt x="25" y="172"/>
                    <a:pt x="25" y="172"/>
                    <a:pt x="25" y="172"/>
                  </a:cubicBezTo>
                  <a:cubicBezTo>
                    <a:pt x="24" y="172"/>
                    <a:pt x="24" y="172"/>
                    <a:pt x="24" y="172"/>
                  </a:cubicBezTo>
                  <a:cubicBezTo>
                    <a:pt x="23" y="173"/>
                    <a:pt x="23" y="173"/>
                    <a:pt x="23" y="173"/>
                  </a:cubicBezTo>
                  <a:cubicBezTo>
                    <a:pt x="23" y="173"/>
                    <a:pt x="23" y="173"/>
                    <a:pt x="23" y="173"/>
                  </a:cubicBezTo>
                  <a:cubicBezTo>
                    <a:pt x="22" y="173"/>
                    <a:pt x="22" y="173"/>
                    <a:pt x="22" y="173"/>
                  </a:cubicBezTo>
                  <a:cubicBezTo>
                    <a:pt x="22" y="174"/>
                    <a:pt x="22" y="174"/>
                    <a:pt x="22" y="174"/>
                  </a:cubicBezTo>
                  <a:cubicBezTo>
                    <a:pt x="22" y="174"/>
                    <a:pt x="22" y="174"/>
                    <a:pt x="22" y="174"/>
                  </a:cubicBezTo>
                  <a:cubicBezTo>
                    <a:pt x="22" y="175"/>
                    <a:pt x="22" y="175"/>
                    <a:pt x="22" y="175"/>
                  </a:cubicBezTo>
                  <a:cubicBezTo>
                    <a:pt x="21" y="175"/>
                    <a:pt x="21" y="175"/>
                    <a:pt x="21" y="175"/>
                  </a:cubicBezTo>
                  <a:cubicBezTo>
                    <a:pt x="21" y="175"/>
                    <a:pt x="21" y="175"/>
                    <a:pt x="21" y="175"/>
                  </a:cubicBezTo>
                  <a:cubicBezTo>
                    <a:pt x="22" y="175"/>
                    <a:pt x="22" y="175"/>
                    <a:pt x="22" y="175"/>
                  </a:cubicBezTo>
                  <a:cubicBezTo>
                    <a:pt x="22" y="176"/>
                    <a:pt x="22" y="176"/>
                    <a:pt x="22" y="176"/>
                  </a:cubicBezTo>
                  <a:cubicBezTo>
                    <a:pt x="22" y="176"/>
                    <a:pt x="22" y="176"/>
                    <a:pt x="22" y="176"/>
                  </a:cubicBezTo>
                  <a:cubicBezTo>
                    <a:pt x="23" y="177"/>
                    <a:pt x="23" y="177"/>
                    <a:pt x="23" y="177"/>
                  </a:cubicBezTo>
                  <a:cubicBezTo>
                    <a:pt x="24" y="177"/>
                    <a:pt x="24" y="177"/>
                    <a:pt x="24" y="177"/>
                  </a:cubicBezTo>
                  <a:cubicBezTo>
                    <a:pt x="24" y="177"/>
                    <a:pt x="24" y="177"/>
                    <a:pt x="24" y="177"/>
                  </a:cubicBezTo>
                  <a:cubicBezTo>
                    <a:pt x="24" y="177"/>
                    <a:pt x="24" y="177"/>
                    <a:pt x="24" y="177"/>
                  </a:cubicBezTo>
                  <a:cubicBezTo>
                    <a:pt x="24" y="176"/>
                    <a:pt x="24" y="176"/>
                    <a:pt x="24" y="176"/>
                  </a:cubicBezTo>
                  <a:cubicBezTo>
                    <a:pt x="25" y="176"/>
                    <a:pt x="25" y="176"/>
                    <a:pt x="25" y="176"/>
                  </a:cubicBezTo>
                  <a:cubicBezTo>
                    <a:pt x="25" y="176"/>
                    <a:pt x="25" y="176"/>
                    <a:pt x="25" y="176"/>
                  </a:cubicBezTo>
                  <a:cubicBezTo>
                    <a:pt x="25" y="175"/>
                    <a:pt x="25" y="175"/>
                    <a:pt x="25" y="175"/>
                  </a:cubicBezTo>
                  <a:cubicBezTo>
                    <a:pt x="25" y="175"/>
                    <a:pt x="25" y="175"/>
                    <a:pt x="25" y="175"/>
                  </a:cubicBezTo>
                  <a:cubicBezTo>
                    <a:pt x="26" y="174"/>
                    <a:pt x="26" y="174"/>
                    <a:pt x="26" y="174"/>
                  </a:cubicBezTo>
                  <a:cubicBezTo>
                    <a:pt x="26" y="174"/>
                    <a:pt x="26" y="174"/>
                    <a:pt x="26" y="174"/>
                  </a:cubicBezTo>
                  <a:cubicBezTo>
                    <a:pt x="27" y="173"/>
                    <a:pt x="27" y="173"/>
                    <a:pt x="27" y="173"/>
                  </a:cubicBezTo>
                  <a:cubicBezTo>
                    <a:pt x="28" y="172"/>
                    <a:pt x="28" y="172"/>
                    <a:pt x="28" y="172"/>
                  </a:cubicBezTo>
                  <a:cubicBezTo>
                    <a:pt x="28" y="173"/>
                    <a:pt x="28" y="173"/>
                    <a:pt x="28" y="173"/>
                  </a:cubicBezTo>
                  <a:cubicBezTo>
                    <a:pt x="28" y="173"/>
                    <a:pt x="28" y="173"/>
                    <a:pt x="28" y="173"/>
                  </a:cubicBezTo>
                  <a:cubicBezTo>
                    <a:pt x="29" y="173"/>
                    <a:pt x="29" y="173"/>
                    <a:pt x="29" y="173"/>
                  </a:cubicBezTo>
                  <a:cubicBezTo>
                    <a:pt x="29" y="173"/>
                    <a:pt x="29" y="173"/>
                    <a:pt x="29" y="173"/>
                  </a:cubicBezTo>
                  <a:cubicBezTo>
                    <a:pt x="28" y="173"/>
                    <a:pt x="28" y="173"/>
                    <a:pt x="28" y="173"/>
                  </a:cubicBezTo>
                  <a:cubicBezTo>
                    <a:pt x="28" y="174"/>
                    <a:pt x="28" y="174"/>
                    <a:pt x="28" y="174"/>
                  </a:cubicBezTo>
                  <a:cubicBezTo>
                    <a:pt x="28" y="175"/>
                    <a:pt x="28" y="175"/>
                    <a:pt x="28" y="175"/>
                  </a:cubicBezTo>
                  <a:cubicBezTo>
                    <a:pt x="27" y="175"/>
                    <a:pt x="27" y="175"/>
                    <a:pt x="27" y="175"/>
                  </a:cubicBezTo>
                  <a:cubicBezTo>
                    <a:pt x="27" y="176"/>
                    <a:pt x="27" y="176"/>
                    <a:pt x="27" y="176"/>
                  </a:cubicBezTo>
                  <a:cubicBezTo>
                    <a:pt x="27" y="177"/>
                    <a:pt x="27" y="177"/>
                    <a:pt x="27" y="177"/>
                  </a:cubicBezTo>
                  <a:cubicBezTo>
                    <a:pt x="27" y="177"/>
                    <a:pt x="27" y="177"/>
                    <a:pt x="27" y="177"/>
                  </a:cubicBezTo>
                  <a:cubicBezTo>
                    <a:pt x="26" y="177"/>
                    <a:pt x="26" y="177"/>
                    <a:pt x="26" y="177"/>
                  </a:cubicBezTo>
                  <a:cubicBezTo>
                    <a:pt x="26" y="177"/>
                    <a:pt x="26" y="177"/>
                    <a:pt x="26" y="177"/>
                  </a:cubicBezTo>
                  <a:cubicBezTo>
                    <a:pt x="27" y="177"/>
                    <a:pt x="27" y="177"/>
                    <a:pt x="27" y="177"/>
                  </a:cubicBezTo>
                  <a:cubicBezTo>
                    <a:pt x="27" y="176"/>
                    <a:pt x="27" y="176"/>
                    <a:pt x="27" y="176"/>
                  </a:cubicBezTo>
                  <a:cubicBezTo>
                    <a:pt x="26" y="176"/>
                    <a:pt x="26" y="176"/>
                    <a:pt x="26" y="176"/>
                  </a:cubicBezTo>
                  <a:cubicBezTo>
                    <a:pt x="26" y="176"/>
                    <a:pt x="26" y="176"/>
                    <a:pt x="26" y="176"/>
                  </a:cubicBezTo>
                  <a:cubicBezTo>
                    <a:pt x="26" y="176"/>
                    <a:pt x="26" y="176"/>
                    <a:pt x="26" y="176"/>
                  </a:cubicBezTo>
                  <a:cubicBezTo>
                    <a:pt x="25" y="176"/>
                    <a:pt x="25" y="176"/>
                    <a:pt x="25" y="176"/>
                  </a:cubicBezTo>
                  <a:cubicBezTo>
                    <a:pt x="25" y="176"/>
                    <a:pt x="25" y="176"/>
                    <a:pt x="25" y="176"/>
                  </a:cubicBezTo>
                  <a:cubicBezTo>
                    <a:pt x="25" y="177"/>
                    <a:pt x="25" y="177"/>
                    <a:pt x="25" y="177"/>
                  </a:cubicBezTo>
                  <a:cubicBezTo>
                    <a:pt x="25" y="177"/>
                    <a:pt x="25" y="177"/>
                    <a:pt x="25" y="177"/>
                  </a:cubicBezTo>
                  <a:cubicBezTo>
                    <a:pt x="27" y="179"/>
                    <a:pt x="27" y="179"/>
                    <a:pt x="27" y="179"/>
                  </a:cubicBezTo>
                  <a:cubicBezTo>
                    <a:pt x="28" y="179"/>
                    <a:pt x="28" y="179"/>
                    <a:pt x="28" y="179"/>
                  </a:cubicBezTo>
                  <a:cubicBezTo>
                    <a:pt x="29" y="179"/>
                    <a:pt x="29" y="179"/>
                    <a:pt x="29" y="179"/>
                  </a:cubicBezTo>
                  <a:cubicBezTo>
                    <a:pt x="29" y="179"/>
                    <a:pt x="29" y="179"/>
                    <a:pt x="29" y="179"/>
                  </a:cubicBezTo>
                  <a:cubicBezTo>
                    <a:pt x="30" y="180"/>
                    <a:pt x="30" y="180"/>
                    <a:pt x="30" y="180"/>
                  </a:cubicBezTo>
                  <a:cubicBezTo>
                    <a:pt x="30" y="179"/>
                    <a:pt x="30" y="179"/>
                    <a:pt x="30" y="179"/>
                  </a:cubicBezTo>
                  <a:cubicBezTo>
                    <a:pt x="31" y="178"/>
                    <a:pt x="31" y="178"/>
                    <a:pt x="31" y="178"/>
                  </a:cubicBezTo>
                  <a:cubicBezTo>
                    <a:pt x="30" y="177"/>
                    <a:pt x="30" y="177"/>
                    <a:pt x="30" y="177"/>
                  </a:cubicBezTo>
                  <a:cubicBezTo>
                    <a:pt x="30" y="176"/>
                    <a:pt x="30" y="176"/>
                    <a:pt x="30" y="176"/>
                  </a:cubicBezTo>
                  <a:cubicBezTo>
                    <a:pt x="30" y="176"/>
                    <a:pt x="30" y="176"/>
                    <a:pt x="30" y="176"/>
                  </a:cubicBezTo>
                  <a:cubicBezTo>
                    <a:pt x="30" y="175"/>
                    <a:pt x="30" y="175"/>
                    <a:pt x="30" y="175"/>
                  </a:cubicBezTo>
                  <a:cubicBezTo>
                    <a:pt x="30" y="174"/>
                    <a:pt x="30" y="174"/>
                    <a:pt x="30" y="174"/>
                  </a:cubicBezTo>
                  <a:cubicBezTo>
                    <a:pt x="30" y="173"/>
                    <a:pt x="30" y="173"/>
                    <a:pt x="30" y="173"/>
                  </a:cubicBezTo>
                  <a:cubicBezTo>
                    <a:pt x="30" y="172"/>
                    <a:pt x="30" y="172"/>
                    <a:pt x="30" y="172"/>
                  </a:cubicBezTo>
                  <a:cubicBezTo>
                    <a:pt x="31" y="172"/>
                    <a:pt x="31" y="172"/>
                    <a:pt x="31" y="172"/>
                  </a:cubicBezTo>
                  <a:cubicBezTo>
                    <a:pt x="33" y="171"/>
                    <a:pt x="33" y="171"/>
                    <a:pt x="33" y="171"/>
                  </a:cubicBezTo>
                  <a:cubicBezTo>
                    <a:pt x="33" y="170"/>
                    <a:pt x="33" y="170"/>
                    <a:pt x="33" y="170"/>
                  </a:cubicBezTo>
                  <a:cubicBezTo>
                    <a:pt x="34" y="170"/>
                    <a:pt x="34" y="170"/>
                    <a:pt x="34" y="170"/>
                  </a:cubicBezTo>
                  <a:cubicBezTo>
                    <a:pt x="34" y="170"/>
                    <a:pt x="34" y="170"/>
                    <a:pt x="34" y="170"/>
                  </a:cubicBezTo>
                  <a:cubicBezTo>
                    <a:pt x="34" y="169"/>
                    <a:pt x="34" y="169"/>
                    <a:pt x="34" y="169"/>
                  </a:cubicBezTo>
                  <a:cubicBezTo>
                    <a:pt x="35" y="169"/>
                    <a:pt x="35" y="169"/>
                    <a:pt x="35" y="169"/>
                  </a:cubicBezTo>
                  <a:cubicBezTo>
                    <a:pt x="36" y="168"/>
                    <a:pt x="36" y="168"/>
                    <a:pt x="36" y="168"/>
                  </a:cubicBezTo>
                  <a:cubicBezTo>
                    <a:pt x="37" y="169"/>
                    <a:pt x="37" y="169"/>
                    <a:pt x="37" y="169"/>
                  </a:cubicBezTo>
                  <a:cubicBezTo>
                    <a:pt x="37" y="169"/>
                    <a:pt x="37" y="169"/>
                    <a:pt x="37" y="169"/>
                  </a:cubicBezTo>
                  <a:cubicBezTo>
                    <a:pt x="38" y="169"/>
                    <a:pt x="38" y="169"/>
                    <a:pt x="38" y="169"/>
                  </a:cubicBezTo>
                  <a:close/>
                  <a:moveTo>
                    <a:pt x="46" y="190"/>
                  </a:moveTo>
                  <a:cubicBezTo>
                    <a:pt x="47" y="190"/>
                    <a:pt x="47" y="190"/>
                    <a:pt x="47" y="190"/>
                  </a:cubicBezTo>
                  <a:cubicBezTo>
                    <a:pt x="47" y="190"/>
                    <a:pt x="47" y="190"/>
                    <a:pt x="47" y="190"/>
                  </a:cubicBezTo>
                  <a:cubicBezTo>
                    <a:pt x="47" y="190"/>
                    <a:pt x="47" y="190"/>
                    <a:pt x="47" y="190"/>
                  </a:cubicBezTo>
                  <a:cubicBezTo>
                    <a:pt x="47" y="190"/>
                    <a:pt x="46" y="190"/>
                    <a:pt x="46" y="190"/>
                  </a:cubicBezTo>
                  <a:close/>
                  <a:moveTo>
                    <a:pt x="6" y="117"/>
                  </a:moveTo>
                  <a:cubicBezTo>
                    <a:pt x="5" y="117"/>
                    <a:pt x="5" y="117"/>
                    <a:pt x="5" y="117"/>
                  </a:cubicBezTo>
                  <a:cubicBezTo>
                    <a:pt x="5" y="117"/>
                    <a:pt x="5" y="117"/>
                    <a:pt x="5" y="117"/>
                  </a:cubicBezTo>
                  <a:cubicBezTo>
                    <a:pt x="5" y="117"/>
                    <a:pt x="5" y="117"/>
                    <a:pt x="5" y="117"/>
                  </a:cubicBezTo>
                  <a:cubicBezTo>
                    <a:pt x="6" y="118"/>
                    <a:pt x="6" y="118"/>
                    <a:pt x="6" y="118"/>
                  </a:cubicBezTo>
                  <a:cubicBezTo>
                    <a:pt x="6" y="119"/>
                    <a:pt x="6" y="119"/>
                    <a:pt x="6" y="119"/>
                  </a:cubicBezTo>
                  <a:cubicBezTo>
                    <a:pt x="7" y="119"/>
                    <a:pt x="7" y="119"/>
                    <a:pt x="7" y="119"/>
                  </a:cubicBezTo>
                  <a:cubicBezTo>
                    <a:pt x="6" y="120"/>
                    <a:pt x="6" y="120"/>
                    <a:pt x="6" y="120"/>
                  </a:cubicBezTo>
                  <a:cubicBezTo>
                    <a:pt x="6" y="119"/>
                    <a:pt x="6" y="119"/>
                    <a:pt x="6" y="119"/>
                  </a:cubicBezTo>
                  <a:cubicBezTo>
                    <a:pt x="5" y="120"/>
                    <a:pt x="5" y="120"/>
                    <a:pt x="5" y="120"/>
                  </a:cubicBezTo>
                  <a:cubicBezTo>
                    <a:pt x="5" y="121"/>
                    <a:pt x="5" y="121"/>
                    <a:pt x="5" y="121"/>
                  </a:cubicBezTo>
                  <a:cubicBezTo>
                    <a:pt x="5" y="121"/>
                    <a:pt x="5" y="121"/>
                    <a:pt x="5" y="121"/>
                  </a:cubicBezTo>
                  <a:cubicBezTo>
                    <a:pt x="4" y="121"/>
                    <a:pt x="4" y="121"/>
                    <a:pt x="4" y="121"/>
                  </a:cubicBezTo>
                  <a:cubicBezTo>
                    <a:pt x="3" y="121"/>
                    <a:pt x="3" y="121"/>
                    <a:pt x="3" y="121"/>
                  </a:cubicBezTo>
                  <a:cubicBezTo>
                    <a:pt x="3" y="120"/>
                    <a:pt x="3" y="120"/>
                    <a:pt x="3" y="120"/>
                  </a:cubicBezTo>
                  <a:cubicBezTo>
                    <a:pt x="3" y="117"/>
                    <a:pt x="3" y="117"/>
                    <a:pt x="3" y="117"/>
                  </a:cubicBezTo>
                  <a:cubicBezTo>
                    <a:pt x="3" y="116"/>
                    <a:pt x="3" y="116"/>
                    <a:pt x="3" y="116"/>
                  </a:cubicBezTo>
                  <a:cubicBezTo>
                    <a:pt x="2" y="116"/>
                    <a:pt x="2" y="116"/>
                    <a:pt x="2" y="116"/>
                  </a:cubicBezTo>
                  <a:cubicBezTo>
                    <a:pt x="2" y="116"/>
                    <a:pt x="2" y="116"/>
                    <a:pt x="2" y="116"/>
                  </a:cubicBezTo>
                  <a:cubicBezTo>
                    <a:pt x="2" y="115"/>
                    <a:pt x="2" y="115"/>
                    <a:pt x="2" y="115"/>
                  </a:cubicBezTo>
                  <a:cubicBezTo>
                    <a:pt x="3" y="115"/>
                    <a:pt x="3" y="115"/>
                    <a:pt x="3" y="115"/>
                  </a:cubicBezTo>
                  <a:cubicBezTo>
                    <a:pt x="3" y="114"/>
                    <a:pt x="3" y="114"/>
                    <a:pt x="3" y="114"/>
                  </a:cubicBezTo>
                  <a:cubicBezTo>
                    <a:pt x="3" y="114"/>
                    <a:pt x="3" y="114"/>
                    <a:pt x="3" y="114"/>
                  </a:cubicBezTo>
                  <a:cubicBezTo>
                    <a:pt x="3" y="113"/>
                    <a:pt x="3" y="113"/>
                    <a:pt x="3" y="113"/>
                  </a:cubicBezTo>
                  <a:cubicBezTo>
                    <a:pt x="3" y="113"/>
                    <a:pt x="3" y="113"/>
                    <a:pt x="3" y="113"/>
                  </a:cubicBezTo>
                  <a:cubicBezTo>
                    <a:pt x="4" y="113"/>
                    <a:pt x="4" y="113"/>
                    <a:pt x="4" y="113"/>
                  </a:cubicBezTo>
                  <a:cubicBezTo>
                    <a:pt x="5" y="113"/>
                    <a:pt x="5" y="113"/>
                    <a:pt x="5" y="113"/>
                  </a:cubicBezTo>
                  <a:cubicBezTo>
                    <a:pt x="6" y="114"/>
                    <a:pt x="6" y="114"/>
                    <a:pt x="6" y="114"/>
                  </a:cubicBezTo>
                  <a:cubicBezTo>
                    <a:pt x="6" y="115"/>
                    <a:pt x="6" y="115"/>
                    <a:pt x="6" y="115"/>
                  </a:cubicBezTo>
                  <a:cubicBezTo>
                    <a:pt x="6" y="116"/>
                    <a:pt x="6" y="116"/>
                    <a:pt x="6" y="116"/>
                  </a:cubicBezTo>
                  <a:cubicBezTo>
                    <a:pt x="6" y="116"/>
                    <a:pt x="6" y="116"/>
                    <a:pt x="6" y="116"/>
                  </a:cubicBezTo>
                  <a:cubicBezTo>
                    <a:pt x="5" y="116"/>
                    <a:pt x="5" y="116"/>
                    <a:pt x="5" y="116"/>
                  </a:cubicBezTo>
                  <a:cubicBezTo>
                    <a:pt x="6" y="117"/>
                    <a:pt x="6" y="117"/>
                    <a:pt x="6" y="117"/>
                  </a:cubicBezTo>
                  <a:cubicBezTo>
                    <a:pt x="6" y="117"/>
                    <a:pt x="6" y="117"/>
                    <a:pt x="6" y="117"/>
                  </a:cubicBezTo>
                  <a:cubicBezTo>
                    <a:pt x="6" y="117"/>
                    <a:pt x="6" y="117"/>
                    <a:pt x="6" y="117"/>
                  </a:cubicBezTo>
                  <a:close/>
                  <a:moveTo>
                    <a:pt x="7" y="115"/>
                  </a:moveTo>
                  <a:cubicBezTo>
                    <a:pt x="8" y="115"/>
                    <a:pt x="8" y="115"/>
                    <a:pt x="8" y="115"/>
                  </a:cubicBezTo>
                  <a:cubicBezTo>
                    <a:pt x="8" y="116"/>
                    <a:pt x="8" y="116"/>
                    <a:pt x="8" y="116"/>
                  </a:cubicBezTo>
                  <a:cubicBezTo>
                    <a:pt x="8" y="116"/>
                    <a:pt x="8" y="116"/>
                    <a:pt x="8" y="116"/>
                  </a:cubicBezTo>
                  <a:cubicBezTo>
                    <a:pt x="7" y="115"/>
                    <a:pt x="7" y="115"/>
                    <a:pt x="7" y="115"/>
                  </a:cubicBezTo>
                  <a:close/>
                  <a:moveTo>
                    <a:pt x="2" y="123"/>
                  </a:moveTo>
                  <a:cubicBezTo>
                    <a:pt x="2" y="123"/>
                    <a:pt x="2" y="123"/>
                    <a:pt x="2" y="123"/>
                  </a:cubicBezTo>
                  <a:cubicBezTo>
                    <a:pt x="3" y="123"/>
                    <a:pt x="3" y="123"/>
                    <a:pt x="3" y="123"/>
                  </a:cubicBezTo>
                  <a:cubicBezTo>
                    <a:pt x="3" y="123"/>
                    <a:pt x="3" y="123"/>
                    <a:pt x="3" y="123"/>
                  </a:cubicBezTo>
                  <a:cubicBezTo>
                    <a:pt x="2" y="123"/>
                    <a:pt x="2" y="123"/>
                    <a:pt x="2" y="123"/>
                  </a:cubicBezTo>
                  <a:cubicBezTo>
                    <a:pt x="2" y="123"/>
                    <a:pt x="2" y="123"/>
                    <a:pt x="2" y="123"/>
                  </a:cubicBezTo>
                  <a:close/>
                  <a:moveTo>
                    <a:pt x="8" y="124"/>
                  </a:moveTo>
                  <a:cubicBezTo>
                    <a:pt x="9" y="123"/>
                    <a:pt x="9" y="123"/>
                    <a:pt x="9" y="123"/>
                  </a:cubicBezTo>
                  <a:cubicBezTo>
                    <a:pt x="9" y="124"/>
                    <a:pt x="9" y="124"/>
                    <a:pt x="9" y="124"/>
                  </a:cubicBezTo>
                  <a:cubicBezTo>
                    <a:pt x="8" y="124"/>
                    <a:pt x="8" y="124"/>
                    <a:pt x="8" y="124"/>
                  </a:cubicBezTo>
                  <a:cubicBezTo>
                    <a:pt x="8" y="124"/>
                    <a:pt x="8" y="124"/>
                    <a:pt x="8" y="124"/>
                  </a:cubicBezTo>
                  <a:close/>
                  <a:moveTo>
                    <a:pt x="7" y="124"/>
                  </a:moveTo>
                  <a:cubicBezTo>
                    <a:pt x="7" y="124"/>
                    <a:pt x="7" y="124"/>
                    <a:pt x="7" y="124"/>
                  </a:cubicBezTo>
                  <a:cubicBezTo>
                    <a:pt x="7" y="125"/>
                    <a:pt x="7" y="125"/>
                    <a:pt x="7" y="125"/>
                  </a:cubicBezTo>
                  <a:cubicBezTo>
                    <a:pt x="7" y="125"/>
                    <a:pt x="7" y="125"/>
                    <a:pt x="7" y="125"/>
                  </a:cubicBezTo>
                  <a:cubicBezTo>
                    <a:pt x="7" y="124"/>
                    <a:pt x="7" y="124"/>
                    <a:pt x="7" y="124"/>
                  </a:cubicBezTo>
                  <a:cubicBezTo>
                    <a:pt x="6" y="124"/>
                    <a:pt x="6" y="124"/>
                    <a:pt x="6" y="124"/>
                  </a:cubicBezTo>
                  <a:cubicBezTo>
                    <a:pt x="7" y="124"/>
                    <a:pt x="7" y="124"/>
                    <a:pt x="7" y="124"/>
                  </a:cubicBezTo>
                  <a:close/>
                  <a:moveTo>
                    <a:pt x="5" y="123"/>
                  </a:moveTo>
                  <a:cubicBezTo>
                    <a:pt x="5" y="123"/>
                    <a:pt x="5" y="123"/>
                    <a:pt x="5" y="123"/>
                  </a:cubicBezTo>
                  <a:cubicBezTo>
                    <a:pt x="6" y="123"/>
                    <a:pt x="6" y="123"/>
                    <a:pt x="6" y="123"/>
                  </a:cubicBezTo>
                  <a:cubicBezTo>
                    <a:pt x="5" y="124"/>
                    <a:pt x="5" y="124"/>
                    <a:pt x="5" y="124"/>
                  </a:cubicBezTo>
                  <a:cubicBezTo>
                    <a:pt x="5" y="123"/>
                    <a:pt x="5" y="123"/>
                    <a:pt x="5" y="123"/>
                  </a:cubicBezTo>
                  <a:close/>
                  <a:moveTo>
                    <a:pt x="5" y="125"/>
                  </a:moveTo>
                  <a:cubicBezTo>
                    <a:pt x="5" y="125"/>
                    <a:pt x="5" y="125"/>
                    <a:pt x="5" y="125"/>
                  </a:cubicBezTo>
                  <a:cubicBezTo>
                    <a:pt x="5" y="125"/>
                    <a:pt x="5" y="125"/>
                    <a:pt x="5" y="125"/>
                  </a:cubicBezTo>
                  <a:cubicBezTo>
                    <a:pt x="5" y="125"/>
                    <a:pt x="5" y="125"/>
                    <a:pt x="5" y="125"/>
                  </a:cubicBezTo>
                  <a:cubicBezTo>
                    <a:pt x="5" y="125"/>
                    <a:pt x="5" y="125"/>
                    <a:pt x="5" y="125"/>
                  </a:cubicBezTo>
                  <a:close/>
                  <a:moveTo>
                    <a:pt x="4" y="126"/>
                  </a:moveTo>
                  <a:cubicBezTo>
                    <a:pt x="4" y="125"/>
                    <a:pt x="4" y="125"/>
                    <a:pt x="4" y="125"/>
                  </a:cubicBezTo>
                  <a:cubicBezTo>
                    <a:pt x="5" y="125"/>
                    <a:pt x="5" y="125"/>
                    <a:pt x="5" y="125"/>
                  </a:cubicBezTo>
                  <a:cubicBezTo>
                    <a:pt x="5" y="126"/>
                    <a:pt x="5" y="126"/>
                    <a:pt x="5" y="126"/>
                  </a:cubicBezTo>
                  <a:cubicBezTo>
                    <a:pt x="5" y="126"/>
                    <a:pt x="5" y="126"/>
                    <a:pt x="5" y="126"/>
                  </a:cubicBezTo>
                  <a:cubicBezTo>
                    <a:pt x="4" y="126"/>
                    <a:pt x="4" y="126"/>
                    <a:pt x="4" y="126"/>
                  </a:cubicBezTo>
                  <a:cubicBezTo>
                    <a:pt x="4" y="126"/>
                    <a:pt x="4" y="126"/>
                    <a:pt x="4" y="126"/>
                  </a:cubicBezTo>
                  <a:cubicBezTo>
                    <a:pt x="4" y="126"/>
                    <a:pt x="4" y="126"/>
                    <a:pt x="4" y="126"/>
                  </a:cubicBezTo>
                  <a:close/>
                  <a:moveTo>
                    <a:pt x="3" y="127"/>
                  </a:moveTo>
                  <a:cubicBezTo>
                    <a:pt x="3" y="128"/>
                    <a:pt x="3" y="128"/>
                    <a:pt x="3" y="128"/>
                  </a:cubicBezTo>
                  <a:cubicBezTo>
                    <a:pt x="3" y="128"/>
                    <a:pt x="3" y="128"/>
                    <a:pt x="3" y="128"/>
                  </a:cubicBezTo>
                  <a:cubicBezTo>
                    <a:pt x="3" y="128"/>
                    <a:pt x="3" y="128"/>
                    <a:pt x="3" y="128"/>
                  </a:cubicBezTo>
                  <a:cubicBezTo>
                    <a:pt x="3" y="127"/>
                    <a:pt x="3" y="127"/>
                    <a:pt x="3" y="127"/>
                  </a:cubicBezTo>
                  <a:close/>
                  <a:moveTo>
                    <a:pt x="7" y="127"/>
                  </a:moveTo>
                  <a:cubicBezTo>
                    <a:pt x="7" y="128"/>
                    <a:pt x="7" y="128"/>
                    <a:pt x="7" y="128"/>
                  </a:cubicBezTo>
                  <a:cubicBezTo>
                    <a:pt x="7" y="128"/>
                    <a:pt x="7" y="128"/>
                    <a:pt x="7" y="128"/>
                  </a:cubicBezTo>
                  <a:cubicBezTo>
                    <a:pt x="7" y="127"/>
                    <a:pt x="7" y="127"/>
                    <a:pt x="7" y="127"/>
                  </a:cubicBezTo>
                  <a:close/>
                  <a:moveTo>
                    <a:pt x="6" y="127"/>
                  </a:moveTo>
                  <a:cubicBezTo>
                    <a:pt x="7" y="126"/>
                    <a:pt x="7" y="126"/>
                    <a:pt x="7" y="126"/>
                  </a:cubicBezTo>
                  <a:cubicBezTo>
                    <a:pt x="7" y="127"/>
                    <a:pt x="7" y="127"/>
                    <a:pt x="7" y="127"/>
                  </a:cubicBezTo>
                  <a:cubicBezTo>
                    <a:pt x="6" y="127"/>
                    <a:pt x="6" y="127"/>
                    <a:pt x="6" y="127"/>
                  </a:cubicBezTo>
                  <a:close/>
                  <a:moveTo>
                    <a:pt x="4" y="133"/>
                  </a:moveTo>
                  <a:cubicBezTo>
                    <a:pt x="4" y="133"/>
                    <a:pt x="4" y="133"/>
                    <a:pt x="4" y="133"/>
                  </a:cubicBezTo>
                  <a:cubicBezTo>
                    <a:pt x="4" y="134"/>
                    <a:pt x="4" y="134"/>
                    <a:pt x="4" y="134"/>
                  </a:cubicBezTo>
                  <a:cubicBezTo>
                    <a:pt x="4" y="134"/>
                    <a:pt x="4" y="134"/>
                    <a:pt x="4" y="134"/>
                  </a:cubicBezTo>
                  <a:cubicBezTo>
                    <a:pt x="4" y="133"/>
                    <a:pt x="4" y="133"/>
                    <a:pt x="4" y="133"/>
                  </a:cubicBezTo>
                  <a:close/>
                  <a:moveTo>
                    <a:pt x="4" y="128"/>
                  </a:moveTo>
                  <a:cubicBezTo>
                    <a:pt x="4" y="127"/>
                    <a:pt x="4" y="127"/>
                    <a:pt x="4" y="127"/>
                  </a:cubicBezTo>
                  <a:cubicBezTo>
                    <a:pt x="4" y="127"/>
                    <a:pt x="4" y="127"/>
                    <a:pt x="4" y="127"/>
                  </a:cubicBezTo>
                  <a:cubicBezTo>
                    <a:pt x="5" y="127"/>
                    <a:pt x="5" y="127"/>
                    <a:pt x="5" y="127"/>
                  </a:cubicBezTo>
                  <a:cubicBezTo>
                    <a:pt x="5" y="127"/>
                    <a:pt x="5" y="127"/>
                    <a:pt x="5" y="127"/>
                  </a:cubicBezTo>
                  <a:cubicBezTo>
                    <a:pt x="4" y="128"/>
                    <a:pt x="4" y="128"/>
                    <a:pt x="4" y="128"/>
                  </a:cubicBezTo>
                  <a:cubicBezTo>
                    <a:pt x="4" y="128"/>
                    <a:pt x="4" y="128"/>
                    <a:pt x="4" y="128"/>
                  </a:cubicBezTo>
                  <a:close/>
                  <a:moveTo>
                    <a:pt x="2" y="129"/>
                  </a:moveTo>
                  <a:cubicBezTo>
                    <a:pt x="1" y="129"/>
                    <a:pt x="1" y="129"/>
                    <a:pt x="1" y="129"/>
                  </a:cubicBezTo>
                  <a:cubicBezTo>
                    <a:pt x="1" y="128"/>
                    <a:pt x="1" y="128"/>
                    <a:pt x="1" y="128"/>
                  </a:cubicBezTo>
                  <a:cubicBezTo>
                    <a:pt x="2" y="128"/>
                    <a:pt x="2" y="128"/>
                    <a:pt x="2" y="128"/>
                  </a:cubicBezTo>
                  <a:cubicBezTo>
                    <a:pt x="2" y="129"/>
                    <a:pt x="2" y="129"/>
                    <a:pt x="2" y="129"/>
                  </a:cubicBezTo>
                  <a:cubicBezTo>
                    <a:pt x="2" y="129"/>
                    <a:pt x="2" y="129"/>
                    <a:pt x="2" y="129"/>
                  </a:cubicBezTo>
                  <a:close/>
                  <a:moveTo>
                    <a:pt x="5" y="132"/>
                  </a:moveTo>
                  <a:cubicBezTo>
                    <a:pt x="6" y="132"/>
                    <a:pt x="6" y="132"/>
                    <a:pt x="6" y="132"/>
                  </a:cubicBezTo>
                  <a:cubicBezTo>
                    <a:pt x="6" y="132"/>
                    <a:pt x="6" y="132"/>
                    <a:pt x="6" y="132"/>
                  </a:cubicBezTo>
                  <a:cubicBezTo>
                    <a:pt x="5" y="132"/>
                    <a:pt x="5" y="132"/>
                    <a:pt x="5" y="132"/>
                  </a:cubicBezTo>
                  <a:close/>
                  <a:moveTo>
                    <a:pt x="6" y="133"/>
                  </a:moveTo>
                  <a:cubicBezTo>
                    <a:pt x="7" y="133"/>
                    <a:pt x="7" y="133"/>
                    <a:pt x="7" y="133"/>
                  </a:cubicBezTo>
                  <a:cubicBezTo>
                    <a:pt x="7" y="133"/>
                    <a:pt x="7" y="133"/>
                    <a:pt x="7" y="133"/>
                  </a:cubicBezTo>
                  <a:cubicBezTo>
                    <a:pt x="6" y="133"/>
                    <a:pt x="6" y="133"/>
                    <a:pt x="6" y="133"/>
                  </a:cubicBezTo>
                  <a:close/>
                  <a:moveTo>
                    <a:pt x="8" y="126"/>
                  </a:moveTo>
                  <a:cubicBezTo>
                    <a:pt x="8" y="125"/>
                    <a:pt x="8" y="125"/>
                    <a:pt x="8" y="125"/>
                  </a:cubicBezTo>
                  <a:cubicBezTo>
                    <a:pt x="9" y="126"/>
                    <a:pt x="9" y="126"/>
                    <a:pt x="9" y="126"/>
                  </a:cubicBezTo>
                  <a:cubicBezTo>
                    <a:pt x="8" y="126"/>
                    <a:pt x="8" y="126"/>
                    <a:pt x="8" y="126"/>
                  </a:cubicBezTo>
                  <a:cubicBezTo>
                    <a:pt x="8" y="126"/>
                    <a:pt x="8" y="126"/>
                    <a:pt x="8" y="126"/>
                  </a:cubicBezTo>
                  <a:close/>
                  <a:moveTo>
                    <a:pt x="9" y="126"/>
                  </a:moveTo>
                  <a:cubicBezTo>
                    <a:pt x="10" y="126"/>
                    <a:pt x="10" y="126"/>
                    <a:pt x="10" y="126"/>
                  </a:cubicBezTo>
                  <a:cubicBezTo>
                    <a:pt x="10" y="127"/>
                    <a:pt x="10" y="127"/>
                    <a:pt x="10" y="127"/>
                  </a:cubicBezTo>
                  <a:cubicBezTo>
                    <a:pt x="11" y="128"/>
                    <a:pt x="11" y="128"/>
                    <a:pt x="11" y="128"/>
                  </a:cubicBezTo>
                  <a:cubicBezTo>
                    <a:pt x="11" y="128"/>
                    <a:pt x="11" y="128"/>
                    <a:pt x="11" y="128"/>
                  </a:cubicBezTo>
                  <a:cubicBezTo>
                    <a:pt x="10" y="129"/>
                    <a:pt x="10" y="129"/>
                    <a:pt x="10" y="129"/>
                  </a:cubicBezTo>
                  <a:cubicBezTo>
                    <a:pt x="10" y="129"/>
                    <a:pt x="10" y="129"/>
                    <a:pt x="10" y="129"/>
                  </a:cubicBezTo>
                  <a:cubicBezTo>
                    <a:pt x="9" y="129"/>
                    <a:pt x="9" y="129"/>
                    <a:pt x="9" y="129"/>
                  </a:cubicBezTo>
                  <a:cubicBezTo>
                    <a:pt x="9" y="129"/>
                    <a:pt x="9" y="129"/>
                    <a:pt x="9" y="129"/>
                  </a:cubicBezTo>
                  <a:cubicBezTo>
                    <a:pt x="8" y="129"/>
                    <a:pt x="8" y="129"/>
                    <a:pt x="8" y="129"/>
                  </a:cubicBezTo>
                  <a:cubicBezTo>
                    <a:pt x="8" y="128"/>
                    <a:pt x="8" y="128"/>
                    <a:pt x="8" y="128"/>
                  </a:cubicBezTo>
                  <a:cubicBezTo>
                    <a:pt x="8" y="128"/>
                    <a:pt x="8" y="128"/>
                    <a:pt x="8" y="128"/>
                  </a:cubicBezTo>
                  <a:cubicBezTo>
                    <a:pt x="9" y="127"/>
                    <a:pt x="9" y="127"/>
                    <a:pt x="9" y="127"/>
                  </a:cubicBezTo>
                  <a:cubicBezTo>
                    <a:pt x="9" y="126"/>
                    <a:pt x="9" y="126"/>
                    <a:pt x="9" y="126"/>
                  </a:cubicBezTo>
                  <a:close/>
                  <a:moveTo>
                    <a:pt x="4" y="129"/>
                  </a:moveTo>
                  <a:cubicBezTo>
                    <a:pt x="5" y="128"/>
                    <a:pt x="5" y="128"/>
                    <a:pt x="5" y="128"/>
                  </a:cubicBezTo>
                  <a:cubicBezTo>
                    <a:pt x="7" y="128"/>
                    <a:pt x="7" y="128"/>
                    <a:pt x="7" y="128"/>
                  </a:cubicBezTo>
                  <a:cubicBezTo>
                    <a:pt x="6" y="129"/>
                    <a:pt x="6" y="129"/>
                    <a:pt x="6" y="129"/>
                  </a:cubicBezTo>
                  <a:cubicBezTo>
                    <a:pt x="5" y="129"/>
                    <a:pt x="5" y="129"/>
                    <a:pt x="5" y="129"/>
                  </a:cubicBezTo>
                  <a:cubicBezTo>
                    <a:pt x="5" y="129"/>
                    <a:pt x="5" y="129"/>
                    <a:pt x="5" y="129"/>
                  </a:cubicBezTo>
                  <a:cubicBezTo>
                    <a:pt x="5" y="129"/>
                    <a:pt x="4" y="129"/>
                    <a:pt x="4" y="129"/>
                  </a:cubicBezTo>
                  <a:close/>
                  <a:moveTo>
                    <a:pt x="5" y="130"/>
                  </a:moveTo>
                  <a:cubicBezTo>
                    <a:pt x="5" y="130"/>
                    <a:pt x="5" y="130"/>
                    <a:pt x="5" y="130"/>
                  </a:cubicBezTo>
                  <a:cubicBezTo>
                    <a:pt x="6" y="130"/>
                    <a:pt x="6" y="130"/>
                    <a:pt x="6" y="130"/>
                  </a:cubicBezTo>
                  <a:cubicBezTo>
                    <a:pt x="7" y="130"/>
                    <a:pt x="7" y="130"/>
                    <a:pt x="7" y="130"/>
                  </a:cubicBezTo>
                  <a:cubicBezTo>
                    <a:pt x="7" y="130"/>
                    <a:pt x="7" y="130"/>
                    <a:pt x="7" y="130"/>
                  </a:cubicBezTo>
                  <a:cubicBezTo>
                    <a:pt x="5" y="130"/>
                    <a:pt x="5" y="130"/>
                    <a:pt x="5" y="130"/>
                  </a:cubicBezTo>
                  <a:close/>
                  <a:moveTo>
                    <a:pt x="6" y="131"/>
                  </a:moveTo>
                  <a:cubicBezTo>
                    <a:pt x="7" y="130"/>
                    <a:pt x="7" y="130"/>
                    <a:pt x="7" y="130"/>
                  </a:cubicBezTo>
                  <a:cubicBezTo>
                    <a:pt x="8" y="130"/>
                    <a:pt x="8" y="130"/>
                    <a:pt x="8" y="130"/>
                  </a:cubicBezTo>
                  <a:cubicBezTo>
                    <a:pt x="8" y="132"/>
                    <a:pt x="8" y="132"/>
                    <a:pt x="8" y="132"/>
                  </a:cubicBezTo>
                  <a:cubicBezTo>
                    <a:pt x="7" y="132"/>
                    <a:pt x="7" y="132"/>
                    <a:pt x="7" y="132"/>
                  </a:cubicBezTo>
                  <a:cubicBezTo>
                    <a:pt x="7" y="132"/>
                    <a:pt x="7" y="132"/>
                    <a:pt x="7" y="132"/>
                  </a:cubicBezTo>
                  <a:cubicBezTo>
                    <a:pt x="6" y="131"/>
                    <a:pt x="6" y="131"/>
                    <a:pt x="6" y="131"/>
                  </a:cubicBezTo>
                  <a:cubicBezTo>
                    <a:pt x="6" y="131"/>
                    <a:pt x="6" y="131"/>
                    <a:pt x="6" y="131"/>
                  </a:cubicBezTo>
                  <a:close/>
                  <a:moveTo>
                    <a:pt x="5" y="133"/>
                  </a:moveTo>
                  <a:cubicBezTo>
                    <a:pt x="5" y="132"/>
                    <a:pt x="5" y="132"/>
                    <a:pt x="5" y="132"/>
                  </a:cubicBezTo>
                  <a:cubicBezTo>
                    <a:pt x="5" y="133"/>
                    <a:pt x="5" y="133"/>
                    <a:pt x="5" y="133"/>
                  </a:cubicBezTo>
                  <a:cubicBezTo>
                    <a:pt x="6" y="133"/>
                    <a:pt x="6" y="133"/>
                    <a:pt x="6" y="133"/>
                  </a:cubicBezTo>
                  <a:cubicBezTo>
                    <a:pt x="6" y="134"/>
                    <a:pt x="6" y="134"/>
                    <a:pt x="6" y="134"/>
                  </a:cubicBezTo>
                  <a:cubicBezTo>
                    <a:pt x="5" y="134"/>
                    <a:pt x="5" y="134"/>
                    <a:pt x="5" y="134"/>
                  </a:cubicBezTo>
                  <a:cubicBezTo>
                    <a:pt x="5" y="133"/>
                    <a:pt x="5" y="133"/>
                    <a:pt x="5" y="133"/>
                  </a:cubicBezTo>
                  <a:close/>
                  <a:moveTo>
                    <a:pt x="7" y="148"/>
                  </a:moveTo>
                  <a:cubicBezTo>
                    <a:pt x="7" y="148"/>
                    <a:pt x="7" y="148"/>
                    <a:pt x="7" y="148"/>
                  </a:cubicBezTo>
                  <a:cubicBezTo>
                    <a:pt x="7" y="148"/>
                    <a:pt x="7" y="148"/>
                    <a:pt x="7" y="148"/>
                  </a:cubicBezTo>
                  <a:cubicBezTo>
                    <a:pt x="7" y="148"/>
                    <a:pt x="7" y="148"/>
                    <a:pt x="7" y="148"/>
                  </a:cubicBezTo>
                  <a:cubicBezTo>
                    <a:pt x="6" y="147"/>
                    <a:pt x="6" y="147"/>
                    <a:pt x="6" y="147"/>
                  </a:cubicBezTo>
                  <a:cubicBezTo>
                    <a:pt x="5" y="146"/>
                    <a:pt x="5" y="146"/>
                    <a:pt x="5" y="146"/>
                  </a:cubicBezTo>
                  <a:cubicBezTo>
                    <a:pt x="5" y="145"/>
                    <a:pt x="5" y="145"/>
                    <a:pt x="5" y="145"/>
                  </a:cubicBezTo>
                  <a:cubicBezTo>
                    <a:pt x="6" y="145"/>
                    <a:pt x="6" y="145"/>
                    <a:pt x="6" y="145"/>
                  </a:cubicBezTo>
                  <a:cubicBezTo>
                    <a:pt x="7" y="145"/>
                    <a:pt x="7" y="145"/>
                    <a:pt x="7" y="145"/>
                  </a:cubicBezTo>
                  <a:cubicBezTo>
                    <a:pt x="7" y="146"/>
                    <a:pt x="7" y="146"/>
                    <a:pt x="7" y="146"/>
                  </a:cubicBezTo>
                  <a:cubicBezTo>
                    <a:pt x="8" y="147"/>
                    <a:pt x="8" y="147"/>
                    <a:pt x="8" y="147"/>
                  </a:cubicBezTo>
                  <a:cubicBezTo>
                    <a:pt x="8" y="147"/>
                    <a:pt x="8" y="147"/>
                    <a:pt x="8" y="147"/>
                  </a:cubicBezTo>
                  <a:cubicBezTo>
                    <a:pt x="8" y="148"/>
                    <a:pt x="8" y="148"/>
                    <a:pt x="8" y="148"/>
                  </a:cubicBezTo>
                  <a:cubicBezTo>
                    <a:pt x="9" y="149"/>
                    <a:pt x="9" y="149"/>
                    <a:pt x="9" y="149"/>
                  </a:cubicBezTo>
                  <a:cubicBezTo>
                    <a:pt x="8" y="149"/>
                    <a:pt x="8" y="149"/>
                    <a:pt x="8" y="149"/>
                  </a:cubicBezTo>
                  <a:cubicBezTo>
                    <a:pt x="7" y="149"/>
                    <a:pt x="7" y="149"/>
                    <a:pt x="7" y="149"/>
                  </a:cubicBezTo>
                  <a:cubicBezTo>
                    <a:pt x="7" y="148"/>
                    <a:pt x="7" y="148"/>
                    <a:pt x="7" y="148"/>
                  </a:cubicBezTo>
                  <a:close/>
                  <a:moveTo>
                    <a:pt x="4" y="147"/>
                  </a:moveTo>
                  <a:cubicBezTo>
                    <a:pt x="4" y="146"/>
                    <a:pt x="4" y="146"/>
                    <a:pt x="4" y="146"/>
                  </a:cubicBezTo>
                  <a:cubicBezTo>
                    <a:pt x="4" y="146"/>
                    <a:pt x="4" y="146"/>
                    <a:pt x="4" y="146"/>
                  </a:cubicBezTo>
                  <a:cubicBezTo>
                    <a:pt x="5" y="146"/>
                    <a:pt x="5" y="146"/>
                    <a:pt x="5" y="146"/>
                  </a:cubicBezTo>
                  <a:cubicBezTo>
                    <a:pt x="6" y="148"/>
                    <a:pt x="6" y="148"/>
                    <a:pt x="6" y="148"/>
                  </a:cubicBezTo>
                  <a:cubicBezTo>
                    <a:pt x="7" y="149"/>
                    <a:pt x="7" y="149"/>
                    <a:pt x="7" y="149"/>
                  </a:cubicBezTo>
                  <a:cubicBezTo>
                    <a:pt x="7" y="150"/>
                    <a:pt x="7" y="150"/>
                    <a:pt x="7" y="150"/>
                  </a:cubicBezTo>
                  <a:cubicBezTo>
                    <a:pt x="6" y="150"/>
                    <a:pt x="6" y="150"/>
                    <a:pt x="6" y="150"/>
                  </a:cubicBezTo>
                  <a:cubicBezTo>
                    <a:pt x="6" y="150"/>
                    <a:pt x="6" y="150"/>
                    <a:pt x="6" y="150"/>
                  </a:cubicBezTo>
                  <a:cubicBezTo>
                    <a:pt x="5" y="149"/>
                    <a:pt x="5" y="149"/>
                    <a:pt x="5" y="149"/>
                  </a:cubicBezTo>
                  <a:cubicBezTo>
                    <a:pt x="5" y="148"/>
                    <a:pt x="5" y="148"/>
                    <a:pt x="5" y="148"/>
                  </a:cubicBezTo>
                  <a:cubicBezTo>
                    <a:pt x="5" y="148"/>
                    <a:pt x="5" y="148"/>
                    <a:pt x="5" y="148"/>
                  </a:cubicBezTo>
                  <a:cubicBezTo>
                    <a:pt x="4" y="148"/>
                    <a:pt x="4" y="148"/>
                    <a:pt x="4" y="148"/>
                  </a:cubicBezTo>
                  <a:cubicBezTo>
                    <a:pt x="4" y="147"/>
                    <a:pt x="4" y="147"/>
                    <a:pt x="4" y="147"/>
                  </a:cubicBezTo>
                  <a:close/>
                  <a:moveTo>
                    <a:pt x="4" y="148"/>
                  </a:moveTo>
                  <a:cubicBezTo>
                    <a:pt x="4" y="148"/>
                    <a:pt x="4" y="148"/>
                    <a:pt x="4" y="148"/>
                  </a:cubicBezTo>
                  <a:cubicBezTo>
                    <a:pt x="5" y="149"/>
                    <a:pt x="5" y="149"/>
                    <a:pt x="5" y="149"/>
                  </a:cubicBezTo>
                  <a:cubicBezTo>
                    <a:pt x="5" y="149"/>
                    <a:pt x="5" y="149"/>
                    <a:pt x="5" y="149"/>
                  </a:cubicBezTo>
                  <a:cubicBezTo>
                    <a:pt x="5" y="150"/>
                    <a:pt x="5" y="150"/>
                    <a:pt x="5" y="150"/>
                  </a:cubicBezTo>
                  <a:cubicBezTo>
                    <a:pt x="4" y="150"/>
                    <a:pt x="4" y="150"/>
                    <a:pt x="4" y="150"/>
                  </a:cubicBezTo>
                  <a:cubicBezTo>
                    <a:pt x="4" y="150"/>
                    <a:pt x="4" y="150"/>
                    <a:pt x="4" y="150"/>
                  </a:cubicBezTo>
                  <a:cubicBezTo>
                    <a:pt x="4" y="149"/>
                    <a:pt x="4" y="149"/>
                    <a:pt x="4" y="149"/>
                  </a:cubicBezTo>
                  <a:cubicBezTo>
                    <a:pt x="4" y="148"/>
                    <a:pt x="4" y="148"/>
                    <a:pt x="4" y="148"/>
                  </a:cubicBezTo>
                  <a:close/>
                  <a:moveTo>
                    <a:pt x="5" y="153"/>
                  </a:moveTo>
                  <a:cubicBezTo>
                    <a:pt x="5" y="153"/>
                    <a:pt x="5" y="153"/>
                    <a:pt x="5" y="153"/>
                  </a:cubicBezTo>
                  <a:cubicBezTo>
                    <a:pt x="5" y="152"/>
                    <a:pt x="5" y="152"/>
                    <a:pt x="5" y="152"/>
                  </a:cubicBezTo>
                  <a:cubicBezTo>
                    <a:pt x="5" y="151"/>
                    <a:pt x="5" y="151"/>
                    <a:pt x="5" y="151"/>
                  </a:cubicBezTo>
                  <a:cubicBezTo>
                    <a:pt x="5" y="150"/>
                    <a:pt x="5" y="150"/>
                    <a:pt x="5" y="150"/>
                  </a:cubicBezTo>
                  <a:cubicBezTo>
                    <a:pt x="5" y="151"/>
                    <a:pt x="5" y="151"/>
                    <a:pt x="5" y="151"/>
                  </a:cubicBezTo>
                  <a:cubicBezTo>
                    <a:pt x="6" y="151"/>
                    <a:pt x="6" y="151"/>
                    <a:pt x="6" y="151"/>
                  </a:cubicBezTo>
                  <a:cubicBezTo>
                    <a:pt x="7" y="152"/>
                    <a:pt x="7" y="152"/>
                    <a:pt x="7" y="152"/>
                  </a:cubicBezTo>
                  <a:cubicBezTo>
                    <a:pt x="6" y="152"/>
                    <a:pt x="6" y="152"/>
                    <a:pt x="6" y="152"/>
                  </a:cubicBezTo>
                  <a:cubicBezTo>
                    <a:pt x="5" y="153"/>
                    <a:pt x="5" y="153"/>
                    <a:pt x="5" y="153"/>
                  </a:cubicBezTo>
                  <a:close/>
                  <a:moveTo>
                    <a:pt x="7" y="156"/>
                  </a:moveTo>
                  <a:cubicBezTo>
                    <a:pt x="6" y="156"/>
                    <a:pt x="6" y="156"/>
                    <a:pt x="6" y="156"/>
                  </a:cubicBezTo>
                  <a:cubicBezTo>
                    <a:pt x="6" y="156"/>
                    <a:pt x="6" y="156"/>
                    <a:pt x="6" y="156"/>
                  </a:cubicBezTo>
                  <a:cubicBezTo>
                    <a:pt x="6" y="156"/>
                    <a:pt x="6" y="156"/>
                    <a:pt x="6" y="156"/>
                  </a:cubicBezTo>
                  <a:cubicBezTo>
                    <a:pt x="5" y="155"/>
                    <a:pt x="5" y="155"/>
                    <a:pt x="5" y="155"/>
                  </a:cubicBezTo>
                  <a:cubicBezTo>
                    <a:pt x="6" y="155"/>
                    <a:pt x="6" y="155"/>
                    <a:pt x="6" y="155"/>
                  </a:cubicBezTo>
                  <a:cubicBezTo>
                    <a:pt x="7" y="155"/>
                    <a:pt x="7" y="155"/>
                    <a:pt x="7" y="155"/>
                  </a:cubicBezTo>
                  <a:cubicBezTo>
                    <a:pt x="7" y="156"/>
                    <a:pt x="7" y="156"/>
                    <a:pt x="7" y="156"/>
                  </a:cubicBezTo>
                  <a:close/>
                  <a:moveTo>
                    <a:pt x="9" y="156"/>
                  </a:moveTo>
                  <a:cubicBezTo>
                    <a:pt x="9" y="157"/>
                    <a:pt x="9" y="157"/>
                    <a:pt x="9" y="157"/>
                  </a:cubicBezTo>
                  <a:cubicBezTo>
                    <a:pt x="8" y="157"/>
                    <a:pt x="8" y="157"/>
                    <a:pt x="8" y="157"/>
                  </a:cubicBezTo>
                  <a:cubicBezTo>
                    <a:pt x="7" y="156"/>
                    <a:pt x="7" y="156"/>
                    <a:pt x="7" y="156"/>
                  </a:cubicBezTo>
                  <a:cubicBezTo>
                    <a:pt x="7" y="155"/>
                    <a:pt x="7" y="155"/>
                    <a:pt x="7" y="155"/>
                  </a:cubicBezTo>
                  <a:cubicBezTo>
                    <a:pt x="6" y="154"/>
                    <a:pt x="6" y="154"/>
                    <a:pt x="6" y="154"/>
                  </a:cubicBezTo>
                  <a:cubicBezTo>
                    <a:pt x="7" y="153"/>
                    <a:pt x="7" y="153"/>
                    <a:pt x="7" y="153"/>
                  </a:cubicBezTo>
                  <a:cubicBezTo>
                    <a:pt x="8" y="153"/>
                    <a:pt x="8" y="153"/>
                    <a:pt x="8" y="153"/>
                  </a:cubicBezTo>
                  <a:cubicBezTo>
                    <a:pt x="8" y="152"/>
                    <a:pt x="8" y="152"/>
                    <a:pt x="8" y="152"/>
                  </a:cubicBezTo>
                  <a:cubicBezTo>
                    <a:pt x="8" y="153"/>
                    <a:pt x="8" y="153"/>
                    <a:pt x="8" y="153"/>
                  </a:cubicBezTo>
                  <a:cubicBezTo>
                    <a:pt x="7" y="153"/>
                    <a:pt x="7" y="153"/>
                    <a:pt x="7" y="153"/>
                  </a:cubicBezTo>
                  <a:cubicBezTo>
                    <a:pt x="7" y="152"/>
                    <a:pt x="7" y="152"/>
                    <a:pt x="7" y="152"/>
                  </a:cubicBezTo>
                  <a:cubicBezTo>
                    <a:pt x="7" y="152"/>
                    <a:pt x="7" y="152"/>
                    <a:pt x="7" y="152"/>
                  </a:cubicBezTo>
                  <a:cubicBezTo>
                    <a:pt x="7" y="151"/>
                    <a:pt x="7" y="151"/>
                    <a:pt x="7" y="151"/>
                  </a:cubicBezTo>
                  <a:cubicBezTo>
                    <a:pt x="7" y="150"/>
                    <a:pt x="7" y="150"/>
                    <a:pt x="7" y="150"/>
                  </a:cubicBezTo>
                  <a:cubicBezTo>
                    <a:pt x="7" y="150"/>
                    <a:pt x="7" y="150"/>
                    <a:pt x="7" y="150"/>
                  </a:cubicBezTo>
                  <a:cubicBezTo>
                    <a:pt x="8" y="150"/>
                    <a:pt x="8" y="150"/>
                    <a:pt x="8" y="150"/>
                  </a:cubicBezTo>
                  <a:cubicBezTo>
                    <a:pt x="9" y="150"/>
                    <a:pt x="9" y="150"/>
                    <a:pt x="9" y="150"/>
                  </a:cubicBezTo>
                  <a:cubicBezTo>
                    <a:pt x="9" y="152"/>
                    <a:pt x="9" y="152"/>
                    <a:pt x="9" y="152"/>
                  </a:cubicBezTo>
                  <a:cubicBezTo>
                    <a:pt x="10" y="153"/>
                    <a:pt x="10" y="153"/>
                    <a:pt x="10" y="153"/>
                  </a:cubicBezTo>
                  <a:cubicBezTo>
                    <a:pt x="10" y="154"/>
                    <a:pt x="10" y="154"/>
                    <a:pt x="10" y="154"/>
                  </a:cubicBezTo>
                  <a:cubicBezTo>
                    <a:pt x="10" y="155"/>
                    <a:pt x="10" y="155"/>
                    <a:pt x="10" y="155"/>
                  </a:cubicBezTo>
                  <a:cubicBezTo>
                    <a:pt x="10" y="156"/>
                    <a:pt x="10" y="156"/>
                    <a:pt x="10" y="156"/>
                  </a:cubicBezTo>
                  <a:cubicBezTo>
                    <a:pt x="10" y="157"/>
                    <a:pt x="10" y="157"/>
                    <a:pt x="10" y="157"/>
                  </a:cubicBezTo>
                  <a:cubicBezTo>
                    <a:pt x="10" y="158"/>
                    <a:pt x="10" y="158"/>
                    <a:pt x="10" y="158"/>
                  </a:cubicBezTo>
                  <a:cubicBezTo>
                    <a:pt x="9" y="157"/>
                    <a:pt x="9" y="157"/>
                    <a:pt x="9" y="157"/>
                  </a:cubicBezTo>
                  <a:cubicBezTo>
                    <a:pt x="9" y="156"/>
                    <a:pt x="9" y="156"/>
                    <a:pt x="9" y="156"/>
                  </a:cubicBezTo>
                  <a:cubicBezTo>
                    <a:pt x="9" y="156"/>
                    <a:pt x="9" y="156"/>
                    <a:pt x="9" y="156"/>
                  </a:cubicBezTo>
                  <a:close/>
                  <a:moveTo>
                    <a:pt x="8" y="160"/>
                  </a:moveTo>
                  <a:cubicBezTo>
                    <a:pt x="8" y="159"/>
                    <a:pt x="8" y="159"/>
                    <a:pt x="8" y="159"/>
                  </a:cubicBezTo>
                  <a:cubicBezTo>
                    <a:pt x="7" y="159"/>
                    <a:pt x="7" y="159"/>
                    <a:pt x="7" y="159"/>
                  </a:cubicBezTo>
                  <a:cubicBezTo>
                    <a:pt x="8" y="158"/>
                    <a:pt x="8" y="158"/>
                    <a:pt x="8" y="158"/>
                  </a:cubicBezTo>
                  <a:cubicBezTo>
                    <a:pt x="8" y="158"/>
                    <a:pt x="8" y="158"/>
                    <a:pt x="8" y="158"/>
                  </a:cubicBezTo>
                  <a:cubicBezTo>
                    <a:pt x="8" y="158"/>
                    <a:pt x="8" y="158"/>
                    <a:pt x="8" y="158"/>
                  </a:cubicBezTo>
                  <a:cubicBezTo>
                    <a:pt x="8" y="158"/>
                    <a:pt x="8" y="158"/>
                    <a:pt x="8" y="158"/>
                  </a:cubicBezTo>
                  <a:cubicBezTo>
                    <a:pt x="9" y="158"/>
                    <a:pt x="9" y="158"/>
                    <a:pt x="9" y="158"/>
                  </a:cubicBezTo>
                  <a:cubicBezTo>
                    <a:pt x="9" y="159"/>
                    <a:pt x="9" y="159"/>
                    <a:pt x="9" y="159"/>
                  </a:cubicBezTo>
                  <a:cubicBezTo>
                    <a:pt x="9" y="159"/>
                    <a:pt x="9" y="159"/>
                    <a:pt x="9" y="159"/>
                  </a:cubicBezTo>
                  <a:cubicBezTo>
                    <a:pt x="9" y="160"/>
                    <a:pt x="9" y="160"/>
                    <a:pt x="9" y="160"/>
                  </a:cubicBezTo>
                  <a:cubicBezTo>
                    <a:pt x="8" y="160"/>
                    <a:pt x="8" y="160"/>
                    <a:pt x="8" y="160"/>
                  </a:cubicBezTo>
                  <a:close/>
                  <a:moveTo>
                    <a:pt x="8" y="161"/>
                  </a:moveTo>
                  <a:cubicBezTo>
                    <a:pt x="8" y="160"/>
                    <a:pt x="8" y="160"/>
                    <a:pt x="8" y="160"/>
                  </a:cubicBezTo>
                  <a:cubicBezTo>
                    <a:pt x="9" y="160"/>
                    <a:pt x="9" y="160"/>
                    <a:pt x="9" y="160"/>
                  </a:cubicBezTo>
                  <a:cubicBezTo>
                    <a:pt x="8" y="161"/>
                    <a:pt x="8" y="161"/>
                    <a:pt x="8" y="161"/>
                  </a:cubicBezTo>
                  <a:cubicBezTo>
                    <a:pt x="8" y="161"/>
                    <a:pt x="8" y="161"/>
                    <a:pt x="8" y="161"/>
                  </a:cubicBezTo>
                  <a:close/>
                  <a:moveTo>
                    <a:pt x="9" y="161"/>
                  </a:moveTo>
                  <a:cubicBezTo>
                    <a:pt x="10" y="161"/>
                    <a:pt x="10" y="161"/>
                    <a:pt x="10" y="161"/>
                  </a:cubicBezTo>
                  <a:cubicBezTo>
                    <a:pt x="10" y="162"/>
                    <a:pt x="10" y="162"/>
                    <a:pt x="10" y="162"/>
                  </a:cubicBezTo>
                  <a:cubicBezTo>
                    <a:pt x="9" y="162"/>
                    <a:pt x="9" y="162"/>
                    <a:pt x="9" y="162"/>
                  </a:cubicBezTo>
                  <a:cubicBezTo>
                    <a:pt x="9" y="161"/>
                    <a:pt x="9" y="161"/>
                    <a:pt x="9" y="161"/>
                  </a:cubicBezTo>
                  <a:cubicBezTo>
                    <a:pt x="9" y="161"/>
                    <a:pt x="9" y="161"/>
                    <a:pt x="9" y="161"/>
                  </a:cubicBezTo>
                  <a:close/>
                  <a:moveTo>
                    <a:pt x="10" y="160"/>
                  </a:moveTo>
                  <a:cubicBezTo>
                    <a:pt x="10" y="160"/>
                    <a:pt x="10" y="160"/>
                    <a:pt x="10" y="160"/>
                  </a:cubicBezTo>
                  <a:cubicBezTo>
                    <a:pt x="10" y="160"/>
                    <a:pt x="10" y="160"/>
                    <a:pt x="10" y="160"/>
                  </a:cubicBezTo>
                  <a:cubicBezTo>
                    <a:pt x="11" y="160"/>
                    <a:pt x="11" y="160"/>
                    <a:pt x="11" y="160"/>
                  </a:cubicBezTo>
                  <a:cubicBezTo>
                    <a:pt x="12" y="160"/>
                    <a:pt x="12" y="160"/>
                    <a:pt x="12" y="160"/>
                  </a:cubicBezTo>
                  <a:cubicBezTo>
                    <a:pt x="12" y="161"/>
                    <a:pt x="12" y="161"/>
                    <a:pt x="12" y="161"/>
                  </a:cubicBezTo>
                  <a:cubicBezTo>
                    <a:pt x="13" y="162"/>
                    <a:pt x="13" y="162"/>
                    <a:pt x="13" y="162"/>
                  </a:cubicBezTo>
                  <a:cubicBezTo>
                    <a:pt x="12" y="161"/>
                    <a:pt x="12" y="161"/>
                    <a:pt x="12" y="161"/>
                  </a:cubicBezTo>
                  <a:cubicBezTo>
                    <a:pt x="11" y="161"/>
                    <a:pt x="11" y="161"/>
                    <a:pt x="11" y="161"/>
                  </a:cubicBezTo>
                  <a:cubicBezTo>
                    <a:pt x="10" y="160"/>
                    <a:pt x="10" y="160"/>
                    <a:pt x="10" y="160"/>
                  </a:cubicBezTo>
                  <a:close/>
                  <a:moveTo>
                    <a:pt x="10" y="161"/>
                  </a:moveTo>
                  <a:cubicBezTo>
                    <a:pt x="10" y="161"/>
                    <a:pt x="10" y="161"/>
                    <a:pt x="10" y="161"/>
                  </a:cubicBezTo>
                  <a:cubicBezTo>
                    <a:pt x="11" y="162"/>
                    <a:pt x="11" y="162"/>
                    <a:pt x="11" y="162"/>
                  </a:cubicBezTo>
                  <a:cubicBezTo>
                    <a:pt x="12" y="163"/>
                    <a:pt x="12" y="163"/>
                    <a:pt x="12" y="163"/>
                  </a:cubicBezTo>
                  <a:cubicBezTo>
                    <a:pt x="12" y="164"/>
                    <a:pt x="12" y="164"/>
                    <a:pt x="12" y="164"/>
                  </a:cubicBezTo>
                  <a:cubicBezTo>
                    <a:pt x="11" y="164"/>
                    <a:pt x="11" y="164"/>
                    <a:pt x="11" y="164"/>
                  </a:cubicBezTo>
                  <a:cubicBezTo>
                    <a:pt x="10" y="162"/>
                    <a:pt x="10" y="162"/>
                    <a:pt x="10" y="162"/>
                  </a:cubicBezTo>
                  <a:cubicBezTo>
                    <a:pt x="10" y="161"/>
                    <a:pt x="10" y="161"/>
                    <a:pt x="10" y="161"/>
                  </a:cubicBezTo>
                  <a:close/>
                  <a:moveTo>
                    <a:pt x="11" y="165"/>
                  </a:moveTo>
                  <a:cubicBezTo>
                    <a:pt x="10" y="166"/>
                    <a:pt x="10" y="166"/>
                    <a:pt x="10" y="166"/>
                  </a:cubicBezTo>
                  <a:cubicBezTo>
                    <a:pt x="9" y="165"/>
                    <a:pt x="9" y="165"/>
                    <a:pt x="9" y="165"/>
                  </a:cubicBezTo>
                  <a:cubicBezTo>
                    <a:pt x="10" y="165"/>
                    <a:pt x="10" y="165"/>
                    <a:pt x="10" y="165"/>
                  </a:cubicBezTo>
                  <a:cubicBezTo>
                    <a:pt x="10" y="164"/>
                    <a:pt x="10" y="164"/>
                    <a:pt x="10" y="164"/>
                  </a:cubicBezTo>
                  <a:cubicBezTo>
                    <a:pt x="10" y="164"/>
                    <a:pt x="10" y="164"/>
                    <a:pt x="10" y="164"/>
                  </a:cubicBezTo>
                  <a:cubicBezTo>
                    <a:pt x="10" y="163"/>
                    <a:pt x="10" y="163"/>
                    <a:pt x="10" y="163"/>
                  </a:cubicBezTo>
                  <a:cubicBezTo>
                    <a:pt x="11" y="164"/>
                    <a:pt x="11" y="164"/>
                    <a:pt x="11" y="164"/>
                  </a:cubicBezTo>
                  <a:cubicBezTo>
                    <a:pt x="11" y="164"/>
                    <a:pt x="11" y="164"/>
                    <a:pt x="11" y="164"/>
                  </a:cubicBezTo>
                  <a:cubicBezTo>
                    <a:pt x="13" y="165"/>
                    <a:pt x="13" y="165"/>
                    <a:pt x="13" y="165"/>
                  </a:cubicBezTo>
                  <a:cubicBezTo>
                    <a:pt x="13" y="165"/>
                    <a:pt x="13" y="165"/>
                    <a:pt x="13" y="165"/>
                  </a:cubicBezTo>
                  <a:cubicBezTo>
                    <a:pt x="12" y="165"/>
                    <a:pt x="12" y="165"/>
                    <a:pt x="12" y="165"/>
                  </a:cubicBezTo>
                  <a:cubicBezTo>
                    <a:pt x="12" y="165"/>
                    <a:pt x="12" y="165"/>
                    <a:pt x="12" y="165"/>
                  </a:cubicBezTo>
                  <a:cubicBezTo>
                    <a:pt x="11" y="165"/>
                    <a:pt x="11" y="165"/>
                    <a:pt x="11" y="165"/>
                  </a:cubicBezTo>
                  <a:close/>
                  <a:moveTo>
                    <a:pt x="12" y="169"/>
                  </a:moveTo>
                  <a:cubicBezTo>
                    <a:pt x="11" y="169"/>
                    <a:pt x="11" y="169"/>
                    <a:pt x="11" y="169"/>
                  </a:cubicBezTo>
                  <a:cubicBezTo>
                    <a:pt x="11" y="168"/>
                    <a:pt x="11" y="168"/>
                    <a:pt x="11" y="168"/>
                  </a:cubicBezTo>
                  <a:cubicBezTo>
                    <a:pt x="11" y="168"/>
                    <a:pt x="11" y="168"/>
                    <a:pt x="11" y="168"/>
                  </a:cubicBezTo>
                  <a:cubicBezTo>
                    <a:pt x="11" y="167"/>
                    <a:pt x="11" y="167"/>
                    <a:pt x="11" y="167"/>
                  </a:cubicBezTo>
                  <a:cubicBezTo>
                    <a:pt x="11" y="167"/>
                    <a:pt x="11" y="167"/>
                    <a:pt x="11" y="167"/>
                  </a:cubicBezTo>
                  <a:cubicBezTo>
                    <a:pt x="11" y="167"/>
                    <a:pt x="11" y="167"/>
                    <a:pt x="11" y="167"/>
                  </a:cubicBezTo>
                  <a:cubicBezTo>
                    <a:pt x="11" y="167"/>
                    <a:pt x="11" y="167"/>
                    <a:pt x="11" y="167"/>
                  </a:cubicBezTo>
                  <a:cubicBezTo>
                    <a:pt x="12" y="167"/>
                    <a:pt x="12" y="167"/>
                    <a:pt x="12" y="167"/>
                  </a:cubicBezTo>
                  <a:cubicBezTo>
                    <a:pt x="12" y="167"/>
                    <a:pt x="12" y="167"/>
                    <a:pt x="12" y="167"/>
                  </a:cubicBezTo>
                  <a:cubicBezTo>
                    <a:pt x="12" y="168"/>
                    <a:pt x="12" y="168"/>
                    <a:pt x="12" y="168"/>
                  </a:cubicBezTo>
                  <a:cubicBezTo>
                    <a:pt x="11" y="168"/>
                    <a:pt x="11" y="168"/>
                    <a:pt x="11" y="168"/>
                  </a:cubicBezTo>
                  <a:cubicBezTo>
                    <a:pt x="12" y="169"/>
                    <a:pt x="12" y="169"/>
                    <a:pt x="12" y="169"/>
                  </a:cubicBezTo>
                  <a:close/>
                  <a:moveTo>
                    <a:pt x="12" y="167"/>
                  </a:moveTo>
                  <a:cubicBezTo>
                    <a:pt x="12" y="167"/>
                    <a:pt x="12" y="167"/>
                    <a:pt x="12" y="167"/>
                  </a:cubicBezTo>
                  <a:cubicBezTo>
                    <a:pt x="13" y="167"/>
                    <a:pt x="13" y="167"/>
                    <a:pt x="13" y="167"/>
                  </a:cubicBezTo>
                  <a:cubicBezTo>
                    <a:pt x="13" y="167"/>
                    <a:pt x="13" y="167"/>
                    <a:pt x="13" y="167"/>
                  </a:cubicBezTo>
                  <a:cubicBezTo>
                    <a:pt x="13" y="168"/>
                    <a:pt x="13" y="168"/>
                    <a:pt x="13" y="168"/>
                  </a:cubicBezTo>
                  <a:cubicBezTo>
                    <a:pt x="13" y="168"/>
                    <a:pt x="13" y="168"/>
                    <a:pt x="13" y="168"/>
                  </a:cubicBezTo>
                  <a:cubicBezTo>
                    <a:pt x="13" y="169"/>
                    <a:pt x="13" y="169"/>
                    <a:pt x="13" y="169"/>
                  </a:cubicBezTo>
                  <a:cubicBezTo>
                    <a:pt x="13" y="169"/>
                    <a:pt x="13" y="169"/>
                    <a:pt x="13" y="169"/>
                  </a:cubicBezTo>
                  <a:cubicBezTo>
                    <a:pt x="12" y="168"/>
                    <a:pt x="12" y="168"/>
                    <a:pt x="12" y="168"/>
                  </a:cubicBezTo>
                  <a:cubicBezTo>
                    <a:pt x="12" y="168"/>
                    <a:pt x="12" y="168"/>
                    <a:pt x="12" y="168"/>
                  </a:cubicBezTo>
                  <a:cubicBezTo>
                    <a:pt x="12" y="167"/>
                    <a:pt x="12" y="167"/>
                    <a:pt x="12" y="167"/>
                  </a:cubicBezTo>
                  <a:close/>
                  <a:moveTo>
                    <a:pt x="14" y="168"/>
                  </a:moveTo>
                  <a:cubicBezTo>
                    <a:pt x="15" y="168"/>
                    <a:pt x="15" y="168"/>
                    <a:pt x="15" y="168"/>
                  </a:cubicBezTo>
                  <a:cubicBezTo>
                    <a:pt x="15" y="169"/>
                    <a:pt x="15" y="169"/>
                    <a:pt x="15" y="169"/>
                  </a:cubicBezTo>
                  <a:cubicBezTo>
                    <a:pt x="14" y="169"/>
                    <a:pt x="14" y="169"/>
                    <a:pt x="14" y="169"/>
                  </a:cubicBezTo>
                  <a:cubicBezTo>
                    <a:pt x="14" y="168"/>
                    <a:pt x="14" y="168"/>
                    <a:pt x="14" y="168"/>
                  </a:cubicBezTo>
                  <a:cubicBezTo>
                    <a:pt x="14" y="168"/>
                    <a:pt x="14" y="168"/>
                    <a:pt x="14" y="168"/>
                  </a:cubicBezTo>
                  <a:close/>
                  <a:moveTo>
                    <a:pt x="13" y="171"/>
                  </a:moveTo>
                  <a:cubicBezTo>
                    <a:pt x="13" y="171"/>
                    <a:pt x="13" y="171"/>
                    <a:pt x="13" y="171"/>
                  </a:cubicBezTo>
                  <a:cubicBezTo>
                    <a:pt x="13" y="170"/>
                    <a:pt x="13" y="170"/>
                    <a:pt x="13" y="170"/>
                  </a:cubicBezTo>
                  <a:cubicBezTo>
                    <a:pt x="13" y="170"/>
                    <a:pt x="13" y="170"/>
                    <a:pt x="13" y="170"/>
                  </a:cubicBezTo>
                  <a:cubicBezTo>
                    <a:pt x="13" y="169"/>
                    <a:pt x="13" y="169"/>
                    <a:pt x="13" y="169"/>
                  </a:cubicBezTo>
                  <a:cubicBezTo>
                    <a:pt x="13" y="169"/>
                    <a:pt x="13" y="169"/>
                    <a:pt x="13" y="169"/>
                  </a:cubicBezTo>
                  <a:cubicBezTo>
                    <a:pt x="14" y="170"/>
                    <a:pt x="14" y="170"/>
                    <a:pt x="14" y="170"/>
                  </a:cubicBezTo>
                  <a:cubicBezTo>
                    <a:pt x="13" y="171"/>
                    <a:pt x="13" y="171"/>
                    <a:pt x="13" y="171"/>
                  </a:cubicBezTo>
                  <a:close/>
                  <a:moveTo>
                    <a:pt x="16" y="168"/>
                  </a:moveTo>
                  <a:cubicBezTo>
                    <a:pt x="15" y="168"/>
                    <a:pt x="15" y="168"/>
                    <a:pt x="15" y="168"/>
                  </a:cubicBezTo>
                  <a:cubicBezTo>
                    <a:pt x="14" y="168"/>
                    <a:pt x="14" y="168"/>
                    <a:pt x="14" y="168"/>
                  </a:cubicBezTo>
                  <a:cubicBezTo>
                    <a:pt x="14" y="166"/>
                    <a:pt x="14" y="166"/>
                    <a:pt x="14" y="166"/>
                  </a:cubicBezTo>
                  <a:cubicBezTo>
                    <a:pt x="15" y="166"/>
                    <a:pt x="15" y="166"/>
                    <a:pt x="15" y="166"/>
                  </a:cubicBezTo>
                  <a:cubicBezTo>
                    <a:pt x="15" y="167"/>
                    <a:pt x="15" y="167"/>
                    <a:pt x="15" y="167"/>
                  </a:cubicBezTo>
                  <a:cubicBezTo>
                    <a:pt x="16" y="168"/>
                    <a:pt x="16" y="168"/>
                    <a:pt x="16" y="168"/>
                  </a:cubicBezTo>
                  <a:cubicBezTo>
                    <a:pt x="16" y="168"/>
                    <a:pt x="16" y="168"/>
                    <a:pt x="16" y="168"/>
                  </a:cubicBezTo>
                  <a:cubicBezTo>
                    <a:pt x="16" y="168"/>
                    <a:pt x="16" y="168"/>
                    <a:pt x="16" y="168"/>
                  </a:cubicBezTo>
                  <a:close/>
                  <a:moveTo>
                    <a:pt x="16" y="170"/>
                  </a:moveTo>
                  <a:cubicBezTo>
                    <a:pt x="15" y="169"/>
                    <a:pt x="15" y="169"/>
                    <a:pt x="15" y="169"/>
                  </a:cubicBezTo>
                  <a:cubicBezTo>
                    <a:pt x="15" y="169"/>
                    <a:pt x="15" y="169"/>
                    <a:pt x="15" y="169"/>
                  </a:cubicBezTo>
                  <a:cubicBezTo>
                    <a:pt x="16" y="169"/>
                    <a:pt x="16" y="169"/>
                    <a:pt x="16" y="169"/>
                  </a:cubicBezTo>
                  <a:cubicBezTo>
                    <a:pt x="16" y="170"/>
                    <a:pt x="16" y="170"/>
                    <a:pt x="16" y="170"/>
                  </a:cubicBezTo>
                  <a:cubicBezTo>
                    <a:pt x="16" y="170"/>
                    <a:pt x="16" y="170"/>
                    <a:pt x="16" y="170"/>
                  </a:cubicBezTo>
                  <a:close/>
                  <a:moveTo>
                    <a:pt x="16" y="171"/>
                  </a:moveTo>
                  <a:cubicBezTo>
                    <a:pt x="15" y="170"/>
                    <a:pt x="15" y="170"/>
                    <a:pt x="15" y="170"/>
                  </a:cubicBezTo>
                  <a:cubicBezTo>
                    <a:pt x="15" y="170"/>
                    <a:pt x="15" y="170"/>
                    <a:pt x="15" y="170"/>
                  </a:cubicBezTo>
                  <a:cubicBezTo>
                    <a:pt x="15" y="169"/>
                    <a:pt x="15" y="169"/>
                    <a:pt x="15" y="169"/>
                  </a:cubicBezTo>
                  <a:cubicBezTo>
                    <a:pt x="16" y="170"/>
                    <a:pt x="16" y="170"/>
                    <a:pt x="16" y="170"/>
                  </a:cubicBezTo>
                  <a:cubicBezTo>
                    <a:pt x="16" y="171"/>
                    <a:pt x="16" y="171"/>
                    <a:pt x="16" y="171"/>
                  </a:cubicBezTo>
                  <a:cubicBezTo>
                    <a:pt x="16" y="171"/>
                    <a:pt x="16" y="171"/>
                    <a:pt x="16" y="171"/>
                  </a:cubicBezTo>
                  <a:close/>
                  <a:moveTo>
                    <a:pt x="17" y="173"/>
                  </a:moveTo>
                  <a:cubicBezTo>
                    <a:pt x="17" y="173"/>
                    <a:pt x="17" y="173"/>
                    <a:pt x="17" y="173"/>
                  </a:cubicBezTo>
                  <a:cubicBezTo>
                    <a:pt x="16" y="172"/>
                    <a:pt x="16" y="172"/>
                    <a:pt x="16" y="172"/>
                  </a:cubicBezTo>
                  <a:cubicBezTo>
                    <a:pt x="16" y="172"/>
                    <a:pt x="16" y="172"/>
                    <a:pt x="16" y="172"/>
                  </a:cubicBezTo>
                  <a:cubicBezTo>
                    <a:pt x="15" y="172"/>
                    <a:pt x="15" y="172"/>
                    <a:pt x="15" y="172"/>
                  </a:cubicBezTo>
                  <a:cubicBezTo>
                    <a:pt x="15" y="172"/>
                    <a:pt x="15" y="172"/>
                    <a:pt x="15" y="172"/>
                  </a:cubicBezTo>
                  <a:cubicBezTo>
                    <a:pt x="16" y="172"/>
                    <a:pt x="16" y="172"/>
                    <a:pt x="16" y="172"/>
                  </a:cubicBezTo>
                  <a:cubicBezTo>
                    <a:pt x="16" y="172"/>
                    <a:pt x="16" y="172"/>
                    <a:pt x="16" y="172"/>
                  </a:cubicBezTo>
                  <a:cubicBezTo>
                    <a:pt x="17" y="172"/>
                    <a:pt x="17" y="172"/>
                    <a:pt x="17" y="172"/>
                  </a:cubicBezTo>
                  <a:cubicBezTo>
                    <a:pt x="17" y="172"/>
                    <a:pt x="17" y="172"/>
                    <a:pt x="17" y="172"/>
                  </a:cubicBezTo>
                  <a:cubicBezTo>
                    <a:pt x="17" y="173"/>
                    <a:pt x="17" y="173"/>
                    <a:pt x="17" y="173"/>
                  </a:cubicBezTo>
                  <a:close/>
                  <a:moveTo>
                    <a:pt x="20" y="177"/>
                  </a:moveTo>
                  <a:cubicBezTo>
                    <a:pt x="19" y="177"/>
                    <a:pt x="19" y="177"/>
                    <a:pt x="19" y="177"/>
                  </a:cubicBezTo>
                  <a:cubicBezTo>
                    <a:pt x="18" y="177"/>
                    <a:pt x="18" y="177"/>
                    <a:pt x="18" y="177"/>
                  </a:cubicBezTo>
                  <a:cubicBezTo>
                    <a:pt x="17" y="177"/>
                    <a:pt x="17" y="177"/>
                    <a:pt x="17" y="177"/>
                  </a:cubicBezTo>
                  <a:cubicBezTo>
                    <a:pt x="17" y="176"/>
                    <a:pt x="17" y="176"/>
                    <a:pt x="17" y="176"/>
                  </a:cubicBezTo>
                  <a:cubicBezTo>
                    <a:pt x="16" y="176"/>
                    <a:pt x="16" y="176"/>
                    <a:pt x="16" y="176"/>
                  </a:cubicBezTo>
                  <a:cubicBezTo>
                    <a:pt x="15" y="176"/>
                    <a:pt x="15" y="176"/>
                    <a:pt x="15" y="176"/>
                  </a:cubicBezTo>
                  <a:cubicBezTo>
                    <a:pt x="14" y="175"/>
                    <a:pt x="14" y="175"/>
                    <a:pt x="14" y="175"/>
                  </a:cubicBezTo>
                  <a:cubicBezTo>
                    <a:pt x="14" y="174"/>
                    <a:pt x="14" y="174"/>
                    <a:pt x="14" y="174"/>
                  </a:cubicBezTo>
                  <a:cubicBezTo>
                    <a:pt x="14" y="174"/>
                    <a:pt x="14" y="174"/>
                    <a:pt x="14" y="174"/>
                  </a:cubicBezTo>
                  <a:cubicBezTo>
                    <a:pt x="15" y="174"/>
                    <a:pt x="15" y="174"/>
                    <a:pt x="15" y="174"/>
                  </a:cubicBezTo>
                  <a:cubicBezTo>
                    <a:pt x="16" y="175"/>
                    <a:pt x="16" y="175"/>
                    <a:pt x="16" y="175"/>
                  </a:cubicBezTo>
                  <a:cubicBezTo>
                    <a:pt x="16" y="175"/>
                    <a:pt x="16" y="175"/>
                    <a:pt x="16" y="175"/>
                  </a:cubicBezTo>
                  <a:cubicBezTo>
                    <a:pt x="17" y="175"/>
                    <a:pt x="17" y="175"/>
                    <a:pt x="17" y="175"/>
                  </a:cubicBezTo>
                  <a:cubicBezTo>
                    <a:pt x="18" y="175"/>
                    <a:pt x="18" y="175"/>
                    <a:pt x="18" y="175"/>
                  </a:cubicBezTo>
                  <a:cubicBezTo>
                    <a:pt x="19" y="176"/>
                    <a:pt x="19" y="176"/>
                    <a:pt x="19" y="176"/>
                  </a:cubicBezTo>
                  <a:cubicBezTo>
                    <a:pt x="20" y="176"/>
                    <a:pt x="20" y="176"/>
                    <a:pt x="20" y="176"/>
                  </a:cubicBezTo>
                  <a:cubicBezTo>
                    <a:pt x="20" y="176"/>
                    <a:pt x="20" y="176"/>
                    <a:pt x="20" y="176"/>
                  </a:cubicBezTo>
                  <a:cubicBezTo>
                    <a:pt x="21" y="177"/>
                    <a:pt x="21" y="177"/>
                    <a:pt x="21" y="177"/>
                  </a:cubicBezTo>
                  <a:cubicBezTo>
                    <a:pt x="21" y="177"/>
                    <a:pt x="21" y="177"/>
                    <a:pt x="21" y="177"/>
                  </a:cubicBezTo>
                  <a:cubicBezTo>
                    <a:pt x="22" y="177"/>
                    <a:pt x="22" y="177"/>
                    <a:pt x="22" y="177"/>
                  </a:cubicBezTo>
                  <a:cubicBezTo>
                    <a:pt x="21" y="177"/>
                    <a:pt x="21" y="177"/>
                    <a:pt x="21" y="177"/>
                  </a:cubicBezTo>
                  <a:cubicBezTo>
                    <a:pt x="21" y="177"/>
                    <a:pt x="21" y="177"/>
                    <a:pt x="21" y="177"/>
                  </a:cubicBezTo>
                  <a:cubicBezTo>
                    <a:pt x="20" y="177"/>
                    <a:pt x="20" y="177"/>
                    <a:pt x="20" y="177"/>
                  </a:cubicBezTo>
                  <a:close/>
                  <a:moveTo>
                    <a:pt x="17" y="177"/>
                  </a:moveTo>
                  <a:cubicBezTo>
                    <a:pt x="17" y="177"/>
                    <a:pt x="17" y="178"/>
                    <a:pt x="17" y="178"/>
                  </a:cubicBezTo>
                  <a:cubicBezTo>
                    <a:pt x="16" y="178"/>
                    <a:pt x="16" y="178"/>
                    <a:pt x="16" y="178"/>
                  </a:cubicBezTo>
                  <a:cubicBezTo>
                    <a:pt x="17" y="177"/>
                    <a:pt x="17" y="177"/>
                    <a:pt x="17" y="177"/>
                  </a:cubicBezTo>
                  <a:close/>
                  <a:moveTo>
                    <a:pt x="23" y="181"/>
                  </a:moveTo>
                  <a:cubicBezTo>
                    <a:pt x="23" y="181"/>
                    <a:pt x="23" y="181"/>
                    <a:pt x="23" y="181"/>
                  </a:cubicBezTo>
                  <a:cubicBezTo>
                    <a:pt x="24" y="181"/>
                    <a:pt x="24" y="181"/>
                    <a:pt x="24" y="181"/>
                  </a:cubicBezTo>
                  <a:cubicBezTo>
                    <a:pt x="23" y="181"/>
                    <a:pt x="23" y="181"/>
                    <a:pt x="23" y="181"/>
                  </a:cubicBezTo>
                  <a:cubicBezTo>
                    <a:pt x="23" y="181"/>
                    <a:pt x="23" y="181"/>
                    <a:pt x="23" y="181"/>
                  </a:cubicBezTo>
                  <a:cubicBezTo>
                    <a:pt x="23" y="181"/>
                    <a:pt x="23" y="181"/>
                    <a:pt x="23" y="181"/>
                  </a:cubicBezTo>
                  <a:close/>
                  <a:moveTo>
                    <a:pt x="25" y="181"/>
                  </a:moveTo>
                  <a:cubicBezTo>
                    <a:pt x="25" y="182"/>
                    <a:pt x="25" y="182"/>
                    <a:pt x="25" y="182"/>
                  </a:cubicBezTo>
                  <a:cubicBezTo>
                    <a:pt x="24" y="181"/>
                    <a:pt x="24" y="181"/>
                    <a:pt x="24" y="181"/>
                  </a:cubicBezTo>
                  <a:cubicBezTo>
                    <a:pt x="24" y="181"/>
                    <a:pt x="24" y="181"/>
                    <a:pt x="24" y="181"/>
                  </a:cubicBezTo>
                  <a:cubicBezTo>
                    <a:pt x="23" y="180"/>
                    <a:pt x="23" y="180"/>
                    <a:pt x="23" y="180"/>
                  </a:cubicBezTo>
                  <a:cubicBezTo>
                    <a:pt x="22" y="180"/>
                    <a:pt x="22" y="180"/>
                    <a:pt x="22" y="180"/>
                  </a:cubicBezTo>
                  <a:cubicBezTo>
                    <a:pt x="22" y="180"/>
                    <a:pt x="22" y="180"/>
                    <a:pt x="22" y="180"/>
                  </a:cubicBezTo>
                  <a:cubicBezTo>
                    <a:pt x="21" y="179"/>
                    <a:pt x="21" y="179"/>
                    <a:pt x="21" y="179"/>
                  </a:cubicBezTo>
                  <a:cubicBezTo>
                    <a:pt x="20" y="179"/>
                    <a:pt x="20" y="179"/>
                    <a:pt x="20" y="179"/>
                  </a:cubicBezTo>
                  <a:cubicBezTo>
                    <a:pt x="20" y="179"/>
                    <a:pt x="20" y="179"/>
                    <a:pt x="20" y="179"/>
                  </a:cubicBezTo>
                  <a:cubicBezTo>
                    <a:pt x="19" y="178"/>
                    <a:pt x="19" y="178"/>
                    <a:pt x="19" y="178"/>
                  </a:cubicBezTo>
                  <a:cubicBezTo>
                    <a:pt x="19" y="178"/>
                    <a:pt x="19" y="178"/>
                    <a:pt x="19" y="178"/>
                  </a:cubicBezTo>
                  <a:cubicBezTo>
                    <a:pt x="19" y="177"/>
                    <a:pt x="19" y="177"/>
                    <a:pt x="19" y="177"/>
                  </a:cubicBezTo>
                  <a:cubicBezTo>
                    <a:pt x="20" y="177"/>
                    <a:pt x="20" y="177"/>
                    <a:pt x="20" y="177"/>
                  </a:cubicBezTo>
                  <a:cubicBezTo>
                    <a:pt x="20" y="178"/>
                    <a:pt x="20" y="178"/>
                    <a:pt x="20" y="178"/>
                  </a:cubicBezTo>
                  <a:cubicBezTo>
                    <a:pt x="21" y="178"/>
                    <a:pt x="21" y="178"/>
                    <a:pt x="21" y="178"/>
                  </a:cubicBezTo>
                  <a:cubicBezTo>
                    <a:pt x="22" y="178"/>
                    <a:pt x="22" y="178"/>
                    <a:pt x="22" y="178"/>
                  </a:cubicBezTo>
                  <a:cubicBezTo>
                    <a:pt x="22" y="178"/>
                    <a:pt x="22" y="178"/>
                    <a:pt x="22" y="178"/>
                  </a:cubicBezTo>
                  <a:cubicBezTo>
                    <a:pt x="24" y="178"/>
                    <a:pt x="24" y="178"/>
                    <a:pt x="24" y="178"/>
                  </a:cubicBezTo>
                  <a:cubicBezTo>
                    <a:pt x="24" y="179"/>
                    <a:pt x="24" y="179"/>
                    <a:pt x="24" y="179"/>
                  </a:cubicBezTo>
                  <a:cubicBezTo>
                    <a:pt x="24" y="179"/>
                    <a:pt x="24" y="179"/>
                    <a:pt x="24" y="179"/>
                  </a:cubicBezTo>
                  <a:cubicBezTo>
                    <a:pt x="25" y="179"/>
                    <a:pt x="25" y="179"/>
                    <a:pt x="25" y="179"/>
                  </a:cubicBezTo>
                  <a:cubicBezTo>
                    <a:pt x="26" y="179"/>
                    <a:pt x="26" y="179"/>
                    <a:pt x="26" y="179"/>
                  </a:cubicBezTo>
                  <a:cubicBezTo>
                    <a:pt x="26" y="180"/>
                    <a:pt x="26" y="180"/>
                    <a:pt x="26" y="180"/>
                  </a:cubicBezTo>
                  <a:cubicBezTo>
                    <a:pt x="26" y="180"/>
                    <a:pt x="26" y="180"/>
                    <a:pt x="26" y="180"/>
                  </a:cubicBezTo>
                  <a:cubicBezTo>
                    <a:pt x="25" y="180"/>
                    <a:pt x="25" y="180"/>
                    <a:pt x="25" y="180"/>
                  </a:cubicBezTo>
                  <a:cubicBezTo>
                    <a:pt x="26" y="180"/>
                    <a:pt x="26" y="180"/>
                    <a:pt x="26" y="180"/>
                  </a:cubicBezTo>
                  <a:cubicBezTo>
                    <a:pt x="26" y="180"/>
                    <a:pt x="26" y="180"/>
                    <a:pt x="26" y="180"/>
                  </a:cubicBezTo>
                  <a:cubicBezTo>
                    <a:pt x="25" y="181"/>
                    <a:pt x="25" y="181"/>
                    <a:pt x="25" y="181"/>
                  </a:cubicBezTo>
                  <a:cubicBezTo>
                    <a:pt x="25" y="181"/>
                    <a:pt x="25" y="181"/>
                    <a:pt x="25" y="181"/>
                  </a:cubicBezTo>
                  <a:close/>
                  <a:moveTo>
                    <a:pt x="26" y="181"/>
                  </a:moveTo>
                  <a:cubicBezTo>
                    <a:pt x="26" y="182"/>
                    <a:pt x="26" y="182"/>
                    <a:pt x="26" y="182"/>
                  </a:cubicBezTo>
                  <a:cubicBezTo>
                    <a:pt x="26" y="182"/>
                    <a:pt x="26" y="182"/>
                    <a:pt x="26" y="182"/>
                  </a:cubicBezTo>
                  <a:cubicBezTo>
                    <a:pt x="26" y="182"/>
                    <a:pt x="26" y="182"/>
                    <a:pt x="26" y="182"/>
                  </a:cubicBezTo>
                  <a:cubicBezTo>
                    <a:pt x="27" y="181"/>
                    <a:pt x="27" y="181"/>
                    <a:pt x="27" y="181"/>
                  </a:cubicBezTo>
                  <a:cubicBezTo>
                    <a:pt x="27" y="181"/>
                    <a:pt x="27" y="181"/>
                    <a:pt x="27" y="181"/>
                  </a:cubicBezTo>
                  <a:cubicBezTo>
                    <a:pt x="27" y="181"/>
                    <a:pt x="27" y="181"/>
                    <a:pt x="27" y="181"/>
                  </a:cubicBezTo>
                  <a:cubicBezTo>
                    <a:pt x="26" y="181"/>
                    <a:pt x="26" y="181"/>
                    <a:pt x="26" y="181"/>
                  </a:cubicBezTo>
                  <a:close/>
                  <a:moveTo>
                    <a:pt x="31" y="180"/>
                  </a:moveTo>
                  <a:cubicBezTo>
                    <a:pt x="31" y="181"/>
                    <a:pt x="31" y="181"/>
                    <a:pt x="31" y="181"/>
                  </a:cubicBezTo>
                  <a:cubicBezTo>
                    <a:pt x="31" y="182"/>
                    <a:pt x="31" y="182"/>
                    <a:pt x="31" y="182"/>
                  </a:cubicBezTo>
                  <a:cubicBezTo>
                    <a:pt x="31" y="182"/>
                    <a:pt x="31" y="182"/>
                    <a:pt x="31" y="182"/>
                  </a:cubicBezTo>
                  <a:cubicBezTo>
                    <a:pt x="30" y="182"/>
                    <a:pt x="30" y="182"/>
                    <a:pt x="30" y="182"/>
                  </a:cubicBezTo>
                  <a:cubicBezTo>
                    <a:pt x="30" y="181"/>
                    <a:pt x="30" y="181"/>
                    <a:pt x="30" y="181"/>
                  </a:cubicBezTo>
                  <a:cubicBezTo>
                    <a:pt x="29" y="182"/>
                    <a:pt x="29" y="182"/>
                    <a:pt x="29" y="182"/>
                  </a:cubicBezTo>
                  <a:cubicBezTo>
                    <a:pt x="29" y="181"/>
                    <a:pt x="29" y="181"/>
                    <a:pt x="29" y="181"/>
                  </a:cubicBezTo>
                  <a:cubicBezTo>
                    <a:pt x="28" y="181"/>
                    <a:pt x="28" y="181"/>
                    <a:pt x="28" y="181"/>
                  </a:cubicBezTo>
                  <a:cubicBezTo>
                    <a:pt x="28" y="181"/>
                    <a:pt x="28" y="181"/>
                    <a:pt x="28" y="181"/>
                  </a:cubicBezTo>
                  <a:cubicBezTo>
                    <a:pt x="27" y="181"/>
                    <a:pt x="27" y="181"/>
                    <a:pt x="27" y="181"/>
                  </a:cubicBezTo>
                  <a:cubicBezTo>
                    <a:pt x="27" y="181"/>
                    <a:pt x="27" y="181"/>
                    <a:pt x="27" y="181"/>
                  </a:cubicBezTo>
                  <a:cubicBezTo>
                    <a:pt x="27" y="180"/>
                    <a:pt x="27" y="180"/>
                    <a:pt x="27" y="180"/>
                  </a:cubicBezTo>
                  <a:cubicBezTo>
                    <a:pt x="28" y="180"/>
                    <a:pt x="28" y="180"/>
                    <a:pt x="28" y="180"/>
                  </a:cubicBezTo>
                  <a:cubicBezTo>
                    <a:pt x="28" y="180"/>
                    <a:pt x="28" y="180"/>
                    <a:pt x="28" y="180"/>
                  </a:cubicBezTo>
                  <a:cubicBezTo>
                    <a:pt x="30" y="180"/>
                    <a:pt x="30" y="180"/>
                    <a:pt x="30" y="180"/>
                  </a:cubicBezTo>
                  <a:cubicBezTo>
                    <a:pt x="30" y="181"/>
                    <a:pt x="30" y="181"/>
                    <a:pt x="30" y="181"/>
                  </a:cubicBezTo>
                  <a:cubicBezTo>
                    <a:pt x="30" y="180"/>
                    <a:pt x="30" y="180"/>
                    <a:pt x="30" y="180"/>
                  </a:cubicBezTo>
                  <a:cubicBezTo>
                    <a:pt x="31" y="180"/>
                    <a:pt x="31" y="180"/>
                    <a:pt x="31" y="180"/>
                  </a:cubicBezTo>
                  <a:cubicBezTo>
                    <a:pt x="31" y="180"/>
                    <a:pt x="31" y="180"/>
                    <a:pt x="31" y="180"/>
                  </a:cubicBezTo>
                  <a:close/>
                  <a:moveTo>
                    <a:pt x="34" y="180"/>
                  </a:moveTo>
                  <a:cubicBezTo>
                    <a:pt x="33" y="180"/>
                    <a:pt x="33" y="180"/>
                    <a:pt x="33" y="180"/>
                  </a:cubicBezTo>
                  <a:cubicBezTo>
                    <a:pt x="33" y="179"/>
                    <a:pt x="33" y="179"/>
                    <a:pt x="33" y="179"/>
                  </a:cubicBezTo>
                  <a:cubicBezTo>
                    <a:pt x="33" y="179"/>
                    <a:pt x="33" y="179"/>
                    <a:pt x="33" y="179"/>
                  </a:cubicBezTo>
                  <a:cubicBezTo>
                    <a:pt x="33" y="178"/>
                    <a:pt x="33" y="178"/>
                    <a:pt x="33" y="178"/>
                  </a:cubicBezTo>
                  <a:cubicBezTo>
                    <a:pt x="32" y="178"/>
                    <a:pt x="32" y="178"/>
                    <a:pt x="32" y="178"/>
                  </a:cubicBezTo>
                  <a:cubicBezTo>
                    <a:pt x="32" y="177"/>
                    <a:pt x="32" y="177"/>
                    <a:pt x="32" y="177"/>
                  </a:cubicBezTo>
                  <a:cubicBezTo>
                    <a:pt x="32" y="176"/>
                    <a:pt x="32" y="176"/>
                    <a:pt x="32" y="176"/>
                  </a:cubicBezTo>
                  <a:cubicBezTo>
                    <a:pt x="32" y="177"/>
                    <a:pt x="32" y="177"/>
                    <a:pt x="32" y="177"/>
                  </a:cubicBezTo>
                  <a:cubicBezTo>
                    <a:pt x="31" y="178"/>
                    <a:pt x="31" y="178"/>
                    <a:pt x="31" y="178"/>
                  </a:cubicBezTo>
                  <a:cubicBezTo>
                    <a:pt x="32" y="179"/>
                    <a:pt x="32" y="179"/>
                    <a:pt x="32" y="179"/>
                  </a:cubicBezTo>
                  <a:cubicBezTo>
                    <a:pt x="31" y="179"/>
                    <a:pt x="31" y="179"/>
                    <a:pt x="31" y="179"/>
                  </a:cubicBezTo>
                  <a:cubicBezTo>
                    <a:pt x="31" y="180"/>
                    <a:pt x="31" y="180"/>
                    <a:pt x="31" y="180"/>
                  </a:cubicBezTo>
                  <a:cubicBezTo>
                    <a:pt x="32" y="180"/>
                    <a:pt x="32" y="180"/>
                    <a:pt x="32" y="180"/>
                  </a:cubicBezTo>
                  <a:cubicBezTo>
                    <a:pt x="33" y="180"/>
                    <a:pt x="33" y="180"/>
                    <a:pt x="33" y="180"/>
                  </a:cubicBezTo>
                  <a:cubicBezTo>
                    <a:pt x="33" y="181"/>
                    <a:pt x="33" y="181"/>
                    <a:pt x="33" y="181"/>
                  </a:cubicBezTo>
                  <a:cubicBezTo>
                    <a:pt x="34" y="180"/>
                    <a:pt x="34" y="180"/>
                    <a:pt x="34" y="180"/>
                  </a:cubicBezTo>
                  <a:close/>
                  <a:moveTo>
                    <a:pt x="30" y="186"/>
                  </a:moveTo>
                  <a:cubicBezTo>
                    <a:pt x="31" y="186"/>
                    <a:pt x="31" y="186"/>
                    <a:pt x="31" y="186"/>
                  </a:cubicBezTo>
                  <a:cubicBezTo>
                    <a:pt x="31" y="186"/>
                    <a:pt x="31" y="186"/>
                    <a:pt x="31" y="186"/>
                  </a:cubicBezTo>
                  <a:cubicBezTo>
                    <a:pt x="31" y="187"/>
                    <a:pt x="31" y="187"/>
                    <a:pt x="31" y="187"/>
                  </a:cubicBezTo>
                  <a:cubicBezTo>
                    <a:pt x="30" y="186"/>
                    <a:pt x="30" y="186"/>
                    <a:pt x="30" y="186"/>
                  </a:cubicBezTo>
                  <a:close/>
                  <a:moveTo>
                    <a:pt x="31" y="185"/>
                  </a:moveTo>
                  <a:cubicBezTo>
                    <a:pt x="30" y="185"/>
                    <a:pt x="30" y="185"/>
                    <a:pt x="30" y="185"/>
                  </a:cubicBezTo>
                  <a:cubicBezTo>
                    <a:pt x="31" y="185"/>
                    <a:pt x="31" y="185"/>
                    <a:pt x="31" y="185"/>
                  </a:cubicBezTo>
                  <a:cubicBezTo>
                    <a:pt x="31" y="185"/>
                    <a:pt x="31" y="185"/>
                    <a:pt x="31" y="185"/>
                  </a:cubicBezTo>
                  <a:cubicBezTo>
                    <a:pt x="31" y="185"/>
                    <a:pt x="31" y="185"/>
                    <a:pt x="31" y="185"/>
                  </a:cubicBezTo>
                  <a:cubicBezTo>
                    <a:pt x="31" y="185"/>
                    <a:pt x="31" y="185"/>
                    <a:pt x="31" y="185"/>
                  </a:cubicBezTo>
                  <a:close/>
                  <a:moveTo>
                    <a:pt x="48" y="190"/>
                  </a:moveTo>
                  <a:cubicBezTo>
                    <a:pt x="48" y="189"/>
                    <a:pt x="48" y="189"/>
                    <a:pt x="48" y="189"/>
                  </a:cubicBezTo>
                  <a:cubicBezTo>
                    <a:pt x="48" y="189"/>
                    <a:pt x="48" y="189"/>
                    <a:pt x="48" y="189"/>
                  </a:cubicBezTo>
                  <a:cubicBezTo>
                    <a:pt x="48" y="188"/>
                    <a:pt x="48" y="188"/>
                    <a:pt x="48" y="188"/>
                  </a:cubicBezTo>
                  <a:cubicBezTo>
                    <a:pt x="48" y="188"/>
                    <a:pt x="48" y="188"/>
                    <a:pt x="48" y="188"/>
                  </a:cubicBezTo>
                  <a:cubicBezTo>
                    <a:pt x="49" y="189"/>
                    <a:pt x="49" y="189"/>
                    <a:pt x="49" y="189"/>
                  </a:cubicBezTo>
                  <a:cubicBezTo>
                    <a:pt x="49" y="190"/>
                    <a:pt x="49" y="190"/>
                    <a:pt x="49" y="190"/>
                  </a:cubicBezTo>
                  <a:cubicBezTo>
                    <a:pt x="48" y="190"/>
                    <a:pt x="48" y="190"/>
                    <a:pt x="48" y="190"/>
                  </a:cubicBezTo>
                  <a:close/>
                  <a:moveTo>
                    <a:pt x="37" y="186"/>
                  </a:moveTo>
                  <a:cubicBezTo>
                    <a:pt x="38" y="185"/>
                    <a:pt x="38" y="185"/>
                    <a:pt x="38" y="185"/>
                  </a:cubicBezTo>
                  <a:cubicBezTo>
                    <a:pt x="38" y="185"/>
                    <a:pt x="38" y="185"/>
                    <a:pt x="38" y="185"/>
                  </a:cubicBezTo>
                  <a:cubicBezTo>
                    <a:pt x="39" y="185"/>
                    <a:pt x="39" y="185"/>
                    <a:pt x="39" y="185"/>
                  </a:cubicBezTo>
                  <a:cubicBezTo>
                    <a:pt x="40" y="185"/>
                    <a:pt x="40" y="185"/>
                    <a:pt x="40" y="185"/>
                  </a:cubicBezTo>
                  <a:cubicBezTo>
                    <a:pt x="42" y="185"/>
                    <a:pt x="42" y="185"/>
                    <a:pt x="42" y="185"/>
                  </a:cubicBezTo>
                  <a:cubicBezTo>
                    <a:pt x="43" y="184"/>
                    <a:pt x="43" y="184"/>
                    <a:pt x="43" y="184"/>
                  </a:cubicBezTo>
                  <a:cubicBezTo>
                    <a:pt x="45" y="185"/>
                    <a:pt x="45" y="185"/>
                    <a:pt x="45" y="185"/>
                  </a:cubicBezTo>
                  <a:cubicBezTo>
                    <a:pt x="46" y="185"/>
                    <a:pt x="46" y="185"/>
                    <a:pt x="46" y="185"/>
                  </a:cubicBezTo>
                  <a:cubicBezTo>
                    <a:pt x="47" y="184"/>
                    <a:pt x="47" y="184"/>
                    <a:pt x="47" y="184"/>
                  </a:cubicBezTo>
                  <a:cubicBezTo>
                    <a:pt x="48" y="185"/>
                    <a:pt x="48" y="185"/>
                    <a:pt x="48" y="185"/>
                  </a:cubicBezTo>
                  <a:cubicBezTo>
                    <a:pt x="48" y="185"/>
                    <a:pt x="48" y="185"/>
                    <a:pt x="48" y="185"/>
                  </a:cubicBezTo>
                  <a:cubicBezTo>
                    <a:pt x="48" y="186"/>
                    <a:pt x="48" y="186"/>
                    <a:pt x="48" y="186"/>
                  </a:cubicBezTo>
                  <a:cubicBezTo>
                    <a:pt x="48" y="186"/>
                    <a:pt x="48" y="186"/>
                    <a:pt x="48" y="186"/>
                  </a:cubicBezTo>
                  <a:cubicBezTo>
                    <a:pt x="47" y="187"/>
                    <a:pt x="47" y="187"/>
                    <a:pt x="47" y="187"/>
                  </a:cubicBezTo>
                  <a:cubicBezTo>
                    <a:pt x="47" y="186"/>
                    <a:pt x="47" y="186"/>
                    <a:pt x="47" y="186"/>
                  </a:cubicBezTo>
                  <a:cubicBezTo>
                    <a:pt x="46" y="186"/>
                    <a:pt x="46" y="186"/>
                    <a:pt x="46" y="186"/>
                  </a:cubicBezTo>
                  <a:cubicBezTo>
                    <a:pt x="45" y="186"/>
                    <a:pt x="45" y="186"/>
                    <a:pt x="45" y="186"/>
                  </a:cubicBezTo>
                  <a:cubicBezTo>
                    <a:pt x="44" y="186"/>
                    <a:pt x="44" y="186"/>
                    <a:pt x="44" y="186"/>
                  </a:cubicBezTo>
                  <a:cubicBezTo>
                    <a:pt x="44" y="186"/>
                    <a:pt x="44" y="186"/>
                    <a:pt x="44" y="186"/>
                  </a:cubicBezTo>
                  <a:cubicBezTo>
                    <a:pt x="44" y="185"/>
                    <a:pt x="44" y="185"/>
                    <a:pt x="44" y="185"/>
                  </a:cubicBezTo>
                  <a:cubicBezTo>
                    <a:pt x="43" y="185"/>
                    <a:pt x="43" y="185"/>
                    <a:pt x="43" y="185"/>
                  </a:cubicBezTo>
                  <a:cubicBezTo>
                    <a:pt x="42" y="186"/>
                    <a:pt x="42" y="186"/>
                    <a:pt x="42" y="186"/>
                  </a:cubicBezTo>
                  <a:cubicBezTo>
                    <a:pt x="42" y="186"/>
                    <a:pt x="42" y="186"/>
                    <a:pt x="42" y="186"/>
                  </a:cubicBezTo>
                  <a:cubicBezTo>
                    <a:pt x="41" y="186"/>
                    <a:pt x="41" y="186"/>
                    <a:pt x="41" y="186"/>
                  </a:cubicBezTo>
                  <a:cubicBezTo>
                    <a:pt x="42" y="187"/>
                    <a:pt x="42" y="187"/>
                    <a:pt x="42" y="187"/>
                  </a:cubicBezTo>
                  <a:cubicBezTo>
                    <a:pt x="42" y="186"/>
                    <a:pt x="42" y="186"/>
                    <a:pt x="42" y="186"/>
                  </a:cubicBezTo>
                  <a:cubicBezTo>
                    <a:pt x="43" y="187"/>
                    <a:pt x="43" y="187"/>
                    <a:pt x="43" y="187"/>
                  </a:cubicBezTo>
                  <a:cubicBezTo>
                    <a:pt x="43" y="187"/>
                    <a:pt x="43" y="187"/>
                    <a:pt x="43" y="187"/>
                  </a:cubicBezTo>
                  <a:cubicBezTo>
                    <a:pt x="43" y="187"/>
                    <a:pt x="43" y="187"/>
                    <a:pt x="43" y="187"/>
                  </a:cubicBezTo>
                  <a:cubicBezTo>
                    <a:pt x="44" y="188"/>
                    <a:pt x="44" y="188"/>
                    <a:pt x="44" y="188"/>
                  </a:cubicBezTo>
                  <a:cubicBezTo>
                    <a:pt x="45" y="188"/>
                    <a:pt x="45" y="188"/>
                    <a:pt x="45" y="188"/>
                  </a:cubicBezTo>
                  <a:cubicBezTo>
                    <a:pt x="45" y="189"/>
                    <a:pt x="45" y="189"/>
                    <a:pt x="45" y="189"/>
                  </a:cubicBezTo>
                  <a:cubicBezTo>
                    <a:pt x="44" y="189"/>
                    <a:pt x="44" y="189"/>
                    <a:pt x="44" y="189"/>
                  </a:cubicBezTo>
                  <a:cubicBezTo>
                    <a:pt x="43" y="188"/>
                    <a:pt x="43" y="188"/>
                    <a:pt x="43" y="188"/>
                  </a:cubicBezTo>
                  <a:cubicBezTo>
                    <a:pt x="43" y="188"/>
                    <a:pt x="43" y="188"/>
                    <a:pt x="43" y="188"/>
                  </a:cubicBezTo>
                  <a:cubicBezTo>
                    <a:pt x="42" y="188"/>
                    <a:pt x="42" y="188"/>
                    <a:pt x="42" y="188"/>
                  </a:cubicBezTo>
                  <a:cubicBezTo>
                    <a:pt x="41" y="188"/>
                    <a:pt x="41" y="188"/>
                    <a:pt x="41" y="188"/>
                  </a:cubicBezTo>
                  <a:cubicBezTo>
                    <a:pt x="41" y="187"/>
                    <a:pt x="41" y="187"/>
                    <a:pt x="41" y="187"/>
                  </a:cubicBezTo>
                  <a:cubicBezTo>
                    <a:pt x="40" y="187"/>
                    <a:pt x="40" y="187"/>
                    <a:pt x="40" y="187"/>
                  </a:cubicBezTo>
                  <a:cubicBezTo>
                    <a:pt x="40" y="188"/>
                    <a:pt x="40" y="188"/>
                    <a:pt x="40" y="188"/>
                  </a:cubicBezTo>
                  <a:cubicBezTo>
                    <a:pt x="41" y="188"/>
                    <a:pt x="41" y="188"/>
                    <a:pt x="41" y="188"/>
                  </a:cubicBezTo>
                  <a:cubicBezTo>
                    <a:pt x="41" y="189"/>
                    <a:pt x="41" y="189"/>
                    <a:pt x="41" y="189"/>
                  </a:cubicBezTo>
                  <a:cubicBezTo>
                    <a:pt x="40" y="189"/>
                    <a:pt x="40" y="189"/>
                    <a:pt x="40" y="189"/>
                  </a:cubicBezTo>
                  <a:cubicBezTo>
                    <a:pt x="39" y="188"/>
                    <a:pt x="39" y="188"/>
                    <a:pt x="39" y="188"/>
                  </a:cubicBezTo>
                  <a:cubicBezTo>
                    <a:pt x="39" y="188"/>
                    <a:pt x="39" y="188"/>
                    <a:pt x="39" y="188"/>
                  </a:cubicBezTo>
                  <a:cubicBezTo>
                    <a:pt x="38" y="188"/>
                    <a:pt x="38" y="188"/>
                    <a:pt x="38" y="188"/>
                  </a:cubicBezTo>
                  <a:cubicBezTo>
                    <a:pt x="38" y="188"/>
                    <a:pt x="38" y="188"/>
                    <a:pt x="38" y="188"/>
                  </a:cubicBezTo>
                  <a:cubicBezTo>
                    <a:pt x="38" y="187"/>
                    <a:pt x="38" y="187"/>
                    <a:pt x="38" y="187"/>
                  </a:cubicBezTo>
                  <a:cubicBezTo>
                    <a:pt x="37" y="188"/>
                    <a:pt x="37" y="188"/>
                    <a:pt x="37" y="188"/>
                  </a:cubicBezTo>
                  <a:cubicBezTo>
                    <a:pt x="37" y="187"/>
                    <a:pt x="37" y="187"/>
                    <a:pt x="37" y="187"/>
                  </a:cubicBezTo>
                  <a:cubicBezTo>
                    <a:pt x="37" y="187"/>
                    <a:pt x="37" y="187"/>
                    <a:pt x="37" y="187"/>
                  </a:cubicBezTo>
                  <a:cubicBezTo>
                    <a:pt x="37" y="187"/>
                    <a:pt x="37" y="187"/>
                    <a:pt x="37" y="187"/>
                  </a:cubicBezTo>
                  <a:cubicBezTo>
                    <a:pt x="39" y="186"/>
                    <a:pt x="39" y="186"/>
                    <a:pt x="39" y="186"/>
                  </a:cubicBezTo>
                  <a:cubicBezTo>
                    <a:pt x="38" y="186"/>
                    <a:pt x="38" y="186"/>
                    <a:pt x="38" y="186"/>
                  </a:cubicBezTo>
                  <a:cubicBezTo>
                    <a:pt x="38" y="186"/>
                    <a:pt x="38" y="186"/>
                    <a:pt x="38" y="186"/>
                  </a:cubicBezTo>
                  <a:lnTo>
                    <a:pt x="37" y="186"/>
                  </a:lnTo>
                  <a:close/>
                </a:path>
              </a:pathLst>
            </a:custGeom>
            <a:grpFill/>
            <a:ln>
              <a:noFill/>
            </a:ln>
          </p:spPr>
          <p:txBody>
            <a:bodyPr vert="horz" wrap="square" lIns="91440" tIns="45720" rIns="91440" bIns="45720" numCol="1" anchor="t" anchorCtr="0" compatLnSpc="1"/>
            <a:lstStyle/>
            <a:p>
              <a:endParaRPr lang="en-US"/>
            </a:p>
          </p:txBody>
        </p:sp>
        <p:sp>
          <p:nvSpPr>
            <p:cNvPr id="192" name="Rectangle 190">
              <a:extLst>
                <a:ext uri="{FF2B5EF4-FFF2-40B4-BE49-F238E27FC236}">
                  <a16:creationId xmlns="" xmlns:a16="http://schemas.microsoft.com/office/drawing/2014/main" id="{66AFA3D3-8EE2-499C-B128-50FD209D3DC7}"/>
                </a:ext>
              </a:extLst>
            </p:cNvPr>
            <p:cNvSpPr>
              <a:spLocks noChangeArrowheads="1"/>
            </p:cNvSpPr>
            <p:nvPr/>
          </p:nvSpPr>
          <p:spPr bwMode="auto">
            <a:xfrm>
              <a:off x="3002529" y="2846591"/>
              <a:ext cx="1287" cy="5147"/>
            </a:xfrm>
            <a:prstGeom prst="rect">
              <a:avLst/>
            </a:prstGeom>
            <a:grpFill/>
            <a:ln>
              <a:noFill/>
            </a:ln>
          </p:spPr>
          <p:txBody>
            <a:bodyPr vert="horz" wrap="square" lIns="91440" tIns="45720" rIns="91440" bIns="45720" numCol="1" anchor="t" anchorCtr="0" compatLnSpc="1"/>
            <a:lstStyle/>
            <a:p>
              <a:endParaRPr lang="en-US"/>
            </a:p>
          </p:txBody>
        </p:sp>
        <p:sp>
          <p:nvSpPr>
            <p:cNvPr id="193" name="Freeform 191">
              <a:extLst>
                <a:ext uri="{FF2B5EF4-FFF2-40B4-BE49-F238E27FC236}">
                  <a16:creationId xmlns="" xmlns:a16="http://schemas.microsoft.com/office/drawing/2014/main" id="{C8C550FB-B2E3-486B-9F02-FFAB279B31D8}"/>
                </a:ext>
              </a:extLst>
            </p:cNvPr>
            <p:cNvSpPr>
              <a:spLocks noEditPoints="1"/>
            </p:cNvSpPr>
            <p:nvPr/>
          </p:nvSpPr>
          <p:spPr bwMode="auto">
            <a:xfrm>
              <a:off x="3011537" y="2851738"/>
              <a:ext cx="14153" cy="14153"/>
            </a:xfrm>
            <a:custGeom>
              <a:avLst/>
              <a:gdLst>
                <a:gd name="T0" fmla="*/ 11 w 11"/>
                <a:gd name="T1" fmla="*/ 11 h 11"/>
                <a:gd name="T2" fmla="*/ 7 w 11"/>
                <a:gd name="T3" fmla="*/ 11 h 11"/>
                <a:gd name="T4" fmla="*/ 7 w 11"/>
                <a:gd name="T5" fmla="*/ 11 h 11"/>
                <a:gd name="T6" fmla="*/ 11 w 11"/>
                <a:gd name="T7" fmla="*/ 11 h 11"/>
                <a:gd name="T8" fmla="*/ 11 w 11"/>
                <a:gd name="T9" fmla="*/ 11 h 11"/>
                <a:gd name="T10" fmla="*/ 7 w 11"/>
                <a:gd name="T11" fmla="*/ 0 h 11"/>
                <a:gd name="T12" fmla="*/ 4 w 11"/>
                <a:gd name="T13" fmla="*/ 4 h 11"/>
                <a:gd name="T14" fmla="*/ 7 w 11"/>
                <a:gd name="T15" fmla="*/ 4 h 11"/>
                <a:gd name="T16" fmla="*/ 11 w 11"/>
                <a:gd name="T17" fmla="*/ 8 h 11"/>
                <a:gd name="T18" fmla="*/ 7 w 11"/>
                <a:gd name="T19" fmla="*/ 0 h 11"/>
                <a:gd name="T20" fmla="*/ 7 w 11"/>
                <a:gd name="T21" fmla="*/ 0 h 11"/>
                <a:gd name="T22" fmla="*/ 0 w 11"/>
                <a:gd name="T23" fmla="*/ 4 h 11"/>
                <a:gd name="T24" fmla="*/ 4 w 11"/>
                <a:gd name="T25" fmla="*/ 8 h 11"/>
                <a:gd name="T26" fmla="*/ 4 w 11"/>
                <a:gd name="T27" fmla="*/ 11 h 11"/>
                <a:gd name="T28" fmla="*/ 0 w 11"/>
                <a:gd name="T29" fmla="*/ 4 h 11"/>
                <a:gd name="T30" fmla="*/ 0 w 11"/>
                <a:gd name="T31" fmla="*/ 4 h 11"/>
                <a:gd name="T32" fmla="*/ 0 w 11"/>
                <a:gd name="T33" fmla="*/ 4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 h="11">
                  <a:moveTo>
                    <a:pt x="11" y="11"/>
                  </a:moveTo>
                  <a:lnTo>
                    <a:pt x="7" y="11"/>
                  </a:lnTo>
                  <a:lnTo>
                    <a:pt x="7" y="11"/>
                  </a:lnTo>
                  <a:lnTo>
                    <a:pt x="11" y="11"/>
                  </a:lnTo>
                  <a:lnTo>
                    <a:pt x="11" y="11"/>
                  </a:lnTo>
                  <a:close/>
                  <a:moveTo>
                    <a:pt x="7" y="0"/>
                  </a:moveTo>
                  <a:lnTo>
                    <a:pt x="4" y="4"/>
                  </a:lnTo>
                  <a:lnTo>
                    <a:pt x="7" y="4"/>
                  </a:lnTo>
                  <a:lnTo>
                    <a:pt x="11" y="8"/>
                  </a:lnTo>
                  <a:lnTo>
                    <a:pt x="7" y="0"/>
                  </a:lnTo>
                  <a:lnTo>
                    <a:pt x="7" y="0"/>
                  </a:lnTo>
                  <a:close/>
                  <a:moveTo>
                    <a:pt x="0" y="4"/>
                  </a:moveTo>
                  <a:lnTo>
                    <a:pt x="4" y="8"/>
                  </a:lnTo>
                  <a:lnTo>
                    <a:pt x="4" y="11"/>
                  </a:lnTo>
                  <a:lnTo>
                    <a:pt x="0" y="4"/>
                  </a:lnTo>
                  <a:lnTo>
                    <a:pt x="0" y="4"/>
                  </a:lnTo>
                  <a:lnTo>
                    <a:pt x="0" y="4"/>
                  </a:lnTo>
                  <a:close/>
                </a:path>
              </a:pathLst>
            </a:custGeom>
            <a:grpFill/>
            <a:ln>
              <a:noFill/>
            </a:ln>
          </p:spPr>
          <p:txBody>
            <a:bodyPr vert="horz" wrap="square" lIns="91440" tIns="45720" rIns="91440" bIns="45720" numCol="1" anchor="t" anchorCtr="0" compatLnSpc="1"/>
            <a:lstStyle/>
            <a:p>
              <a:endParaRPr lang="en-US"/>
            </a:p>
          </p:txBody>
        </p:sp>
        <p:sp>
          <p:nvSpPr>
            <p:cNvPr id="194" name="Freeform 192">
              <a:extLst>
                <a:ext uri="{FF2B5EF4-FFF2-40B4-BE49-F238E27FC236}">
                  <a16:creationId xmlns="" xmlns:a16="http://schemas.microsoft.com/office/drawing/2014/main" id="{5BC2C62A-69E9-4D45-B314-E21ABCBAAC30}"/>
                </a:ext>
              </a:extLst>
            </p:cNvPr>
            <p:cNvSpPr/>
            <p:nvPr/>
          </p:nvSpPr>
          <p:spPr bwMode="auto">
            <a:xfrm>
              <a:off x="3016684" y="2871037"/>
              <a:ext cx="3860" cy="9007"/>
            </a:xfrm>
            <a:custGeom>
              <a:avLst/>
              <a:gdLst>
                <a:gd name="T0" fmla="*/ 0 w 1"/>
                <a:gd name="T1" fmla="*/ 0 h 2"/>
                <a:gd name="T2" fmla="*/ 1 w 1"/>
                <a:gd name="T3" fmla="*/ 1 h 2"/>
                <a:gd name="T4" fmla="*/ 1 w 1"/>
                <a:gd name="T5" fmla="*/ 2 h 2"/>
                <a:gd name="T6" fmla="*/ 0 w 1"/>
                <a:gd name="T7" fmla="*/ 2 h 2"/>
                <a:gd name="T8" fmla="*/ 0 w 1"/>
                <a:gd name="T9" fmla="*/ 1 h 2"/>
                <a:gd name="T10" fmla="*/ 0 w 1"/>
                <a:gd name="T11" fmla="*/ 0 h 2"/>
              </a:gdLst>
              <a:ahLst/>
              <a:cxnLst>
                <a:cxn ang="0">
                  <a:pos x="T0" y="T1"/>
                </a:cxn>
                <a:cxn ang="0">
                  <a:pos x="T2" y="T3"/>
                </a:cxn>
                <a:cxn ang="0">
                  <a:pos x="T4" y="T5"/>
                </a:cxn>
                <a:cxn ang="0">
                  <a:pos x="T6" y="T7"/>
                </a:cxn>
                <a:cxn ang="0">
                  <a:pos x="T8" y="T9"/>
                </a:cxn>
                <a:cxn ang="0">
                  <a:pos x="T10" y="T11"/>
                </a:cxn>
              </a:cxnLst>
              <a:rect l="0" t="0" r="r" b="b"/>
              <a:pathLst>
                <a:path w="1" h="2">
                  <a:moveTo>
                    <a:pt x="0" y="0"/>
                  </a:moveTo>
                  <a:cubicBezTo>
                    <a:pt x="1" y="1"/>
                    <a:pt x="1" y="1"/>
                    <a:pt x="1" y="1"/>
                  </a:cubicBezTo>
                  <a:cubicBezTo>
                    <a:pt x="1" y="2"/>
                    <a:pt x="1" y="2"/>
                    <a:pt x="1" y="2"/>
                  </a:cubicBezTo>
                  <a:cubicBezTo>
                    <a:pt x="0" y="2"/>
                    <a:pt x="0" y="2"/>
                    <a:pt x="0" y="2"/>
                  </a:cubicBezTo>
                  <a:cubicBezTo>
                    <a:pt x="0" y="1"/>
                    <a:pt x="0" y="1"/>
                    <a:pt x="0" y="1"/>
                  </a:cubicBezTo>
                  <a:cubicBezTo>
                    <a:pt x="0" y="1"/>
                    <a:pt x="1" y="0"/>
                    <a:pt x="0" y="0"/>
                  </a:cubicBezTo>
                  <a:close/>
                </a:path>
              </a:pathLst>
            </a:custGeom>
            <a:grpFill/>
            <a:ln>
              <a:noFill/>
            </a:ln>
          </p:spPr>
          <p:txBody>
            <a:bodyPr vert="horz" wrap="square" lIns="91440" tIns="45720" rIns="91440" bIns="45720" numCol="1" anchor="t" anchorCtr="0" compatLnSpc="1"/>
            <a:lstStyle/>
            <a:p>
              <a:endParaRPr lang="en-US"/>
            </a:p>
          </p:txBody>
        </p:sp>
        <p:sp>
          <p:nvSpPr>
            <p:cNvPr id="195" name="Freeform 193">
              <a:extLst>
                <a:ext uri="{FF2B5EF4-FFF2-40B4-BE49-F238E27FC236}">
                  <a16:creationId xmlns="" xmlns:a16="http://schemas.microsoft.com/office/drawing/2014/main" id="{126F7BF3-8FA2-4187-B524-D9257FC04809}"/>
                </a:ext>
              </a:extLst>
            </p:cNvPr>
            <p:cNvSpPr>
              <a:spLocks noEditPoints="1"/>
            </p:cNvSpPr>
            <p:nvPr/>
          </p:nvSpPr>
          <p:spPr bwMode="auto">
            <a:xfrm>
              <a:off x="3016683" y="2885191"/>
              <a:ext cx="14153" cy="28306"/>
            </a:xfrm>
            <a:custGeom>
              <a:avLst/>
              <a:gdLst>
                <a:gd name="T0" fmla="*/ 7 w 11"/>
                <a:gd name="T1" fmla="*/ 15 h 22"/>
                <a:gd name="T2" fmla="*/ 3 w 11"/>
                <a:gd name="T3" fmla="*/ 19 h 22"/>
                <a:gd name="T4" fmla="*/ 3 w 11"/>
                <a:gd name="T5" fmla="*/ 22 h 22"/>
                <a:gd name="T6" fmla="*/ 7 w 11"/>
                <a:gd name="T7" fmla="*/ 22 h 22"/>
                <a:gd name="T8" fmla="*/ 11 w 11"/>
                <a:gd name="T9" fmla="*/ 19 h 22"/>
                <a:gd name="T10" fmla="*/ 7 w 11"/>
                <a:gd name="T11" fmla="*/ 15 h 22"/>
                <a:gd name="T12" fmla="*/ 7 w 11"/>
                <a:gd name="T13" fmla="*/ 15 h 22"/>
                <a:gd name="T14" fmla="*/ 0 w 11"/>
                <a:gd name="T15" fmla="*/ 0 h 22"/>
                <a:gd name="T16" fmla="*/ 7 w 11"/>
                <a:gd name="T17" fmla="*/ 4 h 22"/>
                <a:gd name="T18" fmla="*/ 11 w 11"/>
                <a:gd name="T19" fmla="*/ 8 h 22"/>
                <a:gd name="T20" fmla="*/ 11 w 11"/>
                <a:gd name="T21" fmla="*/ 11 h 22"/>
                <a:gd name="T22" fmla="*/ 7 w 11"/>
                <a:gd name="T23" fmla="*/ 8 h 22"/>
                <a:gd name="T24" fmla="*/ 3 w 11"/>
                <a:gd name="T25" fmla="*/ 8 h 22"/>
                <a:gd name="T26" fmla="*/ 3 w 11"/>
                <a:gd name="T27" fmla="*/ 8 h 22"/>
                <a:gd name="T28" fmla="*/ 0 w 11"/>
                <a:gd name="T29" fmla="*/ 4 h 22"/>
                <a:gd name="T30" fmla="*/ 0 w 11"/>
                <a:gd name="T3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 h="22">
                  <a:moveTo>
                    <a:pt x="7" y="15"/>
                  </a:moveTo>
                  <a:lnTo>
                    <a:pt x="3" y="19"/>
                  </a:lnTo>
                  <a:lnTo>
                    <a:pt x="3" y="22"/>
                  </a:lnTo>
                  <a:lnTo>
                    <a:pt x="7" y="22"/>
                  </a:lnTo>
                  <a:lnTo>
                    <a:pt x="11" y="19"/>
                  </a:lnTo>
                  <a:lnTo>
                    <a:pt x="7" y="15"/>
                  </a:lnTo>
                  <a:lnTo>
                    <a:pt x="7" y="15"/>
                  </a:lnTo>
                  <a:close/>
                  <a:moveTo>
                    <a:pt x="0" y="0"/>
                  </a:moveTo>
                  <a:lnTo>
                    <a:pt x="7" y="4"/>
                  </a:lnTo>
                  <a:lnTo>
                    <a:pt x="11" y="8"/>
                  </a:lnTo>
                  <a:lnTo>
                    <a:pt x="11" y="11"/>
                  </a:lnTo>
                  <a:lnTo>
                    <a:pt x="7" y="8"/>
                  </a:lnTo>
                  <a:lnTo>
                    <a:pt x="3" y="8"/>
                  </a:lnTo>
                  <a:lnTo>
                    <a:pt x="3" y="8"/>
                  </a:lnTo>
                  <a:lnTo>
                    <a:pt x="0" y="4"/>
                  </a:lnTo>
                  <a:lnTo>
                    <a:pt x="0" y="0"/>
                  </a:lnTo>
                  <a:close/>
                </a:path>
              </a:pathLst>
            </a:custGeom>
            <a:grpFill/>
            <a:ln>
              <a:noFill/>
            </a:ln>
          </p:spPr>
          <p:txBody>
            <a:bodyPr vert="horz" wrap="square" lIns="91440" tIns="45720" rIns="91440" bIns="45720" numCol="1" anchor="t" anchorCtr="0" compatLnSpc="1"/>
            <a:lstStyle/>
            <a:p>
              <a:endParaRPr lang="en-US"/>
            </a:p>
          </p:txBody>
        </p:sp>
        <p:sp>
          <p:nvSpPr>
            <p:cNvPr id="196" name="Freeform 194">
              <a:extLst>
                <a:ext uri="{FF2B5EF4-FFF2-40B4-BE49-F238E27FC236}">
                  <a16:creationId xmlns="" xmlns:a16="http://schemas.microsoft.com/office/drawing/2014/main" id="{E802C837-16F6-462D-B5C0-6E0D0FBEF1C6}"/>
                </a:ext>
              </a:extLst>
            </p:cNvPr>
            <p:cNvSpPr/>
            <p:nvPr/>
          </p:nvSpPr>
          <p:spPr bwMode="auto">
            <a:xfrm>
              <a:off x="3053994" y="2918643"/>
              <a:ext cx="5147" cy="5147"/>
            </a:xfrm>
            <a:custGeom>
              <a:avLst/>
              <a:gdLst>
                <a:gd name="T0" fmla="*/ 4 w 4"/>
                <a:gd name="T1" fmla="*/ 0 h 4"/>
                <a:gd name="T2" fmla="*/ 0 w 4"/>
                <a:gd name="T3" fmla="*/ 0 h 4"/>
                <a:gd name="T4" fmla="*/ 0 w 4"/>
                <a:gd name="T5" fmla="*/ 4 h 4"/>
                <a:gd name="T6" fmla="*/ 4 w 4"/>
                <a:gd name="T7" fmla="*/ 4 h 4"/>
                <a:gd name="T8" fmla="*/ 4 w 4"/>
                <a:gd name="T9" fmla="*/ 0 h 4"/>
                <a:gd name="T10" fmla="*/ 4 w 4"/>
                <a:gd name="T11" fmla="*/ 0 h 4"/>
              </a:gdLst>
              <a:ahLst/>
              <a:cxnLst>
                <a:cxn ang="0">
                  <a:pos x="T0" y="T1"/>
                </a:cxn>
                <a:cxn ang="0">
                  <a:pos x="T2" y="T3"/>
                </a:cxn>
                <a:cxn ang="0">
                  <a:pos x="T4" y="T5"/>
                </a:cxn>
                <a:cxn ang="0">
                  <a:pos x="T6" y="T7"/>
                </a:cxn>
                <a:cxn ang="0">
                  <a:pos x="T8" y="T9"/>
                </a:cxn>
                <a:cxn ang="0">
                  <a:pos x="T10" y="T11"/>
                </a:cxn>
              </a:cxnLst>
              <a:rect l="0" t="0" r="r" b="b"/>
              <a:pathLst>
                <a:path w="4" h="4">
                  <a:moveTo>
                    <a:pt x="4" y="0"/>
                  </a:moveTo>
                  <a:lnTo>
                    <a:pt x="0" y="0"/>
                  </a:lnTo>
                  <a:lnTo>
                    <a:pt x="0" y="4"/>
                  </a:lnTo>
                  <a:lnTo>
                    <a:pt x="4" y="4"/>
                  </a:lnTo>
                  <a:lnTo>
                    <a:pt x="4" y="0"/>
                  </a:lnTo>
                  <a:lnTo>
                    <a:pt x="4" y="0"/>
                  </a:lnTo>
                  <a:close/>
                </a:path>
              </a:pathLst>
            </a:custGeom>
            <a:grpFill/>
            <a:ln>
              <a:noFill/>
            </a:ln>
          </p:spPr>
          <p:txBody>
            <a:bodyPr vert="horz" wrap="square" lIns="91440" tIns="45720" rIns="91440" bIns="45720" numCol="1" anchor="t" anchorCtr="0" compatLnSpc="1"/>
            <a:lstStyle/>
            <a:p>
              <a:endParaRPr lang="en-US"/>
            </a:p>
          </p:txBody>
        </p:sp>
        <p:sp>
          <p:nvSpPr>
            <p:cNvPr id="197" name="Freeform 195">
              <a:extLst>
                <a:ext uri="{FF2B5EF4-FFF2-40B4-BE49-F238E27FC236}">
                  <a16:creationId xmlns="" xmlns:a16="http://schemas.microsoft.com/office/drawing/2014/main" id="{E1EED70F-93AE-4864-B23D-3145872A01CE}"/>
                </a:ext>
              </a:extLst>
            </p:cNvPr>
            <p:cNvSpPr>
              <a:spLocks noEditPoints="1"/>
            </p:cNvSpPr>
            <p:nvPr/>
          </p:nvSpPr>
          <p:spPr bwMode="auto">
            <a:xfrm>
              <a:off x="3006390" y="2913497"/>
              <a:ext cx="14153" cy="29593"/>
            </a:xfrm>
            <a:custGeom>
              <a:avLst/>
              <a:gdLst>
                <a:gd name="T0" fmla="*/ 2 w 3"/>
                <a:gd name="T1" fmla="*/ 6 h 6"/>
                <a:gd name="T2" fmla="*/ 2 w 3"/>
                <a:gd name="T3" fmla="*/ 5 h 6"/>
                <a:gd name="T4" fmla="*/ 1 w 3"/>
                <a:gd name="T5" fmla="*/ 5 h 6"/>
                <a:gd name="T6" fmla="*/ 0 w 3"/>
                <a:gd name="T7" fmla="*/ 6 h 6"/>
                <a:gd name="T8" fmla="*/ 1 w 3"/>
                <a:gd name="T9" fmla="*/ 6 h 6"/>
                <a:gd name="T10" fmla="*/ 2 w 3"/>
                <a:gd name="T11" fmla="*/ 6 h 6"/>
                <a:gd name="T12" fmla="*/ 2 w 3"/>
                <a:gd name="T13" fmla="*/ 4 h 6"/>
                <a:gd name="T14" fmla="*/ 3 w 3"/>
                <a:gd name="T15" fmla="*/ 5 h 6"/>
                <a:gd name="T16" fmla="*/ 2 w 3"/>
                <a:gd name="T17" fmla="*/ 5 h 6"/>
                <a:gd name="T18" fmla="*/ 2 w 3"/>
                <a:gd name="T19" fmla="*/ 4 h 6"/>
                <a:gd name="T20" fmla="*/ 3 w 3"/>
                <a:gd name="T21" fmla="*/ 0 h 6"/>
                <a:gd name="T22" fmla="*/ 3 w 3"/>
                <a:gd name="T23" fmla="*/ 1 h 6"/>
                <a:gd name="T24" fmla="*/ 3 w 3"/>
                <a:gd name="T25" fmla="*/ 2 h 6"/>
                <a:gd name="T26" fmla="*/ 3 w 3"/>
                <a:gd name="T2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 h="6">
                  <a:moveTo>
                    <a:pt x="2" y="6"/>
                  </a:moveTo>
                  <a:cubicBezTo>
                    <a:pt x="2" y="5"/>
                    <a:pt x="2" y="5"/>
                    <a:pt x="2" y="5"/>
                  </a:cubicBezTo>
                  <a:cubicBezTo>
                    <a:pt x="1" y="5"/>
                    <a:pt x="1" y="5"/>
                    <a:pt x="1" y="5"/>
                  </a:cubicBezTo>
                  <a:cubicBezTo>
                    <a:pt x="0" y="6"/>
                    <a:pt x="0" y="6"/>
                    <a:pt x="0" y="6"/>
                  </a:cubicBezTo>
                  <a:cubicBezTo>
                    <a:pt x="1" y="6"/>
                    <a:pt x="1" y="6"/>
                    <a:pt x="1" y="6"/>
                  </a:cubicBezTo>
                  <a:cubicBezTo>
                    <a:pt x="2" y="6"/>
                    <a:pt x="2" y="6"/>
                    <a:pt x="2" y="6"/>
                  </a:cubicBezTo>
                  <a:close/>
                  <a:moveTo>
                    <a:pt x="2" y="4"/>
                  </a:moveTo>
                  <a:cubicBezTo>
                    <a:pt x="3" y="5"/>
                    <a:pt x="3" y="5"/>
                    <a:pt x="3" y="5"/>
                  </a:cubicBezTo>
                  <a:cubicBezTo>
                    <a:pt x="2" y="5"/>
                    <a:pt x="2" y="5"/>
                    <a:pt x="2" y="5"/>
                  </a:cubicBezTo>
                  <a:cubicBezTo>
                    <a:pt x="2" y="5"/>
                    <a:pt x="2" y="4"/>
                    <a:pt x="2" y="4"/>
                  </a:cubicBezTo>
                  <a:close/>
                  <a:moveTo>
                    <a:pt x="3" y="0"/>
                  </a:moveTo>
                  <a:cubicBezTo>
                    <a:pt x="3" y="1"/>
                    <a:pt x="3" y="1"/>
                    <a:pt x="3" y="1"/>
                  </a:cubicBezTo>
                  <a:cubicBezTo>
                    <a:pt x="3" y="2"/>
                    <a:pt x="3" y="2"/>
                    <a:pt x="3" y="2"/>
                  </a:cubicBezTo>
                  <a:lnTo>
                    <a:pt x="3" y="0"/>
                  </a:lnTo>
                  <a:close/>
                </a:path>
              </a:pathLst>
            </a:custGeom>
            <a:grpFill/>
            <a:ln>
              <a:noFill/>
            </a:ln>
          </p:spPr>
          <p:txBody>
            <a:bodyPr vert="horz" wrap="square" lIns="91440" tIns="45720" rIns="91440" bIns="45720" numCol="1" anchor="t" anchorCtr="0" compatLnSpc="1"/>
            <a:lstStyle/>
            <a:p>
              <a:endParaRPr lang="en-US"/>
            </a:p>
          </p:txBody>
        </p:sp>
        <p:sp>
          <p:nvSpPr>
            <p:cNvPr id="198" name="Freeform 196">
              <a:extLst>
                <a:ext uri="{FF2B5EF4-FFF2-40B4-BE49-F238E27FC236}">
                  <a16:creationId xmlns="" xmlns:a16="http://schemas.microsoft.com/office/drawing/2014/main" id="{06ED0A89-08F0-4DFE-8B89-214A63C1B504}"/>
                </a:ext>
              </a:extLst>
            </p:cNvPr>
            <p:cNvSpPr>
              <a:spLocks noEditPoints="1"/>
            </p:cNvSpPr>
            <p:nvPr/>
          </p:nvSpPr>
          <p:spPr bwMode="auto">
            <a:xfrm>
              <a:off x="3002530" y="2961102"/>
              <a:ext cx="28306" cy="24446"/>
            </a:xfrm>
            <a:custGeom>
              <a:avLst/>
              <a:gdLst>
                <a:gd name="T0" fmla="*/ 18 w 22"/>
                <a:gd name="T1" fmla="*/ 0 h 19"/>
                <a:gd name="T2" fmla="*/ 22 w 22"/>
                <a:gd name="T3" fmla="*/ 0 h 19"/>
                <a:gd name="T4" fmla="*/ 22 w 22"/>
                <a:gd name="T5" fmla="*/ 0 h 19"/>
                <a:gd name="T6" fmla="*/ 18 w 22"/>
                <a:gd name="T7" fmla="*/ 0 h 19"/>
                <a:gd name="T8" fmla="*/ 18 w 22"/>
                <a:gd name="T9" fmla="*/ 0 h 19"/>
                <a:gd name="T10" fmla="*/ 18 w 22"/>
                <a:gd name="T11" fmla="*/ 4 h 19"/>
                <a:gd name="T12" fmla="*/ 11 w 22"/>
                <a:gd name="T13" fmla="*/ 4 h 19"/>
                <a:gd name="T14" fmla="*/ 11 w 22"/>
                <a:gd name="T15" fmla="*/ 4 h 19"/>
                <a:gd name="T16" fmla="*/ 7 w 22"/>
                <a:gd name="T17" fmla="*/ 4 h 19"/>
                <a:gd name="T18" fmla="*/ 3 w 22"/>
                <a:gd name="T19" fmla="*/ 8 h 19"/>
                <a:gd name="T20" fmla="*/ 7 w 22"/>
                <a:gd name="T21" fmla="*/ 8 h 19"/>
                <a:gd name="T22" fmla="*/ 7 w 22"/>
                <a:gd name="T23" fmla="*/ 12 h 19"/>
                <a:gd name="T24" fmla="*/ 3 w 22"/>
                <a:gd name="T25" fmla="*/ 15 h 19"/>
                <a:gd name="T26" fmla="*/ 0 w 22"/>
                <a:gd name="T27" fmla="*/ 15 h 19"/>
                <a:gd name="T28" fmla="*/ 7 w 22"/>
                <a:gd name="T29" fmla="*/ 19 h 19"/>
                <a:gd name="T30" fmla="*/ 14 w 22"/>
                <a:gd name="T31" fmla="*/ 15 h 19"/>
                <a:gd name="T32" fmla="*/ 18 w 22"/>
                <a:gd name="T33" fmla="*/ 15 h 19"/>
                <a:gd name="T34" fmla="*/ 18 w 22"/>
                <a:gd name="T35" fmla="*/ 12 h 19"/>
                <a:gd name="T36" fmla="*/ 14 w 22"/>
                <a:gd name="T37" fmla="*/ 8 h 19"/>
                <a:gd name="T38" fmla="*/ 18 w 22"/>
                <a:gd name="T39" fmla="*/ 4 h 19"/>
                <a:gd name="T40" fmla="*/ 18 w 22"/>
                <a:gd name="T41"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 h="19">
                  <a:moveTo>
                    <a:pt x="18" y="0"/>
                  </a:moveTo>
                  <a:lnTo>
                    <a:pt x="22" y="0"/>
                  </a:lnTo>
                  <a:lnTo>
                    <a:pt x="22" y="0"/>
                  </a:lnTo>
                  <a:lnTo>
                    <a:pt x="18" y="0"/>
                  </a:lnTo>
                  <a:lnTo>
                    <a:pt x="18" y="0"/>
                  </a:lnTo>
                  <a:close/>
                  <a:moveTo>
                    <a:pt x="18" y="4"/>
                  </a:moveTo>
                  <a:lnTo>
                    <a:pt x="11" y="4"/>
                  </a:lnTo>
                  <a:lnTo>
                    <a:pt x="11" y="4"/>
                  </a:lnTo>
                  <a:lnTo>
                    <a:pt x="7" y="4"/>
                  </a:lnTo>
                  <a:lnTo>
                    <a:pt x="3" y="8"/>
                  </a:lnTo>
                  <a:lnTo>
                    <a:pt x="7" y="8"/>
                  </a:lnTo>
                  <a:lnTo>
                    <a:pt x="7" y="12"/>
                  </a:lnTo>
                  <a:lnTo>
                    <a:pt x="3" y="15"/>
                  </a:lnTo>
                  <a:lnTo>
                    <a:pt x="0" y="15"/>
                  </a:lnTo>
                  <a:lnTo>
                    <a:pt x="7" y="19"/>
                  </a:lnTo>
                  <a:lnTo>
                    <a:pt x="14" y="15"/>
                  </a:lnTo>
                  <a:lnTo>
                    <a:pt x="18" y="15"/>
                  </a:lnTo>
                  <a:lnTo>
                    <a:pt x="18" y="12"/>
                  </a:lnTo>
                  <a:lnTo>
                    <a:pt x="14" y="8"/>
                  </a:lnTo>
                  <a:lnTo>
                    <a:pt x="18" y="4"/>
                  </a:lnTo>
                  <a:lnTo>
                    <a:pt x="18" y="4"/>
                  </a:lnTo>
                  <a:close/>
                </a:path>
              </a:pathLst>
            </a:custGeom>
            <a:grpFill/>
            <a:ln>
              <a:noFill/>
            </a:ln>
          </p:spPr>
          <p:txBody>
            <a:bodyPr vert="horz" wrap="square" lIns="91440" tIns="45720" rIns="91440" bIns="45720" numCol="1" anchor="t" anchorCtr="0" compatLnSpc="1"/>
            <a:lstStyle/>
            <a:p>
              <a:endParaRPr lang="en-US"/>
            </a:p>
          </p:txBody>
        </p:sp>
        <p:sp>
          <p:nvSpPr>
            <p:cNvPr id="199" name="Rectangle 197">
              <a:extLst>
                <a:ext uri="{FF2B5EF4-FFF2-40B4-BE49-F238E27FC236}">
                  <a16:creationId xmlns="" xmlns:a16="http://schemas.microsoft.com/office/drawing/2014/main" id="{48188494-5CE5-45B3-93DD-22470E2C9167}"/>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00" name="Rectangle 198">
              <a:extLst>
                <a:ext uri="{FF2B5EF4-FFF2-40B4-BE49-F238E27FC236}">
                  <a16:creationId xmlns="" xmlns:a16="http://schemas.microsoft.com/office/drawing/2014/main" id="{3C88C10C-23E9-4342-A0F0-ABB72EA9E2AD}"/>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01" name="Rectangle 199">
              <a:extLst>
                <a:ext uri="{FF2B5EF4-FFF2-40B4-BE49-F238E27FC236}">
                  <a16:creationId xmlns="" xmlns:a16="http://schemas.microsoft.com/office/drawing/2014/main" id="{4A1411CF-7316-48F3-97E6-B18A02055688}"/>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02" name="Rectangle 200">
              <a:extLst>
                <a:ext uri="{FF2B5EF4-FFF2-40B4-BE49-F238E27FC236}">
                  <a16:creationId xmlns="" xmlns:a16="http://schemas.microsoft.com/office/drawing/2014/main" id="{6FFF8B96-C7AE-49A1-9814-744F3190F22C}"/>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03" name="Rectangle 201">
              <a:extLst>
                <a:ext uri="{FF2B5EF4-FFF2-40B4-BE49-F238E27FC236}">
                  <a16:creationId xmlns="" xmlns:a16="http://schemas.microsoft.com/office/drawing/2014/main" id="{F0F08C76-1F5C-4714-AD27-E967E5EDD812}"/>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04" name="Rectangle 202">
              <a:extLst>
                <a:ext uri="{FF2B5EF4-FFF2-40B4-BE49-F238E27FC236}">
                  <a16:creationId xmlns="" xmlns:a16="http://schemas.microsoft.com/office/drawing/2014/main" id="{E13ADF46-4B43-4505-BB90-DF4D0BAC2C1E}"/>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05" name="Rectangle 203">
              <a:extLst>
                <a:ext uri="{FF2B5EF4-FFF2-40B4-BE49-F238E27FC236}">
                  <a16:creationId xmlns="" xmlns:a16="http://schemas.microsoft.com/office/drawing/2014/main" id="{F94600A3-F136-48FA-981D-9B255D70B060}"/>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06" name="Rectangle 204">
              <a:extLst>
                <a:ext uri="{FF2B5EF4-FFF2-40B4-BE49-F238E27FC236}">
                  <a16:creationId xmlns="" xmlns:a16="http://schemas.microsoft.com/office/drawing/2014/main" id="{6DAB3A05-A730-44C8-AD37-52F21B7CD463}"/>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07" name="Rectangle 206">
              <a:extLst>
                <a:ext uri="{FF2B5EF4-FFF2-40B4-BE49-F238E27FC236}">
                  <a16:creationId xmlns="" xmlns:a16="http://schemas.microsoft.com/office/drawing/2014/main" id="{413E083F-4457-473F-9358-37CA0DE65B58}"/>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08" name="Rectangle 207">
              <a:extLst>
                <a:ext uri="{FF2B5EF4-FFF2-40B4-BE49-F238E27FC236}">
                  <a16:creationId xmlns="" xmlns:a16="http://schemas.microsoft.com/office/drawing/2014/main" id="{3BB05F25-61EE-41B9-A867-4402196797ED}"/>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09" name="Rectangle 208">
              <a:extLst>
                <a:ext uri="{FF2B5EF4-FFF2-40B4-BE49-F238E27FC236}">
                  <a16:creationId xmlns="" xmlns:a16="http://schemas.microsoft.com/office/drawing/2014/main" id="{182DE677-39F1-4963-A396-31AD0AD11737}"/>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10" name="Rectangle 209">
              <a:extLst>
                <a:ext uri="{FF2B5EF4-FFF2-40B4-BE49-F238E27FC236}">
                  <a16:creationId xmlns="" xmlns:a16="http://schemas.microsoft.com/office/drawing/2014/main" id="{2AAADD08-7241-4DF0-B59E-00DB009FB54F}"/>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11" name="Rectangle 210">
              <a:extLst>
                <a:ext uri="{FF2B5EF4-FFF2-40B4-BE49-F238E27FC236}">
                  <a16:creationId xmlns="" xmlns:a16="http://schemas.microsoft.com/office/drawing/2014/main" id="{20CED261-3D2F-4844-934D-30F9E6EA4301}"/>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12" name="Rectangle 211">
              <a:extLst>
                <a:ext uri="{FF2B5EF4-FFF2-40B4-BE49-F238E27FC236}">
                  <a16:creationId xmlns="" xmlns:a16="http://schemas.microsoft.com/office/drawing/2014/main" id="{366D7490-FBFE-43B2-AAB6-095092573BB5}"/>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13" name="Rectangle 212">
              <a:extLst>
                <a:ext uri="{FF2B5EF4-FFF2-40B4-BE49-F238E27FC236}">
                  <a16:creationId xmlns="" xmlns:a16="http://schemas.microsoft.com/office/drawing/2014/main" id="{7DBE6E0B-D656-4342-96B1-447435AC27BE}"/>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14" name="Rectangle 213">
              <a:extLst>
                <a:ext uri="{FF2B5EF4-FFF2-40B4-BE49-F238E27FC236}">
                  <a16:creationId xmlns="" xmlns:a16="http://schemas.microsoft.com/office/drawing/2014/main" id="{648601D0-1155-4E44-99AF-28C4E174F358}"/>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15" name="Rectangle 214">
              <a:extLst>
                <a:ext uri="{FF2B5EF4-FFF2-40B4-BE49-F238E27FC236}">
                  <a16:creationId xmlns="" xmlns:a16="http://schemas.microsoft.com/office/drawing/2014/main" id="{BFA25491-CE06-46E0-BD3B-306B39C06C10}"/>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16" name="Rectangle 215">
              <a:extLst>
                <a:ext uri="{FF2B5EF4-FFF2-40B4-BE49-F238E27FC236}">
                  <a16:creationId xmlns="" xmlns:a16="http://schemas.microsoft.com/office/drawing/2014/main" id="{D30E8780-C567-482C-AEAC-1B46F6E68556}"/>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17" name="Rectangle 216">
              <a:extLst>
                <a:ext uri="{FF2B5EF4-FFF2-40B4-BE49-F238E27FC236}">
                  <a16:creationId xmlns="" xmlns:a16="http://schemas.microsoft.com/office/drawing/2014/main" id="{32083B99-AF7F-484E-974C-249C775C3C36}"/>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18" name="Rectangle 217">
              <a:extLst>
                <a:ext uri="{FF2B5EF4-FFF2-40B4-BE49-F238E27FC236}">
                  <a16:creationId xmlns="" xmlns:a16="http://schemas.microsoft.com/office/drawing/2014/main" id="{C186E6E5-07E3-4C04-B8BD-B9AF91AE09FC}"/>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19" name="Rectangle 218">
              <a:extLst>
                <a:ext uri="{FF2B5EF4-FFF2-40B4-BE49-F238E27FC236}">
                  <a16:creationId xmlns="" xmlns:a16="http://schemas.microsoft.com/office/drawing/2014/main" id="{263A6CA7-4E86-41E4-8502-7FB9701E1C4A}"/>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20" name="Rectangle 219">
              <a:extLst>
                <a:ext uri="{FF2B5EF4-FFF2-40B4-BE49-F238E27FC236}">
                  <a16:creationId xmlns="" xmlns:a16="http://schemas.microsoft.com/office/drawing/2014/main" id="{44601391-CF47-47CF-934A-C13E9B9C562E}"/>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21" name="Rectangle 220">
              <a:extLst>
                <a:ext uri="{FF2B5EF4-FFF2-40B4-BE49-F238E27FC236}">
                  <a16:creationId xmlns="" xmlns:a16="http://schemas.microsoft.com/office/drawing/2014/main" id="{73C2418D-9D5F-4533-969D-B5FC86D15C59}"/>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22" name="Rectangle 221">
              <a:extLst>
                <a:ext uri="{FF2B5EF4-FFF2-40B4-BE49-F238E27FC236}">
                  <a16:creationId xmlns="" xmlns:a16="http://schemas.microsoft.com/office/drawing/2014/main" id="{0ADD2897-63FD-468E-8521-FD5EF7983C92}"/>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23" name="Rectangle 222">
              <a:extLst>
                <a:ext uri="{FF2B5EF4-FFF2-40B4-BE49-F238E27FC236}">
                  <a16:creationId xmlns="" xmlns:a16="http://schemas.microsoft.com/office/drawing/2014/main" id="{07B36D09-4B60-46C1-B1BA-190F4231FCC2}"/>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24" name="Rectangle 223">
              <a:extLst>
                <a:ext uri="{FF2B5EF4-FFF2-40B4-BE49-F238E27FC236}">
                  <a16:creationId xmlns="" xmlns:a16="http://schemas.microsoft.com/office/drawing/2014/main" id="{11C41064-66B7-4C4F-BF00-F7B883652342}"/>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25" name="Rectangle 224">
              <a:extLst>
                <a:ext uri="{FF2B5EF4-FFF2-40B4-BE49-F238E27FC236}">
                  <a16:creationId xmlns="" xmlns:a16="http://schemas.microsoft.com/office/drawing/2014/main" id="{18CF6D81-A5B0-40BD-9A79-BBD46935416B}"/>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26" name="Rectangle 225">
              <a:extLst>
                <a:ext uri="{FF2B5EF4-FFF2-40B4-BE49-F238E27FC236}">
                  <a16:creationId xmlns="" xmlns:a16="http://schemas.microsoft.com/office/drawing/2014/main" id="{8B89004D-2E6C-4FF6-9AD1-D1A9ECBD9195}"/>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27" name="Rectangle 226">
              <a:extLst>
                <a:ext uri="{FF2B5EF4-FFF2-40B4-BE49-F238E27FC236}">
                  <a16:creationId xmlns="" xmlns:a16="http://schemas.microsoft.com/office/drawing/2014/main" id="{18D6A560-CE1E-402B-8257-2498454DE084}"/>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28" name="Rectangle 227">
              <a:extLst>
                <a:ext uri="{FF2B5EF4-FFF2-40B4-BE49-F238E27FC236}">
                  <a16:creationId xmlns="" xmlns:a16="http://schemas.microsoft.com/office/drawing/2014/main" id="{251B80BA-D157-4D25-A86D-09E1C52ADE1C}"/>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29" name="Rectangle 228">
              <a:extLst>
                <a:ext uri="{FF2B5EF4-FFF2-40B4-BE49-F238E27FC236}">
                  <a16:creationId xmlns="" xmlns:a16="http://schemas.microsoft.com/office/drawing/2014/main" id="{554A34AB-E7E4-4FD1-A685-CE791EC20F44}"/>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30" name="Rectangle 229">
              <a:extLst>
                <a:ext uri="{FF2B5EF4-FFF2-40B4-BE49-F238E27FC236}">
                  <a16:creationId xmlns="" xmlns:a16="http://schemas.microsoft.com/office/drawing/2014/main" id="{1B4E1E11-CB47-495F-9E99-DB5E587902BB}"/>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31" name="Rectangle 230">
              <a:extLst>
                <a:ext uri="{FF2B5EF4-FFF2-40B4-BE49-F238E27FC236}">
                  <a16:creationId xmlns="" xmlns:a16="http://schemas.microsoft.com/office/drawing/2014/main" id="{8028B0EA-0335-4788-B22E-C58DEA117605}"/>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32" name="Rectangle 231">
              <a:extLst>
                <a:ext uri="{FF2B5EF4-FFF2-40B4-BE49-F238E27FC236}">
                  <a16:creationId xmlns="" xmlns:a16="http://schemas.microsoft.com/office/drawing/2014/main" id="{8E5832D7-4000-4F77-89D8-135A98B01E29}"/>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33" name="Rectangle 232">
              <a:extLst>
                <a:ext uri="{FF2B5EF4-FFF2-40B4-BE49-F238E27FC236}">
                  <a16:creationId xmlns="" xmlns:a16="http://schemas.microsoft.com/office/drawing/2014/main" id="{EB1374EA-2D95-4FF5-9503-1EFE70032902}"/>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34" name="Rectangle 233">
              <a:extLst>
                <a:ext uri="{FF2B5EF4-FFF2-40B4-BE49-F238E27FC236}">
                  <a16:creationId xmlns="" xmlns:a16="http://schemas.microsoft.com/office/drawing/2014/main" id="{6F694F0A-FB94-42E3-8C35-E84C00FF3132}"/>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35" name="Rectangle 234">
              <a:extLst>
                <a:ext uri="{FF2B5EF4-FFF2-40B4-BE49-F238E27FC236}">
                  <a16:creationId xmlns="" xmlns:a16="http://schemas.microsoft.com/office/drawing/2014/main" id="{C2933E2C-B0F9-49E8-9AF3-EF9BBBDE06EC}"/>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36" name="Rectangle 235">
              <a:extLst>
                <a:ext uri="{FF2B5EF4-FFF2-40B4-BE49-F238E27FC236}">
                  <a16:creationId xmlns="" xmlns:a16="http://schemas.microsoft.com/office/drawing/2014/main" id="{097F37D6-6DED-42B0-859F-44296FDD1D0C}"/>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37" name="Rectangle 236">
              <a:extLst>
                <a:ext uri="{FF2B5EF4-FFF2-40B4-BE49-F238E27FC236}">
                  <a16:creationId xmlns="" xmlns:a16="http://schemas.microsoft.com/office/drawing/2014/main" id="{1F27AD08-6388-498D-8B00-47D8DAF4F4B8}"/>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38" name="Rectangle 237">
              <a:extLst>
                <a:ext uri="{FF2B5EF4-FFF2-40B4-BE49-F238E27FC236}">
                  <a16:creationId xmlns="" xmlns:a16="http://schemas.microsoft.com/office/drawing/2014/main" id="{1A684194-54F8-4F31-B7A4-7BB7A76F0092}"/>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39" name="Rectangle 238">
              <a:extLst>
                <a:ext uri="{FF2B5EF4-FFF2-40B4-BE49-F238E27FC236}">
                  <a16:creationId xmlns="" xmlns:a16="http://schemas.microsoft.com/office/drawing/2014/main" id="{69D41017-E56B-4382-9DBD-0919576BEC6D}"/>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40" name="Rectangle 239">
              <a:extLst>
                <a:ext uri="{FF2B5EF4-FFF2-40B4-BE49-F238E27FC236}">
                  <a16:creationId xmlns="" xmlns:a16="http://schemas.microsoft.com/office/drawing/2014/main" id="{04F53A36-5096-4DD4-BE70-8C5766FD583A}"/>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41" name="Rectangle 240">
              <a:extLst>
                <a:ext uri="{FF2B5EF4-FFF2-40B4-BE49-F238E27FC236}">
                  <a16:creationId xmlns="" xmlns:a16="http://schemas.microsoft.com/office/drawing/2014/main" id="{DFE218F8-5D05-4D99-BD78-E6AB990B3BB7}"/>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42" name="Rectangle 241">
              <a:extLst>
                <a:ext uri="{FF2B5EF4-FFF2-40B4-BE49-F238E27FC236}">
                  <a16:creationId xmlns="" xmlns:a16="http://schemas.microsoft.com/office/drawing/2014/main" id="{19DCB608-045A-47A4-92CB-47C6562FF726}"/>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43" name="Rectangle 242">
              <a:extLst>
                <a:ext uri="{FF2B5EF4-FFF2-40B4-BE49-F238E27FC236}">
                  <a16:creationId xmlns="" xmlns:a16="http://schemas.microsoft.com/office/drawing/2014/main" id="{6E49A461-2F6F-45A4-B408-32299DBC3B4F}"/>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44" name="Rectangle 243">
              <a:extLst>
                <a:ext uri="{FF2B5EF4-FFF2-40B4-BE49-F238E27FC236}">
                  <a16:creationId xmlns="" xmlns:a16="http://schemas.microsoft.com/office/drawing/2014/main" id="{F644EE2F-C452-4DFC-8F27-6D1D68F79F97}"/>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45" name="Rectangle 244">
              <a:extLst>
                <a:ext uri="{FF2B5EF4-FFF2-40B4-BE49-F238E27FC236}">
                  <a16:creationId xmlns="" xmlns:a16="http://schemas.microsoft.com/office/drawing/2014/main" id="{5CCDCE0C-7C57-4E89-AA6D-C6E762E449E3}"/>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46" name="Rectangle 245">
              <a:extLst>
                <a:ext uri="{FF2B5EF4-FFF2-40B4-BE49-F238E27FC236}">
                  <a16:creationId xmlns="" xmlns:a16="http://schemas.microsoft.com/office/drawing/2014/main" id="{6B89EDE7-C15A-4E14-B7DD-D1FE9285808C}"/>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47" name="Rectangle 246">
              <a:extLst>
                <a:ext uri="{FF2B5EF4-FFF2-40B4-BE49-F238E27FC236}">
                  <a16:creationId xmlns="" xmlns:a16="http://schemas.microsoft.com/office/drawing/2014/main" id="{23D9AE1A-ADD2-4316-9616-2E7E75B5532C}"/>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48" name="Rectangle 247">
              <a:extLst>
                <a:ext uri="{FF2B5EF4-FFF2-40B4-BE49-F238E27FC236}">
                  <a16:creationId xmlns="" xmlns:a16="http://schemas.microsoft.com/office/drawing/2014/main" id="{6B4B5C9B-7A4E-46A5-9613-455A79FBFA1D}"/>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49" name="Rectangle 248">
              <a:extLst>
                <a:ext uri="{FF2B5EF4-FFF2-40B4-BE49-F238E27FC236}">
                  <a16:creationId xmlns="" xmlns:a16="http://schemas.microsoft.com/office/drawing/2014/main" id="{B833CB60-B786-4CBE-B114-061D518D3AFB}"/>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50" name="Rectangle 249">
              <a:extLst>
                <a:ext uri="{FF2B5EF4-FFF2-40B4-BE49-F238E27FC236}">
                  <a16:creationId xmlns="" xmlns:a16="http://schemas.microsoft.com/office/drawing/2014/main" id="{7DF0B62C-5D6E-43B0-8A6C-BEB0EEF09807}"/>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51" name="Rectangle 250">
              <a:extLst>
                <a:ext uri="{FF2B5EF4-FFF2-40B4-BE49-F238E27FC236}">
                  <a16:creationId xmlns="" xmlns:a16="http://schemas.microsoft.com/office/drawing/2014/main" id="{AADA7BC1-3BDF-4064-A354-220B7C9B7BD6}"/>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52" name="Rectangle 251">
              <a:extLst>
                <a:ext uri="{FF2B5EF4-FFF2-40B4-BE49-F238E27FC236}">
                  <a16:creationId xmlns="" xmlns:a16="http://schemas.microsoft.com/office/drawing/2014/main" id="{DF474743-744C-4594-AE85-A10297283021}"/>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53" name="Rectangle 252">
              <a:extLst>
                <a:ext uri="{FF2B5EF4-FFF2-40B4-BE49-F238E27FC236}">
                  <a16:creationId xmlns="" xmlns:a16="http://schemas.microsoft.com/office/drawing/2014/main" id="{E1C0F059-E481-4A59-B720-BECB3708EE0F}"/>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54" name="Rectangle 253">
              <a:extLst>
                <a:ext uri="{FF2B5EF4-FFF2-40B4-BE49-F238E27FC236}">
                  <a16:creationId xmlns="" xmlns:a16="http://schemas.microsoft.com/office/drawing/2014/main" id="{0E8C4CDA-F15C-4E10-A9B1-B6BDB3BE09F9}"/>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55" name="Rectangle 254">
              <a:extLst>
                <a:ext uri="{FF2B5EF4-FFF2-40B4-BE49-F238E27FC236}">
                  <a16:creationId xmlns="" xmlns:a16="http://schemas.microsoft.com/office/drawing/2014/main" id="{0982D410-A506-48FD-83D1-734C8B317ED2}"/>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56" name="Rectangle 255">
              <a:extLst>
                <a:ext uri="{FF2B5EF4-FFF2-40B4-BE49-F238E27FC236}">
                  <a16:creationId xmlns="" xmlns:a16="http://schemas.microsoft.com/office/drawing/2014/main" id="{91BD4B5E-19CF-413F-8C57-992918B1E17D}"/>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57" name="Rectangle 256">
              <a:extLst>
                <a:ext uri="{FF2B5EF4-FFF2-40B4-BE49-F238E27FC236}">
                  <a16:creationId xmlns="" xmlns:a16="http://schemas.microsoft.com/office/drawing/2014/main" id="{0A1C81C7-080E-4408-8788-A80627C81C59}"/>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58" name="Rectangle 257">
              <a:extLst>
                <a:ext uri="{FF2B5EF4-FFF2-40B4-BE49-F238E27FC236}">
                  <a16:creationId xmlns="" xmlns:a16="http://schemas.microsoft.com/office/drawing/2014/main" id="{CA6937B9-8C22-4953-9014-158D8A293C34}"/>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59" name="Rectangle 258">
              <a:extLst>
                <a:ext uri="{FF2B5EF4-FFF2-40B4-BE49-F238E27FC236}">
                  <a16:creationId xmlns="" xmlns:a16="http://schemas.microsoft.com/office/drawing/2014/main" id="{629FB155-9051-4B34-A061-C2A8DA5B0983}"/>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60" name="Rectangle 259">
              <a:extLst>
                <a:ext uri="{FF2B5EF4-FFF2-40B4-BE49-F238E27FC236}">
                  <a16:creationId xmlns="" xmlns:a16="http://schemas.microsoft.com/office/drawing/2014/main" id="{C4FBA051-F27F-4438-97AF-A20A64673333}"/>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61" name="Rectangle 260">
              <a:extLst>
                <a:ext uri="{FF2B5EF4-FFF2-40B4-BE49-F238E27FC236}">
                  <a16:creationId xmlns="" xmlns:a16="http://schemas.microsoft.com/office/drawing/2014/main" id="{C3A06853-E861-42C7-9EE4-F30E13AB25E1}"/>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62" name="Rectangle 261">
              <a:extLst>
                <a:ext uri="{FF2B5EF4-FFF2-40B4-BE49-F238E27FC236}">
                  <a16:creationId xmlns="" xmlns:a16="http://schemas.microsoft.com/office/drawing/2014/main" id="{29BC385E-77D1-4BB2-B162-0F6D4B754257}"/>
                </a:ext>
              </a:extLst>
            </p:cNvPr>
            <p:cNvSpPr>
              <a:spLocks noChangeArrowheads="1"/>
            </p:cNvSpPr>
            <p:nvPr/>
          </p:nvSpPr>
          <p:spPr bwMode="auto">
            <a:xfrm>
              <a:off x="6127755" y="1553527"/>
              <a:ext cx="1287" cy="1287"/>
            </a:xfrm>
            <a:prstGeom prst="rect">
              <a:avLst/>
            </a:prstGeom>
            <a:grpFill/>
            <a:ln>
              <a:noFill/>
            </a:ln>
          </p:spPr>
          <p:txBody>
            <a:bodyPr vert="horz" wrap="square" lIns="91440" tIns="45720" rIns="91440" bIns="45720" numCol="1" anchor="t" anchorCtr="0" compatLnSpc="1"/>
            <a:lstStyle/>
            <a:p>
              <a:endParaRPr lang="en-US"/>
            </a:p>
          </p:txBody>
        </p:sp>
        <p:sp>
          <p:nvSpPr>
            <p:cNvPr id="263" name="Freeform 168">
              <a:extLst>
                <a:ext uri="{FF2B5EF4-FFF2-40B4-BE49-F238E27FC236}">
                  <a16:creationId xmlns="" xmlns:a16="http://schemas.microsoft.com/office/drawing/2014/main" id="{4EA466FF-584E-4A57-B553-83D950209904}"/>
                </a:ext>
              </a:extLst>
            </p:cNvPr>
            <p:cNvSpPr>
              <a:spLocks noEditPoints="1"/>
            </p:cNvSpPr>
            <p:nvPr/>
          </p:nvSpPr>
          <p:spPr bwMode="auto">
            <a:xfrm>
              <a:off x="1786664" y="2036014"/>
              <a:ext cx="1196567" cy="639456"/>
            </a:xfrm>
            <a:custGeom>
              <a:avLst/>
              <a:gdLst>
                <a:gd name="T0" fmla="*/ 146 w 251"/>
                <a:gd name="T1" fmla="*/ 13 h 134"/>
                <a:gd name="T2" fmla="*/ 177 w 251"/>
                <a:gd name="T3" fmla="*/ 26 h 134"/>
                <a:gd name="T4" fmla="*/ 210 w 251"/>
                <a:gd name="T5" fmla="*/ 41 h 134"/>
                <a:gd name="T6" fmla="*/ 236 w 251"/>
                <a:gd name="T7" fmla="*/ 33 h 134"/>
                <a:gd name="T8" fmla="*/ 248 w 251"/>
                <a:gd name="T9" fmla="*/ 27 h 134"/>
                <a:gd name="T10" fmla="*/ 250 w 251"/>
                <a:gd name="T11" fmla="*/ 40 h 134"/>
                <a:gd name="T12" fmla="*/ 242 w 251"/>
                <a:gd name="T13" fmla="*/ 42 h 134"/>
                <a:gd name="T14" fmla="*/ 235 w 251"/>
                <a:gd name="T15" fmla="*/ 45 h 134"/>
                <a:gd name="T16" fmla="*/ 234 w 251"/>
                <a:gd name="T17" fmla="*/ 53 h 134"/>
                <a:gd name="T18" fmla="*/ 228 w 251"/>
                <a:gd name="T19" fmla="*/ 57 h 134"/>
                <a:gd name="T20" fmla="*/ 216 w 251"/>
                <a:gd name="T21" fmla="*/ 61 h 134"/>
                <a:gd name="T22" fmla="*/ 211 w 251"/>
                <a:gd name="T23" fmla="*/ 69 h 134"/>
                <a:gd name="T24" fmla="*/ 210 w 251"/>
                <a:gd name="T25" fmla="*/ 70 h 134"/>
                <a:gd name="T26" fmla="*/ 206 w 251"/>
                <a:gd name="T27" fmla="*/ 75 h 134"/>
                <a:gd name="T28" fmla="*/ 205 w 251"/>
                <a:gd name="T29" fmla="*/ 67 h 134"/>
                <a:gd name="T30" fmla="*/ 203 w 251"/>
                <a:gd name="T31" fmla="*/ 73 h 134"/>
                <a:gd name="T32" fmla="*/ 203 w 251"/>
                <a:gd name="T33" fmla="*/ 76 h 134"/>
                <a:gd name="T34" fmla="*/ 201 w 251"/>
                <a:gd name="T35" fmla="*/ 78 h 134"/>
                <a:gd name="T36" fmla="*/ 202 w 251"/>
                <a:gd name="T37" fmla="*/ 83 h 134"/>
                <a:gd name="T38" fmla="*/ 204 w 251"/>
                <a:gd name="T39" fmla="*/ 86 h 134"/>
                <a:gd name="T40" fmla="*/ 201 w 251"/>
                <a:gd name="T41" fmla="*/ 88 h 134"/>
                <a:gd name="T42" fmla="*/ 193 w 251"/>
                <a:gd name="T43" fmla="*/ 94 h 134"/>
                <a:gd name="T44" fmla="*/ 183 w 251"/>
                <a:gd name="T45" fmla="*/ 100 h 134"/>
                <a:gd name="T46" fmla="*/ 177 w 251"/>
                <a:gd name="T47" fmla="*/ 110 h 134"/>
                <a:gd name="T48" fmla="*/ 180 w 251"/>
                <a:gd name="T49" fmla="*/ 128 h 134"/>
                <a:gd name="T50" fmla="*/ 173 w 251"/>
                <a:gd name="T51" fmla="*/ 131 h 134"/>
                <a:gd name="T52" fmla="*/ 169 w 251"/>
                <a:gd name="T53" fmla="*/ 125 h 134"/>
                <a:gd name="T54" fmla="*/ 168 w 251"/>
                <a:gd name="T55" fmla="*/ 116 h 134"/>
                <a:gd name="T56" fmla="*/ 161 w 251"/>
                <a:gd name="T57" fmla="*/ 113 h 134"/>
                <a:gd name="T58" fmla="*/ 157 w 251"/>
                <a:gd name="T59" fmla="*/ 110 h 134"/>
                <a:gd name="T60" fmla="*/ 149 w 251"/>
                <a:gd name="T61" fmla="*/ 110 h 134"/>
                <a:gd name="T62" fmla="*/ 139 w 251"/>
                <a:gd name="T63" fmla="*/ 112 h 134"/>
                <a:gd name="T64" fmla="*/ 140 w 251"/>
                <a:gd name="T65" fmla="*/ 115 h 134"/>
                <a:gd name="T66" fmla="*/ 132 w 251"/>
                <a:gd name="T67" fmla="*/ 115 h 134"/>
                <a:gd name="T68" fmla="*/ 125 w 251"/>
                <a:gd name="T69" fmla="*/ 113 h 134"/>
                <a:gd name="T70" fmla="*/ 116 w 251"/>
                <a:gd name="T71" fmla="*/ 113 h 134"/>
                <a:gd name="T72" fmla="*/ 108 w 251"/>
                <a:gd name="T73" fmla="*/ 118 h 134"/>
                <a:gd name="T74" fmla="*/ 104 w 251"/>
                <a:gd name="T75" fmla="*/ 129 h 134"/>
                <a:gd name="T76" fmla="*/ 96 w 251"/>
                <a:gd name="T77" fmla="*/ 123 h 134"/>
                <a:gd name="T78" fmla="*/ 91 w 251"/>
                <a:gd name="T79" fmla="*/ 113 h 134"/>
                <a:gd name="T80" fmla="*/ 83 w 251"/>
                <a:gd name="T81" fmla="*/ 113 h 134"/>
                <a:gd name="T82" fmla="*/ 76 w 251"/>
                <a:gd name="T83" fmla="*/ 113 h 134"/>
                <a:gd name="T84" fmla="*/ 73 w 251"/>
                <a:gd name="T85" fmla="*/ 108 h 134"/>
                <a:gd name="T86" fmla="*/ 67 w 251"/>
                <a:gd name="T87" fmla="*/ 101 h 134"/>
                <a:gd name="T88" fmla="*/ 18 w 251"/>
                <a:gd name="T89" fmla="*/ 89 h 134"/>
                <a:gd name="T90" fmla="*/ 9 w 251"/>
                <a:gd name="T91" fmla="*/ 82 h 134"/>
                <a:gd name="T92" fmla="*/ 6 w 251"/>
                <a:gd name="T93" fmla="*/ 72 h 134"/>
                <a:gd name="T94" fmla="*/ 6 w 251"/>
                <a:gd name="T95" fmla="*/ 66 h 134"/>
                <a:gd name="T96" fmla="*/ 4 w 251"/>
                <a:gd name="T97" fmla="*/ 66 h 134"/>
                <a:gd name="T98" fmla="*/ 1 w 251"/>
                <a:gd name="T99" fmla="*/ 52 h 134"/>
                <a:gd name="T100" fmla="*/ 3 w 251"/>
                <a:gd name="T101" fmla="*/ 39 h 134"/>
                <a:gd name="T102" fmla="*/ 11 w 251"/>
                <a:gd name="T103" fmla="*/ 19 h 134"/>
                <a:gd name="T104" fmla="*/ 12 w 251"/>
                <a:gd name="T105" fmla="*/ 16 h 134"/>
                <a:gd name="T106" fmla="*/ 13 w 251"/>
                <a:gd name="T107" fmla="*/ 7 h 134"/>
                <a:gd name="T108" fmla="*/ 19 w 251"/>
                <a:gd name="T109" fmla="*/ 8 h 134"/>
                <a:gd name="T110" fmla="*/ 19 w 251"/>
                <a:gd name="T111" fmla="*/ 12 h 134"/>
                <a:gd name="T112" fmla="*/ 23 w 251"/>
                <a:gd name="T113" fmla="*/ 3 h 134"/>
                <a:gd name="T114" fmla="*/ 218 w 251"/>
                <a:gd name="T115" fmla="*/ 60 h 134"/>
                <a:gd name="T116" fmla="*/ 223 w 251"/>
                <a:gd name="T117" fmla="*/ 59 h 134"/>
                <a:gd name="T118" fmla="*/ 22 w 251"/>
                <a:gd name="T119" fmla="*/ 4 h 134"/>
                <a:gd name="T120" fmla="*/ 105 w 251"/>
                <a:gd name="T121" fmla="*/ 123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1" h="134">
                  <a:moveTo>
                    <a:pt x="22" y="0"/>
                  </a:moveTo>
                  <a:cubicBezTo>
                    <a:pt x="137" y="10"/>
                    <a:pt x="137" y="10"/>
                    <a:pt x="137" y="10"/>
                  </a:cubicBezTo>
                  <a:cubicBezTo>
                    <a:pt x="138" y="10"/>
                    <a:pt x="138" y="10"/>
                    <a:pt x="138" y="10"/>
                  </a:cubicBezTo>
                  <a:cubicBezTo>
                    <a:pt x="139" y="10"/>
                    <a:pt x="139" y="10"/>
                    <a:pt x="139" y="10"/>
                  </a:cubicBezTo>
                  <a:cubicBezTo>
                    <a:pt x="140" y="11"/>
                    <a:pt x="140" y="11"/>
                    <a:pt x="140" y="11"/>
                  </a:cubicBezTo>
                  <a:cubicBezTo>
                    <a:pt x="140" y="11"/>
                    <a:pt x="140" y="11"/>
                    <a:pt x="140" y="11"/>
                  </a:cubicBezTo>
                  <a:cubicBezTo>
                    <a:pt x="141" y="12"/>
                    <a:pt x="141" y="12"/>
                    <a:pt x="141" y="12"/>
                  </a:cubicBezTo>
                  <a:cubicBezTo>
                    <a:pt x="141" y="12"/>
                    <a:pt x="141" y="12"/>
                    <a:pt x="141" y="12"/>
                  </a:cubicBezTo>
                  <a:cubicBezTo>
                    <a:pt x="142" y="12"/>
                    <a:pt x="142" y="12"/>
                    <a:pt x="142" y="12"/>
                  </a:cubicBezTo>
                  <a:cubicBezTo>
                    <a:pt x="142" y="13"/>
                    <a:pt x="142" y="13"/>
                    <a:pt x="142" y="13"/>
                  </a:cubicBezTo>
                  <a:cubicBezTo>
                    <a:pt x="143" y="13"/>
                    <a:pt x="143" y="13"/>
                    <a:pt x="143" y="13"/>
                  </a:cubicBezTo>
                  <a:cubicBezTo>
                    <a:pt x="143" y="13"/>
                    <a:pt x="143" y="13"/>
                    <a:pt x="143" y="13"/>
                  </a:cubicBezTo>
                  <a:cubicBezTo>
                    <a:pt x="144" y="13"/>
                    <a:pt x="144" y="13"/>
                    <a:pt x="144" y="13"/>
                  </a:cubicBezTo>
                  <a:cubicBezTo>
                    <a:pt x="145" y="13"/>
                    <a:pt x="145" y="13"/>
                    <a:pt x="145" y="13"/>
                  </a:cubicBezTo>
                  <a:cubicBezTo>
                    <a:pt x="145" y="13"/>
                    <a:pt x="145" y="13"/>
                    <a:pt x="145" y="13"/>
                  </a:cubicBezTo>
                  <a:cubicBezTo>
                    <a:pt x="146" y="13"/>
                    <a:pt x="146" y="13"/>
                    <a:pt x="146" y="13"/>
                  </a:cubicBezTo>
                  <a:cubicBezTo>
                    <a:pt x="147" y="14"/>
                    <a:pt x="147" y="14"/>
                    <a:pt x="147" y="14"/>
                  </a:cubicBezTo>
                  <a:cubicBezTo>
                    <a:pt x="148" y="14"/>
                    <a:pt x="148" y="14"/>
                    <a:pt x="148" y="14"/>
                  </a:cubicBezTo>
                  <a:cubicBezTo>
                    <a:pt x="148" y="15"/>
                    <a:pt x="148" y="15"/>
                    <a:pt x="148" y="15"/>
                  </a:cubicBezTo>
                  <a:cubicBezTo>
                    <a:pt x="150" y="15"/>
                    <a:pt x="150" y="15"/>
                    <a:pt x="150" y="15"/>
                  </a:cubicBezTo>
                  <a:cubicBezTo>
                    <a:pt x="151" y="15"/>
                    <a:pt x="151" y="15"/>
                    <a:pt x="151" y="15"/>
                  </a:cubicBezTo>
                  <a:cubicBezTo>
                    <a:pt x="151" y="16"/>
                    <a:pt x="151" y="16"/>
                    <a:pt x="151" y="16"/>
                  </a:cubicBezTo>
                  <a:cubicBezTo>
                    <a:pt x="152" y="16"/>
                    <a:pt x="152" y="16"/>
                    <a:pt x="152" y="16"/>
                  </a:cubicBezTo>
                  <a:cubicBezTo>
                    <a:pt x="153" y="16"/>
                    <a:pt x="153" y="16"/>
                    <a:pt x="153" y="16"/>
                  </a:cubicBezTo>
                  <a:cubicBezTo>
                    <a:pt x="154" y="16"/>
                    <a:pt x="154" y="16"/>
                    <a:pt x="154" y="16"/>
                  </a:cubicBezTo>
                  <a:cubicBezTo>
                    <a:pt x="154" y="16"/>
                    <a:pt x="154" y="16"/>
                    <a:pt x="154" y="16"/>
                  </a:cubicBezTo>
                  <a:cubicBezTo>
                    <a:pt x="155" y="17"/>
                    <a:pt x="155" y="17"/>
                    <a:pt x="155" y="17"/>
                  </a:cubicBezTo>
                  <a:cubicBezTo>
                    <a:pt x="157" y="17"/>
                    <a:pt x="157" y="17"/>
                    <a:pt x="157" y="17"/>
                  </a:cubicBezTo>
                  <a:cubicBezTo>
                    <a:pt x="157" y="17"/>
                    <a:pt x="157" y="17"/>
                    <a:pt x="157" y="17"/>
                  </a:cubicBezTo>
                  <a:cubicBezTo>
                    <a:pt x="158" y="18"/>
                    <a:pt x="158" y="18"/>
                    <a:pt x="158" y="18"/>
                  </a:cubicBezTo>
                  <a:cubicBezTo>
                    <a:pt x="159" y="18"/>
                    <a:pt x="159" y="18"/>
                    <a:pt x="159" y="18"/>
                  </a:cubicBezTo>
                  <a:cubicBezTo>
                    <a:pt x="177" y="26"/>
                    <a:pt x="177" y="26"/>
                    <a:pt x="177" y="26"/>
                  </a:cubicBezTo>
                  <a:cubicBezTo>
                    <a:pt x="178" y="27"/>
                    <a:pt x="178" y="27"/>
                    <a:pt x="178" y="27"/>
                  </a:cubicBezTo>
                  <a:cubicBezTo>
                    <a:pt x="181" y="29"/>
                    <a:pt x="181" y="29"/>
                    <a:pt x="181" y="29"/>
                  </a:cubicBezTo>
                  <a:cubicBezTo>
                    <a:pt x="184" y="41"/>
                    <a:pt x="184" y="41"/>
                    <a:pt x="184" y="41"/>
                  </a:cubicBezTo>
                  <a:cubicBezTo>
                    <a:pt x="183" y="47"/>
                    <a:pt x="183" y="47"/>
                    <a:pt x="183" y="47"/>
                  </a:cubicBezTo>
                  <a:cubicBezTo>
                    <a:pt x="183" y="47"/>
                    <a:pt x="183" y="47"/>
                    <a:pt x="183" y="47"/>
                  </a:cubicBezTo>
                  <a:cubicBezTo>
                    <a:pt x="182" y="48"/>
                    <a:pt x="182" y="48"/>
                    <a:pt x="182" y="48"/>
                  </a:cubicBezTo>
                  <a:cubicBezTo>
                    <a:pt x="182" y="49"/>
                    <a:pt x="182" y="49"/>
                    <a:pt x="182" y="49"/>
                  </a:cubicBezTo>
                  <a:cubicBezTo>
                    <a:pt x="180" y="50"/>
                    <a:pt x="180" y="50"/>
                    <a:pt x="180" y="50"/>
                  </a:cubicBezTo>
                  <a:cubicBezTo>
                    <a:pt x="179" y="51"/>
                    <a:pt x="179" y="51"/>
                    <a:pt x="179" y="51"/>
                  </a:cubicBezTo>
                  <a:cubicBezTo>
                    <a:pt x="180" y="52"/>
                    <a:pt x="180" y="52"/>
                    <a:pt x="180" y="52"/>
                  </a:cubicBezTo>
                  <a:cubicBezTo>
                    <a:pt x="195" y="48"/>
                    <a:pt x="195" y="48"/>
                    <a:pt x="195" y="48"/>
                  </a:cubicBezTo>
                  <a:cubicBezTo>
                    <a:pt x="197" y="48"/>
                    <a:pt x="197" y="48"/>
                    <a:pt x="197" y="48"/>
                  </a:cubicBezTo>
                  <a:cubicBezTo>
                    <a:pt x="197" y="46"/>
                    <a:pt x="197" y="46"/>
                    <a:pt x="197" y="46"/>
                  </a:cubicBezTo>
                  <a:cubicBezTo>
                    <a:pt x="206" y="44"/>
                    <a:pt x="206" y="44"/>
                    <a:pt x="206" y="44"/>
                  </a:cubicBezTo>
                  <a:cubicBezTo>
                    <a:pt x="209" y="41"/>
                    <a:pt x="209" y="41"/>
                    <a:pt x="209" y="41"/>
                  </a:cubicBezTo>
                  <a:cubicBezTo>
                    <a:pt x="210" y="41"/>
                    <a:pt x="210" y="41"/>
                    <a:pt x="210" y="41"/>
                  </a:cubicBezTo>
                  <a:cubicBezTo>
                    <a:pt x="211" y="40"/>
                    <a:pt x="211" y="40"/>
                    <a:pt x="211" y="40"/>
                  </a:cubicBezTo>
                  <a:cubicBezTo>
                    <a:pt x="213" y="39"/>
                    <a:pt x="213" y="39"/>
                    <a:pt x="213" y="39"/>
                  </a:cubicBezTo>
                  <a:cubicBezTo>
                    <a:pt x="214" y="38"/>
                    <a:pt x="214" y="38"/>
                    <a:pt x="214" y="38"/>
                  </a:cubicBezTo>
                  <a:cubicBezTo>
                    <a:pt x="215" y="38"/>
                    <a:pt x="215" y="38"/>
                    <a:pt x="215" y="38"/>
                  </a:cubicBezTo>
                  <a:cubicBezTo>
                    <a:pt x="216" y="37"/>
                    <a:pt x="216" y="37"/>
                    <a:pt x="216" y="37"/>
                  </a:cubicBezTo>
                  <a:cubicBezTo>
                    <a:pt x="218" y="37"/>
                    <a:pt x="218" y="37"/>
                    <a:pt x="218" y="37"/>
                  </a:cubicBezTo>
                  <a:cubicBezTo>
                    <a:pt x="231" y="37"/>
                    <a:pt x="231" y="37"/>
                    <a:pt x="231" y="37"/>
                  </a:cubicBezTo>
                  <a:cubicBezTo>
                    <a:pt x="232" y="36"/>
                    <a:pt x="232" y="36"/>
                    <a:pt x="232" y="36"/>
                  </a:cubicBezTo>
                  <a:cubicBezTo>
                    <a:pt x="232" y="36"/>
                    <a:pt x="232" y="36"/>
                    <a:pt x="232" y="36"/>
                  </a:cubicBezTo>
                  <a:cubicBezTo>
                    <a:pt x="232" y="36"/>
                    <a:pt x="232" y="36"/>
                    <a:pt x="232" y="36"/>
                  </a:cubicBezTo>
                  <a:cubicBezTo>
                    <a:pt x="233" y="36"/>
                    <a:pt x="233" y="36"/>
                    <a:pt x="233" y="36"/>
                  </a:cubicBezTo>
                  <a:cubicBezTo>
                    <a:pt x="234" y="36"/>
                    <a:pt x="234" y="36"/>
                    <a:pt x="234" y="36"/>
                  </a:cubicBezTo>
                  <a:cubicBezTo>
                    <a:pt x="234" y="36"/>
                    <a:pt x="234" y="36"/>
                    <a:pt x="234" y="36"/>
                  </a:cubicBezTo>
                  <a:cubicBezTo>
                    <a:pt x="234" y="35"/>
                    <a:pt x="234" y="35"/>
                    <a:pt x="234" y="35"/>
                  </a:cubicBezTo>
                  <a:cubicBezTo>
                    <a:pt x="236" y="34"/>
                    <a:pt x="236" y="34"/>
                    <a:pt x="236" y="34"/>
                  </a:cubicBezTo>
                  <a:cubicBezTo>
                    <a:pt x="236" y="33"/>
                    <a:pt x="236" y="33"/>
                    <a:pt x="236" y="33"/>
                  </a:cubicBezTo>
                  <a:cubicBezTo>
                    <a:pt x="238" y="32"/>
                    <a:pt x="238" y="32"/>
                    <a:pt x="238" y="32"/>
                  </a:cubicBezTo>
                  <a:cubicBezTo>
                    <a:pt x="238" y="31"/>
                    <a:pt x="238" y="31"/>
                    <a:pt x="238" y="31"/>
                  </a:cubicBezTo>
                  <a:cubicBezTo>
                    <a:pt x="238" y="30"/>
                    <a:pt x="238" y="30"/>
                    <a:pt x="238" y="30"/>
                  </a:cubicBezTo>
                  <a:cubicBezTo>
                    <a:pt x="239" y="30"/>
                    <a:pt x="239" y="30"/>
                    <a:pt x="239" y="30"/>
                  </a:cubicBezTo>
                  <a:cubicBezTo>
                    <a:pt x="239" y="29"/>
                    <a:pt x="239" y="29"/>
                    <a:pt x="239" y="29"/>
                  </a:cubicBezTo>
                  <a:cubicBezTo>
                    <a:pt x="240" y="28"/>
                    <a:pt x="240" y="28"/>
                    <a:pt x="240" y="28"/>
                  </a:cubicBezTo>
                  <a:cubicBezTo>
                    <a:pt x="241" y="27"/>
                    <a:pt x="241" y="27"/>
                    <a:pt x="241" y="27"/>
                  </a:cubicBezTo>
                  <a:cubicBezTo>
                    <a:pt x="242" y="26"/>
                    <a:pt x="242" y="26"/>
                    <a:pt x="242" y="26"/>
                  </a:cubicBezTo>
                  <a:cubicBezTo>
                    <a:pt x="243" y="25"/>
                    <a:pt x="243" y="25"/>
                    <a:pt x="243" y="25"/>
                  </a:cubicBezTo>
                  <a:cubicBezTo>
                    <a:pt x="243" y="25"/>
                    <a:pt x="243" y="25"/>
                    <a:pt x="243" y="25"/>
                  </a:cubicBezTo>
                  <a:cubicBezTo>
                    <a:pt x="243" y="26"/>
                    <a:pt x="243" y="26"/>
                    <a:pt x="243" y="26"/>
                  </a:cubicBezTo>
                  <a:cubicBezTo>
                    <a:pt x="244" y="26"/>
                    <a:pt x="244" y="26"/>
                    <a:pt x="244" y="26"/>
                  </a:cubicBezTo>
                  <a:cubicBezTo>
                    <a:pt x="245" y="26"/>
                    <a:pt x="245" y="26"/>
                    <a:pt x="245" y="26"/>
                  </a:cubicBezTo>
                  <a:cubicBezTo>
                    <a:pt x="246" y="26"/>
                    <a:pt x="246" y="26"/>
                    <a:pt x="246" y="26"/>
                  </a:cubicBezTo>
                  <a:cubicBezTo>
                    <a:pt x="247" y="26"/>
                    <a:pt x="247" y="26"/>
                    <a:pt x="247" y="26"/>
                  </a:cubicBezTo>
                  <a:cubicBezTo>
                    <a:pt x="248" y="27"/>
                    <a:pt x="248" y="27"/>
                    <a:pt x="248" y="27"/>
                  </a:cubicBezTo>
                  <a:cubicBezTo>
                    <a:pt x="248" y="29"/>
                    <a:pt x="248" y="29"/>
                    <a:pt x="248" y="29"/>
                  </a:cubicBezTo>
                  <a:cubicBezTo>
                    <a:pt x="247" y="34"/>
                    <a:pt x="247" y="34"/>
                    <a:pt x="247" y="34"/>
                  </a:cubicBezTo>
                  <a:cubicBezTo>
                    <a:pt x="247" y="34"/>
                    <a:pt x="247" y="34"/>
                    <a:pt x="247" y="34"/>
                  </a:cubicBezTo>
                  <a:cubicBezTo>
                    <a:pt x="247" y="34"/>
                    <a:pt x="247" y="34"/>
                    <a:pt x="247" y="34"/>
                  </a:cubicBezTo>
                  <a:cubicBezTo>
                    <a:pt x="248" y="35"/>
                    <a:pt x="248" y="35"/>
                    <a:pt x="248" y="35"/>
                  </a:cubicBezTo>
                  <a:cubicBezTo>
                    <a:pt x="248" y="35"/>
                    <a:pt x="248" y="35"/>
                    <a:pt x="248" y="35"/>
                  </a:cubicBezTo>
                  <a:cubicBezTo>
                    <a:pt x="248" y="36"/>
                    <a:pt x="248" y="36"/>
                    <a:pt x="248" y="36"/>
                  </a:cubicBezTo>
                  <a:cubicBezTo>
                    <a:pt x="248" y="36"/>
                    <a:pt x="248" y="36"/>
                    <a:pt x="248" y="36"/>
                  </a:cubicBezTo>
                  <a:cubicBezTo>
                    <a:pt x="248" y="37"/>
                    <a:pt x="248" y="37"/>
                    <a:pt x="248" y="37"/>
                  </a:cubicBezTo>
                  <a:cubicBezTo>
                    <a:pt x="248" y="37"/>
                    <a:pt x="248" y="37"/>
                    <a:pt x="248" y="37"/>
                  </a:cubicBezTo>
                  <a:cubicBezTo>
                    <a:pt x="248" y="37"/>
                    <a:pt x="248" y="37"/>
                    <a:pt x="248" y="37"/>
                  </a:cubicBezTo>
                  <a:cubicBezTo>
                    <a:pt x="248" y="37"/>
                    <a:pt x="248" y="37"/>
                    <a:pt x="248" y="37"/>
                  </a:cubicBezTo>
                  <a:cubicBezTo>
                    <a:pt x="248" y="37"/>
                    <a:pt x="248" y="37"/>
                    <a:pt x="248" y="37"/>
                  </a:cubicBezTo>
                  <a:cubicBezTo>
                    <a:pt x="250" y="38"/>
                    <a:pt x="250" y="38"/>
                    <a:pt x="250" y="38"/>
                  </a:cubicBezTo>
                  <a:cubicBezTo>
                    <a:pt x="250" y="39"/>
                    <a:pt x="250" y="39"/>
                    <a:pt x="250" y="39"/>
                  </a:cubicBezTo>
                  <a:cubicBezTo>
                    <a:pt x="250" y="40"/>
                    <a:pt x="250" y="40"/>
                    <a:pt x="250" y="40"/>
                  </a:cubicBezTo>
                  <a:cubicBezTo>
                    <a:pt x="250" y="39"/>
                    <a:pt x="250" y="39"/>
                    <a:pt x="250" y="39"/>
                  </a:cubicBezTo>
                  <a:cubicBezTo>
                    <a:pt x="251" y="40"/>
                    <a:pt x="251" y="40"/>
                    <a:pt x="251" y="40"/>
                  </a:cubicBezTo>
                  <a:cubicBezTo>
                    <a:pt x="251" y="40"/>
                    <a:pt x="251" y="40"/>
                    <a:pt x="251" y="40"/>
                  </a:cubicBezTo>
                  <a:cubicBezTo>
                    <a:pt x="250" y="40"/>
                    <a:pt x="250" y="40"/>
                    <a:pt x="250" y="40"/>
                  </a:cubicBezTo>
                  <a:cubicBezTo>
                    <a:pt x="250" y="40"/>
                    <a:pt x="250" y="40"/>
                    <a:pt x="250" y="40"/>
                  </a:cubicBezTo>
                  <a:cubicBezTo>
                    <a:pt x="249" y="41"/>
                    <a:pt x="249" y="41"/>
                    <a:pt x="249" y="41"/>
                  </a:cubicBezTo>
                  <a:cubicBezTo>
                    <a:pt x="248" y="40"/>
                    <a:pt x="248" y="40"/>
                    <a:pt x="248" y="40"/>
                  </a:cubicBezTo>
                  <a:cubicBezTo>
                    <a:pt x="247" y="41"/>
                    <a:pt x="247" y="41"/>
                    <a:pt x="247" y="41"/>
                  </a:cubicBezTo>
                  <a:cubicBezTo>
                    <a:pt x="247" y="41"/>
                    <a:pt x="247" y="41"/>
                    <a:pt x="247" y="41"/>
                  </a:cubicBezTo>
                  <a:cubicBezTo>
                    <a:pt x="246" y="41"/>
                    <a:pt x="246" y="41"/>
                    <a:pt x="246" y="41"/>
                  </a:cubicBezTo>
                  <a:cubicBezTo>
                    <a:pt x="245" y="42"/>
                    <a:pt x="245" y="42"/>
                    <a:pt x="245" y="42"/>
                  </a:cubicBezTo>
                  <a:cubicBezTo>
                    <a:pt x="245" y="42"/>
                    <a:pt x="245" y="42"/>
                    <a:pt x="245" y="42"/>
                  </a:cubicBezTo>
                  <a:cubicBezTo>
                    <a:pt x="244" y="41"/>
                    <a:pt x="244" y="41"/>
                    <a:pt x="244" y="41"/>
                  </a:cubicBezTo>
                  <a:cubicBezTo>
                    <a:pt x="243" y="41"/>
                    <a:pt x="243" y="41"/>
                    <a:pt x="243" y="41"/>
                  </a:cubicBezTo>
                  <a:cubicBezTo>
                    <a:pt x="243" y="42"/>
                    <a:pt x="243" y="42"/>
                    <a:pt x="243" y="42"/>
                  </a:cubicBezTo>
                  <a:cubicBezTo>
                    <a:pt x="242" y="42"/>
                    <a:pt x="242" y="42"/>
                    <a:pt x="242" y="42"/>
                  </a:cubicBezTo>
                  <a:cubicBezTo>
                    <a:pt x="242" y="41"/>
                    <a:pt x="242" y="41"/>
                    <a:pt x="242" y="41"/>
                  </a:cubicBezTo>
                  <a:cubicBezTo>
                    <a:pt x="242" y="40"/>
                    <a:pt x="242" y="40"/>
                    <a:pt x="242" y="40"/>
                  </a:cubicBezTo>
                  <a:cubicBezTo>
                    <a:pt x="241" y="42"/>
                    <a:pt x="241" y="42"/>
                    <a:pt x="241" y="42"/>
                  </a:cubicBezTo>
                  <a:cubicBezTo>
                    <a:pt x="240" y="43"/>
                    <a:pt x="240" y="43"/>
                    <a:pt x="240" y="43"/>
                  </a:cubicBezTo>
                  <a:cubicBezTo>
                    <a:pt x="239" y="43"/>
                    <a:pt x="239" y="43"/>
                    <a:pt x="239" y="43"/>
                  </a:cubicBezTo>
                  <a:cubicBezTo>
                    <a:pt x="239" y="43"/>
                    <a:pt x="239" y="43"/>
                    <a:pt x="239" y="43"/>
                  </a:cubicBezTo>
                  <a:cubicBezTo>
                    <a:pt x="239" y="44"/>
                    <a:pt x="239" y="44"/>
                    <a:pt x="239" y="44"/>
                  </a:cubicBezTo>
                  <a:cubicBezTo>
                    <a:pt x="238" y="44"/>
                    <a:pt x="238" y="44"/>
                    <a:pt x="238" y="44"/>
                  </a:cubicBezTo>
                  <a:cubicBezTo>
                    <a:pt x="238" y="43"/>
                    <a:pt x="238" y="43"/>
                    <a:pt x="238" y="43"/>
                  </a:cubicBezTo>
                  <a:cubicBezTo>
                    <a:pt x="237" y="44"/>
                    <a:pt x="237" y="44"/>
                    <a:pt x="237" y="44"/>
                  </a:cubicBezTo>
                  <a:cubicBezTo>
                    <a:pt x="237" y="44"/>
                    <a:pt x="237" y="44"/>
                    <a:pt x="237" y="44"/>
                  </a:cubicBezTo>
                  <a:cubicBezTo>
                    <a:pt x="236" y="44"/>
                    <a:pt x="236" y="44"/>
                    <a:pt x="236" y="44"/>
                  </a:cubicBezTo>
                  <a:cubicBezTo>
                    <a:pt x="236" y="44"/>
                    <a:pt x="236" y="44"/>
                    <a:pt x="236" y="44"/>
                  </a:cubicBezTo>
                  <a:cubicBezTo>
                    <a:pt x="236" y="44"/>
                    <a:pt x="236" y="44"/>
                    <a:pt x="236" y="44"/>
                  </a:cubicBezTo>
                  <a:cubicBezTo>
                    <a:pt x="235" y="44"/>
                    <a:pt x="235" y="44"/>
                    <a:pt x="235" y="44"/>
                  </a:cubicBezTo>
                  <a:cubicBezTo>
                    <a:pt x="235" y="45"/>
                    <a:pt x="235" y="45"/>
                    <a:pt x="235" y="45"/>
                  </a:cubicBezTo>
                  <a:cubicBezTo>
                    <a:pt x="233" y="46"/>
                    <a:pt x="233" y="46"/>
                    <a:pt x="233" y="46"/>
                  </a:cubicBezTo>
                  <a:cubicBezTo>
                    <a:pt x="233" y="48"/>
                    <a:pt x="233" y="48"/>
                    <a:pt x="233" y="48"/>
                  </a:cubicBezTo>
                  <a:cubicBezTo>
                    <a:pt x="232" y="49"/>
                    <a:pt x="232" y="49"/>
                    <a:pt x="232" y="49"/>
                  </a:cubicBezTo>
                  <a:cubicBezTo>
                    <a:pt x="232" y="49"/>
                    <a:pt x="232" y="49"/>
                    <a:pt x="232" y="49"/>
                  </a:cubicBezTo>
                  <a:cubicBezTo>
                    <a:pt x="231" y="49"/>
                    <a:pt x="231" y="49"/>
                    <a:pt x="231" y="49"/>
                  </a:cubicBezTo>
                  <a:cubicBezTo>
                    <a:pt x="231" y="50"/>
                    <a:pt x="231" y="50"/>
                    <a:pt x="231" y="50"/>
                  </a:cubicBezTo>
                  <a:cubicBezTo>
                    <a:pt x="232" y="50"/>
                    <a:pt x="232" y="50"/>
                    <a:pt x="232" y="50"/>
                  </a:cubicBezTo>
                  <a:cubicBezTo>
                    <a:pt x="232" y="51"/>
                    <a:pt x="232" y="51"/>
                    <a:pt x="232" y="51"/>
                  </a:cubicBezTo>
                  <a:cubicBezTo>
                    <a:pt x="230" y="52"/>
                    <a:pt x="230" y="52"/>
                    <a:pt x="230" y="52"/>
                  </a:cubicBezTo>
                  <a:cubicBezTo>
                    <a:pt x="230" y="52"/>
                    <a:pt x="230" y="52"/>
                    <a:pt x="230" y="52"/>
                  </a:cubicBezTo>
                  <a:cubicBezTo>
                    <a:pt x="232" y="53"/>
                    <a:pt x="232" y="53"/>
                    <a:pt x="232" y="53"/>
                  </a:cubicBezTo>
                  <a:cubicBezTo>
                    <a:pt x="232" y="54"/>
                    <a:pt x="232" y="54"/>
                    <a:pt x="232" y="54"/>
                  </a:cubicBezTo>
                  <a:cubicBezTo>
                    <a:pt x="232" y="55"/>
                    <a:pt x="232" y="55"/>
                    <a:pt x="232" y="55"/>
                  </a:cubicBezTo>
                  <a:cubicBezTo>
                    <a:pt x="233" y="55"/>
                    <a:pt x="233" y="55"/>
                    <a:pt x="233" y="55"/>
                  </a:cubicBezTo>
                  <a:cubicBezTo>
                    <a:pt x="234" y="54"/>
                    <a:pt x="234" y="54"/>
                    <a:pt x="234" y="54"/>
                  </a:cubicBezTo>
                  <a:cubicBezTo>
                    <a:pt x="234" y="53"/>
                    <a:pt x="234" y="53"/>
                    <a:pt x="234" y="53"/>
                  </a:cubicBezTo>
                  <a:cubicBezTo>
                    <a:pt x="234" y="53"/>
                    <a:pt x="234" y="53"/>
                    <a:pt x="234" y="53"/>
                  </a:cubicBezTo>
                  <a:cubicBezTo>
                    <a:pt x="235" y="54"/>
                    <a:pt x="235" y="54"/>
                    <a:pt x="235" y="54"/>
                  </a:cubicBezTo>
                  <a:cubicBezTo>
                    <a:pt x="234" y="55"/>
                    <a:pt x="234" y="55"/>
                    <a:pt x="234" y="55"/>
                  </a:cubicBezTo>
                  <a:cubicBezTo>
                    <a:pt x="232" y="56"/>
                    <a:pt x="232" y="56"/>
                    <a:pt x="232" y="56"/>
                  </a:cubicBezTo>
                  <a:cubicBezTo>
                    <a:pt x="231" y="56"/>
                    <a:pt x="231" y="56"/>
                    <a:pt x="231" y="56"/>
                  </a:cubicBezTo>
                  <a:cubicBezTo>
                    <a:pt x="231" y="55"/>
                    <a:pt x="231" y="55"/>
                    <a:pt x="231" y="55"/>
                  </a:cubicBezTo>
                  <a:cubicBezTo>
                    <a:pt x="231" y="55"/>
                    <a:pt x="231" y="55"/>
                    <a:pt x="231" y="55"/>
                  </a:cubicBezTo>
                  <a:cubicBezTo>
                    <a:pt x="230" y="56"/>
                    <a:pt x="230" y="56"/>
                    <a:pt x="230" y="56"/>
                  </a:cubicBezTo>
                  <a:cubicBezTo>
                    <a:pt x="229" y="57"/>
                    <a:pt x="229" y="57"/>
                    <a:pt x="229" y="57"/>
                  </a:cubicBezTo>
                  <a:cubicBezTo>
                    <a:pt x="229" y="57"/>
                    <a:pt x="229" y="57"/>
                    <a:pt x="229" y="57"/>
                  </a:cubicBezTo>
                  <a:cubicBezTo>
                    <a:pt x="229" y="56"/>
                    <a:pt x="229" y="56"/>
                    <a:pt x="229" y="56"/>
                  </a:cubicBezTo>
                  <a:cubicBezTo>
                    <a:pt x="229" y="55"/>
                    <a:pt x="229" y="55"/>
                    <a:pt x="229" y="55"/>
                  </a:cubicBezTo>
                  <a:cubicBezTo>
                    <a:pt x="228" y="54"/>
                    <a:pt x="228" y="54"/>
                    <a:pt x="228" y="54"/>
                  </a:cubicBezTo>
                  <a:cubicBezTo>
                    <a:pt x="228" y="55"/>
                    <a:pt x="228" y="55"/>
                    <a:pt x="228" y="55"/>
                  </a:cubicBezTo>
                  <a:cubicBezTo>
                    <a:pt x="228" y="56"/>
                    <a:pt x="228" y="56"/>
                    <a:pt x="228" y="56"/>
                  </a:cubicBezTo>
                  <a:cubicBezTo>
                    <a:pt x="228" y="57"/>
                    <a:pt x="228" y="57"/>
                    <a:pt x="228" y="57"/>
                  </a:cubicBezTo>
                  <a:cubicBezTo>
                    <a:pt x="228" y="57"/>
                    <a:pt x="228" y="57"/>
                    <a:pt x="228" y="57"/>
                  </a:cubicBezTo>
                  <a:cubicBezTo>
                    <a:pt x="226" y="57"/>
                    <a:pt x="226" y="57"/>
                    <a:pt x="226" y="57"/>
                  </a:cubicBezTo>
                  <a:cubicBezTo>
                    <a:pt x="225" y="57"/>
                    <a:pt x="225" y="57"/>
                    <a:pt x="225" y="57"/>
                  </a:cubicBezTo>
                  <a:cubicBezTo>
                    <a:pt x="224" y="57"/>
                    <a:pt x="224" y="57"/>
                    <a:pt x="224" y="57"/>
                  </a:cubicBezTo>
                  <a:cubicBezTo>
                    <a:pt x="222" y="57"/>
                    <a:pt x="222" y="57"/>
                    <a:pt x="222" y="57"/>
                  </a:cubicBezTo>
                  <a:cubicBezTo>
                    <a:pt x="222" y="57"/>
                    <a:pt x="222" y="57"/>
                    <a:pt x="222" y="57"/>
                  </a:cubicBezTo>
                  <a:cubicBezTo>
                    <a:pt x="221" y="57"/>
                    <a:pt x="221" y="57"/>
                    <a:pt x="221" y="57"/>
                  </a:cubicBezTo>
                  <a:cubicBezTo>
                    <a:pt x="220" y="58"/>
                    <a:pt x="220" y="58"/>
                    <a:pt x="220" y="58"/>
                  </a:cubicBezTo>
                  <a:cubicBezTo>
                    <a:pt x="219" y="58"/>
                    <a:pt x="219" y="58"/>
                    <a:pt x="219" y="58"/>
                  </a:cubicBezTo>
                  <a:cubicBezTo>
                    <a:pt x="218" y="59"/>
                    <a:pt x="218" y="59"/>
                    <a:pt x="218" y="59"/>
                  </a:cubicBezTo>
                  <a:cubicBezTo>
                    <a:pt x="217" y="59"/>
                    <a:pt x="217" y="59"/>
                    <a:pt x="217" y="59"/>
                  </a:cubicBezTo>
                  <a:cubicBezTo>
                    <a:pt x="216" y="59"/>
                    <a:pt x="216" y="59"/>
                    <a:pt x="216" y="59"/>
                  </a:cubicBezTo>
                  <a:cubicBezTo>
                    <a:pt x="216" y="60"/>
                    <a:pt x="216" y="60"/>
                    <a:pt x="216" y="60"/>
                  </a:cubicBezTo>
                  <a:cubicBezTo>
                    <a:pt x="215" y="61"/>
                    <a:pt x="215" y="61"/>
                    <a:pt x="215" y="61"/>
                  </a:cubicBezTo>
                  <a:cubicBezTo>
                    <a:pt x="215" y="61"/>
                    <a:pt x="215" y="61"/>
                    <a:pt x="215" y="61"/>
                  </a:cubicBezTo>
                  <a:cubicBezTo>
                    <a:pt x="216" y="61"/>
                    <a:pt x="216" y="61"/>
                    <a:pt x="216" y="61"/>
                  </a:cubicBezTo>
                  <a:cubicBezTo>
                    <a:pt x="216" y="62"/>
                    <a:pt x="216" y="62"/>
                    <a:pt x="216" y="62"/>
                  </a:cubicBezTo>
                  <a:cubicBezTo>
                    <a:pt x="215" y="63"/>
                    <a:pt x="215" y="63"/>
                    <a:pt x="215" y="63"/>
                  </a:cubicBezTo>
                  <a:cubicBezTo>
                    <a:pt x="215" y="63"/>
                    <a:pt x="215" y="63"/>
                    <a:pt x="215" y="63"/>
                  </a:cubicBezTo>
                  <a:cubicBezTo>
                    <a:pt x="215" y="64"/>
                    <a:pt x="215" y="64"/>
                    <a:pt x="215" y="64"/>
                  </a:cubicBezTo>
                  <a:cubicBezTo>
                    <a:pt x="215" y="64"/>
                    <a:pt x="215" y="64"/>
                    <a:pt x="215" y="64"/>
                  </a:cubicBezTo>
                  <a:cubicBezTo>
                    <a:pt x="215" y="64"/>
                    <a:pt x="215" y="64"/>
                    <a:pt x="215" y="64"/>
                  </a:cubicBezTo>
                  <a:cubicBezTo>
                    <a:pt x="214" y="65"/>
                    <a:pt x="214" y="65"/>
                    <a:pt x="214" y="65"/>
                  </a:cubicBezTo>
                  <a:cubicBezTo>
                    <a:pt x="214" y="65"/>
                    <a:pt x="214" y="65"/>
                    <a:pt x="214" y="65"/>
                  </a:cubicBezTo>
                  <a:cubicBezTo>
                    <a:pt x="214" y="66"/>
                    <a:pt x="214" y="66"/>
                    <a:pt x="214" y="66"/>
                  </a:cubicBezTo>
                  <a:cubicBezTo>
                    <a:pt x="213" y="67"/>
                    <a:pt x="213" y="67"/>
                    <a:pt x="213" y="67"/>
                  </a:cubicBezTo>
                  <a:cubicBezTo>
                    <a:pt x="213" y="67"/>
                    <a:pt x="213" y="67"/>
                    <a:pt x="213" y="67"/>
                  </a:cubicBezTo>
                  <a:cubicBezTo>
                    <a:pt x="212" y="68"/>
                    <a:pt x="212" y="68"/>
                    <a:pt x="212" y="68"/>
                  </a:cubicBezTo>
                  <a:cubicBezTo>
                    <a:pt x="212" y="68"/>
                    <a:pt x="212" y="68"/>
                    <a:pt x="212" y="68"/>
                  </a:cubicBezTo>
                  <a:cubicBezTo>
                    <a:pt x="212" y="68"/>
                    <a:pt x="212" y="68"/>
                    <a:pt x="212" y="68"/>
                  </a:cubicBezTo>
                  <a:cubicBezTo>
                    <a:pt x="211" y="69"/>
                    <a:pt x="211" y="69"/>
                    <a:pt x="211" y="69"/>
                  </a:cubicBezTo>
                  <a:cubicBezTo>
                    <a:pt x="211" y="69"/>
                    <a:pt x="211" y="69"/>
                    <a:pt x="211" y="69"/>
                  </a:cubicBezTo>
                  <a:cubicBezTo>
                    <a:pt x="210" y="69"/>
                    <a:pt x="210" y="69"/>
                    <a:pt x="210" y="69"/>
                  </a:cubicBezTo>
                  <a:cubicBezTo>
                    <a:pt x="211" y="68"/>
                    <a:pt x="211" y="68"/>
                    <a:pt x="211" y="68"/>
                  </a:cubicBezTo>
                  <a:cubicBezTo>
                    <a:pt x="211" y="68"/>
                    <a:pt x="211" y="68"/>
                    <a:pt x="211" y="68"/>
                  </a:cubicBezTo>
                  <a:cubicBezTo>
                    <a:pt x="210" y="68"/>
                    <a:pt x="210" y="68"/>
                    <a:pt x="210" y="68"/>
                  </a:cubicBezTo>
                  <a:cubicBezTo>
                    <a:pt x="209" y="67"/>
                    <a:pt x="209" y="67"/>
                    <a:pt x="209" y="67"/>
                  </a:cubicBezTo>
                  <a:cubicBezTo>
                    <a:pt x="208" y="66"/>
                    <a:pt x="208" y="66"/>
                    <a:pt x="208" y="66"/>
                  </a:cubicBezTo>
                  <a:cubicBezTo>
                    <a:pt x="209" y="66"/>
                    <a:pt x="209" y="66"/>
                    <a:pt x="209" y="66"/>
                  </a:cubicBezTo>
                  <a:cubicBezTo>
                    <a:pt x="210" y="64"/>
                    <a:pt x="210" y="64"/>
                    <a:pt x="210" y="64"/>
                  </a:cubicBezTo>
                  <a:cubicBezTo>
                    <a:pt x="209" y="65"/>
                    <a:pt x="209" y="65"/>
                    <a:pt x="209" y="65"/>
                  </a:cubicBezTo>
                  <a:cubicBezTo>
                    <a:pt x="208" y="65"/>
                    <a:pt x="208" y="65"/>
                    <a:pt x="208" y="65"/>
                  </a:cubicBezTo>
                  <a:cubicBezTo>
                    <a:pt x="208" y="66"/>
                    <a:pt x="208" y="66"/>
                    <a:pt x="208" y="66"/>
                  </a:cubicBezTo>
                  <a:cubicBezTo>
                    <a:pt x="208" y="67"/>
                    <a:pt x="208" y="67"/>
                    <a:pt x="208" y="67"/>
                  </a:cubicBezTo>
                  <a:cubicBezTo>
                    <a:pt x="209" y="67"/>
                    <a:pt x="209" y="67"/>
                    <a:pt x="209" y="67"/>
                  </a:cubicBezTo>
                  <a:cubicBezTo>
                    <a:pt x="209" y="68"/>
                    <a:pt x="209" y="68"/>
                    <a:pt x="209" y="68"/>
                  </a:cubicBezTo>
                  <a:cubicBezTo>
                    <a:pt x="209" y="69"/>
                    <a:pt x="209" y="69"/>
                    <a:pt x="209" y="69"/>
                  </a:cubicBezTo>
                  <a:cubicBezTo>
                    <a:pt x="210" y="70"/>
                    <a:pt x="210" y="70"/>
                    <a:pt x="210" y="70"/>
                  </a:cubicBezTo>
                  <a:cubicBezTo>
                    <a:pt x="210" y="71"/>
                    <a:pt x="210" y="71"/>
                    <a:pt x="210" y="71"/>
                  </a:cubicBezTo>
                  <a:cubicBezTo>
                    <a:pt x="209" y="73"/>
                    <a:pt x="209" y="73"/>
                    <a:pt x="209" y="73"/>
                  </a:cubicBezTo>
                  <a:cubicBezTo>
                    <a:pt x="208" y="73"/>
                    <a:pt x="208" y="73"/>
                    <a:pt x="208" y="73"/>
                  </a:cubicBezTo>
                  <a:cubicBezTo>
                    <a:pt x="207" y="75"/>
                    <a:pt x="207" y="75"/>
                    <a:pt x="207" y="75"/>
                  </a:cubicBezTo>
                  <a:cubicBezTo>
                    <a:pt x="207" y="76"/>
                    <a:pt x="207" y="76"/>
                    <a:pt x="207" y="76"/>
                  </a:cubicBezTo>
                  <a:cubicBezTo>
                    <a:pt x="207" y="76"/>
                    <a:pt x="207" y="76"/>
                    <a:pt x="207" y="76"/>
                  </a:cubicBezTo>
                  <a:cubicBezTo>
                    <a:pt x="206" y="76"/>
                    <a:pt x="206" y="76"/>
                    <a:pt x="206" y="76"/>
                  </a:cubicBezTo>
                  <a:cubicBezTo>
                    <a:pt x="206" y="76"/>
                    <a:pt x="206" y="76"/>
                    <a:pt x="206" y="76"/>
                  </a:cubicBezTo>
                  <a:cubicBezTo>
                    <a:pt x="206" y="76"/>
                    <a:pt x="206" y="76"/>
                    <a:pt x="206" y="76"/>
                  </a:cubicBezTo>
                  <a:cubicBezTo>
                    <a:pt x="205" y="77"/>
                    <a:pt x="205" y="77"/>
                    <a:pt x="205" y="77"/>
                  </a:cubicBezTo>
                  <a:cubicBezTo>
                    <a:pt x="205" y="78"/>
                    <a:pt x="205" y="78"/>
                    <a:pt x="205" y="78"/>
                  </a:cubicBezTo>
                  <a:cubicBezTo>
                    <a:pt x="205" y="78"/>
                    <a:pt x="205" y="78"/>
                    <a:pt x="205" y="78"/>
                  </a:cubicBezTo>
                  <a:cubicBezTo>
                    <a:pt x="205" y="77"/>
                    <a:pt x="205" y="77"/>
                    <a:pt x="205" y="77"/>
                  </a:cubicBezTo>
                  <a:cubicBezTo>
                    <a:pt x="205" y="76"/>
                    <a:pt x="205" y="76"/>
                    <a:pt x="205" y="76"/>
                  </a:cubicBezTo>
                  <a:cubicBezTo>
                    <a:pt x="206" y="76"/>
                    <a:pt x="206" y="76"/>
                    <a:pt x="206" y="76"/>
                  </a:cubicBezTo>
                  <a:cubicBezTo>
                    <a:pt x="206" y="75"/>
                    <a:pt x="206" y="75"/>
                    <a:pt x="206" y="75"/>
                  </a:cubicBezTo>
                  <a:cubicBezTo>
                    <a:pt x="206" y="74"/>
                    <a:pt x="206" y="74"/>
                    <a:pt x="206" y="74"/>
                  </a:cubicBezTo>
                  <a:cubicBezTo>
                    <a:pt x="206" y="74"/>
                    <a:pt x="206" y="74"/>
                    <a:pt x="206" y="74"/>
                  </a:cubicBezTo>
                  <a:cubicBezTo>
                    <a:pt x="207" y="74"/>
                    <a:pt x="207" y="74"/>
                    <a:pt x="207" y="74"/>
                  </a:cubicBezTo>
                  <a:cubicBezTo>
                    <a:pt x="206" y="74"/>
                    <a:pt x="206" y="74"/>
                    <a:pt x="206" y="74"/>
                  </a:cubicBezTo>
                  <a:cubicBezTo>
                    <a:pt x="205" y="73"/>
                    <a:pt x="205" y="73"/>
                    <a:pt x="205" y="73"/>
                  </a:cubicBezTo>
                  <a:cubicBezTo>
                    <a:pt x="206" y="73"/>
                    <a:pt x="206" y="73"/>
                    <a:pt x="206" y="73"/>
                  </a:cubicBezTo>
                  <a:cubicBezTo>
                    <a:pt x="206" y="73"/>
                    <a:pt x="206" y="73"/>
                    <a:pt x="206" y="73"/>
                  </a:cubicBezTo>
                  <a:cubicBezTo>
                    <a:pt x="205" y="73"/>
                    <a:pt x="205" y="73"/>
                    <a:pt x="205" y="73"/>
                  </a:cubicBezTo>
                  <a:cubicBezTo>
                    <a:pt x="205" y="72"/>
                    <a:pt x="205" y="72"/>
                    <a:pt x="205" y="72"/>
                  </a:cubicBezTo>
                  <a:cubicBezTo>
                    <a:pt x="205" y="73"/>
                    <a:pt x="205" y="73"/>
                    <a:pt x="205" y="73"/>
                  </a:cubicBezTo>
                  <a:cubicBezTo>
                    <a:pt x="204" y="72"/>
                    <a:pt x="204" y="72"/>
                    <a:pt x="204" y="72"/>
                  </a:cubicBezTo>
                  <a:cubicBezTo>
                    <a:pt x="204" y="71"/>
                    <a:pt x="204" y="71"/>
                    <a:pt x="204" y="71"/>
                  </a:cubicBezTo>
                  <a:cubicBezTo>
                    <a:pt x="205" y="70"/>
                    <a:pt x="205" y="70"/>
                    <a:pt x="205" y="70"/>
                  </a:cubicBezTo>
                  <a:cubicBezTo>
                    <a:pt x="205" y="69"/>
                    <a:pt x="205" y="69"/>
                    <a:pt x="205" y="69"/>
                  </a:cubicBezTo>
                  <a:cubicBezTo>
                    <a:pt x="204" y="68"/>
                    <a:pt x="204" y="68"/>
                    <a:pt x="204" y="68"/>
                  </a:cubicBezTo>
                  <a:cubicBezTo>
                    <a:pt x="205" y="67"/>
                    <a:pt x="205" y="67"/>
                    <a:pt x="205" y="67"/>
                  </a:cubicBezTo>
                  <a:cubicBezTo>
                    <a:pt x="205" y="67"/>
                    <a:pt x="205" y="67"/>
                    <a:pt x="205" y="67"/>
                  </a:cubicBezTo>
                  <a:cubicBezTo>
                    <a:pt x="205" y="67"/>
                    <a:pt x="205" y="67"/>
                    <a:pt x="205" y="67"/>
                  </a:cubicBezTo>
                  <a:cubicBezTo>
                    <a:pt x="205" y="66"/>
                    <a:pt x="205" y="66"/>
                    <a:pt x="205" y="66"/>
                  </a:cubicBezTo>
                  <a:cubicBezTo>
                    <a:pt x="205" y="66"/>
                    <a:pt x="205" y="66"/>
                    <a:pt x="205" y="66"/>
                  </a:cubicBezTo>
                  <a:cubicBezTo>
                    <a:pt x="205" y="66"/>
                    <a:pt x="205" y="66"/>
                    <a:pt x="205" y="66"/>
                  </a:cubicBezTo>
                  <a:cubicBezTo>
                    <a:pt x="205" y="67"/>
                    <a:pt x="205" y="67"/>
                    <a:pt x="205" y="67"/>
                  </a:cubicBezTo>
                  <a:cubicBezTo>
                    <a:pt x="204" y="67"/>
                    <a:pt x="204" y="67"/>
                    <a:pt x="204" y="67"/>
                  </a:cubicBezTo>
                  <a:cubicBezTo>
                    <a:pt x="203" y="68"/>
                    <a:pt x="203" y="68"/>
                    <a:pt x="203" y="68"/>
                  </a:cubicBezTo>
                  <a:cubicBezTo>
                    <a:pt x="203" y="68"/>
                    <a:pt x="203" y="68"/>
                    <a:pt x="203" y="68"/>
                  </a:cubicBezTo>
                  <a:cubicBezTo>
                    <a:pt x="204" y="68"/>
                    <a:pt x="204" y="68"/>
                    <a:pt x="204" y="68"/>
                  </a:cubicBezTo>
                  <a:cubicBezTo>
                    <a:pt x="203" y="69"/>
                    <a:pt x="203" y="69"/>
                    <a:pt x="203" y="69"/>
                  </a:cubicBezTo>
                  <a:cubicBezTo>
                    <a:pt x="203" y="70"/>
                    <a:pt x="203" y="70"/>
                    <a:pt x="203" y="70"/>
                  </a:cubicBezTo>
                  <a:cubicBezTo>
                    <a:pt x="203" y="70"/>
                    <a:pt x="203" y="70"/>
                    <a:pt x="203" y="70"/>
                  </a:cubicBezTo>
                  <a:cubicBezTo>
                    <a:pt x="203" y="71"/>
                    <a:pt x="203" y="71"/>
                    <a:pt x="203" y="71"/>
                  </a:cubicBezTo>
                  <a:cubicBezTo>
                    <a:pt x="203" y="72"/>
                    <a:pt x="203" y="72"/>
                    <a:pt x="203" y="72"/>
                  </a:cubicBezTo>
                  <a:cubicBezTo>
                    <a:pt x="203" y="73"/>
                    <a:pt x="203" y="73"/>
                    <a:pt x="203" y="73"/>
                  </a:cubicBezTo>
                  <a:cubicBezTo>
                    <a:pt x="203" y="73"/>
                    <a:pt x="203" y="73"/>
                    <a:pt x="203" y="73"/>
                  </a:cubicBezTo>
                  <a:cubicBezTo>
                    <a:pt x="202" y="72"/>
                    <a:pt x="202" y="72"/>
                    <a:pt x="202" y="72"/>
                  </a:cubicBezTo>
                  <a:cubicBezTo>
                    <a:pt x="201" y="72"/>
                    <a:pt x="201" y="72"/>
                    <a:pt x="201" y="72"/>
                  </a:cubicBezTo>
                  <a:cubicBezTo>
                    <a:pt x="201" y="71"/>
                    <a:pt x="201" y="71"/>
                    <a:pt x="201" y="71"/>
                  </a:cubicBezTo>
                  <a:cubicBezTo>
                    <a:pt x="200" y="71"/>
                    <a:pt x="200" y="71"/>
                    <a:pt x="200" y="71"/>
                  </a:cubicBezTo>
                  <a:cubicBezTo>
                    <a:pt x="200" y="71"/>
                    <a:pt x="200" y="71"/>
                    <a:pt x="200" y="71"/>
                  </a:cubicBezTo>
                  <a:cubicBezTo>
                    <a:pt x="200" y="70"/>
                    <a:pt x="200" y="70"/>
                    <a:pt x="200" y="70"/>
                  </a:cubicBezTo>
                  <a:cubicBezTo>
                    <a:pt x="200" y="70"/>
                    <a:pt x="200" y="70"/>
                    <a:pt x="200" y="70"/>
                  </a:cubicBezTo>
                  <a:cubicBezTo>
                    <a:pt x="200" y="71"/>
                    <a:pt x="200" y="71"/>
                    <a:pt x="200" y="71"/>
                  </a:cubicBezTo>
                  <a:cubicBezTo>
                    <a:pt x="200" y="71"/>
                    <a:pt x="200" y="71"/>
                    <a:pt x="200" y="71"/>
                  </a:cubicBezTo>
                  <a:cubicBezTo>
                    <a:pt x="201" y="72"/>
                    <a:pt x="201" y="72"/>
                    <a:pt x="201" y="72"/>
                  </a:cubicBezTo>
                  <a:cubicBezTo>
                    <a:pt x="202" y="73"/>
                    <a:pt x="202" y="73"/>
                    <a:pt x="202" y="73"/>
                  </a:cubicBezTo>
                  <a:cubicBezTo>
                    <a:pt x="203" y="74"/>
                    <a:pt x="203" y="74"/>
                    <a:pt x="203" y="74"/>
                  </a:cubicBezTo>
                  <a:cubicBezTo>
                    <a:pt x="203" y="74"/>
                    <a:pt x="203" y="74"/>
                    <a:pt x="203" y="74"/>
                  </a:cubicBezTo>
                  <a:cubicBezTo>
                    <a:pt x="204" y="75"/>
                    <a:pt x="204" y="75"/>
                    <a:pt x="204" y="75"/>
                  </a:cubicBezTo>
                  <a:cubicBezTo>
                    <a:pt x="203" y="76"/>
                    <a:pt x="203" y="76"/>
                    <a:pt x="203" y="76"/>
                  </a:cubicBezTo>
                  <a:cubicBezTo>
                    <a:pt x="203" y="75"/>
                    <a:pt x="203" y="75"/>
                    <a:pt x="203" y="75"/>
                  </a:cubicBezTo>
                  <a:cubicBezTo>
                    <a:pt x="202" y="75"/>
                    <a:pt x="202" y="75"/>
                    <a:pt x="202" y="75"/>
                  </a:cubicBezTo>
                  <a:cubicBezTo>
                    <a:pt x="202" y="75"/>
                    <a:pt x="202" y="75"/>
                    <a:pt x="202" y="75"/>
                  </a:cubicBezTo>
                  <a:cubicBezTo>
                    <a:pt x="202" y="76"/>
                    <a:pt x="202" y="76"/>
                    <a:pt x="202" y="76"/>
                  </a:cubicBezTo>
                  <a:cubicBezTo>
                    <a:pt x="203" y="76"/>
                    <a:pt x="203" y="76"/>
                    <a:pt x="203" y="76"/>
                  </a:cubicBezTo>
                  <a:cubicBezTo>
                    <a:pt x="204" y="77"/>
                    <a:pt x="204" y="77"/>
                    <a:pt x="204" y="77"/>
                  </a:cubicBezTo>
                  <a:cubicBezTo>
                    <a:pt x="203" y="77"/>
                    <a:pt x="203" y="77"/>
                    <a:pt x="203" y="77"/>
                  </a:cubicBezTo>
                  <a:cubicBezTo>
                    <a:pt x="203" y="77"/>
                    <a:pt x="203" y="77"/>
                    <a:pt x="203" y="77"/>
                  </a:cubicBezTo>
                  <a:cubicBezTo>
                    <a:pt x="202" y="77"/>
                    <a:pt x="202" y="77"/>
                    <a:pt x="202" y="77"/>
                  </a:cubicBezTo>
                  <a:cubicBezTo>
                    <a:pt x="203" y="78"/>
                    <a:pt x="203" y="78"/>
                    <a:pt x="203" y="78"/>
                  </a:cubicBezTo>
                  <a:cubicBezTo>
                    <a:pt x="203" y="79"/>
                    <a:pt x="203" y="79"/>
                    <a:pt x="203" y="79"/>
                  </a:cubicBezTo>
                  <a:cubicBezTo>
                    <a:pt x="203" y="78"/>
                    <a:pt x="203" y="78"/>
                    <a:pt x="203" y="78"/>
                  </a:cubicBezTo>
                  <a:cubicBezTo>
                    <a:pt x="202" y="78"/>
                    <a:pt x="202" y="78"/>
                    <a:pt x="202" y="78"/>
                  </a:cubicBezTo>
                  <a:cubicBezTo>
                    <a:pt x="201" y="78"/>
                    <a:pt x="201" y="78"/>
                    <a:pt x="201" y="78"/>
                  </a:cubicBezTo>
                  <a:cubicBezTo>
                    <a:pt x="200" y="77"/>
                    <a:pt x="200" y="77"/>
                    <a:pt x="200" y="77"/>
                  </a:cubicBezTo>
                  <a:cubicBezTo>
                    <a:pt x="201" y="78"/>
                    <a:pt x="201" y="78"/>
                    <a:pt x="201" y="78"/>
                  </a:cubicBezTo>
                  <a:cubicBezTo>
                    <a:pt x="202" y="78"/>
                    <a:pt x="202" y="78"/>
                    <a:pt x="202" y="78"/>
                  </a:cubicBezTo>
                  <a:cubicBezTo>
                    <a:pt x="202" y="78"/>
                    <a:pt x="202" y="78"/>
                    <a:pt x="202" y="78"/>
                  </a:cubicBezTo>
                  <a:cubicBezTo>
                    <a:pt x="202" y="79"/>
                    <a:pt x="202" y="79"/>
                    <a:pt x="202" y="79"/>
                  </a:cubicBezTo>
                  <a:cubicBezTo>
                    <a:pt x="203" y="79"/>
                    <a:pt x="203" y="79"/>
                    <a:pt x="203" y="79"/>
                  </a:cubicBezTo>
                  <a:cubicBezTo>
                    <a:pt x="204" y="79"/>
                    <a:pt x="204" y="79"/>
                    <a:pt x="204" y="79"/>
                  </a:cubicBezTo>
                  <a:cubicBezTo>
                    <a:pt x="204" y="79"/>
                    <a:pt x="204" y="79"/>
                    <a:pt x="204" y="79"/>
                  </a:cubicBezTo>
                  <a:cubicBezTo>
                    <a:pt x="205" y="80"/>
                    <a:pt x="205" y="80"/>
                    <a:pt x="205" y="80"/>
                  </a:cubicBezTo>
                  <a:cubicBezTo>
                    <a:pt x="204" y="81"/>
                    <a:pt x="204" y="81"/>
                    <a:pt x="204" y="81"/>
                  </a:cubicBezTo>
                  <a:cubicBezTo>
                    <a:pt x="204" y="81"/>
                    <a:pt x="204" y="81"/>
                    <a:pt x="204" y="81"/>
                  </a:cubicBezTo>
                  <a:cubicBezTo>
                    <a:pt x="204" y="81"/>
                    <a:pt x="204" y="81"/>
                    <a:pt x="204" y="81"/>
                  </a:cubicBezTo>
                  <a:cubicBezTo>
                    <a:pt x="204" y="81"/>
                    <a:pt x="204" y="81"/>
                    <a:pt x="204" y="81"/>
                  </a:cubicBezTo>
                  <a:cubicBezTo>
                    <a:pt x="204" y="82"/>
                    <a:pt x="204" y="82"/>
                    <a:pt x="204" y="82"/>
                  </a:cubicBezTo>
                  <a:cubicBezTo>
                    <a:pt x="204" y="83"/>
                    <a:pt x="204" y="83"/>
                    <a:pt x="204" y="83"/>
                  </a:cubicBezTo>
                  <a:cubicBezTo>
                    <a:pt x="203" y="83"/>
                    <a:pt x="203" y="83"/>
                    <a:pt x="203" y="83"/>
                  </a:cubicBezTo>
                  <a:cubicBezTo>
                    <a:pt x="203" y="83"/>
                    <a:pt x="203" y="83"/>
                    <a:pt x="203" y="83"/>
                  </a:cubicBezTo>
                  <a:cubicBezTo>
                    <a:pt x="202" y="83"/>
                    <a:pt x="202" y="83"/>
                    <a:pt x="202" y="83"/>
                  </a:cubicBezTo>
                  <a:cubicBezTo>
                    <a:pt x="202" y="84"/>
                    <a:pt x="202" y="84"/>
                    <a:pt x="202" y="84"/>
                  </a:cubicBezTo>
                  <a:cubicBezTo>
                    <a:pt x="201" y="83"/>
                    <a:pt x="201" y="83"/>
                    <a:pt x="201" y="83"/>
                  </a:cubicBezTo>
                  <a:cubicBezTo>
                    <a:pt x="201" y="83"/>
                    <a:pt x="201" y="83"/>
                    <a:pt x="201" y="83"/>
                  </a:cubicBezTo>
                  <a:cubicBezTo>
                    <a:pt x="200" y="83"/>
                    <a:pt x="200" y="83"/>
                    <a:pt x="200" y="83"/>
                  </a:cubicBezTo>
                  <a:cubicBezTo>
                    <a:pt x="200" y="84"/>
                    <a:pt x="200" y="84"/>
                    <a:pt x="200" y="84"/>
                  </a:cubicBezTo>
                  <a:cubicBezTo>
                    <a:pt x="200" y="84"/>
                    <a:pt x="200" y="84"/>
                    <a:pt x="200" y="84"/>
                  </a:cubicBezTo>
                  <a:cubicBezTo>
                    <a:pt x="201" y="84"/>
                    <a:pt x="201" y="84"/>
                    <a:pt x="201" y="84"/>
                  </a:cubicBezTo>
                  <a:cubicBezTo>
                    <a:pt x="203" y="84"/>
                    <a:pt x="203" y="84"/>
                    <a:pt x="203" y="84"/>
                  </a:cubicBezTo>
                  <a:cubicBezTo>
                    <a:pt x="203" y="84"/>
                    <a:pt x="203" y="84"/>
                    <a:pt x="203" y="84"/>
                  </a:cubicBezTo>
                  <a:cubicBezTo>
                    <a:pt x="203" y="85"/>
                    <a:pt x="203" y="85"/>
                    <a:pt x="203" y="85"/>
                  </a:cubicBezTo>
                  <a:cubicBezTo>
                    <a:pt x="204" y="85"/>
                    <a:pt x="204" y="85"/>
                    <a:pt x="204" y="85"/>
                  </a:cubicBezTo>
                  <a:cubicBezTo>
                    <a:pt x="204" y="85"/>
                    <a:pt x="204" y="85"/>
                    <a:pt x="204" y="85"/>
                  </a:cubicBezTo>
                  <a:cubicBezTo>
                    <a:pt x="204" y="84"/>
                    <a:pt x="204" y="84"/>
                    <a:pt x="204" y="84"/>
                  </a:cubicBezTo>
                  <a:cubicBezTo>
                    <a:pt x="204" y="84"/>
                    <a:pt x="204" y="84"/>
                    <a:pt x="204" y="84"/>
                  </a:cubicBezTo>
                  <a:cubicBezTo>
                    <a:pt x="205" y="85"/>
                    <a:pt x="205" y="85"/>
                    <a:pt x="205" y="85"/>
                  </a:cubicBezTo>
                  <a:cubicBezTo>
                    <a:pt x="204" y="86"/>
                    <a:pt x="204" y="86"/>
                    <a:pt x="204" y="86"/>
                  </a:cubicBezTo>
                  <a:cubicBezTo>
                    <a:pt x="204" y="86"/>
                    <a:pt x="204" y="86"/>
                    <a:pt x="204" y="86"/>
                  </a:cubicBezTo>
                  <a:cubicBezTo>
                    <a:pt x="203" y="86"/>
                    <a:pt x="203" y="86"/>
                    <a:pt x="203" y="86"/>
                  </a:cubicBezTo>
                  <a:cubicBezTo>
                    <a:pt x="203" y="87"/>
                    <a:pt x="203" y="87"/>
                    <a:pt x="203" y="87"/>
                  </a:cubicBezTo>
                  <a:cubicBezTo>
                    <a:pt x="203" y="87"/>
                    <a:pt x="203" y="87"/>
                    <a:pt x="203" y="87"/>
                  </a:cubicBezTo>
                  <a:cubicBezTo>
                    <a:pt x="202" y="87"/>
                    <a:pt x="202" y="87"/>
                    <a:pt x="202" y="87"/>
                  </a:cubicBezTo>
                  <a:cubicBezTo>
                    <a:pt x="201" y="87"/>
                    <a:pt x="201" y="87"/>
                    <a:pt x="201" y="87"/>
                  </a:cubicBezTo>
                  <a:cubicBezTo>
                    <a:pt x="201" y="86"/>
                    <a:pt x="201" y="86"/>
                    <a:pt x="201" y="86"/>
                  </a:cubicBezTo>
                  <a:cubicBezTo>
                    <a:pt x="201" y="87"/>
                    <a:pt x="201" y="87"/>
                    <a:pt x="201" y="87"/>
                  </a:cubicBezTo>
                  <a:cubicBezTo>
                    <a:pt x="200" y="87"/>
                    <a:pt x="200" y="87"/>
                    <a:pt x="200" y="87"/>
                  </a:cubicBezTo>
                  <a:cubicBezTo>
                    <a:pt x="200" y="87"/>
                    <a:pt x="200" y="87"/>
                    <a:pt x="200" y="87"/>
                  </a:cubicBezTo>
                  <a:cubicBezTo>
                    <a:pt x="199" y="87"/>
                    <a:pt x="199" y="87"/>
                    <a:pt x="199" y="87"/>
                  </a:cubicBezTo>
                  <a:cubicBezTo>
                    <a:pt x="200" y="87"/>
                    <a:pt x="200" y="87"/>
                    <a:pt x="200" y="87"/>
                  </a:cubicBezTo>
                  <a:cubicBezTo>
                    <a:pt x="201" y="87"/>
                    <a:pt x="201" y="87"/>
                    <a:pt x="201" y="87"/>
                  </a:cubicBezTo>
                  <a:cubicBezTo>
                    <a:pt x="201" y="88"/>
                    <a:pt x="201" y="88"/>
                    <a:pt x="201" y="88"/>
                  </a:cubicBezTo>
                  <a:cubicBezTo>
                    <a:pt x="200" y="88"/>
                    <a:pt x="200" y="88"/>
                    <a:pt x="200" y="88"/>
                  </a:cubicBezTo>
                  <a:cubicBezTo>
                    <a:pt x="201" y="88"/>
                    <a:pt x="201" y="88"/>
                    <a:pt x="201" y="88"/>
                  </a:cubicBezTo>
                  <a:cubicBezTo>
                    <a:pt x="199" y="89"/>
                    <a:pt x="199" y="89"/>
                    <a:pt x="199" y="89"/>
                  </a:cubicBezTo>
                  <a:cubicBezTo>
                    <a:pt x="199" y="89"/>
                    <a:pt x="199" y="89"/>
                    <a:pt x="199" y="89"/>
                  </a:cubicBezTo>
                  <a:cubicBezTo>
                    <a:pt x="199" y="89"/>
                    <a:pt x="199" y="89"/>
                    <a:pt x="199" y="89"/>
                  </a:cubicBezTo>
                  <a:cubicBezTo>
                    <a:pt x="200" y="89"/>
                    <a:pt x="200" y="89"/>
                    <a:pt x="200" y="89"/>
                  </a:cubicBezTo>
                  <a:cubicBezTo>
                    <a:pt x="201" y="89"/>
                    <a:pt x="201" y="89"/>
                    <a:pt x="201" y="89"/>
                  </a:cubicBezTo>
                  <a:cubicBezTo>
                    <a:pt x="201" y="89"/>
                    <a:pt x="201" y="89"/>
                    <a:pt x="201" y="89"/>
                  </a:cubicBezTo>
                  <a:cubicBezTo>
                    <a:pt x="202" y="89"/>
                    <a:pt x="202" y="89"/>
                    <a:pt x="202" y="89"/>
                  </a:cubicBezTo>
                  <a:cubicBezTo>
                    <a:pt x="201" y="90"/>
                    <a:pt x="201" y="90"/>
                    <a:pt x="201" y="90"/>
                  </a:cubicBezTo>
                  <a:cubicBezTo>
                    <a:pt x="200" y="90"/>
                    <a:pt x="200" y="90"/>
                    <a:pt x="200" y="90"/>
                  </a:cubicBezTo>
                  <a:cubicBezTo>
                    <a:pt x="200" y="90"/>
                    <a:pt x="200" y="90"/>
                    <a:pt x="200" y="90"/>
                  </a:cubicBezTo>
                  <a:cubicBezTo>
                    <a:pt x="200" y="90"/>
                    <a:pt x="200" y="90"/>
                    <a:pt x="200" y="90"/>
                  </a:cubicBezTo>
                  <a:cubicBezTo>
                    <a:pt x="199" y="90"/>
                    <a:pt x="199" y="90"/>
                    <a:pt x="199" y="90"/>
                  </a:cubicBezTo>
                  <a:cubicBezTo>
                    <a:pt x="198" y="90"/>
                    <a:pt x="198" y="90"/>
                    <a:pt x="198" y="90"/>
                  </a:cubicBezTo>
                  <a:cubicBezTo>
                    <a:pt x="196" y="91"/>
                    <a:pt x="196" y="91"/>
                    <a:pt x="196" y="91"/>
                  </a:cubicBezTo>
                  <a:cubicBezTo>
                    <a:pt x="194" y="93"/>
                    <a:pt x="194" y="93"/>
                    <a:pt x="194" y="93"/>
                  </a:cubicBezTo>
                  <a:cubicBezTo>
                    <a:pt x="193" y="94"/>
                    <a:pt x="193" y="94"/>
                    <a:pt x="193" y="94"/>
                  </a:cubicBezTo>
                  <a:cubicBezTo>
                    <a:pt x="193" y="94"/>
                    <a:pt x="193" y="94"/>
                    <a:pt x="193" y="94"/>
                  </a:cubicBezTo>
                  <a:cubicBezTo>
                    <a:pt x="192" y="94"/>
                    <a:pt x="192" y="94"/>
                    <a:pt x="192" y="94"/>
                  </a:cubicBezTo>
                  <a:cubicBezTo>
                    <a:pt x="191" y="94"/>
                    <a:pt x="191" y="94"/>
                    <a:pt x="191" y="94"/>
                  </a:cubicBezTo>
                  <a:cubicBezTo>
                    <a:pt x="190" y="95"/>
                    <a:pt x="190" y="95"/>
                    <a:pt x="190" y="95"/>
                  </a:cubicBezTo>
                  <a:cubicBezTo>
                    <a:pt x="188" y="97"/>
                    <a:pt x="188" y="97"/>
                    <a:pt x="188" y="97"/>
                  </a:cubicBezTo>
                  <a:cubicBezTo>
                    <a:pt x="188" y="97"/>
                    <a:pt x="188" y="97"/>
                    <a:pt x="188" y="97"/>
                  </a:cubicBezTo>
                  <a:cubicBezTo>
                    <a:pt x="188" y="98"/>
                    <a:pt x="188" y="98"/>
                    <a:pt x="188" y="98"/>
                  </a:cubicBezTo>
                  <a:cubicBezTo>
                    <a:pt x="187" y="98"/>
                    <a:pt x="187" y="98"/>
                    <a:pt x="187" y="98"/>
                  </a:cubicBezTo>
                  <a:cubicBezTo>
                    <a:pt x="187" y="98"/>
                    <a:pt x="187" y="98"/>
                    <a:pt x="187" y="98"/>
                  </a:cubicBezTo>
                  <a:cubicBezTo>
                    <a:pt x="186" y="99"/>
                    <a:pt x="186" y="99"/>
                    <a:pt x="186" y="99"/>
                  </a:cubicBezTo>
                  <a:cubicBezTo>
                    <a:pt x="186" y="99"/>
                    <a:pt x="186" y="99"/>
                    <a:pt x="186" y="99"/>
                  </a:cubicBezTo>
                  <a:cubicBezTo>
                    <a:pt x="186" y="99"/>
                    <a:pt x="186" y="99"/>
                    <a:pt x="186" y="99"/>
                  </a:cubicBezTo>
                  <a:cubicBezTo>
                    <a:pt x="185" y="99"/>
                    <a:pt x="185" y="99"/>
                    <a:pt x="185" y="99"/>
                  </a:cubicBezTo>
                  <a:cubicBezTo>
                    <a:pt x="184" y="99"/>
                    <a:pt x="184" y="99"/>
                    <a:pt x="184" y="99"/>
                  </a:cubicBezTo>
                  <a:cubicBezTo>
                    <a:pt x="184" y="100"/>
                    <a:pt x="184" y="100"/>
                    <a:pt x="184" y="100"/>
                  </a:cubicBezTo>
                  <a:cubicBezTo>
                    <a:pt x="183" y="100"/>
                    <a:pt x="183" y="100"/>
                    <a:pt x="183" y="100"/>
                  </a:cubicBezTo>
                  <a:cubicBezTo>
                    <a:pt x="182" y="100"/>
                    <a:pt x="182" y="100"/>
                    <a:pt x="182" y="100"/>
                  </a:cubicBezTo>
                  <a:cubicBezTo>
                    <a:pt x="181" y="100"/>
                    <a:pt x="181" y="100"/>
                    <a:pt x="181" y="100"/>
                  </a:cubicBezTo>
                  <a:cubicBezTo>
                    <a:pt x="181" y="101"/>
                    <a:pt x="181" y="101"/>
                    <a:pt x="181" y="101"/>
                  </a:cubicBezTo>
                  <a:cubicBezTo>
                    <a:pt x="180" y="101"/>
                    <a:pt x="180" y="101"/>
                    <a:pt x="180" y="101"/>
                  </a:cubicBezTo>
                  <a:cubicBezTo>
                    <a:pt x="180" y="101"/>
                    <a:pt x="180" y="101"/>
                    <a:pt x="180" y="101"/>
                  </a:cubicBezTo>
                  <a:cubicBezTo>
                    <a:pt x="180" y="101"/>
                    <a:pt x="180" y="101"/>
                    <a:pt x="180" y="101"/>
                  </a:cubicBezTo>
                  <a:cubicBezTo>
                    <a:pt x="180" y="102"/>
                    <a:pt x="180" y="102"/>
                    <a:pt x="180" y="102"/>
                  </a:cubicBezTo>
                  <a:cubicBezTo>
                    <a:pt x="180" y="102"/>
                    <a:pt x="180" y="102"/>
                    <a:pt x="180" y="102"/>
                  </a:cubicBezTo>
                  <a:cubicBezTo>
                    <a:pt x="179" y="103"/>
                    <a:pt x="179" y="103"/>
                    <a:pt x="179" y="103"/>
                  </a:cubicBezTo>
                  <a:cubicBezTo>
                    <a:pt x="179" y="103"/>
                    <a:pt x="179" y="103"/>
                    <a:pt x="179" y="103"/>
                  </a:cubicBezTo>
                  <a:cubicBezTo>
                    <a:pt x="178" y="103"/>
                    <a:pt x="178" y="103"/>
                    <a:pt x="178" y="103"/>
                  </a:cubicBezTo>
                  <a:cubicBezTo>
                    <a:pt x="177" y="104"/>
                    <a:pt x="177" y="104"/>
                    <a:pt x="177" y="104"/>
                  </a:cubicBezTo>
                  <a:cubicBezTo>
                    <a:pt x="177" y="105"/>
                    <a:pt x="177" y="105"/>
                    <a:pt x="177" y="105"/>
                  </a:cubicBezTo>
                  <a:cubicBezTo>
                    <a:pt x="177" y="107"/>
                    <a:pt x="177" y="107"/>
                    <a:pt x="177" y="107"/>
                  </a:cubicBezTo>
                  <a:cubicBezTo>
                    <a:pt x="176" y="109"/>
                    <a:pt x="176" y="109"/>
                    <a:pt x="176" y="109"/>
                  </a:cubicBezTo>
                  <a:cubicBezTo>
                    <a:pt x="177" y="110"/>
                    <a:pt x="177" y="110"/>
                    <a:pt x="177" y="110"/>
                  </a:cubicBezTo>
                  <a:cubicBezTo>
                    <a:pt x="176" y="112"/>
                    <a:pt x="176" y="112"/>
                    <a:pt x="176" y="112"/>
                  </a:cubicBezTo>
                  <a:cubicBezTo>
                    <a:pt x="177" y="113"/>
                    <a:pt x="177" y="113"/>
                    <a:pt x="177" y="113"/>
                  </a:cubicBezTo>
                  <a:cubicBezTo>
                    <a:pt x="177" y="115"/>
                    <a:pt x="177" y="115"/>
                    <a:pt x="177" y="115"/>
                  </a:cubicBezTo>
                  <a:cubicBezTo>
                    <a:pt x="177" y="116"/>
                    <a:pt x="177" y="116"/>
                    <a:pt x="177" y="116"/>
                  </a:cubicBezTo>
                  <a:cubicBezTo>
                    <a:pt x="178" y="118"/>
                    <a:pt x="178" y="118"/>
                    <a:pt x="178" y="118"/>
                  </a:cubicBezTo>
                  <a:cubicBezTo>
                    <a:pt x="178" y="118"/>
                    <a:pt x="178" y="118"/>
                    <a:pt x="178" y="118"/>
                  </a:cubicBezTo>
                  <a:cubicBezTo>
                    <a:pt x="179" y="119"/>
                    <a:pt x="179" y="119"/>
                    <a:pt x="179" y="119"/>
                  </a:cubicBezTo>
                  <a:cubicBezTo>
                    <a:pt x="178" y="120"/>
                    <a:pt x="178" y="120"/>
                    <a:pt x="178" y="120"/>
                  </a:cubicBezTo>
                  <a:cubicBezTo>
                    <a:pt x="178" y="121"/>
                    <a:pt x="178" y="121"/>
                    <a:pt x="178" y="121"/>
                  </a:cubicBezTo>
                  <a:cubicBezTo>
                    <a:pt x="179" y="122"/>
                    <a:pt x="179" y="122"/>
                    <a:pt x="179" y="122"/>
                  </a:cubicBezTo>
                  <a:cubicBezTo>
                    <a:pt x="179" y="124"/>
                    <a:pt x="179" y="124"/>
                    <a:pt x="179" y="124"/>
                  </a:cubicBezTo>
                  <a:cubicBezTo>
                    <a:pt x="180" y="125"/>
                    <a:pt x="180" y="125"/>
                    <a:pt x="180" y="125"/>
                  </a:cubicBezTo>
                  <a:cubicBezTo>
                    <a:pt x="180" y="126"/>
                    <a:pt x="180" y="126"/>
                    <a:pt x="180" y="126"/>
                  </a:cubicBezTo>
                  <a:cubicBezTo>
                    <a:pt x="180" y="126"/>
                    <a:pt x="180" y="126"/>
                    <a:pt x="180" y="126"/>
                  </a:cubicBezTo>
                  <a:cubicBezTo>
                    <a:pt x="180" y="127"/>
                    <a:pt x="180" y="127"/>
                    <a:pt x="180" y="127"/>
                  </a:cubicBezTo>
                  <a:cubicBezTo>
                    <a:pt x="180" y="128"/>
                    <a:pt x="180" y="128"/>
                    <a:pt x="180" y="128"/>
                  </a:cubicBezTo>
                  <a:cubicBezTo>
                    <a:pt x="180" y="128"/>
                    <a:pt x="180" y="128"/>
                    <a:pt x="180" y="128"/>
                  </a:cubicBezTo>
                  <a:cubicBezTo>
                    <a:pt x="180" y="129"/>
                    <a:pt x="180" y="129"/>
                    <a:pt x="180" y="129"/>
                  </a:cubicBezTo>
                  <a:cubicBezTo>
                    <a:pt x="179" y="131"/>
                    <a:pt x="179" y="131"/>
                    <a:pt x="179" y="131"/>
                  </a:cubicBezTo>
                  <a:cubicBezTo>
                    <a:pt x="178" y="132"/>
                    <a:pt x="178" y="132"/>
                    <a:pt x="178" y="132"/>
                  </a:cubicBezTo>
                  <a:cubicBezTo>
                    <a:pt x="178" y="132"/>
                    <a:pt x="178" y="132"/>
                    <a:pt x="178" y="132"/>
                  </a:cubicBezTo>
                  <a:cubicBezTo>
                    <a:pt x="178" y="133"/>
                    <a:pt x="178" y="133"/>
                    <a:pt x="178" y="133"/>
                  </a:cubicBezTo>
                  <a:cubicBezTo>
                    <a:pt x="177" y="133"/>
                    <a:pt x="177" y="133"/>
                    <a:pt x="177" y="133"/>
                  </a:cubicBezTo>
                  <a:cubicBezTo>
                    <a:pt x="176" y="134"/>
                    <a:pt x="176" y="134"/>
                    <a:pt x="176" y="134"/>
                  </a:cubicBezTo>
                  <a:cubicBezTo>
                    <a:pt x="175" y="134"/>
                    <a:pt x="175" y="134"/>
                    <a:pt x="175" y="134"/>
                  </a:cubicBezTo>
                  <a:cubicBezTo>
                    <a:pt x="175" y="133"/>
                    <a:pt x="175" y="133"/>
                    <a:pt x="175" y="133"/>
                  </a:cubicBezTo>
                  <a:cubicBezTo>
                    <a:pt x="174" y="133"/>
                    <a:pt x="174" y="133"/>
                    <a:pt x="174" y="133"/>
                  </a:cubicBezTo>
                  <a:cubicBezTo>
                    <a:pt x="175" y="133"/>
                    <a:pt x="175" y="133"/>
                    <a:pt x="175" y="133"/>
                  </a:cubicBezTo>
                  <a:cubicBezTo>
                    <a:pt x="173" y="132"/>
                    <a:pt x="173" y="132"/>
                    <a:pt x="173" y="132"/>
                  </a:cubicBezTo>
                  <a:cubicBezTo>
                    <a:pt x="174" y="131"/>
                    <a:pt x="174" y="131"/>
                    <a:pt x="174" y="131"/>
                  </a:cubicBezTo>
                  <a:cubicBezTo>
                    <a:pt x="173" y="131"/>
                    <a:pt x="173" y="131"/>
                    <a:pt x="173" y="131"/>
                  </a:cubicBezTo>
                  <a:cubicBezTo>
                    <a:pt x="173" y="131"/>
                    <a:pt x="173" y="131"/>
                    <a:pt x="173" y="131"/>
                  </a:cubicBezTo>
                  <a:cubicBezTo>
                    <a:pt x="172" y="130"/>
                    <a:pt x="172" y="130"/>
                    <a:pt x="172" y="130"/>
                  </a:cubicBezTo>
                  <a:cubicBezTo>
                    <a:pt x="172" y="129"/>
                    <a:pt x="172" y="129"/>
                    <a:pt x="172" y="129"/>
                  </a:cubicBezTo>
                  <a:cubicBezTo>
                    <a:pt x="172" y="128"/>
                    <a:pt x="172" y="128"/>
                    <a:pt x="172" y="128"/>
                  </a:cubicBezTo>
                  <a:cubicBezTo>
                    <a:pt x="171" y="128"/>
                    <a:pt x="171" y="128"/>
                    <a:pt x="171" y="128"/>
                  </a:cubicBezTo>
                  <a:cubicBezTo>
                    <a:pt x="171" y="127"/>
                    <a:pt x="171" y="127"/>
                    <a:pt x="171" y="127"/>
                  </a:cubicBezTo>
                  <a:cubicBezTo>
                    <a:pt x="171" y="127"/>
                    <a:pt x="171" y="127"/>
                    <a:pt x="171" y="127"/>
                  </a:cubicBezTo>
                  <a:cubicBezTo>
                    <a:pt x="171" y="126"/>
                    <a:pt x="171" y="126"/>
                    <a:pt x="171" y="126"/>
                  </a:cubicBezTo>
                  <a:cubicBezTo>
                    <a:pt x="172" y="126"/>
                    <a:pt x="172" y="126"/>
                    <a:pt x="172" y="126"/>
                  </a:cubicBezTo>
                  <a:cubicBezTo>
                    <a:pt x="171" y="126"/>
                    <a:pt x="171" y="126"/>
                    <a:pt x="171" y="126"/>
                  </a:cubicBezTo>
                  <a:cubicBezTo>
                    <a:pt x="171" y="126"/>
                    <a:pt x="171" y="126"/>
                    <a:pt x="171" y="126"/>
                  </a:cubicBezTo>
                  <a:cubicBezTo>
                    <a:pt x="171" y="126"/>
                    <a:pt x="171" y="126"/>
                    <a:pt x="171" y="126"/>
                  </a:cubicBezTo>
                  <a:cubicBezTo>
                    <a:pt x="171" y="126"/>
                    <a:pt x="171" y="126"/>
                    <a:pt x="171" y="126"/>
                  </a:cubicBezTo>
                  <a:cubicBezTo>
                    <a:pt x="170" y="126"/>
                    <a:pt x="170" y="126"/>
                    <a:pt x="170" y="126"/>
                  </a:cubicBezTo>
                  <a:cubicBezTo>
                    <a:pt x="170" y="126"/>
                    <a:pt x="170" y="126"/>
                    <a:pt x="170" y="126"/>
                  </a:cubicBezTo>
                  <a:cubicBezTo>
                    <a:pt x="170" y="125"/>
                    <a:pt x="170" y="125"/>
                    <a:pt x="170" y="125"/>
                  </a:cubicBezTo>
                  <a:cubicBezTo>
                    <a:pt x="169" y="125"/>
                    <a:pt x="169" y="125"/>
                    <a:pt x="169" y="125"/>
                  </a:cubicBezTo>
                  <a:cubicBezTo>
                    <a:pt x="169" y="124"/>
                    <a:pt x="169" y="124"/>
                    <a:pt x="169" y="124"/>
                  </a:cubicBezTo>
                  <a:cubicBezTo>
                    <a:pt x="169" y="123"/>
                    <a:pt x="169" y="123"/>
                    <a:pt x="169" y="123"/>
                  </a:cubicBezTo>
                  <a:cubicBezTo>
                    <a:pt x="170" y="122"/>
                    <a:pt x="170" y="122"/>
                    <a:pt x="170" y="122"/>
                  </a:cubicBezTo>
                  <a:cubicBezTo>
                    <a:pt x="170" y="121"/>
                    <a:pt x="170" y="121"/>
                    <a:pt x="170" y="121"/>
                  </a:cubicBezTo>
                  <a:cubicBezTo>
                    <a:pt x="169" y="121"/>
                    <a:pt x="169" y="121"/>
                    <a:pt x="169" y="121"/>
                  </a:cubicBezTo>
                  <a:cubicBezTo>
                    <a:pt x="169" y="121"/>
                    <a:pt x="169" y="121"/>
                    <a:pt x="169" y="121"/>
                  </a:cubicBezTo>
                  <a:cubicBezTo>
                    <a:pt x="169" y="122"/>
                    <a:pt x="169" y="122"/>
                    <a:pt x="169" y="122"/>
                  </a:cubicBezTo>
                  <a:cubicBezTo>
                    <a:pt x="169" y="122"/>
                    <a:pt x="169" y="122"/>
                    <a:pt x="169" y="122"/>
                  </a:cubicBezTo>
                  <a:cubicBezTo>
                    <a:pt x="169" y="122"/>
                    <a:pt x="169" y="122"/>
                    <a:pt x="169" y="122"/>
                  </a:cubicBezTo>
                  <a:cubicBezTo>
                    <a:pt x="168" y="122"/>
                    <a:pt x="168" y="122"/>
                    <a:pt x="168" y="122"/>
                  </a:cubicBezTo>
                  <a:cubicBezTo>
                    <a:pt x="168" y="121"/>
                    <a:pt x="168" y="121"/>
                    <a:pt x="168" y="121"/>
                  </a:cubicBezTo>
                  <a:cubicBezTo>
                    <a:pt x="169" y="120"/>
                    <a:pt x="169" y="120"/>
                    <a:pt x="169" y="120"/>
                  </a:cubicBezTo>
                  <a:cubicBezTo>
                    <a:pt x="169" y="118"/>
                    <a:pt x="169" y="118"/>
                    <a:pt x="169" y="118"/>
                  </a:cubicBezTo>
                  <a:cubicBezTo>
                    <a:pt x="170" y="117"/>
                    <a:pt x="170" y="117"/>
                    <a:pt x="170" y="117"/>
                  </a:cubicBezTo>
                  <a:cubicBezTo>
                    <a:pt x="169" y="116"/>
                    <a:pt x="169" y="116"/>
                    <a:pt x="169" y="116"/>
                  </a:cubicBezTo>
                  <a:cubicBezTo>
                    <a:pt x="168" y="116"/>
                    <a:pt x="168" y="116"/>
                    <a:pt x="168" y="116"/>
                  </a:cubicBezTo>
                  <a:cubicBezTo>
                    <a:pt x="168" y="115"/>
                    <a:pt x="168" y="115"/>
                    <a:pt x="168" y="115"/>
                  </a:cubicBezTo>
                  <a:cubicBezTo>
                    <a:pt x="168" y="115"/>
                    <a:pt x="168" y="115"/>
                    <a:pt x="168" y="115"/>
                  </a:cubicBezTo>
                  <a:cubicBezTo>
                    <a:pt x="168" y="115"/>
                    <a:pt x="168" y="115"/>
                    <a:pt x="168" y="115"/>
                  </a:cubicBezTo>
                  <a:cubicBezTo>
                    <a:pt x="167" y="114"/>
                    <a:pt x="167" y="114"/>
                    <a:pt x="167" y="114"/>
                  </a:cubicBezTo>
                  <a:cubicBezTo>
                    <a:pt x="167" y="114"/>
                    <a:pt x="167" y="114"/>
                    <a:pt x="167" y="114"/>
                  </a:cubicBezTo>
                  <a:cubicBezTo>
                    <a:pt x="167" y="113"/>
                    <a:pt x="167" y="113"/>
                    <a:pt x="167" y="113"/>
                  </a:cubicBezTo>
                  <a:cubicBezTo>
                    <a:pt x="166" y="113"/>
                    <a:pt x="166" y="113"/>
                    <a:pt x="166" y="113"/>
                  </a:cubicBezTo>
                  <a:cubicBezTo>
                    <a:pt x="166" y="112"/>
                    <a:pt x="166" y="112"/>
                    <a:pt x="166" y="112"/>
                  </a:cubicBezTo>
                  <a:cubicBezTo>
                    <a:pt x="165" y="111"/>
                    <a:pt x="165" y="111"/>
                    <a:pt x="165" y="111"/>
                  </a:cubicBezTo>
                  <a:cubicBezTo>
                    <a:pt x="164" y="111"/>
                    <a:pt x="164" y="111"/>
                    <a:pt x="164" y="111"/>
                  </a:cubicBezTo>
                  <a:cubicBezTo>
                    <a:pt x="163" y="111"/>
                    <a:pt x="163" y="111"/>
                    <a:pt x="163" y="111"/>
                  </a:cubicBezTo>
                  <a:cubicBezTo>
                    <a:pt x="163" y="112"/>
                    <a:pt x="163" y="112"/>
                    <a:pt x="163" y="112"/>
                  </a:cubicBezTo>
                  <a:cubicBezTo>
                    <a:pt x="163" y="112"/>
                    <a:pt x="163" y="112"/>
                    <a:pt x="163" y="112"/>
                  </a:cubicBezTo>
                  <a:cubicBezTo>
                    <a:pt x="162" y="112"/>
                    <a:pt x="162" y="112"/>
                    <a:pt x="162" y="112"/>
                  </a:cubicBezTo>
                  <a:cubicBezTo>
                    <a:pt x="162" y="112"/>
                    <a:pt x="162" y="112"/>
                    <a:pt x="162" y="112"/>
                  </a:cubicBezTo>
                  <a:cubicBezTo>
                    <a:pt x="161" y="113"/>
                    <a:pt x="161" y="113"/>
                    <a:pt x="161" y="113"/>
                  </a:cubicBezTo>
                  <a:cubicBezTo>
                    <a:pt x="160" y="113"/>
                    <a:pt x="160" y="113"/>
                    <a:pt x="160" y="113"/>
                  </a:cubicBezTo>
                  <a:cubicBezTo>
                    <a:pt x="159" y="113"/>
                    <a:pt x="159" y="113"/>
                    <a:pt x="159" y="113"/>
                  </a:cubicBezTo>
                  <a:cubicBezTo>
                    <a:pt x="159" y="113"/>
                    <a:pt x="159" y="113"/>
                    <a:pt x="159" y="113"/>
                  </a:cubicBezTo>
                  <a:cubicBezTo>
                    <a:pt x="159" y="112"/>
                    <a:pt x="159" y="112"/>
                    <a:pt x="159" y="112"/>
                  </a:cubicBezTo>
                  <a:cubicBezTo>
                    <a:pt x="159" y="113"/>
                    <a:pt x="159" y="113"/>
                    <a:pt x="159" y="113"/>
                  </a:cubicBezTo>
                  <a:cubicBezTo>
                    <a:pt x="159" y="113"/>
                    <a:pt x="159" y="113"/>
                    <a:pt x="159" y="113"/>
                  </a:cubicBezTo>
                  <a:cubicBezTo>
                    <a:pt x="159" y="112"/>
                    <a:pt x="159" y="112"/>
                    <a:pt x="159" y="112"/>
                  </a:cubicBezTo>
                  <a:cubicBezTo>
                    <a:pt x="158" y="112"/>
                    <a:pt x="158" y="112"/>
                    <a:pt x="158" y="112"/>
                  </a:cubicBezTo>
                  <a:cubicBezTo>
                    <a:pt x="157" y="111"/>
                    <a:pt x="157" y="111"/>
                    <a:pt x="157" y="111"/>
                  </a:cubicBezTo>
                  <a:cubicBezTo>
                    <a:pt x="157" y="111"/>
                    <a:pt x="157" y="111"/>
                    <a:pt x="157" y="111"/>
                  </a:cubicBezTo>
                  <a:cubicBezTo>
                    <a:pt x="158" y="111"/>
                    <a:pt x="158" y="111"/>
                    <a:pt x="158" y="111"/>
                  </a:cubicBezTo>
                  <a:cubicBezTo>
                    <a:pt x="158" y="111"/>
                    <a:pt x="158" y="111"/>
                    <a:pt x="158" y="111"/>
                  </a:cubicBezTo>
                  <a:cubicBezTo>
                    <a:pt x="157" y="110"/>
                    <a:pt x="157" y="110"/>
                    <a:pt x="157" y="110"/>
                  </a:cubicBezTo>
                  <a:cubicBezTo>
                    <a:pt x="157" y="110"/>
                    <a:pt x="157" y="110"/>
                    <a:pt x="157" y="110"/>
                  </a:cubicBezTo>
                  <a:cubicBezTo>
                    <a:pt x="157" y="110"/>
                    <a:pt x="157" y="110"/>
                    <a:pt x="157" y="110"/>
                  </a:cubicBezTo>
                  <a:cubicBezTo>
                    <a:pt x="157" y="110"/>
                    <a:pt x="157" y="110"/>
                    <a:pt x="157" y="110"/>
                  </a:cubicBezTo>
                  <a:cubicBezTo>
                    <a:pt x="157" y="111"/>
                    <a:pt x="157" y="111"/>
                    <a:pt x="157" y="111"/>
                  </a:cubicBezTo>
                  <a:cubicBezTo>
                    <a:pt x="156" y="110"/>
                    <a:pt x="156" y="110"/>
                    <a:pt x="156" y="110"/>
                  </a:cubicBezTo>
                  <a:cubicBezTo>
                    <a:pt x="156" y="110"/>
                    <a:pt x="156" y="110"/>
                    <a:pt x="156" y="110"/>
                  </a:cubicBezTo>
                  <a:cubicBezTo>
                    <a:pt x="155" y="110"/>
                    <a:pt x="155" y="110"/>
                    <a:pt x="155" y="110"/>
                  </a:cubicBezTo>
                  <a:cubicBezTo>
                    <a:pt x="153" y="110"/>
                    <a:pt x="153" y="110"/>
                    <a:pt x="153" y="110"/>
                  </a:cubicBezTo>
                  <a:cubicBezTo>
                    <a:pt x="154" y="110"/>
                    <a:pt x="154" y="110"/>
                    <a:pt x="154" y="110"/>
                  </a:cubicBezTo>
                  <a:cubicBezTo>
                    <a:pt x="155" y="110"/>
                    <a:pt x="155" y="110"/>
                    <a:pt x="155" y="110"/>
                  </a:cubicBezTo>
                  <a:cubicBezTo>
                    <a:pt x="155" y="110"/>
                    <a:pt x="155" y="110"/>
                    <a:pt x="155" y="110"/>
                  </a:cubicBezTo>
                  <a:cubicBezTo>
                    <a:pt x="155" y="109"/>
                    <a:pt x="155" y="109"/>
                    <a:pt x="155" y="109"/>
                  </a:cubicBezTo>
                  <a:cubicBezTo>
                    <a:pt x="154" y="109"/>
                    <a:pt x="154" y="109"/>
                    <a:pt x="154" y="109"/>
                  </a:cubicBezTo>
                  <a:cubicBezTo>
                    <a:pt x="153" y="110"/>
                    <a:pt x="153" y="110"/>
                    <a:pt x="153" y="110"/>
                  </a:cubicBezTo>
                  <a:cubicBezTo>
                    <a:pt x="153" y="110"/>
                    <a:pt x="153" y="110"/>
                    <a:pt x="153" y="110"/>
                  </a:cubicBezTo>
                  <a:cubicBezTo>
                    <a:pt x="151" y="110"/>
                    <a:pt x="151" y="110"/>
                    <a:pt x="151" y="110"/>
                  </a:cubicBezTo>
                  <a:cubicBezTo>
                    <a:pt x="151" y="109"/>
                    <a:pt x="151" y="109"/>
                    <a:pt x="151" y="109"/>
                  </a:cubicBezTo>
                  <a:cubicBezTo>
                    <a:pt x="150" y="110"/>
                    <a:pt x="150" y="110"/>
                    <a:pt x="150" y="110"/>
                  </a:cubicBezTo>
                  <a:cubicBezTo>
                    <a:pt x="149" y="110"/>
                    <a:pt x="149" y="110"/>
                    <a:pt x="149" y="110"/>
                  </a:cubicBezTo>
                  <a:cubicBezTo>
                    <a:pt x="148" y="110"/>
                    <a:pt x="148" y="110"/>
                    <a:pt x="148" y="110"/>
                  </a:cubicBezTo>
                  <a:cubicBezTo>
                    <a:pt x="147" y="109"/>
                    <a:pt x="147" y="109"/>
                    <a:pt x="147" y="109"/>
                  </a:cubicBezTo>
                  <a:cubicBezTo>
                    <a:pt x="147" y="109"/>
                    <a:pt x="147" y="109"/>
                    <a:pt x="147" y="109"/>
                  </a:cubicBezTo>
                  <a:cubicBezTo>
                    <a:pt x="147" y="108"/>
                    <a:pt x="147" y="108"/>
                    <a:pt x="147" y="108"/>
                  </a:cubicBezTo>
                  <a:cubicBezTo>
                    <a:pt x="147" y="108"/>
                    <a:pt x="147" y="108"/>
                    <a:pt x="147" y="108"/>
                  </a:cubicBezTo>
                  <a:cubicBezTo>
                    <a:pt x="147" y="109"/>
                    <a:pt x="147" y="109"/>
                    <a:pt x="147" y="109"/>
                  </a:cubicBezTo>
                  <a:cubicBezTo>
                    <a:pt x="146" y="110"/>
                    <a:pt x="146" y="110"/>
                    <a:pt x="146" y="110"/>
                  </a:cubicBezTo>
                  <a:cubicBezTo>
                    <a:pt x="145" y="109"/>
                    <a:pt x="145" y="109"/>
                    <a:pt x="145" y="109"/>
                  </a:cubicBezTo>
                  <a:cubicBezTo>
                    <a:pt x="145" y="110"/>
                    <a:pt x="145" y="110"/>
                    <a:pt x="145" y="110"/>
                  </a:cubicBezTo>
                  <a:cubicBezTo>
                    <a:pt x="144" y="109"/>
                    <a:pt x="144" y="109"/>
                    <a:pt x="144" y="109"/>
                  </a:cubicBezTo>
                  <a:cubicBezTo>
                    <a:pt x="141" y="110"/>
                    <a:pt x="141" y="110"/>
                    <a:pt x="141" y="110"/>
                  </a:cubicBezTo>
                  <a:cubicBezTo>
                    <a:pt x="141" y="110"/>
                    <a:pt x="141" y="110"/>
                    <a:pt x="141" y="110"/>
                  </a:cubicBezTo>
                  <a:cubicBezTo>
                    <a:pt x="139" y="111"/>
                    <a:pt x="139" y="111"/>
                    <a:pt x="139" y="111"/>
                  </a:cubicBezTo>
                  <a:cubicBezTo>
                    <a:pt x="138" y="112"/>
                    <a:pt x="138" y="112"/>
                    <a:pt x="138" y="112"/>
                  </a:cubicBezTo>
                  <a:cubicBezTo>
                    <a:pt x="138" y="112"/>
                    <a:pt x="138" y="112"/>
                    <a:pt x="138" y="112"/>
                  </a:cubicBezTo>
                  <a:cubicBezTo>
                    <a:pt x="139" y="112"/>
                    <a:pt x="139" y="112"/>
                    <a:pt x="139" y="112"/>
                  </a:cubicBezTo>
                  <a:cubicBezTo>
                    <a:pt x="139" y="112"/>
                    <a:pt x="139" y="112"/>
                    <a:pt x="139" y="112"/>
                  </a:cubicBezTo>
                  <a:cubicBezTo>
                    <a:pt x="140" y="112"/>
                    <a:pt x="140" y="112"/>
                    <a:pt x="140" y="112"/>
                  </a:cubicBezTo>
                  <a:cubicBezTo>
                    <a:pt x="140" y="112"/>
                    <a:pt x="140" y="112"/>
                    <a:pt x="140" y="112"/>
                  </a:cubicBezTo>
                  <a:cubicBezTo>
                    <a:pt x="141" y="112"/>
                    <a:pt x="141" y="112"/>
                    <a:pt x="141" y="112"/>
                  </a:cubicBezTo>
                  <a:cubicBezTo>
                    <a:pt x="140" y="113"/>
                    <a:pt x="140" y="113"/>
                    <a:pt x="140" y="113"/>
                  </a:cubicBezTo>
                  <a:cubicBezTo>
                    <a:pt x="139" y="113"/>
                    <a:pt x="139" y="113"/>
                    <a:pt x="139" y="113"/>
                  </a:cubicBezTo>
                  <a:cubicBezTo>
                    <a:pt x="139" y="114"/>
                    <a:pt x="139" y="114"/>
                    <a:pt x="139" y="114"/>
                  </a:cubicBezTo>
                  <a:cubicBezTo>
                    <a:pt x="139" y="114"/>
                    <a:pt x="139" y="114"/>
                    <a:pt x="139" y="114"/>
                  </a:cubicBezTo>
                  <a:cubicBezTo>
                    <a:pt x="141" y="115"/>
                    <a:pt x="141" y="115"/>
                    <a:pt x="141" y="115"/>
                  </a:cubicBezTo>
                  <a:cubicBezTo>
                    <a:pt x="142" y="116"/>
                    <a:pt x="142" y="116"/>
                    <a:pt x="142" y="116"/>
                  </a:cubicBezTo>
                  <a:cubicBezTo>
                    <a:pt x="142" y="116"/>
                    <a:pt x="142" y="116"/>
                    <a:pt x="142" y="116"/>
                  </a:cubicBezTo>
                  <a:cubicBezTo>
                    <a:pt x="141" y="116"/>
                    <a:pt x="141" y="116"/>
                    <a:pt x="141" y="116"/>
                  </a:cubicBezTo>
                  <a:cubicBezTo>
                    <a:pt x="141" y="116"/>
                    <a:pt x="141" y="116"/>
                    <a:pt x="141" y="116"/>
                  </a:cubicBezTo>
                  <a:cubicBezTo>
                    <a:pt x="141" y="116"/>
                    <a:pt x="141" y="116"/>
                    <a:pt x="141" y="116"/>
                  </a:cubicBezTo>
                  <a:cubicBezTo>
                    <a:pt x="140" y="115"/>
                    <a:pt x="140" y="115"/>
                    <a:pt x="140" y="115"/>
                  </a:cubicBezTo>
                  <a:cubicBezTo>
                    <a:pt x="140" y="115"/>
                    <a:pt x="140" y="115"/>
                    <a:pt x="140" y="115"/>
                  </a:cubicBezTo>
                  <a:cubicBezTo>
                    <a:pt x="139" y="115"/>
                    <a:pt x="139" y="115"/>
                    <a:pt x="139" y="115"/>
                  </a:cubicBezTo>
                  <a:cubicBezTo>
                    <a:pt x="139" y="115"/>
                    <a:pt x="139" y="115"/>
                    <a:pt x="139" y="115"/>
                  </a:cubicBezTo>
                  <a:cubicBezTo>
                    <a:pt x="138" y="114"/>
                    <a:pt x="138" y="114"/>
                    <a:pt x="138" y="114"/>
                  </a:cubicBezTo>
                  <a:cubicBezTo>
                    <a:pt x="137" y="114"/>
                    <a:pt x="137" y="114"/>
                    <a:pt x="137" y="114"/>
                  </a:cubicBezTo>
                  <a:cubicBezTo>
                    <a:pt x="138" y="115"/>
                    <a:pt x="138" y="115"/>
                    <a:pt x="138" y="115"/>
                  </a:cubicBezTo>
                  <a:cubicBezTo>
                    <a:pt x="138" y="116"/>
                    <a:pt x="138" y="116"/>
                    <a:pt x="138" y="116"/>
                  </a:cubicBezTo>
                  <a:cubicBezTo>
                    <a:pt x="137" y="116"/>
                    <a:pt x="137" y="116"/>
                    <a:pt x="137" y="116"/>
                  </a:cubicBezTo>
                  <a:cubicBezTo>
                    <a:pt x="137" y="115"/>
                    <a:pt x="137" y="115"/>
                    <a:pt x="137" y="115"/>
                  </a:cubicBezTo>
                  <a:cubicBezTo>
                    <a:pt x="136" y="115"/>
                    <a:pt x="136" y="115"/>
                    <a:pt x="136" y="115"/>
                  </a:cubicBezTo>
                  <a:cubicBezTo>
                    <a:pt x="135" y="115"/>
                    <a:pt x="135" y="115"/>
                    <a:pt x="135" y="115"/>
                  </a:cubicBezTo>
                  <a:cubicBezTo>
                    <a:pt x="135" y="116"/>
                    <a:pt x="135" y="116"/>
                    <a:pt x="135" y="116"/>
                  </a:cubicBezTo>
                  <a:cubicBezTo>
                    <a:pt x="134" y="115"/>
                    <a:pt x="134" y="115"/>
                    <a:pt x="134" y="115"/>
                  </a:cubicBezTo>
                  <a:cubicBezTo>
                    <a:pt x="133" y="115"/>
                    <a:pt x="133" y="115"/>
                    <a:pt x="133" y="115"/>
                  </a:cubicBezTo>
                  <a:cubicBezTo>
                    <a:pt x="132" y="115"/>
                    <a:pt x="132" y="115"/>
                    <a:pt x="132" y="115"/>
                  </a:cubicBezTo>
                  <a:cubicBezTo>
                    <a:pt x="132" y="115"/>
                    <a:pt x="132" y="115"/>
                    <a:pt x="132" y="115"/>
                  </a:cubicBezTo>
                  <a:cubicBezTo>
                    <a:pt x="132" y="115"/>
                    <a:pt x="132" y="115"/>
                    <a:pt x="132" y="115"/>
                  </a:cubicBezTo>
                  <a:cubicBezTo>
                    <a:pt x="133" y="114"/>
                    <a:pt x="133" y="114"/>
                    <a:pt x="133" y="114"/>
                  </a:cubicBezTo>
                  <a:cubicBezTo>
                    <a:pt x="132" y="114"/>
                    <a:pt x="132" y="114"/>
                    <a:pt x="132" y="114"/>
                  </a:cubicBezTo>
                  <a:cubicBezTo>
                    <a:pt x="132" y="114"/>
                    <a:pt x="132" y="114"/>
                    <a:pt x="132" y="114"/>
                  </a:cubicBezTo>
                  <a:cubicBezTo>
                    <a:pt x="131" y="114"/>
                    <a:pt x="131" y="114"/>
                    <a:pt x="131" y="114"/>
                  </a:cubicBezTo>
                  <a:cubicBezTo>
                    <a:pt x="131" y="113"/>
                    <a:pt x="131" y="113"/>
                    <a:pt x="131" y="113"/>
                  </a:cubicBezTo>
                  <a:cubicBezTo>
                    <a:pt x="131" y="113"/>
                    <a:pt x="131" y="113"/>
                    <a:pt x="131" y="113"/>
                  </a:cubicBezTo>
                  <a:cubicBezTo>
                    <a:pt x="130" y="113"/>
                    <a:pt x="130" y="113"/>
                    <a:pt x="130" y="113"/>
                  </a:cubicBezTo>
                  <a:cubicBezTo>
                    <a:pt x="130" y="113"/>
                    <a:pt x="130" y="113"/>
                    <a:pt x="130" y="113"/>
                  </a:cubicBezTo>
                  <a:cubicBezTo>
                    <a:pt x="130" y="112"/>
                    <a:pt x="130" y="112"/>
                    <a:pt x="130" y="112"/>
                  </a:cubicBezTo>
                  <a:cubicBezTo>
                    <a:pt x="130" y="112"/>
                    <a:pt x="130" y="112"/>
                    <a:pt x="130" y="112"/>
                  </a:cubicBezTo>
                  <a:cubicBezTo>
                    <a:pt x="129" y="112"/>
                    <a:pt x="129" y="112"/>
                    <a:pt x="129" y="112"/>
                  </a:cubicBezTo>
                  <a:cubicBezTo>
                    <a:pt x="129" y="113"/>
                    <a:pt x="129" y="113"/>
                    <a:pt x="129" y="113"/>
                  </a:cubicBezTo>
                  <a:cubicBezTo>
                    <a:pt x="129" y="113"/>
                    <a:pt x="129" y="113"/>
                    <a:pt x="129" y="113"/>
                  </a:cubicBezTo>
                  <a:cubicBezTo>
                    <a:pt x="128" y="113"/>
                    <a:pt x="128" y="113"/>
                    <a:pt x="128" y="113"/>
                  </a:cubicBezTo>
                  <a:cubicBezTo>
                    <a:pt x="126" y="113"/>
                    <a:pt x="126" y="113"/>
                    <a:pt x="126" y="113"/>
                  </a:cubicBezTo>
                  <a:cubicBezTo>
                    <a:pt x="125" y="113"/>
                    <a:pt x="125" y="113"/>
                    <a:pt x="125" y="113"/>
                  </a:cubicBezTo>
                  <a:cubicBezTo>
                    <a:pt x="123" y="112"/>
                    <a:pt x="123" y="112"/>
                    <a:pt x="123" y="112"/>
                  </a:cubicBezTo>
                  <a:cubicBezTo>
                    <a:pt x="122" y="112"/>
                    <a:pt x="122" y="112"/>
                    <a:pt x="122" y="112"/>
                  </a:cubicBezTo>
                  <a:cubicBezTo>
                    <a:pt x="121" y="113"/>
                    <a:pt x="121" y="113"/>
                    <a:pt x="121" y="113"/>
                  </a:cubicBezTo>
                  <a:cubicBezTo>
                    <a:pt x="120" y="113"/>
                    <a:pt x="120" y="113"/>
                    <a:pt x="120" y="113"/>
                  </a:cubicBezTo>
                  <a:cubicBezTo>
                    <a:pt x="119" y="113"/>
                    <a:pt x="119" y="113"/>
                    <a:pt x="119" y="113"/>
                  </a:cubicBezTo>
                  <a:cubicBezTo>
                    <a:pt x="119" y="114"/>
                    <a:pt x="119" y="114"/>
                    <a:pt x="119" y="114"/>
                  </a:cubicBezTo>
                  <a:cubicBezTo>
                    <a:pt x="118" y="114"/>
                    <a:pt x="118" y="114"/>
                    <a:pt x="118" y="114"/>
                  </a:cubicBezTo>
                  <a:cubicBezTo>
                    <a:pt x="118" y="113"/>
                    <a:pt x="118" y="113"/>
                    <a:pt x="118" y="113"/>
                  </a:cubicBezTo>
                  <a:cubicBezTo>
                    <a:pt x="118" y="113"/>
                    <a:pt x="118" y="113"/>
                    <a:pt x="118" y="113"/>
                  </a:cubicBezTo>
                  <a:cubicBezTo>
                    <a:pt x="118" y="112"/>
                    <a:pt x="118" y="112"/>
                    <a:pt x="118" y="112"/>
                  </a:cubicBezTo>
                  <a:cubicBezTo>
                    <a:pt x="118" y="111"/>
                    <a:pt x="118" y="111"/>
                    <a:pt x="118" y="111"/>
                  </a:cubicBezTo>
                  <a:cubicBezTo>
                    <a:pt x="118" y="112"/>
                    <a:pt x="118" y="112"/>
                    <a:pt x="118" y="112"/>
                  </a:cubicBezTo>
                  <a:cubicBezTo>
                    <a:pt x="117" y="113"/>
                    <a:pt x="117" y="113"/>
                    <a:pt x="117" y="113"/>
                  </a:cubicBezTo>
                  <a:cubicBezTo>
                    <a:pt x="116" y="113"/>
                    <a:pt x="116" y="113"/>
                    <a:pt x="116" y="113"/>
                  </a:cubicBezTo>
                  <a:cubicBezTo>
                    <a:pt x="116" y="112"/>
                    <a:pt x="116" y="112"/>
                    <a:pt x="116" y="112"/>
                  </a:cubicBezTo>
                  <a:cubicBezTo>
                    <a:pt x="116" y="113"/>
                    <a:pt x="116" y="113"/>
                    <a:pt x="116" y="113"/>
                  </a:cubicBezTo>
                  <a:cubicBezTo>
                    <a:pt x="116" y="114"/>
                    <a:pt x="116" y="114"/>
                    <a:pt x="116" y="114"/>
                  </a:cubicBezTo>
                  <a:cubicBezTo>
                    <a:pt x="117" y="115"/>
                    <a:pt x="117" y="115"/>
                    <a:pt x="117" y="115"/>
                  </a:cubicBezTo>
                  <a:cubicBezTo>
                    <a:pt x="116" y="115"/>
                    <a:pt x="116" y="115"/>
                    <a:pt x="116" y="115"/>
                  </a:cubicBezTo>
                  <a:cubicBezTo>
                    <a:pt x="115" y="115"/>
                    <a:pt x="115" y="115"/>
                    <a:pt x="115" y="115"/>
                  </a:cubicBezTo>
                  <a:cubicBezTo>
                    <a:pt x="114" y="116"/>
                    <a:pt x="114" y="116"/>
                    <a:pt x="114" y="116"/>
                  </a:cubicBezTo>
                  <a:cubicBezTo>
                    <a:pt x="112" y="117"/>
                    <a:pt x="112" y="117"/>
                    <a:pt x="112" y="117"/>
                  </a:cubicBezTo>
                  <a:cubicBezTo>
                    <a:pt x="112" y="117"/>
                    <a:pt x="112" y="117"/>
                    <a:pt x="112" y="117"/>
                  </a:cubicBezTo>
                  <a:cubicBezTo>
                    <a:pt x="111" y="118"/>
                    <a:pt x="111" y="118"/>
                    <a:pt x="111" y="118"/>
                  </a:cubicBezTo>
                  <a:cubicBezTo>
                    <a:pt x="110" y="118"/>
                    <a:pt x="110" y="118"/>
                    <a:pt x="110" y="118"/>
                  </a:cubicBezTo>
                  <a:cubicBezTo>
                    <a:pt x="111" y="117"/>
                    <a:pt x="111" y="117"/>
                    <a:pt x="111" y="117"/>
                  </a:cubicBezTo>
                  <a:cubicBezTo>
                    <a:pt x="110" y="117"/>
                    <a:pt x="110" y="117"/>
                    <a:pt x="110" y="117"/>
                  </a:cubicBezTo>
                  <a:cubicBezTo>
                    <a:pt x="110" y="117"/>
                    <a:pt x="110" y="117"/>
                    <a:pt x="110" y="117"/>
                  </a:cubicBezTo>
                  <a:cubicBezTo>
                    <a:pt x="109" y="117"/>
                    <a:pt x="109" y="117"/>
                    <a:pt x="109" y="117"/>
                  </a:cubicBezTo>
                  <a:cubicBezTo>
                    <a:pt x="109" y="117"/>
                    <a:pt x="109" y="117"/>
                    <a:pt x="109" y="117"/>
                  </a:cubicBezTo>
                  <a:cubicBezTo>
                    <a:pt x="109" y="118"/>
                    <a:pt x="109" y="118"/>
                    <a:pt x="109" y="118"/>
                  </a:cubicBezTo>
                  <a:cubicBezTo>
                    <a:pt x="108" y="118"/>
                    <a:pt x="108" y="118"/>
                    <a:pt x="108" y="118"/>
                  </a:cubicBezTo>
                  <a:cubicBezTo>
                    <a:pt x="108" y="118"/>
                    <a:pt x="108" y="118"/>
                    <a:pt x="108" y="118"/>
                  </a:cubicBezTo>
                  <a:cubicBezTo>
                    <a:pt x="108" y="119"/>
                    <a:pt x="108" y="119"/>
                    <a:pt x="108" y="119"/>
                  </a:cubicBezTo>
                  <a:cubicBezTo>
                    <a:pt x="107" y="119"/>
                    <a:pt x="107" y="119"/>
                    <a:pt x="107" y="119"/>
                  </a:cubicBezTo>
                  <a:cubicBezTo>
                    <a:pt x="107" y="119"/>
                    <a:pt x="107" y="119"/>
                    <a:pt x="107" y="119"/>
                  </a:cubicBezTo>
                  <a:cubicBezTo>
                    <a:pt x="106" y="120"/>
                    <a:pt x="106" y="120"/>
                    <a:pt x="106" y="120"/>
                  </a:cubicBezTo>
                  <a:cubicBezTo>
                    <a:pt x="106" y="120"/>
                    <a:pt x="106" y="120"/>
                    <a:pt x="106" y="120"/>
                  </a:cubicBezTo>
                  <a:cubicBezTo>
                    <a:pt x="105" y="121"/>
                    <a:pt x="105" y="121"/>
                    <a:pt x="105" y="121"/>
                  </a:cubicBezTo>
                  <a:cubicBezTo>
                    <a:pt x="105" y="121"/>
                    <a:pt x="105" y="121"/>
                    <a:pt x="105" y="121"/>
                  </a:cubicBezTo>
                  <a:cubicBezTo>
                    <a:pt x="105" y="123"/>
                    <a:pt x="105" y="123"/>
                    <a:pt x="105" y="123"/>
                  </a:cubicBezTo>
                  <a:cubicBezTo>
                    <a:pt x="104" y="123"/>
                    <a:pt x="104" y="123"/>
                    <a:pt x="104" y="123"/>
                  </a:cubicBezTo>
                  <a:cubicBezTo>
                    <a:pt x="104" y="124"/>
                    <a:pt x="104" y="124"/>
                    <a:pt x="104" y="124"/>
                  </a:cubicBezTo>
                  <a:cubicBezTo>
                    <a:pt x="103" y="125"/>
                    <a:pt x="103" y="125"/>
                    <a:pt x="103" y="125"/>
                  </a:cubicBezTo>
                  <a:cubicBezTo>
                    <a:pt x="104" y="126"/>
                    <a:pt x="104" y="126"/>
                    <a:pt x="104" y="126"/>
                  </a:cubicBezTo>
                  <a:cubicBezTo>
                    <a:pt x="104" y="128"/>
                    <a:pt x="104" y="128"/>
                    <a:pt x="104" y="128"/>
                  </a:cubicBezTo>
                  <a:cubicBezTo>
                    <a:pt x="104" y="128"/>
                    <a:pt x="104" y="128"/>
                    <a:pt x="104" y="128"/>
                  </a:cubicBezTo>
                  <a:cubicBezTo>
                    <a:pt x="104" y="129"/>
                    <a:pt x="104" y="129"/>
                    <a:pt x="104" y="129"/>
                  </a:cubicBezTo>
                  <a:cubicBezTo>
                    <a:pt x="103" y="130"/>
                    <a:pt x="103" y="130"/>
                    <a:pt x="103" y="130"/>
                  </a:cubicBezTo>
                  <a:cubicBezTo>
                    <a:pt x="103" y="130"/>
                    <a:pt x="103" y="130"/>
                    <a:pt x="103" y="130"/>
                  </a:cubicBezTo>
                  <a:cubicBezTo>
                    <a:pt x="103" y="130"/>
                    <a:pt x="103" y="130"/>
                    <a:pt x="103" y="130"/>
                  </a:cubicBezTo>
                  <a:cubicBezTo>
                    <a:pt x="102" y="130"/>
                    <a:pt x="102" y="130"/>
                    <a:pt x="102" y="130"/>
                  </a:cubicBezTo>
                  <a:cubicBezTo>
                    <a:pt x="101" y="129"/>
                    <a:pt x="101" y="129"/>
                    <a:pt x="101" y="129"/>
                  </a:cubicBezTo>
                  <a:cubicBezTo>
                    <a:pt x="99" y="129"/>
                    <a:pt x="99" y="129"/>
                    <a:pt x="99" y="129"/>
                  </a:cubicBezTo>
                  <a:cubicBezTo>
                    <a:pt x="99" y="128"/>
                    <a:pt x="99" y="128"/>
                    <a:pt x="99" y="128"/>
                  </a:cubicBezTo>
                  <a:cubicBezTo>
                    <a:pt x="98" y="128"/>
                    <a:pt x="98" y="128"/>
                    <a:pt x="98" y="128"/>
                  </a:cubicBezTo>
                  <a:cubicBezTo>
                    <a:pt x="98" y="128"/>
                    <a:pt x="98" y="128"/>
                    <a:pt x="98" y="128"/>
                  </a:cubicBezTo>
                  <a:cubicBezTo>
                    <a:pt x="97" y="128"/>
                    <a:pt x="97" y="128"/>
                    <a:pt x="97" y="128"/>
                  </a:cubicBezTo>
                  <a:cubicBezTo>
                    <a:pt x="97" y="128"/>
                    <a:pt x="97" y="128"/>
                    <a:pt x="97" y="128"/>
                  </a:cubicBezTo>
                  <a:cubicBezTo>
                    <a:pt x="97" y="127"/>
                    <a:pt x="97" y="127"/>
                    <a:pt x="97" y="127"/>
                  </a:cubicBezTo>
                  <a:cubicBezTo>
                    <a:pt x="97" y="126"/>
                    <a:pt x="97" y="126"/>
                    <a:pt x="97" y="126"/>
                  </a:cubicBezTo>
                  <a:cubicBezTo>
                    <a:pt x="96" y="124"/>
                    <a:pt x="96" y="124"/>
                    <a:pt x="96" y="124"/>
                  </a:cubicBezTo>
                  <a:cubicBezTo>
                    <a:pt x="96" y="124"/>
                    <a:pt x="96" y="124"/>
                    <a:pt x="96" y="124"/>
                  </a:cubicBezTo>
                  <a:cubicBezTo>
                    <a:pt x="96" y="123"/>
                    <a:pt x="96" y="123"/>
                    <a:pt x="96" y="123"/>
                  </a:cubicBezTo>
                  <a:cubicBezTo>
                    <a:pt x="96" y="123"/>
                    <a:pt x="96" y="123"/>
                    <a:pt x="96" y="123"/>
                  </a:cubicBezTo>
                  <a:cubicBezTo>
                    <a:pt x="96" y="122"/>
                    <a:pt x="96" y="122"/>
                    <a:pt x="96" y="122"/>
                  </a:cubicBezTo>
                  <a:cubicBezTo>
                    <a:pt x="95" y="121"/>
                    <a:pt x="95" y="121"/>
                    <a:pt x="95" y="121"/>
                  </a:cubicBezTo>
                  <a:cubicBezTo>
                    <a:pt x="95" y="121"/>
                    <a:pt x="95" y="121"/>
                    <a:pt x="95" y="121"/>
                  </a:cubicBezTo>
                  <a:cubicBezTo>
                    <a:pt x="95" y="120"/>
                    <a:pt x="95" y="120"/>
                    <a:pt x="95" y="120"/>
                  </a:cubicBezTo>
                  <a:cubicBezTo>
                    <a:pt x="94" y="119"/>
                    <a:pt x="94" y="119"/>
                    <a:pt x="94" y="119"/>
                  </a:cubicBezTo>
                  <a:cubicBezTo>
                    <a:pt x="94" y="119"/>
                    <a:pt x="94" y="119"/>
                    <a:pt x="94" y="119"/>
                  </a:cubicBezTo>
                  <a:cubicBezTo>
                    <a:pt x="93" y="119"/>
                    <a:pt x="93" y="119"/>
                    <a:pt x="93" y="119"/>
                  </a:cubicBezTo>
                  <a:cubicBezTo>
                    <a:pt x="93" y="117"/>
                    <a:pt x="93" y="117"/>
                    <a:pt x="93" y="117"/>
                  </a:cubicBezTo>
                  <a:cubicBezTo>
                    <a:pt x="92" y="117"/>
                    <a:pt x="92" y="117"/>
                    <a:pt x="92" y="117"/>
                  </a:cubicBezTo>
                  <a:cubicBezTo>
                    <a:pt x="92" y="116"/>
                    <a:pt x="92" y="116"/>
                    <a:pt x="92" y="116"/>
                  </a:cubicBezTo>
                  <a:cubicBezTo>
                    <a:pt x="92" y="116"/>
                    <a:pt x="92" y="116"/>
                    <a:pt x="92" y="116"/>
                  </a:cubicBezTo>
                  <a:cubicBezTo>
                    <a:pt x="92" y="115"/>
                    <a:pt x="92" y="115"/>
                    <a:pt x="92" y="115"/>
                  </a:cubicBezTo>
                  <a:cubicBezTo>
                    <a:pt x="92" y="115"/>
                    <a:pt x="92" y="115"/>
                    <a:pt x="92" y="115"/>
                  </a:cubicBezTo>
                  <a:cubicBezTo>
                    <a:pt x="91" y="114"/>
                    <a:pt x="91" y="114"/>
                    <a:pt x="91" y="114"/>
                  </a:cubicBezTo>
                  <a:cubicBezTo>
                    <a:pt x="91" y="113"/>
                    <a:pt x="91" y="113"/>
                    <a:pt x="91" y="113"/>
                  </a:cubicBezTo>
                  <a:cubicBezTo>
                    <a:pt x="90" y="112"/>
                    <a:pt x="90" y="112"/>
                    <a:pt x="90" y="112"/>
                  </a:cubicBezTo>
                  <a:cubicBezTo>
                    <a:pt x="89" y="112"/>
                    <a:pt x="89" y="112"/>
                    <a:pt x="89" y="112"/>
                  </a:cubicBezTo>
                  <a:cubicBezTo>
                    <a:pt x="89" y="111"/>
                    <a:pt x="89" y="111"/>
                    <a:pt x="89" y="111"/>
                  </a:cubicBezTo>
                  <a:cubicBezTo>
                    <a:pt x="88" y="111"/>
                    <a:pt x="88" y="111"/>
                    <a:pt x="88" y="111"/>
                  </a:cubicBezTo>
                  <a:cubicBezTo>
                    <a:pt x="88" y="111"/>
                    <a:pt x="88" y="111"/>
                    <a:pt x="88" y="111"/>
                  </a:cubicBezTo>
                  <a:cubicBezTo>
                    <a:pt x="88" y="111"/>
                    <a:pt x="88" y="111"/>
                    <a:pt x="88" y="111"/>
                  </a:cubicBezTo>
                  <a:cubicBezTo>
                    <a:pt x="87" y="111"/>
                    <a:pt x="87" y="111"/>
                    <a:pt x="87" y="111"/>
                  </a:cubicBezTo>
                  <a:cubicBezTo>
                    <a:pt x="86" y="111"/>
                    <a:pt x="86" y="111"/>
                    <a:pt x="86" y="111"/>
                  </a:cubicBezTo>
                  <a:cubicBezTo>
                    <a:pt x="85" y="111"/>
                    <a:pt x="85" y="111"/>
                    <a:pt x="85" y="111"/>
                  </a:cubicBezTo>
                  <a:cubicBezTo>
                    <a:pt x="85" y="111"/>
                    <a:pt x="85" y="111"/>
                    <a:pt x="85" y="111"/>
                  </a:cubicBezTo>
                  <a:cubicBezTo>
                    <a:pt x="85" y="111"/>
                    <a:pt x="85" y="111"/>
                    <a:pt x="85" y="111"/>
                  </a:cubicBezTo>
                  <a:cubicBezTo>
                    <a:pt x="85" y="111"/>
                    <a:pt x="85" y="111"/>
                    <a:pt x="85" y="111"/>
                  </a:cubicBezTo>
                  <a:cubicBezTo>
                    <a:pt x="84" y="111"/>
                    <a:pt x="84" y="111"/>
                    <a:pt x="84" y="111"/>
                  </a:cubicBezTo>
                  <a:cubicBezTo>
                    <a:pt x="84" y="111"/>
                    <a:pt x="84" y="111"/>
                    <a:pt x="84" y="111"/>
                  </a:cubicBezTo>
                  <a:cubicBezTo>
                    <a:pt x="83" y="112"/>
                    <a:pt x="83" y="112"/>
                    <a:pt x="83" y="112"/>
                  </a:cubicBezTo>
                  <a:cubicBezTo>
                    <a:pt x="83" y="113"/>
                    <a:pt x="83" y="113"/>
                    <a:pt x="83" y="113"/>
                  </a:cubicBezTo>
                  <a:cubicBezTo>
                    <a:pt x="82" y="113"/>
                    <a:pt x="82" y="113"/>
                    <a:pt x="82" y="113"/>
                  </a:cubicBezTo>
                  <a:cubicBezTo>
                    <a:pt x="82" y="114"/>
                    <a:pt x="82" y="114"/>
                    <a:pt x="82" y="114"/>
                  </a:cubicBezTo>
                  <a:cubicBezTo>
                    <a:pt x="82" y="114"/>
                    <a:pt x="82" y="114"/>
                    <a:pt x="82" y="114"/>
                  </a:cubicBezTo>
                  <a:cubicBezTo>
                    <a:pt x="82" y="114"/>
                    <a:pt x="82" y="114"/>
                    <a:pt x="82" y="114"/>
                  </a:cubicBezTo>
                  <a:cubicBezTo>
                    <a:pt x="81" y="114"/>
                    <a:pt x="81" y="114"/>
                    <a:pt x="81" y="114"/>
                  </a:cubicBezTo>
                  <a:cubicBezTo>
                    <a:pt x="81" y="115"/>
                    <a:pt x="81" y="115"/>
                    <a:pt x="81" y="115"/>
                  </a:cubicBezTo>
                  <a:cubicBezTo>
                    <a:pt x="81" y="115"/>
                    <a:pt x="81" y="115"/>
                    <a:pt x="81" y="115"/>
                  </a:cubicBezTo>
                  <a:cubicBezTo>
                    <a:pt x="80" y="115"/>
                    <a:pt x="80" y="115"/>
                    <a:pt x="80" y="115"/>
                  </a:cubicBezTo>
                  <a:cubicBezTo>
                    <a:pt x="80" y="115"/>
                    <a:pt x="80" y="115"/>
                    <a:pt x="80" y="115"/>
                  </a:cubicBezTo>
                  <a:cubicBezTo>
                    <a:pt x="79" y="114"/>
                    <a:pt x="79" y="114"/>
                    <a:pt x="79" y="114"/>
                  </a:cubicBezTo>
                  <a:cubicBezTo>
                    <a:pt x="78" y="114"/>
                    <a:pt x="78" y="114"/>
                    <a:pt x="78" y="114"/>
                  </a:cubicBezTo>
                  <a:cubicBezTo>
                    <a:pt x="78" y="114"/>
                    <a:pt x="78" y="114"/>
                    <a:pt x="78" y="114"/>
                  </a:cubicBezTo>
                  <a:cubicBezTo>
                    <a:pt x="77" y="113"/>
                    <a:pt x="77" y="113"/>
                    <a:pt x="77" y="113"/>
                  </a:cubicBezTo>
                  <a:cubicBezTo>
                    <a:pt x="77" y="113"/>
                    <a:pt x="77" y="113"/>
                    <a:pt x="77" y="113"/>
                  </a:cubicBezTo>
                  <a:cubicBezTo>
                    <a:pt x="77" y="113"/>
                    <a:pt x="77" y="113"/>
                    <a:pt x="77" y="113"/>
                  </a:cubicBezTo>
                  <a:cubicBezTo>
                    <a:pt x="76" y="113"/>
                    <a:pt x="76" y="113"/>
                    <a:pt x="76" y="113"/>
                  </a:cubicBezTo>
                  <a:cubicBezTo>
                    <a:pt x="76" y="112"/>
                    <a:pt x="76" y="112"/>
                    <a:pt x="76" y="112"/>
                  </a:cubicBezTo>
                  <a:cubicBezTo>
                    <a:pt x="76" y="112"/>
                    <a:pt x="76" y="112"/>
                    <a:pt x="76" y="112"/>
                  </a:cubicBezTo>
                  <a:cubicBezTo>
                    <a:pt x="76" y="112"/>
                    <a:pt x="76" y="112"/>
                    <a:pt x="76" y="112"/>
                  </a:cubicBezTo>
                  <a:cubicBezTo>
                    <a:pt x="75" y="112"/>
                    <a:pt x="75" y="112"/>
                    <a:pt x="75" y="112"/>
                  </a:cubicBezTo>
                  <a:cubicBezTo>
                    <a:pt x="75" y="112"/>
                    <a:pt x="75" y="112"/>
                    <a:pt x="75" y="112"/>
                  </a:cubicBezTo>
                  <a:cubicBezTo>
                    <a:pt x="75" y="112"/>
                    <a:pt x="75" y="112"/>
                    <a:pt x="75" y="112"/>
                  </a:cubicBezTo>
                  <a:cubicBezTo>
                    <a:pt x="75" y="111"/>
                    <a:pt x="75" y="111"/>
                    <a:pt x="75" y="111"/>
                  </a:cubicBezTo>
                  <a:cubicBezTo>
                    <a:pt x="74" y="111"/>
                    <a:pt x="74" y="111"/>
                    <a:pt x="74" y="111"/>
                  </a:cubicBezTo>
                  <a:cubicBezTo>
                    <a:pt x="73" y="110"/>
                    <a:pt x="73" y="110"/>
                    <a:pt x="73" y="110"/>
                  </a:cubicBezTo>
                  <a:cubicBezTo>
                    <a:pt x="73" y="109"/>
                    <a:pt x="73" y="109"/>
                    <a:pt x="73" y="109"/>
                  </a:cubicBezTo>
                  <a:cubicBezTo>
                    <a:pt x="74" y="109"/>
                    <a:pt x="74" y="109"/>
                    <a:pt x="74" y="109"/>
                  </a:cubicBezTo>
                  <a:cubicBezTo>
                    <a:pt x="74" y="109"/>
                    <a:pt x="74" y="109"/>
                    <a:pt x="74" y="109"/>
                  </a:cubicBezTo>
                  <a:cubicBezTo>
                    <a:pt x="74" y="108"/>
                    <a:pt x="74" y="108"/>
                    <a:pt x="74" y="108"/>
                  </a:cubicBezTo>
                  <a:cubicBezTo>
                    <a:pt x="74" y="108"/>
                    <a:pt x="74" y="108"/>
                    <a:pt x="74" y="108"/>
                  </a:cubicBezTo>
                  <a:cubicBezTo>
                    <a:pt x="74" y="108"/>
                    <a:pt x="74" y="108"/>
                    <a:pt x="74" y="108"/>
                  </a:cubicBezTo>
                  <a:cubicBezTo>
                    <a:pt x="73" y="108"/>
                    <a:pt x="73" y="108"/>
                    <a:pt x="73" y="108"/>
                  </a:cubicBezTo>
                  <a:cubicBezTo>
                    <a:pt x="73" y="107"/>
                    <a:pt x="73" y="107"/>
                    <a:pt x="73" y="107"/>
                  </a:cubicBezTo>
                  <a:cubicBezTo>
                    <a:pt x="73" y="106"/>
                    <a:pt x="73" y="106"/>
                    <a:pt x="73" y="106"/>
                  </a:cubicBezTo>
                  <a:cubicBezTo>
                    <a:pt x="72" y="106"/>
                    <a:pt x="72" y="106"/>
                    <a:pt x="72" y="106"/>
                  </a:cubicBezTo>
                  <a:cubicBezTo>
                    <a:pt x="72" y="106"/>
                    <a:pt x="72" y="106"/>
                    <a:pt x="72" y="106"/>
                  </a:cubicBezTo>
                  <a:cubicBezTo>
                    <a:pt x="71" y="105"/>
                    <a:pt x="71" y="105"/>
                    <a:pt x="71" y="105"/>
                  </a:cubicBezTo>
                  <a:cubicBezTo>
                    <a:pt x="72" y="105"/>
                    <a:pt x="72" y="105"/>
                    <a:pt x="72" y="105"/>
                  </a:cubicBezTo>
                  <a:cubicBezTo>
                    <a:pt x="72" y="105"/>
                    <a:pt x="72" y="105"/>
                    <a:pt x="72" y="105"/>
                  </a:cubicBezTo>
                  <a:cubicBezTo>
                    <a:pt x="71" y="104"/>
                    <a:pt x="71" y="104"/>
                    <a:pt x="71" y="104"/>
                  </a:cubicBezTo>
                  <a:cubicBezTo>
                    <a:pt x="70" y="104"/>
                    <a:pt x="70" y="104"/>
                    <a:pt x="70" y="104"/>
                  </a:cubicBezTo>
                  <a:cubicBezTo>
                    <a:pt x="70" y="104"/>
                    <a:pt x="70" y="104"/>
                    <a:pt x="70" y="104"/>
                  </a:cubicBezTo>
                  <a:cubicBezTo>
                    <a:pt x="70" y="103"/>
                    <a:pt x="70" y="103"/>
                    <a:pt x="70" y="103"/>
                  </a:cubicBezTo>
                  <a:cubicBezTo>
                    <a:pt x="70" y="103"/>
                    <a:pt x="70" y="103"/>
                    <a:pt x="70" y="103"/>
                  </a:cubicBezTo>
                  <a:cubicBezTo>
                    <a:pt x="69" y="103"/>
                    <a:pt x="69" y="103"/>
                    <a:pt x="69" y="103"/>
                  </a:cubicBezTo>
                  <a:cubicBezTo>
                    <a:pt x="69" y="102"/>
                    <a:pt x="69" y="102"/>
                    <a:pt x="69" y="102"/>
                  </a:cubicBezTo>
                  <a:cubicBezTo>
                    <a:pt x="68" y="101"/>
                    <a:pt x="68" y="101"/>
                    <a:pt x="68" y="101"/>
                  </a:cubicBezTo>
                  <a:cubicBezTo>
                    <a:pt x="67" y="101"/>
                    <a:pt x="67" y="101"/>
                    <a:pt x="67" y="101"/>
                  </a:cubicBezTo>
                  <a:cubicBezTo>
                    <a:pt x="60" y="101"/>
                    <a:pt x="60" y="101"/>
                    <a:pt x="60" y="101"/>
                  </a:cubicBezTo>
                  <a:cubicBezTo>
                    <a:pt x="60" y="102"/>
                    <a:pt x="60" y="102"/>
                    <a:pt x="60" y="102"/>
                  </a:cubicBezTo>
                  <a:cubicBezTo>
                    <a:pt x="48" y="102"/>
                    <a:pt x="48" y="102"/>
                    <a:pt x="48" y="102"/>
                  </a:cubicBezTo>
                  <a:cubicBezTo>
                    <a:pt x="32" y="96"/>
                    <a:pt x="32" y="96"/>
                    <a:pt x="32" y="96"/>
                  </a:cubicBezTo>
                  <a:cubicBezTo>
                    <a:pt x="33" y="95"/>
                    <a:pt x="33" y="95"/>
                    <a:pt x="33" y="95"/>
                  </a:cubicBezTo>
                  <a:cubicBezTo>
                    <a:pt x="32" y="95"/>
                    <a:pt x="32" y="95"/>
                    <a:pt x="32" y="95"/>
                  </a:cubicBezTo>
                  <a:cubicBezTo>
                    <a:pt x="22" y="95"/>
                    <a:pt x="22" y="95"/>
                    <a:pt x="22" y="95"/>
                  </a:cubicBezTo>
                  <a:cubicBezTo>
                    <a:pt x="22" y="94"/>
                    <a:pt x="22" y="94"/>
                    <a:pt x="22" y="94"/>
                  </a:cubicBezTo>
                  <a:cubicBezTo>
                    <a:pt x="22" y="93"/>
                    <a:pt x="22" y="93"/>
                    <a:pt x="22" y="93"/>
                  </a:cubicBezTo>
                  <a:cubicBezTo>
                    <a:pt x="22" y="92"/>
                    <a:pt x="22" y="92"/>
                    <a:pt x="22" y="92"/>
                  </a:cubicBezTo>
                  <a:cubicBezTo>
                    <a:pt x="20" y="90"/>
                    <a:pt x="20" y="90"/>
                    <a:pt x="20" y="90"/>
                  </a:cubicBezTo>
                  <a:cubicBezTo>
                    <a:pt x="19" y="89"/>
                    <a:pt x="19" y="89"/>
                    <a:pt x="19" y="89"/>
                  </a:cubicBezTo>
                  <a:cubicBezTo>
                    <a:pt x="19" y="89"/>
                    <a:pt x="19" y="89"/>
                    <a:pt x="19" y="89"/>
                  </a:cubicBezTo>
                  <a:cubicBezTo>
                    <a:pt x="18" y="89"/>
                    <a:pt x="18" y="89"/>
                    <a:pt x="18" y="89"/>
                  </a:cubicBezTo>
                  <a:cubicBezTo>
                    <a:pt x="18" y="89"/>
                    <a:pt x="18" y="89"/>
                    <a:pt x="18" y="89"/>
                  </a:cubicBezTo>
                  <a:cubicBezTo>
                    <a:pt x="18" y="89"/>
                    <a:pt x="18" y="89"/>
                    <a:pt x="18" y="89"/>
                  </a:cubicBezTo>
                  <a:cubicBezTo>
                    <a:pt x="18" y="88"/>
                    <a:pt x="18" y="88"/>
                    <a:pt x="18" y="88"/>
                  </a:cubicBezTo>
                  <a:cubicBezTo>
                    <a:pt x="17" y="88"/>
                    <a:pt x="17" y="88"/>
                    <a:pt x="17" y="88"/>
                  </a:cubicBezTo>
                  <a:cubicBezTo>
                    <a:pt x="16" y="88"/>
                    <a:pt x="16" y="88"/>
                    <a:pt x="16" y="88"/>
                  </a:cubicBezTo>
                  <a:cubicBezTo>
                    <a:pt x="15" y="87"/>
                    <a:pt x="15" y="87"/>
                    <a:pt x="15" y="87"/>
                  </a:cubicBezTo>
                  <a:cubicBezTo>
                    <a:pt x="15" y="86"/>
                    <a:pt x="15" y="86"/>
                    <a:pt x="15" y="86"/>
                  </a:cubicBezTo>
                  <a:cubicBezTo>
                    <a:pt x="14" y="86"/>
                    <a:pt x="14" y="86"/>
                    <a:pt x="14" y="86"/>
                  </a:cubicBezTo>
                  <a:cubicBezTo>
                    <a:pt x="13" y="86"/>
                    <a:pt x="13" y="86"/>
                    <a:pt x="13" y="86"/>
                  </a:cubicBezTo>
                  <a:cubicBezTo>
                    <a:pt x="12" y="86"/>
                    <a:pt x="12" y="86"/>
                    <a:pt x="12" y="86"/>
                  </a:cubicBezTo>
                  <a:cubicBezTo>
                    <a:pt x="12" y="85"/>
                    <a:pt x="12" y="85"/>
                    <a:pt x="12" y="85"/>
                  </a:cubicBezTo>
                  <a:cubicBezTo>
                    <a:pt x="11" y="85"/>
                    <a:pt x="11" y="85"/>
                    <a:pt x="11" y="85"/>
                  </a:cubicBezTo>
                  <a:cubicBezTo>
                    <a:pt x="9" y="85"/>
                    <a:pt x="9" y="85"/>
                    <a:pt x="9" y="85"/>
                  </a:cubicBezTo>
                  <a:cubicBezTo>
                    <a:pt x="9" y="85"/>
                    <a:pt x="9" y="85"/>
                    <a:pt x="9" y="85"/>
                  </a:cubicBezTo>
                  <a:cubicBezTo>
                    <a:pt x="9" y="84"/>
                    <a:pt x="9" y="84"/>
                    <a:pt x="9" y="84"/>
                  </a:cubicBezTo>
                  <a:cubicBezTo>
                    <a:pt x="9" y="84"/>
                    <a:pt x="9" y="84"/>
                    <a:pt x="9" y="84"/>
                  </a:cubicBezTo>
                  <a:cubicBezTo>
                    <a:pt x="9" y="83"/>
                    <a:pt x="9" y="83"/>
                    <a:pt x="9" y="83"/>
                  </a:cubicBezTo>
                  <a:cubicBezTo>
                    <a:pt x="9" y="82"/>
                    <a:pt x="9" y="82"/>
                    <a:pt x="9" y="82"/>
                  </a:cubicBezTo>
                  <a:cubicBezTo>
                    <a:pt x="9" y="81"/>
                    <a:pt x="9" y="81"/>
                    <a:pt x="9" y="81"/>
                  </a:cubicBezTo>
                  <a:cubicBezTo>
                    <a:pt x="8" y="81"/>
                    <a:pt x="8" y="81"/>
                    <a:pt x="8" y="81"/>
                  </a:cubicBezTo>
                  <a:cubicBezTo>
                    <a:pt x="8" y="80"/>
                    <a:pt x="8" y="80"/>
                    <a:pt x="8" y="80"/>
                  </a:cubicBezTo>
                  <a:cubicBezTo>
                    <a:pt x="8" y="80"/>
                    <a:pt x="8" y="80"/>
                    <a:pt x="8" y="80"/>
                  </a:cubicBezTo>
                  <a:cubicBezTo>
                    <a:pt x="8" y="80"/>
                    <a:pt x="8" y="80"/>
                    <a:pt x="8" y="80"/>
                  </a:cubicBezTo>
                  <a:cubicBezTo>
                    <a:pt x="7" y="79"/>
                    <a:pt x="7" y="79"/>
                    <a:pt x="7" y="79"/>
                  </a:cubicBezTo>
                  <a:cubicBezTo>
                    <a:pt x="6" y="77"/>
                    <a:pt x="6" y="77"/>
                    <a:pt x="6" y="77"/>
                  </a:cubicBezTo>
                  <a:cubicBezTo>
                    <a:pt x="6" y="76"/>
                    <a:pt x="6" y="76"/>
                    <a:pt x="6" y="76"/>
                  </a:cubicBezTo>
                  <a:cubicBezTo>
                    <a:pt x="6" y="75"/>
                    <a:pt x="6" y="75"/>
                    <a:pt x="6" y="75"/>
                  </a:cubicBezTo>
                  <a:cubicBezTo>
                    <a:pt x="5" y="75"/>
                    <a:pt x="5" y="75"/>
                    <a:pt x="5" y="75"/>
                  </a:cubicBezTo>
                  <a:cubicBezTo>
                    <a:pt x="5" y="74"/>
                    <a:pt x="5" y="74"/>
                    <a:pt x="5" y="74"/>
                  </a:cubicBezTo>
                  <a:cubicBezTo>
                    <a:pt x="5" y="73"/>
                    <a:pt x="5" y="73"/>
                    <a:pt x="5" y="73"/>
                  </a:cubicBezTo>
                  <a:cubicBezTo>
                    <a:pt x="5" y="73"/>
                    <a:pt x="5" y="73"/>
                    <a:pt x="5" y="73"/>
                  </a:cubicBezTo>
                  <a:cubicBezTo>
                    <a:pt x="6" y="73"/>
                    <a:pt x="6" y="73"/>
                    <a:pt x="6" y="73"/>
                  </a:cubicBezTo>
                  <a:cubicBezTo>
                    <a:pt x="6" y="73"/>
                    <a:pt x="6" y="73"/>
                    <a:pt x="6" y="73"/>
                  </a:cubicBezTo>
                  <a:cubicBezTo>
                    <a:pt x="6" y="72"/>
                    <a:pt x="6" y="72"/>
                    <a:pt x="6" y="72"/>
                  </a:cubicBezTo>
                  <a:cubicBezTo>
                    <a:pt x="6" y="71"/>
                    <a:pt x="6" y="71"/>
                    <a:pt x="6" y="71"/>
                  </a:cubicBezTo>
                  <a:cubicBezTo>
                    <a:pt x="5" y="71"/>
                    <a:pt x="5" y="71"/>
                    <a:pt x="5" y="71"/>
                  </a:cubicBezTo>
                  <a:cubicBezTo>
                    <a:pt x="5" y="70"/>
                    <a:pt x="5" y="70"/>
                    <a:pt x="5" y="70"/>
                  </a:cubicBezTo>
                  <a:cubicBezTo>
                    <a:pt x="4" y="70"/>
                    <a:pt x="4" y="70"/>
                    <a:pt x="4" y="70"/>
                  </a:cubicBezTo>
                  <a:cubicBezTo>
                    <a:pt x="4" y="69"/>
                    <a:pt x="4" y="69"/>
                    <a:pt x="4" y="69"/>
                  </a:cubicBezTo>
                  <a:cubicBezTo>
                    <a:pt x="5" y="69"/>
                    <a:pt x="5" y="69"/>
                    <a:pt x="5" y="69"/>
                  </a:cubicBezTo>
                  <a:cubicBezTo>
                    <a:pt x="4" y="68"/>
                    <a:pt x="4" y="68"/>
                    <a:pt x="4" y="68"/>
                  </a:cubicBezTo>
                  <a:cubicBezTo>
                    <a:pt x="5" y="68"/>
                    <a:pt x="5" y="68"/>
                    <a:pt x="5" y="68"/>
                  </a:cubicBezTo>
                  <a:cubicBezTo>
                    <a:pt x="5" y="68"/>
                    <a:pt x="5" y="68"/>
                    <a:pt x="5" y="68"/>
                  </a:cubicBezTo>
                  <a:cubicBezTo>
                    <a:pt x="5" y="67"/>
                    <a:pt x="5" y="67"/>
                    <a:pt x="5" y="67"/>
                  </a:cubicBezTo>
                  <a:cubicBezTo>
                    <a:pt x="6" y="67"/>
                    <a:pt x="6" y="67"/>
                    <a:pt x="6" y="67"/>
                  </a:cubicBezTo>
                  <a:cubicBezTo>
                    <a:pt x="6" y="68"/>
                    <a:pt x="6" y="68"/>
                    <a:pt x="6" y="68"/>
                  </a:cubicBezTo>
                  <a:cubicBezTo>
                    <a:pt x="7" y="68"/>
                    <a:pt x="7" y="68"/>
                    <a:pt x="7" y="68"/>
                  </a:cubicBezTo>
                  <a:cubicBezTo>
                    <a:pt x="6" y="68"/>
                    <a:pt x="6" y="68"/>
                    <a:pt x="6" y="68"/>
                  </a:cubicBezTo>
                  <a:cubicBezTo>
                    <a:pt x="6" y="67"/>
                    <a:pt x="6" y="67"/>
                    <a:pt x="6" y="67"/>
                  </a:cubicBezTo>
                  <a:cubicBezTo>
                    <a:pt x="6" y="66"/>
                    <a:pt x="6" y="66"/>
                    <a:pt x="6" y="66"/>
                  </a:cubicBezTo>
                  <a:cubicBezTo>
                    <a:pt x="6" y="66"/>
                    <a:pt x="6" y="66"/>
                    <a:pt x="6" y="66"/>
                  </a:cubicBezTo>
                  <a:cubicBezTo>
                    <a:pt x="6" y="66"/>
                    <a:pt x="6" y="66"/>
                    <a:pt x="6" y="66"/>
                  </a:cubicBezTo>
                  <a:cubicBezTo>
                    <a:pt x="6" y="66"/>
                    <a:pt x="6" y="66"/>
                    <a:pt x="6" y="66"/>
                  </a:cubicBezTo>
                  <a:cubicBezTo>
                    <a:pt x="6" y="66"/>
                    <a:pt x="6" y="66"/>
                    <a:pt x="6" y="66"/>
                  </a:cubicBezTo>
                  <a:cubicBezTo>
                    <a:pt x="7" y="66"/>
                    <a:pt x="7" y="66"/>
                    <a:pt x="7" y="66"/>
                  </a:cubicBezTo>
                  <a:cubicBezTo>
                    <a:pt x="8" y="66"/>
                    <a:pt x="8" y="66"/>
                    <a:pt x="8" y="66"/>
                  </a:cubicBezTo>
                  <a:cubicBezTo>
                    <a:pt x="7" y="65"/>
                    <a:pt x="7" y="65"/>
                    <a:pt x="7" y="65"/>
                  </a:cubicBezTo>
                  <a:cubicBezTo>
                    <a:pt x="7" y="65"/>
                    <a:pt x="7" y="65"/>
                    <a:pt x="7" y="65"/>
                  </a:cubicBezTo>
                  <a:cubicBezTo>
                    <a:pt x="6" y="65"/>
                    <a:pt x="6" y="65"/>
                    <a:pt x="6" y="65"/>
                  </a:cubicBezTo>
                  <a:cubicBezTo>
                    <a:pt x="6" y="65"/>
                    <a:pt x="6" y="65"/>
                    <a:pt x="6" y="65"/>
                  </a:cubicBezTo>
                  <a:cubicBezTo>
                    <a:pt x="6" y="65"/>
                    <a:pt x="6" y="65"/>
                    <a:pt x="6" y="65"/>
                  </a:cubicBezTo>
                  <a:cubicBezTo>
                    <a:pt x="5" y="65"/>
                    <a:pt x="5" y="65"/>
                    <a:pt x="5" y="65"/>
                  </a:cubicBezTo>
                  <a:cubicBezTo>
                    <a:pt x="5" y="66"/>
                    <a:pt x="5" y="66"/>
                    <a:pt x="5" y="66"/>
                  </a:cubicBezTo>
                  <a:cubicBezTo>
                    <a:pt x="5" y="66"/>
                    <a:pt x="5" y="66"/>
                    <a:pt x="5" y="66"/>
                  </a:cubicBezTo>
                  <a:cubicBezTo>
                    <a:pt x="5" y="66"/>
                    <a:pt x="5" y="66"/>
                    <a:pt x="5" y="66"/>
                  </a:cubicBezTo>
                  <a:cubicBezTo>
                    <a:pt x="4" y="66"/>
                    <a:pt x="4" y="66"/>
                    <a:pt x="4" y="66"/>
                  </a:cubicBezTo>
                  <a:cubicBezTo>
                    <a:pt x="4" y="66"/>
                    <a:pt x="4" y="66"/>
                    <a:pt x="4" y="66"/>
                  </a:cubicBezTo>
                  <a:cubicBezTo>
                    <a:pt x="3" y="65"/>
                    <a:pt x="3" y="65"/>
                    <a:pt x="3" y="65"/>
                  </a:cubicBezTo>
                  <a:cubicBezTo>
                    <a:pt x="3" y="64"/>
                    <a:pt x="3" y="64"/>
                    <a:pt x="3" y="64"/>
                  </a:cubicBezTo>
                  <a:cubicBezTo>
                    <a:pt x="3" y="64"/>
                    <a:pt x="3" y="64"/>
                    <a:pt x="3" y="64"/>
                  </a:cubicBezTo>
                  <a:cubicBezTo>
                    <a:pt x="3" y="63"/>
                    <a:pt x="3" y="63"/>
                    <a:pt x="3" y="63"/>
                  </a:cubicBezTo>
                  <a:cubicBezTo>
                    <a:pt x="1" y="61"/>
                    <a:pt x="1" y="61"/>
                    <a:pt x="1" y="61"/>
                  </a:cubicBezTo>
                  <a:cubicBezTo>
                    <a:pt x="1" y="60"/>
                    <a:pt x="1" y="60"/>
                    <a:pt x="1" y="60"/>
                  </a:cubicBezTo>
                  <a:cubicBezTo>
                    <a:pt x="1" y="60"/>
                    <a:pt x="1" y="60"/>
                    <a:pt x="1" y="60"/>
                  </a:cubicBezTo>
                  <a:cubicBezTo>
                    <a:pt x="2" y="59"/>
                    <a:pt x="2" y="59"/>
                    <a:pt x="2" y="59"/>
                  </a:cubicBezTo>
                  <a:cubicBezTo>
                    <a:pt x="1" y="58"/>
                    <a:pt x="1" y="58"/>
                    <a:pt x="1" y="58"/>
                  </a:cubicBezTo>
                  <a:cubicBezTo>
                    <a:pt x="1" y="58"/>
                    <a:pt x="1" y="58"/>
                    <a:pt x="1" y="58"/>
                  </a:cubicBezTo>
                  <a:cubicBezTo>
                    <a:pt x="1" y="57"/>
                    <a:pt x="1" y="57"/>
                    <a:pt x="1" y="57"/>
                  </a:cubicBezTo>
                  <a:cubicBezTo>
                    <a:pt x="2" y="56"/>
                    <a:pt x="2" y="56"/>
                    <a:pt x="2" y="56"/>
                  </a:cubicBezTo>
                  <a:cubicBezTo>
                    <a:pt x="2" y="56"/>
                    <a:pt x="2" y="56"/>
                    <a:pt x="2" y="56"/>
                  </a:cubicBezTo>
                  <a:cubicBezTo>
                    <a:pt x="2" y="54"/>
                    <a:pt x="2" y="54"/>
                    <a:pt x="2" y="54"/>
                  </a:cubicBezTo>
                  <a:cubicBezTo>
                    <a:pt x="1" y="52"/>
                    <a:pt x="1" y="52"/>
                    <a:pt x="1" y="52"/>
                  </a:cubicBezTo>
                  <a:cubicBezTo>
                    <a:pt x="0" y="51"/>
                    <a:pt x="0" y="51"/>
                    <a:pt x="0" y="51"/>
                  </a:cubicBezTo>
                  <a:cubicBezTo>
                    <a:pt x="0" y="51"/>
                    <a:pt x="0" y="51"/>
                    <a:pt x="0" y="51"/>
                  </a:cubicBezTo>
                  <a:cubicBezTo>
                    <a:pt x="1" y="50"/>
                    <a:pt x="1" y="50"/>
                    <a:pt x="1" y="50"/>
                  </a:cubicBezTo>
                  <a:cubicBezTo>
                    <a:pt x="2" y="49"/>
                    <a:pt x="2" y="49"/>
                    <a:pt x="2" y="49"/>
                  </a:cubicBezTo>
                  <a:cubicBezTo>
                    <a:pt x="2" y="48"/>
                    <a:pt x="2" y="48"/>
                    <a:pt x="2" y="48"/>
                  </a:cubicBezTo>
                  <a:cubicBezTo>
                    <a:pt x="2" y="48"/>
                    <a:pt x="2" y="48"/>
                    <a:pt x="2" y="48"/>
                  </a:cubicBezTo>
                  <a:cubicBezTo>
                    <a:pt x="2" y="47"/>
                    <a:pt x="2" y="47"/>
                    <a:pt x="2" y="47"/>
                  </a:cubicBezTo>
                  <a:cubicBezTo>
                    <a:pt x="3" y="47"/>
                    <a:pt x="3" y="47"/>
                    <a:pt x="3" y="47"/>
                  </a:cubicBezTo>
                  <a:cubicBezTo>
                    <a:pt x="3" y="46"/>
                    <a:pt x="3" y="46"/>
                    <a:pt x="3" y="46"/>
                  </a:cubicBezTo>
                  <a:cubicBezTo>
                    <a:pt x="3" y="44"/>
                    <a:pt x="3" y="44"/>
                    <a:pt x="3" y="44"/>
                  </a:cubicBezTo>
                  <a:cubicBezTo>
                    <a:pt x="3" y="43"/>
                    <a:pt x="3" y="43"/>
                    <a:pt x="3" y="43"/>
                  </a:cubicBezTo>
                  <a:cubicBezTo>
                    <a:pt x="3" y="43"/>
                    <a:pt x="3" y="43"/>
                    <a:pt x="3" y="43"/>
                  </a:cubicBezTo>
                  <a:cubicBezTo>
                    <a:pt x="3" y="42"/>
                    <a:pt x="3" y="42"/>
                    <a:pt x="3" y="42"/>
                  </a:cubicBezTo>
                  <a:cubicBezTo>
                    <a:pt x="3" y="41"/>
                    <a:pt x="3" y="41"/>
                    <a:pt x="3" y="41"/>
                  </a:cubicBezTo>
                  <a:cubicBezTo>
                    <a:pt x="3" y="40"/>
                    <a:pt x="3" y="40"/>
                    <a:pt x="3" y="40"/>
                  </a:cubicBezTo>
                  <a:cubicBezTo>
                    <a:pt x="3" y="39"/>
                    <a:pt x="3" y="39"/>
                    <a:pt x="3" y="39"/>
                  </a:cubicBezTo>
                  <a:cubicBezTo>
                    <a:pt x="3" y="37"/>
                    <a:pt x="3" y="37"/>
                    <a:pt x="3" y="37"/>
                  </a:cubicBezTo>
                  <a:cubicBezTo>
                    <a:pt x="3" y="36"/>
                    <a:pt x="3" y="36"/>
                    <a:pt x="3" y="36"/>
                  </a:cubicBezTo>
                  <a:cubicBezTo>
                    <a:pt x="5" y="35"/>
                    <a:pt x="5" y="35"/>
                    <a:pt x="5" y="35"/>
                  </a:cubicBezTo>
                  <a:cubicBezTo>
                    <a:pt x="5" y="34"/>
                    <a:pt x="5" y="34"/>
                    <a:pt x="5" y="34"/>
                  </a:cubicBezTo>
                  <a:cubicBezTo>
                    <a:pt x="5" y="34"/>
                    <a:pt x="5" y="34"/>
                    <a:pt x="5" y="34"/>
                  </a:cubicBezTo>
                  <a:cubicBezTo>
                    <a:pt x="6" y="32"/>
                    <a:pt x="6" y="32"/>
                    <a:pt x="6" y="32"/>
                  </a:cubicBezTo>
                  <a:cubicBezTo>
                    <a:pt x="7" y="32"/>
                    <a:pt x="7" y="32"/>
                    <a:pt x="7" y="32"/>
                  </a:cubicBezTo>
                  <a:cubicBezTo>
                    <a:pt x="7" y="31"/>
                    <a:pt x="7" y="31"/>
                    <a:pt x="7" y="31"/>
                  </a:cubicBezTo>
                  <a:cubicBezTo>
                    <a:pt x="7" y="28"/>
                    <a:pt x="7" y="28"/>
                    <a:pt x="7" y="28"/>
                  </a:cubicBezTo>
                  <a:cubicBezTo>
                    <a:pt x="9" y="27"/>
                    <a:pt x="9" y="27"/>
                    <a:pt x="9" y="27"/>
                  </a:cubicBezTo>
                  <a:cubicBezTo>
                    <a:pt x="9" y="25"/>
                    <a:pt x="9" y="25"/>
                    <a:pt x="9" y="25"/>
                  </a:cubicBezTo>
                  <a:cubicBezTo>
                    <a:pt x="10" y="22"/>
                    <a:pt x="10" y="22"/>
                    <a:pt x="10" y="22"/>
                  </a:cubicBezTo>
                  <a:cubicBezTo>
                    <a:pt x="10" y="21"/>
                    <a:pt x="10" y="21"/>
                    <a:pt x="10" y="21"/>
                  </a:cubicBezTo>
                  <a:cubicBezTo>
                    <a:pt x="11" y="20"/>
                    <a:pt x="11" y="20"/>
                    <a:pt x="11" y="20"/>
                  </a:cubicBezTo>
                  <a:cubicBezTo>
                    <a:pt x="11" y="20"/>
                    <a:pt x="11" y="20"/>
                    <a:pt x="11" y="20"/>
                  </a:cubicBezTo>
                  <a:cubicBezTo>
                    <a:pt x="11" y="19"/>
                    <a:pt x="11" y="19"/>
                    <a:pt x="11" y="19"/>
                  </a:cubicBezTo>
                  <a:cubicBezTo>
                    <a:pt x="12" y="18"/>
                    <a:pt x="12" y="18"/>
                    <a:pt x="12" y="18"/>
                  </a:cubicBezTo>
                  <a:cubicBezTo>
                    <a:pt x="12" y="17"/>
                    <a:pt x="12" y="17"/>
                    <a:pt x="12" y="17"/>
                  </a:cubicBezTo>
                  <a:cubicBezTo>
                    <a:pt x="12" y="17"/>
                    <a:pt x="12" y="17"/>
                    <a:pt x="12" y="17"/>
                  </a:cubicBezTo>
                  <a:cubicBezTo>
                    <a:pt x="13" y="18"/>
                    <a:pt x="13" y="18"/>
                    <a:pt x="13" y="18"/>
                  </a:cubicBezTo>
                  <a:cubicBezTo>
                    <a:pt x="14" y="18"/>
                    <a:pt x="14" y="18"/>
                    <a:pt x="14" y="18"/>
                  </a:cubicBezTo>
                  <a:cubicBezTo>
                    <a:pt x="15" y="18"/>
                    <a:pt x="15" y="18"/>
                    <a:pt x="15" y="18"/>
                  </a:cubicBezTo>
                  <a:cubicBezTo>
                    <a:pt x="15" y="18"/>
                    <a:pt x="15" y="18"/>
                    <a:pt x="15" y="18"/>
                  </a:cubicBezTo>
                  <a:cubicBezTo>
                    <a:pt x="16" y="18"/>
                    <a:pt x="16" y="18"/>
                    <a:pt x="16" y="18"/>
                  </a:cubicBezTo>
                  <a:cubicBezTo>
                    <a:pt x="17" y="19"/>
                    <a:pt x="17" y="19"/>
                    <a:pt x="17" y="19"/>
                  </a:cubicBezTo>
                  <a:cubicBezTo>
                    <a:pt x="16" y="18"/>
                    <a:pt x="16" y="18"/>
                    <a:pt x="16" y="18"/>
                  </a:cubicBezTo>
                  <a:cubicBezTo>
                    <a:pt x="16" y="18"/>
                    <a:pt x="16" y="18"/>
                    <a:pt x="16" y="18"/>
                  </a:cubicBezTo>
                  <a:cubicBezTo>
                    <a:pt x="15" y="18"/>
                    <a:pt x="15" y="18"/>
                    <a:pt x="15" y="18"/>
                  </a:cubicBezTo>
                  <a:cubicBezTo>
                    <a:pt x="14" y="17"/>
                    <a:pt x="14" y="17"/>
                    <a:pt x="14" y="17"/>
                  </a:cubicBezTo>
                  <a:cubicBezTo>
                    <a:pt x="13" y="17"/>
                    <a:pt x="13" y="17"/>
                    <a:pt x="13" y="17"/>
                  </a:cubicBezTo>
                  <a:cubicBezTo>
                    <a:pt x="12" y="17"/>
                    <a:pt x="12" y="17"/>
                    <a:pt x="12" y="17"/>
                  </a:cubicBezTo>
                  <a:cubicBezTo>
                    <a:pt x="12" y="16"/>
                    <a:pt x="12" y="16"/>
                    <a:pt x="12" y="16"/>
                  </a:cubicBezTo>
                  <a:cubicBezTo>
                    <a:pt x="12" y="16"/>
                    <a:pt x="12" y="16"/>
                    <a:pt x="12" y="16"/>
                  </a:cubicBezTo>
                  <a:cubicBezTo>
                    <a:pt x="12" y="16"/>
                    <a:pt x="12" y="16"/>
                    <a:pt x="12" y="16"/>
                  </a:cubicBezTo>
                  <a:cubicBezTo>
                    <a:pt x="13" y="16"/>
                    <a:pt x="13" y="16"/>
                    <a:pt x="13" y="16"/>
                  </a:cubicBezTo>
                  <a:cubicBezTo>
                    <a:pt x="13" y="15"/>
                    <a:pt x="13" y="15"/>
                    <a:pt x="13" y="15"/>
                  </a:cubicBezTo>
                  <a:cubicBezTo>
                    <a:pt x="13" y="14"/>
                    <a:pt x="13" y="14"/>
                    <a:pt x="13" y="14"/>
                  </a:cubicBezTo>
                  <a:cubicBezTo>
                    <a:pt x="13" y="14"/>
                    <a:pt x="13" y="14"/>
                    <a:pt x="13" y="14"/>
                  </a:cubicBezTo>
                  <a:cubicBezTo>
                    <a:pt x="12" y="14"/>
                    <a:pt x="12" y="14"/>
                    <a:pt x="12" y="14"/>
                  </a:cubicBezTo>
                  <a:cubicBezTo>
                    <a:pt x="12" y="13"/>
                    <a:pt x="12" y="13"/>
                    <a:pt x="12" y="13"/>
                  </a:cubicBezTo>
                  <a:cubicBezTo>
                    <a:pt x="13" y="13"/>
                    <a:pt x="13" y="13"/>
                    <a:pt x="13" y="13"/>
                  </a:cubicBezTo>
                  <a:cubicBezTo>
                    <a:pt x="13" y="12"/>
                    <a:pt x="13" y="12"/>
                    <a:pt x="13" y="12"/>
                  </a:cubicBezTo>
                  <a:cubicBezTo>
                    <a:pt x="13" y="12"/>
                    <a:pt x="13" y="12"/>
                    <a:pt x="13" y="12"/>
                  </a:cubicBezTo>
                  <a:cubicBezTo>
                    <a:pt x="13" y="12"/>
                    <a:pt x="13" y="12"/>
                    <a:pt x="13" y="12"/>
                  </a:cubicBezTo>
                  <a:cubicBezTo>
                    <a:pt x="13" y="12"/>
                    <a:pt x="13" y="12"/>
                    <a:pt x="13" y="12"/>
                  </a:cubicBezTo>
                  <a:cubicBezTo>
                    <a:pt x="13" y="11"/>
                    <a:pt x="13" y="11"/>
                    <a:pt x="13" y="11"/>
                  </a:cubicBezTo>
                  <a:cubicBezTo>
                    <a:pt x="12" y="9"/>
                    <a:pt x="12" y="9"/>
                    <a:pt x="12" y="9"/>
                  </a:cubicBezTo>
                  <a:cubicBezTo>
                    <a:pt x="13" y="7"/>
                    <a:pt x="13" y="7"/>
                    <a:pt x="13" y="7"/>
                  </a:cubicBezTo>
                  <a:cubicBezTo>
                    <a:pt x="12" y="6"/>
                    <a:pt x="12" y="6"/>
                    <a:pt x="12" y="6"/>
                  </a:cubicBezTo>
                  <a:cubicBezTo>
                    <a:pt x="12" y="5"/>
                    <a:pt x="12" y="5"/>
                    <a:pt x="12" y="5"/>
                  </a:cubicBezTo>
                  <a:cubicBezTo>
                    <a:pt x="13" y="4"/>
                    <a:pt x="13" y="4"/>
                    <a:pt x="13" y="4"/>
                  </a:cubicBezTo>
                  <a:cubicBezTo>
                    <a:pt x="13" y="3"/>
                    <a:pt x="13" y="3"/>
                    <a:pt x="13" y="3"/>
                  </a:cubicBezTo>
                  <a:cubicBezTo>
                    <a:pt x="14" y="3"/>
                    <a:pt x="14" y="3"/>
                    <a:pt x="14" y="3"/>
                  </a:cubicBezTo>
                  <a:cubicBezTo>
                    <a:pt x="16" y="5"/>
                    <a:pt x="16" y="5"/>
                    <a:pt x="16" y="5"/>
                  </a:cubicBezTo>
                  <a:cubicBezTo>
                    <a:pt x="17" y="5"/>
                    <a:pt x="17" y="5"/>
                    <a:pt x="17" y="5"/>
                  </a:cubicBezTo>
                  <a:cubicBezTo>
                    <a:pt x="19" y="5"/>
                    <a:pt x="19" y="5"/>
                    <a:pt x="19" y="5"/>
                  </a:cubicBezTo>
                  <a:cubicBezTo>
                    <a:pt x="19" y="6"/>
                    <a:pt x="19" y="6"/>
                    <a:pt x="19" y="6"/>
                  </a:cubicBezTo>
                  <a:cubicBezTo>
                    <a:pt x="20" y="6"/>
                    <a:pt x="20" y="6"/>
                    <a:pt x="20" y="6"/>
                  </a:cubicBezTo>
                  <a:cubicBezTo>
                    <a:pt x="20" y="6"/>
                    <a:pt x="20" y="6"/>
                    <a:pt x="20" y="6"/>
                  </a:cubicBezTo>
                  <a:cubicBezTo>
                    <a:pt x="21" y="6"/>
                    <a:pt x="21" y="6"/>
                    <a:pt x="21" y="6"/>
                  </a:cubicBezTo>
                  <a:cubicBezTo>
                    <a:pt x="21" y="7"/>
                    <a:pt x="21" y="7"/>
                    <a:pt x="21" y="7"/>
                  </a:cubicBezTo>
                  <a:cubicBezTo>
                    <a:pt x="21" y="7"/>
                    <a:pt x="21" y="7"/>
                    <a:pt x="21" y="7"/>
                  </a:cubicBezTo>
                  <a:cubicBezTo>
                    <a:pt x="20" y="7"/>
                    <a:pt x="20" y="7"/>
                    <a:pt x="20" y="7"/>
                  </a:cubicBezTo>
                  <a:cubicBezTo>
                    <a:pt x="19" y="8"/>
                    <a:pt x="19" y="8"/>
                    <a:pt x="19" y="8"/>
                  </a:cubicBezTo>
                  <a:cubicBezTo>
                    <a:pt x="19" y="9"/>
                    <a:pt x="19" y="9"/>
                    <a:pt x="19" y="9"/>
                  </a:cubicBezTo>
                  <a:cubicBezTo>
                    <a:pt x="20" y="9"/>
                    <a:pt x="20" y="9"/>
                    <a:pt x="20" y="9"/>
                  </a:cubicBezTo>
                  <a:cubicBezTo>
                    <a:pt x="20" y="8"/>
                    <a:pt x="20" y="8"/>
                    <a:pt x="20" y="8"/>
                  </a:cubicBezTo>
                  <a:cubicBezTo>
                    <a:pt x="21" y="7"/>
                    <a:pt x="21" y="7"/>
                    <a:pt x="21" y="7"/>
                  </a:cubicBezTo>
                  <a:cubicBezTo>
                    <a:pt x="21" y="7"/>
                    <a:pt x="21" y="7"/>
                    <a:pt x="21" y="7"/>
                  </a:cubicBezTo>
                  <a:cubicBezTo>
                    <a:pt x="21" y="8"/>
                    <a:pt x="21" y="8"/>
                    <a:pt x="21" y="8"/>
                  </a:cubicBezTo>
                  <a:cubicBezTo>
                    <a:pt x="21" y="8"/>
                    <a:pt x="21" y="8"/>
                    <a:pt x="21" y="8"/>
                  </a:cubicBezTo>
                  <a:cubicBezTo>
                    <a:pt x="20" y="9"/>
                    <a:pt x="20" y="9"/>
                    <a:pt x="20" y="9"/>
                  </a:cubicBezTo>
                  <a:cubicBezTo>
                    <a:pt x="20" y="10"/>
                    <a:pt x="20" y="10"/>
                    <a:pt x="20" y="10"/>
                  </a:cubicBezTo>
                  <a:cubicBezTo>
                    <a:pt x="20" y="11"/>
                    <a:pt x="20" y="11"/>
                    <a:pt x="20" y="11"/>
                  </a:cubicBezTo>
                  <a:cubicBezTo>
                    <a:pt x="20" y="10"/>
                    <a:pt x="20" y="10"/>
                    <a:pt x="20" y="10"/>
                  </a:cubicBezTo>
                  <a:cubicBezTo>
                    <a:pt x="19" y="11"/>
                    <a:pt x="19" y="11"/>
                    <a:pt x="19" y="11"/>
                  </a:cubicBezTo>
                  <a:cubicBezTo>
                    <a:pt x="19" y="10"/>
                    <a:pt x="19" y="10"/>
                    <a:pt x="19" y="10"/>
                  </a:cubicBezTo>
                  <a:cubicBezTo>
                    <a:pt x="18" y="11"/>
                    <a:pt x="18" y="11"/>
                    <a:pt x="18" y="11"/>
                  </a:cubicBezTo>
                  <a:cubicBezTo>
                    <a:pt x="19" y="11"/>
                    <a:pt x="19" y="11"/>
                    <a:pt x="19" y="11"/>
                  </a:cubicBezTo>
                  <a:cubicBezTo>
                    <a:pt x="19" y="12"/>
                    <a:pt x="19" y="12"/>
                    <a:pt x="19" y="12"/>
                  </a:cubicBezTo>
                  <a:cubicBezTo>
                    <a:pt x="20" y="11"/>
                    <a:pt x="20" y="11"/>
                    <a:pt x="20" y="11"/>
                  </a:cubicBezTo>
                  <a:cubicBezTo>
                    <a:pt x="21" y="10"/>
                    <a:pt x="21" y="10"/>
                    <a:pt x="21" y="10"/>
                  </a:cubicBezTo>
                  <a:cubicBezTo>
                    <a:pt x="21" y="10"/>
                    <a:pt x="21" y="10"/>
                    <a:pt x="21" y="10"/>
                  </a:cubicBezTo>
                  <a:cubicBezTo>
                    <a:pt x="21" y="9"/>
                    <a:pt x="21" y="9"/>
                    <a:pt x="21" y="9"/>
                  </a:cubicBezTo>
                  <a:cubicBezTo>
                    <a:pt x="22" y="9"/>
                    <a:pt x="22" y="9"/>
                    <a:pt x="22" y="9"/>
                  </a:cubicBezTo>
                  <a:cubicBezTo>
                    <a:pt x="22" y="8"/>
                    <a:pt x="22" y="8"/>
                    <a:pt x="22" y="8"/>
                  </a:cubicBezTo>
                  <a:cubicBezTo>
                    <a:pt x="23" y="7"/>
                    <a:pt x="23" y="7"/>
                    <a:pt x="23" y="7"/>
                  </a:cubicBezTo>
                  <a:cubicBezTo>
                    <a:pt x="23" y="6"/>
                    <a:pt x="23" y="6"/>
                    <a:pt x="23" y="6"/>
                  </a:cubicBezTo>
                  <a:cubicBezTo>
                    <a:pt x="23" y="6"/>
                    <a:pt x="23" y="6"/>
                    <a:pt x="23" y="6"/>
                  </a:cubicBezTo>
                  <a:cubicBezTo>
                    <a:pt x="23" y="5"/>
                    <a:pt x="23" y="5"/>
                    <a:pt x="23" y="5"/>
                  </a:cubicBezTo>
                  <a:cubicBezTo>
                    <a:pt x="23" y="5"/>
                    <a:pt x="23" y="5"/>
                    <a:pt x="23" y="5"/>
                  </a:cubicBezTo>
                  <a:cubicBezTo>
                    <a:pt x="23" y="4"/>
                    <a:pt x="23" y="4"/>
                    <a:pt x="23" y="4"/>
                  </a:cubicBezTo>
                  <a:cubicBezTo>
                    <a:pt x="23" y="4"/>
                    <a:pt x="23" y="4"/>
                    <a:pt x="23" y="4"/>
                  </a:cubicBezTo>
                  <a:cubicBezTo>
                    <a:pt x="23" y="4"/>
                    <a:pt x="23" y="4"/>
                    <a:pt x="23" y="4"/>
                  </a:cubicBezTo>
                  <a:cubicBezTo>
                    <a:pt x="23" y="3"/>
                    <a:pt x="23" y="3"/>
                    <a:pt x="23" y="3"/>
                  </a:cubicBezTo>
                  <a:cubicBezTo>
                    <a:pt x="23" y="3"/>
                    <a:pt x="23" y="3"/>
                    <a:pt x="23" y="3"/>
                  </a:cubicBezTo>
                  <a:cubicBezTo>
                    <a:pt x="23" y="2"/>
                    <a:pt x="23" y="2"/>
                    <a:pt x="23" y="2"/>
                  </a:cubicBezTo>
                  <a:cubicBezTo>
                    <a:pt x="22" y="1"/>
                    <a:pt x="22" y="1"/>
                    <a:pt x="22" y="1"/>
                  </a:cubicBezTo>
                  <a:cubicBezTo>
                    <a:pt x="22" y="0"/>
                    <a:pt x="22" y="0"/>
                    <a:pt x="22" y="0"/>
                  </a:cubicBezTo>
                  <a:close/>
                  <a:moveTo>
                    <a:pt x="231" y="57"/>
                  </a:moveTo>
                  <a:cubicBezTo>
                    <a:pt x="231" y="57"/>
                    <a:pt x="231" y="57"/>
                    <a:pt x="231" y="57"/>
                  </a:cubicBezTo>
                  <a:cubicBezTo>
                    <a:pt x="231" y="57"/>
                    <a:pt x="231" y="57"/>
                    <a:pt x="231" y="57"/>
                  </a:cubicBezTo>
                  <a:cubicBezTo>
                    <a:pt x="232" y="57"/>
                    <a:pt x="232" y="57"/>
                    <a:pt x="232" y="57"/>
                  </a:cubicBezTo>
                  <a:cubicBezTo>
                    <a:pt x="232" y="57"/>
                    <a:pt x="232" y="57"/>
                    <a:pt x="232" y="57"/>
                  </a:cubicBezTo>
                  <a:cubicBezTo>
                    <a:pt x="232" y="56"/>
                    <a:pt x="232" y="56"/>
                    <a:pt x="232" y="56"/>
                  </a:cubicBezTo>
                  <a:cubicBezTo>
                    <a:pt x="231" y="57"/>
                    <a:pt x="231" y="57"/>
                    <a:pt x="231" y="57"/>
                  </a:cubicBezTo>
                  <a:cubicBezTo>
                    <a:pt x="231" y="57"/>
                    <a:pt x="231" y="57"/>
                    <a:pt x="231" y="57"/>
                  </a:cubicBezTo>
                  <a:cubicBezTo>
                    <a:pt x="231" y="57"/>
                    <a:pt x="231" y="57"/>
                    <a:pt x="231" y="57"/>
                  </a:cubicBezTo>
                  <a:close/>
                  <a:moveTo>
                    <a:pt x="217" y="60"/>
                  </a:moveTo>
                  <a:cubicBezTo>
                    <a:pt x="217" y="61"/>
                    <a:pt x="217" y="61"/>
                    <a:pt x="217" y="61"/>
                  </a:cubicBezTo>
                  <a:cubicBezTo>
                    <a:pt x="217" y="60"/>
                    <a:pt x="217" y="60"/>
                    <a:pt x="217" y="60"/>
                  </a:cubicBezTo>
                  <a:cubicBezTo>
                    <a:pt x="218" y="60"/>
                    <a:pt x="218" y="60"/>
                    <a:pt x="218" y="60"/>
                  </a:cubicBezTo>
                  <a:cubicBezTo>
                    <a:pt x="219" y="60"/>
                    <a:pt x="219" y="60"/>
                    <a:pt x="219" y="60"/>
                  </a:cubicBezTo>
                  <a:cubicBezTo>
                    <a:pt x="220" y="60"/>
                    <a:pt x="220" y="60"/>
                    <a:pt x="220" y="60"/>
                  </a:cubicBezTo>
                  <a:cubicBezTo>
                    <a:pt x="221" y="60"/>
                    <a:pt x="221" y="60"/>
                    <a:pt x="221" y="60"/>
                  </a:cubicBezTo>
                  <a:cubicBezTo>
                    <a:pt x="222" y="59"/>
                    <a:pt x="222" y="59"/>
                    <a:pt x="222" y="59"/>
                  </a:cubicBezTo>
                  <a:cubicBezTo>
                    <a:pt x="223" y="59"/>
                    <a:pt x="223" y="59"/>
                    <a:pt x="223" y="59"/>
                  </a:cubicBezTo>
                  <a:cubicBezTo>
                    <a:pt x="223" y="59"/>
                    <a:pt x="223" y="59"/>
                    <a:pt x="223" y="59"/>
                  </a:cubicBezTo>
                  <a:cubicBezTo>
                    <a:pt x="224" y="59"/>
                    <a:pt x="224" y="59"/>
                    <a:pt x="224" y="59"/>
                  </a:cubicBezTo>
                  <a:cubicBezTo>
                    <a:pt x="225" y="59"/>
                    <a:pt x="225" y="59"/>
                    <a:pt x="225" y="59"/>
                  </a:cubicBezTo>
                  <a:cubicBezTo>
                    <a:pt x="225" y="59"/>
                    <a:pt x="225" y="59"/>
                    <a:pt x="225" y="59"/>
                  </a:cubicBezTo>
                  <a:cubicBezTo>
                    <a:pt x="225" y="59"/>
                    <a:pt x="225" y="59"/>
                    <a:pt x="225" y="59"/>
                  </a:cubicBezTo>
                  <a:cubicBezTo>
                    <a:pt x="224" y="59"/>
                    <a:pt x="224" y="59"/>
                    <a:pt x="224" y="59"/>
                  </a:cubicBezTo>
                  <a:cubicBezTo>
                    <a:pt x="223" y="59"/>
                    <a:pt x="223" y="59"/>
                    <a:pt x="223" y="59"/>
                  </a:cubicBezTo>
                  <a:cubicBezTo>
                    <a:pt x="224" y="58"/>
                    <a:pt x="224" y="58"/>
                    <a:pt x="224" y="58"/>
                  </a:cubicBezTo>
                  <a:cubicBezTo>
                    <a:pt x="224" y="58"/>
                    <a:pt x="224" y="58"/>
                    <a:pt x="224" y="58"/>
                  </a:cubicBezTo>
                  <a:cubicBezTo>
                    <a:pt x="224" y="58"/>
                    <a:pt x="224" y="58"/>
                    <a:pt x="224" y="58"/>
                  </a:cubicBezTo>
                  <a:cubicBezTo>
                    <a:pt x="223" y="59"/>
                    <a:pt x="223" y="59"/>
                    <a:pt x="223" y="59"/>
                  </a:cubicBezTo>
                  <a:cubicBezTo>
                    <a:pt x="221" y="59"/>
                    <a:pt x="221" y="59"/>
                    <a:pt x="221" y="59"/>
                  </a:cubicBezTo>
                  <a:cubicBezTo>
                    <a:pt x="220" y="59"/>
                    <a:pt x="220" y="59"/>
                    <a:pt x="220" y="59"/>
                  </a:cubicBezTo>
                  <a:cubicBezTo>
                    <a:pt x="219" y="59"/>
                    <a:pt x="219" y="59"/>
                    <a:pt x="219" y="59"/>
                  </a:cubicBezTo>
                  <a:cubicBezTo>
                    <a:pt x="218" y="59"/>
                    <a:pt x="218" y="59"/>
                    <a:pt x="218" y="59"/>
                  </a:cubicBezTo>
                  <a:cubicBezTo>
                    <a:pt x="217" y="59"/>
                    <a:pt x="217" y="59"/>
                    <a:pt x="217" y="59"/>
                  </a:cubicBezTo>
                  <a:cubicBezTo>
                    <a:pt x="216" y="60"/>
                    <a:pt x="216" y="60"/>
                    <a:pt x="216" y="60"/>
                  </a:cubicBezTo>
                  <a:cubicBezTo>
                    <a:pt x="217" y="60"/>
                    <a:pt x="217" y="60"/>
                    <a:pt x="217" y="60"/>
                  </a:cubicBezTo>
                  <a:cubicBezTo>
                    <a:pt x="217" y="60"/>
                    <a:pt x="217" y="60"/>
                    <a:pt x="217" y="60"/>
                  </a:cubicBezTo>
                  <a:close/>
                  <a:moveTo>
                    <a:pt x="22" y="4"/>
                  </a:moveTo>
                  <a:cubicBezTo>
                    <a:pt x="21" y="5"/>
                    <a:pt x="21" y="5"/>
                    <a:pt x="21" y="5"/>
                  </a:cubicBezTo>
                  <a:cubicBezTo>
                    <a:pt x="21" y="6"/>
                    <a:pt x="21" y="6"/>
                    <a:pt x="21" y="6"/>
                  </a:cubicBezTo>
                  <a:cubicBezTo>
                    <a:pt x="22" y="7"/>
                    <a:pt x="22" y="7"/>
                    <a:pt x="22" y="7"/>
                  </a:cubicBezTo>
                  <a:cubicBezTo>
                    <a:pt x="22" y="7"/>
                    <a:pt x="22" y="7"/>
                    <a:pt x="22" y="7"/>
                  </a:cubicBezTo>
                  <a:cubicBezTo>
                    <a:pt x="22" y="5"/>
                    <a:pt x="22" y="5"/>
                    <a:pt x="22" y="5"/>
                  </a:cubicBezTo>
                  <a:cubicBezTo>
                    <a:pt x="22" y="5"/>
                    <a:pt x="22" y="5"/>
                    <a:pt x="22" y="5"/>
                  </a:cubicBezTo>
                  <a:cubicBezTo>
                    <a:pt x="22" y="4"/>
                    <a:pt x="22" y="4"/>
                    <a:pt x="22" y="4"/>
                  </a:cubicBezTo>
                  <a:cubicBezTo>
                    <a:pt x="22" y="4"/>
                    <a:pt x="22" y="4"/>
                    <a:pt x="22" y="4"/>
                  </a:cubicBezTo>
                  <a:close/>
                  <a:moveTo>
                    <a:pt x="106" y="121"/>
                  </a:moveTo>
                  <a:cubicBezTo>
                    <a:pt x="107" y="121"/>
                    <a:pt x="107" y="121"/>
                    <a:pt x="107" y="121"/>
                  </a:cubicBezTo>
                  <a:cubicBezTo>
                    <a:pt x="108" y="120"/>
                    <a:pt x="108" y="120"/>
                    <a:pt x="108" y="120"/>
                  </a:cubicBezTo>
                  <a:cubicBezTo>
                    <a:pt x="108" y="119"/>
                    <a:pt x="108" y="119"/>
                    <a:pt x="108" y="119"/>
                  </a:cubicBezTo>
                  <a:cubicBezTo>
                    <a:pt x="107" y="119"/>
                    <a:pt x="107" y="119"/>
                    <a:pt x="107" y="119"/>
                  </a:cubicBezTo>
                  <a:cubicBezTo>
                    <a:pt x="106" y="121"/>
                    <a:pt x="106" y="121"/>
                    <a:pt x="106" y="121"/>
                  </a:cubicBezTo>
                  <a:close/>
                  <a:moveTo>
                    <a:pt x="105" y="123"/>
                  </a:moveTo>
                  <a:cubicBezTo>
                    <a:pt x="106" y="123"/>
                    <a:pt x="106" y="123"/>
                    <a:pt x="106" y="123"/>
                  </a:cubicBezTo>
                  <a:cubicBezTo>
                    <a:pt x="106" y="122"/>
                    <a:pt x="106" y="122"/>
                    <a:pt x="106" y="122"/>
                  </a:cubicBezTo>
                  <a:cubicBezTo>
                    <a:pt x="106" y="121"/>
                    <a:pt x="106" y="121"/>
                    <a:pt x="106" y="121"/>
                  </a:cubicBezTo>
                  <a:cubicBezTo>
                    <a:pt x="105" y="123"/>
                    <a:pt x="105" y="123"/>
                    <a:pt x="105" y="123"/>
                  </a:cubicBezTo>
                  <a:close/>
                  <a:moveTo>
                    <a:pt x="105" y="128"/>
                  </a:moveTo>
                  <a:cubicBezTo>
                    <a:pt x="104" y="127"/>
                    <a:pt x="104" y="127"/>
                    <a:pt x="104" y="127"/>
                  </a:cubicBezTo>
                  <a:cubicBezTo>
                    <a:pt x="105" y="125"/>
                    <a:pt x="105" y="125"/>
                    <a:pt x="105" y="125"/>
                  </a:cubicBezTo>
                  <a:cubicBezTo>
                    <a:pt x="105" y="123"/>
                    <a:pt x="105" y="123"/>
                    <a:pt x="105" y="123"/>
                  </a:cubicBezTo>
                  <a:cubicBezTo>
                    <a:pt x="104" y="125"/>
                    <a:pt x="104" y="125"/>
                    <a:pt x="104" y="125"/>
                  </a:cubicBezTo>
                  <a:cubicBezTo>
                    <a:pt x="104" y="127"/>
                    <a:pt x="104" y="127"/>
                    <a:pt x="104" y="127"/>
                  </a:cubicBezTo>
                  <a:cubicBezTo>
                    <a:pt x="104" y="127"/>
                    <a:pt x="105" y="128"/>
                    <a:pt x="105" y="128"/>
                  </a:cubicBezTo>
                  <a:close/>
                </a:path>
              </a:pathLst>
            </a:custGeom>
            <a:grpFill/>
            <a:ln>
              <a:noFill/>
            </a:ln>
          </p:spPr>
          <p:txBody>
            <a:bodyPr vert="horz" wrap="square" lIns="91440" tIns="45720" rIns="91440" bIns="45720" numCol="1" anchor="t" anchorCtr="0" compatLnSpc="1"/>
            <a:lstStyle/>
            <a:p>
              <a:endParaRPr lang="en-US"/>
            </a:p>
          </p:txBody>
        </p:sp>
      </p:grpSp>
      <p:sp>
        <p:nvSpPr>
          <p:cNvPr id="2" name="矩形 1">
            <a:extLst>
              <a:ext uri="{FF2B5EF4-FFF2-40B4-BE49-F238E27FC236}">
                <a16:creationId xmlns="" xmlns:a16="http://schemas.microsoft.com/office/drawing/2014/main" id="{A5E76467-8857-4EC7-803F-0F5DF58E055A}"/>
              </a:ext>
            </a:extLst>
          </p:cNvPr>
          <p:cNvSpPr/>
          <p:nvPr userDrawn="1"/>
        </p:nvSpPr>
        <p:spPr>
          <a:xfrm>
            <a:off x="0" y="2529000"/>
            <a:ext cx="12192000" cy="180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a:solidFill>
                  <a:srgbClr val="006A38"/>
                </a:solidFill>
                <a:latin typeface="OPPOSans B" panose="00020600040101010101" pitchFamily="18" charset="-122"/>
                <a:ea typeface="OPPOSans B" panose="00020600040101010101" pitchFamily="18" charset="-122"/>
              </a:rPr>
              <a:t>2020</a:t>
            </a:r>
            <a:r>
              <a:rPr lang="zh-CN" altLang="en-US" sz="6000">
                <a:solidFill>
                  <a:srgbClr val="006A38"/>
                </a:solidFill>
                <a:latin typeface="OPPOSans B" panose="00020600040101010101" pitchFamily="18" charset="-122"/>
                <a:ea typeface="OPPOSans B" panose="00020600040101010101" pitchFamily="18" charset="-122"/>
              </a:rPr>
              <a:t>年全球客服技术主管训练营</a:t>
            </a:r>
          </a:p>
          <a:p>
            <a:pPr algn="ctr"/>
            <a:r>
              <a:rPr lang="en-US" altLang="zh-CN" sz="3200">
                <a:solidFill>
                  <a:srgbClr val="006A38"/>
                </a:solidFill>
                <a:latin typeface="+mj-lt"/>
              </a:rPr>
              <a:t>2020 Global CS Technical Directors training camp</a:t>
            </a:r>
          </a:p>
        </p:txBody>
      </p:sp>
    </p:spTree>
    <p:extLst>
      <p:ext uri="{BB962C8B-B14F-4D97-AF65-F5344CB8AC3E}">
        <p14:creationId xmlns:p14="http://schemas.microsoft.com/office/powerpoint/2010/main" val="18480976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训练营课程标题">
    <p:spTree>
      <p:nvGrpSpPr>
        <p:cNvPr id="1" name=""/>
        <p:cNvGrpSpPr/>
        <p:nvPr/>
      </p:nvGrpSpPr>
      <p:grpSpPr>
        <a:xfrm>
          <a:off x="0" y="0"/>
          <a:ext cx="0" cy="0"/>
          <a:chOff x="0" y="0"/>
          <a:chExt cx="0" cy="0"/>
        </a:xfrm>
      </p:grpSpPr>
      <p:sp>
        <p:nvSpPr>
          <p:cNvPr id="264" name="标题 1">
            <a:extLst>
              <a:ext uri="{FF2B5EF4-FFF2-40B4-BE49-F238E27FC236}">
                <a16:creationId xmlns="" xmlns:a16="http://schemas.microsoft.com/office/drawing/2014/main" id="{B8BA45D4-A7E4-414F-8E0F-7720034F77E5}"/>
              </a:ext>
            </a:extLst>
          </p:cNvPr>
          <p:cNvSpPr>
            <a:spLocks noGrp="1"/>
          </p:cNvSpPr>
          <p:nvPr>
            <p:ph type="ctrTitle" hasCustomPrompt="1"/>
          </p:nvPr>
        </p:nvSpPr>
        <p:spPr>
          <a:xfrm>
            <a:off x="0" y="2283437"/>
            <a:ext cx="12192000" cy="1033815"/>
          </a:xfrm>
        </p:spPr>
        <p:txBody>
          <a:bodyPr anchor="ctr" anchorCtr="0">
            <a:noAutofit/>
          </a:bodyPr>
          <a:lstStyle>
            <a:lvl1pPr algn="ctr">
              <a:defRPr sz="6000">
                <a:solidFill>
                  <a:srgbClr val="006A38"/>
                </a:solidFill>
              </a:defRPr>
            </a:lvl1pPr>
          </a:lstStyle>
          <a:p>
            <a:r>
              <a:rPr lang="zh-CN" altLang="en-US"/>
              <a:t>课程标题</a:t>
            </a:r>
          </a:p>
        </p:txBody>
      </p:sp>
      <p:sp>
        <p:nvSpPr>
          <p:cNvPr id="265" name="副标题 2">
            <a:extLst>
              <a:ext uri="{FF2B5EF4-FFF2-40B4-BE49-F238E27FC236}">
                <a16:creationId xmlns="" xmlns:a16="http://schemas.microsoft.com/office/drawing/2014/main" id="{F3FD92AC-2D54-4E10-9D58-09A136FAC444}"/>
              </a:ext>
            </a:extLst>
          </p:cNvPr>
          <p:cNvSpPr>
            <a:spLocks noGrp="1"/>
          </p:cNvSpPr>
          <p:nvPr>
            <p:ph type="subTitle" idx="1" hasCustomPrompt="1"/>
          </p:nvPr>
        </p:nvSpPr>
        <p:spPr>
          <a:xfrm>
            <a:off x="0" y="3335878"/>
            <a:ext cx="12192000" cy="686073"/>
          </a:xfrm>
        </p:spPr>
        <p:txBody>
          <a:bodyPr anchor="ctr" anchorCtr="0">
            <a:noAutofit/>
          </a:bodyPr>
          <a:lstStyle>
            <a:lvl1pPr marL="0" indent="0" algn="ctr">
              <a:buNone/>
              <a:defRPr sz="3200">
                <a:solidFill>
                  <a:srgbClr val="006A38"/>
                </a:solidFill>
                <a:latin typeface="+mj-ea"/>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a:t>Course Title</a:t>
            </a:r>
            <a:endParaRPr lang="zh-CN" altLang="en-US"/>
          </a:p>
        </p:txBody>
      </p:sp>
    </p:spTree>
    <p:extLst>
      <p:ext uri="{BB962C8B-B14F-4D97-AF65-F5344CB8AC3E}">
        <p14:creationId xmlns:p14="http://schemas.microsoft.com/office/powerpoint/2010/main" val="28589224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源目录">
    <p:spTree>
      <p:nvGrpSpPr>
        <p:cNvPr id="1" name=""/>
        <p:cNvGrpSpPr/>
        <p:nvPr/>
      </p:nvGrpSpPr>
      <p:grpSpPr>
        <a:xfrm>
          <a:off x="0" y="0"/>
          <a:ext cx="0" cy="0"/>
          <a:chOff x="0" y="0"/>
          <a:chExt cx="0" cy="0"/>
        </a:xfrm>
      </p:grpSpPr>
      <p:sp>
        <p:nvSpPr>
          <p:cNvPr id="38" name="文本框 23">
            <a:extLst>
              <a:ext uri="{FF2B5EF4-FFF2-40B4-BE49-F238E27FC236}">
                <a16:creationId xmlns="" xmlns:a16="http://schemas.microsoft.com/office/drawing/2014/main" id="{4081B167-1FD3-44BE-ABEC-2800C16B7DF3}"/>
              </a:ext>
            </a:extLst>
          </p:cNvPr>
          <p:cNvSpPr txBox="1">
            <a:spLocks noChangeArrowheads="1"/>
          </p:cNvSpPr>
          <p:nvPr userDrawn="1"/>
        </p:nvSpPr>
        <p:spPr bwMode="auto">
          <a:xfrm>
            <a:off x="331304" y="234966"/>
            <a:ext cx="304762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zh-CN" altLang="en-US" sz="3200" b="1" i="1">
                <a:solidFill>
                  <a:srgbClr val="006A38"/>
                </a:solidFill>
                <a:latin typeface="OPPOSans B" panose="00020600040101010101" pitchFamily="18" charset="-122"/>
                <a:ea typeface="OPPOSans B" panose="00020600040101010101" pitchFamily="18" charset="-122"/>
              </a:rPr>
              <a:t>目 录</a:t>
            </a:r>
            <a:r>
              <a:rPr lang="en-US" altLang="zh-CN" sz="3200" b="1" i="1">
                <a:solidFill>
                  <a:srgbClr val="006A38"/>
                </a:solidFill>
                <a:latin typeface="OPPOSans B" panose="00020600040101010101" pitchFamily="18" charset="-122"/>
                <a:ea typeface="OPPOSans B" panose="00020600040101010101" pitchFamily="18" charset="-122"/>
              </a:rPr>
              <a:t> </a:t>
            </a:r>
            <a:r>
              <a:rPr lang="en-US" altLang="zh-CN" sz="2800" b="1" i="1">
                <a:solidFill>
                  <a:srgbClr val="006A38"/>
                </a:solidFill>
                <a:latin typeface="OPPOSans B" panose="00020600040101010101" pitchFamily="18" charset="-122"/>
                <a:ea typeface="OPPOSans B" panose="00020600040101010101" pitchFamily="18" charset="-122"/>
              </a:rPr>
              <a:t>Contents</a:t>
            </a:r>
            <a:endParaRPr lang="en-US" altLang="zh-CN" sz="1600" b="1" i="1">
              <a:solidFill>
                <a:srgbClr val="006A38"/>
              </a:solidFill>
              <a:latin typeface="OPPOSans B" panose="00020600040101010101" pitchFamily="18" charset="-122"/>
              <a:ea typeface="OPPOSans B" panose="00020600040101010101" pitchFamily="18" charset="-122"/>
            </a:endParaRPr>
          </a:p>
        </p:txBody>
      </p:sp>
      <p:sp>
        <p:nvSpPr>
          <p:cNvPr id="24" name="文本占位符 3">
            <a:extLst>
              <a:ext uri="{FF2B5EF4-FFF2-40B4-BE49-F238E27FC236}">
                <a16:creationId xmlns="" xmlns:a16="http://schemas.microsoft.com/office/drawing/2014/main" id="{1FB01420-9F84-4B7B-98E8-1BDD7899DCC9}"/>
              </a:ext>
            </a:extLst>
          </p:cNvPr>
          <p:cNvSpPr>
            <a:spLocks noGrp="1"/>
          </p:cNvSpPr>
          <p:nvPr>
            <p:ph type="body" sz="half" idx="2" hasCustomPrompt="1"/>
          </p:nvPr>
        </p:nvSpPr>
        <p:spPr>
          <a:xfrm>
            <a:off x="2773020" y="1179466"/>
            <a:ext cx="1108800" cy="648000"/>
          </a:xfrm>
        </p:spPr>
        <p:txBody>
          <a:bodyPr anchor="ctr" anchorCtr="0">
            <a:normAutofit/>
          </a:bodyPr>
          <a:lstStyle>
            <a:lvl1pPr marL="0" indent="0" algn="ctr">
              <a:buNone/>
              <a:defRPr sz="2800" i="1">
                <a:solidFill>
                  <a:srgbClr val="006A38"/>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01.</a:t>
            </a:r>
            <a:endParaRPr lang="zh-CN" altLang="en-US"/>
          </a:p>
        </p:txBody>
      </p:sp>
      <p:sp>
        <p:nvSpPr>
          <p:cNvPr id="25" name="文本占位符 3">
            <a:extLst>
              <a:ext uri="{FF2B5EF4-FFF2-40B4-BE49-F238E27FC236}">
                <a16:creationId xmlns="" xmlns:a16="http://schemas.microsoft.com/office/drawing/2014/main" id="{8331FB5F-2D16-4E9A-A7FC-2B297F3D0049}"/>
              </a:ext>
            </a:extLst>
          </p:cNvPr>
          <p:cNvSpPr>
            <a:spLocks noGrp="1"/>
          </p:cNvSpPr>
          <p:nvPr>
            <p:ph type="body" sz="half" idx="34" hasCustomPrompt="1"/>
          </p:nvPr>
        </p:nvSpPr>
        <p:spPr>
          <a:xfrm>
            <a:off x="2773020" y="2120657"/>
            <a:ext cx="1108800" cy="648000"/>
          </a:xfrm>
        </p:spPr>
        <p:txBody>
          <a:bodyPr anchor="ctr" anchorCtr="0">
            <a:normAutofit/>
          </a:bodyPr>
          <a:lstStyle>
            <a:lvl1pPr marL="0" indent="0" algn="ctr">
              <a:buNone/>
              <a:defRPr sz="2800" i="1">
                <a:solidFill>
                  <a:srgbClr val="006A38"/>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02.</a:t>
            </a:r>
            <a:endParaRPr lang="zh-CN" altLang="en-US"/>
          </a:p>
        </p:txBody>
      </p:sp>
      <p:sp>
        <p:nvSpPr>
          <p:cNvPr id="26" name="文本占位符 3">
            <a:extLst>
              <a:ext uri="{FF2B5EF4-FFF2-40B4-BE49-F238E27FC236}">
                <a16:creationId xmlns="" xmlns:a16="http://schemas.microsoft.com/office/drawing/2014/main" id="{57F2FE54-2501-4BB7-894E-E3D63ABB1469}"/>
              </a:ext>
            </a:extLst>
          </p:cNvPr>
          <p:cNvSpPr>
            <a:spLocks noGrp="1"/>
          </p:cNvSpPr>
          <p:nvPr>
            <p:ph type="body" sz="half" idx="35" hasCustomPrompt="1"/>
          </p:nvPr>
        </p:nvSpPr>
        <p:spPr>
          <a:xfrm>
            <a:off x="2773020" y="3107827"/>
            <a:ext cx="1108800" cy="648000"/>
          </a:xfrm>
        </p:spPr>
        <p:txBody>
          <a:bodyPr anchor="ctr" anchorCtr="0">
            <a:normAutofit/>
          </a:bodyPr>
          <a:lstStyle>
            <a:lvl1pPr marL="0" indent="0" algn="ctr">
              <a:buNone/>
              <a:defRPr sz="2800" i="1">
                <a:solidFill>
                  <a:srgbClr val="006A38"/>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03.</a:t>
            </a:r>
            <a:endParaRPr lang="zh-CN" altLang="en-US"/>
          </a:p>
        </p:txBody>
      </p:sp>
      <p:sp>
        <p:nvSpPr>
          <p:cNvPr id="27" name="文本占位符 3">
            <a:extLst>
              <a:ext uri="{FF2B5EF4-FFF2-40B4-BE49-F238E27FC236}">
                <a16:creationId xmlns="" xmlns:a16="http://schemas.microsoft.com/office/drawing/2014/main" id="{74084E26-F257-4F71-9211-188D9F599D1B}"/>
              </a:ext>
            </a:extLst>
          </p:cNvPr>
          <p:cNvSpPr>
            <a:spLocks noGrp="1"/>
          </p:cNvSpPr>
          <p:nvPr>
            <p:ph type="body" sz="half" idx="36" hasCustomPrompt="1"/>
          </p:nvPr>
        </p:nvSpPr>
        <p:spPr>
          <a:xfrm>
            <a:off x="2773020" y="4107449"/>
            <a:ext cx="1108800" cy="648000"/>
          </a:xfrm>
        </p:spPr>
        <p:txBody>
          <a:bodyPr anchor="ctr" anchorCtr="0">
            <a:normAutofit/>
          </a:bodyPr>
          <a:lstStyle>
            <a:lvl1pPr marL="0" indent="0" algn="ctr">
              <a:buNone/>
              <a:defRPr sz="2800" i="1">
                <a:solidFill>
                  <a:srgbClr val="006A38"/>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04.</a:t>
            </a:r>
            <a:endParaRPr lang="zh-CN" altLang="en-US"/>
          </a:p>
        </p:txBody>
      </p:sp>
      <p:sp>
        <p:nvSpPr>
          <p:cNvPr id="28" name="文本占位符 3">
            <a:extLst>
              <a:ext uri="{FF2B5EF4-FFF2-40B4-BE49-F238E27FC236}">
                <a16:creationId xmlns="" xmlns:a16="http://schemas.microsoft.com/office/drawing/2014/main" id="{62B77B40-21ED-4B75-AAD7-1FFA454AA22F}"/>
              </a:ext>
            </a:extLst>
          </p:cNvPr>
          <p:cNvSpPr>
            <a:spLocks noGrp="1"/>
          </p:cNvSpPr>
          <p:nvPr>
            <p:ph type="body" sz="half" idx="37" hasCustomPrompt="1"/>
          </p:nvPr>
        </p:nvSpPr>
        <p:spPr>
          <a:xfrm>
            <a:off x="2773020" y="5051726"/>
            <a:ext cx="1108800" cy="648000"/>
          </a:xfrm>
        </p:spPr>
        <p:txBody>
          <a:bodyPr anchor="ctr" anchorCtr="0">
            <a:normAutofit/>
          </a:bodyPr>
          <a:lstStyle>
            <a:lvl1pPr marL="0" indent="0" algn="ctr">
              <a:buNone/>
              <a:defRPr sz="2800" i="1">
                <a:solidFill>
                  <a:srgbClr val="006A38"/>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05.</a:t>
            </a:r>
            <a:endParaRPr lang="zh-CN" altLang="en-US"/>
          </a:p>
        </p:txBody>
      </p:sp>
      <p:sp>
        <p:nvSpPr>
          <p:cNvPr id="29" name="文本占位符 3">
            <a:extLst>
              <a:ext uri="{FF2B5EF4-FFF2-40B4-BE49-F238E27FC236}">
                <a16:creationId xmlns="" xmlns:a16="http://schemas.microsoft.com/office/drawing/2014/main" id="{CE6FFA39-80CE-469B-94E0-A36D5F5E2809}"/>
              </a:ext>
            </a:extLst>
          </p:cNvPr>
          <p:cNvSpPr>
            <a:spLocks noGrp="1"/>
          </p:cNvSpPr>
          <p:nvPr>
            <p:ph type="body" sz="half" idx="38" hasCustomPrompt="1"/>
          </p:nvPr>
        </p:nvSpPr>
        <p:spPr>
          <a:xfrm>
            <a:off x="4120861" y="1175078"/>
            <a:ext cx="5400000" cy="399600"/>
          </a:xfrm>
        </p:spPr>
        <p:txBody>
          <a:bodyPr anchor="ctr" anchorCtr="0">
            <a:normAutofit/>
          </a:bodyPr>
          <a:lstStyle>
            <a:lvl1pPr marL="0" indent="0" algn="l">
              <a:buNone/>
              <a:defRPr sz="1800" i="1">
                <a:solidFill>
                  <a:srgbClr val="006A38"/>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单击此处添加文本</a:t>
            </a:r>
          </a:p>
        </p:txBody>
      </p:sp>
      <p:sp>
        <p:nvSpPr>
          <p:cNvPr id="30" name="文本占位符 3">
            <a:extLst>
              <a:ext uri="{FF2B5EF4-FFF2-40B4-BE49-F238E27FC236}">
                <a16:creationId xmlns="" xmlns:a16="http://schemas.microsoft.com/office/drawing/2014/main" id="{2AE1DF95-CCD0-4E48-BB10-C3AFC73BBE6D}"/>
              </a:ext>
            </a:extLst>
          </p:cNvPr>
          <p:cNvSpPr>
            <a:spLocks noGrp="1"/>
          </p:cNvSpPr>
          <p:nvPr>
            <p:ph type="body" sz="half" idx="39" hasCustomPrompt="1"/>
          </p:nvPr>
        </p:nvSpPr>
        <p:spPr>
          <a:xfrm>
            <a:off x="4120861" y="1575438"/>
            <a:ext cx="5400000" cy="252000"/>
          </a:xfrm>
        </p:spPr>
        <p:txBody>
          <a:bodyPr anchor="ctr" anchorCtr="0">
            <a:noAutofit/>
          </a:bodyPr>
          <a:lstStyle>
            <a:lvl1pPr marL="0" indent="0" algn="l">
              <a:buNone/>
              <a:defRPr sz="1000" i="1">
                <a:solidFill>
                  <a:srgbClr val="006A38"/>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Click here to add text</a:t>
            </a:r>
            <a:endParaRPr lang="zh-CN" altLang="en-US"/>
          </a:p>
        </p:txBody>
      </p:sp>
      <p:sp>
        <p:nvSpPr>
          <p:cNvPr id="31" name="文本占位符 3">
            <a:extLst>
              <a:ext uri="{FF2B5EF4-FFF2-40B4-BE49-F238E27FC236}">
                <a16:creationId xmlns="" xmlns:a16="http://schemas.microsoft.com/office/drawing/2014/main" id="{CC0BD6FB-8E4D-4476-9F5A-FC3A9B6C9ED9}"/>
              </a:ext>
            </a:extLst>
          </p:cNvPr>
          <p:cNvSpPr>
            <a:spLocks noGrp="1"/>
          </p:cNvSpPr>
          <p:nvPr>
            <p:ph type="body" sz="half" idx="40" hasCustomPrompt="1"/>
          </p:nvPr>
        </p:nvSpPr>
        <p:spPr>
          <a:xfrm>
            <a:off x="4120861" y="2116297"/>
            <a:ext cx="5400000" cy="399600"/>
          </a:xfrm>
        </p:spPr>
        <p:txBody>
          <a:bodyPr anchor="ctr" anchorCtr="0">
            <a:normAutofit/>
          </a:bodyPr>
          <a:lstStyle>
            <a:lvl1pPr marL="0" indent="0" algn="l">
              <a:buNone/>
              <a:defRPr sz="1800" i="1">
                <a:solidFill>
                  <a:srgbClr val="006A38"/>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单击此处添加文本</a:t>
            </a:r>
          </a:p>
        </p:txBody>
      </p:sp>
      <p:sp>
        <p:nvSpPr>
          <p:cNvPr id="32" name="文本占位符 3">
            <a:extLst>
              <a:ext uri="{FF2B5EF4-FFF2-40B4-BE49-F238E27FC236}">
                <a16:creationId xmlns="" xmlns:a16="http://schemas.microsoft.com/office/drawing/2014/main" id="{7BC4D795-46AA-414B-AB1A-F092B4D11FAA}"/>
              </a:ext>
            </a:extLst>
          </p:cNvPr>
          <p:cNvSpPr>
            <a:spLocks noGrp="1"/>
          </p:cNvSpPr>
          <p:nvPr>
            <p:ph type="body" sz="half" idx="41" hasCustomPrompt="1"/>
          </p:nvPr>
        </p:nvSpPr>
        <p:spPr>
          <a:xfrm>
            <a:off x="4120861" y="2516657"/>
            <a:ext cx="5400000" cy="252000"/>
          </a:xfrm>
        </p:spPr>
        <p:txBody>
          <a:bodyPr anchor="ctr" anchorCtr="0">
            <a:noAutofit/>
          </a:bodyPr>
          <a:lstStyle>
            <a:lvl1pPr marL="0" indent="0" algn="l">
              <a:buNone/>
              <a:defRPr sz="1000" i="1">
                <a:solidFill>
                  <a:srgbClr val="006A38"/>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Click here to add text</a:t>
            </a:r>
            <a:endParaRPr lang="zh-CN" altLang="en-US"/>
          </a:p>
        </p:txBody>
      </p:sp>
      <p:sp>
        <p:nvSpPr>
          <p:cNvPr id="33" name="文本占位符 3">
            <a:extLst>
              <a:ext uri="{FF2B5EF4-FFF2-40B4-BE49-F238E27FC236}">
                <a16:creationId xmlns="" xmlns:a16="http://schemas.microsoft.com/office/drawing/2014/main" id="{E74C5DE3-FF88-43CB-BA70-7A516C2C76AE}"/>
              </a:ext>
            </a:extLst>
          </p:cNvPr>
          <p:cNvSpPr>
            <a:spLocks noGrp="1"/>
          </p:cNvSpPr>
          <p:nvPr>
            <p:ph type="body" sz="half" idx="42" hasCustomPrompt="1"/>
          </p:nvPr>
        </p:nvSpPr>
        <p:spPr>
          <a:xfrm>
            <a:off x="4120861" y="3103467"/>
            <a:ext cx="5400000" cy="399600"/>
          </a:xfrm>
        </p:spPr>
        <p:txBody>
          <a:bodyPr anchor="ctr" anchorCtr="0">
            <a:normAutofit/>
          </a:bodyPr>
          <a:lstStyle>
            <a:lvl1pPr marL="0" indent="0" algn="l">
              <a:buNone/>
              <a:defRPr sz="1800" i="1">
                <a:solidFill>
                  <a:srgbClr val="006A38"/>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单击此处添加文本</a:t>
            </a:r>
          </a:p>
        </p:txBody>
      </p:sp>
      <p:sp>
        <p:nvSpPr>
          <p:cNvPr id="34" name="文本占位符 3">
            <a:extLst>
              <a:ext uri="{FF2B5EF4-FFF2-40B4-BE49-F238E27FC236}">
                <a16:creationId xmlns="" xmlns:a16="http://schemas.microsoft.com/office/drawing/2014/main" id="{E73D6B2E-BB60-408E-A039-4A9425A2E0DD}"/>
              </a:ext>
            </a:extLst>
          </p:cNvPr>
          <p:cNvSpPr>
            <a:spLocks noGrp="1"/>
          </p:cNvSpPr>
          <p:nvPr>
            <p:ph type="body" sz="half" idx="43" hasCustomPrompt="1"/>
          </p:nvPr>
        </p:nvSpPr>
        <p:spPr>
          <a:xfrm>
            <a:off x="4120861" y="3503827"/>
            <a:ext cx="5400000" cy="252000"/>
          </a:xfrm>
        </p:spPr>
        <p:txBody>
          <a:bodyPr anchor="ctr" anchorCtr="0">
            <a:noAutofit/>
          </a:bodyPr>
          <a:lstStyle>
            <a:lvl1pPr marL="0" indent="0" algn="l">
              <a:buNone/>
              <a:defRPr sz="1000" i="1">
                <a:solidFill>
                  <a:srgbClr val="006A38"/>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Click here to add text</a:t>
            </a:r>
            <a:endParaRPr lang="zh-CN" altLang="en-US"/>
          </a:p>
        </p:txBody>
      </p:sp>
      <p:sp>
        <p:nvSpPr>
          <p:cNvPr id="35" name="文本占位符 3">
            <a:extLst>
              <a:ext uri="{FF2B5EF4-FFF2-40B4-BE49-F238E27FC236}">
                <a16:creationId xmlns="" xmlns:a16="http://schemas.microsoft.com/office/drawing/2014/main" id="{75A96295-3C46-476D-8ABD-C27F171DFA30}"/>
              </a:ext>
            </a:extLst>
          </p:cNvPr>
          <p:cNvSpPr>
            <a:spLocks noGrp="1"/>
          </p:cNvSpPr>
          <p:nvPr>
            <p:ph type="body" sz="half" idx="44" hasCustomPrompt="1"/>
          </p:nvPr>
        </p:nvSpPr>
        <p:spPr>
          <a:xfrm>
            <a:off x="4120861" y="4103089"/>
            <a:ext cx="5400000" cy="399600"/>
          </a:xfrm>
        </p:spPr>
        <p:txBody>
          <a:bodyPr anchor="ctr" anchorCtr="0">
            <a:normAutofit/>
          </a:bodyPr>
          <a:lstStyle>
            <a:lvl1pPr marL="0" indent="0" algn="l">
              <a:buNone/>
              <a:defRPr sz="1800" i="1">
                <a:solidFill>
                  <a:srgbClr val="006A38"/>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单击此处添加文本</a:t>
            </a:r>
          </a:p>
        </p:txBody>
      </p:sp>
      <p:sp>
        <p:nvSpPr>
          <p:cNvPr id="36" name="文本占位符 3">
            <a:extLst>
              <a:ext uri="{FF2B5EF4-FFF2-40B4-BE49-F238E27FC236}">
                <a16:creationId xmlns="" xmlns:a16="http://schemas.microsoft.com/office/drawing/2014/main" id="{F4457883-EA5F-485B-92B6-1839BF472170}"/>
              </a:ext>
            </a:extLst>
          </p:cNvPr>
          <p:cNvSpPr>
            <a:spLocks noGrp="1"/>
          </p:cNvSpPr>
          <p:nvPr>
            <p:ph type="body" sz="half" idx="45" hasCustomPrompt="1"/>
          </p:nvPr>
        </p:nvSpPr>
        <p:spPr>
          <a:xfrm>
            <a:off x="4120861" y="4503449"/>
            <a:ext cx="5400000" cy="252000"/>
          </a:xfrm>
        </p:spPr>
        <p:txBody>
          <a:bodyPr anchor="ctr" anchorCtr="0">
            <a:noAutofit/>
          </a:bodyPr>
          <a:lstStyle>
            <a:lvl1pPr marL="0" indent="0" algn="l">
              <a:buNone/>
              <a:defRPr sz="1000" i="1">
                <a:solidFill>
                  <a:srgbClr val="006A38"/>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Click here to add text</a:t>
            </a:r>
            <a:endParaRPr lang="zh-CN" altLang="en-US"/>
          </a:p>
        </p:txBody>
      </p:sp>
      <p:sp>
        <p:nvSpPr>
          <p:cNvPr id="37" name="文本占位符 3">
            <a:extLst>
              <a:ext uri="{FF2B5EF4-FFF2-40B4-BE49-F238E27FC236}">
                <a16:creationId xmlns="" xmlns:a16="http://schemas.microsoft.com/office/drawing/2014/main" id="{627866D7-C976-4E88-9718-DD61CD8E827C}"/>
              </a:ext>
            </a:extLst>
          </p:cNvPr>
          <p:cNvSpPr>
            <a:spLocks noGrp="1"/>
          </p:cNvSpPr>
          <p:nvPr>
            <p:ph type="body" sz="half" idx="46" hasCustomPrompt="1"/>
          </p:nvPr>
        </p:nvSpPr>
        <p:spPr>
          <a:xfrm>
            <a:off x="4120861" y="5045353"/>
            <a:ext cx="5400000" cy="399600"/>
          </a:xfrm>
        </p:spPr>
        <p:txBody>
          <a:bodyPr anchor="ctr" anchorCtr="0">
            <a:normAutofit/>
          </a:bodyPr>
          <a:lstStyle>
            <a:lvl1pPr marL="0" indent="0" algn="l">
              <a:buNone/>
              <a:defRPr sz="1800" i="1">
                <a:solidFill>
                  <a:srgbClr val="006A38"/>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单击此处添加文本</a:t>
            </a:r>
          </a:p>
        </p:txBody>
      </p:sp>
      <p:sp>
        <p:nvSpPr>
          <p:cNvPr id="39" name="文本占位符 3">
            <a:extLst>
              <a:ext uri="{FF2B5EF4-FFF2-40B4-BE49-F238E27FC236}">
                <a16:creationId xmlns="" xmlns:a16="http://schemas.microsoft.com/office/drawing/2014/main" id="{18D4E166-3937-4FA6-B463-12D9E82A03C3}"/>
              </a:ext>
            </a:extLst>
          </p:cNvPr>
          <p:cNvSpPr>
            <a:spLocks noGrp="1"/>
          </p:cNvSpPr>
          <p:nvPr>
            <p:ph type="body" sz="half" idx="47" hasCustomPrompt="1"/>
          </p:nvPr>
        </p:nvSpPr>
        <p:spPr>
          <a:xfrm>
            <a:off x="4120861" y="5445713"/>
            <a:ext cx="5400000" cy="252000"/>
          </a:xfrm>
        </p:spPr>
        <p:txBody>
          <a:bodyPr anchor="ctr" anchorCtr="0">
            <a:noAutofit/>
          </a:bodyPr>
          <a:lstStyle>
            <a:lvl1pPr marL="0" indent="0" algn="l">
              <a:buNone/>
              <a:defRPr sz="1000" i="1">
                <a:solidFill>
                  <a:srgbClr val="006A38"/>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Click here to add text</a:t>
            </a:r>
            <a:endParaRPr lang="zh-CN" altLang="en-US"/>
          </a:p>
        </p:txBody>
      </p:sp>
    </p:spTree>
    <p:extLst>
      <p:ext uri="{BB962C8B-B14F-4D97-AF65-F5344CB8AC3E}">
        <p14:creationId xmlns:p14="http://schemas.microsoft.com/office/powerpoint/2010/main" val="23942095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子目录01">
    <p:spTree>
      <p:nvGrpSpPr>
        <p:cNvPr id="1" name=""/>
        <p:cNvGrpSpPr/>
        <p:nvPr/>
      </p:nvGrpSpPr>
      <p:grpSpPr>
        <a:xfrm>
          <a:off x="0" y="0"/>
          <a:ext cx="0" cy="0"/>
          <a:chOff x="0" y="0"/>
          <a:chExt cx="0" cy="0"/>
        </a:xfrm>
      </p:grpSpPr>
      <p:sp>
        <p:nvSpPr>
          <p:cNvPr id="38" name="文本框 23">
            <a:extLst>
              <a:ext uri="{FF2B5EF4-FFF2-40B4-BE49-F238E27FC236}">
                <a16:creationId xmlns="" xmlns:a16="http://schemas.microsoft.com/office/drawing/2014/main" id="{4081B167-1FD3-44BE-ABEC-2800C16B7DF3}"/>
              </a:ext>
            </a:extLst>
          </p:cNvPr>
          <p:cNvSpPr txBox="1">
            <a:spLocks noChangeArrowheads="1"/>
          </p:cNvSpPr>
          <p:nvPr userDrawn="1"/>
        </p:nvSpPr>
        <p:spPr bwMode="auto">
          <a:xfrm>
            <a:off x="331304" y="234966"/>
            <a:ext cx="304762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zh-CN" altLang="en-US" sz="3200" b="1" i="1">
                <a:solidFill>
                  <a:srgbClr val="006A38"/>
                </a:solidFill>
                <a:latin typeface="OPPOSans B" panose="00020600040101010101" pitchFamily="18" charset="-122"/>
                <a:ea typeface="OPPOSans B" panose="00020600040101010101" pitchFamily="18" charset="-122"/>
              </a:rPr>
              <a:t>目 录</a:t>
            </a:r>
            <a:r>
              <a:rPr lang="en-US" altLang="zh-CN" sz="3200" b="1" i="1">
                <a:solidFill>
                  <a:srgbClr val="006A38"/>
                </a:solidFill>
                <a:latin typeface="OPPOSans B" panose="00020600040101010101" pitchFamily="18" charset="-122"/>
                <a:ea typeface="OPPOSans B" panose="00020600040101010101" pitchFamily="18" charset="-122"/>
              </a:rPr>
              <a:t> </a:t>
            </a:r>
            <a:r>
              <a:rPr lang="en-US" altLang="zh-CN" sz="2800" b="1" i="1">
                <a:solidFill>
                  <a:srgbClr val="006A38"/>
                </a:solidFill>
                <a:latin typeface="OPPOSans B" panose="00020600040101010101" pitchFamily="18" charset="-122"/>
                <a:ea typeface="OPPOSans B" panose="00020600040101010101" pitchFamily="18" charset="-122"/>
              </a:rPr>
              <a:t>Contents</a:t>
            </a:r>
            <a:endParaRPr lang="en-US" altLang="zh-CN" sz="1600" b="1" i="1">
              <a:solidFill>
                <a:srgbClr val="006A38"/>
              </a:solidFill>
              <a:latin typeface="OPPOSans B" panose="00020600040101010101" pitchFamily="18" charset="-122"/>
              <a:ea typeface="OPPOSans B" panose="00020600040101010101" pitchFamily="18" charset="-122"/>
            </a:endParaRPr>
          </a:p>
        </p:txBody>
      </p:sp>
      <p:sp>
        <p:nvSpPr>
          <p:cNvPr id="24" name="文本占位符 3">
            <a:extLst>
              <a:ext uri="{FF2B5EF4-FFF2-40B4-BE49-F238E27FC236}">
                <a16:creationId xmlns="" xmlns:a16="http://schemas.microsoft.com/office/drawing/2014/main" id="{1FB01420-9F84-4B7B-98E8-1BDD7899DCC9}"/>
              </a:ext>
            </a:extLst>
          </p:cNvPr>
          <p:cNvSpPr>
            <a:spLocks noGrp="1"/>
          </p:cNvSpPr>
          <p:nvPr>
            <p:ph type="body" sz="half" idx="2" hasCustomPrompt="1"/>
          </p:nvPr>
        </p:nvSpPr>
        <p:spPr>
          <a:xfrm>
            <a:off x="2773020" y="1179466"/>
            <a:ext cx="1108800" cy="648000"/>
          </a:xfrm>
        </p:spPr>
        <p:txBody>
          <a:bodyPr anchor="ctr" anchorCtr="0">
            <a:normAutofit/>
          </a:bodyPr>
          <a:lstStyle>
            <a:lvl1pPr marL="0" indent="0" algn="ctr">
              <a:buNone/>
              <a:defRPr sz="2800" i="1">
                <a:solidFill>
                  <a:srgbClr val="006A38"/>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01.</a:t>
            </a:r>
            <a:endParaRPr lang="zh-CN" altLang="en-US"/>
          </a:p>
        </p:txBody>
      </p:sp>
      <p:sp>
        <p:nvSpPr>
          <p:cNvPr id="25" name="文本占位符 3">
            <a:extLst>
              <a:ext uri="{FF2B5EF4-FFF2-40B4-BE49-F238E27FC236}">
                <a16:creationId xmlns="" xmlns:a16="http://schemas.microsoft.com/office/drawing/2014/main" id="{8331FB5F-2D16-4E9A-A7FC-2B297F3D0049}"/>
              </a:ext>
            </a:extLst>
          </p:cNvPr>
          <p:cNvSpPr>
            <a:spLocks noGrp="1"/>
          </p:cNvSpPr>
          <p:nvPr>
            <p:ph type="body" sz="half" idx="34" hasCustomPrompt="1"/>
          </p:nvPr>
        </p:nvSpPr>
        <p:spPr>
          <a:xfrm>
            <a:off x="2773020" y="2120657"/>
            <a:ext cx="1108800" cy="648000"/>
          </a:xfrm>
        </p:spPr>
        <p:txBody>
          <a:bodyPr anchor="ctr" anchorCtr="0">
            <a:normAutofit/>
          </a:bodyPr>
          <a:lstStyle>
            <a:lvl1pPr marL="0" indent="0" algn="ctr">
              <a:buNone/>
              <a:defRPr sz="28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02.</a:t>
            </a:r>
            <a:endParaRPr lang="zh-CN" altLang="en-US"/>
          </a:p>
        </p:txBody>
      </p:sp>
      <p:sp>
        <p:nvSpPr>
          <p:cNvPr id="26" name="文本占位符 3">
            <a:extLst>
              <a:ext uri="{FF2B5EF4-FFF2-40B4-BE49-F238E27FC236}">
                <a16:creationId xmlns="" xmlns:a16="http://schemas.microsoft.com/office/drawing/2014/main" id="{57F2FE54-2501-4BB7-894E-E3D63ABB1469}"/>
              </a:ext>
            </a:extLst>
          </p:cNvPr>
          <p:cNvSpPr>
            <a:spLocks noGrp="1"/>
          </p:cNvSpPr>
          <p:nvPr>
            <p:ph type="body" sz="half" idx="35" hasCustomPrompt="1"/>
          </p:nvPr>
        </p:nvSpPr>
        <p:spPr>
          <a:xfrm>
            <a:off x="2773020" y="3107827"/>
            <a:ext cx="1108800" cy="648000"/>
          </a:xfrm>
        </p:spPr>
        <p:txBody>
          <a:bodyPr anchor="ctr" anchorCtr="0">
            <a:normAutofit/>
          </a:bodyPr>
          <a:lstStyle>
            <a:lvl1pPr marL="0" indent="0" algn="ctr">
              <a:buNone/>
              <a:defRPr sz="28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03.</a:t>
            </a:r>
            <a:endParaRPr lang="zh-CN" altLang="en-US"/>
          </a:p>
        </p:txBody>
      </p:sp>
      <p:sp>
        <p:nvSpPr>
          <p:cNvPr id="27" name="文本占位符 3">
            <a:extLst>
              <a:ext uri="{FF2B5EF4-FFF2-40B4-BE49-F238E27FC236}">
                <a16:creationId xmlns="" xmlns:a16="http://schemas.microsoft.com/office/drawing/2014/main" id="{74084E26-F257-4F71-9211-188D9F599D1B}"/>
              </a:ext>
            </a:extLst>
          </p:cNvPr>
          <p:cNvSpPr>
            <a:spLocks noGrp="1"/>
          </p:cNvSpPr>
          <p:nvPr>
            <p:ph type="body" sz="half" idx="36" hasCustomPrompt="1"/>
          </p:nvPr>
        </p:nvSpPr>
        <p:spPr>
          <a:xfrm>
            <a:off x="2773020" y="4107449"/>
            <a:ext cx="1108800" cy="648000"/>
          </a:xfrm>
        </p:spPr>
        <p:txBody>
          <a:bodyPr anchor="ctr" anchorCtr="0">
            <a:normAutofit/>
          </a:bodyPr>
          <a:lstStyle>
            <a:lvl1pPr marL="0" indent="0" algn="ctr">
              <a:buNone/>
              <a:defRPr sz="28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04.</a:t>
            </a:r>
            <a:endParaRPr lang="zh-CN" altLang="en-US"/>
          </a:p>
        </p:txBody>
      </p:sp>
      <p:sp>
        <p:nvSpPr>
          <p:cNvPr id="28" name="文本占位符 3">
            <a:extLst>
              <a:ext uri="{FF2B5EF4-FFF2-40B4-BE49-F238E27FC236}">
                <a16:creationId xmlns="" xmlns:a16="http://schemas.microsoft.com/office/drawing/2014/main" id="{62B77B40-21ED-4B75-AAD7-1FFA454AA22F}"/>
              </a:ext>
            </a:extLst>
          </p:cNvPr>
          <p:cNvSpPr>
            <a:spLocks noGrp="1"/>
          </p:cNvSpPr>
          <p:nvPr>
            <p:ph type="body" sz="half" idx="37" hasCustomPrompt="1"/>
          </p:nvPr>
        </p:nvSpPr>
        <p:spPr>
          <a:xfrm>
            <a:off x="2773020" y="5051726"/>
            <a:ext cx="1108800" cy="648000"/>
          </a:xfrm>
        </p:spPr>
        <p:txBody>
          <a:bodyPr anchor="ctr" anchorCtr="0">
            <a:normAutofit/>
          </a:bodyPr>
          <a:lstStyle>
            <a:lvl1pPr marL="0" indent="0" algn="ctr">
              <a:buNone/>
              <a:defRPr sz="28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05.</a:t>
            </a:r>
            <a:endParaRPr lang="zh-CN" altLang="en-US"/>
          </a:p>
        </p:txBody>
      </p:sp>
      <p:sp>
        <p:nvSpPr>
          <p:cNvPr id="29" name="文本占位符 3">
            <a:extLst>
              <a:ext uri="{FF2B5EF4-FFF2-40B4-BE49-F238E27FC236}">
                <a16:creationId xmlns="" xmlns:a16="http://schemas.microsoft.com/office/drawing/2014/main" id="{CE6FFA39-80CE-469B-94E0-A36D5F5E2809}"/>
              </a:ext>
            </a:extLst>
          </p:cNvPr>
          <p:cNvSpPr>
            <a:spLocks noGrp="1"/>
          </p:cNvSpPr>
          <p:nvPr>
            <p:ph type="body" sz="half" idx="38" hasCustomPrompt="1"/>
          </p:nvPr>
        </p:nvSpPr>
        <p:spPr>
          <a:xfrm>
            <a:off x="4120861" y="1175078"/>
            <a:ext cx="5400000" cy="399600"/>
          </a:xfrm>
        </p:spPr>
        <p:txBody>
          <a:bodyPr anchor="ctr" anchorCtr="0">
            <a:normAutofit/>
          </a:bodyPr>
          <a:lstStyle>
            <a:lvl1pPr marL="0" indent="0" algn="l">
              <a:buNone/>
              <a:defRPr sz="1800" i="1">
                <a:solidFill>
                  <a:srgbClr val="006A38"/>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单击此处添加文本</a:t>
            </a:r>
          </a:p>
        </p:txBody>
      </p:sp>
      <p:sp>
        <p:nvSpPr>
          <p:cNvPr id="30" name="文本占位符 3">
            <a:extLst>
              <a:ext uri="{FF2B5EF4-FFF2-40B4-BE49-F238E27FC236}">
                <a16:creationId xmlns="" xmlns:a16="http://schemas.microsoft.com/office/drawing/2014/main" id="{2AE1DF95-CCD0-4E48-BB10-C3AFC73BBE6D}"/>
              </a:ext>
            </a:extLst>
          </p:cNvPr>
          <p:cNvSpPr>
            <a:spLocks noGrp="1"/>
          </p:cNvSpPr>
          <p:nvPr>
            <p:ph type="body" sz="half" idx="39" hasCustomPrompt="1"/>
          </p:nvPr>
        </p:nvSpPr>
        <p:spPr>
          <a:xfrm>
            <a:off x="4120861" y="1575438"/>
            <a:ext cx="5400000" cy="252000"/>
          </a:xfrm>
        </p:spPr>
        <p:txBody>
          <a:bodyPr anchor="ctr" anchorCtr="0">
            <a:noAutofit/>
          </a:bodyPr>
          <a:lstStyle>
            <a:lvl1pPr marL="0" indent="0" algn="l">
              <a:buNone/>
              <a:defRPr sz="1000" i="1">
                <a:solidFill>
                  <a:srgbClr val="006A38"/>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Click here to add text</a:t>
            </a:r>
            <a:endParaRPr lang="zh-CN" altLang="en-US"/>
          </a:p>
        </p:txBody>
      </p:sp>
      <p:sp>
        <p:nvSpPr>
          <p:cNvPr id="31" name="文本占位符 3">
            <a:extLst>
              <a:ext uri="{FF2B5EF4-FFF2-40B4-BE49-F238E27FC236}">
                <a16:creationId xmlns="" xmlns:a16="http://schemas.microsoft.com/office/drawing/2014/main" id="{CC0BD6FB-8E4D-4476-9F5A-FC3A9B6C9ED9}"/>
              </a:ext>
            </a:extLst>
          </p:cNvPr>
          <p:cNvSpPr>
            <a:spLocks noGrp="1"/>
          </p:cNvSpPr>
          <p:nvPr>
            <p:ph type="body" sz="half" idx="40" hasCustomPrompt="1"/>
          </p:nvPr>
        </p:nvSpPr>
        <p:spPr>
          <a:xfrm>
            <a:off x="4120861" y="2116297"/>
            <a:ext cx="5400000" cy="399600"/>
          </a:xfrm>
        </p:spPr>
        <p:txBody>
          <a:bodyPr anchor="ctr" anchorCtr="0">
            <a:normAutofit/>
          </a:bodyPr>
          <a:lstStyle>
            <a:lvl1pPr marL="0" indent="0" algn="l">
              <a:buNone/>
              <a:defRPr sz="18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单击此处添加文本</a:t>
            </a:r>
          </a:p>
        </p:txBody>
      </p:sp>
      <p:sp>
        <p:nvSpPr>
          <p:cNvPr id="32" name="文本占位符 3">
            <a:extLst>
              <a:ext uri="{FF2B5EF4-FFF2-40B4-BE49-F238E27FC236}">
                <a16:creationId xmlns="" xmlns:a16="http://schemas.microsoft.com/office/drawing/2014/main" id="{7BC4D795-46AA-414B-AB1A-F092B4D11FAA}"/>
              </a:ext>
            </a:extLst>
          </p:cNvPr>
          <p:cNvSpPr>
            <a:spLocks noGrp="1"/>
          </p:cNvSpPr>
          <p:nvPr>
            <p:ph type="body" sz="half" idx="41" hasCustomPrompt="1"/>
          </p:nvPr>
        </p:nvSpPr>
        <p:spPr>
          <a:xfrm>
            <a:off x="4120861" y="2516657"/>
            <a:ext cx="5400000" cy="252000"/>
          </a:xfrm>
        </p:spPr>
        <p:txBody>
          <a:bodyPr anchor="ctr" anchorCtr="0">
            <a:noAutofit/>
          </a:bodyPr>
          <a:lstStyle>
            <a:lvl1pPr marL="0" indent="0" algn="l">
              <a:buNone/>
              <a:defRPr sz="10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Click here to add text</a:t>
            </a:r>
            <a:endParaRPr lang="zh-CN" altLang="en-US"/>
          </a:p>
        </p:txBody>
      </p:sp>
      <p:sp>
        <p:nvSpPr>
          <p:cNvPr id="33" name="文本占位符 3">
            <a:extLst>
              <a:ext uri="{FF2B5EF4-FFF2-40B4-BE49-F238E27FC236}">
                <a16:creationId xmlns="" xmlns:a16="http://schemas.microsoft.com/office/drawing/2014/main" id="{E74C5DE3-FF88-43CB-BA70-7A516C2C76AE}"/>
              </a:ext>
            </a:extLst>
          </p:cNvPr>
          <p:cNvSpPr>
            <a:spLocks noGrp="1"/>
          </p:cNvSpPr>
          <p:nvPr>
            <p:ph type="body" sz="half" idx="42" hasCustomPrompt="1"/>
          </p:nvPr>
        </p:nvSpPr>
        <p:spPr>
          <a:xfrm>
            <a:off x="4120861" y="3103467"/>
            <a:ext cx="5400000" cy="399600"/>
          </a:xfrm>
        </p:spPr>
        <p:txBody>
          <a:bodyPr anchor="ctr" anchorCtr="0">
            <a:normAutofit/>
          </a:bodyPr>
          <a:lstStyle>
            <a:lvl1pPr marL="0" indent="0" algn="l">
              <a:buNone/>
              <a:defRPr sz="18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单击此处添加文本</a:t>
            </a:r>
          </a:p>
        </p:txBody>
      </p:sp>
      <p:sp>
        <p:nvSpPr>
          <p:cNvPr id="34" name="文本占位符 3">
            <a:extLst>
              <a:ext uri="{FF2B5EF4-FFF2-40B4-BE49-F238E27FC236}">
                <a16:creationId xmlns="" xmlns:a16="http://schemas.microsoft.com/office/drawing/2014/main" id="{E73D6B2E-BB60-408E-A039-4A9425A2E0DD}"/>
              </a:ext>
            </a:extLst>
          </p:cNvPr>
          <p:cNvSpPr>
            <a:spLocks noGrp="1"/>
          </p:cNvSpPr>
          <p:nvPr>
            <p:ph type="body" sz="half" idx="43" hasCustomPrompt="1"/>
          </p:nvPr>
        </p:nvSpPr>
        <p:spPr>
          <a:xfrm>
            <a:off x="4120861" y="3503827"/>
            <a:ext cx="5400000" cy="252000"/>
          </a:xfrm>
        </p:spPr>
        <p:txBody>
          <a:bodyPr anchor="ctr" anchorCtr="0">
            <a:noAutofit/>
          </a:bodyPr>
          <a:lstStyle>
            <a:lvl1pPr marL="0" indent="0" algn="l">
              <a:buNone/>
              <a:defRPr sz="10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Click here to add text</a:t>
            </a:r>
            <a:endParaRPr lang="zh-CN" altLang="en-US"/>
          </a:p>
        </p:txBody>
      </p:sp>
      <p:sp>
        <p:nvSpPr>
          <p:cNvPr id="35" name="文本占位符 3">
            <a:extLst>
              <a:ext uri="{FF2B5EF4-FFF2-40B4-BE49-F238E27FC236}">
                <a16:creationId xmlns="" xmlns:a16="http://schemas.microsoft.com/office/drawing/2014/main" id="{75A96295-3C46-476D-8ABD-C27F171DFA30}"/>
              </a:ext>
            </a:extLst>
          </p:cNvPr>
          <p:cNvSpPr>
            <a:spLocks noGrp="1"/>
          </p:cNvSpPr>
          <p:nvPr>
            <p:ph type="body" sz="half" idx="44" hasCustomPrompt="1"/>
          </p:nvPr>
        </p:nvSpPr>
        <p:spPr>
          <a:xfrm>
            <a:off x="4120861" y="4103089"/>
            <a:ext cx="5400000" cy="399600"/>
          </a:xfrm>
        </p:spPr>
        <p:txBody>
          <a:bodyPr anchor="ctr" anchorCtr="0">
            <a:normAutofit/>
          </a:bodyPr>
          <a:lstStyle>
            <a:lvl1pPr marL="0" indent="0" algn="l">
              <a:buNone/>
              <a:defRPr sz="18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单击此处添加文本</a:t>
            </a:r>
          </a:p>
        </p:txBody>
      </p:sp>
      <p:sp>
        <p:nvSpPr>
          <p:cNvPr id="36" name="文本占位符 3">
            <a:extLst>
              <a:ext uri="{FF2B5EF4-FFF2-40B4-BE49-F238E27FC236}">
                <a16:creationId xmlns="" xmlns:a16="http://schemas.microsoft.com/office/drawing/2014/main" id="{F4457883-EA5F-485B-92B6-1839BF472170}"/>
              </a:ext>
            </a:extLst>
          </p:cNvPr>
          <p:cNvSpPr>
            <a:spLocks noGrp="1"/>
          </p:cNvSpPr>
          <p:nvPr>
            <p:ph type="body" sz="half" idx="45" hasCustomPrompt="1"/>
          </p:nvPr>
        </p:nvSpPr>
        <p:spPr>
          <a:xfrm>
            <a:off x="4120861" y="4503449"/>
            <a:ext cx="5400000" cy="252000"/>
          </a:xfrm>
        </p:spPr>
        <p:txBody>
          <a:bodyPr anchor="ctr" anchorCtr="0">
            <a:noAutofit/>
          </a:bodyPr>
          <a:lstStyle>
            <a:lvl1pPr marL="0" indent="0" algn="l">
              <a:buNone/>
              <a:defRPr sz="10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Click here to add text</a:t>
            </a:r>
            <a:endParaRPr lang="zh-CN" altLang="en-US"/>
          </a:p>
        </p:txBody>
      </p:sp>
      <p:sp>
        <p:nvSpPr>
          <p:cNvPr id="37" name="文本占位符 3">
            <a:extLst>
              <a:ext uri="{FF2B5EF4-FFF2-40B4-BE49-F238E27FC236}">
                <a16:creationId xmlns="" xmlns:a16="http://schemas.microsoft.com/office/drawing/2014/main" id="{627866D7-C976-4E88-9718-DD61CD8E827C}"/>
              </a:ext>
            </a:extLst>
          </p:cNvPr>
          <p:cNvSpPr>
            <a:spLocks noGrp="1"/>
          </p:cNvSpPr>
          <p:nvPr>
            <p:ph type="body" sz="half" idx="46" hasCustomPrompt="1"/>
          </p:nvPr>
        </p:nvSpPr>
        <p:spPr>
          <a:xfrm>
            <a:off x="4120861" y="5045353"/>
            <a:ext cx="5400000" cy="399600"/>
          </a:xfrm>
        </p:spPr>
        <p:txBody>
          <a:bodyPr anchor="ctr" anchorCtr="0">
            <a:normAutofit/>
          </a:bodyPr>
          <a:lstStyle>
            <a:lvl1pPr marL="0" indent="0" algn="l">
              <a:buNone/>
              <a:defRPr sz="18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单击此处添加文本</a:t>
            </a:r>
          </a:p>
        </p:txBody>
      </p:sp>
      <p:sp>
        <p:nvSpPr>
          <p:cNvPr id="39" name="文本占位符 3">
            <a:extLst>
              <a:ext uri="{FF2B5EF4-FFF2-40B4-BE49-F238E27FC236}">
                <a16:creationId xmlns="" xmlns:a16="http://schemas.microsoft.com/office/drawing/2014/main" id="{18D4E166-3937-4FA6-B463-12D9E82A03C3}"/>
              </a:ext>
            </a:extLst>
          </p:cNvPr>
          <p:cNvSpPr>
            <a:spLocks noGrp="1"/>
          </p:cNvSpPr>
          <p:nvPr>
            <p:ph type="body" sz="half" idx="47" hasCustomPrompt="1"/>
          </p:nvPr>
        </p:nvSpPr>
        <p:spPr>
          <a:xfrm>
            <a:off x="4120861" y="5445713"/>
            <a:ext cx="5400000" cy="252000"/>
          </a:xfrm>
        </p:spPr>
        <p:txBody>
          <a:bodyPr anchor="ctr" anchorCtr="0">
            <a:noAutofit/>
          </a:bodyPr>
          <a:lstStyle>
            <a:lvl1pPr marL="0" indent="0" algn="l">
              <a:buNone/>
              <a:defRPr sz="10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Click here to add text</a:t>
            </a:r>
            <a:endParaRPr lang="zh-CN" altLang="en-US"/>
          </a:p>
        </p:txBody>
      </p:sp>
    </p:spTree>
    <p:extLst>
      <p:ext uri="{BB962C8B-B14F-4D97-AF65-F5344CB8AC3E}">
        <p14:creationId xmlns:p14="http://schemas.microsoft.com/office/powerpoint/2010/main" val="11059184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子目录02">
    <p:spTree>
      <p:nvGrpSpPr>
        <p:cNvPr id="1" name=""/>
        <p:cNvGrpSpPr/>
        <p:nvPr/>
      </p:nvGrpSpPr>
      <p:grpSpPr>
        <a:xfrm>
          <a:off x="0" y="0"/>
          <a:ext cx="0" cy="0"/>
          <a:chOff x="0" y="0"/>
          <a:chExt cx="0" cy="0"/>
        </a:xfrm>
      </p:grpSpPr>
      <p:sp>
        <p:nvSpPr>
          <p:cNvPr id="38" name="文本框 23">
            <a:extLst>
              <a:ext uri="{FF2B5EF4-FFF2-40B4-BE49-F238E27FC236}">
                <a16:creationId xmlns="" xmlns:a16="http://schemas.microsoft.com/office/drawing/2014/main" id="{4081B167-1FD3-44BE-ABEC-2800C16B7DF3}"/>
              </a:ext>
            </a:extLst>
          </p:cNvPr>
          <p:cNvSpPr txBox="1">
            <a:spLocks noChangeArrowheads="1"/>
          </p:cNvSpPr>
          <p:nvPr userDrawn="1"/>
        </p:nvSpPr>
        <p:spPr bwMode="auto">
          <a:xfrm>
            <a:off x="331304" y="234966"/>
            <a:ext cx="304762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zh-CN" altLang="en-US" sz="3200" b="1" i="1">
                <a:solidFill>
                  <a:srgbClr val="006A38"/>
                </a:solidFill>
                <a:latin typeface="OPPOSans B" panose="00020600040101010101" pitchFamily="18" charset="-122"/>
                <a:ea typeface="OPPOSans B" panose="00020600040101010101" pitchFamily="18" charset="-122"/>
              </a:rPr>
              <a:t>目 录</a:t>
            </a:r>
            <a:r>
              <a:rPr lang="en-US" altLang="zh-CN" sz="3200" b="1" i="1">
                <a:solidFill>
                  <a:srgbClr val="006A38"/>
                </a:solidFill>
                <a:latin typeface="OPPOSans B" panose="00020600040101010101" pitchFamily="18" charset="-122"/>
                <a:ea typeface="OPPOSans B" panose="00020600040101010101" pitchFamily="18" charset="-122"/>
              </a:rPr>
              <a:t> </a:t>
            </a:r>
            <a:r>
              <a:rPr lang="en-US" altLang="zh-CN" sz="2800" b="1" i="1">
                <a:solidFill>
                  <a:srgbClr val="006A38"/>
                </a:solidFill>
                <a:latin typeface="OPPOSans B" panose="00020600040101010101" pitchFamily="18" charset="-122"/>
                <a:ea typeface="OPPOSans B" panose="00020600040101010101" pitchFamily="18" charset="-122"/>
              </a:rPr>
              <a:t>Contents</a:t>
            </a:r>
            <a:endParaRPr lang="en-US" altLang="zh-CN" sz="1600" b="1" i="1">
              <a:solidFill>
                <a:srgbClr val="006A38"/>
              </a:solidFill>
              <a:latin typeface="OPPOSans B" panose="00020600040101010101" pitchFamily="18" charset="-122"/>
              <a:ea typeface="OPPOSans B" panose="00020600040101010101" pitchFamily="18" charset="-122"/>
            </a:endParaRPr>
          </a:p>
        </p:txBody>
      </p:sp>
      <p:sp>
        <p:nvSpPr>
          <p:cNvPr id="24" name="文本占位符 3">
            <a:extLst>
              <a:ext uri="{FF2B5EF4-FFF2-40B4-BE49-F238E27FC236}">
                <a16:creationId xmlns="" xmlns:a16="http://schemas.microsoft.com/office/drawing/2014/main" id="{1FB01420-9F84-4B7B-98E8-1BDD7899DCC9}"/>
              </a:ext>
            </a:extLst>
          </p:cNvPr>
          <p:cNvSpPr>
            <a:spLocks noGrp="1"/>
          </p:cNvSpPr>
          <p:nvPr>
            <p:ph type="body" sz="half" idx="2" hasCustomPrompt="1"/>
          </p:nvPr>
        </p:nvSpPr>
        <p:spPr>
          <a:xfrm>
            <a:off x="2773020" y="1179466"/>
            <a:ext cx="1108800" cy="648000"/>
          </a:xfrm>
        </p:spPr>
        <p:txBody>
          <a:bodyPr anchor="ctr" anchorCtr="0">
            <a:normAutofit/>
          </a:bodyPr>
          <a:lstStyle>
            <a:lvl1pPr marL="0" indent="0" algn="ctr">
              <a:buNone/>
              <a:defRPr sz="28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01.</a:t>
            </a:r>
            <a:endParaRPr lang="zh-CN" altLang="en-US"/>
          </a:p>
        </p:txBody>
      </p:sp>
      <p:sp>
        <p:nvSpPr>
          <p:cNvPr id="25" name="文本占位符 3">
            <a:extLst>
              <a:ext uri="{FF2B5EF4-FFF2-40B4-BE49-F238E27FC236}">
                <a16:creationId xmlns="" xmlns:a16="http://schemas.microsoft.com/office/drawing/2014/main" id="{8331FB5F-2D16-4E9A-A7FC-2B297F3D0049}"/>
              </a:ext>
            </a:extLst>
          </p:cNvPr>
          <p:cNvSpPr>
            <a:spLocks noGrp="1"/>
          </p:cNvSpPr>
          <p:nvPr>
            <p:ph type="body" sz="half" idx="34" hasCustomPrompt="1"/>
          </p:nvPr>
        </p:nvSpPr>
        <p:spPr>
          <a:xfrm>
            <a:off x="2773020" y="2120657"/>
            <a:ext cx="1108800" cy="648000"/>
          </a:xfrm>
        </p:spPr>
        <p:txBody>
          <a:bodyPr anchor="ctr" anchorCtr="0">
            <a:normAutofit/>
          </a:bodyPr>
          <a:lstStyle>
            <a:lvl1pPr marL="0" indent="0" algn="ctr">
              <a:buNone/>
              <a:defRPr sz="2800" i="1">
                <a:solidFill>
                  <a:srgbClr val="006A38"/>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02.</a:t>
            </a:r>
            <a:endParaRPr lang="zh-CN" altLang="en-US"/>
          </a:p>
        </p:txBody>
      </p:sp>
      <p:sp>
        <p:nvSpPr>
          <p:cNvPr id="26" name="文本占位符 3">
            <a:extLst>
              <a:ext uri="{FF2B5EF4-FFF2-40B4-BE49-F238E27FC236}">
                <a16:creationId xmlns="" xmlns:a16="http://schemas.microsoft.com/office/drawing/2014/main" id="{57F2FE54-2501-4BB7-894E-E3D63ABB1469}"/>
              </a:ext>
            </a:extLst>
          </p:cNvPr>
          <p:cNvSpPr>
            <a:spLocks noGrp="1"/>
          </p:cNvSpPr>
          <p:nvPr>
            <p:ph type="body" sz="half" idx="35" hasCustomPrompt="1"/>
          </p:nvPr>
        </p:nvSpPr>
        <p:spPr>
          <a:xfrm>
            <a:off x="2773020" y="3107827"/>
            <a:ext cx="1108800" cy="648000"/>
          </a:xfrm>
        </p:spPr>
        <p:txBody>
          <a:bodyPr anchor="ctr" anchorCtr="0">
            <a:normAutofit/>
          </a:bodyPr>
          <a:lstStyle>
            <a:lvl1pPr marL="0" indent="0" algn="ctr">
              <a:buNone/>
              <a:defRPr sz="28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03.</a:t>
            </a:r>
            <a:endParaRPr lang="zh-CN" altLang="en-US"/>
          </a:p>
        </p:txBody>
      </p:sp>
      <p:sp>
        <p:nvSpPr>
          <p:cNvPr id="27" name="文本占位符 3">
            <a:extLst>
              <a:ext uri="{FF2B5EF4-FFF2-40B4-BE49-F238E27FC236}">
                <a16:creationId xmlns="" xmlns:a16="http://schemas.microsoft.com/office/drawing/2014/main" id="{74084E26-F257-4F71-9211-188D9F599D1B}"/>
              </a:ext>
            </a:extLst>
          </p:cNvPr>
          <p:cNvSpPr>
            <a:spLocks noGrp="1"/>
          </p:cNvSpPr>
          <p:nvPr>
            <p:ph type="body" sz="half" idx="36" hasCustomPrompt="1"/>
          </p:nvPr>
        </p:nvSpPr>
        <p:spPr>
          <a:xfrm>
            <a:off x="2773020" y="4107449"/>
            <a:ext cx="1108800" cy="648000"/>
          </a:xfrm>
        </p:spPr>
        <p:txBody>
          <a:bodyPr anchor="ctr" anchorCtr="0">
            <a:normAutofit/>
          </a:bodyPr>
          <a:lstStyle>
            <a:lvl1pPr marL="0" indent="0" algn="ctr">
              <a:buNone/>
              <a:defRPr sz="28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04.</a:t>
            </a:r>
            <a:endParaRPr lang="zh-CN" altLang="en-US"/>
          </a:p>
        </p:txBody>
      </p:sp>
      <p:sp>
        <p:nvSpPr>
          <p:cNvPr id="28" name="文本占位符 3">
            <a:extLst>
              <a:ext uri="{FF2B5EF4-FFF2-40B4-BE49-F238E27FC236}">
                <a16:creationId xmlns="" xmlns:a16="http://schemas.microsoft.com/office/drawing/2014/main" id="{62B77B40-21ED-4B75-AAD7-1FFA454AA22F}"/>
              </a:ext>
            </a:extLst>
          </p:cNvPr>
          <p:cNvSpPr>
            <a:spLocks noGrp="1"/>
          </p:cNvSpPr>
          <p:nvPr>
            <p:ph type="body" sz="half" idx="37" hasCustomPrompt="1"/>
          </p:nvPr>
        </p:nvSpPr>
        <p:spPr>
          <a:xfrm>
            <a:off x="2773020" y="5051726"/>
            <a:ext cx="1108800" cy="648000"/>
          </a:xfrm>
        </p:spPr>
        <p:txBody>
          <a:bodyPr anchor="ctr" anchorCtr="0">
            <a:normAutofit/>
          </a:bodyPr>
          <a:lstStyle>
            <a:lvl1pPr marL="0" indent="0" algn="ctr">
              <a:buNone/>
              <a:defRPr sz="28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05.</a:t>
            </a:r>
            <a:endParaRPr lang="zh-CN" altLang="en-US"/>
          </a:p>
        </p:txBody>
      </p:sp>
      <p:sp>
        <p:nvSpPr>
          <p:cNvPr id="29" name="文本占位符 3">
            <a:extLst>
              <a:ext uri="{FF2B5EF4-FFF2-40B4-BE49-F238E27FC236}">
                <a16:creationId xmlns="" xmlns:a16="http://schemas.microsoft.com/office/drawing/2014/main" id="{CE6FFA39-80CE-469B-94E0-A36D5F5E2809}"/>
              </a:ext>
            </a:extLst>
          </p:cNvPr>
          <p:cNvSpPr>
            <a:spLocks noGrp="1"/>
          </p:cNvSpPr>
          <p:nvPr>
            <p:ph type="body" sz="half" idx="38" hasCustomPrompt="1"/>
          </p:nvPr>
        </p:nvSpPr>
        <p:spPr>
          <a:xfrm>
            <a:off x="4120861" y="1175078"/>
            <a:ext cx="5400000" cy="399600"/>
          </a:xfrm>
        </p:spPr>
        <p:txBody>
          <a:bodyPr anchor="ctr" anchorCtr="0">
            <a:normAutofit/>
          </a:bodyPr>
          <a:lstStyle>
            <a:lvl1pPr marL="0" indent="0" algn="l">
              <a:buNone/>
              <a:defRPr sz="18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单击此处添加文本</a:t>
            </a:r>
          </a:p>
        </p:txBody>
      </p:sp>
      <p:sp>
        <p:nvSpPr>
          <p:cNvPr id="30" name="文本占位符 3">
            <a:extLst>
              <a:ext uri="{FF2B5EF4-FFF2-40B4-BE49-F238E27FC236}">
                <a16:creationId xmlns="" xmlns:a16="http://schemas.microsoft.com/office/drawing/2014/main" id="{2AE1DF95-CCD0-4E48-BB10-C3AFC73BBE6D}"/>
              </a:ext>
            </a:extLst>
          </p:cNvPr>
          <p:cNvSpPr>
            <a:spLocks noGrp="1"/>
          </p:cNvSpPr>
          <p:nvPr>
            <p:ph type="body" sz="half" idx="39" hasCustomPrompt="1"/>
          </p:nvPr>
        </p:nvSpPr>
        <p:spPr>
          <a:xfrm>
            <a:off x="4120861" y="1575438"/>
            <a:ext cx="5400000" cy="252000"/>
          </a:xfrm>
        </p:spPr>
        <p:txBody>
          <a:bodyPr anchor="ctr" anchorCtr="0">
            <a:noAutofit/>
          </a:bodyPr>
          <a:lstStyle>
            <a:lvl1pPr marL="0" indent="0" algn="l">
              <a:buNone/>
              <a:defRPr sz="10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Click here to add text</a:t>
            </a:r>
            <a:endParaRPr lang="zh-CN" altLang="en-US"/>
          </a:p>
        </p:txBody>
      </p:sp>
      <p:sp>
        <p:nvSpPr>
          <p:cNvPr id="31" name="文本占位符 3">
            <a:extLst>
              <a:ext uri="{FF2B5EF4-FFF2-40B4-BE49-F238E27FC236}">
                <a16:creationId xmlns="" xmlns:a16="http://schemas.microsoft.com/office/drawing/2014/main" id="{CC0BD6FB-8E4D-4476-9F5A-FC3A9B6C9ED9}"/>
              </a:ext>
            </a:extLst>
          </p:cNvPr>
          <p:cNvSpPr>
            <a:spLocks noGrp="1"/>
          </p:cNvSpPr>
          <p:nvPr>
            <p:ph type="body" sz="half" idx="40" hasCustomPrompt="1"/>
          </p:nvPr>
        </p:nvSpPr>
        <p:spPr>
          <a:xfrm>
            <a:off x="4120861" y="2116297"/>
            <a:ext cx="5400000" cy="399600"/>
          </a:xfrm>
        </p:spPr>
        <p:txBody>
          <a:bodyPr anchor="ctr" anchorCtr="0">
            <a:normAutofit/>
          </a:bodyPr>
          <a:lstStyle>
            <a:lvl1pPr marL="0" indent="0" algn="l">
              <a:buNone/>
              <a:defRPr sz="1800" i="1">
                <a:solidFill>
                  <a:srgbClr val="006A38"/>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单击此处添加文本</a:t>
            </a:r>
          </a:p>
        </p:txBody>
      </p:sp>
      <p:sp>
        <p:nvSpPr>
          <p:cNvPr id="32" name="文本占位符 3">
            <a:extLst>
              <a:ext uri="{FF2B5EF4-FFF2-40B4-BE49-F238E27FC236}">
                <a16:creationId xmlns="" xmlns:a16="http://schemas.microsoft.com/office/drawing/2014/main" id="{7BC4D795-46AA-414B-AB1A-F092B4D11FAA}"/>
              </a:ext>
            </a:extLst>
          </p:cNvPr>
          <p:cNvSpPr>
            <a:spLocks noGrp="1"/>
          </p:cNvSpPr>
          <p:nvPr>
            <p:ph type="body" sz="half" idx="41" hasCustomPrompt="1"/>
          </p:nvPr>
        </p:nvSpPr>
        <p:spPr>
          <a:xfrm>
            <a:off x="4120861" y="2516657"/>
            <a:ext cx="5400000" cy="252000"/>
          </a:xfrm>
        </p:spPr>
        <p:txBody>
          <a:bodyPr anchor="ctr" anchorCtr="0">
            <a:noAutofit/>
          </a:bodyPr>
          <a:lstStyle>
            <a:lvl1pPr marL="0" indent="0" algn="l">
              <a:buNone/>
              <a:defRPr sz="1000" i="1">
                <a:solidFill>
                  <a:srgbClr val="006A38"/>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Click here to add text</a:t>
            </a:r>
            <a:endParaRPr lang="zh-CN" altLang="en-US"/>
          </a:p>
        </p:txBody>
      </p:sp>
      <p:sp>
        <p:nvSpPr>
          <p:cNvPr id="33" name="文本占位符 3">
            <a:extLst>
              <a:ext uri="{FF2B5EF4-FFF2-40B4-BE49-F238E27FC236}">
                <a16:creationId xmlns="" xmlns:a16="http://schemas.microsoft.com/office/drawing/2014/main" id="{E74C5DE3-FF88-43CB-BA70-7A516C2C76AE}"/>
              </a:ext>
            </a:extLst>
          </p:cNvPr>
          <p:cNvSpPr>
            <a:spLocks noGrp="1"/>
          </p:cNvSpPr>
          <p:nvPr>
            <p:ph type="body" sz="half" idx="42" hasCustomPrompt="1"/>
          </p:nvPr>
        </p:nvSpPr>
        <p:spPr>
          <a:xfrm>
            <a:off x="4120861" y="3103467"/>
            <a:ext cx="5400000" cy="399600"/>
          </a:xfrm>
        </p:spPr>
        <p:txBody>
          <a:bodyPr anchor="ctr" anchorCtr="0">
            <a:normAutofit/>
          </a:bodyPr>
          <a:lstStyle>
            <a:lvl1pPr marL="0" indent="0" algn="l">
              <a:buNone/>
              <a:defRPr sz="18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单击此处添加文本</a:t>
            </a:r>
          </a:p>
        </p:txBody>
      </p:sp>
      <p:sp>
        <p:nvSpPr>
          <p:cNvPr id="34" name="文本占位符 3">
            <a:extLst>
              <a:ext uri="{FF2B5EF4-FFF2-40B4-BE49-F238E27FC236}">
                <a16:creationId xmlns="" xmlns:a16="http://schemas.microsoft.com/office/drawing/2014/main" id="{E73D6B2E-BB60-408E-A039-4A9425A2E0DD}"/>
              </a:ext>
            </a:extLst>
          </p:cNvPr>
          <p:cNvSpPr>
            <a:spLocks noGrp="1"/>
          </p:cNvSpPr>
          <p:nvPr>
            <p:ph type="body" sz="half" idx="43" hasCustomPrompt="1"/>
          </p:nvPr>
        </p:nvSpPr>
        <p:spPr>
          <a:xfrm>
            <a:off x="4120861" y="3503827"/>
            <a:ext cx="5400000" cy="252000"/>
          </a:xfrm>
        </p:spPr>
        <p:txBody>
          <a:bodyPr anchor="ctr" anchorCtr="0">
            <a:noAutofit/>
          </a:bodyPr>
          <a:lstStyle>
            <a:lvl1pPr marL="0" indent="0" algn="l">
              <a:buNone/>
              <a:defRPr sz="10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Click here to add text</a:t>
            </a:r>
            <a:endParaRPr lang="zh-CN" altLang="en-US"/>
          </a:p>
        </p:txBody>
      </p:sp>
      <p:sp>
        <p:nvSpPr>
          <p:cNvPr id="35" name="文本占位符 3">
            <a:extLst>
              <a:ext uri="{FF2B5EF4-FFF2-40B4-BE49-F238E27FC236}">
                <a16:creationId xmlns="" xmlns:a16="http://schemas.microsoft.com/office/drawing/2014/main" id="{75A96295-3C46-476D-8ABD-C27F171DFA30}"/>
              </a:ext>
            </a:extLst>
          </p:cNvPr>
          <p:cNvSpPr>
            <a:spLocks noGrp="1"/>
          </p:cNvSpPr>
          <p:nvPr>
            <p:ph type="body" sz="half" idx="44" hasCustomPrompt="1"/>
          </p:nvPr>
        </p:nvSpPr>
        <p:spPr>
          <a:xfrm>
            <a:off x="4120861" y="4103089"/>
            <a:ext cx="5400000" cy="399600"/>
          </a:xfrm>
        </p:spPr>
        <p:txBody>
          <a:bodyPr anchor="ctr" anchorCtr="0">
            <a:normAutofit/>
          </a:bodyPr>
          <a:lstStyle>
            <a:lvl1pPr marL="0" indent="0" algn="l">
              <a:buNone/>
              <a:defRPr sz="18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单击此处添加文本</a:t>
            </a:r>
          </a:p>
        </p:txBody>
      </p:sp>
      <p:sp>
        <p:nvSpPr>
          <p:cNvPr id="36" name="文本占位符 3">
            <a:extLst>
              <a:ext uri="{FF2B5EF4-FFF2-40B4-BE49-F238E27FC236}">
                <a16:creationId xmlns="" xmlns:a16="http://schemas.microsoft.com/office/drawing/2014/main" id="{F4457883-EA5F-485B-92B6-1839BF472170}"/>
              </a:ext>
            </a:extLst>
          </p:cNvPr>
          <p:cNvSpPr>
            <a:spLocks noGrp="1"/>
          </p:cNvSpPr>
          <p:nvPr>
            <p:ph type="body" sz="half" idx="45" hasCustomPrompt="1"/>
          </p:nvPr>
        </p:nvSpPr>
        <p:spPr>
          <a:xfrm>
            <a:off x="4120861" y="4503449"/>
            <a:ext cx="5400000" cy="252000"/>
          </a:xfrm>
        </p:spPr>
        <p:txBody>
          <a:bodyPr anchor="ctr" anchorCtr="0">
            <a:noAutofit/>
          </a:bodyPr>
          <a:lstStyle>
            <a:lvl1pPr marL="0" indent="0" algn="l">
              <a:buNone/>
              <a:defRPr sz="10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Click here to add text</a:t>
            </a:r>
            <a:endParaRPr lang="zh-CN" altLang="en-US"/>
          </a:p>
        </p:txBody>
      </p:sp>
      <p:sp>
        <p:nvSpPr>
          <p:cNvPr id="37" name="文本占位符 3">
            <a:extLst>
              <a:ext uri="{FF2B5EF4-FFF2-40B4-BE49-F238E27FC236}">
                <a16:creationId xmlns="" xmlns:a16="http://schemas.microsoft.com/office/drawing/2014/main" id="{627866D7-C976-4E88-9718-DD61CD8E827C}"/>
              </a:ext>
            </a:extLst>
          </p:cNvPr>
          <p:cNvSpPr>
            <a:spLocks noGrp="1"/>
          </p:cNvSpPr>
          <p:nvPr>
            <p:ph type="body" sz="half" idx="46" hasCustomPrompt="1"/>
          </p:nvPr>
        </p:nvSpPr>
        <p:spPr>
          <a:xfrm>
            <a:off x="4120861" y="5045353"/>
            <a:ext cx="5400000" cy="399600"/>
          </a:xfrm>
        </p:spPr>
        <p:txBody>
          <a:bodyPr anchor="ctr" anchorCtr="0">
            <a:normAutofit/>
          </a:bodyPr>
          <a:lstStyle>
            <a:lvl1pPr marL="0" indent="0" algn="l">
              <a:buNone/>
              <a:defRPr sz="18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单击此处添加文本</a:t>
            </a:r>
          </a:p>
        </p:txBody>
      </p:sp>
      <p:sp>
        <p:nvSpPr>
          <p:cNvPr id="39" name="文本占位符 3">
            <a:extLst>
              <a:ext uri="{FF2B5EF4-FFF2-40B4-BE49-F238E27FC236}">
                <a16:creationId xmlns="" xmlns:a16="http://schemas.microsoft.com/office/drawing/2014/main" id="{18D4E166-3937-4FA6-B463-12D9E82A03C3}"/>
              </a:ext>
            </a:extLst>
          </p:cNvPr>
          <p:cNvSpPr>
            <a:spLocks noGrp="1"/>
          </p:cNvSpPr>
          <p:nvPr>
            <p:ph type="body" sz="half" idx="47" hasCustomPrompt="1"/>
          </p:nvPr>
        </p:nvSpPr>
        <p:spPr>
          <a:xfrm>
            <a:off x="4120861" y="5445713"/>
            <a:ext cx="5400000" cy="252000"/>
          </a:xfrm>
        </p:spPr>
        <p:txBody>
          <a:bodyPr anchor="ctr" anchorCtr="0">
            <a:noAutofit/>
          </a:bodyPr>
          <a:lstStyle>
            <a:lvl1pPr marL="0" indent="0" algn="l">
              <a:buNone/>
              <a:defRPr sz="10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Click here to add text</a:t>
            </a:r>
            <a:endParaRPr lang="zh-CN" altLang="en-US"/>
          </a:p>
        </p:txBody>
      </p:sp>
    </p:spTree>
    <p:extLst>
      <p:ext uri="{BB962C8B-B14F-4D97-AF65-F5344CB8AC3E}">
        <p14:creationId xmlns:p14="http://schemas.microsoft.com/office/powerpoint/2010/main" val="34848825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子目录03">
    <p:spTree>
      <p:nvGrpSpPr>
        <p:cNvPr id="1" name=""/>
        <p:cNvGrpSpPr/>
        <p:nvPr/>
      </p:nvGrpSpPr>
      <p:grpSpPr>
        <a:xfrm>
          <a:off x="0" y="0"/>
          <a:ext cx="0" cy="0"/>
          <a:chOff x="0" y="0"/>
          <a:chExt cx="0" cy="0"/>
        </a:xfrm>
      </p:grpSpPr>
      <p:sp>
        <p:nvSpPr>
          <p:cNvPr id="38" name="文本框 23">
            <a:extLst>
              <a:ext uri="{FF2B5EF4-FFF2-40B4-BE49-F238E27FC236}">
                <a16:creationId xmlns="" xmlns:a16="http://schemas.microsoft.com/office/drawing/2014/main" id="{4081B167-1FD3-44BE-ABEC-2800C16B7DF3}"/>
              </a:ext>
            </a:extLst>
          </p:cNvPr>
          <p:cNvSpPr txBox="1">
            <a:spLocks noChangeArrowheads="1"/>
          </p:cNvSpPr>
          <p:nvPr userDrawn="1"/>
        </p:nvSpPr>
        <p:spPr bwMode="auto">
          <a:xfrm>
            <a:off x="331304" y="234966"/>
            <a:ext cx="304762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zh-CN" altLang="en-US" sz="3200" b="1" i="1">
                <a:solidFill>
                  <a:srgbClr val="006A38"/>
                </a:solidFill>
                <a:latin typeface="OPPOSans B" panose="00020600040101010101" pitchFamily="18" charset="-122"/>
                <a:ea typeface="OPPOSans B" panose="00020600040101010101" pitchFamily="18" charset="-122"/>
              </a:rPr>
              <a:t>目 录</a:t>
            </a:r>
            <a:r>
              <a:rPr lang="en-US" altLang="zh-CN" sz="3200" b="1" i="1">
                <a:solidFill>
                  <a:srgbClr val="006A38"/>
                </a:solidFill>
                <a:latin typeface="OPPOSans B" panose="00020600040101010101" pitchFamily="18" charset="-122"/>
                <a:ea typeface="OPPOSans B" panose="00020600040101010101" pitchFamily="18" charset="-122"/>
              </a:rPr>
              <a:t> </a:t>
            </a:r>
            <a:r>
              <a:rPr lang="en-US" altLang="zh-CN" sz="2800" b="1" i="1">
                <a:solidFill>
                  <a:srgbClr val="006A38"/>
                </a:solidFill>
                <a:latin typeface="OPPOSans B" panose="00020600040101010101" pitchFamily="18" charset="-122"/>
                <a:ea typeface="OPPOSans B" panose="00020600040101010101" pitchFamily="18" charset="-122"/>
              </a:rPr>
              <a:t>Contents</a:t>
            </a:r>
            <a:endParaRPr lang="en-US" altLang="zh-CN" sz="1600" b="1" i="1">
              <a:solidFill>
                <a:srgbClr val="006A38"/>
              </a:solidFill>
              <a:latin typeface="OPPOSans B" panose="00020600040101010101" pitchFamily="18" charset="-122"/>
              <a:ea typeface="OPPOSans B" panose="00020600040101010101" pitchFamily="18" charset="-122"/>
            </a:endParaRPr>
          </a:p>
        </p:txBody>
      </p:sp>
      <p:sp>
        <p:nvSpPr>
          <p:cNvPr id="24" name="文本占位符 3">
            <a:extLst>
              <a:ext uri="{FF2B5EF4-FFF2-40B4-BE49-F238E27FC236}">
                <a16:creationId xmlns="" xmlns:a16="http://schemas.microsoft.com/office/drawing/2014/main" id="{1FB01420-9F84-4B7B-98E8-1BDD7899DCC9}"/>
              </a:ext>
            </a:extLst>
          </p:cNvPr>
          <p:cNvSpPr>
            <a:spLocks noGrp="1"/>
          </p:cNvSpPr>
          <p:nvPr>
            <p:ph type="body" sz="half" idx="2" hasCustomPrompt="1"/>
          </p:nvPr>
        </p:nvSpPr>
        <p:spPr>
          <a:xfrm>
            <a:off x="2773020" y="1179466"/>
            <a:ext cx="1108800" cy="648000"/>
          </a:xfrm>
        </p:spPr>
        <p:txBody>
          <a:bodyPr anchor="ctr" anchorCtr="0">
            <a:normAutofit/>
          </a:bodyPr>
          <a:lstStyle>
            <a:lvl1pPr marL="0" indent="0" algn="ctr">
              <a:buNone/>
              <a:defRPr sz="28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01.</a:t>
            </a:r>
            <a:endParaRPr lang="zh-CN" altLang="en-US"/>
          </a:p>
        </p:txBody>
      </p:sp>
      <p:sp>
        <p:nvSpPr>
          <p:cNvPr id="25" name="文本占位符 3">
            <a:extLst>
              <a:ext uri="{FF2B5EF4-FFF2-40B4-BE49-F238E27FC236}">
                <a16:creationId xmlns="" xmlns:a16="http://schemas.microsoft.com/office/drawing/2014/main" id="{8331FB5F-2D16-4E9A-A7FC-2B297F3D0049}"/>
              </a:ext>
            </a:extLst>
          </p:cNvPr>
          <p:cNvSpPr>
            <a:spLocks noGrp="1"/>
          </p:cNvSpPr>
          <p:nvPr>
            <p:ph type="body" sz="half" idx="34" hasCustomPrompt="1"/>
          </p:nvPr>
        </p:nvSpPr>
        <p:spPr>
          <a:xfrm>
            <a:off x="2773020" y="2120657"/>
            <a:ext cx="1108800" cy="648000"/>
          </a:xfrm>
        </p:spPr>
        <p:txBody>
          <a:bodyPr anchor="ctr" anchorCtr="0">
            <a:normAutofit/>
          </a:bodyPr>
          <a:lstStyle>
            <a:lvl1pPr marL="0" indent="0" algn="ctr">
              <a:buNone/>
              <a:defRPr sz="28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02.</a:t>
            </a:r>
            <a:endParaRPr lang="zh-CN" altLang="en-US"/>
          </a:p>
        </p:txBody>
      </p:sp>
      <p:sp>
        <p:nvSpPr>
          <p:cNvPr id="26" name="文本占位符 3">
            <a:extLst>
              <a:ext uri="{FF2B5EF4-FFF2-40B4-BE49-F238E27FC236}">
                <a16:creationId xmlns="" xmlns:a16="http://schemas.microsoft.com/office/drawing/2014/main" id="{57F2FE54-2501-4BB7-894E-E3D63ABB1469}"/>
              </a:ext>
            </a:extLst>
          </p:cNvPr>
          <p:cNvSpPr>
            <a:spLocks noGrp="1"/>
          </p:cNvSpPr>
          <p:nvPr>
            <p:ph type="body" sz="half" idx="35" hasCustomPrompt="1"/>
          </p:nvPr>
        </p:nvSpPr>
        <p:spPr>
          <a:xfrm>
            <a:off x="2773020" y="3107827"/>
            <a:ext cx="1108800" cy="648000"/>
          </a:xfrm>
        </p:spPr>
        <p:txBody>
          <a:bodyPr anchor="ctr" anchorCtr="0">
            <a:normAutofit/>
          </a:bodyPr>
          <a:lstStyle>
            <a:lvl1pPr marL="0" indent="0" algn="ctr">
              <a:buNone/>
              <a:defRPr sz="2800" i="1">
                <a:solidFill>
                  <a:srgbClr val="006A38"/>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03.</a:t>
            </a:r>
            <a:endParaRPr lang="zh-CN" altLang="en-US"/>
          </a:p>
        </p:txBody>
      </p:sp>
      <p:sp>
        <p:nvSpPr>
          <p:cNvPr id="27" name="文本占位符 3">
            <a:extLst>
              <a:ext uri="{FF2B5EF4-FFF2-40B4-BE49-F238E27FC236}">
                <a16:creationId xmlns="" xmlns:a16="http://schemas.microsoft.com/office/drawing/2014/main" id="{74084E26-F257-4F71-9211-188D9F599D1B}"/>
              </a:ext>
            </a:extLst>
          </p:cNvPr>
          <p:cNvSpPr>
            <a:spLocks noGrp="1"/>
          </p:cNvSpPr>
          <p:nvPr>
            <p:ph type="body" sz="half" idx="36" hasCustomPrompt="1"/>
          </p:nvPr>
        </p:nvSpPr>
        <p:spPr>
          <a:xfrm>
            <a:off x="2773020" y="4107449"/>
            <a:ext cx="1108800" cy="648000"/>
          </a:xfrm>
        </p:spPr>
        <p:txBody>
          <a:bodyPr anchor="ctr" anchorCtr="0">
            <a:normAutofit/>
          </a:bodyPr>
          <a:lstStyle>
            <a:lvl1pPr marL="0" indent="0" algn="ctr">
              <a:buNone/>
              <a:defRPr sz="28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04.</a:t>
            </a:r>
            <a:endParaRPr lang="zh-CN" altLang="en-US"/>
          </a:p>
        </p:txBody>
      </p:sp>
      <p:sp>
        <p:nvSpPr>
          <p:cNvPr id="28" name="文本占位符 3">
            <a:extLst>
              <a:ext uri="{FF2B5EF4-FFF2-40B4-BE49-F238E27FC236}">
                <a16:creationId xmlns="" xmlns:a16="http://schemas.microsoft.com/office/drawing/2014/main" id="{62B77B40-21ED-4B75-AAD7-1FFA454AA22F}"/>
              </a:ext>
            </a:extLst>
          </p:cNvPr>
          <p:cNvSpPr>
            <a:spLocks noGrp="1"/>
          </p:cNvSpPr>
          <p:nvPr>
            <p:ph type="body" sz="half" idx="37" hasCustomPrompt="1"/>
          </p:nvPr>
        </p:nvSpPr>
        <p:spPr>
          <a:xfrm>
            <a:off x="2773020" y="5051726"/>
            <a:ext cx="1108800" cy="648000"/>
          </a:xfrm>
        </p:spPr>
        <p:txBody>
          <a:bodyPr anchor="ctr" anchorCtr="0">
            <a:normAutofit/>
          </a:bodyPr>
          <a:lstStyle>
            <a:lvl1pPr marL="0" indent="0" algn="ctr">
              <a:buNone/>
              <a:defRPr sz="28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05.</a:t>
            </a:r>
            <a:endParaRPr lang="zh-CN" altLang="en-US"/>
          </a:p>
        </p:txBody>
      </p:sp>
      <p:sp>
        <p:nvSpPr>
          <p:cNvPr id="29" name="文本占位符 3">
            <a:extLst>
              <a:ext uri="{FF2B5EF4-FFF2-40B4-BE49-F238E27FC236}">
                <a16:creationId xmlns="" xmlns:a16="http://schemas.microsoft.com/office/drawing/2014/main" id="{CE6FFA39-80CE-469B-94E0-A36D5F5E2809}"/>
              </a:ext>
            </a:extLst>
          </p:cNvPr>
          <p:cNvSpPr>
            <a:spLocks noGrp="1"/>
          </p:cNvSpPr>
          <p:nvPr>
            <p:ph type="body" sz="half" idx="38" hasCustomPrompt="1"/>
          </p:nvPr>
        </p:nvSpPr>
        <p:spPr>
          <a:xfrm>
            <a:off x="4120861" y="1175078"/>
            <a:ext cx="5400000" cy="399600"/>
          </a:xfrm>
        </p:spPr>
        <p:txBody>
          <a:bodyPr anchor="ctr" anchorCtr="0">
            <a:normAutofit/>
          </a:bodyPr>
          <a:lstStyle>
            <a:lvl1pPr marL="0" indent="0" algn="l">
              <a:buNone/>
              <a:defRPr sz="18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单击此处添加文本</a:t>
            </a:r>
          </a:p>
        </p:txBody>
      </p:sp>
      <p:sp>
        <p:nvSpPr>
          <p:cNvPr id="30" name="文本占位符 3">
            <a:extLst>
              <a:ext uri="{FF2B5EF4-FFF2-40B4-BE49-F238E27FC236}">
                <a16:creationId xmlns="" xmlns:a16="http://schemas.microsoft.com/office/drawing/2014/main" id="{2AE1DF95-CCD0-4E48-BB10-C3AFC73BBE6D}"/>
              </a:ext>
            </a:extLst>
          </p:cNvPr>
          <p:cNvSpPr>
            <a:spLocks noGrp="1"/>
          </p:cNvSpPr>
          <p:nvPr>
            <p:ph type="body" sz="half" idx="39" hasCustomPrompt="1"/>
          </p:nvPr>
        </p:nvSpPr>
        <p:spPr>
          <a:xfrm>
            <a:off x="4120861" y="1575438"/>
            <a:ext cx="5400000" cy="252000"/>
          </a:xfrm>
        </p:spPr>
        <p:txBody>
          <a:bodyPr anchor="ctr" anchorCtr="0">
            <a:noAutofit/>
          </a:bodyPr>
          <a:lstStyle>
            <a:lvl1pPr marL="0" indent="0" algn="l">
              <a:buNone/>
              <a:defRPr sz="10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Click here to add text</a:t>
            </a:r>
            <a:endParaRPr lang="zh-CN" altLang="en-US"/>
          </a:p>
        </p:txBody>
      </p:sp>
      <p:sp>
        <p:nvSpPr>
          <p:cNvPr id="31" name="文本占位符 3">
            <a:extLst>
              <a:ext uri="{FF2B5EF4-FFF2-40B4-BE49-F238E27FC236}">
                <a16:creationId xmlns="" xmlns:a16="http://schemas.microsoft.com/office/drawing/2014/main" id="{CC0BD6FB-8E4D-4476-9F5A-FC3A9B6C9ED9}"/>
              </a:ext>
            </a:extLst>
          </p:cNvPr>
          <p:cNvSpPr>
            <a:spLocks noGrp="1"/>
          </p:cNvSpPr>
          <p:nvPr>
            <p:ph type="body" sz="half" idx="40" hasCustomPrompt="1"/>
          </p:nvPr>
        </p:nvSpPr>
        <p:spPr>
          <a:xfrm>
            <a:off x="4120861" y="2116297"/>
            <a:ext cx="5400000" cy="399600"/>
          </a:xfrm>
        </p:spPr>
        <p:txBody>
          <a:bodyPr anchor="ctr" anchorCtr="0">
            <a:normAutofit/>
          </a:bodyPr>
          <a:lstStyle>
            <a:lvl1pPr marL="0" indent="0" algn="l">
              <a:buNone/>
              <a:defRPr sz="18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单击此处添加文本</a:t>
            </a:r>
          </a:p>
        </p:txBody>
      </p:sp>
      <p:sp>
        <p:nvSpPr>
          <p:cNvPr id="32" name="文本占位符 3">
            <a:extLst>
              <a:ext uri="{FF2B5EF4-FFF2-40B4-BE49-F238E27FC236}">
                <a16:creationId xmlns="" xmlns:a16="http://schemas.microsoft.com/office/drawing/2014/main" id="{7BC4D795-46AA-414B-AB1A-F092B4D11FAA}"/>
              </a:ext>
            </a:extLst>
          </p:cNvPr>
          <p:cNvSpPr>
            <a:spLocks noGrp="1"/>
          </p:cNvSpPr>
          <p:nvPr>
            <p:ph type="body" sz="half" idx="41" hasCustomPrompt="1"/>
          </p:nvPr>
        </p:nvSpPr>
        <p:spPr>
          <a:xfrm>
            <a:off x="4120861" y="2516657"/>
            <a:ext cx="5400000" cy="252000"/>
          </a:xfrm>
        </p:spPr>
        <p:txBody>
          <a:bodyPr anchor="ctr" anchorCtr="0">
            <a:noAutofit/>
          </a:bodyPr>
          <a:lstStyle>
            <a:lvl1pPr marL="0" indent="0" algn="l">
              <a:buNone/>
              <a:defRPr sz="10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Click here to add text</a:t>
            </a:r>
            <a:endParaRPr lang="zh-CN" altLang="en-US"/>
          </a:p>
        </p:txBody>
      </p:sp>
      <p:sp>
        <p:nvSpPr>
          <p:cNvPr id="33" name="文本占位符 3">
            <a:extLst>
              <a:ext uri="{FF2B5EF4-FFF2-40B4-BE49-F238E27FC236}">
                <a16:creationId xmlns="" xmlns:a16="http://schemas.microsoft.com/office/drawing/2014/main" id="{E74C5DE3-FF88-43CB-BA70-7A516C2C76AE}"/>
              </a:ext>
            </a:extLst>
          </p:cNvPr>
          <p:cNvSpPr>
            <a:spLocks noGrp="1"/>
          </p:cNvSpPr>
          <p:nvPr>
            <p:ph type="body" sz="half" idx="42" hasCustomPrompt="1"/>
          </p:nvPr>
        </p:nvSpPr>
        <p:spPr>
          <a:xfrm>
            <a:off x="4120861" y="3103467"/>
            <a:ext cx="5400000" cy="399600"/>
          </a:xfrm>
        </p:spPr>
        <p:txBody>
          <a:bodyPr anchor="ctr" anchorCtr="0">
            <a:normAutofit/>
          </a:bodyPr>
          <a:lstStyle>
            <a:lvl1pPr marL="0" indent="0" algn="l">
              <a:buNone/>
              <a:defRPr sz="1800" i="1">
                <a:solidFill>
                  <a:srgbClr val="006A38"/>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单击此处添加文本</a:t>
            </a:r>
          </a:p>
        </p:txBody>
      </p:sp>
      <p:sp>
        <p:nvSpPr>
          <p:cNvPr id="34" name="文本占位符 3">
            <a:extLst>
              <a:ext uri="{FF2B5EF4-FFF2-40B4-BE49-F238E27FC236}">
                <a16:creationId xmlns="" xmlns:a16="http://schemas.microsoft.com/office/drawing/2014/main" id="{E73D6B2E-BB60-408E-A039-4A9425A2E0DD}"/>
              </a:ext>
            </a:extLst>
          </p:cNvPr>
          <p:cNvSpPr>
            <a:spLocks noGrp="1"/>
          </p:cNvSpPr>
          <p:nvPr>
            <p:ph type="body" sz="half" idx="43" hasCustomPrompt="1"/>
          </p:nvPr>
        </p:nvSpPr>
        <p:spPr>
          <a:xfrm>
            <a:off x="4120861" y="3503827"/>
            <a:ext cx="5400000" cy="252000"/>
          </a:xfrm>
        </p:spPr>
        <p:txBody>
          <a:bodyPr anchor="ctr" anchorCtr="0">
            <a:noAutofit/>
          </a:bodyPr>
          <a:lstStyle>
            <a:lvl1pPr marL="0" indent="0" algn="l">
              <a:buNone/>
              <a:defRPr sz="1000" i="1">
                <a:solidFill>
                  <a:srgbClr val="006A38"/>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Click here to add text</a:t>
            </a:r>
            <a:endParaRPr lang="zh-CN" altLang="en-US"/>
          </a:p>
        </p:txBody>
      </p:sp>
      <p:sp>
        <p:nvSpPr>
          <p:cNvPr id="35" name="文本占位符 3">
            <a:extLst>
              <a:ext uri="{FF2B5EF4-FFF2-40B4-BE49-F238E27FC236}">
                <a16:creationId xmlns="" xmlns:a16="http://schemas.microsoft.com/office/drawing/2014/main" id="{75A96295-3C46-476D-8ABD-C27F171DFA30}"/>
              </a:ext>
            </a:extLst>
          </p:cNvPr>
          <p:cNvSpPr>
            <a:spLocks noGrp="1"/>
          </p:cNvSpPr>
          <p:nvPr>
            <p:ph type="body" sz="half" idx="44" hasCustomPrompt="1"/>
          </p:nvPr>
        </p:nvSpPr>
        <p:spPr>
          <a:xfrm>
            <a:off x="4120861" y="4103089"/>
            <a:ext cx="5400000" cy="399600"/>
          </a:xfrm>
        </p:spPr>
        <p:txBody>
          <a:bodyPr anchor="ctr" anchorCtr="0">
            <a:normAutofit/>
          </a:bodyPr>
          <a:lstStyle>
            <a:lvl1pPr marL="0" indent="0" algn="l">
              <a:buNone/>
              <a:defRPr sz="18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单击此处添加文本</a:t>
            </a:r>
          </a:p>
        </p:txBody>
      </p:sp>
      <p:sp>
        <p:nvSpPr>
          <p:cNvPr id="36" name="文本占位符 3">
            <a:extLst>
              <a:ext uri="{FF2B5EF4-FFF2-40B4-BE49-F238E27FC236}">
                <a16:creationId xmlns="" xmlns:a16="http://schemas.microsoft.com/office/drawing/2014/main" id="{F4457883-EA5F-485B-92B6-1839BF472170}"/>
              </a:ext>
            </a:extLst>
          </p:cNvPr>
          <p:cNvSpPr>
            <a:spLocks noGrp="1"/>
          </p:cNvSpPr>
          <p:nvPr>
            <p:ph type="body" sz="half" idx="45" hasCustomPrompt="1"/>
          </p:nvPr>
        </p:nvSpPr>
        <p:spPr>
          <a:xfrm>
            <a:off x="4120861" y="4503449"/>
            <a:ext cx="5400000" cy="252000"/>
          </a:xfrm>
        </p:spPr>
        <p:txBody>
          <a:bodyPr anchor="ctr" anchorCtr="0">
            <a:noAutofit/>
          </a:bodyPr>
          <a:lstStyle>
            <a:lvl1pPr marL="0" indent="0" algn="l">
              <a:buNone/>
              <a:defRPr sz="10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Click here to add text</a:t>
            </a:r>
            <a:endParaRPr lang="zh-CN" altLang="en-US"/>
          </a:p>
        </p:txBody>
      </p:sp>
      <p:sp>
        <p:nvSpPr>
          <p:cNvPr id="37" name="文本占位符 3">
            <a:extLst>
              <a:ext uri="{FF2B5EF4-FFF2-40B4-BE49-F238E27FC236}">
                <a16:creationId xmlns="" xmlns:a16="http://schemas.microsoft.com/office/drawing/2014/main" id="{627866D7-C976-4E88-9718-DD61CD8E827C}"/>
              </a:ext>
            </a:extLst>
          </p:cNvPr>
          <p:cNvSpPr>
            <a:spLocks noGrp="1"/>
          </p:cNvSpPr>
          <p:nvPr>
            <p:ph type="body" sz="half" idx="46" hasCustomPrompt="1"/>
          </p:nvPr>
        </p:nvSpPr>
        <p:spPr>
          <a:xfrm>
            <a:off x="4120861" y="5045353"/>
            <a:ext cx="5400000" cy="399600"/>
          </a:xfrm>
        </p:spPr>
        <p:txBody>
          <a:bodyPr anchor="ctr" anchorCtr="0">
            <a:normAutofit/>
          </a:bodyPr>
          <a:lstStyle>
            <a:lvl1pPr marL="0" indent="0" algn="l">
              <a:buNone/>
              <a:defRPr sz="18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单击此处添加文本</a:t>
            </a:r>
          </a:p>
        </p:txBody>
      </p:sp>
      <p:sp>
        <p:nvSpPr>
          <p:cNvPr id="39" name="文本占位符 3">
            <a:extLst>
              <a:ext uri="{FF2B5EF4-FFF2-40B4-BE49-F238E27FC236}">
                <a16:creationId xmlns="" xmlns:a16="http://schemas.microsoft.com/office/drawing/2014/main" id="{18D4E166-3937-4FA6-B463-12D9E82A03C3}"/>
              </a:ext>
            </a:extLst>
          </p:cNvPr>
          <p:cNvSpPr>
            <a:spLocks noGrp="1"/>
          </p:cNvSpPr>
          <p:nvPr>
            <p:ph type="body" sz="half" idx="47" hasCustomPrompt="1"/>
          </p:nvPr>
        </p:nvSpPr>
        <p:spPr>
          <a:xfrm>
            <a:off x="4120861" y="5445713"/>
            <a:ext cx="5400000" cy="252000"/>
          </a:xfrm>
        </p:spPr>
        <p:txBody>
          <a:bodyPr anchor="ctr" anchorCtr="0">
            <a:noAutofit/>
          </a:bodyPr>
          <a:lstStyle>
            <a:lvl1pPr marL="0" indent="0" algn="l">
              <a:buNone/>
              <a:defRPr sz="10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Click here to add text</a:t>
            </a:r>
            <a:endParaRPr lang="zh-CN" altLang="en-US"/>
          </a:p>
        </p:txBody>
      </p:sp>
    </p:spTree>
    <p:extLst>
      <p:ext uri="{BB962C8B-B14F-4D97-AF65-F5344CB8AC3E}">
        <p14:creationId xmlns:p14="http://schemas.microsoft.com/office/powerpoint/2010/main" val="33355028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子目录04">
    <p:spTree>
      <p:nvGrpSpPr>
        <p:cNvPr id="1" name=""/>
        <p:cNvGrpSpPr/>
        <p:nvPr/>
      </p:nvGrpSpPr>
      <p:grpSpPr>
        <a:xfrm>
          <a:off x="0" y="0"/>
          <a:ext cx="0" cy="0"/>
          <a:chOff x="0" y="0"/>
          <a:chExt cx="0" cy="0"/>
        </a:xfrm>
      </p:grpSpPr>
      <p:sp>
        <p:nvSpPr>
          <p:cNvPr id="38" name="文本框 23">
            <a:extLst>
              <a:ext uri="{FF2B5EF4-FFF2-40B4-BE49-F238E27FC236}">
                <a16:creationId xmlns="" xmlns:a16="http://schemas.microsoft.com/office/drawing/2014/main" id="{4081B167-1FD3-44BE-ABEC-2800C16B7DF3}"/>
              </a:ext>
            </a:extLst>
          </p:cNvPr>
          <p:cNvSpPr txBox="1">
            <a:spLocks noChangeArrowheads="1"/>
          </p:cNvSpPr>
          <p:nvPr userDrawn="1"/>
        </p:nvSpPr>
        <p:spPr bwMode="auto">
          <a:xfrm>
            <a:off x="331304" y="234966"/>
            <a:ext cx="304762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zh-CN" altLang="en-US" sz="3200" b="1" i="1">
                <a:solidFill>
                  <a:srgbClr val="006A38"/>
                </a:solidFill>
                <a:latin typeface="OPPOSans B" panose="00020600040101010101" pitchFamily="18" charset="-122"/>
                <a:ea typeface="OPPOSans B" panose="00020600040101010101" pitchFamily="18" charset="-122"/>
              </a:rPr>
              <a:t>目 录</a:t>
            </a:r>
            <a:r>
              <a:rPr lang="en-US" altLang="zh-CN" sz="3200" b="1" i="1">
                <a:solidFill>
                  <a:srgbClr val="006A38"/>
                </a:solidFill>
                <a:latin typeface="OPPOSans B" panose="00020600040101010101" pitchFamily="18" charset="-122"/>
                <a:ea typeface="OPPOSans B" panose="00020600040101010101" pitchFamily="18" charset="-122"/>
              </a:rPr>
              <a:t> </a:t>
            </a:r>
            <a:r>
              <a:rPr lang="en-US" altLang="zh-CN" sz="2800" b="1" i="1">
                <a:solidFill>
                  <a:srgbClr val="006A38"/>
                </a:solidFill>
                <a:latin typeface="OPPOSans B" panose="00020600040101010101" pitchFamily="18" charset="-122"/>
                <a:ea typeface="OPPOSans B" panose="00020600040101010101" pitchFamily="18" charset="-122"/>
              </a:rPr>
              <a:t>Contents</a:t>
            </a:r>
            <a:endParaRPr lang="en-US" altLang="zh-CN" sz="1600" b="1" i="1">
              <a:solidFill>
                <a:srgbClr val="006A38"/>
              </a:solidFill>
              <a:latin typeface="OPPOSans B" panose="00020600040101010101" pitchFamily="18" charset="-122"/>
              <a:ea typeface="OPPOSans B" panose="00020600040101010101" pitchFamily="18" charset="-122"/>
            </a:endParaRPr>
          </a:p>
        </p:txBody>
      </p:sp>
      <p:sp>
        <p:nvSpPr>
          <p:cNvPr id="24" name="文本占位符 3">
            <a:extLst>
              <a:ext uri="{FF2B5EF4-FFF2-40B4-BE49-F238E27FC236}">
                <a16:creationId xmlns="" xmlns:a16="http://schemas.microsoft.com/office/drawing/2014/main" id="{1FB01420-9F84-4B7B-98E8-1BDD7899DCC9}"/>
              </a:ext>
            </a:extLst>
          </p:cNvPr>
          <p:cNvSpPr>
            <a:spLocks noGrp="1"/>
          </p:cNvSpPr>
          <p:nvPr>
            <p:ph type="body" sz="half" idx="2" hasCustomPrompt="1"/>
          </p:nvPr>
        </p:nvSpPr>
        <p:spPr>
          <a:xfrm>
            <a:off x="2773020" y="1179466"/>
            <a:ext cx="1108800" cy="648000"/>
          </a:xfrm>
        </p:spPr>
        <p:txBody>
          <a:bodyPr anchor="ctr" anchorCtr="0">
            <a:normAutofit/>
          </a:bodyPr>
          <a:lstStyle>
            <a:lvl1pPr marL="0" indent="0" algn="ctr">
              <a:buNone/>
              <a:defRPr sz="28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01.</a:t>
            </a:r>
            <a:endParaRPr lang="zh-CN" altLang="en-US"/>
          </a:p>
        </p:txBody>
      </p:sp>
      <p:sp>
        <p:nvSpPr>
          <p:cNvPr id="25" name="文本占位符 3">
            <a:extLst>
              <a:ext uri="{FF2B5EF4-FFF2-40B4-BE49-F238E27FC236}">
                <a16:creationId xmlns="" xmlns:a16="http://schemas.microsoft.com/office/drawing/2014/main" id="{8331FB5F-2D16-4E9A-A7FC-2B297F3D0049}"/>
              </a:ext>
            </a:extLst>
          </p:cNvPr>
          <p:cNvSpPr>
            <a:spLocks noGrp="1"/>
          </p:cNvSpPr>
          <p:nvPr>
            <p:ph type="body" sz="half" idx="34" hasCustomPrompt="1"/>
          </p:nvPr>
        </p:nvSpPr>
        <p:spPr>
          <a:xfrm>
            <a:off x="2773020" y="2120657"/>
            <a:ext cx="1108800" cy="648000"/>
          </a:xfrm>
        </p:spPr>
        <p:txBody>
          <a:bodyPr anchor="ctr" anchorCtr="0">
            <a:normAutofit/>
          </a:bodyPr>
          <a:lstStyle>
            <a:lvl1pPr marL="0" indent="0" algn="ctr">
              <a:buNone/>
              <a:defRPr sz="28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02.</a:t>
            </a:r>
            <a:endParaRPr lang="zh-CN" altLang="en-US"/>
          </a:p>
        </p:txBody>
      </p:sp>
      <p:sp>
        <p:nvSpPr>
          <p:cNvPr id="26" name="文本占位符 3">
            <a:extLst>
              <a:ext uri="{FF2B5EF4-FFF2-40B4-BE49-F238E27FC236}">
                <a16:creationId xmlns="" xmlns:a16="http://schemas.microsoft.com/office/drawing/2014/main" id="{57F2FE54-2501-4BB7-894E-E3D63ABB1469}"/>
              </a:ext>
            </a:extLst>
          </p:cNvPr>
          <p:cNvSpPr>
            <a:spLocks noGrp="1"/>
          </p:cNvSpPr>
          <p:nvPr>
            <p:ph type="body" sz="half" idx="35" hasCustomPrompt="1"/>
          </p:nvPr>
        </p:nvSpPr>
        <p:spPr>
          <a:xfrm>
            <a:off x="2773020" y="3107827"/>
            <a:ext cx="1108800" cy="648000"/>
          </a:xfrm>
        </p:spPr>
        <p:txBody>
          <a:bodyPr anchor="ctr" anchorCtr="0">
            <a:normAutofit/>
          </a:bodyPr>
          <a:lstStyle>
            <a:lvl1pPr marL="0" indent="0" algn="ctr">
              <a:buNone/>
              <a:defRPr sz="28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03.</a:t>
            </a:r>
            <a:endParaRPr lang="zh-CN" altLang="en-US"/>
          </a:p>
        </p:txBody>
      </p:sp>
      <p:sp>
        <p:nvSpPr>
          <p:cNvPr id="27" name="文本占位符 3">
            <a:extLst>
              <a:ext uri="{FF2B5EF4-FFF2-40B4-BE49-F238E27FC236}">
                <a16:creationId xmlns="" xmlns:a16="http://schemas.microsoft.com/office/drawing/2014/main" id="{74084E26-F257-4F71-9211-188D9F599D1B}"/>
              </a:ext>
            </a:extLst>
          </p:cNvPr>
          <p:cNvSpPr>
            <a:spLocks noGrp="1"/>
          </p:cNvSpPr>
          <p:nvPr>
            <p:ph type="body" sz="half" idx="36" hasCustomPrompt="1"/>
          </p:nvPr>
        </p:nvSpPr>
        <p:spPr>
          <a:xfrm>
            <a:off x="2773020" y="4107449"/>
            <a:ext cx="1108800" cy="648000"/>
          </a:xfrm>
        </p:spPr>
        <p:txBody>
          <a:bodyPr anchor="ctr" anchorCtr="0">
            <a:normAutofit/>
          </a:bodyPr>
          <a:lstStyle>
            <a:lvl1pPr marL="0" indent="0" algn="ctr">
              <a:buNone/>
              <a:defRPr sz="2800" i="1">
                <a:solidFill>
                  <a:srgbClr val="006A38"/>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04.</a:t>
            </a:r>
            <a:endParaRPr lang="zh-CN" altLang="en-US"/>
          </a:p>
        </p:txBody>
      </p:sp>
      <p:sp>
        <p:nvSpPr>
          <p:cNvPr id="28" name="文本占位符 3">
            <a:extLst>
              <a:ext uri="{FF2B5EF4-FFF2-40B4-BE49-F238E27FC236}">
                <a16:creationId xmlns="" xmlns:a16="http://schemas.microsoft.com/office/drawing/2014/main" id="{62B77B40-21ED-4B75-AAD7-1FFA454AA22F}"/>
              </a:ext>
            </a:extLst>
          </p:cNvPr>
          <p:cNvSpPr>
            <a:spLocks noGrp="1"/>
          </p:cNvSpPr>
          <p:nvPr>
            <p:ph type="body" sz="half" idx="37" hasCustomPrompt="1"/>
          </p:nvPr>
        </p:nvSpPr>
        <p:spPr>
          <a:xfrm>
            <a:off x="2773020" y="5051726"/>
            <a:ext cx="1108800" cy="648000"/>
          </a:xfrm>
        </p:spPr>
        <p:txBody>
          <a:bodyPr anchor="ctr" anchorCtr="0">
            <a:normAutofit/>
          </a:bodyPr>
          <a:lstStyle>
            <a:lvl1pPr marL="0" indent="0" algn="ctr">
              <a:buNone/>
              <a:defRPr sz="28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05.</a:t>
            </a:r>
            <a:endParaRPr lang="zh-CN" altLang="en-US"/>
          </a:p>
        </p:txBody>
      </p:sp>
      <p:sp>
        <p:nvSpPr>
          <p:cNvPr id="29" name="文本占位符 3">
            <a:extLst>
              <a:ext uri="{FF2B5EF4-FFF2-40B4-BE49-F238E27FC236}">
                <a16:creationId xmlns="" xmlns:a16="http://schemas.microsoft.com/office/drawing/2014/main" id="{CE6FFA39-80CE-469B-94E0-A36D5F5E2809}"/>
              </a:ext>
            </a:extLst>
          </p:cNvPr>
          <p:cNvSpPr>
            <a:spLocks noGrp="1"/>
          </p:cNvSpPr>
          <p:nvPr>
            <p:ph type="body" sz="half" idx="38" hasCustomPrompt="1"/>
          </p:nvPr>
        </p:nvSpPr>
        <p:spPr>
          <a:xfrm>
            <a:off x="4120861" y="1175078"/>
            <a:ext cx="5400000" cy="399600"/>
          </a:xfrm>
        </p:spPr>
        <p:txBody>
          <a:bodyPr anchor="ctr" anchorCtr="0">
            <a:normAutofit/>
          </a:bodyPr>
          <a:lstStyle>
            <a:lvl1pPr marL="0" indent="0" algn="l">
              <a:buNone/>
              <a:defRPr sz="18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单击此处添加文本</a:t>
            </a:r>
          </a:p>
        </p:txBody>
      </p:sp>
      <p:sp>
        <p:nvSpPr>
          <p:cNvPr id="30" name="文本占位符 3">
            <a:extLst>
              <a:ext uri="{FF2B5EF4-FFF2-40B4-BE49-F238E27FC236}">
                <a16:creationId xmlns="" xmlns:a16="http://schemas.microsoft.com/office/drawing/2014/main" id="{2AE1DF95-CCD0-4E48-BB10-C3AFC73BBE6D}"/>
              </a:ext>
            </a:extLst>
          </p:cNvPr>
          <p:cNvSpPr>
            <a:spLocks noGrp="1"/>
          </p:cNvSpPr>
          <p:nvPr>
            <p:ph type="body" sz="half" idx="39" hasCustomPrompt="1"/>
          </p:nvPr>
        </p:nvSpPr>
        <p:spPr>
          <a:xfrm>
            <a:off x="4120861" y="1575438"/>
            <a:ext cx="5400000" cy="252000"/>
          </a:xfrm>
        </p:spPr>
        <p:txBody>
          <a:bodyPr anchor="ctr" anchorCtr="0">
            <a:noAutofit/>
          </a:bodyPr>
          <a:lstStyle>
            <a:lvl1pPr marL="0" indent="0" algn="l">
              <a:buNone/>
              <a:defRPr sz="10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Click here to add text</a:t>
            </a:r>
            <a:endParaRPr lang="zh-CN" altLang="en-US"/>
          </a:p>
        </p:txBody>
      </p:sp>
      <p:sp>
        <p:nvSpPr>
          <p:cNvPr id="31" name="文本占位符 3">
            <a:extLst>
              <a:ext uri="{FF2B5EF4-FFF2-40B4-BE49-F238E27FC236}">
                <a16:creationId xmlns="" xmlns:a16="http://schemas.microsoft.com/office/drawing/2014/main" id="{CC0BD6FB-8E4D-4476-9F5A-FC3A9B6C9ED9}"/>
              </a:ext>
            </a:extLst>
          </p:cNvPr>
          <p:cNvSpPr>
            <a:spLocks noGrp="1"/>
          </p:cNvSpPr>
          <p:nvPr>
            <p:ph type="body" sz="half" idx="40" hasCustomPrompt="1"/>
          </p:nvPr>
        </p:nvSpPr>
        <p:spPr>
          <a:xfrm>
            <a:off x="4120861" y="2116297"/>
            <a:ext cx="5400000" cy="399600"/>
          </a:xfrm>
        </p:spPr>
        <p:txBody>
          <a:bodyPr anchor="ctr" anchorCtr="0">
            <a:normAutofit/>
          </a:bodyPr>
          <a:lstStyle>
            <a:lvl1pPr marL="0" indent="0" algn="l">
              <a:buNone/>
              <a:defRPr sz="18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单击此处添加文本</a:t>
            </a:r>
          </a:p>
        </p:txBody>
      </p:sp>
      <p:sp>
        <p:nvSpPr>
          <p:cNvPr id="32" name="文本占位符 3">
            <a:extLst>
              <a:ext uri="{FF2B5EF4-FFF2-40B4-BE49-F238E27FC236}">
                <a16:creationId xmlns="" xmlns:a16="http://schemas.microsoft.com/office/drawing/2014/main" id="{7BC4D795-46AA-414B-AB1A-F092B4D11FAA}"/>
              </a:ext>
            </a:extLst>
          </p:cNvPr>
          <p:cNvSpPr>
            <a:spLocks noGrp="1"/>
          </p:cNvSpPr>
          <p:nvPr>
            <p:ph type="body" sz="half" idx="41" hasCustomPrompt="1"/>
          </p:nvPr>
        </p:nvSpPr>
        <p:spPr>
          <a:xfrm>
            <a:off x="4120861" y="2516657"/>
            <a:ext cx="5400000" cy="252000"/>
          </a:xfrm>
        </p:spPr>
        <p:txBody>
          <a:bodyPr anchor="ctr" anchorCtr="0">
            <a:noAutofit/>
          </a:bodyPr>
          <a:lstStyle>
            <a:lvl1pPr marL="0" indent="0" algn="l">
              <a:buNone/>
              <a:defRPr sz="10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Click here to add text</a:t>
            </a:r>
            <a:endParaRPr lang="zh-CN" altLang="en-US"/>
          </a:p>
        </p:txBody>
      </p:sp>
      <p:sp>
        <p:nvSpPr>
          <p:cNvPr id="33" name="文本占位符 3">
            <a:extLst>
              <a:ext uri="{FF2B5EF4-FFF2-40B4-BE49-F238E27FC236}">
                <a16:creationId xmlns="" xmlns:a16="http://schemas.microsoft.com/office/drawing/2014/main" id="{E74C5DE3-FF88-43CB-BA70-7A516C2C76AE}"/>
              </a:ext>
            </a:extLst>
          </p:cNvPr>
          <p:cNvSpPr>
            <a:spLocks noGrp="1"/>
          </p:cNvSpPr>
          <p:nvPr>
            <p:ph type="body" sz="half" idx="42" hasCustomPrompt="1"/>
          </p:nvPr>
        </p:nvSpPr>
        <p:spPr>
          <a:xfrm>
            <a:off x="4120861" y="3103467"/>
            <a:ext cx="5400000" cy="399600"/>
          </a:xfrm>
        </p:spPr>
        <p:txBody>
          <a:bodyPr anchor="ctr" anchorCtr="0">
            <a:normAutofit/>
          </a:bodyPr>
          <a:lstStyle>
            <a:lvl1pPr marL="0" indent="0" algn="l">
              <a:buNone/>
              <a:defRPr sz="18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单击此处添加文本</a:t>
            </a:r>
          </a:p>
        </p:txBody>
      </p:sp>
      <p:sp>
        <p:nvSpPr>
          <p:cNvPr id="34" name="文本占位符 3">
            <a:extLst>
              <a:ext uri="{FF2B5EF4-FFF2-40B4-BE49-F238E27FC236}">
                <a16:creationId xmlns="" xmlns:a16="http://schemas.microsoft.com/office/drawing/2014/main" id="{E73D6B2E-BB60-408E-A039-4A9425A2E0DD}"/>
              </a:ext>
            </a:extLst>
          </p:cNvPr>
          <p:cNvSpPr>
            <a:spLocks noGrp="1"/>
          </p:cNvSpPr>
          <p:nvPr>
            <p:ph type="body" sz="half" idx="43" hasCustomPrompt="1"/>
          </p:nvPr>
        </p:nvSpPr>
        <p:spPr>
          <a:xfrm>
            <a:off x="4120861" y="3503827"/>
            <a:ext cx="5400000" cy="252000"/>
          </a:xfrm>
        </p:spPr>
        <p:txBody>
          <a:bodyPr anchor="ctr" anchorCtr="0">
            <a:noAutofit/>
          </a:bodyPr>
          <a:lstStyle>
            <a:lvl1pPr marL="0" indent="0" algn="l">
              <a:buNone/>
              <a:defRPr sz="10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Click here to add text</a:t>
            </a:r>
            <a:endParaRPr lang="zh-CN" altLang="en-US"/>
          </a:p>
        </p:txBody>
      </p:sp>
      <p:sp>
        <p:nvSpPr>
          <p:cNvPr id="35" name="文本占位符 3">
            <a:extLst>
              <a:ext uri="{FF2B5EF4-FFF2-40B4-BE49-F238E27FC236}">
                <a16:creationId xmlns="" xmlns:a16="http://schemas.microsoft.com/office/drawing/2014/main" id="{75A96295-3C46-476D-8ABD-C27F171DFA30}"/>
              </a:ext>
            </a:extLst>
          </p:cNvPr>
          <p:cNvSpPr>
            <a:spLocks noGrp="1"/>
          </p:cNvSpPr>
          <p:nvPr>
            <p:ph type="body" sz="half" idx="44" hasCustomPrompt="1"/>
          </p:nvPr>
        </p:nvSpPr>
        <p:spPr>
          <a:xfrm>
            <a:off x="4120861" y="4103089"/>
            <a:ext cx="5400000" cy="399600"/>
          </a:xfrm>
        </p:spPr>
        <p:txBody>
          <a:bodyPr anchor="ctr" anchorCtr="0">
            <a:normAutofit/>
          </a:bodyPr>
          <a:lstStyle>
            <a:lvl1pPr marL="0" indent="0" algn="l">
              <a:buNone/>
              <a:defRPr sz="1800" i="1">
                <a:solidFill>
                  <a:srgbClr val="006A38"/>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单击此处添加文本</a:t>
            </a:r>
          </a:p>
        </p:txBody>
      </p:sp>
      <p:sp>
        <p:nvSpPr>
          <p:cNvPr id="36" name="文本占位符 3">
            <a:extLst>
              <a:ext uri="{FF2B5EF4-FFF2-40B4-BE49-F238E27FC236}">
                <a16:creationId xmlns="" xmlns:a16="http://schemas.microsoft.com/office/drawing/2014/main" id="{F4457883-EA5F-485B-92B6-1839BF472170}"/>
              </a:ext>
            </a:extLst>
          </p:cNvPr>
          <p:cNvSpPr>
            <a:spLocks noGrp="1"/>
          </p:cNvSpPr>
          <p:nvPr>
            <p:ph type="body" sz="half" idx="45" hasCustomPrompt="1"/>
          </p:nvPr>
        </p:nvSpPr>
        <p:spPr>
          <a:xfrm>
            <a:off x="4120861" y="4503449"/>
            <a:ext cx="5400000" cy="252000"/>
          </a:xfrm>
        </p:spPr>
        <p:txBody>
          <a:bodyPr anchor="ctr" anchorCtr="0">
            <a:noAutofit/>
          </a:bodyPr>
          <a:lstStyle>
            <a:lvl1pPr marL="0" indent="0" algn="l">
              <a:buNone/>
              <a:defRPr sz="1000" i="1">
                <a:solidFill>
                  <a:srgbClr val="006A38"/>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Click here to add text</a:t>
            </a:r>
            <a:endParaRPr lang="zh-CN" altLang="en-US"/>
          </a:p>
        </p:txBody>
      </p:sp>
      <p:sp>
        <p:nvSpPr>
          <p:cNvPr id="37" name="文本占位符 3">
            <a:extLst>
              <a:ext uri="{FF2B5EF4-FFF2-40B4-BE49-F238E27FC236}">
                <a16:creationId xmlns="" xmlns:a16="http://schemas.microsoft.com/office/drawing/2014/main" id="{627866D7-C976-4E88-9718-DD61CD8E827C}"/>
              </a:ext>
            </a:extLst>
          </p:cNvPr>
          <p:cNvSpPr>
            <a:spLocks noGrp="1"/>
          </p:cNvSpPr>
          <p:nvPr>
            <p:ph type="body" sz="half" idx="46" hasCustomPrompt="1"/>
          </p:nvPr>
        </p:nvSpPr>
        <p:spPr>
          <a:xfrm>
            <a:off x="4120861" y="5045353"/>
            <a:ext cx="5400000" cy="399600"/>
          </a:xfrm>
        </p:spPr>
        <p:txBody>
          <a:bodyPr anchor="ctr" anchorCtr="0">
            <a:normAutofit/>
          </a:bodyPr>
          <a:lstStyle>
            <a:lvl1pPr marL="0" indent="0" algn="l">
              <a:buNone/>
              <a:defRPr sz="18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单击此处添加文本</a:t>
            </a:r>
          </a:p>
        </p:txBody>
      </p:sp>
      <p:sp>
        <p:nvSpPr>
          <p:cNvPr id="39" name="文本占位符 3">
            <a:extLst>
              <a:ext uri="{FF2B5EF4-FFF2-40B4-BE49-F238E27FC236}">
                <a16:creationId xmlns="" xmlns:a16="http://schemas.microsoft.com/office/drawing/2014/main" id="{18D4E166-3937-4FA6-B463-12D9E82A03C3}"/>
              </a:ext>
            </a:extLst>
          </p:cNvPr>
          <p:cNvSpPr>
            <a:spLocks noGrp="1"/>
          </p:cNvSpPr>
          <p:nvPr>
            <p:ph type="body" sz="half" idx="47" hasCustomPrompt="1"/>
          </p:nvPr>
        </p:nvSpPr>
        <p:spPr>
          <a:xfrm>
            <a:off x="4120861" y="5445713"/>
            <a:ext cx="5400000" cy="252000"/>
          </a:xfrm>
        </p:spPr>
        <p:txBody>
          <a:bodyPr anchor="ctr" anchorCtr="0">
            <a:noAutofit/>
          </a:bodyPr>
          <a:lstStyle>
            <a:lvl1pPr marL="0" indent="0" algn="l">
              <a:buNone/>
              <a:defRPr sz="10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Click here to add text</a:t>
            </a:r>
            <a:endParaRPr lang="zh-CN" altLang="en-US"/>
          </a:p>
        </p:txBody>
      </p:sp>
    </p:spTree>
    <p:extLst>
      <p:ext uri="{BB962C8B-B14F-4D97-AF65-F5344CB8AC3E}">
        <p14:creationId xmlns:p14="http://schemas.microsoft.com/office/powerpoint/2010/main" val="14308835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子目录05">
    <p:spTree>
      <p:nvGrpSpPr>
        <p:cNvPr id="1" name=""/>
        <p:cNvGrpSpPr/>
        <p:nvPr/>
      </p:nvGrpSpPr>
      <p:grpSpPr>
        <a:xfrm>
          <a:off x="0" y="0"/>
          <a:ext cx="0" cy="0"/>
          <a:chOff x="0" y="0"/>
          <a:chExt cx="0" cy="0"/>
        </a:xfrm>
      </p:grpSpPr>
      <p:sp>
        <p:nvSpPr>
          <p:cNvPr id="38" name="文本框 23">
            <a:extLst>
              <a:ext uri="{FF2B5EF4-FFF2-40B4-BE49-F238E27FC236}">
                <a16:creationId xmlns="" xmlns:a16="http://schemas.microsoft.com/office/drawing/2014/main" id="{4081B167-1FD3-44BE-ABEC-2800C16B7DF3}"/>
              </a:ext>
            </a:extLst>
          </p:cNvPr>
          <p:cNvSpPr txBox="1">
            <a:spLocks noChangeArrowheads="1"/>
          </p:cNvSpPr>
          <p:nvPr userDrawn="1"/>
        </p:nvSpPr>
        <p:spPr bwMode="auto">
          <a:xfrm>
            <a:off x="331304" y="234966"/>
            <a:ext cx="304762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zh-CN" altLang="en-US" sz="3200" b="1" i="1">
                <a:solidFill>
                  <a:srgbClr val="006A38"/>
                </a:solidFill>
                <a:latin typeface="OPPOSans B" panose="00020600040101010101" pitchFamily="18" charset="-122"/>
                <a:ea typeface="OPPOSans B" panose="00020600040101010101" pitchFamily="18" charset="-122"/>
              </a:rPr>
              <a:t>目 录</a:t>
            </a:r>
            <a:r>
              <a:rPr lang="en-US" altLang="zh-CN" sz="3200" b="1" i="1">
                <a:solidFill>
                  <a:srgbClr val="006A38"/>
                </a:solidFill>
                <a:latin typeface="OPPOSans B" panose="00020600040101010101" pitchFamily="18" charset="-122"/>
                <a:ea typeface="OPPOSans B" panose="00020600040101010101" pitchFamily="18" charset="-122"/>
              </a:rPr>
              <a:t> </a:t>
            </a:r>
            <a:r>
              <a:rPr lang="en-US" altLang="zh-CN" sz="2800" b="1" i="1">
                <a:solidFill>
                  <a:srgbClr val="006A38"/>
                </a:solidFill>
                <a:latin typeface="OPPOSans B" panose="00020600040101010101" pitchFamily="18" charset="-122"/>
                <a:ea typeface="OPPOSans B" panose="00020600040101010101" pitchFamily="18" charset="-122"/>
              </a:rPr>
              <a:t>Contents</a:t>
            </a:r>
            <a:endParaRPr lang="en-US" altLang="zh-CN" sz="1600" b="1" i="1">
              <a:solidFill>
                <a:srgbClr val="006A38"/>
              </a:solidFill>
              <a:latin typeface="OPPOSans B" panose="00020600040101010101" pitchFamily="18" charset="-122"/>
              <a:ea typeface="OPPOSans B" panose="00020600040101010101" pitchFamily="18" charset="-122"/>
            </a:endParaRPr>
          </a:p>
        </p:txBody>
      </p:sp>
      <p:sp>
        <p:nvSpPr>
          <p:cNvPr id="24" name="文本占位符 3">
            <a:extLst>
              <a:ext uri="{FF2B5EF4-FFF2-40B4-BE49-F238E27FC236}">
                <a16:creationId xmlns="" xmlns:a16="http://schemas.microsoft.com/office/drawing/2014/main" id="{1FB01420-9F84-4B7B-98E8-1BDD7899DCC9}"/>
              </a:ext>
            </a:extLst>
          </p:cNvPr>
          <p:cNvSpPr>
            <a:spLocks noGrp="1"/>
          </p:cNvSpPr>
          <p:nvPr>
            <p:ph type="body" sz="half" idx="2" hasCustomPrompt="1"/>
          </p:nvPr>
        </p:nvSpPr>
        <p:spPr>
          <a:xfrm>
            <a:off x="2773020" y="1179466"/>
            <a:ext cx="1108800" cy="648000"/>
          </a:xfrm>
        </p:spPr>
        <p:txBody>
          <a:bodyPr anchor="ctr" anchorCtr="0">
            <a:normAutofit/>
          </a:bodyPr>
          <a:lstStyle>
            <a:lvl1pPr marL="0" indent="0" algn="ctr">
              <a:buNone/>
              <a:defRPr sz="28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01.</a:t>
            </a:r>
            <a:endParaRPr lang="zh-CN" altLang="en-US"/>
          </a:p>
        </p:txBody>
      </p:sp>
      <p:sp>
        <p:nvSpPr>
          <p:cNvPr id="25" name="文本占位符 3">
            <a:extLst>
              <a:ext uri="{FF2B5EF4-FFF2-40B4-BE49-F238E27FC236}">
                <a16:creationId xmlns="" xmlns:a16="http://schemas.microsoft.com/office/drawing/2014/main" id="{8331FB5F-2D16-4E9A-A7FC-2B297F3D0049}"/>
              </a:ext>
            </a:extLst>
          </p:cNvPr>
          <p:cNvSpPr>
            <a:spLocks noGrp="1"/>
          </p:cNvSpPr>
          <p:nvPr>
            <p:ph type="body" sz="half" idx="34" hasCustomPrompt="1"/>
          </p:nvPr>
        </p:nvSpPr>
        <p:spPr>
          <a:xfrm>
            <a:off x="2773020" y="2120657"/>
            <a:ext cx="1108800" cy="648000"/>
          </a:xfrm>
        </p:spPr>
        <p:txBody>
          <a:bodyPr anchor="ctr" anchorCtr="0">
            <a:normAutofit/>
          </a:bodyPr>
          <a:lstStyle>
            <a:lvl1pPr marL="0" indent="0" algn="ctr">
              <a:buNone/>
              <a:defRPr sz="28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02.</a:t>
            </a:r>
            <a:endParaRPr lang="zh-CN" altLang="en-US"/>
          </a:p>
        </p:txBody>
      </p:sp>
      <p:sp>
        <p:nvSpPr>
          <p:cNvPr id="26" name="文本占位符 3">
            <a:extLst>
              <a:ext uri="{FF2B5EF4-FFF2-40B4-BE49-F238E27FC236}">
                <a16:creationId xmlns="" xmlns:a16="http://schemas.microsoft.com/office/drawing/2014/main" id="{57F2FE54-2501-4BB7-894E-E3D63ABB1469}"/>
              </a:ext>
            </a:extLst>
          </p:cNvPr>
          <p:cNvSpPr>
            <a:spLocks noGrp="1"/>
          </p:cNvSpPr>
          <p:nvPr>
            <p:ph type="body" sz="half" idx="35" hasCustomPrompt="1"/>
          </p:nvPr>
        </p:nvSpPr>
        <p:spPr>
          <a:xfrm>
            <a:off x="2773020" y="3107827"/>
            <a:ext cx="1108800" cy="648000"/>
          </a:xfrm>
        </p:spPr>
        <p:txBody>
          <a:bodyPr anchor="ctr" anchorCtr="0">
            <a:normAutofit/>
          </a:bodyPr>
          <a:lstStyle>
            <a:lvl1pPr marL="0" indent="0" algn="ctr">
              <a:buNone/>
              <a:defRPr sz="28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03.</a:t>
            </a:r>
            <a:endParaRPr lang="zh-CN" altLang="en-US"/>
          </a:p>
        </p:txBody>
      </p:sp>
      <p:sp>
        <p:nvSpPr>
          <p:cNvPr id="27" name="文本占位符 3">
            <a:extLst>
              <a:ext uri="{FF2B5EF4-FFF2-40B4-BE49-F238E27FC236}">
                <a16:creationId xmlns="" xmlns:a16="http://schemas.microsoft.com/office/drawing/2014/main" id="{74084E26-F257-4F71-9211-188D9F599D1B}"/>
              </a:ext>
            </a:extLst>
          </p:cNvPr>
          <p:cNvSpPr>
            <a:spLocks noGrp="1"/>
          </p:cNvSpPr>
          <p:nvPr>
            <p:ph type="body" sz="half" idx="36" hasCustomPrompt="1"/>
          </p:nvPr>
        </p:nvSpPr>
        <p:spPr>
          <a:xfrm>
            <a:off x="2773020" y="4107449"/>
            <a:ext cx="1108800" cy="648000"/>
          </a:xfrm>
        </p:spPr>
        <p:txBody>
          <a:bodyPr anchor="ctr" anchorCtr="0">
            <a:normAutofit/>
          </a:bodyPr>
          <a:lstStyle>
            <a:lvl1pPr marL="0" indent="0" algn="ctr">
              <a:buNone/>
              <a:defRPr sz="28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04.</a:t>
            </a:r>
            <a:endParaRPr lang="zh-CN" altLang="en-US"/>
          </a:p>
        </p:txBody>
      </p:sp>
      <p:sp>
        <p:nvSpPr>
          <p:cNvPr id="28" name="文本占位符 3">
            <a:extLst>
              <a:ext uri="{FF2B5EF4-FFF2-40B4-BE49-F238E27FC236}">
                <a16:creationId xmlns="" xmlns:a16="http://schemas.microsoft.com/office/drawing/2014/main" id="{62B77B40-21ED-4B75-AAD7-1FFA454AA22F}"/>
              </a:ext>
            </a:extLst>
          </p:cNvPr>
          <p:cNvSpPr>
            <a:spLocks noGrp="1"/>
          </p:cNvSpPr>
          <p:nvPr>
            <p:ph type="body" sz="half" idx="37" hasCustomPrompt="1"/>
          </p:nvPr>
        </p:nvSpPr>
        <p:spPr>
          <a:xfrm>
            <a:off x="2773020" y="5051726"/>
            <a:ext cx="1108800" cy="648000"/>
          </a:xfrm>
        </p:spPr>
        <p:txBody>
          <a:bodyPr anchor="ctr" anchorCtr="0">
            <a:normAutofit/>
          </a:bodyPr>
          <a:lstStyle>
            <a:lvl1pPr marL="0" indent="0" algn="ctr">
              <a:buNone/>
              <a:defRPr sz="2800" i="1">
                <a:solidFill>
                  <a:srgbClr val="006A38"/>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05.</a:t>
            </a:r>
            <a:endParaRPr lang="zh-CN" altLang="en-US"/>
          </a:p>
        </p:txBody>
      </p:sp>
      <p:sp>
        <p:nvSpPr>
          <p:cNvPr id="29" name="文本占位符 3">
            <a:extLst>
              <a:ext uri="{FF2B5EF4-FFF2-40B4-BE49-F238E27FC236}">
                <a16:creationId xmlns="" xmlns:a16="http://schemas.microsoft.com/office/drawing/2014/main" id="{CE6FFA39-80CE-469B-94E0-A36D5F5E2809}"/>
              </a:ext>
            </a:extLst>
          </p:cNvPr>
          <p:cNvSpPr>
            <a:spLocks noGrp="1"/>
          </p:cNvSpPr>
          <p:nvPr>
            <p:ph type="body" sz="half" idx="38" hasCustomPrompt="1"/>
          </p:nvPr>
        </p:nvSpPr>
        <p:spPr>
          <a:xfrm>
            <a:off x="4120861" y="1175078"/>
            <a:ext cx="5400000" cy="399600"/>
          </a:xfrm>
        </p:spPr>
        <p:txBody>
          <a:bodyPr anchor="ctr" anchorCtr="0">
            <a:normAutofit/>
          </a:bodyPr>
          <a:lstStyle>
            <a:lvl1pPr marL="0" indent="0" algn="l">
              <a:buNone/>
              <a:defRPr sz="18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单击此处添加文本</a:t>
            </a:r>
          </a:p>
        </p:txBody>
      </p:sp>
      <p:sp>
        <p:nvSpPr>
          <p:cNvPr id="30" name="文本占位符 3">
            <a:extLst>
              <a:ext uri="{FF2B5EF4-FFF2-40B4-BE49-F238E27FC236}">
                <a16:creationId xmlns="" xmlns:a16="http://schemas.microsoft.com/office/drawing/2014/main" id="{2AE1DF95-CCD0-4E48-BB10-C3AFC73BBE6D}"/>
              </a:ext>
            </a:extLst>
          </p:cNvPr>
          <p:cNvSpPr>
            <a:spLocks noGrp="1"/>
          </p:cNvSpPr>
          <p:nvPr>
            <p:ph type="body" sz="half" idx="39" hasCustomPrompt="1"/>
          </p:nvPr>
        </p:nvSpPr>
        <p:spPr>
          <a:xfrm>
            <a:off x="4120861" y="1575438"/>
            <a:ext cx="5400000" cy="252000"/>
          </a:xfrm>
        </p:spPr>
        <p:txBody>
          <a:bodyPr anchor="ctr" anchorCtr="0">
            <a:noAutofit/>
          </a:bodyPr>
          <a:lstStyle>
            <a:lvl1pPr marL="0" indent="0" algn="l">
              <a:buNone/>
              <a:defRPr sz="10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Click here to add text</a:t>
            </a:r>
            <a:endParaRPr lang="zh-CN" altLang="en-US"/>
          </a:p>
        </p:txBody>
      </p:sp>
      <p:sp>
        <p:nvSpPr>
          <p:cNvPr id="31" name="文本占位符 3">
            <a:extLst>
              <a:ext uri="{FF2B5EF4-FFF2-40B4-BE49-F238E27FC236}">
                <a16:creationId xmlns="" xmlns:a16="http://schemas.microsoft.com/office/drawing/2014/main" id="{CC0BD6FB-8E4D-4476-9F5A-FC3A9B6C9ED9}"/>
              </a:ext>
            </a:extLst>
          </p:cNvPr>
          <p:cNvSpPr>
            <a:spLocks noGrp="1"/>
          </p:cNvSpPr>
          <p:nvPr>
            <p:ph type="body" sz="half" idx="40" hasCustomPrompt="1"/>
          </p:nvPr>
        </p:nvSpPr>
        <p:spPr>
          <a:xfrm>
            <a:off x="4120861" y="2116297"/>
            <a:ext cx="5400000" cy="399600"/>
          </a:xfrm>
        </p:spPr>
        <p:txBody>
          <a:bodyPr anchor="ctr" anchorCtr="0">
            <a:normAutofit/>
          </a:bodyPr>
          <a:lstStyle>
            <a:lvl1pPr marL="0" indent="0" algn="l">
              <a:buNone/>
              <a:defRPr sz="18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单击此处添加文本</a:t>
            </a:r>
          </a:p>
        </p:txBody>
      </p:sp>
      <p:sp>
        <p:nvSpPr>
          <p:cNvPr id="32" name="文本占位符 3">
            <a:extLst>
              <a:ext uri="{FF2B5EF4-FFF2-40B4-BE49-F238E27FC236}">
                <a16:creationId xmlns="" xmlns:a16="http://schemas.microsoft.com/office/drawing/2014/main" id="{7BC4D795-46AA-414B-AB1A-F092B4D11FAA}"/>
              </a:ext>
            </a:extLst>
          </p:cNvPr>
          <p:cNvSpPr>
            <a:spLocks noGrp="1"/>
          </p:cNvSpPr>
          <p:nvPr>
            <p:ph type="body" sz="half" idx="41" hasCustomPrompt="1"/>
          </p:nvPr>
        </p:nvSpPr>
        <p:spPr>
          <a:xfrm>
            <a:off x="4120861" y="2516657"/>
            <a:ext cx="5400000" cy="252000"/>
          </a:xfrm>
        </p:spPr>
        <p:txBody>
          <a:bodyPr anchor="ctr" anchorCtr="0">
            <a:noAutofit/>
          </a:bodyPr>
          <a:lstStyle>
            <a:lvl1pPr marL="0" indent="0" algn="l">
              <a:buNone/>
              <a:defRPr sz="10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Click here to add text</a:t>
            </a:r>
            <a:endParaRPr lang="zh-CN" altLang="en-US"/>
          </a:p>
        </p:txBody>
      </p:sp>
      <p:sp>
        <p:nvSpPr>
          <p:cNvPr id="33" name="文本占位符 3">
            <a:extLst>
              <a:ext uri="{FF2B5EF4-FFF2-40B4-BE49-F238E27FC236}">
                <a16:creationId xmlns="" xmlns:a16="http://schemas.microsoft.com/office/drawing/2014/main" id="{E74C5DE3-FF88-43CB-BA70-7A516C2C76AE}"/>
              </a:ext>
            </a:extLst>
          </p:cNvPr>
          <p:cNvSpPr>
            <a:spLocks noGrp="1"/>
          </p:cNvSpPr>
          <p:nvPr>
            <p:ph type="body" sz="half" idx="42" hasCustomPrompt="1"/>
          </p:nvPr>
        </p:nvSpPr>
        <p:spPr>
          <a:xfrm>
            <a:off x="4120861" y="3103467"/>
            <a:ext cx="5400000" cy="399600"/>
          </a:xfrm>
        </p:spPr>
        <p:txBody>
          <a:bodyPr anchor="ctr" anchorCtr="0">
            <a:normAutofit/>
          </a:bodyPr>
          <a:lstStyle>
            <a:lvl1pPr marL="0" indent="0" algn="l">
              <a:buNone/>
              <a:defRPr sz="18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单击此处添加文本</a:t>
            </a:r>
          </a:p>
        </p:txBody>
      </p:sp>
      <p:sp>
        <p:nvSpPr>
          <p:cNvPr id="34" name="文本占位符 3">
            <a:extLst>
              <a:ext uri="{FF2B5EF4-FFF2-40B4-BE49-F238E27FC236}">
                <a16:creationId xmlns="" xmlns:a16="http://schemas.microsoft.com/office/drawing/2014/main" id="{E73D6B2E-BB60-408E-A039-4A9425A2E0DD}"/>
              </a:ext>
            </a:extLst>
          </p:cNvPr>
          <p:cNvSpPr>
            <a:spLocks noGrp="1"/>
          </p:cNvSpPr>
          <p:nvPr>
            <p:ph type="body" sz="half" idx="43" hasCustomPrompt="1"/>
          </p:nvPr>
        </p:nvSpPr>
        <p:spPr>
          <a:xfrm>
            <a:off x="4120861" y="3503827"/>
            <a:ext cx="5400000" cy="252000"/>
          </a:xfrm>
        </p:spPr>
        <p:txBody>
          <a:bodyPr anchor="ctr" anchorCtr="0">
            <a:noAutofit/>
          </a:bodyPr>
          <a:lstStyle>
            <a:lvl1pPr marL="0" indent="0" algn="l">
              <a:buNone/>
              <a:defRPr sz="10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Click here to add text</a:t>
            </a:r>
            <a:endParaRPr lang="zh-CN" altLang="en-US"/>
          </a:p>
        </p:txBody>
      </p:sp>
      <p:sp>
        <p:nvSpPr>
          <p:cNvPr id="35" name="文本占位符 3">
            <a:extLst>
              <a:ext uri="{FF2B5EF4-FFF2-40B4-BE49-F238E27FC236}">
                <a16:creationId xmlns="" xmlns:a16="http://schemas.microsoft.com/office/drawing/2014/main" id="{75A96295-3C46-476D-8ABD-C27F171DFA30}"/>
              </a:ext>
            </a:extLst>
          </p:cNvPr>
          <p:cNvSpPr>
            <a:spLocks noGrp="1"/>
          </p:cNvSpPr>
          <p:nvPr>
            <p:ph type="body" sz="half" idx="44" hasCustomPrompt="1"/>
          </p:nvPr>
        </p:nvSpPr>
        <p:spPr>
          <a:xfrm>
            <a:off x="4120861" y="4103089"/>
            <a:ext cx="5400000" cy="399600"/>
          </a:xfrm>
        </p:spPr>
        <p:txBody>
          <a:bodyPr anchor="ctr" anchorCtr="0">
            <a:normAutofit/>
          </a:bodyPr>
          <a:lstStyle>
            <a:lvl1pPr marL="0" indent="0" algn="l">
              <a:buNone/>
              <a:defRPr sz="18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单击此处添加文本</a:t>
            </a:r>
          </a:p>
        </p:txBody>
      </p:sp>
      <p:sp>
        <p:nvSpPr>
          <p:cNvPr id="36" name="文本占位符 3">
            <a:extLst>
              <a:ext uri="{FF2B5EF4-FFF2-40B4-BE49-F238E27FC236}">
                <a16:creationId xmlns="" xmlns:a16="http://schemas.microsoft.com/office/drawing/2014/main" id="{F4457883-EA5F-485B-92B6-1839BF472170}"/>
              </a:ext>
            </a:extLst>
          </p:cNvPr>
          <p:cNvSpPr>
            <a:spLocks noGrp="1"/>
          </p:cNvSpPr>
          <p:nvPr>
            <p:ph type="body" sz="half" idx="45" hasCustomPrompt="1"/>
          </p:nvPr>
        </p:nvSpPr>
        <p:spPr>
          <a:xfrm>
            <a:off x="4120861" y="4503449"/>
            <a:ext cx="5400000" cy="252000"/>
          </a:xfrm>
        </p:spPr>
        <p:txBody>
          <a:bodyPr anchor="ctr" anchorCtr="0">
            <a:noAutofit/>
          </a:bodyPr>
          <a:lstStyle>
            <a:lvl1pPr marL="0" indent="0" algn="l">
              <a:buNone/>
              <a:defRPr sz="1000" i="1">
                <a:solidFill>
                  <a:schemeClr val="bg1">
                    <a:lumMod val="75000"/>
                  </a:schemeClr>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Click here to add text</a:t>
            </a:r>
            <a:endParaRPr lang="zh-CN" altLang="en-US"/>
          </a:p>
        </p:txBody>
      </p:sp>
      <p:sp>
        <p:nvSpPr>
          <p:cNvPr id="37" name="文本占位符 3">
            <a:extLst>
              <a:ext uri="{FF2B5EF4-FFF2-40B4-BE49-F238E27FC236}">
                <a16:creationId xmlns="" xmlns:a16="http://schemas.microsoft.com/office/drawing/2014/main" id="{627866D7-C976-4E88-9718-DD61CD8E827C}"/>
              </a:ext>
            </a:extLst>
          </p:cNvPr>
          <p:cNvSpPr>
            <a:spLocks noGrp="1"/>
          </p:cNvSpPr>
          <p:nvPr>
            <p:ph type="body" sz="half" idx="46" hasCustomPrompt="1"/>
          </p:nvPr>
        </p:nvSpPr>
        <p:spPr>
          <a:xfrm>
            <a:off x="4120861" y="5045353"/>
            <a:ext cx="5400000" cy="399600"/>
          </a:xfrm>
        </p:spPr>
        <p:txBody>
          <a:bodyPr anchor="ctr" anchorCtr="0">
            <a:normAutofit/>
          </a:bodyPr>
          <a:lstStyle>
            <a:lvl1pPr marL="0" indent="0" algn="l">
              <a:buNone/>
              <a:defRPr sz="1800" i="1">
                <a:solidFill>
                  <a:srgbClr val="006A38"/>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单击此处添加文本</a:t>
            </a:r>
          </a:p>
        </p:txBody>
      </p:sp>
      <p:sp>
        <p:nvSpPr>
          <p:cNvPr id="39" name="文本占位符 3">
            <a:extLst>
              <a:ext uri="{FF2B5EF4-FFF2-40B4-BE49-F238E27FC236}">
                <a16:creationId xmlns="" xmlns:a16="http://schemas.microsoft.com/office/drawing/2014/main" id="{18D4E166-3937-4FA6-B463-12D9E82A03C3}"/>
              </a:ext>
            </a:extLst>
          </p:cNvPr>
          <p:cNvSpPr>
            <a:spLocks noGrp="1"/>
          </p:cNvSpPr>
          <p:nvPr>
            <p:ph type="body" sz="half" idx="47" hasCustomPrompt="1"/>
          </p:nvPr>
        </p:nvSpPr>
        <p:spPr>
          <a:xfrm>
            <a:off x="4120861" y="5445713"/>
            <a:ext cx="5400000" cy="252000"/>
          </a:xfrm>
        </p:spPr>
        <p:txBody>
          <a:bodyPr anchor="ctr" anchorCtr="0">
            <a:noAutofit/>
          </a:bodyPr>
          <a:lstStyle>
            <a:lvl1pPr marL="0" indent="0" algn="l">
              <a:buNone/>
              <a:defRPr sz="1000" i="1">
                <a:solidFill>
                  <a:srgbClr val="006A38"/>
                </a:solidFill>
                <a:latin typeface="OPPOSans B" panose="00020600040101010101" pitchFamily="18" charset="-122"/>
                <a:ea typeface="OPPOSans B" panose="00020600040101010101" pitchFamily="18"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Click here to add text</a:t>
            </a:r>
            <a:endParaRPr lang="zh-CN" altLang="en-US"/>
          </a:p>
        </p:txBody>
      </p:sp>
    </p:spTree>
    <p:extLst>
      <p:ext uri="{BB962C8B-B14F-4D97-AF65-F5344CB8AC3E}">
        <p14:creationId xmlns:p14="http://schemas.microsoft.com/office/powerpoint/2010/main" val="15955908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85006AF7-5663-474C-8D4E-921B9B08734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7575D6EA-DE1C-47FD-A330-F881499BB34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ED130C42-C9FA-4185-82C3-0132FBB4E0D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A93EBF-B266-4255-8BFA-9CE69060BC40}" type="datetimeFigureOut">
              <a:rPr lang="zh-CN" altLang="en-US" smtClean="0"/>
              <a:t>2020/6/16</a:t>
            </a:fld>
            <a:endParaRPr lang="zh-CN" altLang="en-US"/>
          </a:p>
        </p:txBody>
      </p:sp>
      <p:sp>
        <p:nvSpPr>
          <p:cNvPr id="5" name="页脚占位符 4">
            <a:extLst>
              <a:ext uri="{FF2B5EF4-FFF2-40B4-BE49-F238E27FC236}">
                <a16:creationId xmlns="" xmlns:a16="http://schemas.microsoft.com/office/drawing/2014/main" id="{E68CBDED-E0E5-4919-8870-230439D9BA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E1FF0489-8943-41FF-8459-1371CC1E152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C64956-A449-494D-BBFD-7889706469E0}" type="slidenum">
              <a:rPr lang="zh-CN" altLang="en-US" smtClean="0"/>
              <a:t>‹#›</a:t>
            </a:fld>
            <a:endParaRPr lang="zh-CN" altLang="en-US"/>
          </a:p>
        </p:txBody>
      </p:sp>
    </p:spTree>
    <p:extLst>
      <p:ext uri="{BB962C8B-B14F-4D97-AF65-F5344CB8AC3E}">
        <p14:creationId xmlns:p14="http://schemas.microsoft.com/office/powerpoint/2010/main" val="2599923928"/>
      </p:ext>
    </p:extLst>
  </p:cSld>
  <p:clrMap bg1="lt1" tx1="dk1" bg2="lt2" tx2="dk2" accent1="accent1" accent2="accent2" accent3="accent3" accent4="accent4" accent5="accent5" accent6="accent6" hlink="hlink" folHlink="folHlink"/>
  <p:sldLayoutIdLst>
    <p:sldLayoutId id="2147483649" r:id="rId1"/>
    <p:sldLayoutId id="2147483661" r:id="rId2"/>
    <p:sldLayoutId id="2147483673" r:id="rId3"/>
    <p:sldLayoutId id="2147483674" r:id="rId4"/>
    <p:sldLayoutId id="2147483662" r:id="rId5"/>
    <p:sldLayoutId id="2147483663" r:id="rId6"/>
    <p:sldLayoutId id="2147483664" r:id="rId7"/>
    <p:sldLayoutId id="2147483665" r:id="rId8"/>
    <p:sldLayoutId id="2147483666" r:id="rId9"/>
    <p:sldLayoutId id="2147483671" r:id="rId10"/>
    <p:sldLayoutId id="2147483672" r:id="rId11"/>
    <p:sldLayoutId id="2147483655" r:id="rId12"/>
    <p:sldLayoutId id="2147483660" r:id="rId13"/>
    <p:sldLayoutId id="2147483677"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36.png"/><Relationship Id="rId3" Type="http://schemas.openxmlformats.org/officeDocument/2006/relationships/image" Target="../media/image26.png"/><Relationship Id="rId7" Type="http://schemas.openxmlformats.org/officeDocument/2006/relationships/image" Target="../media/image30.png"/><Relationship Id="rId12" Type="http://schemas.openxmlformats.org/officeDocument/2006/relationships/image" Target="../media/image35.png"/><Relationship Id="rId17" Type="http://schemas.openxmlformats.org/officeDocument/2006/relationships/image" Target="../media/image40.png"/><Relationship Id="rId2" Type="http://schemas.openxmlformats.org/officeDocument/2006/relationships/chart" Target="../charts/chart1.xml"/><Relationship Id="rId16" Type="http://schemas.openxmlformats.org/officeDocument/2006/relationships/image" Target="../media/image39.png"/><Relationship Id="rId1" Type="http://schemas.openxmlformats.org/officeDocument/2006/relationships/slideLayout" Target="../slideLayouts/slideLayout10.xml"/><Relationship Id="rId6" Type="http://schemas.openxmlformats.org/officeDocument/2006/relationships/image" Target="../media/image29.png"/><Relationship Id="rId11" Type="http://schemas.openxmlformats.org/officeDocument/2006/relationships/image" Target="../media/image34.png"/><Relationship Id="rId5" Type="http://schemas.openxmlformats.org/officeDocument/2006/relationships/image" Target="../media/image28.png"/><Relationship Id="rId15" Type="http://schemas.openxmlformats.org/officeDocument/2006/relationships/image" Target="../media/image38.png"/><Relationship Id="rId10" Type="http://schemas.openxmlformats.org/officeDocument/2006/relationships/image" Target="../media/image33.png"/><Relationship Id="rId4" Type="http://schemas.openxmlformats.org/officeDocument/2006/relationships/image" Target="../media/image27.png"/><Relationship Id="rId9" Type="http://schemas.openxmlformats.org/officeDocument/2006/relationships/image" Target="../media/image32.png"/><Relationship Id="rId14" Type="http://schemas.openxmlformats.org/officeDocument/2006/relationships/image" Target="../media/image37.png"/></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0.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slideLayout" Target="../slideLayouts/slideLayout11.xml"/><Relationship Id="rId1" Type="http://schemas.openxmlformats.org/officeDocument/2006/relationships/tags" Target="../tags/tag1.xml"/><Relationship Id="rId5" Type="http://schemas.openxmlformats.org/officeDocument/2006/relationships/image" Target="../media/image6.png"/><Relationship Id="rId4" Type="http://schemas.openxmlformats.org/officeDocument/2006/relationships/image" Target="../media/image5.jpg"/></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11.xml"/><Relationship Id="rId4" Type="http://schemas.openxmlformats.org/officeDocument/2006/relationships/image" Target="../media/image9.jpg"/></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11.xml"/><Relationship Id="rId4" Type="http://schemas.openxmlformats.org/officeDocument/2006/relationships/image" Target="../media/image9.jpg"/></Relationships>
</file>

<file path=ppt/slides/_rels/slide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10.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8" Type="http://schemas.openxmlformats.org/officeDocument/2006/relationships/image" Target="../media/image23.png"/><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20.png"/><Relationship Id="rId1" Type="http://schemas.openxmlformats.org/officeDocument/2006/relationships/slideLayout" Target="../slideLayouts/slideLayout10.xml"/><Relationship Id="rId6" Type="http://schemas.openxmlformats.org/officeDocument/2006/relationships/image" Target="../media/image22.png"/><Relationship Id="rId5" Type="http://schemas.microsoft.com/office/2007/relationships/hdphoto" Target="../media/hdphoto2.wdp"/><Relationship Id="rId4" Type="http://schemas.openxmlformats.org/officeDocument/2006/relationships/image" Target="../media/image21.png"/><Relationship Id="rId9" Type="http://schemas.microsoft.com/office/2007/relationships/hdphoto" Target="../media/hdphoto4.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s://ttpic.myoas.com/g6/M00/A4/60/rBAoMF7eBIuAfkUIABmCafAJ8uI523.png?w=1280&amp;h=720&amp;s=167178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255500" cy="68937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2130147"/>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DCDCBDC-B6DA-47E0-9B32-579DBC927BA7}"/>
              </a:ext>
            </a:extLst>
          </p:cNvPr>
          <p:cNvSpPr>
            <a:spLocks noGrp="1"/>
          </p:cNvSpPr>
          <p:nvPr>
            <p:ph type="title"/>
          </p:nvPr>
        </p:nvSpPr>
        <p:spPr/>
        <p:txBody>
          <a:bodyPr>
            <a:normAutofit/>
          </a:bodyPr>
          <a:lstStyle/>
          <a:p>
            <a:r>
              <a:rPr lang="zh-CN" altLang="en-US" dirty="0"/>
              <a:t>重点</a:t>
            </a:r>
            <a:r>
              <a:rPr lang="en-US" altLang="zh-CN" dirty="0"/>
              <a:t>IoT</a:t>
            </a:r>
            <a:r>
              <a:rPr lang="zh-CN" altLang="en-US" dirty="0"/>
              <a:t>产</a:t>
            </a:r>
            <a:r>
              <a:rPr lang="zh-CN" altLang="en-US" dirty="0" smtClean="0"/>
              <a:t>品</a:t>
            </a:r>
            <a:r>
              <a:rPr lang="en-US" altLang="zh-CN" dirty="0" smtClean="0"/>
              <a:t>2</a:t>
            </a:r>
            <a:r>
              <a:rPr lang="zh-CN" altLang="en-US" dirty="0" smtClean="0"/>
              <a:t>：真无线耳机 </a:t>
            </a:r>
            <a:r>
              <a:rPr lang="en-US" altLang="zh-CN" dirty="0"/>
              <a:t>Key Product </a:t>
            </a:r>
            <a:r>
              <a:rPr lang="en-US" altLang="zh-CN" dirty="0" smtClean="0"/>
              <a:t>2: TWS headphones</a:t>
            </a:r>
            <a:endParaRPr lang="zh-CN" altLang="en-US" dirty="0"/>
          </a:p>
        </p:txBody>
      </p:sp>
      <p:grpSp>
        <p:nvGrpSpPr>
          <p:cNvPr id="6" name="组合 5"/>
          <p:cNvGrpSpPr/>
          <p:nvPr/>
        </p:nvGrpSpPr>
        <p:grpSpPr>
          <a:xfrm>
            <a:off x="477839" y="1032013"/>
            <a:ext cx="5366369" cy="4941406"/>
            <a:chOff x="2597887" y="722479"/>
            <a:chExt cx="6604339" cy="5650724"/>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7887" y="722479"/>
              <a:ext cx="6604339" cy="2343270"/>
            </a:xfrm>
            <a:prstGeom prst="rect">
              <a:avLst/>
            </a:prstGeom>
          </p:spPr>
        </p:pic>
        <p:pic>
          <p:nvPicPr>
            <p:cNvPr id="5" name="图片 4"/>
            <p:cNvPicPr>
              <a:picLocks noChangeAspect="1"/>
            </p:cNvPicPr>
            <p:nvPr/>
          </p:nvPicPr>
          <p:blipFill rotWithShape="1">
            <a:blip r:embed="rId3"/>
            <a:srcRect l="10982" t="43418" r="63036" b="10316"/>
            <a:stretch/>
          </p:blipFill>
          <p:spPr>
            <a:xfrm>
              <a:off x="2597887" y="3065749"/>
              <a:ext cx="6604339" cy="3307454"/>
            </a:xfrm>
            <a:prstGeom prst="rect">
              <a:avLst/>
            </a:prstGeom>
          </p:spPr>
        </p:pic>
      </p:grpSp>
      <p:graphicFrame>
        <p:nvGraphicFramePr>
          <p:cNvPr id="10" name="表格 9"/>
          <p:cNvGraphicFramePr>
            <a:graphicFrameLocks noGrp="1"/>
          </p:cNvGraphicFramePr>
          <p:nvPr>
            <p:extLst>
              <p:ext uri="{D42A27DB-BD31-4B8C-83A1-F6EECF244321}">
                <p14:modId xmlns:p14="http://schemas.microsoft.com/office/powerpoint/2010/main" val="182066359"/>
              </p:ext>
            </p:extLst>
          </p:nvPr>
        </p:nvGraphicFramePr>
        <p:xfrm>
          <a:off x="6187820" y="823290"/>
          <a:ext cx="5487915" cy="5547692"/>
        </p:xfrm>
        <a:graphic>
          <a:graphicData uri="http://schemas.openxmlformats.org/drawingml/2006/table">
            <a:tbl>
              <a:tblPr>
                <a:tableStyleId>{C083E6E3-FA7D-4D7B-A595-EF9225AFEA82}</a:tableStyleId>
              </a:tblPr>
              <a:tblGrid>
                <a:gridCol w="2218907"/>
                <a:gridCol w="3269008"/>
              </a:tblGrid>
              <a:tr h="314672">
                <a:tc>
                  <a:txBody>
                    <a:bodyPr/>
                    <a:lstStyle/>
                    <a:p>
                      <a:pPr algn="l" fontAlgn="b"/>
                      <a:r>
                        <a:rPr lang="en-US" sz="1050" u="none" strike="noStrike" dirty="0">
                          <a:effectLst/>
                          <a:latin typeface="+mn-ea"/>
                          <a:ea typeface="+mn-ea"/>
                        </a:rPr>
                        <a:t>Name</a:t>
                      </a:r>
                      <a:endParaRPr lang="en-US" sz="1050" b="0" i="0" u="none" strike="noStrike" dirty="0">
                        <a:solidFill>
                          <a:srgbClr val="000000"/>
                        </a:solidFill>
                        <a:effectLst/>
                        <a:latin typeface="+mn-ea"/>
                        <a:ea typeface="+mn-ea"/>
                      </a:endParaRPr>
                    </a:p>
                  </a:txBody>
                  <a:tcPr marL="87318" marR="87318" marT="43659" marB="43659" anchor="b"/>
                </a:tc>
                <a:tc>
                  <a:txBody>
                    <a:bodyPr/>
                    <a:lstStyle/>
                    <a:p>
                      <a:pPr algn="l" fontAlgn="b"/>
                      <a:r>
                        <a:rPr lang="en-US" sz="1050" u="none" strike="noStrike">
                          <a:effectLst/>
                          <a:latin typeface="+mn-ea"/>
                          <a:ea typeface="+mn-ea"/>
                        </a:rPr>
                        <a:t>OPPO Enco Free True Wireless Headphones</a:t>
                      </a:r>
                      <a:endParaRPr lang="en-US" sz="1050" b="0" i="0" u="none" strike="noStrike">
                        <a:solidFill>
                          <a:srgbClr val="000000"/>
                        </a:solidFill>
                        <a:effectLst/>
                        <a:latin typeface="+mn-ea"/>
                        <a:ea typeface="+mn-ea"/>
                      </a:endParaRPr>
                    </a:p>
                  </a:txBody>
                  <a:tcPr marL="87318" marR="87318" marT="43659" marB="43659" anchor="b"/>
                </a:tc>
              </a:tr>
              <a:tr h="314672">
                <a:tc>
                  <a:txBody>
                    <a:bodyPr/>
                    <a:lstStyle/>
                    <a:p>
                      <a:pPr algn="l" fontAlgn="b"/>
                      <a:r>
                        <a:rPr lang="en-US" sz="1050" u="none" strike="noStrike">
                          <a:effectLst/>
                          <a:latin typeface="+mn-ea"/>
                          <a:ea typeface="+mn-ea"/>
                        </a:rPr>
                        <a:t>Model</a:t>
                      </a:r>
                      <a:endParaRPr lang="en-US" sz="1050" b="0" i="0" u="none" strike="noStrike">
                        <a:solidFill>
                          <a:srgbClr val="000000"/>
                        </a:solidFill>
                        <a:effectLst/>
                        <a:latin typeface="+mn-ea"/>
                        <a:ea typeface="+mn-ea"/>
                      </a:endParaRPr>
                    </a:p>
                  </a:txBody>
                  <a:tcPr marL="87318" marR="87318" marT="43659" marB="43659" anchor="b"/>
                </a:tc>
                <a:tc>
                  <a:txBody>
                    <a:bodyPr/>
                    <a:lstStyle/>
                    <a:p>
                      <a:pPr algn="l" fontAlgn="b"/>
                      <a:r>
                        <a:rPr lang="en-US" sz="1050" u="none" strike="noStrike">
                          <a:effectLst/>
                          <a:latin typeface="+mn-ea"/>
                          <a:ea typeface="+mn-ea"/>
                        </a:rPr>
                        <a:t>ETI02</a:t>
                      </a:r>
                      <a:endParaRPr lang="en-US" sz="1050" b="0" i="0" u="none" strike="noStrike">
                        <a:solidFill>
                          <a:srgbClr val="000000"/>
                        </a:solidFill>
                        <a:effectLst/>
                        <a:latin typeface="+mn-ea"/>
                        <a:ea typeface="+mn-ea"/>
                      </a:endParaRPr>
                    </a:p>
                  </a:txBody>
                  <a:tcPr marL="87318" marR="87318" marT="43659" marB="43659" anchor="b"/>
                </a:tc>
              </a:tr>
              <a:tr h="314672">
                <a:tc>
                  <a:txBody>
                    <a:bodyPr/>
                    <a:lstStyle/>
                    <a:p>
                      <a:pPr algn="l" fontAlgn="b"/>
                      <a:r>
                        <a:rPr lang="en-US" sz="1050" u="none" strike="noStrike">
                          <a:effectLst/>
                          <a:latin typeface="+mn-ea"/>
                          <a:ea typeface="+mn-ea"/>
                        </a:rPr>
                        <a:t>Driver</a:t>
                      </a:r>
                      <a:endParaRPr lang="en-US" sz="1050" b="0" i="0" u="none" strike="noStrike">
                        <a:solidFill>
                          <a:srgbClr val="000000"/>
                        </a:solidFill>
                        <a:effectLst/>
                        <a:latin typeface="+mn-ea"/>
                        <a:ea typeface="+mn-ea"/>
                      </a:endParaRPr>
                    </a:p>
                  </a:txBody>
                  <a:tcPr marL="87318" marR="87318" marT="43659" marB="43659" anchor="b"/>
                </a:tc>
                <a:tc>
                  <a:txBody>
                    <a:bodyPr/>
                    <a:lstStyle/>
                    <a:p>
                      <a:pPr algn="l" fontAlgn="b"/>
                      <a:r>
                        <a:rPr lang="en-US" sz="1050" u="none" strike="noStrike">
                          <a:effectLst/>
                          <a:latin typeface="+mn-ea"/>
                          <a:ea typeface="+mn-ea"/>
                        </a:rPr>
                        <a:t>13.4mm dynamic driver</a:t>
                      </a:r>
                      <a:endParaRPr lang="en-US" sz="1050" b="0" i="0" u="none" strike="noStrike">
                        <a:solidFill>
                          <a:srgbClr val="000000"/>
                        </a:solidFill>
                        <a:effectLst/>
                        <a:latin typeface="+mn-ea"/>
                        <a:ea typeface="+mn-ea"/>
                      </a:endParaRPr>
                    </a:p>
                  </a:txBody>
                  <a:tcPr marL="87318" marR="87318" marT="43659" marB="43659" anchor="b"/>
                </a:tc>
              </a:tr>
              <a:tr h="314672">
                <a:tc>
                  <a:txBody>
                    <a:bodyPr/>
                    <a:lstStyle/>
                    <a:p>
                      <a:pPr algn="l" fontAlgn="b"/>
                      <a:r>
                        <a:rPr lang="en-US" sz="1050" u="none" strike="noStrike">
                          <a:effectLst/>
                          <a:latin typeface="+mn-ea"/>
                          <a:ea typeface="+mn-ea"/>
                        </a:rPr>
                        <a:t>Frequency response range</a:t>
                      </a:r>
                      <a:endParaRPr lang="en-US" sz="1050" b="0" i="0" u="none" strike="noStrike">
                        <a:solidFill>
                          <a:srgbClr val="000000"/>
                        </a:solidFill>
                        <a:effectLst/>
                        <a:latin typeface="+mn-ea"/>
                        <a:ea typeface="+mn-ea"/>
                      </a:endParaRPr>
                    </a:p>
                  </a:txBody>
                  <a:tcPr marL="87318" marR="87318" marT="43659" marB="43659" anchor="b"/>
                </a:tc>
                <a:tc>
                  <a:txBody>
                    <a:bodyPr/>
                    <a:lstStyle/>
                    <a:p>
                      <a:pPr algn="l" fontAlgn="b"/>
                      <a:r>
                        <a:rPr lang="en-US" sz="1050" u="none" strike="noStrike">
                          <a:effectLst/>
                          <a:latin typeface="+mn-ea"/>
                          <a:ea typeface="+mn-ea"/>
                        </a:rPr>
                        <a:t>16Hz-20kHz</a:t>
                      </a:r>
                      <a:endParaRPr lang="en-US" sz="1050" b="0" i="0" u="none" strike="noStrike">
                        <a:solidFill>
                          <a:srgbClr val="000000"/>
                        </a:solidFill>
                        <a:effectLst/>
                        <a:latin typeface="+mn-ea"/>
                        <a:ea typeface="+mn-ea"/>
                      </a:endParaRPr>
                    </a:p>
                  </a:txBody>
                  <a:tcPr marL="87318" marR="87318" marT="43659" marB="43659" anchor="b"/>
                </a:tc>
              </a:tr>
              <a:tr h="314672">
                <a:tc>
                  <a:txBody>
                    <a:bodyPr/>
                    <a:lstStyle/>
                    <a:p>
                      <a:pPr algn="l" fontAlgn="b"/>
                      <a:r>
                        <a:rPr lang="en-US" sz="1050" u="none" strike="noStrike">
                          <a:effectLst/>
                          <a:latin typeface="+mn-ea"/>
                          <a:ea typeface="+mn-ea"/>
                        </a:rPr>
                        <a:t>Microphone sensitivity</a:t>
                      </a:r>
                      <a:endParaRPr lang="en-US" sz="1050" b="0" i="0" u="none" strike="noStrike">
                        <a:solidFill>
                          <a:srgbClr val="000000"/>
                        </a:solidFill>
                        <a:effectLst/>
                        <a:latin typeface="+mn-ea"/>
                        <a:ea typeface="+mn-ea"/>
                      </a:endParaRPr>
                    </a:p>
                  </a:txBody>
                  <a:tcPr marL="87318" marR="87318" marT="43659" marB="43659" anchor="b"/>
                </a:tc>
                <a:tc>
                  <a:txBody>
                    <a:bodyPr/>
                    <a:lstStyle/>
                    <a:p>
                      <a:pPr algn="l" fontAlgn="b"/>
                      <a:r>
                        <a:rPr lang="en-US" sz="1050" u="none" strike="noStrike">
                          <a:effectLst/>
                          <a:latin typeface="+mn-ea"/>
                          <a:ea typeface="+mn-ea"/>
                        </a:rPr>
                        <a:t>-42dBV/Pa</a:t>
                      </a:r>
                      <a:endParaRPr lang="en-US" sz="1050" b="0" i="0" u="none" strike="noStrike">
                        <a:solidFill>
                          <a:srgbClr val="000000"/>
                        </a:solidFill>
                        <a:effectLst/>
                        <a:latin typeface="+mn-ea"/>
                        <a:ea typeface="+mn-ea"/>
                      </a:endParaRPr>
                    </a:p>
                  </a:txBody>
                  <a:tcPr marL="87318" marR="87318" marT="43659" marB="43659" anchor="b"/>
                </a:tc>
              </a:tr>
              <a:tr h="314672">
                <a:tc>
                  <a:txBody>
                    <a:bodyPr/>
                    <a:lstStyle/>
                    <a:p>
                      <a:pPr algn="l" fontAlgn="b"/>
                      <a:r>
                        <a:rPr lang="en-US" sz="1050" u="none" strike="noStrike">
                          <a:effectLst/>
                          <a:latin typeface="+mn-ea"/>
                          <a:ea typeface="+mn-ea"/>
                        </a:rPr>
                        <a:t>Supported audio formats</a:t>
                      </a:r>
                      <a:endParaRPr lang="en-US" sz="1050" b="0" i="0" u="none" strike="noStrike">
                        <a:solidFill>
                          <a:srgbClr val="000000"/>
                        </a:solidFill>
                        <a:effectLst/>
                        <a:latin typeface="+mn-ea"/>
                        <a:ea typeface="+mn-ea"/>
                      </a:endParaRPr>
                    </a:p>
                  </a:txBody>
                  <a:tcPr marL="87318" marR="87318" marT="43659" marB="43659" anchor="b"/>
                </a:tc>
                <a:tc>
                  <a:txBody>
                    <a:bodyPr/>
                    <a:lstStyle/>
                    <a:p>
                      <a:pPr algn="l" fontAlgn="b"/>
                      <a:r>
                        <a:rPr lang="en-US" sz="1050" u="none" strike="noStrike">
                          <a:effectLst/>
                          <a:latin typeface="+mn-ea"/>
                          <a:ea typeface="+mn-ea"/>
                        </a:rPr>
                        <a:t>AAC/SBC</a:t>
                      </a:r>
                      <a:endParaRPr lang="en-US" sz="1050" b="0" i="0" u="none" strike="noStrike">
                        <a:solidFill>
                          <a:srgbClr val="000000"/>
                        </a:solidFill>
                        <a:effectLst/>
                        <a:latin typeface="+mn-ea"/>
                        <a:ea typeface="+mn-ea"/>
                      </a:endParaRPr>
                    </a:p>
                  </a:txBody>
                  <a:tcPr marL="87318" marR="87318" marT="43659" marB="43659" anchor="b"/>
                </a:tc>
              </a:tr>
              <a:tr h="314672">
                <a:tc>
                  <a:txBody>
                    <a:bodyPr/>
                    <a:lstStyle/>
                    <a:p>
                      <a:pPr algn="l" fontAlgn="b"/>
                      <a:r>
                        <a:rPr lang="en-US" sz="1050" u="none" strike="noStrike">
                          <a:effectLst/>
                          <a:latin typeface="+mn-ea"/>
                          <a:ea typeface="+mn-ea"/>
                        </a:rPr>
                        <a:t>Bluetooth version</a:t>
                      </a:r>
                      <a:endParaRPr lang="en-US" sz="1050" b="0" i="0" u="none" strike="noStrike">
                        <a:solidFill>
                          <a:srgbClr val="000000"/>
                        </a:solidFill>
                        <a:effectLst/>
                        <a:latin typeface="+mn-ea"/>
                        <a:ea typeface="+mn-ea"/>
                      </a:endParaRPr>
                    </a:p>
                  </a:txBody>
                  <a:tcPr marL="87318" marR="87318" marT="43659" marB="43659" anchor="b"/>
                </a:tc>
                <a:tc>
                  <a:txBody>
                    <a:bodyPr/>
                    <a:lstStyle/>
                    <a:p>
                      <a:pPr algn="l" fontAlgn="b"/>
                      <a:r>
                        <a:rPr lang="en-US" altLang="zh-CN" sz="1050" u="none" strike="noStrike">
                          <a:effectLst/>
                          <a:latin typeface="+mn-ea"/>
                          <a:ea typeface="+mn-ea"/>
                        </a:rPr>
                        <a:t>5.0</a:t>
                      </a:r>
                      <a:endParaRPr lang="en-US" altLang="zh-CN" sz="1050" b="0" i="0" u="none" strike="noStrike">
                        <a:solidFill>
                          <a:srgbClr val="000000"/>
                        </a:solidFill>
                        <a:effectLst/>
                        <a:latin typeface="+mn-ea"/>
                        <a:ea typeface="+mn-ea"/>
                      </a:endParaRPr>
                    </a:p>
                  </a:txBody>
                  <a:tcPr marL="87318" marR="87318" marT="43659" marB="43659" anchor="b"/>
                </a:tc>
              </a:tr>
              <a:tr h="314672">
                <a:tc>
                  <a:txBody>
                    <a:bodyPr/>
                    <a:lstStyle/>
                    <a:p>
                      <a:pPr algn="l" fontAlgn="b"/>
                      <a:r>
                        <a:rPr lang="en-US" sz="1050" u="none" strike="noStrike">
                          <a:effectLst/>
                          <a:latin typeface="+mn-ea"/>
                          <a:ea typeface="+mn-ea"/>
                        </a:rPr>
                        <a:t>Wireless range</a:t>
                      </a:r>
                      <a:endParaRPr lang="en-US" sz="1050" b="0" i="0" u="none" strike="noStrike">
                        <a:solidFill>
                          <a:srgbClr val="000000"/>
                        </a:solidFill>
                        <a:effectLst/>
                        <a:latin typeface="+mn-ea"/>
                        <a:ea typeface="+mn-ea"/>
                      </a:endParaRPr>
                    </a:p>
                  </a:txBody>
                  <a:tcPr marL="87318" marR="87318" marT="43659" marB="43659" anchor="b"/>
                </a:tc>
                <a:tc>
                  <a:txBody>
                    <a:bodyPr/>
                    <a:lstStyle/>
                    <a:p>
                      <a:pPr algn="l" fontAlgn="b"/>
                      <a:r>
                        <a:rPr lang="en-US" sz="1050" u="none" strike="noStrike">
                          <a:effectLst/>
                          <a:latin typeface="+mn-ea"/>
                          <a:ea typeface="+mn-ea"/>
                        </a:rPr>
                        <a:t>10m</a:t>
                      </a:r>
                      <a:endParaRPr lang="en-US" sz="1050" b="0" i="0" u="none" strike="noStrike">
                        <a:solidFill>
                          <a:srgbClr val="000000"/>
                        </a:solidFill>
                        <a:effectLst/>
                        <a:latin typeface="+mn-ea"/>
                        <a:ea typeface="+mn-ea"/>
                      </a:endParaRPr>
                    </a:p>
                  </a:txBody>
                  <a:tcPr marL="87318" marR="87318" marT="43659" marB="43659" anchor="b"/>
                </a:tc>
              </a:tr>
              <a:tr h="314672">
                <a:tc>
                  <a:txBody>
                    <a:bodyPr/>
                    <a:lstStyle/>
                    <a:p>
                      <a:pPr algn="l" fontAlgn="b"/>
                      <a:r>
                        <a:rPr lang="en-US" sz="1050" u="none" strike="noStrike">
                          <a:effectLst/>
                          <a:latin typeface="+mn-ea"/>
                          <a:ea typeface="+mn-ea"/>
                        </a:rPr>
                        <a:t>Battery type</a:t>
                      </a:r>
                      <a:endParaRPr lang="en-US" sz="1050" b="0" i="0" u="none" strike="noStrike">
                        <a:solidFill>
                          <a:srgbClr val="000000"/>
                        </a:solidFill>
                        <a:effectLst/>
                        <a:latin typeface="+mn-ea"/>
                        <a:ea typeface="+mn-ea"/>
                      </a:endParaRPr>
                    </a:p>
                  </a:txBody>
                  <a:tcPr marL="87318" marR="87318" marT="43659" marB="43659" anchor="b"/>
                </a:tc>
                <a:tc>
                  <a:txBody>
                    <a:bodyPr/>
                    <a:lstStyle/>
                    <a:p>
                      <a:pPr algn="l" fontAlgn="b"/>
                      <a:r>
                        <a:rPr lang="en-US" sz="1050" u="none" strike="noStrike" dirty="0">
                          <a:effectLst/>
                          <a:latin typeface="+mn-ea"/>
                          <a:ea typeface="+mn-ea"/>
                        </a:rPr>
                        <a:t>Rechargeable Lithium-ion battery</a:t>
                      </a:r>
                      <a:endParaRPr lang="en-US" sz="1050" b="0" i="0" u="none" strike="noStrike" dirty="0">
                        <a:solidFill>
                          <a:srgbClr val="000000"/>
                        </a:solidFill>
                        <a:effectLst/>
                        <a:latin typeface="+mn-ea"/>
                        <a:ea typeface="+mn-ea"/>
                      </a:endParaRPr>
                    </a:p>
                  </a:txBody>
                  <a:tcPr marL="87318" marR="87318" marT="43659" marB="43659" anchor="b"/>
                </a:tc>
              </a:tr>
              <a:tr h="521575">
                <a:tc>
                  <a:txBody>
                    <a:bodyPr/>
                    <a:lstStyle/>
                    <a:p>
                      <a:pPr algn="l" fontAlgn="b"/>
                      <a:r>
                        <a:rPr lang="en-US" sz="1050" u="none" strike="noStrike" dirty="0">
                          <a:effectLst/>
                          <a:latin typeface="+mn-ea"/>
                          <a:ea typeface="+mn-ea"/>
                        </a:rPr>
                        <a:t>Weight</a:t>
                      </a:r>
                      <a:endParaRPr lang="en-US" sz="1050" b="0" i="0" u="none" strike="noStrike" dirty="0">
                        <a:solidFill>
                          <a:srgbClr val="000000"/>
                        </a:solidFill>
                        <a:effectLst/>
                        <a:latin typeface="+mn-ea"/>
                        <a:ea typeface="+mn-ea"/>
                      </a:endParaRPr>
                    </a:p>
                  </a:txBody>
                  <a:tcPr marL="87318" marR="87318" marT="43659" marB="43659" anchor="b"/>
                </a:tc>
                <a:tc>
                  <a:txBody>
                    <a:bodyPr/>
                    <a:lstStyle/>
                    <a:p>
                      <a:pPr algn="l" fontAlgn="b"/>
                      <a:r>
                        <a:rPr lang="en-US" sz="1050" u="none" strike="noStrike">
                          <a:effectLst/>
                          <a:latin typeface="+mn-ea"/>
                          <a:ea typeface="+mn-ea"/>
                        </a:rPr>
                        <a:t>4.6g(Single earphone)</a:t>
                      </a:r>
                      <a:br>
                        <a:rPr lang="en-US" sz="1050" u="none" strike="noStrike">
                          <a:effectLst/>
                          <a:latin typeface="+mn-ea"/>
                          <a:ea typeface="+mn-ea"/>
                        </a:rPr>
                      </a:br>
                      <a:r>
                        <a:rPr lang="en-US" sz="1050" u="none" strike="noStrike">
                          <a:effectLst/>
                          <a:latin typeface="+mn-ea"/>
                          <a:ea typeface="+mn-ea"/>
                        </a:rPr>
                        <a:t>39g(Charging Case)</a:t>
                      </a:r>
                      <a:endParaRPr lang="en-US" sz="1050" b="0" i="0" u="none" strike="noStrike">
                        <a:solidFill>
                          <a:srgbClr val="000000"/>
                        </a:solidFill>
                        <a:effectLst/>
                        <a:latin typeface="+mn-ea"/>
                        <a:ea typeface="+mn-ea"/>
                      </a:endParaRPr>
                    </a:p>
                  </a:txBody>
                  <a:tcPr marL="87318" marR="87318" marT="43659" marB="43659" anchor="b"/>
                </a:tc>
              </a:tr>
              <a:tr h="521575">
                <a:tc>
                  <a:txBody>
                    <a:bodyPr/>
                    <a:lstStyle/>
                    <a:p>
                      <a:pPr algn="l" fontAlgn="b"/>
                      <a:r>
                        <a:rPr lang="en-US" sz="1050" u="none" strike="noStrike">
                          <a:effectLst/>
                          <a:latin typeface="+mn-ea"/>
                          <a:ea typeface="+mn-ea"/>
                        </a:rPr>
                        <a:t>Battery capacity</a:t>
                      </a:r>
                      <a:endParaRPr lang="en-US" sz="1050" b="0" i="0" u="none" strike="noStrike">
                        <a:solidFill>
                          <a:srgbClr val="000000"/>
                        </a:solidFill>
                        <a:effectLst/>
                        <a:latin typeface="+mn-ea"/>
                        <a:ea typeface="+mn-ea"/>
                      </a:endParaRPr>
                    </a:p>
                  </a:txBody>
                  <a:tcPr marL="87318" marR="87318" marT="43659" marB="43659" anchor="b"/>
                </a:tc>
                <a:tc>
                  <a:txBody>
                    <a:bodyPr/>
                    <a:lstStyle/>
                    <a:p>
                      <a:pPr algn="l" fontAlgn="b"/>
                      <a:r>
                        <a:rPr lang="en-US" sz="1050" u="none" strike="noStrike">
                          <a:effectLst/>
                          <a:latin typeface="+mn-ea"/>
                          <a:ea typeface="+mn-ea"/>
                        </a:rPr>
                        <a:t>31mAh(Headphones)</a:t>
                      </a:r>
                      <a:br>
                        <a:rPr lang="en-US" sz="1050" u="none" strike="noStrike">
                          <a:effectLst/>
                          <a:latin typeface="+mn-ea"/>
                          <a:ea typeface="+mn-ea"/>
                        </a:rPr>
                      </a:br>
                      <a:r>
                        <a:rPr lang="en-US" sz="1050" u="none" strike="noStrike">
                          <a:effectLst/>
                          <a:latin typeface="+mn-ea"/>
                          <a:ea typeface="+mn-ea"/>
                        </a:rPr>
                        <a:t>410mAh(Charging Case)</a:t>
                      </a:r>
                      <a:endParaRPr lang="en-US" sz="1050" b="0" i="0" u="none" strike="noStrike">
                        <a:solidFill>
                          <a:srgbClr val="000000"/>
                        </a:solidFill>
                        <a:effectLst/>
                        <a:latin typeface="+mn-ea"/>
                        <a:ea typeface="+mn-ea"/>
                      </a:endParaRPr>
                    </a:p>
                  </a:txBody>
                  <a:tcPr marL="87318" marR="87318" marT="43659" marB="43659" anchor="b"/>
                </a:tc>
              </a:tr>
              <a:tr h="521575">
                <a:tc>
                  <a:txBody>
                    <a:bodyPr/>
                    <a:lstStyle/>
                    <a:p>
                      <a:pPr algn="l" fontAlgn="b"/>
                      <a:r>
                        <a:rPr lang="en-US" sz="1050" u="none" strike="noStrike">
                          <a:effectLst/>
                          <a:latin typeface="+mn-ea"/>
                          <a:ea typeface="+mn-ea"/>
                        </a:rPr>
                        <a:t>Music play time(50% volume)</a:t>
                      </a:r>
                      <a:endParaRPr lang="en-US" sz="1050" b="0" i="0" u="none" strike="noStrike">
                        <a:solidFill>
                          <a:srgbClr val="000000"/>
                        </a:solidFill>
                        <a:effectLst/>
                        <a:latin typeface="+mn-ea"/>
                        <a:ea typeface="+mn-ea"/>
                      </a:endParaRPr>
                    </a:p>
                  </a:txBody>
                  <a:tcPr marL="87318" marR="87318" marT="43659" marB="43659" anchor="b"/>
                </a:tc>
                <a:tc>
                  <a:txBody>
                    <a:bodyPr/>
                    <a:lstStyle/>
                    <a:p>
                      <a:pPr algn="l" fontAlgn="b"/>
                      <a:r>
                        <a:rPr lang="en-US" sz="1050" u="none" strike="noStrike">
                          <a:effectLst/>
                          <a:latin typeface="+mn-ea"/>
                          <a:ea typeface="+mn-ea"/>
                        </a:rPr>
                        <a:t>5h(Single charge)</a:t>
                      </a:r>
                      <a:br>
                        <a:rPr lang="en-US" sz="1050" u="none" strike="noStrike">
                          <a:effectLst/>
                          <a:latin typeface="+mn-ea"/>
                          <a:ea typeface="+mn-ea"/>
                        </a:rPr>
                      </a:br>
                      <a:r>
                        <a:rPr lang="en-US" sz="1050" u="none" strike="noStrike">
                          <a:effectLst/>
                          <a:latin typeface="+mn-ea"/>
                          <a:ea typeface="+mn-ea"/>
                        </a:rPr>
                        <a:t>25h(With Charging Case)</a:t>
                      </a:r>
                      <a:endParaRPr lang="en-US" sz="1050" b="0" i="0" u="none" strike="noStrike">
                        <a:solidFill>
                          <a:srgbClr val="000000"/>
                        </a:solidFill>
                        <a:effectLst/>
                        <a:latin typeface="+mn-ea"/>
                        <a:ea typeface="+mn-ea"/>
                      </a:endParaRPr>
                    </a:p>
                  </a:txBody>
                  <a:tcPr marL="87318" marR="87318" marT="43659" marB="43659" anchor="b"/>
                </a:tc>
              </a:tr>
              <a:tr h="521575">
                <a:tc>
                  <a:txBody>
                    <a:bodyPr/>
                    <a:lstStyle/>
                    <a:p>
                      <a:pPr algn="l" fontAlgn="b"/>
                      <a:r>
                        <a:rPr lang="en-US" sz="1050" u="none" strike="noStrike">
                          <a:effectLst/>
                          <a:latin typeface="+mn-ea"/>
                          <a:ea typeface="+mn-ea"/>
                        </a:rPr>
                        <a:t>Charging time</a:t>
                      </a:r>
                      <a:endParaRPr lang="en-US" sz="1050" b="0" i="0" u="none" strike="noStrike">
                        <a:solidFill>
                          <a:srgbClr val="000000"/>
                        </a:solidFill>
                        <a:effectLst/>
                        <a:latin typeface="+mn-ea"/>
                        <a:ea typeface="+mn-ea"/>
                      </a:endParaRPr>
                    </a:p>
                  </a:txBody>
                  <a:tcPr marL="87318" marR="87318" marT="43659" marB="43659" anchor="b"/>
                </a:tc>
                <a:tc>
                  <a:txBody>
                    <a:bodyPr/>
                    <a:lstStyle/>
                    <a:p>
                      <a:pPr algn="l" fontAlgn="b"/>
                      <a:r>
                        <a:rPr lang="en-US" sz="1050" u="none" strike="noStrike">
                          <a:effectLst/>
                          <a:latin typeface="+mn-ea"/>
                          <a:ea typeface="+mn-ea"/>
                        </a:rPr>
                        <a:t>70min(Headphones)</a:t>
                      </a:r>
                      <a:br>
                        <a:rPr lang="en-US" sz="1050" u="none" strike="noStrike">
                          <a:effectLst/>
                          <a:latin typeface="+mn-ea"/>
                          <a:ea typeface="+mn-ea"/>
                        </a:rPr>
                      </a:br>
                      <a:r>
                        <a:rPr lang="en-US" sz="1050" u="none" strike="noStrike">
                          <a:effectLst/>
                          <a:latin typeface="+mn-ea"/>
                          <a:ea typeface="+mn-ea"/>
                        </a:rPr>
                        <a:t>110min(Charging Case)</a:t>
                      </a:r>
                      <a:endParaRPr lang="en-US" sz="1050" b="0" i="0" u="none" strike="noStrike">
                        <a:solidFill>
                          <a:srgbClr val="000000"/>
                        </a:solidFill>
                        <a:effectLst/>
                        <a:latin typeface="+mn-ea"/>
                        <a:ea typeface="+mn-ea"/>
                      </a:endParaRPr>
                    </a:p>
                  </a:txBody>
                  <a:tcPr marL="87318" marR="87318" marT="43659" marB="43659" anchor="b"/>
                </a:tc>
              </a:tr>
              <a:tr h="314672">
                <a:tc>
                  <a:txBody>
                    <a:bodyPr/>
                    <a:lstStyle/>
                    <a:p>
                      <a:pPr algn="l" fontAlgn="b"/>
                      <a:r>
                        <a:rPr lang="en-US" sz="1050" u="none" strike="noStrike">
                          <a:effectLst/>
                          <a:latin typeface="+mn-ea"/>
                          <a:ea typeface="+mn-ea"/>
                        </a:rPr>
                        <a:t>Charging Case model</a:t>
                      </a:r>
                      <a:endParaRPr lang="en-US" sz="1050" b="0" i="0" u="none" strike="noStrike">
                        <a:solidFill>
                          <a:srgbClr val="000000"/>
                        </a:solidFill>
                        <a:effectLst/>
                        <a:latin typeface="+mn-ea"/>
                        <a:ea typeface="+mn-ea"/>
                      </a:endParaRPr>
                    </a:p>
                  </a:txBody>
                  <a:tcPr marL="87318" marR="87318" marT="43659" marB="43659" anchor="b"/>
                </a:tc>
                <a:tc>
                  <a:txBody>
                    <a:bodyPr/>
                    <a:lstStyle/>
                    <a:p>
                      <a:pPr algn="l" fontAlgn="b"/>
                      <a:r>
                        <a:rPr lang="en-US" sz="1050" u="none" strike="noStrike">
                          <a:effectLst/>
                          <a:latin typeface="+mn-ea"/>
                          <a:ea typeface="+mn-ea"/>
                        </a:rPr>
                        <a:t>ETI03</a:t>
                      </a:r>
                      <a:endParaRPr lang="en-US" sz="1050" b="0" i="0" u="none" strike="noStrike">
                        <a:solidFill>
                          <a:srgbClr val="000000"/>
                        </a:solidFill>
                        <a:effectLst/>
                        <a:latin typeface="+mn-ea"/>
                        <a:ea typeface="+mn-ea"/>
                      </a:endParaRPr>
                    </a:p>
                  </a:txBody>
                  <a:tcPr marL="87318" marR="87318" marT="43659" marB="43659" anchor="b"/>
                </a:tc>
              </a:tr>
              <a:tr h="314672">
                <a:tc>
                  <a:txBody>
                    <a:bodyPr/>
                    <a:lstStyle/>
                    <a:p>
                      <a:pPr algn="l" fontAlgn="b"/>
                      <a:r>
                        <a:rPr lang="en-US" sz="1050" u="none" strike="noStrike" dirty="0">
                          <a:effectLst/>
                          <a:latin typeface="+mn-ea"/>
                          <a:ea typeface="+mn-ea"/>
                        </a:rPr>
                        <a:t>Input(Charging Case)</a:t>
                      </a:r>
                      <a:endParaRPr lang="en-US" sz="1050" b="0" i="0" u="none" strike="noStrike" dirty="0">
                        <a:solidFill>
                          <a:srgbClr val="000000"/>
                        </a:solidFill>
                        <a:effectLst/>
                        <a:latin typeface="+mn-ea"/>
                        <a:ea typeface="+mn-ea"/>
                      </a:endParaRPr>
                    </a:p>
                  </a:txBody>
                  <a:tcPr marL="87318" marR="87318" marT="43659" marB="43659" anchor="b"/>
                </a:tc>
                <a:tc>
                  <a:txBody>
                    <a:bodyPr/>
                    <a:lstStyle/>
                    <a:p>
                      <a:pPr algn="l" fontAlgn="b"/>
                      <a:r>
                        <a:rPr lang="en-US" sz="1050" u="none" strike="noStrike" dirty="0">
                          <a:effectLst/>
                          <a:latin typeface="+mn-ea"/>
                          <a:ea typeface="+mn-ea"/>
                        </a:rPr>
                        <a:t>5V⎓1A</a:t>
                      </a:r>
                      <a:endParaRPr lang="en-US" sz="1050" b="0" i="0" u="none" strike="noStrike" dirty="0">
                        <a:solidFill>
                          <a:srgbClr val="000000"/>
                        </a:solidFill>
                        <a:effectLst/>
                        <a:latin typeface="+mn-ea"/>
                        <a:ea typeface="+mn-ea"/>
                      </a:endParaRPr>
                    </a:p>
                  </a:txBody>
                  <a:tcPr marL="87318" marR="87318" marT="43659" marB="43659" anchor="b"/>
                </a:tc>
              </a:tr>
            </a:tbl>
          </a:graphicData>
        </a:graphic>
      </p:graphicFrame>
    </p:spTree>
    <p:extLst>
      <p:ext uri="{BB962C8B-B14F-4D97-AF65-F5344CB8AC3E}">
        <p14:creationId xmlns:p14="http://schemas.microsoft.com/office/powerpoint/2010/main" val="538542071"/>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FE789F8-AE27-4922-A51A-BF7E7D13ADD5}"/>
              </a:ext>
            </a:extLst>
          </p:cNvPr>
          <p:cNvSpPr>
            <a:spLocks noGrp="1"/>
          </p:cNvSpPr>
          <p:nvPr>
            <p:ph type="title"/>
          </p:nvPr>
        </p:nvSpPr>
        <p:spPr/>
        <p:txBody>
          <a:bodyPr>
            <a:normAutofit/>
          </a:bodyPr>
          <a:lstStyle/>
          <a:p>
            <a:r>
              <a:rPr lang="en-US" altLang="zh-CN" dirty="0"/>
              <a:t>IoT</a:t>
            </a:r>
            <a:r>
              <a:rPr lang="zh-CN" altLang="en-US" dirty="0"/>
              <a:t>产</a:t>
            </a:r>
            <a:r>
              <a:rPr lang="zh-CN" altLang="en-US" dirty="0" smtClean="0"/>
              <a:t>品的维修策略 </a:t>
            </a:r>
            <a:r>
              <a:rPr lang="en-US" altLang="zh-CN" dirty="0" smtClean="0"/>
              <a:t>Repair strategy of IoT Products</a:t>
            </a:r>
            <a:endParaRPr lang="zh-CN" altLang="en-US" dirty="0"/>
          </a:p>
        </p:txBody>
      </p:sp>
      <p:grpSp>
        <p:nvGrpSpPr>
          <p:cNvPr id="56" name="组合 55"/>
          <p:cNvGrpSpPr/>
          <p:nvPr/>
        </p:nvGrpSpPr>
        <p:grpSpPr>
          <a:xfrm>
            <a:off x="1691855" y="672119"/>
            <a:ext cx="7781754" cy="4505937"/>
            <a:chOff x="776505" y="2003416"/>
            <a:chExt cx="16154400" cy="7191384"/>
          </a:xfrm>
        </p:grpSpPr>
        <p:grpSp>
          <p:nvGrpSpPr>
            <p:cNvPr id="57" name="组合 56"/>
            <p:cNvGrpSpPr/>
            <p:nvPr/>
          </p:nvGrpSpPr>
          <p:grpSpPr>
            <a:xfrm>
              <a:off x="776505" y="2003416"/>
              <a:ext cx="16154400" cy="7191384"/>
              <a:chOff x="2818191" y="1701209"/>
              <a:chExt cx="17805400" cy="8193553"/>
            </a:xfrm>
          </p:grpSpPr>
          <p:graphicFrame>
            <p:nvGraphicFramePr>
              <p:cNvPr id="59" name="图表 58"/>
              <p:cNvGraphicFramePr/>
              <p:nvPr>
                <p:extLst>
                  <p:ext uri="{D42A27DB-BD31-4B8C-83A1-F6EECF244321}">
                    <p14:modId xmlns:p14="http://schemas.microsoft.com/office/powerpoint/2010/main" val="2265103100"/>
                  </p:ext>
                </p:extLst>
              </p:nvPr>
            </p:nvGraphicFramePr>
            <p:xfrm>
              <a:off x="2818191" y="1701209"/>
              <a:ext cx="17805400" cy="8193553"/>
            </p:xfrm>
            <a:graphic>
              <a:graphicData uri="http://schemas.openxmlformats.org/drawingml/2006/chart">
                <c:chart xmlns:c="http://schemas.openxmlformats.org/drawingml/2006/chart" xmlns:r="http://schemas.openxmlformats.org/officeDocument/2006/relationships" r:id="rId2"/>
              </a:graphicData>
            </a:graphic>
          </p:graphicFrame>
          <p:pic>
            <p:nvPicPr>
              <p:cNvPr id="60" name="图片 59"/>
              <p:cNvPicPr>
                <a:picLocks noChangeAspect="1"/>
              </p:cNvPicPr>
              <p:nvPr/>
            </p:nvPicPr>
            <p:blipFill>
              <a:blip r:embed="rId3"/>
              <a:stretch>
                <a:fillRect/>
              </a:stretch>
            </p:blipFill>
            <p:spPr>
              <a:xfrm>
                <a:off x="4785517" y="8059945"/>
                <a:ext cx="973550" cy="912799"/>
              </a:xfrm>
              <a:prstGeom prst="rect">
                <a:avLst/>
              </a:prstGeom>
            </p:spPr>
          </p:pic>
          <p:pic>
            <p:nvPicPr>
              <p:cNvPr id="61" name="图片 60"/>
              <p:cNvPicPr>
                <a:picLocks noChangeAspect="1"/>
              </p:cNvPicPr>
              <p:nvPr/>
            </p:nvPicPr>
            <p:blipFill>
              <a:blip r:embed="rId4"/>
              <a:stretch>
                <a:fillRect/>
              </a:stretch>
            </p:blipFill>
            <p:spPr>
              <a:xfrm>
                <a:off x="11902379" y="8059945"/>
                <a:ext cx="1466755" cy="1375224"/>
              </a:xfrm>
              <a:prstGeom prst="rect">
                <a:avLst/>
              </a:prstGeom>
            </p:spPr>
          </p:pic>
          <p:pic>
            <p:nvPicPr>
              <p:cNvPr id="62" name="Picture 6" descr="https://cdn.cnbj0.fds.api.mi-img.com/b2c-shopapi-pms/pms_1524883847.49276938.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144999" y="3545323"/>
                <a:ext cx="1445969" cy="1355737"/>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8" descr="https://cdn.cnbj0.fds.api.mi-img.com/b2c-shopapi-pms/pms_1565614113.69785042.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8756973" y="2965737"/>
                <a:ext cx="1604387" cy="1504271"/>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10" descr="https://cdn.cnbj0.fds.api.mi-img.com/b2c-shopapi-pms/pms_1572934862.45037140.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207164" y="2110033"/>
                <a:ext cx="1280544" cy="1200636"/>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12" descr="https://cdn.cnbj0.fds.api.mi-img.com/b2c-shopapi-pms/pms_1571835343.8744739.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5532804" y="7359057"/>
                <a:ext cx="1384493" cy="1298098"/>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14" descr="https://cdn.cnbj0.fds.api.mi-img.com/b2c-shopapi-pms/pms_1573127122.84328136.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8087986" y="7045270"/>
                <a:ext cx="2273374" cy="2131512"/>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16" descr="https://cdn.cnbj0.fds.api.mi-img.com/b2c-shopapi-pms/pms_1553152361.8085755.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3952663" y="2312716"/>
                <a:ext cx="1223072" cy="1146751"/>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0" descr="https://cdn.cnbj0.fds.api.mi-img.com/b2c-shopapi-pms/pms_1560238127.29931894.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856206" y="7587254"/>
                <a:ext cx="979024" cy="917931"/>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2" descr="https://cdn.cnbj0.fds.api.mi-img.com/b2c-shopapi-pms/pms_1553760277.62745956.jp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4244477" y="4088444"/>
                <a:ext cx="1248312" cy="1170416"/>
              </a:xfrm>
              <a:prstGeom prst="rect">
                <a:avLst/>
              </a:prstGeom>
              <a:noFill/>
              <a:extLst>
                <a:ext uri="{909E8E84-426E-40DD-AFC4-6F175D3DCCD1}">
                  <a14:hiddenFill xmlns:a14="http://schemas.microsoft.com/office/drawing/2010/main">
                    <a:solidFill>
                      <a:srgbClr val="FFFFFF"/>
                    </a:solidFill>
                  </a14:hiddenFill>
                </a:ext>
              </a:extLst>
            </p:spPr>
          </p:pic>
          <p:pic>
            <p:nvPicPr>
              <p:cNvPr id="70" name="Picture 24" descr="https://cdn.cnbj0.fds.api.mi-img.com/b2c-shopapi-pms/pms_1481269291.11033743.jp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0336793" y="7279083"/>
                <a:ext cx="1193963" cy="1119457"/>
              </a:xfrm>
              <a:prstGeom prst="rect">
                <a:avLst/>
              </a:prstGeom>
              <a:noFill/>
              <a:extLst>
                <a:ext uri="{909E8E84-426E-40DD-AFC4-6F175D3DCCD1}">
                  <a14:hiddenFill xmlns:a14="http://schemas.microsoft.com/office/drawing/2010/main">
                    <a:solidFill>
                      <a:srgbClr val="FFFFFF"/>
                    </a:solidFill>
                  </a14:hiddenFill>
                </a:ext>
              </a:extLst>
            </p:spPr>
          </p:pic>
          <p:pic>
            <p:nvPicPr>
              <p:cNvPr id="71" name="Picture 26" descr="https://cdn.cnbj0.fds.api.mi-img.com/b2c-shopapi-pms/pms_1487839278.99934443.jp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3632246" y="8059945"/>
                <a:ext cx="1299035" cy="1217971"/>
              </a:xfrm>
              <a:prstGeom prst="rect">
                <a:avLst/>
              </a:prstGeom>
              <a:noFill/>
              <a:extLst>
                <a:ext uri="{909E8E84-426E-40DD-AFC4-6F175D3DCCD1}">
                  <a14:hiddenFill xmlns:a14="http://schemas.microsoft.com/office/drawing/2010/main">
                    <a:solidFill>
                      <a:srgbClr val="FFFFFF"/>
                    </a:solidFill>
                  </a14:hiddenFill>
                </a:ext>
              </a:extLst>
            </p:spPr>
          </p:pic>
          <p:pic>
            <p:nvPicPr>
              <p:cNvPr id="72" name="Picture 28" descr="https://cdn.cnbj0.fds.api.mi-img.com/b2c-shopapi-pms/pms_1568617574.72865646.jp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13133480" y="6100193"/>
                <a:ext cx="1792855" cy="1680978"/>
              </a:xfrm>
              <a:prstGeom prst="rect">
                <a:avLst/>
              </a:prstGeom>
              <a:noFill/>
              <a:extLst>
                <a:ext uri="{909E8E84-426E-40DD-AFC4-6F175D3DCCD1}">
                  <a14:hiddenFill xmlns:a14="http://schemas.microsoft.com/office/drawing/2010/main">
                    <a:solidFill>
                      <a:srgbClr val="FFFFFF"/>
                    </a:solidFill>
                  </a14:hiddenFill>
                </a:ext>
              </a:extLst>
            </p:spPr>
          </p:pic>
          <p:pic>
            <p:nvPicPr>
              <p:cNvPr id="73" name="Picture 30" descr="https://cdn.cnbj0.fds.api.mi-img.com/b2c-shopapi-pms/pms_1529842983.87383073.jpg"/>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12963241" y="2807727"/>
                <a:ext cx="923478" cy="865852"/>
              </a:xfrm>
              <a:prstGeom prst="rect">
                <a:avLst/>
              </a:prstGeom>
              <a:noFill/>
              <a:extLst>
                <a:ext uri="{909E8E84-426E-40DD-AFC4-6F175D3DCCD1}">
                  <a14:hiddenFill xmlns:a14="http://schemas.microsoft.com/office/drawing/2010/main">
                    <a:solidFill>
                      <a:srgbClr val="FFFFFF"/>
                    </a:solidFill>
                  </a14:hiddenFill>
                </a:ext>
              </a:extLst>
            </p:spPr>
          </p:pic>
        </p:grpSp>
        <p:pic>
          <p:nvPicPr>
            <p:cNvPr id="58" name="Picture 34" descr="https://store.storeimages.cdn-apple.com/8756/as-images.apple.com/is/airpods-wireless-charge-case-201910?wid=300&amp;hei=390&amp;fmt=png-alpha&amp;qlt=80&amp;.v=1570816694068"/>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2733308" y="3575992"/>
              <a:ext cx="681992" cy="886590"/>
            </a:xfrm>
            <a:prstGeom prst="rect">
              <a:avLst/>
            </a:prstGeom>
            <a:noFill/>
            <a:extLst>
              <a:ext uri="{909E8E84-426E-40DD-AFC4-6F175D3DCCD1}">
                <a14:hiddenFill xmlns:a14="http://schemas.microsoft.com/office/drawing/2010/main">
                  <a:solidFill>
                    <a:srgbClr val="FFFFFF"/>
                  </a:solidFill>
                </a14:hiddenFill>
              </a:ext>
            </a:extLst>
          </p:spPr>
        </p:pic>
      </p:grpSp>
      <p:sp>
        <p:nvSpPr>
          <p:cNvPr id="74" name="矩形 73"/>
          <p:cNvSpPr/>
          <p:nvPr/>
        </p:nvSpPr>
        <p:spPr>
          <a:xfrm>
            <a:off x="2100377" y="2720756"/>
            <a:ext cx="7331178" cy="2204551"/>
          </a:xfrm>
          <a:prstGeom prst="rect">
            <a:avLst/>
          </a:prstGeom>
          <a:solidFill>
            <a:schemeClr val="accent6">
              <a:lumMod val="20000"/>
              <a:lumOff val="80000"/>
              <a:alpha val="34000"/>
            </a:schemeClr>
          </a:solidFill>
          <a:ln w="12700" cap="flat">
            <a:solidFill>
              <a:srgbClr val="046A38"/>
            </a:solidFill>
            <a:prstDash val="sys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b">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zh-CN" altLang="en-US" sz="1200" b="0" i="0" u="none" strike="noStrike" cap="none" spc="0" normalizeH="0" baseline="0" dirty="0" smtClean="0">
                <a:ln>
                  <a:noFill/>
                </a:ln>
                <a:solidFill>
                  <a:srgbClr val="046A38"/>
                </a:solidFill>
                <a:effectLst/>
                <a:uFillTx/>
                <a:latin typeface="OPPOSans M" panose="00020600040101010101" pitchFamily="18" charset="-122"/>
                <a:ea typeface="OPPOSans M" panose="00020600040101010101" pitchFamily="18" charset="-122"/>
                <a:cs typeface="+mn-cs"/>
                <a:sym typeface="Helvetica Neue Medium"/>
              </a:rPr>
              <a:t>以换代修 </a:t>
            </a:r>
            <a:r>
              <a:rPr kumimoji="0" lang="en-US" altLang="zh-CN" sz="1200" b="0" i="0" u="none" strike="noStrike" cap="none" spc="0" normalizeH="0" baseline="0" dirty="0" smtClean="0">
                <a:ln>
                  <a:noFill/>
                </a:ln>
                <a:solidFill>
                  <a:srgbClr val="046A38"/>
                </a:solidFill>
                <a:effectLst/>
                <a:uFillTx/>
                <a:latin typeface="OPPOSans M" panose="00020600040101010101" pitchFamily="18" charset="-122"/>
                <a:ea typeface="OPPOSans M" panose="00020600040101010101" pitchFamily="18" charset="-122"/>
                <a:cs typeface="+mn-cs"/>
                <a:sym typeface="Helvetica Neue Medium"/>
              </a:rPr>
              <a:t>SWAP</a:t>
            </a:r>
            <a:endParaRPr kumimoji="0" lang="zh-CN" altLang="en-US" sz="1200" b="0" i="0" u="none" strike="noStrike" cap="none" spc="0" normalizeH="0" baseline="0" dirty="0">
              <a:ln>
                <a:noFill/>
              </a:ln>
              <a:solidFill>
                <a:srgbClr val="046A38"/>
              </a:solidFill>
              <a:effectLst/>
              <a:uFillTx/>
              <a:latin typeface="OPPOSans M" panose="00020600040101010101" pitchFamily="18" charset="-122"/>
              <a:ea typeface="OPPOSans M" panose="00020600040101010101" pitchFamily="18" charset="-122"/>
              <a:cs typeface="+mn-cs"/>
              <a:sym typeface="Helvetica Neue Medium"/>
            </a:endParaRPr>
          </a:p>
        </p:txBody>
      </p:sp>
      <p:sp>
        <p:nvSpPr>
          <p:cNvPr id="75" name="矩形 74"/>
          <p:cNvSpPr/>
          <p:nvPr/>
        </p:nvSpPr>
        <p:spPr>
          <a:xfrm>
            <a:off x="2100377" y="720682"/>
            <a:ext cx="5148331" cy="1941231"/>
          </a:xfrm>
          <a:prstGeom prst="rect">
            <a:avLst/>
          </a:prstGeom>
          <a:solidFill>
            <a:schemeClr val="accent6">
              <a:lumMod val="20000"/>
              <a:lumOff val="80000"/>
              <a:alpha val="34000"/>
            </a:schemeClr>
          </a:solidFill>
          <a:ln w="12700" cap="flat">
            <a:solidFill>
              <a:srgbClr val="046A38"/>
            </a:solidFill>
            <a:prstDash val="sys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indent="0" algn="ctr" defTabSz="825500" rtl="0" fontAlgn="auto" latinLnBrk="0" hangingPunct="0">
              <a:lnSpc>
                <a:spcPct val="100000"/>
              </a:lnSpc>
              <a:spcBef>
                <a:spcPts val="0"/>
              </a:spcBef>
              <a:spcAft>
                <a:spcPts val="0"/>
              </a:spcAft>
              <a:buClrTx/>
              <a:buSzTx/>
              <a:buFontTx/>
              <a:buNone/>
              <a:tabLst/>
            </a:pPr>
            <a:r>
              <a:rPr lang="zh-CN" altLang="en-US" sz="1200" b="0" dirty="0">
                <a:solidFill>
                  <a:srgbClr val="046A38"/>
                </a:solidFill>
                <a:latin typeface="OPPOSans M" panose="00020600040101010101" pitchFamily="18" charset="-122"/>
                <a:ea typeface="OPPOSans M" panose="00020600040101010101" pitchFamily="18" charset="-122"/>
                <a:cs typeface="+mn-cs"/>
                <a:sym typeface="Helvetica Neue Medium"/>
              </a:rPr>
              <a:t>网</a:t>
            </a:r>
            <a:r>
              <a:rPr lang="zh-CN" altLang="en-US" sz="1200" b="0" dirty="0" smtClean="0">
                <a:solidFill>
                  <a:srgbClr val="046A38"/>
                </a:solidFill>
                <a:latin typeface="OPPOSans M" panose="00020600040101010101" pitchFamily="18" charset="-122"/>
                <a:ea typeface="OPPOSans M" panose="00020600040101010101" pitchFamily="18" charset="-122"/>
                <a:cs typeface="+mn-cs"/>
                <a:sym typeface="Helvetica Neue Medium"/>
              </a:rPr>
              <a:t>点维修</a:t>
            </a:r>
            <a:r>
              <a:rPr lang="en-US" altLang="zh-CN" sz="1200" b="0" dirty="0" smtClean="0">
                <a:solidFill>
                  <a:srgbClr val="046A38"/>
                </a:solidFill>
                <a:latin typeface="OPPOSans M" panose="00020600040101010101" pitchFamily="18" charset="-122"/>
                <a:ea typeface="OPPOSans M" panose="00020600040101010101" pitchFamily="18" charset="-122"/>
                <a:cs typeface="+mn-cs"/>
                <a:sym typeface="Helvetica Neue Medium"/>
              </a:rPr>
              <a:t>/</a:t>
            </a:r>
            <a:r>
              <a:rPr lang="zh-CN" altLang="en-US" sz="1200" b="0" dirty="0" smtClean="0">
                <a:solidFill>
                  <a:srgbClr val="046A38"/>
                </a:solidFill>
                <a:latin typeface="OPPOSans M" panose="00020600040101010101" pitchFamily="18" charset="-122"/>
                <a:ea typeface="OPPOSans M" panose="00020600040101010101" pitchFamily="18" charset="-122"/>
                <a:cs typeface="+mn-cs"/>
                <a:sym typeface="Helvetica Neue Medium"/>
              </a:rPr>
              <a:t>寄修 </a:t>
            </a:r>
            <a:r>
              <a:rPr lang="en-US" altLang="zh-CN" sz="1200" b="0" dirty="0" smtClean="0">
                <a:solidFill>
                  <a:srgbClr val="046A38"/>
                </a:solidFill>
                <a:latin typeface="OPPOSans M" panose="00020600040101010101" pitchFamily="18" charset="-122"/>
                <a:ea typeface="OPPOSans M" panose="00020600040101010101" pitchFamily="18" charset="-122"/>
                <a:cs typeface="+mn-cs"/>
                <a:sym typeface="Helvetica Neue Medium"/>
              </a:rPr>
              <a:t>Regular repair</a:t>
            </a:r>
            <a:endParaRPr kumimoji="0" lang="zh-CN" altLang="en-US" sz="1200" b="0" i="0" u="none" strike="noStrike" cap="none" spc="0" normalizeH="0" baseline="0" dirty="0">
              <a:ln>
                <a:noFill/>
              </a:ln>
              <a:solidFill>
                <a:srgbClr val="046A38"/>
              </a:solidFill>
              <a:effectLst/>
              <a:uFillTx/>
              <a:latin typeface="OPPOSans M" panose="00020600040101010101" pitchFamily="18" charset="-122"/>
              <a:ea typeface="OPPOSans M" panose="00020600040101010101" pitchFamily="18" charset="-122"/>
              <a:cs typeface="+mn-cs"/>
              <a:sym typeface="Helvetica Neue Medium"/>
            </a:endParaRPr>
          </a:p>
        </p:txBody>
      </p:sp>
      <p:sp>
        <p:nvSpPr>
          <p:cNvPr id="76" name="矩形 75"/>
          <p:cNvSpPr/>
          <p:nvPr/>
        </p:nvSpPr>
        <p:spPr>
          <a:xfrm>
            <a:off x="7262010" y="722572"/>
            <a:ext cx="2169545" cy="1939342"/>
          </a:xfrm>
          <a:prstGeom prst="rect">
            <a:avLst/>
          </a:prstGeom>
          <a:solidFill>
            <a:schemeClr val="accent6">
              <a:lumMod val="20000"/>
              <a:lumOff val="80000"/>
              <a:alpha val="34000"/>
            </a:schemeClr>
          </a:solidFill>
          <a:ln w="12700" cap="flat">
            <a:solidFill>
              <a:srgbClr val="046A38"/>
            </a:solidFill>
            <a:prstDash val="sys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indent="0" algn="ctr" defTabSz="825500" rtl="0" fontAlgn="auto" latinLnBrk="0" hangingPunct="0">
              <a:lnSpc>
                <a:spcPct val="100000"/>
              </a:lnSpc>
              <a:spcBef>
                <a:spcPts val="0"/>
              </a:spcBef>
              <a:spcAft>
                <a:spcPts val="0"/>
              </a:spcAft>
              <a:buClrTx/>
              <a:buSzTx/>
              <a:buFontTx/>
              <a:buNone/>
              <a:tabLst/>
            </a:pPr>
            <a:r>
              <a:rPr lang="zh-CN" altLang="en-US" sz="1200" b="0" dirty="0" smtClean="0">
                <a:solidFill>
                  <a:srgbClr val="046A38"/>
                </a:solidFill>
                <a:latin typeface="OPPOSans M" panose="00020600040101010101" pitchFamily="18" charset="-122"/>
                <a:ea typeface="OPPOSans M" panose="00020600040101010101" pitchFamily="18" charset="-122"/>
                <a:cs typeface="+mn-cs"/>
                <a:sym typeface="Helvetica Neue Medium"/>
              </a:rPr>
              <a:t>上门服务 </a:t>
            </a:r>
            <a:r>
              <a:rPr lang="en-US" altLang="zh-CN" sz="1200" dirty="0" smtClean="0">
                <a:solidFill>
                  <a:srgbClr val="046A38"/>
                </a:solidFill>
                <a:latin typeface="OPPOSans M" panose="00020600040101010101" pitchFamily="18" charset="-122"/>
                <a:ea typeface="OPPOSans M" panose="00020600040101010101" pitchFamily="18" charset="-122"/>
                <a:sym typeface="Helvetica Neue Medium"/>
              </a:rPr>
              <a:t>On-site repair</a:t>
            </a:r>
            <a:endParaRPr kumimoji="0" lang="zh-CN" altLang="en-US" sz="1200" b="0" i="0" u="none" strike="noStrike" cap="none" spc="0" normalizeH="0" baseline="0" dirty="0">
              <a:ln>
                <a:noFill/>
              </a:ln>
              <a:solidFill>
                <a:srgbClr val="046A38"/>
              </a:solidFill>
              <a:effectLst/>
              <a:uFillTx/>
              <a:latin typeface="OPPOSans M" panose="00020600040101010101" pitchFamily="18" charset="-122"/>
              <a:ea typeface="OPPOSans M" panose="00020600040101010101" pitchFamily="18" charset="-122"/>
              <a:cs typeface="+mn-cs"/>
              <a:sym typeface="Helvetica Neue Medium"/>
            </a:endParaRPr>
          </a:p>
        </p:txBody>
      </p:sp>
      <p:sp>
        <p:nvSpPr>
          <p:cNvPr id="78" name="文本框 77"/>
          <p:cNvSpPr txBox="1"/>
          <p:nvPr/>
        </p:nvSpPr>
        <p:spPr>
          <a:xfrm>
            <a:off x="347457" y="5304139"/>
            <a:ext cx="11705278" cy="738664"/>
          </a:xfrm>
          <a:prstGeom prst="rect">
            <a:avLst/>
          </a:prstGeom>
          <a:noFill/>
          <a:ln>
            <a:solidFill>
              <a:srgbClr val="006A38"/>
            </a:solidFill>
          </a:ln>
        </p:spPr>
        <p:txBody>
          <a:bodyPr wrap="square" rtlCol="0">
            <a:spAutoFit/>
          </a:bodyPr>
          <a:lstStyle/>
          <a:p>
            <a:r>
              <a:rPr lang="en-US" altLang="zh-CN" sz="1400" dirty="0" smtClean="0"/>
              <a:t>IoT</a:t>
            </a:r>
            <a:r>
              <a:rPr lang="zh-CN" altLang="en-US" sz="1400" dirty="0" smtClean="0"/>
              <a:t>产品的维修策略选择三要素：可维修性、产品体积、产品销量；海外</a:t>
            </a:r>
            <a:r>
              <a:rPr lang="en-US" altLang="zh-CN" sz="1400" dirty="0" smtClean="0"/>
              <a:t>IoT</a:t>
            </a:r>
            <a:r>
              <a:rPr lang="zh-CN" altLang="en-US" sz="1400" dirty="0" smtClean="0"/>
              <a:t>产品主要采取以换代修的策略，但各区域均可根据以上原则自行调整。</a:t>
            </a:r>
            <a:endParaRPr lang="en-US" altLang="zh-CN" sz="1400" dirty="0" smtClean="0"/>
          </a:p>
          <a:p>
            <a:r>
              <a:rPr lang="en-US" altLang="zh-CN" sz="1400" dirty="0" smtClean="0"/>
              <a:t>The repair strategy of IoT products is defined by repairability, product size and sales volume. For the time being, “SWAP” is the recommended strategy of all IoT products in overseas market.</a:t>
            </a:r>
            <a:endParaRPr lang="zh-CN" altLang="en-US" sz="1400" dirty="0"/>
          </a:p>
        </p:txBody>
      </p:sp>
    </p:spTree>
    <p:extLst>
      <p:ext uri="{BB962C8B-B14F-4D97-AF65-F5344CB8AC3E}">
        <p14:creationId xmlns:p14="http://schemas.microsoft.com/office/powerpoint/2010/main" val="95799401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4"/>
                                        </p:tgtEl>
                                        <p:attrNameLst>
                                          <p:attrName>style.visibility</p:attrName>
                                        </p:attrNameLst>
                                      </p:cBhvr>
                                      <p:to>
                                        <p:strVal val="visible"/>
                                      </p:to>
                                    </p:set>
                                    <p:anim calcmode="lin" valueType="num">
                                      <p:cBhvr additive="base">
                                        <p:cTn id="7" dur="500" fill="hold"/>
                                        <p:tgtEl>
                                          <p:spTgt spid="74"/>
                                        </p:tgtEl>
                                        <p:attrNameLst>
                                          <p:attrName>ppt_x</p:attrName>
                                        </p:attrNameLst>
                                      </p:cBhvr>
                                      <p:tavLst>
                                        <p:tav tm="0">
                                          <p:val>
                                            <p:strVal val="#ppt_x"/>
                                          </p:val>
                                        </p:tav>
                                        <p:tav tm="100000">
                                          <p:val>
                                            <p:strVal val="#ppt_x"/>
                                          </p:val>
                                        </p:tav>
                                      </p:tavLst>
                                    </p:anim>
                                    <p:anim calcmode="lin" valueType="num">
                                      <p:cBhvr additive="base">
                                        <p:cTn id="8" dur="500" fill="hold"/>
                                        <p:tgtEl>
                                          <p:spTgt spid="7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5"/>
                                        </p:tgtEl>
                                        <p:attrNameLst>
                                          <p:attrName>style.visibility</p:attrName>
                                        </p:attrNameLst>
                                      </p:cBhvr>
                                      <p:to>
                                        <p:strVal val="visible"/>
                                      </p:to>
                                    </p:set>
                                    <p:anim calcmode="lin" valueType="num">
                                      <p:cBhvr additive="base">
                                        <p:cTn id="13" dur="500" fill="hold"/>
                                        <p:tgtEl>
                                          <p:spTgt spid="75"/>
                                        </p:tgtEl>
                                        <p:attrNameLst>
                                          <p:attrName>ppt_x</p:attrName>
                                        </p:attrNameLst>
                                      </p:cBhvr>
                                      <p:tavLst>
                                        <p:tav tm="0">
                                          <p:val>
                                            <p:strVal val="#ppt_x"/>
                                          </p:val>
                                        </p:tav>
                                        <p:tav tm="100000">
                                          <p:val>
                                            <p:strVal val="#ppt_x"/>
                                          </p:val>
                                        </p:tav>
                                      </p:tavLst>
                                    </p:anim>
                                    <p:anim calcmode="lin" valueType="num">
                                      <p:cBhvr additive="base">
                                        <p:cTn id="14" dur="500" fill="hold"/>
                                        <p:tgtEl>
                                          <p:spTgt spid="7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6"/>
                                        </p:tgtEl>
                                        <p:attrNameLst>
                                          <p:attrName>style.visibility</p:attrName>
                                        </p:attrNameLst>
                                      </p:cBhvr>
                                      <p:to>
                                        <p:strVal val="visible"/>
                                      </p:to>
                                    </p:set>
                                    <p:anim calcmode="lin" valueType="num">
                                      <p:cBhvr additive="base">
                                        <p:cTn id="19" dur="500" fill="hold"/>
                                        <p:tgtEl>
                                          <p:spTgt spid="76"/>
                                        </p:tgtEl>
                                        <p:attrNameLst>
                                          <p:attrName>ppt_x</p:attrName>
                                        </p:attrNameLst>
                                      </p:cBhvr>
                                      <p:tavLst>
                                        <p:tav tm="0">
                                          <p:val>
                                            <p:strVal val="#ppt_x"/>
                                          </p:val>
                                        </p:tav>
                                        <p:tav tm="100000">
                                          <p:val>
                                            <p:strVal val="#ppt_x"/>
                                          </p:val>
                                        </p:tav>
                                      </p:tavLst>
                                    </p:anim>
                                    <p:anim calcmode="lin" valueType="num">
                                      <p:cBhvr additive="base">
                                        <p:cTn id="20" dur="500" fill="hold"/>
                                        <p:tgtEl>
                                          <p:spTgt spid="7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78"/>
                                        </p:tgtEl>
                                        <p:attrNameLst>
                                          <p:attrName>style.visibility</p:attrName>
                                        </p:attrNameLst>
                                      </p:cBhvr>
                                      <p:to>
                                        <p:strVal val="visible"/>
                                      </p:to>
                                    </p:set>
                                    <p:anim calcmode="lin" valueType="num">
                                      <p:cBhvr additive="base">
                                        <p:cTn id="23" dur="500" fill="hold"/>
                                        <p:tgtEl>
                                          <p:spTgt spid="78"/>
                                        </p:tgtEl>
                                        <p:attrNameLst>
                                          <p:attrName>ppt_x</p:attrName>
                                        </p:attrNameLst>
                                      </p:cBhvr>
                                      <p:tavLst>
                                        <p:tav tm="0">
                                          <p:val>
                                            <p:strVal val="#ppt_x"/>
                                          </p:val>
                                        </p:tav>
                                        <p:tav tm="100000">
                                          <p:val>
                                            <p:strVal val="#ppt_x"/>
                                          </p:val>
                                        </p:tav>
                                      </p:tavLst>
                                    </p:anim>
                                    <p:anim calcmode="lin" valueType="num">
                                      <p:cBhvr additive="base">
                                        <p:cTn id="24" dur="500" fill="hold"/>
                                        <p:tgtEl>
                                          <p:spTgt spid="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5" grpId="0" animBg="1"/>
      <p:bldP spid="76" grpId="0" animBg="1"/>
      <p:bldP spid="7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IoT</a:t>
            </a:r>
            <a:r>
              <a:rPr lang="zh-CN" altLang="en-US" dirty="0" smtClean="0"/>
              <a:t>产品的备件管理流程 </a:t>
            </a:r>
            <a:r>
              <a:rPr lang="en-US" altLang="zh-CN" dirty="0" smtClean="0"/>
              <a:t>SP Business Procedure of IoT Products</a:t>
            </a:r>
            <a:endParaRPr lang="zh-CN" altLang="en-US" dirty="0"/>
          </a:p>
        </p:txBody>
      </p:sp>
      <p:graphicFrame>
        <p:nvGraphicFramePr>
          <p:cNvPr id="6" name="图示 5"/>
          <p:cNvGraphicFramePr/>
          <p:nvPr>
            <p:extLst>
              <p:ext uri="{D42A27DB-BD31-4B8C-83A1-F6EECF244321}">
                <p14:modId xmlns:p14="http://schemas.microsoft.com/office/powerpoint/2010/main" val="525973142"/>
              </p:ext>
            </p:extLst>
          </p:nvPr>
        </p:nvGraphicFramePr>
        <p:xfrm>
          <a:off x="627897" y="1180214"/>
          <a:ext cx="10880267" cy="37001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482409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随堂测验 </a:t>
            </a:r>
            <a:r>
              <a:rPr lang="en-US" altLang="zh-CN" dirty="0" smtClean="0"/>
              <a:t>Quiz</a:t>
            </a:r>
            <a:endParaRPr lang="zh-CN" altLang="en-US" dirty="0"/>
          </a:p>
        </p:txBody>
      </p:sp>
      <p:sp>
        <p:nvSpPr>
          <p:cNvPr id="3" name="矩形 2"/>
          <p:cNvSpPr/>
          <p:nvPr/>
        </p:nvSpPr>
        <p:spPr>
          <a:xfrm>
            <a:off x="468085" y="1004892"/>
            <a:ext cx="11485945" cy="369332"/>
          </a:xfrm>
          <a:prstGeom prst="rect">
            <a:avLst/>
          </a:prstGeom>
        </p:spPr>
        <p:txBody>
          <a:bodyPr wrap="square">
            <a:spAutoFit/>
          </a:bodyPr>
          <a:lstStyle/>
          <a:p>
            <a:pPr marL="342900" indent="-342900">
              <a:buAutoNum type="arabicPeriod"/>
            </a:pPr>
            <a:r>
              <a:rPr lang="en-US" altLang="zh-CN" dirty="0" smtClean="0">
                <a:solidFill>
                  <a:srgbClr val="000000"/>
                </a:solidFill>
                <a:latin typeface="+mn-ea"/>
              </a:rPr>
              <a:t>IoT</a:t>
            </a:r>
            <a:r>
              <a:rPr lang="zh-CN" altLang="en-US" dirty="0">
                <a:solidFill>
                  <a:srgbClr val="000000"/>
                </a:solidFill>
                <a:latin typeface="+mn-ea"/>
              </a:rPr>
              <a:t>是”</a:t>
            </a:r>
            <a:r>
              <a:rPr lang="en-US" altLang="zh-CN" dirty="0">
                <a:solidFill>
                  <a:srgbClr val="000000"/>
                </a:solidFill>
                <a:latin typeface="+mn-ea"/>
              </a:rPr>
              <a:t>Internet of things“</a:t>
            </a:r>
            <a:r>
              <a:rPr lang="zh-CN" altLang="en-US" dirty="0">
                <a:solidFill>
                  <a:srgbClr val="000000"/>
                </a:solidFill>
                <a:latin typeface="+mn-ea"/>
              </a:rPr>
              <a:t>的缩写</a:t>
            </a:r>
            <a:r>
              <a:rPr lang="zh-CN" altLang="en-US" dirty="0" smtClean="0">
                <a:solidFill>
                  <a:srgbClr val="000000"/>
                </a:solidFill>
                <a:latin typeface="+mn-ea"/>
              </a:rPr>
              <a:t>。</a:t>
            </a:r>
            <a:r>
              <a:rPr lang="en-US" altLang="zh-CN" dirty="0" smtClean="0">
                <a:solidFill>
                  <a:srgbClr val="000000"/>
                </a:solidFill>
                <a:latin typeface="+mn-ea"/>
              </a:rPr>
              <a:t>IoT </a:t>
            </a:r>
            <a:r>
              <a:rPr lang="en-US" altLang="zh-CN" dirty="0">
                <a:solidFill>
                  <a:srgbClr val="000000"/>
                </a:solidFill>
                <a:latin typeface="+mn-ea"/>
              </a:rPr>
              <a:t>is short for "Internet of things". </a:t>
            </a:r>
            <a:endParaRPr lang="zh-CN" altLang="en-US" dirty="0">
              <a:latin typeface="+mn-ea"/>
            </a:endParaRPr>
          </a:p>
        </p:txBody>
      </p:sp>
      <p:sp>
        <p:nvSpPr>
          <p:cNvPr id="4" name="矩形 3"/>
          <p:cNvSpPr/>
          <p:nvPr/>
        </p:nvSpPr>
        <p:spPr>
          <a:xfrm>
            <a:off x="468085" y="2448266"/>
            <a:ext cx="11056860" cy="646331"/>
          </a:xfrm>
          <a:prstGeom prst="rect">
            <a:avLst/>
          </a:prstGeom>
        </p:spPr>
        <p:txBody>
          <a:bodyPr wrap="square">
            <a:spAutoFit/>
          </a:bodyPr>
          <a:lstStyle/>
          <a:p>
            <a:r>
              <a:rPr lang="en-US" altLang="zh-CN" dirty="0">
                <a:solidFill>
                  <a:srgbClr val="000000"/>
                </a:solidFill>
                <a:latin typeface="+mn-ea"/>
              </a:rPr>
              <a:t>2. </a:t>
            </a:r>
            <a:r>
              <a:rPr lang="zh-CN" altLang="en-US" dirty="0">
                <a:solidFill>
                  <a:srgbClr val="000000"/>
                </a:solidFill>
                <a:latin typeface="+mn-ea"/>
              </a:rPr>
              <a:t>以下哪些属于</a:t>
            </a:r>
            <a:r>
              <a:rPr lang="en-US" altLang="zh-CN" dirty="0">
                <a:solidFill>
                  <a:srgbClr val="000000"/>
                </a:solidFill>
                <a:latin typeface="+mn-ea"/>
              </a:rPr>
              <a:t>OPPO</a:t>
            </a:r>
            <a:r>
              <a:rPr lang="zh-CN" altLang="en-US" dirty="0">
                <a:solidFill>
                  <a:srgbClr val="000000"/>
                </a:solidFill>
                <a:latin typeface="+mn-ea"/>
              </a:rPr>
              <a:t>生产的</a:t>
            </a:r>
            <a:r>
              <a:rPr lang="en-US" altLang="zh-CN" dirty="0">
                <a:solidFill>
                  <a:srgbClr val="000000"/>
                </a:solidFill>
                <a:latin typeface="+mn-ea"/>
              </a:rPr>
              <a:t>IoT</a:t>
            </a:r>
            <a:r>
              <a:rPr lang="zh-CN" altLang="en-US" dirty="0">
                <a:solidFill>
                  <a:srgbClr val="000000"/>
                </a:solidFill>
                <a:latin typeface="+mn-ea"/>
              </a:rPr>
              <a:t>产品？</a:t>
            </a:r>
            <a:r>
              <a:rPr lang="en-US" altLang="zh-CN" dirty="0">
                <a:solidFill>
                  <a:srgbClr val="000000"/>
                </a:solidFill>
                <a:latin typeface="+mn-ea"/>
              </a:rPr>
              <a:t>Which are the IoT products manufactured by OPPO? </a:t>
            </a:r>
            <a:endParaRPr lang="en-US" altLang="zh-CN" dirty="0" smtClean="0">
              <a:solidFill>
                <a:srgbClr val="000000"/>
              </a:solidFill>
              <a:latin typeface="+mn-ea"/>
            </a:endParaRPr>
          </a:p>
          <a:p>
            <a:r>
              <a:rPr lang="en-US" altLang="zh-CN" dirty="0" smtClean="0">
                <a:solidFill>
                  <a:srgbClr val="000000"/>
                </a:solidFill>
                <a:latin typeface="+mn-ea"/>
              </a:rPr>
              <a:t>A</a:t>
            </a:r>
            <a:r>
              <a:rPr lang="zh-CN" altLang="en-US" dirty="0">
                <a:solidFill>
                  <a:srgbClr val="000000"/>
                </a:solidFill>
                <a:latin typeface="+mn-ea"/>
              </a:rPr>
              <a:t>：</a:t>
            </a:r>
            <a:r>
              <a:rPr lang="en-US" altLang="zh-CN" dirty="0">
                <a:solidFill>
                  <a:srgbClr val="000000"/>
                </a:solidFill>
                <a:latin typeface="+mn-ea"/>
              </a:rPr>
              <a:t>Enco W31; B: OPPO Watch; C: FreeBuds; D: AirPods. </a:t>
            </a:r>
            <a:endParaRPr lang="zh-CN" altLang="en-US" dirty="0">
              <a:latin typeface="+mn-ea"/>
            </a:endParaRPr>
          </a:p>
        </p:txBody>
      </p:sp>
      <p:sp>
        <p:nvSpPr>
          <p:cNvPr id="5" name="矩形 4"/>
          <p:cNvSpPr/>
          <p:nvPr/>
        </p:nvSpPr>
        <p:spPr>
          <a:xfrm>
            <a:off x="468085" y="4168640"/>
            <a:ext cx="11342914" cy="1200329"/>
          </a:xfrm>
          <a:prstGeom prst="rect">
            <a:avLst/>
          </a:prstGeom>
        </p:spPr>
        <p:txBody>
          <a:bodyPr wrap="square">
            <a:spAutoFit/>
          </a:bodyPr>
          <a:lstStyle/>
          <a:p>
            <a:r>
              <a:rPr lang="en-US" altLang="zh-CN" dirty="0">
                <a:solidFill>
                  <a:srgbClr val="000000"/>
                </a:solidFill>
                <a:latin typeface="+mn-ea"/>
              </a:rPr>
              <a:t>3. IoT</a:t>
            </a:r>
            <a:r>
              <a:rPr lang="zh-CN" altLang="en-US" dirty="0">
                <a:solidFill>
                  <a:srgbClr val="000000"/>
                </a:solidFill>
                <a:latin typeface="+mn-ea"/>
              </a:rPr>
              <a:t>产品维修策略制定主要取决于？</a:t>
            </a:r>
            <a:r>
              <a:rPr lang="en-US" altLang="zh-CN" dirty="0">
                <a:solidFill>
                  <a:srgbClr val="000000"/>
                </a:solidFill>
                <a:latin typeface="+mn-ea"/>
              </a:rPr>
              <a:t>What's the main items when we evaluate the repair strategy of IoT products? </a:t>
            </a:r>
            <a:endParaRPr lang="en-US" altLang="zh-CN" dirty="0" smtClean="0">
              <a:solidFill>
                <a:srgbClr val="000000"/>
              </a:solidFill>
              <a:latin typeface="+mn-ea"/>
            </a:endParaRPr>
          </a:p>
          <a:p>
            <a:r>
              <a:rPr lang="en-US" altLang="zh-CN" dirty="0" smtClean="0">
                <a:solidFill>
                  <a:srgbClr val="000000"/>
                </a:solidFill>
                <a:latin typeface="+mn-ea"/>
              </a:rPr>
              <a:t>A</a:t>
            </a:r>
            <a:r>
              <a:rPr lang="en-US" altLang="zh-CN" dirty="0">
                <a:solidFill>
                  <a:srgbClr val="000000"/>
                </a:solidFill>
                <a:latin typeface="+mn-ea"/>
              </a:rPr>
              <a:t>: </a:t>
            </a:r>
            <a:r>
              <a:rPr lang="zh-CN" altLang="en-US" dirty="0">
                <a:solidFill>
                  <a:srgbClr val="000000"/>
                </a:solidFill>
                <a:latin typeface="+mn-ea"/>
              </a:rPr>
              <a:t>可维修性 </a:t>
            </a:r>
            <a:r>
              <a:rPr lang="en-US" altLang="zh-CN" dirty="0">
                <a:solidFill>
                  <a:srgbClr val="000000"/>
                </a:solidFill>
                <a:latin typeface="+mn-ea"/>
              </a:rPr>
              <a:t>Repairability; B: </a:t>
            </a:r>
            <a:r>
              <a:rPr lang="zh-CN" altLang="en-US" dirty="0">
                <a:solidFill>
                  <a:srgbClr val="000000"/>
                </a:solidFill>
                <a:latin typeface="+mn-ea"/>
              </a:rPr>
              <a:t>产品体积 </a:t>
            </a:r>
            <a:r>
              <a:rPr lang="en-US" altLang="zh-CN" dirty="0">
                <a:solidFill>
                  <a:srgbClr val="000000"/>
                </a:solidFill>
                <a:latin typeface="+mn-ea"/>
              </a:rPr>
              <a:t>Product size; C: </a:t>
            </a:r>
            <a:r>
              <a:rPr lang="zh-CN" altLang="en-US" dirty="0">
                <a:solidFill>
                  <a:srgbClr val="000000"/>
                </a:solidFill>
                <a:latin typeface="+mn-ea"/>
              </a:rPr>
              <a:t>产品销量 </a:t>
            </a:r>
            <a:r>
              <a:rPr lang="en-US" altLang="zh-CN" dirty="0">
                <a:solidFill>
                  <a:srgbClr val="000000"/>
                </a:solidFill>
                <a:latin typeface="+mn-ea"/>
              </a:rPr>
              <a:t>Sales volume; D: </a:t>
            </a:r>
            <a:r>
              <a:rPr lang="zh-CN" altLang="en-US" dirty="0">
                <a:solidFill>
                  <a:srgbClr val="000000"/>
                </a:solidFill>
                <a:latin typeface="+mn-ea"/>
              </a:rPr>
              <a:t>产品价格 </a:t>
            </a:r>
            <a:r>
              <a:rPr lang="en-US" altLang="zh-CN" dirty="0">
                <a:solidFill>
                  <a:srgbClr val="000000"/>
                </a:solidFill>
                <a:latin typeface="+mn-ea"/>
              </a:rPr>
              <a:t>Product price. </a:t>
            </a:r>
            <a:endParaRPr lang="zh-CN" altLang="en-US" dirty="0">
              <a:latin typeface="+mn-ea"/>
            </a:endParaRPr>
          </a:p>
        </p:txBody>
      </p:sp>
      <p:sp>
        <p:nvSpPr>
          <p:cNvPr id="6" name="矩形 5"/>
          <p:cNvSpPr/>
          <p:nvPr/>
        </p:nvSpPr>
        <p:spPr>
          <a:xfrm>
            <a:off x="468085" y="1434409"/>
            <a:ext cx="11485945" cy="369332"/>
          </a:xfrm>
          <a:prstGeom prst="rect">
            <a:avLst/>
          </a:prstGeom>
        </p:spPr>
        <p:txBody>
          <a:bodyPr wrap="square">
            <a:spAutoFit/>
          </a:bodyPr>
          <a:lstStyle/>
          <a:p>
            <a:r>
              <a:rPr lang="zh-CN" altLang="en-US" dirty="0">
                <a:solidFill>
                  <a:srgbClr val="000000"/>
                </a:solidFill>
                <a:latin typeface="+mn-ea"/>
              </a:rPr>
              <a:t>答</a:t>
            </a:r>
            <a:r>
              <a:rPr lang="zh-CN" altLang="en-US" dirty="0" smtClean="0">
                <a:solidFill>
                  <a:srgbClr val="000000"/>
                </a:solidFill>
                <a:latin typeface="+mn-ea"/>
              </a:rPr>
              <a:t>案：对 </a:t>
            </a:r>
            <a:r>
              <a:rPr lang="en-US" altLang="zh-CN" dirty="0" smtClean="0">
                <a:solidFill>
                  <a:srgbClr val="000000"/>
                </a:solidFill>
                <a:latin typeface="+mn-ea"/>
              </a:rPr>
              <a:t>T </a:t>
            </a:r>
            <a:endParaRPr lang="zh-CN" altLang="en-US" dirty="0">
              <a:latin typeface="+mn-ea"/>
            </a:endParaRPr>
          </a:p>
        </p:txBody>
      </p:sp>
      <p:sp>
        <p:nvSpPr>
          <p:cNvPr id="7" name="矩形 6"/>
          <p:cNvSpPr/>
          <p:nvPr/>
        </p:nvSpPr>
        <p:spPr>
          <a:xfrm>
            <a:off x="468085" y="3110375"/>
            <a:ext cx="11485945" cy="369332"/>
          </a:xfrm>
          <a:prstGeom prst="rect">
            <a:avLst/>
          </a:prstGeom>
        </p:spPr>
        <p:txBody>
          <a:bodyPr wrap="square">
            <a:spAutoFit/>
          </a:bodyPr>
          <a:lstStyle/>
          <a:p>
            <a:r>
              <a:rPr lang="zh-CN" altLang="en-US" dirty="0">
                <a:solidFill>
                  <a:srgbClr val="000000"/>
                </a:solidFill>
                <a:latin typeface="+mn-ea"/>
              </a:rPr>
              <a:t>答</a:t>
            </a:r>
            <a:r>
              <a:rPr lang="zh-CN" altLang="en-US" dirty="0" smtClean="0">
                <a:solidFill>
                  <a:srgbClr val="000000"/>
                </a:solidFill>
                <a:latin typeface="+mn-ea"/>
              </a:rPr>
              <a:t>案：</a:t>
            </a:r>
            <a:r>
              <a:rPr lang="en-US" altLang="zh-CN" dirty="0" smtClean="0">
                <a:solidFill>
                  <a:srgbClr val="000000"/>
                </a:solidFill>
                <a:latin typeface="+mn-ea"/>
              </a:rPr>
              <a:t>AB </a:t>
            </a:r>
            <a:endParaRPr lang="zh-CN" altLang="en-US" dirty="0">
              <a:latin typeface="+mn-ea"/>
            </a:endParaRPr>
          </a:p>
        </p:txBody>
      </p:sp>
      <p:sp>
        <p:nvSpPr>
          <p:cNvPr id="8" name="矩形 7"/>
          <p:cNvSpPr/>
          <p:nvPr/>
        </p:nvSpPr>
        <p:spPr>
          <a:xfrm>
            <a:off x="468085" y="5450804"/>
            <a:ext cx="11485945" cy="369332"/>
          </a:xfrm>
          <a:prstGeom prst="rect">
            <a:avLst/>
          </a:prstGeom>
        </p:spPr>
        <p:txBody>
          <a:bodyPr wrap="square">
            <a:spAutoFit/>
          </a:bodyPr>
          <a:lstStyle/>
          <a:p>
            <a:r>
              <a:rPr lang="zh-CN" altLang="en-US" dirty="0">
                <a:solidFill>
                  <a:srgbClr val="000000"/>
                </a:solidFill>
                <a:latin typeface="+mn-ea"/>
              </a:rPr>
              <a:t>答</a:t>
            </a:r>
            <a:r>
              <a:rPr lang="zh-CN" altLang="en-US" dirty="0" smtClean="0">
                <a:solidFill>
                  <a:srgbClr val="000000"/>
                </a:solidFill>
                <a:latin typeface="+mn-ea"/>
              </a:rPr>
              <a:t>案：</a:t>
            </a:r>
            <a:r>
              <a:rPr lang="en-US" altLang="zh-CN" dirty="0" smtClean="0">
                <a:solidFill>
                  <a:srgbClr val="000000"/>
                </a:solidFill>
                <a:latin typeface="+mn-ea"/>
              </a:rPr>
              <a:t>ABC </a:t>
            </a:r>
            <a:endParaRPr lang="zh-CN" altLang="en-US" dirty="0">
              <a:latin typeface="+mn-ea"/>
            </a:endParaRPr>
          </a:p>
        </p:txBody>
      </p:sp>
    </p:spTree>
    <p:extLst>
      <p:ext uri="{BB962C8B-B14F-4D97-AF65-F5344CB8AC3E}">
        <p14:creationId xmlns:p14="http://schemas.microsoft.com/office/powerpoint/2010/main" val="2504967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1324425"/>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285670" y="4096702"/>
            <a:ext cx="2383234" cy="523220"/>
          </a:xfrm>
          <a:prstGeom prst="rect">
            <a:avLst/>
          </a:prstGeom>
          <a:noFill/>
        </p:spPr>
        <p:txBody>
          <a:bodyPr wrap="square" rtlCol="0">
            <a:spAutoFit/>
          </a:bodyPr>
          <a:lstStyle/>
          <a:p>
            <a:pPr algn="ctr"/>
            <a:r>
              <a:rPr lang="zh-CN" altLang="en-US" sz="1400" dirty="0" smtClean="0">
                <a:solidFill>
                  <a:srgbClr val="006A38"/>
                </a:solidFill>
                <a:latin typeface="OPPOSans B" panose="00020600040101010101" pitchFamily="18" charset="-122"/>
                <a:ea typeface="OPPOSans B" panose="00020600040101010101" pitchFamily="18" charset="-122"/>
                <a:sym typeface="+mn-lt"/>
              </a:rPr>
              <a:t>甘庆 </a:t>
            </a:r>
            <a:r>
              <a:rPr lang="en-US" altLang="zh-CN" sz="1400" dirty="0" smtClean="0">
                <a:solidFill>
                  <a:srgbClr val="006A38"/>
                </a:solidFill>
                <a:latin typeface="OPPOSans B" panose="00020600040101010101" pitchFamily="18" charset="-122"/>
                <a:ea typeface="OPPOSans B" panose="00020600040101010101" pitchFamily="18" charset="-122"/>
                <a:sym typeface="+mn-lt"/>
              </a:rPr>
              <a:t>Gan Qing</a:t>
            </a:r>
          </a:p>
          <a:p>
            <a:pPr algn="ctr"/>
            <a:r>
              <a:rPr lang="en-US" altLang="zh-CN" sz="1400" dirty="0" smtClean="0">
                <a:solidFill>
                  <a:srgbClr val="006A38"/>
                </a:solidFill>
                <a:latin typeface="OPPOSans B" panose="00020600040101010101" pitchFamily="18" charset="-122"/>
                <a:ea typeface="OPPOSans B" panose="00020600040101010101" pitchFamily="18" charset="-122"/>
                <a:sym typeface="+mn-lt"/>
              </a:rPr>
              <a:t>2020/6/15</a:t>
            </a:r>
            <a:endParaRPr lang="en-US" altLang="zh-CN" sz="1400" dirty="0">
              <a:solidFill>
                <a:srgbClr val="006A38"/>
              </a:solidFill>
              <a:latin typeface="OPPOSans B" panose="00020600040101010101" pitchFamily="18" charset="-122"/>
              <a:ea typeface="OPPOSans B" panose="00020600040101010101" pitchFamily="18" charset="-122"/>
              <a:sym typeface="+mn-lt"/>
            </a:endParaRPr>
          </a:p>
        </p:txBody>
      </p:sp>
      <p:sp>
        <p:nvSpPr>
          <p:cNvPr id="7" name="文本框 6"/>
          <p:cNvSpPr txBox="1"/>
          <p:nvPr userDrawn="1"/>
        </p:nvSpPr>
        <p:spPr>
          <a:xfrm>
            <a:off x="207034" y="2156164"/>
            <a:ext cx="6540507" cy="523220"/>
          </a:xfrm>
          <a:prstGeom prst="rect">
            <a:avLst/>
          </a:prstGeom>
          <a:noFill/>
        </p:spPr>
        <p:txBody>
          <a:bodyPr wrap="square" rtlCol="0">
            <a:spAutoFit/>
          </a:bodyPr>
          <a:lstStyle/>
          <a:p>
            <a:pPr algn="ctr"/>
            <a:r>
              <a:rPr lang="en-US" altLang="zh-CN" sz="2800" dirty="0">
                <a:solidFill>
                  <a:srgbClr val="006A38"/>
                </a:solidFill>
                <a:latin typeface="OPPOSans B" panose="00020600040101010101" pitchFamily="18" charset="-122"/>
                <a:ea typeface="OPPOSans B" panose="00020600040101010101" pitchFamily="18" charset="-122"/>
              </a:rPr>
              <a:t>IoT</a:t>
            </a:r>
            <a:r>
              <a:rPr lang="zh-CN" altLang="en-US" sz="2800" dirty="0">
                <a:solidFill>
                  <a:srgbClr val="006A38"/>
                </a:solidFill>
                <a:latin typeface="OPPOSans B" panose="00020600040101010101" pitchFamily="18" charset="-122"/>
                <a:ea typeface="OPPOSans B" panose="00020600040101010101" pitchFamily="18" charset="-122"/>
              </a:rPr>
              <a:t>产品售后知识</a:t>
            </a:r>
          </a:p>
        </p:txBody>
      </p:sp>
      <p:grpSp>
        <p:nvGrpSpPr>
          <p:cNvPr id="8" name="259569"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 xmlns:a16="http://schemas.microsoft.com/office/drawing/2014/main" id="{4B39993A-F98E-4A80-965B-F9FEE86C0361}"/>
              </a:ext>
            </a:extLst>
          </p:cNvPr>
          <p:cNvGrpSpPr>
            <a:grpSpLocks noChangeAspect="1"/>
          </p:cNvGrpSpPr>
          <p:nvPr userDrawn="1">
            <p:custDataLst>
              <p:tags r:id="rId1"/>
            </p:custDataLst>
          </p:nvPr>
        </p:nvGrpSpPr>
        <p:grpSpPr>
          <a:xfrm>
            <a:off x="6827210" y="950976"/>
            <a:ext cx="5364789" cy="4990710"/>
            <a:chOff x="5834536" y="1130300"/>
            <a:chExt cx="5684364" cy="5003800"/>
          </a:xfrm>
        </p:grpSpPr>
        <p:grpSp>
          <p:nvGrpSpPr>
            <p:cNvPr id="11" name="îSḷide">
              <a:extLst>
                <a:ext uri="{FF2B5EF4-FFF2-40B4-BE49-F238E27FC236}">
                  <a16:creationId xmlns="" xmlns:a16="http://schemas.microsoft.com/office/drawing/2014/main" id="{1C1D9F7C-FB6B-4058-B779-AB0FA63F2573}"/>
                </a:ext>
              </a:extLst>
            </p:cNvPr>
            <p:cNvGrpSpPr/>
            <p:nvPr/>
          </p:nvGrpSpPr>
          <p:grpSpPr>
            <a:xfrm>
              <a:off x="5834536" y="1130300"/>
              <a:ext cx="5684364" cy="5003800"/>
              <a:chOff x="5834536" y="1130300"/>
              <a:chExt cx="5684364" cy="5003800"/>
            </a:xfrm>
          </p:grpSpPr>
          <p:sp>
            <p:nvSpPr>
              <p:cNvPr id="17" name="ïṣ1ide">
                <a:extLst>
                  <a:ext uri="{FF2B5EF4-FFF2-40B4-BE49-F238E27FC236}">
                    <a16:creationId xmlns="" xmlns:a16="http://schemas.microsoft.com/office/drawing/2014/main" id="{A245E236-0335-4373-8F72-DC06F3E9347B}"/>
                  </a:ext>
                </a:extLst>
              </p:cNvPr>
              <p:cNvSpPr/>
              <p:nvPr/>
            </p:nvSpPr>
            <p:spPr>
              <a:xfrm>
                <a:off x="7757462" y="1130300"/>
                <a:ext cx="1838512" cy="5003800"/>
              </a:xfrm>
              <a:prstGeom prst="rect">
                <a:avLst/>
              </a:prstGeom>
              <a:solidFill>
                <a:srgbClr val="046A38"/>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i="1">
                  <a:solidFill>
                    <a:schemeClr val="tx1"/>
                  </a:solidFill>
                  <a:latin typeface="OPPOSans R" panose="00020600040101010101" pitchFamily="18" charset="-122"/>
                  <a:ea typeface="OPPOSans R" panose="00020600040101010101" pitchFamily="18" charset="-122"/>
                </a:endParaRPr>
              </a:p>
            </p:txBody>
          </p:sp>
          <p:sp>
            <p:nvSpPr>
              <p:cNvPr id="18" name="îŝ1ide">
                <a:extLst>
                  <a:ext uri="{FF2B5EF4-FFF2-40B4-BE49-F238E27FC236}">
                    <a16:creationId xmlns="" xmlns:a16="http://schemas.microsoft.com/office/drawing/2014/main" id="{15A28A65-9640-4F4E-9C0D-7D8A316C9A5C}"/>
                  </a:ext>
                </a:extLst>
              </p:cNvPr>
              <p:cNvSpPr/>
              <p:nvPr/>
            </p:nvSpPr>
            <p:spPr>
              <a:xfrm>
                <a:off x="9680388" y="1130300"/>
                <a:ext cx="1838512" cy="5003800"/>
              </a:xfrm>
              <a:prstGeom prst="rect">
                <a:avLst/>
              </a:prstGeom>
              <a:blipFill>
                <a:blip r:embed="rId3"/>
                <a:stretch>
                  <a:fillRect l="-59870" r="-59048"/>
                </a:stretch>
              </a:blipFill>
              <a:ln w="38100">
                <a:noFill/>
                <a:prstDash val="solid"/>
                <a:miter lim="800000"/>
                <a:headEnd/>
                <a:tailEnd/>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lang="zh-CN" altLang="en-US">
                  <a:latin typeface="OPPOSans R" panose="00020600040101010101" pitchFamily="18" charset="-122"/>
                  <a:ea typeface="OPPOSans R" panose="00020600040101010101" pitchFamily="18" charset="-122"/>
                </a:endParaRPr>
              </a:p>
            </p:txBody>
          </p:sp>
          <p:sp>
            <p:nvSpPr>
              <p:cNvPr id="19" name="îṩ1ïďè">
                <a:extLst>
                  <a:ext uri="{FF2B5EF4-FFF2-40B4-BE49-F238E27FC236}">
                    <a16:creationId xmlns="" xmlns:a16="http://schemas.microsoft.com/office/drawing/2014/main" id="{024A94E9-6B78-4A50-AE9E-FCAD02123C8B}"/>
                  </a:ext>
                </a:extLst>
              </p:cNvPr>
              <p:cNvSpPr/>
              <p:nvPr/>
            </p:nvSpPr>
            <p:spPr>
              <a:xfrm>
                <a:off x="5834536" y="1130300"/>
                <a:ext cx="1838512" cy="5003800"/>
              </a:xfrm>
              <a:prstGeom prst="rect">
                <a:avLst/>
              </a:prstGeom>
              <a:blipFill>
                <a:blip r:embed="rId4"/>
                <a:stretch>
                  <a:fillRect l="-52502" r="-51782"/>
                </a:stretch>
              </a:blipFill>
              <a:ln w="38100">
                <a:noFill/>
                <a:prstDash val="solid"/>
                <a:miter lim="800000"/>
                <a:headEnd/>
                <a:tailEnd/>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lang="zh-CN" altLang="en-US">
                  <a:latin typeface="OPPOSans R" panose="00020600040101010101" pitchFamily="18" charset="-122"/>
                  <a:ea typeface="OPPOSans R" panose="00020600040101010101" pitchFamily="18" charset="-122"/>
                </a:endParaRPr>
              </a:p>
            </p:txBody>
          </p:sp>
        </p:grpSp>
        <p:grpSp>
          <p:nvGrpSpPr>
            <p:cNvPr id="12" name="íṣḷïḓê">
              <a:extLst>
                <a:ext uri="{FF2B5EF4-FFF2-40B4-BE49-F238E27FC236}">
                  <a16:creationId xmlns="" xmlns:a16="http://schemas.microsoft.com/office/drawing/2014/main" id="{9D9342B5-CDB8-4860-B336-817052F6C173}"/>
                </a:ext>
              </a:extLst>
            </p:cNvPr>
            <p:cNvGrpSpPr/>
            <p:nvPr/>
          </p:nvGrpSpPr>
          <p:grpSpPr>
            <a:xfrm>
              <a:off x="7806024" y="3312734"/>
              <a:ext cx="1741387" cy="638932"/>
              <a:chOff x="675908" y="693106"/>
              <a:chExt cx="9053516" cy="3321826"/>
            </a:xfrm>
          </p:grpSpPr>
          <p:sp>
            <p:nvSpPr>
              <p:cNvPr id="13" name="iṣḻiḑè">
                <a:extLst>
                  <a:ext uri="{FF2B5EF4-FFF2-40B4-BE49-F238E27FC236}">
                    <a16:creationId xmlns="" xmlns:a16="http://schemas.microsoft.com/office/drawing/2014/main" id="{EAD340D9-4D80-404B-A22C-371611963578}"/>
                  </a:ext>
                </a:extLst>
              </p:cNvPr>
              <p:cNvSpPr txBox="1"/>
              <p:nvPr/>
            </p:nvSpPr>
            <p:spPr>
              <a:xfrm>
                <a:off x="675908" y="693106"/>
                <a:ext cx="2769328" cy="3321826"/>
              </a:xfrm>
              <a:prstGeom prst="rect">
                <a:avLst/>
              </a:prstGeom>
              <a:noFill/>
            </p:spPr>
            <p:txBody>
              <a:bodyPr wrap="square" lIns="91440" tIns="45720" rIns="91440" bIns="45720" numCol="1" rtlCol="0">
                <a:prstTxWarp prst="textPlain">
                  <a:avLst/>
                </a:prstTxWarp>
                <a:normAutofit fontScale="400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en-US" altLang="zh-CN" sz="9600" dirty="0">
                    <a:solidFill>
                      <a:schemeClr val="bg1">
                        <a:alpha val="74000"/>
                      </a:schemeClr>
                    </a:solidFill>
                    <a:latin typeface="Impact" panose="020B0806030902050204" pitchFamily="34" charset="0"/>
                  </a:rPr>
                  <a:t>2</a:t>
                </a:r>
                <a:endParaRPr lang="zh-CN" altLang="en-US" sz="9600" dirty="0">
                  <a:solidFill>
                    <a:schemeClr val="bg1">
                      <a:alpha val="74000"/>
                    </a:schemeClr>
                  </a:solidFill>
                  <a:latin typeface="Impact" panose="020B0806030902050204" pitchFamily="34" charset="0"/>
                </a:endParaRPr>
              </a:p>
            </p:txBody>
          </p:sp>
          <p:sp>
            <p:nvSpPr>
              <p:cNvPr id="14" name="ïŝ1iḋê">
                <a:extLst>
                  <a:ext uri="{FF2B5EF4-FFF2-40B4-BE49-F238E27FC236}">
                    <a16:creationId xmlns="" xmlns:a16="http://schemas.microsoft.com/office/drawing/2014/main" id="{C5EAAD96-E6A4-40B4-9522-7A0E0AC1C1FC}"/>
                  </a:ext>
                </a:extLst>
              </p:cNvPr>
              <p:cNvSpPr txBox="1"/>
              <p:nvPr/>
            </p:nvSpPr>
            <p:spPr>
              <a:xfrm>
                <a:off x="2770637" y="693106"/>
                <a:ext cx="2769328" cy="3321826"/>
              </a:xfrm>
              <a:prstGeom prst="rect">
                <a:avLst/>
              </a:prstGeom>
              <a:noFill/>
            </p:spPr>
            <p:txBody>
              <a:bodyPr wrap="square" lIns="91440" tIns="45720" rIns="91440" bIns="45720" numCol="1" rtlCol="0">
                <a:prstTxWarp prst="textPlain">
                  <a:avLst/>
                </a:prstTxWarp>
                <a:normAutofit fontScale="40000" lnSpcReduction="20000"/>
              </a:bodyPr>
              <a:lstStyle>
                <a:defPPr>
                  <a:defRPr lang="zh-CN"/>
                </a:defPPr>
                <a:lvl1pPr>
                  <a:defRPr sz="9600">
                    <a:solidFill>
                      <a:schemeClr val="bg1">
                        <a:alpha val="74000"/>
                      </a:schemeClr>
                    </a:solidFill>
                    <a:latin typeface="Impact" panose="020B0806030902050204" pitchFamily="34" charset="0"/>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en-US" altLang="zh-CN" dirty="0"/>
                  <a:t>0</a:t>
                </a:r>
                <a:endParaRPr lang="zh-CN" altLang="en-US" dirty="0"/>
              </a:p>
            </p:txBody>
          </p:sp>
          <p:sp>
            <p:nvSpPr>
              <p:cNvPr id="15" name="íṥ1íḑè">
                <a:extLst>
                  <a:ext uri="{FF2B5EF4-FFF2-40B4-BE49-F238E27FC236}">
                    <a16:creationId xmlns="" xmlns:a16="http://schemas.microsoft.com/office/drawing/2014/main" id="{304B0029-EDD4-48D6-A2DB-997C474C8A00}"/>
                  </a:ext>
                </a:extLst>
              </p:cNvPr>
              <p:cNvSpPr txBox="1"/>
              <p:nvPr/>
            </p:nvSpPr>
            <p:spPr>
              <a:xfrm>
                <a:off x="4865366" y="693106"/>
                <a:ext cx="2769328" cy="3321826"/>
              </a:xfrm>
              <a:prstGeom prst="rect">
                <a:avLst/>
              </a:prstGeom>
              <a:noFill/>
            </p:spPr>
            <p:txBody>
              <a:bodyPr wrap="square" lIns="91440" tIns="45720" rIns="91440" bIns="45720" numCol="1" rtlCol="0">
                <a:prstTxWarp prst="textPlain">
                  <a:avLst/>
                </a:prstTxWarp>
                <a:normAutofit fontScale="40000" lnSpcReduction="20000"/>
              </a:bodyPr>
              <a:lstStyle>
                <a:defPPr>
                  <a:defRPr lang="zh-CN"/>
                </a:defPPr>
                <a:lvl1pPr>
                  <a:defRPr sz="9600">
                    <a:solidFill>
                      <a:schemeClr val="bg1">
                        <a:alpha val="74000"/>
                      </a:schemeClr>
                    </a:solidFill>
                    <a:latin typeface="Impact" panose="020B0806030902050204" pitchFamily="34" charset="0"/>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en-US" altLang="zh-CN" dirty="0" smtClean="0"/>
                  <a:t>2</a:t>
                </a:r>
                <a:endParaRPr lang="zh-CN" altLang="en-US" dirty="0"/>
              </a:p>
            </p:txBody>
          </p:sp>
          <p:sp>
            <p:nvSpPr>
              <p:cNvPr id="16" name="í$ļîdè">
                <a:extLst>
                  <a:ext uri="{FF2B5EF4-FFF2-40B4-BE49-F238E27FC236}">
                    <a16:creationId xmlns="" xmlns:a16="http://schemas.microsoft.com/office/drawing/2014/main" id="{D570F823-078D-411D-A5D5-FE67A11A21C4}"/>
                  </a:ext>
                </a:extLst>
              </p:cNvPr>
              <p:cNvSpPr txBox="1"/>
              <p:nvPr/>
            </p:nvSpPr>
            <p:spPr>
              <a:xfrm>
                <a:off x="6960096" y="693106"/>
                <a:ext cx="2769328" cy="3321826"/>
              </a:xfrm>
              <a:prstGeom prst="rect">
                <a:avLst/>
              </a:prstGeom>
              <a:noFill/>
            </p:spPr>
            <p:txBody>
              <a:bodyPr wrap="square" lIns="91440" tIns="45720" rIns="91440" bIns="45720" numCol="1" rtlCol="0">
                <a:prstTxWarp prst="textPlain">
                  <a:avLst/>
                </a:prstTxWarp>
                <a:normAutofit fontScale="40000" lnSpcReduction="20000"/>
              </a:bodyPr>
              <a:lstStyle>
                <a:defPPr>
                  <a:defRPr lang="zh-CN"/>
                </a:defPPr>
                <a:lvl1pPr>
                  <a:defRPr sz="9600">
                    <a:solidFill>
                      <a:schemeClr val="bg1">
                        <a:alpha val="74000"/>
                      </a:schemeClr>
                    </a:solidFill>
                    <a:latin typeface="Impact" panose="020B0806030902050204" pitchFamily="34" charset="0"/>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en-US" altLang="zh-CN" dirty="0" smtClean="0"/>
                  <a:t>0</a:t>
                </a:r>
                <a:endParaRPr lang="zh-CN" altLang="en-US" dirty="0"/>
              </a:p>
            </p:txBody>
          </p:sp>
        </p:grpSp>
      </p:grpSp>
      <p:pic>
        <p:nvPicPr>
          <p:cNvPr id="9" name="图片 8">
            <a:extLst>
              <a:ext uri="{FF2B5EF4-FFF2-40B4-BE49-F238E27FC236}">
                <a16:creationId xmlns:a16="http://schemas.microsoft.com/office/drawing/2014/main" xmlns="" id="{03F6B846-236C-43A9-9D35-B171B97C1A4A}"/>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02885" y="230309"/>
            <a:ext cx="1575742" cy="374652"/>
          </a:xfrm>
          <a:prstGeom prst="rect">
            <a:avLst/>
          </a:prstGeom>
          <a:noFill/>
        </p:spPr>
      </p:pic>
      <p:sp>
        <p:nvSpPr>
          <p:cNvPr id="2" name="矩形 1"/>
          <p:cNvSpPr/>
          <p:nvPr/>
        </p:nvSpPr>
        <p:spPr>
          <a:xfrm>
            <a:off x="1819275" y="2958424"/>
            <a:ext cx="3323346" cy="338554"/>
          </a:xfrm>
          <a:prstGeom prst="rect">
            <a:avLst/>
          </a:prstGeom>
        </p:spPr>
        <p:txBody>
          <a:bodyPr wrap="none">
            <a:spAutoFit/>
          </a:bodyPr>
          <a:lstStyle/>
          <a:p>
            <a:r>
              <a:rPr lang="en-US" altLang="zh-CN" sz="1600" dirty="0" smtClean="0">
                <a:solidFill>
                  <a:srgbClr val="006A38"/>
                </a:solidFill>
                <a:latin typeface="OPPOSans B" panose="00020600040101010101" pitchFamily="18" charset="-122"/>
                <a:ea typeface="OPPOSans B" panose="00020600040101010101" pitchFamily="18" charset="-122"/>
              </a:rPr>
              <a:t>Introduction of IoT Products</a:t>
            </a:r>
            <a:endParaRPr lang="zh-CN" altLang="en-US" sz="1600" dirty="0">
              <a:latin typeface="OPPOSans B" panose="00020600040101010101" pitchFamily="18" charset="-122"/>
              <a:ea typeface="OPPOSans B" panose="00020600040101010101" pitchFamily="18" charset="-122"/>
            </a:endParaRPr>
          </a:p>
        </p:txBody>
      </p:sp>
    </p:spTree>
    <p:extLst>
      <p:ext uri="{BB962C8B-B14F-4D97-AF65-F5344CB8AC3E}">
        <p14:creationId xmlns:p14="http://schemas.microsoft.com/office/powerpoint/2010/main" val="22223018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95308" y="97624"/>
            <a:ext cx="11932523" cy="6618579"/>
            <a:chOff x="195308" y="97624"/>
            <a:chExt cx="11932523" cy="6618579"/>
          </a:xfrm>
        </p:grpSpPr>
        <p:grpSp>
          <p:nvGrpSpPr>
            <p:cNvPr id="3" name="组合 2"/>
            <p:cNvGrpSpPr/>
            <p:nvPr userDrawn="1"/>
          </p:nvGrpSpPr>
          <p:grpSpPr>
            <a:xfrm>
              <a:off x="8862723" y="97624"/>
              <a:ext cx="3265108" cy="6618579"/>
              <a:chOff x="17608447" y="578"/>
              <a:chExt cx="6775554" cy="13734474"/>
            </a:xfrm>
          </p:grpSpPr>
          <p:sp>
            <p:nvSpPr>
              <p:cNvPr id="10" name="ïşľïḑê">
                <a:extLst>
                  <a:ext uri="{FF2B5EF4-FFF2-40B4-BE49-F238E27FC236}">
                    <a16:creationId xmlns="" xmlns:a16="http://schemas.microsoft.com/office/drawing/2014/main" id="{129C10FF-87BD-4C66-9BB9-3C8E69526F03}"/>
                  </a:ext>
                </a:extLst>
              </p:cNvPr>
              <p:cNvSpPr/>
              <p:nvPr/>
            </p:nvSpPr>
            <p:spPr>
              <a:xfrm>
                <a:off x="17608447" y="578"/>
                <a:ext cx="6775554" cy="1803400"/>
              </a:xfrm>
              <a:prstGeom prst="rect">
                <a:avLst/>
              </a:prstGeom>
              <a:solidFill>
                <a:srgbClr val="046A3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82880" tIns="91440" rIns="182880" bIns="91440" rtlCol="0" anchor="ctr">
                <a:normAutofit fontScale="92500" lnSpcReduction="20000"/>
              </a:bodyPr>
              <a:lstStyle/>
              <a:p>
                <a:pPr algn="ctr"/>
                <a:endParaRPr lang="en-US" sz="6000">
                  <a:latin typeface="OPPOSans R" panose="00020600040101010101" pitchFamily="18" charset="-122"/>
                  <a:ea typeface="OPPOSans R" panose="00020600040101010101" pitchFamily="18" charset="-122"/>
                </a:endParaRPr>
              </a:p>
            </p:txBody>
          </p:sp>
          <p:sp>
            <p:nvSpPr>
              <p:cNvPr id="11" name="iṥḷiḋê">
                <a:extLst>
                  <a:ext uri="{FF2B5EF4-FFF2-40B4-BE49-F238E27FC236}">
                    <a16:creationId xmlns="" xmlns:a16="http://schemas.microsoft.com/office/drawing/2014/main" id="{A3D0F2AB-516E-40BB-9C06-818911FDD068}"/>
                  </a:ext>
                </a:extLst>
              </p:cNvPr>
              <p:cNvSpPr/>
              <p:nvPr/>
            </p:nvSpPr>
            <p:spPr>
              <a:xfrm>
                <a:off x="17608447" y="2076450"/>
                <a:ext cx="6775554" cy="3886200"/>
              </a:xfrm>
              <a:prstGeom prst="rect">
                <a:avLst/>
              </a:prstGeom>
              <a:blipFill>
                <a:blip r:embed="rId2"/>
                <a:stretch>
                  <a:fillRect l="-988" r="-979"/>
                </a:stretch>
              </a:blip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82880" tIns="91440" rIns="182880" bIns="91440" numCol="1" spcCol="0" rtlCol="0" fromWordArt="0" anchor="ctr" anchorCtr="0" forceAA="0" compatLnSpc="1">
                <a:prstTxWarp prst="textNoShape">
                  <a:avLst/>
                </a:prstTxWarp>
                <a:normAutofit/>
              </a:bodyPr>
              <a:lstStyle/>
              <a:p>
                <a:pPr algn="ctr"/>
                <a:endParaRPr lang="en-US" sz="6000">
                  <a:latin typeface="OPPOSans R" panose="00020600040101010101" pitchFamily="18" charset="-122"/>
                  <a:ea typeface="OPPOSans R" panose="00020600040101010101" pitchFamily="18" charset="-122"/>
                </a:endParaRPr>
              </a:p>
            </p:txBody>
          </p:sp>
          <p:sp>
            <p:nvSpPr>
              <p:cNvPr id="12" name="îşļîḓè">
                <a:extLst>
                  <a:ext uri="{FF2B5EF4-FFF2-40B4-BE49-F238E27FC236}">
                    <a16:creationId xmlns="" xmlns:a16="http://schemas.microsoft.com/office/drawing/2014/main" id="{7A7F11FC-F93D-4735-8D98-3BAC587CAA88}"/>
                  </a:ext>
                </a:extLst>
              </p:cNvPr>
              <p:cNvSpPr/>
              <p:nvPr/>
            </p:nvSpPr>
            <p:spPr>
              <a:xfrm>
                <a:off x="17608447" y="12560296"/>
                <a:ext cx="6775554" cy="1174756"/>
              </a:xfrm>
              <a:prstGeom prst="rect">
                <a:avLst/>
              </a:prstGeom>
              <a:solidFill>
                <a:schemeClr val="bg1">
                  <a:lumMod val="85000"/>
                </a:schemeClr>
              </a:solid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82880" tIns="91440" rIns="182880" bIns="91440" numCol="1" spcCol="0" rtlCol="0" fromWordArt="0" anchor="ctr" anchorCtr="0" forceAA="0" compatLnSpc="1">
                <a:prstTxWarp prst="textNoShape">
                  <a:avLst/>
                </a:prstTxWarp>
                <a:normAutofit fontScale="47500" lnSpcReduction="20000"/>
              </a:bodyPr>
              <a:lstStyle/>
              <a:p>
                <a:pPr algn="ctr"/>
                <a:endParaRPr lang="en-US" sz="6000">
                  <a:latin typeface="OPPOSans R" panose="00020600040101010101" pitchFamily="18" charset="-122"/>
                  <a:ea typeface="OPPOSans R" panose="00020600040101010101" pitchFamily="18" charset="-122"/>
                </a:endParaRPr>
              </a:p>
            </p:txBody>
          </p:sp>
          <p:sp>
            <p:nvSpPr>
              <p:cNvPr id="13" name="í$ļiḑê">
                <a:extLst>
                  <a:ext uri="{FF2B5EF4-FFF2-40B4-BE49-F238E27FC236}">
                    <a16:creationId xmlns="" xmlns:a16="http://schemas.microsoft.com/office/drawing/2014/main" id="{89189642-C10D-45F4-AE4F-47DAD5218505}"/>
                  </a:ext>
                </a:extLst>
              </p:cNvPr>
              <p:cNvSpPr/>
              <p:nvPr/>
            </p:nvSpPr>
            <p:spPr>
              <a:xfrm>
                <a:off x="17608447" y="6216649"/>
                <a:ext cx="6775554" cy="2878894"/>
              </a:xfrm>
              <a:prstGeom prst="rect">
                <a:avLst/>
              </a:prstGeom>
              <a:blipFill>
                <a:blip r:embed="rId3"/>
                <a:stretch>
                  <a:fillRect t="-38595" b="-37921"/>
                </a:stretch>
              </a:blip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82880" tIns="91440" rIns="182880" bIns="91440" numCol="1" spcCol="0" rtlCol="0" fromWordArt="0" anchor="ctr" anchorCtr="0" forceAA="0" compatLnSpc="1">
                <a:prstTxWarp prst="textNoShape">
                  <a:avLst/>
                </a:prstTxWarp>
                <a:normAutofit/>
              </a:bodyPr>
              <a:lstStyle/>
              <a:p>
                <a:pPr algn="ctr"/>
                <a:endParaRPr lang="en-US" sz="6000">
                  <a:latin typeface="OPPOSans R" panose="00020600040101010101" pitchFamily="18" charset="-122"/>
                  <a:ea typeface="OPPOSans R" panose="00020600040101010101" pitchFamily="18" charset="-122"/>
                </a:endParaRPr>
              </a:p>
            </p:txBody>
          </p:sp>
          <p:sp>
            <p:nvSpPr>
              <p:cNvPr id="14" name="ï$1íḍè">
                <a:extLst>
                  <a:ext uri="{FF2B5EF4-FFF2-40B4-BE49-F238E27FC236}">
                    <a16:creationId xmlns="" xmlns:a16="http://schemas.microsoft.com/office/drawing/2014/main" id="{0302D5DE-352B-4338-AC54-45739BF329FF}"/>
                  </a:ext>
                </a:extLst>
              </p:cNvPr>
              <p:cNvSpPr/>
              <p:nvPr/>
            </p:nvSpPr>
            <p:spPr>
              <a:xfrm>
                <a:off x="17608447" y="9427405"/>
                <a:ext cx="6775554" cy="2878894"/>
              </a:xfrm>
              <a:prstGeom prst="rect">
                <a:avLst/>
              </a:prstGeom>
              <a:blipFill>
                <a:blip r:embed="rId4"/>
                <a:stretch>
                  <a:fillRect t="-28702" b="-28200"/>
                </a:stretch>
              </a:blip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82880" tIns="91440" rIns="182880" bIns="91440" numCol="1" spcCol="0" rtlCol="0" fromWordArt="0" anchor="ctr" anchorCtr="0" forceAA="0" compatLnSpc="1">
                <a:prstTxWarp prst="textNoShape">
                  <a:avLst/>
                </a:prstTxWarp>
                <a:normAutofit/>
              </a:bodyPr>
              <a:lstStyle/>
              <a:p>
                <a:pPr algn="ctr"/>
                <a:endParaRPr lang="en-US" sz="6000">
                  <a:latin typeface="OPPOSans R" panose="00020600040101010101" pitchFamily="18" charset="-122"/>
                  <a:ea typeface="OPPOSans R" panose="00020600040101010101" pitchFamily="18" charset="-122"/>
                </a:endParaRPr>
              </a:p>
            </p:txBody>
          </p:sp>
        </p:grpSp>
        <p:sp>
          <p:nvSpPr>
            <p:cNvPr id="4" name="文本框 3"/>
            <p:cNvSpPr txBox="1"/>
            <p:nvPr userDrawn="1"/>
          </p:nvSpPr>
          <p:spPr>
            <a:xfrm>
              <a:off x="1176107" y="263270"/>
              <a:ext cx="4276941" cy="584775"/>
            </a:xfrm>
            <a:prstGeom prst="rect">
              <a:avLst/>
            </a:prstGeom>
            <a:noFill/>
          </p:spPr>
          <p:txBody>
            <a:bodyPr wrap="square" rtlCol="0">
              <a:spAutoFit/>
            </a:bodyPr>
            <a:lstStyle/>
            <a:p>
              <a:pPr algn="l"/>
              <a:r>
                <a:rPr kumimoji="1" lang="zh-CN" altLang="en-US" sz="3200" dirty="0">
                  <a:solidFill>
                    <a:schemeClr val="tx1"/>
                  </a:solidFill>
                  <a:latin typeface="OPPOSans B" panose="00020600040101010101" pitchFamily="18" charset="-122"/>
                  <a:ea typeface="OPPOSans B" panose="00020600040101010101" pitchFamily="18" charset="-122"/>
                  <a:cs typeface="OPPOSans B" charset="-122"/>
                  <a:sym typeface="OPPOSans M"/>
                </a:rPr>
                <a:t>培训</a:t>
              </a:r>
              <a:r>
                <a:rPr kumimoji="1" lang="zh-CN" altLang="en-US" sz="3200" dirty="0" smtClean="0">
                  <a:solidFill>
                    <a:schemeClr val="tx1"/>
                  </a:solidFill>
                  <a:latin typeface="OPPOSans B" panose="00020600040101010101" pitchFamily="18" charset="-122"/>
                  <a:ea typeface="OPPOSans B" panose="00020600040101010101" pitchFamily="18" charset="-122"/>
                  <a:cs typeface="OPPOSans B" charset="-122"/>
                  <a:sym typeface="OPPOSans M"/>
                </a:rPr>
                <a:t>目标</a:t>
              </a:r>
              <a:r>
                <a:rPr kumimoji="1" lang="en-US" altLang="zh-CN" sz="3200" dirty="0">
                  <a:latin typeface="OPPOSans B" panose="00020600040101010101" pitchFamily="18" charset="-122"/>
                  <a:ea typeface="OPPOSans B" panose="00020600040101010101" pitchFamily="18" charset="-122"/>
                  <a:cs typeface="OPPOSans B" charset="-122"/>
                  <a:sym typeface="OPPOSans M"/>
                </a:rPr>
                <a:t> Targets</a:t>
              </a:r>
              <a:endParaRPr kumimoji="1" lang="en-US" altLang="zh-CN" sz="3200" dirty="0" smtClean="0">
                <a:solidFill>
                  <a:schemeClr val="tx1"/>
                </a:solidFill>
                <a:latin typeface="OPPOSans B" panose="00020600040101010101" pitchFamily="18" charset="-122"/>
                <a:ea typeface="OPPOSans B" panose="00020600040101010101" pitchFamily="18" charset="-122"/>
                <a:cs typeface="OPPOSans B" charset="-122"/>
                <a:sym typeface="OPPOSans M"/>
              </a:endParaRPr>
            </a:p>
          </p:txBody>
        </p:sp>
        <p:sp>
          <p:nvSpPr>
            <p:cNvPr id="5" name="矩形 4"/>
            <p:cNvSpPr/>
            <p:nvPr userDrawn="1"/>
          </p:nvSpPr>
          <p:spPr>
            <a:xfrm>
              <a:off x="247511" y="1339777"/>
              <a:ext cx="8615212" cy="646331"/>
            </a:xfrm>
            <a:prstGeom prst="rect">
              <a:avLst/>
            </a:prstGeom>
          </p:spPr>
          <p:txBody>
            <a:bodyPr wrap="square">
              <a:spAutoFit/>
            </a:bodyPr>
            <a:lstStyle/>
            <a:p>
              <a:r>
                <a:rPr kumimoji="1" lang="zh-CN" altLang="en-US" sz="1800" dirty="0" smtClean="0">
                  <a:solidFill>
                    <a:schemeClr val="tx1"/>
                  </a:solidFill>
                  <a:latin typeface="OPPOSans B" panose="00020600040101010101" pitchFamily="18" charset="-122"/>
                  <a:ea typeface="OPPOSans B" panose="00020600040101010101" pitchFamily="18" charset="-122"/>
                  <a:cs typeface="OPPOSans B" charset="-122"/>
                </a:rPr>
                <a:t>通过</a:t>
              </a:r>
              <a:r>
                <a:rPr kumimoji="1" lang="zh-CN" altLang="en-US" dirty="0">
                  <a:latin typeface="OPPOSans B" panose="00020600040101010101" pitchFamily="18" charset="-122"/>
                  <a:ea typeface="OPPOSans B" panose="00020600040101010101" pitchFamily="18" charset="-122"/>
                  <a:cs typeface="OPPOSans B" charset="-122"/>
                </a:rPr>
                <a:t>半</a:t>
              </a:r>
              <a:r>
                <a:rPr kumimoji="1" lang="zh-CN" altLang="en-US" sz="1800" dirty="0" smtClean="0">
                  <a:solidFill>
                    <a:schemeClr val="tx1"/>
                  </a:solidFill>
                  <a:latin typeface="OPPOSans B" panose="00020600040101010101" pitchFamily="18" charset="-122"/>
                  <a:ea typeface="OPPOSans B" panose="00020600040101010101" pitchFamily="18" charset="-122"/>
                  <a:cs typeface="OPPOSans B" charset="-122"/>
                </a:rPr>
                <a:t>小时</a:t>
              </a:r>
              <a:r>
                <a:rPr kumimoji="1" lang="zh-CN" altLang="en-US" sz="1800" dirty="0">
                  <a:solidFill>
                    <a:schemeClr val="tx1"/>
                  </a:solidFill>
                  <a:latin typeface="OPPOSans B" panose="00020600040101010101" pitchFamily="18" charset="-122"/>
                  <a:ea typeface="OPPOSans B" panose="00020600040101010101" pitchFamily="18" charset="-122"/>
                  <a:cs typeface="OPPOSans B" charset="-122"/>
                </a:rPr>
                <a:t>的</a:t>
              </a:r>
              <a:r>
                <a:rPr kumimoji="1" lang="zh-CN" altLang="en-US" sz="1800" dirty="0" smtClean="0">
                  <a:solidFill>
                    <a:schemeClr val="tx1"/>
                  </a:solidFill>
                  <a:latin typeface="OPPOSans B" panose="00020600040101010101" pitchFamily="18" charset="-122"/>
                  <a:ea typeface="OPPOSans B" panose="00020600040101010101" pitchFamily="18" charset="-122"/>
                  <a:cs typeface="OPPOSans B" charset="-122"/>
                </a:rPr>
                <a:t>学习和日常工作的实践，</a:t>
              </a:r>
              <a:r>
                <a:rPr kumimoji="1" lang="zh-CN" altLang="en-US" sz="1800" dirty="0">
                  <a:solidFill>
                    <a:schemeClr val="tx1"/>
                  </a:solidFill>
                  <a:latin typeface="OPPOSans B" panose="00020600040101010101" pitchFamily="18" charset="-122"/>
                  <a:ea typeface="OPPOSans B" panose="00020600040101010101" pitchFamily="18" charset="-122"/>
                  <a:cs typeface="OPPOSans B" charset="-122"/>
                </a:rPr>
                <a:t>您将达到以下目标</a:t>
              </a:r>
              <a:r>
                <a:rPr kumimoji="1" lang="zh-CN" altLang="en-US" sz="1800" dirty="0" smtClean="0">
                  <a:solidFill>
                    <a:schemeClr val="tx1"/>
                  </a:solidFill>
                  <a:latin typeface="OPPOSans B" panose="00020600040101010101" pitchFamily="18" charset="-122"/>
                  <a:ea typeface="OPPOSans B" panose="00020600040101010101" pitchFamily="18" charset="-122"/>
                  <a:cs typeface="OPPOSans B" charset="-122"/>
                </a:rPr>
                <a:t>：</a:t>
              </a:r>
              <a:endParaRPr kumimoji="1" lang="en-US" altLang="zh-CN" sz="1800" dirty="0" smtClean="0">
                <a:solidFill>
                  <a:schemeClr val="tx1"/>
                </a:solidFill>
                <a:latin typeface="OPPOSans B" panose="00020600040101010101" pitchFamily="18" charset="-122"/>
                <a:ea typeface="OPPOSans B" panose="00020600040101010101" pitchFamily="18" charset="-122"/>
                <a:cs typeface="OPPOSans B" charset="-122"/>
              </a:endParaRPr>
            </a:p>
            <a:p>
              <a:r>
                <a:rPr kumimoji="1" lang="en-US" altLang="zh-CN" dirty="0" smtClean="0">
                  <a:latin typeface="OPPOSans B" panose="00020600040101010101" pitchFamily="18" charset="-122"/>
                  <a:ea typeface="OPPOSans B" panose="00020600040101010101" pitchFamily="18" charset="-122"/>
                  <a:cs typeface="OPPOSans B" charset="-122"/>
                </a:rPr>
                <a:t>From this 30 mins training course, you could learn:</a:t>
              </a:r>
              <a:endParaRPr kumimoji="1" lang="zh-CN" altLang="en-US" sz="1800" dirty="0">
                <a:solidFill>
                  <a:schemeClr val="tx1"/>
                </a:solidFill>
                <a:latin typeface="OPPOSans B" panose="00020600040101010101" pitchFamily="18" charset="-122"/>
                <a:ea typeface="OPPOSans B" panose="00020600040101010101" pitchFamily="18" charset="-122"/>
                <a:cs typeface="OPPOSans B" charset="-122"/>
              </a:endParaRPr>
            </a:p>
          </p:txBody>
        </p:sp>
        <p:sp>
          <p:nvSpPr>
            <p:cNvPr id="6" name="等腰三角形 5"/>
            <p:cNvSpPr/>
            <p:nvPr userDrawn="1"/>
          </p:nvSpPr>
          <p:spPr>
            <a:xfrm rot="8146147">
              <a:off x="689434" y="174719"/>
              <a:ext cx="394043" cy="425714"/>
            </a:xfrm>
            <a:prstGeom prst="triangle">
              <a:avLst/>
            </a:prstGeom>
            <a:solidFill>
              <a:srgbClr val="046A38"/>
            </a:solidFill>
            <a:ln>
              <a:solidFill>
                <a:srgbClr val="046A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400" dirty="0">
                <a:latin typeface="方正兰亭纤黑简体" panose="02000000000000000000" charset="-122"/>
                <a:ea typeface="方正兰亭纤黑简体" panose="02000000000000000000" charset="-122"/>
              </a:endParaRPr>
            </a:p>
          </p:txBody>
        </p:sp>
        <p:sp>
          <p:nvSpPr>
            <p:cNvPr id="7" name="等腰三角形 6"/>
            <p:cNvSpPr/>
            <p:nvPr userDrawn="1"/>
          </p:nvSpPr>
          <p:spPr>
            <a:xfrm rot="4194585">
              <a:off x="681486" y="492113"/>
              <a:ext cx="309816" cy="396909"/>
            </a:xfrm>
            <a:prstGeom prst="triangle">
              <a:avLst/>
            </a:prstGeom>
            <a:solidFill>
              <a:srgbClr val="CACAC8"/>
            </a:solidFill>
            <a:ln>
              <a:solidFill>
                <a:srgbClr val="CACA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400" dirty="0">
                <a:latin typeface="方正兰亭纤黑简体" panose="02000000000000000000" charset="-122"/>
                <a:ea typeface="方正兰亭纤黑简体" panose="02000000000000000000" charset="-122"/>
              </a:endParaRPr>
            </a:p>
          </p:txBody>
        </p:sp>
        <p:sp>
          <p:nvSpPr>
            <p:cNvPr id="8" name="矩形 7"/>
            <p:cNvSpPr/>
            <p:nvPr userDrawn="1"/>
          </p:nvSpPr>
          <p:spPr>
            <a:xfrm>
              <a:off x="195308" y="2320241"/>
              <a:ext cx="8058912" cy="1569660"/>
            </a:xfrm>
            <a:prstGeom prst="rect">
              <a:avLst/>
            </a:prstGeom>
          </p:spPr>
          <p:txBody>
            <a:bodyPr wrap="square">
              <a:spAutoFit/>
            </a:bodyPr>
            <a:lstStyle/>
            <a:p>
              <a:pPr>
                <a:lnSpc>
                  <a:spcPct val="200000"/>
                </a:lnSpc>
              </a:pPr>
              <a:r>
                <a:rPr kumimoji="1" lang="en-US" altLang="zh-CN" sz="1600" dirty="0">
                  <a:latin typeface="OPPOSans B" charset="-122"/>
                  <a:ea typeface="OPPOSans B" charset="-122"/>
                  <a:cs typeface="OPPOSans B" charset="-122"/>
                </a:rPr>
                <a:t>1</a:t>
              </a:r>
              <a:r>
                <a:rPr kumimoji="1" lang="en-US" altLang="zh-CN" sz="1600" dirty="0" smtClean="0">
                  <a:latin typeface="OPPOSans B" charset="-122"/>
                  <a:ea typeface="OPPOSans B" charset="-122"/>
                  <a:cs typeface="OPPOSans B" charset="-122"/>
                </a:rPr>
                <a:t>.</a:t>
              </a:r>
              <a:r>
                <a:rPr kumimoji="1" lang="zh-CN" altLang="en-US" sz="1600" dirty="0">
                  <a:latin typeface="OPPOSans B" charset="-122"/>
                  <a:ea typeface="OPPOSans B" charset="-122"/>
                  <a:cs typeface="OPPOSans B" charset="-122"/>
                </a:rPr>
                <a:t> 公</a:t>
              </a:r>
              <a:r>
                <a:rPr kumimoji="1" lang="zh-CN" altLang="en-US" sz="1600" dirty="0" smtClean="0">
                  <a:latin typeface="OPPOSans B" charset="-122"/>
                  <a:ea typeface="OPPOSans B" charset="-122"/>
                  <a:cs typeface="OPPOSans B" charset="-122"/>
                </a:rPr>
                <a:t>司万物互融战略 </a:t>
              </a:r>
              <a:r>
                <a:rPr kumimoji="1" lang="en-US" altLang="zh-CN" sz="1600" dirty="0">
                  <a:latin typeface="OPPOSans B" charset="-122"/>
                  <a:ea typeface="OPPOSans B" charset="-122"/>
                  <a:cs typeface="OPPOSans B" charset="-122"/>
                </a:rPr>
                <a:t>OPPO's IoT Strategy</a:t>
              </a:r>
              <a:endParaRPr kumimoji="1" lang="zh-CN" altLang="en-US" sz="1600" dirty="0">
                <a:latin typeface="OPPOSans B" charset="-122"/>
                <a:ea typeface="OPPOSans B" charset="-122"/>
                <a:cs typeface="OPPOSans B" charset="-122"/>
              </a:endParaRPr>
            </a:p>
            <a:p>
              <a:pPr>
                <a:lnSpc>
                  <a:spcPct val="200000"/>
                </a:lnSpc>
              </a:pPr>
              <a:r>
                <a:rPr kumimoji="1" lang="en-US" altLang="zh-CN" sz="1600" dirty="0">
                  <a:latin typeface="OPPOSans B" charset="-122"/>
                  <a:ea typeface="OPPOSans B" charset="-122"/>
                  <a:cs typeface="OPPOSans B" charset="-122"/>
                </a:rPr>
                <a:t>2. IoT</a:t>
              </a:r>
              <a:r>
                <a:rPr kumimoji="1" lang="zh-CN" altLang="en-US" sz="1600" dirty="0">
                  <a:latin typeface="OPPOSans B" charset="-122"/>
                  <a:ea typeface="OPPOSans B" charset="-122"/>
                  <a:cs typeface="OPPOSans B" charset="-122"/>
                </a:rPr>
                <a:t>产品及市场介</a:t>
              </a:r>
              <a:r>
                <a:rPr kumimoji="1" lang="zh-CN" altLang="en-US" sz="1600" dirty="0" smtClean="0">
                  <a:latin typeface="OPPOSans B" charset="-122"/>
                  <a:ea typeface="OPPOSans B" charset="-122"/>
                  <a:cs typeface="OPPOSans B" charset="-122"/>
                </a:rPr>
                <a:t>绍 </a:t>
              </a:r>
              <a:r>
                <a:rPr kumimoji="1" lang="en-US" altLang="zh-CN" sz="1600" dirty="0">
                  <a:latin typeface="OPPOSans B" charset="-122"/>
                  <a:ea typeface="OPPOSans B" charset="-122"/>
                  <a:cs typeface="OPPOSans B" charset="-122"/>
                </a:rPr>
                <a:t>Introduction of IoT Products and Market</a:t>
              </a:r>
              <a:endParaRPr kumimoji="1" lang="zh-CN" altLang="en-US" sz="1600" dirty="0">
                <a:latin typeface="OPPOSans B" charset="-122"/>
                <a:ea typeface="OPPOSans B" charset="-122"/>
                <a:cs typeface="OPPOSans B" charset="-122"/>
              </a:endParaRPr>
            </a:p>
            <a:p>
              <a:pPr>
                <a:lnSpc>
                  <a:spcPct val="200000"/>
                </a:lnSpc>
              </a:pPr>
              <a:r>
                <a:rPr kumimoji="1" lang="en-US" altLang="zh-CN" sz="1600" dirty="0">
                  <a:latin typeface="OPPOSans B" charset="-122"/>
                  <a:ea typeface="OPPOSans B" charset="-122"/>
                  <a:cs typeface="OPPOSans B" charset="-122"/>
                </a:rPr>
                <a:t>3. IoT</a:t>
              </a:r>
              <a:r>
                <a:rPr kumimoji="1" lang="zh-CN" altLang="en-US" sz="1600" dirty="0">
                  <a:latin typeface="OPPOSans B" charset="-122"/>
                  <a:ea typeface="OPPOSans B" charset="-122"/>
                  <a:cs typeface="OPPOSans B" charset="-122"/>
                </a:rPr>
                <a:t>与手机产品备件业务对</a:t>
              </a:r>
              <a:r>
                <a:rPr kumimoji="1" lang="zh-CN" altLang="en-US" sz="1600" dirty="0" smtClean="0">
                  <a:latin typeface="OPPOSans B" charset="-122"/>
                  <a:ea typeface="OPPOSans B" charset="-122"/>
                  <a:cs typeface="OPPOSans B" charset="-122"/>
                </a:rPr>
                <a:t>比 </a:t>
              </a:r>
              <a:r>
                <a:rPr kumimoji="1" lang="en-US" altLang="zh-CN" sz="1600" dirty="0" smtClean="0">
                  <a:latin typeface="OPPOSans B" charset="-122"/>
                  <a:ea typeface="OPPOSans B" charset="-122"/>
                  <a:cs typeface="OPPOSans B" charset="-122"/>
                </a:rPr>
                <a:t>Spare </a:t>
              </a:r>
              <a:r>
                <a:rPr kumimoji="1" lang="en-US" altLang="zh-CN" sz="1600" dirty="0">
                  <a:latin typeface="OPPOSans B" charset="-122"/>
                  <a:ea typeface="OPPOSans B" charset="-122"/>
                  <a:cs typeface="OPPOSans B" charset="-122"/>
                </a:rPr>
                <a:t>Parts: IoT Products vs. Smart </a:t>
              </a:r>
              <a:r>
                <a:rPr kumimoji="1" lang="en-US" altLang="zh-CN" sz="1600" dirty="0" smtClean="0">
                  <a:latin typeface="OPPOSans B" charset="-122"/>
                  <a:ea typeface="OPPOSans B" charset="-122"/>
                  <a:cs typeface="OPPOSans B" charset="-122"/>
                </a:rPr>
                <a:t>Phones</a:t>
              </a:r>
            </a:p>
          </p:txBody>
        </p:sp>
      </p:grpSp>
    </p:spTree>
    <p:extLst>
      <p:ext uri="{BB962C8B-B14F-4D97-AF65-F5344CB8AC3E}">
        <p14:creationId xmlns:p14="http://schemas.microsoft.com/office/powerpoint/2010/main" val="30358812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95308" y="97624"/>
            <a:ext cx="11932523" cy="6618579"/>
            <a:chOff x="195308" y="97624"/>
            <a:chExt cx="11932523" cy="6618579"/>
          </a:xfrm>
        </p:grpSpPr>
        <p:grpSp>
          <p:nvGrpSpPr>
            <p:cNvPr id="3" name="组合 2"/>
            <p:cNvGrpSpPr/>
            <p:nvPr userDrawn="1"/>
          </p:nvGrpSpPr>
          <p:grpSpPr>
            <a:xfrm>
              <a:off x="8862723" y="97624"/>
              <a:ext cx="3265108" cy="6618579"/>
              <a:chOff x="17608447" y="578"/>
              <a:chExt cx="6775554" cy="13734474"/>
            </a:xfrm>
          </p:grpSpPr>
          <p:sp>
            <p:nvSpPr>
              <p:cNvPr id="10" name="ïşľïḑê">
                <a:extLst>
                  <a:ext uri="{FF2B5EF4-FFF2-40B4-BE49-F238E27FC236}">
                    <a16:creationId xmlns="" xmlns:a16="http://schemas.microsoft.com/office/drawing/2014/main" id="{129C10FF-87BD-4C66-9BB9-3C8E69526F03}"/>
                  </a:ext>
                </a:extLst>
              </p:cNvPr>
              <p:cNvSpPr/>
              <p:nvPr/>
            </p:nvSpPr>
            <p:spPr>
              <a:xfrm>
                <a:off x="17608447" y="578"/>
                <a:ext cx="6775554" cy="1803400"/>
              </a:xfrm>
              <a:prstGeom prst="rect">
                <a:avLst/>
              </a:prstGeom>
              <a:solidFill>
                <a:srgbClr val="046A3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82880" tIns="91440" rIns="182880" bIns="91440" rtlCol="0" anchor="ctr">
                <a:normAutofit fontScale="92500" lnSpcReduction="20000"/>
              </a:bodyPr>
              <a:lstStyle/>
              <a:p>
                <a:pPr algn="ctr"/>
                <a:endParaRPr lang="en-US" sz="6000">
                  <a:latin typeface="OPPOSans R" panose="00020600040101010101" pitchFamily="18" charset="-122"/>
                  <a:ea typeface="OPPOSans R" panose="00020600040101010101" pitchFamily="18" charset="-122"/>
                </a:endParaRPr>
              </a:p>
            </p:txBody>
          </p:sp>
          <p:sp>
            <p:nvSpPr>
              <p:cNvPr id="11" name="iṥḷiḋê">
                <a:extLst>
                  <a:ext uri="{FF2B5EF4-FFF2-40B4-BE49-F238E27FC236}">
                    <a16:creationId xmlns="" xmlns:a16="http://schemas.microsoft.com/office/drawing/2014/main" id="{A3D0F2AB-516E-40BB-9C06-818911FDD068}"/>
                  </a:ext>
                </a:extLst>
              </p:cNvPr>
              <p:cNvSpPr/>
              <p:nvPr/>
            </p:nvSpPr>
            <p:spPr>
              <a:xfrm>
                <a:off x="17608447" y="2076450"/>
                <a:ext cx="6775554" cy="3886200"/>
              </a:xfrm>
              <a:prstGeom prst="rect">
                <a:avLst/>
              </a:prstGeom>
              <a:blipFill>
                <a:blip r:embed="rId2"/>
                <a:stretch>
                  <a:fillRect l="-988" r="-979"/>
                </a:stretch>
              </a:blip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82880" tIns="91440" rIns="182880" bIns="91440" numCol="1" spcCol="0" rtlCol="0" fromWordArt="0" anchor="ctr" anchorCtr="0" forceAA="0" compatLnSpc="1">
                <a:prstTxWarp prst="textNoShape">
                  <a:avLst/>
                </a:prstTxWarp>
                <a:normAutofit/>
              </a:bodyPr>
              <a:lstStyle/>
              <a:p>
                <a:pPr algn="ctr"/>
                <a:endParaRPr lang="en-US" sz="6000">
                  <a:latin typeface="OPPOSans R" panose="00020600040101010101" pitchFamily="18" charset="-122"/>
                  <a:ea typeface="OPPOSans R" panose="00020600040101010101" pitchFamily="18" charset="-122"/>
                </a:endParaRPr>
              </a:p>
            </p:txBody>
          </p:sp>
          <p:sp>
            <p:nvSpPr>
              <p:cNvPr id="12" name="îşļîḓè">
                <a:extLst>
                  <a:ext uri="{FF2B5EF4-FFF2-40B4-BE49-F238E27FC236}">
                    <a16:creationId xmlns="" xmlns:a16="http://schemas.microsoft.com/office/drawing/2014/main" id="{7A7F11FC-F93D-4735-8D98-3BAC587CAA88}"/>
                  </a:ext>
                </a:extLst>
              </p:cNvPr>
              <p:cNvSpPr/>
              <p:nvPr/>
            </p:nvSpPr>
            <p:spPr>
              <a:xfrm>
                <a:off x="17608447" y="12560296"/>
                <a:ext cx="6775554" cy="1174756"/>
              </a:xfrm>
              <a:prstGeom prst="rect">
                <a:avLst/>
              </a:prstGeom>
              <a:solidFill>
                <a:schemeClr val="bg1">
                  <a:lumMod val="85000"/>
                </a:schemeClr>
              </a:solid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82880" tIns="91440" rIns="182880" bIns="91440" numCol="1" spcCol="0" rtlCol="0" fromWordArt="0" anchor="ctr" anchorCtr="0" forceAA="0" compatLnSpc="1">
                <a:prstTxWarp prst="textNoShape">
                  <a:avLst/>
                </a:prstTxWarp>
                <a:normAutofit fontScale="47500" lnSpcReduction="20000"/>
              </a:bodyPr>
              <a:lstStyle/>
              <a:p>
                <a:pPr algn="ctr"/>
                <a:endParaRPr lang="en-US" sz="6000">
                  <a:latin typeface="OPPOSans R" panose="00020600040101010101" pitchFamily="18" charset="-122"/>
                  <a:ea typeface="OPPOSans R" panose="00020600040101010101" pitchFamily="18" charset="-122"/>
                </a:endParaRPr>
              </a:p>
            </p:txBody>
          </p:sp>
          <p:sp>
            <p:nvSpPr>
              <p:cNvPr id="13" name="í$ļiḑê">
                <a:extLst>
                  <a:ext uri="{FF2B5EF4-FFF2-40B4-BE49-F238E27FC236}">
                    <a16:creationId xmlns="" xmlns:a16="http://schemas.microsoft.com/office/drawing/2014/main" id="{89189642-C10D-45F4-AE4F-47DAD5218505}"/>
                  </a:ext>
                </a:extLst>
              </p:cNvPr>
              <p:cNvSpPr/>
              <p:nvPr/>
            </p:nvSpPr>
            <p:spPr>
              <a:xfrm>
                <a:off x="17608447" y="6216649"/>
                <a:ext cx="6775554" cy="2878894"/>
              </a:xfrm>
              <a:prstGeom prst="rect">
                <a:avLst/>
              </a:prstGeom>
              <a:blipFill>
                <a:blip r:embed="rId3"/>
                <a:stretch>
                  <a:fillRect t="-38595" b="-37921"/>
                </a:stretch>
              </a:blip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82880" tIns="91440" rIns="182880" bIns="91440" numCol="1" spcCol="0" rtlCol="0" fromWordArt="0" anchor="ctr" anchorCtr="0" forceAA="0" compatLnSpc="1">
                <a:prstTxWarp prst="textNoShape">
                  <a:avLst/>
                </a:prstTxWarp>
                <a:normAutofit/>
              </a:bodyPr>
              <a:lstStyle/>
              <a:p>
                <a:pPr algn="ctr"/>
                <a:endParaRPr lang="en-US" sz="6000">
                  <a:latin typeface="OPPOSans R" panose="00020600040101010101" pitchFamily="18" charset="-122"/>
                  <a:ea typeface="OPPOSans R" panose="00020600040101010101" pitchFamily="18" charset="-122"/>
                </a:endParaRPr>
              </a:p>
            </p:txBody>
          </p:sp>
          <p:sp>
            <p:nvSpPr>
              <p:cNvPr id="14" name="ï$1íḍè">
                <a:extLst>
                  <a:ext uri="{FF2B5EF4-FFF2-40B4-BE49-F238E27FC236}">
                    <a16:creationId xmlns="" xmlns:a16="http://schemas.microsoft.com/office/drawing/2014/main" id="{0302D5DE-352B-4338-AC54-45739BF329FF}"/>
                  </a:ext>
                </a:extLst>
              </p:cNvPr>
              <p:cNvSpPr/>
              <p:nvPr/>
            </p:nvSpPr>
            <p:spPr>
              <a:xfrm>
                <a:off x="17608447" y="9427405"/>
                <a:ext cx="6775554" cy="2878894"/>
              </a:xfrm>
              <a:prstGeom prst="rect">
                <a:avLst/>
              </a:prstGeom>
              <a:blipFill>
                <a:blip r:embed="rId4"/>
                <a:stretch>
                  <a:fillRect t="-28702" b="-28200"/>
                </a:stretch>
              </a:blip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82880" tIns="91440" rIns="182880" bIns="91440" numCol="1" spcCol="0" rtlCol="0" fromWordArt="0" anchor="ctr" anchorCtr="0" forceAA="0" compatLnSpc="1">
                <a:prstTxWarp prst="textNoShape">
                  <a:avLst/>
                </a:prstTxWarp>
                <a:normAutofit/>
              </a:bodyPr>
              <a:lstStyle/>
              <a:p>
                <a:pPr algn="ctr"/>
                <a:endParaRPr lang="en-US" sz="6000">
                  <a:latin typeface="OPPOSans R" panose="00020600040101010101" pitchFamily="18" charset="-122"/>
                  <a:ea typeface="OPPOSans R" panose="00020600040101010101" pitchFamily="18" charset="-122"/>
                </a:endParaRPr>
              </a:p>
            </p:txBody>
          </p:sp>
        </p:grpSp>
        <p:sp>
          <p:nvSpPr>
            <p:cNvPr id="4" name="文本框 3"/>
            <p:cNvSpPr txBox="1"/>
            <p:nvPr userDrawn="1"/>
          </p:nvSpPr>
          <p:spPr>
            <a:xfrm>
              <a:off x="1176107" y="263270"/>
              <a:ext cx="7586493" cy="584775"/>
            </a:xfrm>
            <a:prstGeom prst="rect">
              <a:avLst/>
            </a:prstGeom>
            <a:noFill/>
          </p:spPr>
          <p:txBody>
            <a:bodyPr wrap="square" rtlCol="0">
              <a:spAutoFit/>
            </a:bodyPr>
            <a:lstStyle/>
            <a:p>
              <a:pPr algn="l"/>
              <a:r>
                <a:rPr kumimoji="1" lang="zh-CN" altLang="en-US" sz="3200" dirty="0">
                  <a:latin typeface="OPPOSans B" panose="00020600040101010101" pitchFamily="18" charset="-122"/>
                  <a:ea typeface="OPPOSans B" panose="00020600040101010101" pitchFamily="18" charset="-122"/>
                  <a:cs typeface="OPPOSans B" charset="-122"/>
                  <a:sym typeface="OPPOSans M"/>
                </a:rPr>
                <a:t>重点</a:t>
              </a:r>
              <a:r>
                <a:rPr kumimoji="1" lang="zh-CN" altLang="en-US" sz="3200" dirty="0" smtClean="0">
                  <a:latin typeface="OPPOSans B" panose="00020600040101010101" pitchFamily="18" charset="-122"/>
                  <a:ea typeface="OPPOSans B" panose="00020600040101010101" pitchFamily="18" charset="-122"/>
                  <a:cs typeface="OPPOSans B" charset="-122"/>
                  <a:sym typeface="OPPOSans M"/>
                </a:rPr>
                <a:t>内容 </a:t>
              </a:r>
              <a:r>
                <a:rPr kumimoji="1" lang="en-US" altLang="zh-CN" sz="3200" dirty="0" smtClean="0">
                  <a:latin typeface="OPPOSans B" panose="00020600040101010101" pitchFamily="18" charset="-122"/>
                  <a:ea typeface="OPPOSans B" panose="00020600040101010101" pitchFamily="18" charset="-122"/>
                  <a:cs typeface="OPPOSans B" charset="-122"/>
                  <a:sym typeface="OPPOSans M"/>
                </a:rPr>
                <a:t>Key Contents</a:t>
              </a:r>
              <a:endParaRPr kumimoji="1" lang="en-US" altLang="zh-CN" sz="3200" dirty="0" smtClean="0">
                <a:solidFill>
                  <a:schemeClr val="tx1"/>
                </a:solidFill>
                <a:latin typeface="OPPOSans B" panose="00020600040101010101" pitchFamily="18" charset="-122"/>
                <a:ea typeface="OPPOSans B" panose="00020600040101010101" pitchFamily="18" charset="-122"/>
                <a:cs typeface="OPPOSans B" charset="-122"/>
                <a:sym typeface="OPPOSans M"/>
              </a:endParaRPr>
            </a:p>
          </p:txBody>
        </p:sp>
        <p:sp>
          <p:nvSpPr>
            <p:cNvPr id="5" name="矩形 4"/>
            <p:cNvSpPr/>
            <p:nvPr userDrawn="1"/>
          </p:nvSpPr>
          <p:spPr>
            <a:xfrm>
              <a:off x="247511" y="1339777"/>
              <a:ext cx="9190336" cy="646331"/>
            </a:xfrm>
            <a:prstGeom prst="rect">
              <a:avLst/>
            </a:prstGeom>
          </p:spPr>
          <p:txBody>
            <a:bodyPr wrap="square">
              <a:spAutoFit/>
            </a:bodyPr>
            <a:lstStyle/>
            <a:p>
              <a:r>
                <a:rPr kumimoji="1" lang="zh-CN" altLang="en-US" sz="1800" dirty="0" smtClean="0">
                  <a:solidFill>
                    <a:schemeClr val="tx1"/>
                  </a:solidFill>
                  <a:latin typeface="+mn-lt"/>
                  <a:ea typeface="OPPOSans B" charset="-122"/>
                  <a:cs typeface="OPPOSans B" charset="-122"/>
                </a:rPr>
                <a:t>本课程重点学习内容及考核内容为</a:t>
              </a:r>
              <a:r>
                <a:rPr kumimoji="1" lang="zh-CN" altLang="en-US" dirty="0" smtClean="0">
                  <a:ea typeface="OPPOSans B" charset="-122"/>
                  <a:cs typeface="OPPOSans B" charset="-122"/>
                </a:rPr>
                <a:t>：</a:t>
              </a:r>
              <a:endParaRPr kumimoji="1" lang="en-US" altLang="zh-CN" dirty="0" smtClean="0">
                <a:ea typeface="OPPOSans B" charset="-122"/>
                <a:cs typeface="OPPOSans B" charset="-122"/>
              </a:endParaRPr>
            </a:p>
            <a:p>
              <a:r>
                <a:rPr kumimoji="1" lang="en-US" altLang="zh-CN" dirty="0" smtClean="0">
                  <a:latin typeface="+mj-lt"/>
                  <a:ea typeface="OPPOSans B" charset="-122"/>
                  <a:cs typeface="OPPOSans B" charset="-122"/>
                </a:rPr>
                <a:t>The key contents of this training course are:</a:t>
              </a:r>
              <a:endParaRPr kumimoji="1" lang="en-US" altLang="zh-CN" dirty="0">
                <a:latin typeface="+mj-lt"/>
                <a:ea typeface="OPPOSans B" charset="-122"/>
                <a:cs typeface="OPPOSans B" charset="-122"/>
              </a:endParaRPr>
            </a:p>
          </p:txBody>
        </p:sp>
        <p:sp>
          <p:nvSpPr>
            <p:cNvPr id="6" name="等腰三角形 5"/>
            <p:cNvSpPr/>
            <p:nvPr userDrawn="1"/>
          </p:nvSpPr>
          <p:spPr>
            <a:xfrm rot="8146147">
              <a:off x="689434" y="174719"/>
              <a:ext cx="394043" cy="425714"/>
            </a:xfrm>
            <a:prstGeom prst="triangle">
              <a:avLst/>
            </a:prstGeom>
            <a:solidFill>
              <a:srgbClr val="046A38"/>
            </a:solidFill>
            <a:ln>
              <a:solidFill>
                <a:srgbClr val="046A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400" dirty="0">
                <a:latin typeface="方正兰亭纤黑简体" panose="02000000000000000000" charset="-122"/>
                <a:ea typeface="方正兰亭纤黑简体" panose="02000000000000000000" charset="-122"/>
              </a:endParaRPr>
            </a:p>
          </p:txBody>
        </p:sp>
        <p:sp>
          <p:nvSpPr>
            <p:cNvPr id="7" name="等腰三角形 6"/>
            <p:cNvSpPr/>
            <p:nvPr userDrawn="1"/>
          </p:nvSpPr>
          <p:spPr>
            <a:xfrm rot="4194585">
              <a:off x="681486" y="492113"/>
              <a:ext cx="309816" cy="396909"/>
            </a:xfrm>
            <a:prstGeom prst="triangle">
              <a:avLst/>
            </a:prstGeom>
            <a:solidFill>
              <a:srgbClr val="CACAC8"/>
            </a:solidFill>
            <a:ln>
              <a:solidFill>
                <a:srgbClr val="CACA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400" dirty="0">
                <a:latin typeface="方正兰亭纤黑简体" panose="02000000000000000000" charset="-122"/>
                <a:ea typeface="方正兰亭纤黑简体" panose="02000000000000000000" charset="-122"/>
              </a:endParaRPr>
            </a:p>
          </p:txBody>
        </p:sp>
        <p:sp>
          <p:nvSpPr>
            <p:cNvPr id="8" name="矩形 7"/>
            <p:cNvSpPr/>
            <p:nvPr userDrawn="1"/>
          </p:nvSpPr>
          <p:spPr>
            <a:xfrm>
              <a:off x="195308" y="2320241"/>
              <a:ext cx="8058912" cy="2554545"/>
            </a:xfrm>
            <a:prstGeom prst="rect">
              <a:avLst/>
            </a:prstGeom>
          </p:spPr>
          <p:txBody>
            <a:bodyPr wrap="square">
              <a:spAutoFit/>
            </a:bodyPr>
            <a:lstStyle/>
            <a:p>
              <a:pPr>
                <a:lnSpc>
                  <a:spcPct val="200000"/>
                </a:lnSpc>
              </a:pPr>
              <a:r>
                <a:rPr kumimoji="1" lang="en-US" altLang="zh-CN" sz="1600" dirty="0" smtClean="0">
                  <a:latin typeface="OPPOSans B" charset="-122"/>
                  <a:ea typeface="OPPOSans B" charset="-122"/>
                  <a:cs typeface="OPPOSans B" charset="-122"/>
                </a:rPr>
                <a:t>1. </a:t>
              </a:r>
              <a:r>
                <a:rPr kumimoji="1" lang="zh-CN" altLang="en-US" sz="1600" dirty="0">
                  <a:latin typeface="OPPOSans B" charset="-122"/>
                  <a:ea typeface="OPPOSans B" charset="-122"/>
                  <a:cs typeface="OPPOSans B" charset="-122"/>
                </a:rPr>
                <a:t>认</a:t>
              </a:r>
              <a:r>
                <a:rPr kumimoji="1" lang="zh-CN" altLang="en-US" sz="1600" dirty="0" smtClean="0">
                  <a:latin typeface="OPPOSans B" charset="-122"/>
                  <a:ea typeface="OPPOSans B" charset="-122"/>
                  <a:cs typeface="OPPOSans B" charset="-122"/>
                </a:rPr>
                <a:t>识</a:t>
              </a:r>
              <a:r>
                <a:rPr kumimoji="1" lang="en-US" altLang="zh-CN" sz="1600" dirty="0" smtClean="0">
                  <a:latin typeface="OPPOSans B" charset="-122"/>
                  <a:ea typeface="OPPOSans B" charset="-122"/>
                  <a:cs typeface="OPPOSans B" charset="-122"/>
                </a:rPr>
                <a:t>IoT What is IoT</a:t>
              </a:r>
              <a:r>
                <a:rPr kumimoji="1" lang="en-US" altLang="zh-CN" sz="1600" dirty="0">
                  <a:latin typeface="OPPOSans B" charset="-122"/>
                  <a:ea typeface="OPPOSans B" charset="-122"/>
                  <a:cs typeface="OPPOSans B" charset="-122"/>
                </a:rPr>
                <a:t>?</a:t>
              </a:r>
              <a:endParaRPr kumimoji="1" lang="zh-CN" altLang="en-US" sz="1600" dirty="0" smtClean="0">
                <a:latin typeface="OPPOSans B" charset="-122"/>
                <a:ea typeface="OPPOSans B" charset="-122"/>
                <a:cs typeface="OPPOSans B" charset="-122"/>
              </a:endParaRPr>
            </a:p>
            <a:p>
              <a:pPr>
                <a:lnSpc>
                  <a:spcPct val="200000"/>
                </a:lnSpc>
              </a:pPr>
              <a:r>
                <a:rPr kumimoji="1" lang="en-US" altLang="zh-CN" sz="1600" dirty="0" smtClean="0">
                  <a:latin typeface="OPPOSans B" charset="-122"/>
                  <a:ea typeface="OPPOSans B" charset="-122"/>
                  <a:cs typeface="OPPOSans B" charset="-122"/>
                </a:rPr>
                <a:t>2. IoT</a:t>
              </a:r>
              <a:r>
                <a:rPr kumimoji="1" lang="zh-CN" altLang="en-US" sz="1600" dirty="0" smtClean="0">
                  <a:latin typeface="OPPOSans B" charset="-122"/>
                  <a:ea typeface="OPPOSans B" charset="-122"/>
                  <a:cs typeface="OPPOSans B" charset="-122"/>
                </a:rPr>
                <a:t>的重要性 </a:t>
              </a:r>
              <a:r>
                <a:rPr kumimoji="1" lang="en-US" altLang="zh-CN" sz="1600" dirty="0" smtClean="0">
                  <a:latin typeface="OPPOSans B" charset="-122"/>
                  <a:ea typeface="OPPOSans B" charset="-122"/>
                  <a:cs typeface="OPPOSans B" charset="-122"/>
                </a:rPr>
                <a:t>Why is IoT so important?</a:t>
              </a:r>
              <a:endParaRPr kumimoji="1" lang="zh-CN" altLang="en-US" sz="1600" dirty="0" smtClean="0">
                <a:latin typeface="OPPOSans B" charset="-122"/>
                <a:ea typeface="OPPOSans B" charset="-122"/>
                <a:cs typeface="OPPOSans B" charset="-122"/>
              </a:endParaRPr>
            </a:p>
            <a:p>
              <a:pPr>
                <a:lnSpc>
                  <a:spcPct val="200000"/>
                </a:lnSpc>
              </a:pPr>
              <a:r>
                <a:rPr kumimoji="1" lang="en-US" altLang="zh-CN" sz="1600" dirty="0" smtClean="0">
                  <a:latin typeface="OPPOSans B" charset="-122"/>
                  <a:ea typeface="OPPOSans B" charset="-122"/>
                  <a:cs typeface="OPPOSans B" charset="-122"/>
                </a:rPr>
                <a:t>3.</a:t>
              </a:r>
              <a:r>
                <a:rPr kumimoji="1" lang="zh-CN" altLang="en-US" sz="1600" dirty="0" smtClean="0">
                  <a:latin typeface="OPPOSans B" charset="-122"/>
                  <a:ea typeface="OPPOSans B" charset="-122"/>
                  <a:cs typeface="OPPOSans B" charset="-122"/>
                </a:rPr>
                <a:t> 主流</a:t>
              </a:r>
              <a:r>
                <a:rPr kumimoji="1" lang="en-US" altLang="zh-CN" sz="1600" dirty="0" smtClean="0">
                  <a:latin typeface="OPPOSans B" charset="-122"/>
                  <a:ea typeface="OPPOSans B" charset="-122"/>
                  <a:cs typeface="OPPOSans B" charset="-122"/>
                </a:rPr>
                <a:t>IoT</a:t>
              </a:r>
              <a:r>
                <a:rPr kumimoji="1" lang="zh-CN" altLang="en-US" sz="1600" dirty="0" smtClean="0">
                  <a:latin typeface="OPPOSans B" charset="-122"/>
                  <a:ea typeface="OPPOSans B" charset="-122"/>
                  <a:cs typeface="OPPOSans B" charset="-122"/>
                </a:rPr>
                <a:t>产品 </a:t>
              </a:r>
              <a:r>
                <a:rPr kumimoji="1" lang="en-US" altLang="zh-CN" sz="1600" dirty="0" smtClean="0">
                  <a:latin typeface="OPPOSans B" charset="-122"/>
                  <a:ea typeface="OPPOSans B" charset="-122"/>
                  <a:cs typeface="OPPOSans B" charset="-122"/>
                </a:rPr>
                <a:t>Mainstream IoT Products</a:t>
              </a:r>
              <a:endParaRPr kumimoji="1" lang="zh-CN" altLang="en-US" sz="1600" dirty="0" smtClean="0">
                <a:latin typeface="OPPOSans B" charset="-122"/>
                <a:ea typeface="OPPOSans B" charset="-122"/>
                <a:cs typeface="OPPOSans B" charset="-122"/>
              </a:endParaRPr>
            </a:p>
            <a:p>
              <a:pPr>
                <a:lnSpc>
                  <a:spcPct val="200000"/>
                </a:lnSpc>
              </a:pPr>
              <a:r>
                <a:rPr kumimoji="1" lang="en-US" altLang="zh-CN" sz="1600" dirty="0" smtClean="0">
                  <a:latin typeface="OPPOSans B" charset="-122"/>
                  <a:ea typeface="OPPOSans B" charset="-122"/>
                  <a:cs typeface="OPPOSans B" charset="-122"/>
                </a:rPr>
                <a:t>4.</a:t>
              </a:r>
              <a:r>
                <a:rPr kumimoji="1" lang="zh-CN" altLang="en-US" sz="1600" dirty="0" smtClean="0">
                  <a:latin typeface="OPPOSans B" charset="-122"/>
                  <a:ea typeface="OPPOSans B" charset="-122"/>
                  <a:cs typeface="OPPOSans B" charset="-122"/>
                </a:rPr>
                <a:t> </a:t>
              </a:r>
              <a:r>
                <a:rPr kumimoji="1" lang="en-US" altLang="zh-CN" sz="1600" dirty="0" smtClean="0">
                  <a:latin typeface="OPPOSans B" charset="-122"/>
                  <a:ea typeface="OPPOSans B" charset="-122"/>
                  <a:cs typeface="OPPOSans B" charset="-122"/>
                </a:rPr>
                <a:t>IoT</a:t>
              </a:r>
              <a:r>
                <a:rPr kumimoji="1" lang="zh-CN" altLang="en-US" sz="1600" dirty="0" smtClean="0">
                  <a:latin typeface="OPPOSans B" charset="-122"/>
                  <a:ea typeface="OPPOSans B" charset="-122"/>
                  <a:cs typeface="OPPOSans B" charset="-122"/>
                </a:rPr>
                <a:t>产品的特性 </a:t>
              </a:r>
              <a:r>
                <a:rPr kumimoji="1" lang="en-US" altLang="zh-CN" sz="1600" dirty="0" smtClean="0">
                  <a:latin typeface="OPPOSans B" charset="-122"/>
                  <a:ea typeface="OPPOSans B" charset="-122"/>
                  <a:cs typeface="OPPOSans B" charset="-122"/>
                </a:rPr>
                <a:t>Main characteristics of IoT products</a:t>
              </a:r>
              <a:endParaRPr kumimoji="1" lang="zh-CN" altLang="en-US" sz="1600" dirty="0" smtClean="0">
                <a:latin typeface="OPPOSans B" charset="-122"/>
                <a:ea typeface="OPPOSans B" charset="-122"/>
                <a:cs typeface="OPPOSans B" charset="-122"/>
              </a:endParaRPr>
            </a:p>
            <a:p>
              <a:pPr>
                <a:lnSpc>
                  <a:spcPct val="200000"/>
                </a:lnSpc>
              </a:pPr>
              <a:r>
                <a:rPr kumimoji="1" lang="en-US" altLang="zh-CN" sz="1600" dirty="0" smtClean="0">
                  <a:latin typeface="OPPOSans B" charset="-122"/>
                  <a:ea typeface="OPPOSans B" charset="-122"/>
                  <a:cs typeface="OPPOSans B" charset="-122"/>
                </a:rPr>
                <a:t>5. IoT</a:t>
              </a:r>
              <a:r>
                <a:rPr kumimoji="1" lang="zh-CN" altLang="en-US" sz="1600" dirty="0" smtClean="0">
                  <a:latin typeface="OPPOSans B" charset="-122"/>
                  <a:ea typeface="OPPOSans B" charset="-122"/>
                  <a:cs typeface="OPPOSans B" charset="-122"/>
                </a:rPr>
                <a:t>与手机产品备件业务对比 </a:t>
              </a:r>
              <a:r>
                <a:rPr kumimoji="1" lang="en-US" altLang="zh-CN" sz="1600" dirty="0">
                  <a:latin typeface="OPPOSans B" charset="-122"/>
                  <a:ea typeface="OPPOSans B" charset="-122"/>
                  <a:cs typeface="OPPOSans B" charset="-122"/>
                </a:rPr>
                <a:t>Spare Parts: IoT Products vs. Smart Phones</a:t>
              </a:r>
              <a:endParaRPr kumimoji="1" lang="zh-CN" altLang="en-US" sz="1600" dirty="0">
                <a:latin typeface="OPPOSans B" charset="-122"/>
                <a:ea typeface="OPPOSans B" charset="-122"/>
                <a:cs typeface="OPPOSans B" charset="-122"/>
              </a:endParaRPr>
            </a:p>
          </p:txBody>
        </p:sp>
      </p:grpSp>
    </p:spTree>
    <p:extLst>
      <p:ext uri="{BB962C8B-B14F-4D97-AF65-F5344CB8AC3E}">
        <p14:creationId xmlns:p14="http://schemas.microsoft.com/office/powerpoint/2010/main" val="8687428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9EDD400-E896-4847-BB00-86BF75817042}"/>
              </a:ext>
            </a:extLst>
          </p:cNvPr>
          <p:cNvSpPr>
            <a:spLocks noGrp="1"/>
          </p:cNvSpPr>
          <p:nvPr>
            <p:ph type="title"/>
          </p:nvPr>
        </p:nvSpPr>
        <p:spPr/>
        <p:txBody>
          <a:bodyPr/>
          <a:lstStyle/>
          <a:p>
            <a:r>
              <a:rPr lang="zh-CN" altLang="en-US" dirty="0"/>
              <a:t>认识</a:t>
            </a:r>
            <a:r>
              <a:rPr lang="en-US" altLang="zh-CN" dirty="0" smtClean="0"/>
              <a:t>IoT What is IoT?</a:t>
            </a:r>
            <a:endParaRPr lang="zh-CN" altLang="en-US" dirty="0"/>
          </a:p>
        </p:txBody>
      </p:sp>
      <p:sp>
        <p:nvSpPr>
          <p:cNvPr id="3" name="文本框 2"/>
          <p:cNvSpPr txBox="1"/>
          <p:nvPr/>
        </p:nvSpPr>
        <p:spPr>
          <a:xfrm>
            <a:off x="281085" y="1078272"/>
            <a:ext cx="6902646" cy="4247317"/>
          </a:xfrm>
          <a:prstGeom prst="rect">
            <a:avLst/>
          </a:prstGeom>
          <a:noFill/>
        </p:spPr>
        <p:txBody>
          <a:bodyPr wrap="square" rtlCol="0">
            <a:spAutoFit/>
          </a:bodyPr>
          <a:lstStyle/>
          <a:p>
            <a:r>
              <a:rPr lang="en-US" altLang="zh-CN" dirty="0" smtClean="0"/>
              <a:t>IoT</a:t>
            </a:r>
            <a:r>
              <a:rPr lang="zh-CN" altLang="en-US" dirty="0" smtClean="0"/>
              <a:t>的定义：</a:t>
            </a:r>
            <a:endParaRPr lang="en-US" altLang="zh-CN" dirty="0" smtClean="0"/>
          </a:p>
          <a:p>
            <a:endParaRPr lang="en-US" altLang="zh-CN" dirty="0" smtClean="0"/>
          </a:p>
          <a:p>
            <a:r>
              <a:rPr lang="zh-CN" altLang="en-US" dirty="0"/>
              <a:t>物联</a:t>
            </a:r>
            <a:r>
              <a:rPr lang="zh-CN" altLang="en-US" dirty="0" smtClean="0"/>
              <a:t>网（</a:t>
            </a:r>
            <a:r>
              <a:rPr lang="en-US" altLang="zh-CN" dirty="0" smtClean="0"/>
              <a:t>Internet of Things</a:t>
            </a:r>
            <a:r>
              <a:rPr lang="zh-CN" altLang="en-US" dirty="0" smtClean="0"/>
              <a:t>）</a:t>
            </a:r>
            <a:r>
              <a:rPr lang="en-US" altLang="zh-CN" dirty="0" smtClean="0"/>
              <a:t>,</a:t>
            </a:r>
            <a:r>
              <a:rPr lang="zh-CN" altLang="en-US" dirty="0" smtClean="0"/>
              <a:t>即</a:t>
            </a:r>
            <a:r>
              <a:rPr lang="zh-CN" altLang="en-US" dirty="0"/>
              <a:t>“万物相连的互联网</a:t>
            </a:r>
            <a:r>
              <a:rPr lang="zh-CN" altLang="en-US" dirty="0" smtClean="0"/>
              <a:t>”，将</a:t>
            </a:r>
            <a:r>
              <a:rPr lang="zh-CN" altLang="en-US" dirty="0"/>
              <a:t>各</a:t>
            </a:r>
            <a:r>
              <a:rPr lang="zh-CN" altLang="en-US" dirty="0" smtClean="0"/>
              <a:t>种传感设备、控制设</a:t>
            </a:r>
            <a:r>
              <a:rPr lang="zh-CN" altLang="en-US" dirty="0"/>
              <a:t>备与互联网结合起来而形成的一个巨大网络，实现在任何时间、任何地点，人</a:t>
            </a:r>
            <a:r>
              <a:rPr lang="zh-CN" altLang="en-US" dirty="0" smtClean="0"/>
              <a:t>、</a:t>
            </a:r>
            <a:r>
              <a:rPr lang="zh-CN" altLang="en-US" dirty="0"/>
              <a:t>机器</a:t>
            </a:r>
            <a:r>
              <a:rPr lang="zh-CN" altLang="en-US" dirty="0" smtClean="0"/>
              <a:t>、物体的</a:t>
            </a:r>
            <a:r>
              <a:rPr lang="zh-CN" altLang="en-US" dirty="0"/>
              <a:t>互联互</a:t>
            </a:r>
            <a:r>
              <a:rPr lang="zh-CN" altLang="en-US" dirty="0" smtClean="0"/>
              <a:t>通。</a:t>
            </a:r>
            <a:endParaRPr lang="en-US" altLang="zh-CN" dirty="0" smtClean="0"/>
          </a:p>
          <a:p>
            <a:r>
              <a:rPr lang="zh-CN" altLang="en-US" dirty="0" smtClean="0"/>
              <a:t>随着</a:t>
            </a:r>
            <a:r>
              <a:rPr lang="en-US" altLang="zh-CN" dirty="0" smtClean="0"/>
              <a:t>5G</a:t>
            </a:r>
            <a:r>
              <a:rPr lang="zh-CN" altLang="en-US" dirty="0" smtClean="0"/>
              <a:t>技术的兴起，</a:t>
            </a:r>
            <a:r>
              <a:rPr lang="en-US" altLang="zh-CN" dirty="0" smtClean="0"/>
              <a:t>IoT</a:t>
            </a:r>
            <a:r>
              <a:rPr lang="zh-CN" altLang="en-US" dirty="0" smtClean="0"/>
              <a:t>的发展显得更为重要</a:t>
            </a:r>
            <a:r>
              <a:rPr lang="zh-CN" altLang="en-US" dirty="0"/>
              <a:t>。</a:t>
            </a:r>
            <a:endParaRPr lang="en-US" altLang="zh-CN" dirty="0" smtClean="0"/>
          </a:p>
          <a:p>
            <a:endParaRPr lang="en-US" altLang="zh-CN" dirty="0" smtClean="0"/>
          </a:p>
          <a:p>
            <a:r>
              <a:rPr lang="en-US" altLang="zh-CN" dirty="0" smtClean="0"/>
              <a:t>Definition of IoT</a:t>
            </a:r>
          </a:p>
          <a:p>
            <a:r>
              <a:rPr lang="en-US" altLang="zh-CN" dirty="0" smtClean="0"/>
              <a:t>IoT, also known as Internet </a:t>
            </a:r>
            <a:r>
              <a:rPr lang="en-US" altLang="zh-CN" dirty="0"/>
              <a:t>of </a:t>
            </a:r>
            <a:r>
              <a:rPr lang="en-US" altLang="zh-CN" dirty="0" smtClean="0"/>
              <a:t>Things, </a:t>
            </a:r>
            <a:r>
              <a:rPr lang="en-US" altLang="zh-CN" dirty="0"/>
              <a:t>is </a:t>
            </a:r>
            <a:r>
              <a:rPr lang="en-US" altLang="zh-CN" dirty="0" smtClean="0"/>
              <a:t>basically the “Internet </a:t>
            </a:r>
            <a:r>
              <a:rPr lang="en-US" altLang="zh-CN" dirty="0"/>
              <a:t>of </a:t>
            </a:r>
            <a:r>
              <a:rPr lang="en-US" altLang="zh-CN" dirty="0" smtClean="0"/>
              <a:t>Everything”. It </a:t>
            </a:r>
            <a:r>
              <a:rPr lang="en-US" altLang="zh-CN" dirty="0"/>
              <a:t>combines a variety of </a:t>
            </a:r>
            <a:r>
              <a:rPr lang="en-US" altLang="zh-CN" dirty="0" smtClean="0"/>
              <a:t>sensors and </a:t>
            </a:r>
            <a:r>
              <a:rPr lang="en-US" altLang="zh-CN" dirty="0"/>
              <a:t>controlling </a:t>
            </a:r>
            <a:r>
              <a:rPr lang="en-US" altLang="zh-CN" dirty="0" smtClean="0"/>
              <a:t>device with </a:t>
            </a:r>
            <a:r>
              <a:rPr lang="en-US" altLang="zh-CN" dirty="0"/>
              <a:t>the </a:t>
            </a:r>
            <a:r>
              <a:rPr lang="en-US" altLang="zh-CN" dirty="0" smtClean="0"/>
              <a:t>Internet</a:t>
            </a:r>
            <a:r>
              <a:rPr lang="en-US" altLang="zh-CN" dirty="0"/>
              <a:t>,</a:t>
            </a:r>
            <a:r>
              <a:rPr lang="en-US" altLang="zh-CN" dirty="0" smtClean="0"/>
              <a:t> </a:t>
            </a:r>
            <a:r>
              <a:rPr lang="en-US" altLang="zh-CN" dirty="0"/>
              <a:t>to form a huge network, enabling the interconnection of people, machines, and objects at any time, any </a:t>
            </a:r>
            <a:r>
              <a:rPr lang="en-US" altLang="zh-CN" dirty="0" smtClean="0"/>
              <a:t>place.</a:t>
            </a:r>
          </a:p>
          <a:p>
            <a:r>
              <a:rPr lang="en-US" altLang="zh-CN" dirty="0" smtClean="0"/>
              <a:t>With the development of 5G technology, IoT is becoming more important than ever.</a:t>
            </a:r>
            <a:endParaRPr lang="zh-CN" altLang="en-US" dirty="0"/>
          </a:p>
        </p:txBody>
      </p:sp>
      <p:pic>
        <p:nvPicPr>
          <p:cNvPr id="4" name="图片 3"/>
          <p:cNvPicPr>
            <a:picLocks noChangeAspect="1"/>
          </p:cNvPicPr>
          <p:nvPr/>
        </p:nvPicPr>
        <p:blipFill rotWithShape="1">
          <a:blip r:embed="rId2">
            <a:extLst>
              <a:ext uri="{28A0092B-C50C-407E-A947-70E740481C1C}">
                <a14:useLocalDpi xmlns:a14="http://schemas.microsoft.com/office/drawing/2010/main" val="0"/>
              </a:ext>
            </a:extLst>
          </a:blip>
          <a:srcRect l="9697" r="6065"/>
          <a:stretch/>
        </p:blipFill>
        <p:spPr>
          <a:xfrm>
            <a:off x="7183731" y="1168459"/>
            <a:ext cx="3730755" cy="3250765"/>
          </a:xfrm>
          <a:prstGeom prst="rect">
            <a:avLst/>
          </a:prstGeom>
        </p:spPr>
      </p:pic>
    </p:spTree>
    <p:extLst>
      <p:ext uri="{BB962C8B-B14F-4D97-AF65-F5344CB8AC3E}">
        <p14:creationId xmlns:p14="http://schemas.microsoft.com/office/powerpoint/2010/main" val="61254979"/>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9EDD400-E896-4847-BB00-86BF75817042}"/>
              </a:ext>
            </a:extLst>
          </p:cNvPr>
          <p:cNvSpPr>
            <a:spLocks noGrp="1"/>
          </p:cNvSpPr>
          <p:nvPr>
            <p:ph type="title"/>
          </p:nvPr>
        </p:nvSpPr>
        <p:spPr/>
        <p:txBody>
          <a:bodyPr/>
          <a:lstStyle/>
          <a:p>
            <a:r>
              <a:rPr lang="en-US" altLang="zh-CN" dirty="0" smtClean="0"/>
              <a:t>OPPO</a:t>
            </a:r>
            <a:r>
              <a:rPr lang="zh-CN" altLang="en-US" dirty="0" smtClean="0"/>
              <a:t>的万物互融战略 </a:t>
            </a:r>
            <a:r>
              <a:rPr lang="en-US" altLang="zh-CN" dirty="0" smtClean="0"/>
              <a:t>OPPO’s IoT strategy</a:t>
            </a:r>
            <a:endParaRPr lang="zh-CN" altLang="en-US" dirty="0"/>
          </a:p>
        </p:txBody>
      </p:sp>
      <p:pic>
        <p:nvPicPr>
          <p:cNvPr id="5" name="图片 4"/>
          <p:cNvPicPr>
            <a:picLocks noChangeAspect="1"/>
          </p:cNvPicPr>
          <p:nvPr/>
        </p:nvPicPr>
        <p:blipFill rotWithShape="1">
          <a:blip r:embed="rId2"/>
          <a:srcRect r="3043"/>
          <a:stretch/>
        </p:blipFill>
        <p:spPr>
          <a:xfrm>
            <a:off x="318360" y="897925"/>
            <a:ext cx="4995045" cy="5053912"/>
          </a:xfrm>
          <a:prstGeom prst="rect">
            <a:avLst/>
          </a:prstGeom>
        </p:spPr>
      </p:pic>
      <p:pic>
        <p:nvPicPr>
          <p:cNvPr id="6" name="图片 5"/>
          <p:cNvPicPr>
            <a:picLocks noChangeAspect="1"/>
          </p:cNvPicPr>
          <p:nvPr/>
        </p:nvPicPr>
        <p:blipFill>
          <a:blip r:embed="rId3"/>
          <a:stretch>
            <a:fillRect/>
          </a:stretch>
        </p:blipFill>
        <p:spPr>
          <a:xfrm>
            <a:off x="5786773" y="897925"/>
            <a:ext cx="4483519" cy="2479589"/>
          </a:xfrm>
          <a:prstGeom prst="rect">
            <a:avLst/>
          </a:prstGeom>
        </p:spPr>
      </p:pic>
      <p:sp>
        <p:nvSpPr>
          <p:cNvPr id="7" name="文本框 6"/>
          <p:cNvSpPr txBox="1"/>
          <p:nvPr/>
        </p:nvSpPr>
        <p:spPr>
          <a:xfrm>
            <a:off x="5654968" y="3492844"/>
            <a:ext cx="6537032" cy="2215991"/>
          </a:xfrm>
          <a:prstGeom prst="rect">
            <a:avLst/>
          </a:prstGeom>
          <a:noFill/>
        </p:spPr>
        <p:txBody>
          <a:bodyPr wrap="square" rtlCol="0">
            <a:spAutoFit/>
          </a:bodyPr>
          <a:lstStyle/>
          <a:p>
            <a:r>
              <a:rPr lang="zh-CN" altLang="en-US" sz="2000" b="1" dirty="0" smtClean="0"/>
              <a:t>战略</a:t>
            </a:r>
            <a:r>
              <a:rPr lang="en-US" altLang="zh-CN" sz="2000" b="1" dirty="0" smtClean="0"/>
              <a:t>/Strategy</a:t>
            </a:r>
          </a:p>
          <a:p>
            <a:r>
              <a:rPr lang="en-US" altLang="zh-CN" sz="1600" dirty="0" smtClean="0"/>
              <a:t>Bobee</a:t>
            </a:r>
            <a:r>
              <a:rPr lang="zh-CN" altLang="en-US" sz="1600" dirty="0" smtClean="0"/>
              <a:t>：我们将打造以个人为中心的智能穿戴产品，以及以家庭为中心的智能家居平台和家庭入口级产品</a:t>
            </a:r>
            <a:endParaRPr lang="en-US" altLang="zh-CN" sz="1600" dirty="0" smtClean="0"/>
          </a:p>
          <a:p>
            <a:r>
              <a:rPr lang="en-US" altLang="zh-CN" sz="1600" dirty="0"/>
              <a:t>Bobee</a:t>
            </a:r>
            <a:r>
              <a:rPr lang="zh-CN" altLang="en-US" sz="1600" dirty="0"/>
              <a:t>： </a:t>
            </a:r>
            <a:r>
              <a:rPr lang="en-US" altLang="zh-CN" sz="1600" dirty="0" smtClean="0"/>
              <a:t>We </a:t>
            </a:r>
            <a:r>
              <a:rPr lang="en-US" altLang="zh-CN" sz="1600" dirty="0"/>
              <a:t>will create personal-centric smart wearable products, as well as home-centric smart </a:t>
            </a:r>
            <a:r>
              <a:rPr lang="en-US" altLang="zh-CN" sz="1600" dirty="0" smtClean="0"/>
              <a:t>platforms</a:t>
            </a:r>
            <a:r>
              <a:rPr lang="en-US" altLang="zh-CN" sz="1600" dirty="0"/>
              <a:t>,</a:t>
            </a:r>
            <a:r>
              <a:rPr lang="en-US" altLang="zh-CN" sz="1600" dirty="0" smtClean="0"/>
              <a:t> </a:t>
            </a:r>
            <a:r>
              <a:rPr lang="en-US" altLang="zh-CN" sz="1600" dirty="0"/>
              <a:t>and entry-level home </a:t>
            </a:r>
            <a:r>
              <a:rPr lang="en-US" altLang="zh-CN" sz="1600" dirty="0" smtClean="0"/>
              <a:t>appliances with IoT technology.</a:t>
            </a:r>
          </a:p>
          <a:p>
            <a:endParaRPr lang="en-US" altLang="zh-CN" dirty="0" smtClean="0"/>
          </a:p>
          <a:p>
            <a:r>
              <a:rPr lang="en-US" altLang="zh-CN" sz="1000" dirty="0" smtClean="0"/>
              <a:t>*</a:t>
            </a:r>
            <a:r>
              <a:rPr lang="zh-CN" altLang="en-US" sz="1000" dirty="0" smtClean="0"/>
              <a:t>入</a:t>
            </a:r>
            <a:r>
              <a:rPr lang="zh-CN" altLang="en-US" sz="1000" dirty="0"/>
              <a:t>口级主要指的是是粘性强、频次高、无法替代</a:t>
            </a:r>
            <a:r>
              <a:rPr lang="zh-CN" altLang="en-US" sz="1000" dirty="0" smtClean="0"/>
              <a:t>的</a:t>
            </a:r>
            <a:endParaRPr lang="en-US" altLang="zh-CN" sz="1000" dirty="0" smtClean="0"/>
          </a:p>
          <a:p>
            <a:r>
              <a:rPr lang="en-US" altLang="zh-CN" sz="1000" dirty="0" smtClean="0"/>
              <a:t>Entry </a:t>
            </a:r>
            <a:r>
              <a:rPr lang="en-US" altLang="zh-CN" sz="1000" dirty="0"/>
              <a:t>level mainly refers to sticky, high frequency, </a:t>
            </a:r>
            <a:r>
              <a:rPr lang="en-US" altLang="zh-CN" sz="1000" dirty="0" smtClean="0"/>
              <a:t>irreplaceable</a:t>
            </a:r>
            <a:endParaRPr lang="zh-CN" altLang="en-US" sz="1000" dirty="0"/>
          </a:p>
        </p:txBody>
      </p:sp>
    </p:spTree>
    <p:extLst>
      <p:ext uri="{BB962C8B-B14F-4D97-AF65-F5344CB8AC3E}">
        <p14:creationId xmlns:p14="http://schemas.microsoft.com/office/powerpoint/2010/main" val="2908227258"/>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9EDD400-E896-4847-BB00-86BF75817042}"/>
              </a:ext>
            </a:extLst>
          </p:cNvPr>
          <p:cNvSpPr>
            <a:spLocks noGrp="1"/>
          </p:cNvSpPr>
          <p:nvPr>
            <p:ph type="title"/>
          </p:nvPr>
        </p:nvSpPr>
        <p:spPr/>
        <p:txBody>
          <a:bodyPr/>
          <a:lstStyle/>
          <a:p>
            <a:r>
              <a:rPr lang="en-US" altLang="zh-CN" dirty="0" smtClean="0"/>
              <a:t>OPPO</a:t>
            </a:r>
            <a:r>
              <a:rPr lang="zh-CN" altLang="en-US" dirty="0"/>
              <a:t>的</a:t>
            </a:r>
            <a:r>
              <a:rPr lang="en-US" altLang="zh-CN" dirty="0"/>
              <a:t>IoT</a:t>
            </a:r>
            <a:r>
              <a:rPr lang="zh-CN" altLang="en-US" dirty="0"/>
              <a:t>产</a:t>
            </a:r>
            <a:r>
              <a:rPr lang="zh-CN" altLang="en-US" dirty="0" smtClean="0"/>
              <a:t>品 </a:t>
            </a:r>
            <a:r>
              <a:rPr lang="en-US" altLang="zh-CN" dirty="0" smtClean="0"/>
              <a:t>OPPO’s main IoT products</a:t>
            </a:r>
            <a:endParaRPr lang="zh-CN" altLang="en-US" dirty="0"/>
          </a:p>
        </p:txBody>
      </p:sp>
      <p:pic>
        <p:nvPicPr>
          <p:cNvPr id="5" name="图片 4"/>
          <p:cNvPicPr>
            <a:picLocks noChangeAspect="1"/>
          </p:cNvPicPr>
          <p:nvPr/>
        </p:nvPicPr>
        <p:blipFill>
          <a:blip r:embed="rId2"/>
          <a:stretch>
            <a:fillRect/>
          </a:stretch>
        </p:blipFill>
        <p:spPr>
          <a:xfrm>
            <a:off x="3901646" y="3312234"/>
            <a:ext cx="1581557" cy="988840"/>
          </a:xfrm>
          <a:prstGeom prst="rect">
            <a:avLst/>
          </a:prstGeom>
        </p:spPr>
      </p:pic>
      <p:pic>
        <p:nvPicPr>
          <p:cNvPr id="6" name="图片 5"/>
          <p:cNvPicPr>
            <a:picLocks noChangeAspect="1"/>
          </p:cNvPicPr>
          <p:nvPr/>
        </p:nvPicPr>
        <p:blipFill>
          <a:blip r:embed="rId3"/>
          <a:stretch>
            <a:fillRect/>
          </a:stretch>
        </p:blipFill>
        <p:spPr>
          <a:xfrm>
            <a:off x="6054828" y="3427189"/>
            <a:ext cx="1548755" cy="1350704"/>
          </a:xfrm>
          <a:prstGeom prst="rect">
            <a:avLst/>
          </a:prstGeom>
        </p:spPr>
      </p:pic>
      <p:cxnSp>
        <p:nvCxnSpPr>
          <p:cNvPr id="7" name="直接箭头连接符 6"/>
          <p:cNvCxnSpPr/>
          <p:nvPr/>
        </p:nvCxnSpPr>
        <p:spPr>
          <a:xfrm>
            <a:off x="115761" y="5120062"/>
            <a:ext cx="11942775" cy="26563"/>
          </a:xfrm>
          <a:prstGeom prst="straightConnector1">
            <a:avLst/>
          </a:prstGeom>
          <a:ln w="63500">
            <a:solidFill>
              <a:srgbClr val="046A38"/>
            </a:solidFill>
            <a:tailEnd type="triangle"/>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6742794" y="4723412"/>
            <a:ext cx="45719" cy="384146"/>
          </a:xfrm>
          <a:prstGeom prst="rect">
            <a:avLst/>
          </a:prstGeom>
          <a:solidFill>
            <a:schemeClr val="tx1"/>
          </a:solidFill>
          <a:ln w="12700" cap="flat">
            <a:noFill/>
            <a:miter lim="400000"/>
          </a:ln>
        </p:spPr>
        <p:style>
          <a:lnRef idx="0">
            <a:scrgbClr r="0" g="0" b="0"/>
          </a:lnRef>
          <a:fillRef idx="0">
            <a:scrgbClr r="0" g="0" b="0"/>
          </a:fillRef>
          <a:effectRef idx="0">
            <a:scrgbClr r="0" g="0" b="0"/>
          </a:effectRef>
          <a:fontRef idx="none"/>
        </p:style>
        <p:txBody>
          <a:bodyPr wrap="square" lIns="0" tIns="0" rIns="0" bIns="0" spcCol="38100" anchor="ctr">
            <a:spAutoFit/>
          </a:bodyPr>
          <a:lstStyle/>
          <a:p>
            <a:pPr algn="ctr" defTabSz="825500" eaLnBrk="1" fontAlgn="auto">
              <a:spcBef>
                <a:spcPts val="0"/>
              </a:spcBef>
              <a:spcAft>
                <a:spcPts val="0"/>
              </a:spcAft>
              <a:defRPr/>
            </a:pPr>
            <a:endParaRPr lang="zh-CN" altLang="en-US" sz="4800" noProof="1">
              <a:solidFill>
                <a:srgbClr val="FFFFFF"/>
              </a:solidFill>
              <a:latin typeface="OPPOSans-S M" panose="00020600040101010101" pitchFamily="18" charset="-122"/>
              <a:ea typeface="OPPOSans-S M" panose="00020600040101010101" pitchFamily="18" charset="-122"/>
              <a:cs typeface="OPPOSans-S M" panose="00020600040101010101" pitchFamily="18" charset="-122"/>
              <a:sym typeface="Helvetica Neue Medium"/>
            </a:endParaRPr>
          </a:p>
        </p:txBody>
      </p:sp>
      <p:sp>
        <p:nvSpPr>
          <p:cNvPr id="9" name="文本框 8"/>
          <p:cNvSpPr txBox="1"/>
          <p:nvPr/>
        </p:nvSpPr>
        <p:spPr>
          <a:xfrm>
            <a:off x="3877456" y="5278141"/>
            <a:ext cx="1451065" cy="356508"/>
          </a:xfrm>
          <a:prstGeom prst="rect">
            <a:avLst/>
          </a:prstGeom>
          <a:noFill/>
          <a:ln w="12700" cap="flat">
            <a:noFill/>
            <a:miter lim="400000"/>
          </a:ln>
        </p:spPr>
        <p:style>
          <a:lnRef idx="0">
            <a:scrgbClr r="0" g="0" b="0"/>
          </a:lnRef>
          <a:fillRef idx="0">
            <a:scrgbClr r="0" g="0" b="0"/>
          </a:fillRef>
          <a:effectRef idx="0">
            <a:scrgbClr r="0" g="0" b="0"/>
          </a:effectRef>
          <a:fontRef idx="none"/>
        </p:style>
        <p:txBody>
          <a:bodyPr wrap="square" lIns="50800" tIns="50800" rIns="50800" bIns="50800" spcCol="38100" anchor="ctr">
            <a:spAutoFit/>
          </a:bodyPr>
          <a:lstStyle/>
          <a:p>
            <a:pPr defTabSz="825500" eaLnBrk="1" fontAlgn="auto">
              <a:lnSpc>
                <a:spcPct val="150000"/>
              </a:lnSpc>
              <a:defRPr/>
            </a:pPr>
            <a:r>
              <a:rPr kumimoji="1" lang="en-US" altLang="zh-CN" sz="1100" kern="0" noProof="1" smtClean="0">
                <a:latin typeface="OPPOSans-S M" panose="00020600040101010101" pitchFamily="18" charset="-122"/>
                <a:ea typeface="OPPOSans-S M" panose="00020600040101010101" pitchFamily="18" charset="-122"/>
                <a:cs typeface="OPPOSans-S M" panose="00020600040101010101" pitchFamily="18" charset="-122"/>
                <a:sym typeface="Helvetica Neue"/>
              </a:rPr>
              <a:t>2019.9.10</a:t>
            </a:r>
            <a:r>
              <a:rPr kumimoji="1" lang="zh-CN" altLang="en-US" sz="1100" kern="0" noProof="1" smtClean="0">
                <a:latin typeface="OPPOSans-S M" panose="00020600040101010101" pitchFamily="18" charset="-122"/>
                <a:ea typeface="OPPOSans-S M" panose="00020600040101010101" pitchFamily="18" charset="-122"/>
                <a:cs typeface="OPPOSans-S M" panose="00020600040101010101" pitchFamily="18" charset="-122"/>
                <a:sym typeface="Helvetica Neue"/>
              </a:rPr>
              <a:t>正式上市</a:t>
            </a:r>
            <a:endParaRPr kumimoji="1" lang="zh-CN" altLang="en-US" sz="1100" kern="0" noProof="1">
              <a:latin typeface="OPPOSans-S M" panose="00020600040101010101" pitchFamily="18" charset="-122"/>
              <a:ea typeface="OPPOSans-S M" panose="00020600040101010101" pitchFamily="18" charset="-122"/>
              <a:cs typeface="OPPOSans-S M" panose="00020600040101010101" pitchFamily="18" charset="-122"/>
              <a:sym typeface="Helvetica Neue"/>
            </a:endParaRPr>
          </a:p>
        </p:txBody>
      </p:sp>
      <p:sp>
        <p:nvSpPr>
          <p:cNvPr id="10" name="矩形 9"/>
          <p:cNvSpPr/>
          <p:nvPr/>
        </p:nvSpPr>
        <p:spPr>
          <a:xfrm>
            <a:off x="4580130" y="4723412"/>
            <a:ext cx="45719" cy="384146"/>
          </a:xfrm>
          <a:prstGeom prst="rect">
            <a:avLst/>
          </a:prstGeom>
          <a:solidFill>
            <a:schemeClr val="tx1"/>
          </a:solidFill>
          <a:ln w="12700" cap="flat">
            <a:noFill/>
            <a:miter lim="400000"/>
          </a:ln>
        </p:spPr>
        <p:style>
          <a:lnRef idx="0">
            <a:scrgbClr r="0" g="0" b="0"/>
          </a:lnRef>
          <a:fillRef idx="0">
            <a:scrgbClr r="0" g="0" b="0"/>
          </a:fillRef>
          <a:effectRef idx="0">
            <a:scrgbClr r="0" g="0" b="0"/>
          </a:effectRef>
          <a:fontRef idx="none"/>
        </p:style>
        <p:txBody>
          <a:bodyPr wrap="square" lIns="0" tIns="0" rIns="0" bIns="0" spcCol="38100" anchor="ctr">
            <a:spAutoFit/>
          </a:bodyPr>
          <a:lstStyle/>
          <a:p>
            <a:pPr algn="ctr" defTabSz="825500" eaLnBrk="1" fontAlgn="auto">
              <a:spcBef>
                <a:spcPts val="0"/>
              </a:spcBef>
              <a:spcAft>
                <a:spcPts val="0"/>
              </a:spcAft>
              <a:defRPr/>
            </a:pPr>
            <a:endParaRPr lang="zh-CN" altLang="en-US" sz="4800" noProof="1">
              <a:solidFill>
                <a:srgbClr val="FFFFFF"/>
              </a:solidFill>
              <a:latin typeface="OPPOSans-S M" panose="00020600040101010101" pitchFamily="18" charset="-122"/>
              <a:ea typeface="OPPOSans-S M" panose="00020600040101010101" pitchFamily="18" charset="-122"/>
              <a:cs typeface="OPPOSans-S M" panose="00020600040101010101" pitchFamily="18" charset="-122"/>
              <a:sym typeface="Helvetica Neue Medium"/>
            </a:endParaRPr>
          </a:p>
        </p:txBody>
      </p:sp>
      <p:sp>
        <p:nvSpPr>
          <p:cNvPr id="11" name="矩形 10"/>
          <p:cNvSpPr/>
          <p:nvPr/>
        </p:nvSpPr>
        <p:spPr>
          <a:xfrm>
            <a:off x="3537752" y="2382873"/>
            <a:ext cx="2533637" cy="646331"/>
          </a:xfrm>
          <a:prstGeom prst="rect">
            <a:avLst/>
          </a:prstGeom>
        </p:spPr>
        <p:txBody>
          <a:bodyPr wrap="square">
            <a:spAutoFit/>
          </a:bodyPr>
          <a:lstStyle/>
          <a:p>
            <a:r>
              <a:rPr lang="en-US" altLang="zh-CN" sz="1200" dirty="0" smtClean="0">
                <a:latin typeface="OPPOSans R" panose="00020600040101010101" pitchFamily="18" charset="-122"/>
                <a:ea typeface="OPPOSans R" panose="00020600040101010101" pitchFamily="18" charset="-122"/>
              </a:rPr>
              <a:t>OPPO Enco Q1 </a:t>
            </a:r>
            <a:r>
              <a:rPr lang="zh-CN" altLang="en-US" sz="1200" dirty="0" smtClean="0">
                <a:latin typeface="OPPOSans R" panose="00020600040101010101" pitchFamily="18" charset="-122"/>
                <a:ea typeface="OPPOSans R" panose="00020600040101010101" pitchFamily="18" charset="-122"/>
              </a:rPr>
              <a:t>无线降噪耳机</a:t>
            </a:r>
            <a:endParaRPr lang="en-US" altLang="zh-CN" sz="1200" dirty="0" smtClean="0">
              <a:latin typeface="OPPOSans R" panose="00020600040101010101" pitchFamily="18" charset="-122"/>
              <a:ea typeface="OPPOSans R" panose="00020600040101010101" pitchFamily="18" charset="-122"/>
            </a:endParaRPr>
          </a:p>
          <a:p>
            <a:r>
              <a:rPr lang="zh-CN" altLang="en-US" sz="1200" dirty="0" smtClean="0">
                <a:latin typeface="OPPOSans R" panose="00020600040101010101" pitchFamily="18" charset="-122"/>
                <a:ea typeface="OPPOSans R" panose="00020600040101010101" pitchFamily="18" charset="-122"/>
              </a:rPr>
              <a:t>OPPO </a:t>
            </a:r>
            <a:r>
              <a:rPr lang="zh-CN" altLang="en-US" sz="1200" dirty="0">
                <a:latin typeface="OPPOSans R" panose="00020600040101010101" pitchFamily="18" charset="-122"/>
                <a:ea typeface="OPPOSans R" panose="00020600040101010101" pitchFamily="18" charset="-122"/>
              </a:rPr>
              <a:t>Enco Q1 Wireless Noise </a:t>
            </a:r>
            <a:r>
              <a:rPr lang="zh-CN" altLang="en-US" sz="1200" dirty="0" smtClean="0">
                <a:latin typeface="OPPOSans R" panose="00020600040101010101" pitchFamily="18" charset="-122"/>
                <a:ea typeface="OPPOSans R" panose="00020600040101010101" pitchFamily="18" charset="-122"/>
              </a:rPr>
              <a:t>Cancelling </a:t>
            </a:r>
            <a:r>
              <a:rPr lang="zh-CN" altLang="en-US" sz="1200" dirty="0">
                <a:latin typeface="OPPOSans R" panose="00020600040101010101" pitchFamily="18" charset="-122"/>
                <a:ea typeface="OPPOSans R" panose="00020600040101010101" pitchFamily="18" charset="-122"/>
              </a:rPr>
              <a:t>Headphones</a:t>
            </a:r>
          </a:p>
        </p:txBody>
      </p:sp>
      <p:sp>
        <p:nvSpPr>
          <p:cNvPr id="12" name="矩形 11"/>
          <p:cNvSpPr/>
          <p:nvPr/>
        </p:nvSpPr>
        <p:spPr>
          <a:xfrm>
            <a:off x="6006853" y="2479131"/>
            <a:ext cx="1914342" cy="461665"/>
          </a:xfrm>
          <a:prstGeom prst="rect">
            <a:avLst/>
          </a:prstGeom>
        </p:spPr>
        <p:txBody>
          <a:bodyPr wrap="square">
            <a:spAutoFit/>
          </a:bodyPr>
          <a:lstStyle/>
          <a:p>
            <a:r>
              <a:rPr lang="en-US" altLang="zh-CN" sz="1200" dirty="0">
                <a:latin typeface="OPPOSans R" panose="00020600040101010101" pitchFamily="18" charset="-122"/>
                <a:ea typeface="OPPOSans R" panose="00020600040101010101" pitchFamily="18" charset="-122"/>
              </a:rPr>
              <a:t>OPPO </a:t>
            </a:r>
            <a:r>
              <a:rPr lang="zh-CN" altLang="en-US" sz="1200" dirty="0">
                <a:latin typeface="OPPOSans R" panose="00020600040101010101" pitchFamily="18" charset="-122"/>
                <a:ea typeface="OPPOSans R" panose="00020600040101010101" pitchFamily="18" charset="-122"/>
              </a:rPr>
              <a:t>游戏手柄 </a:t>
            </a:r>
            <a:r>
              <a:rPr lang="en-US" altLang="zh-CN" sz="1200" dirty="0">
                <a:latin typeface="OPPOSans R" panose="00020600040101010101" pitchFamily="18" charset="-122"/>
                <a:ea typeface="OPPOSans R" panose="00020600040101010101" pitchFamily="18" charset="-122"/>
              </a:rPr>
              <a:t>C1</a:t>
            </a:r>
          </a:p>
          <a:p>
            <a:r>
              <a:rPr lang="en-US" altLang="zh-CN" sz="1200" dirty="0">
                <a:latin typeface="OPPOSans R" panose="00020600040101010101" pitchFamily="18" charset="-122"/>
                <a:ea typeface="OPPOSans R" panose="00020600040101010101" pitchFamily="18" charset="-122"/>
              </a:rPr>
              <a:t>OPPO Gamepad C1</a:t>
            </a:r>
            <a:endParaRPr lang="zh-CN" altLang="en-US" sz="1200" dirty="0">
              <a:latin typeface="OPPOSans R" panose="00020600040101010101" pitchFamily="18" charset="-122"/>
              <a:ea typeface="OPPOSans R" panose="00020600040101010101" pitchFamily="18" charset="-122"/>
            </a:endParaRPr>
          </a:p>
        </p:txBody>
      </p:sp>
      <p:sp>
        <p:nvSpPr>
          <p:cNvPr id="13" name="文本框 12"/>
          <p:cNvSpPr txBox="1"/>
          <p:nvPr/>
        </p:nvSpPr>
        <p:spPr>
          <a:xfrm>
            <a:off x="6054828" y="5313628"/>
            <a:ext cx="1694600" cy="356508"/>
          </a:xfrm>
          <a:prstGeom prst="rect">
            <a:avLst/>
          </a:prstGeom>
          <a:noFill/>
          <a:ln w="12700" cap="flat">
            <a:noFill/>
            <a:miter lim="400000"/>
          </a:ln>
        </p:spPr>
        <p:style>
          <a:lnRef idx="0">
            <a:scrgbClr r="0" g="0" b="0"/>
          </a:lnRef>
          <a:fillRef idx="0">
            <a:scrgbClr r="0" g="0" b="0"/>
          </a:fillRef>
          <a:effectRef idx="0">
            <a:scrgbClr r="0" g="0" b="0"/>
          </a:effectRef>
          <a:fontRef idx="none"/>
        </p:style>
        <p:txBody>
          <a:bodyPr wrap="square" lIns="50800" tIns="50800" rIns="50800" bIns="50800" spcCol="38100" anchor="ctr">
            <a:spAutoFit/>
          </a:bodyPr>
          <a:lstStyle/>
          <a:p>
            <a:pPr defTabSz="825500" eaLnBrk="1" fontAlgn="auto">
              <a:lnSpc>
                <a:spcPct val="150000"/>
              </a:lnSpc>
              <a:defRPr/>
            </a:pPr>
            <a:r>
              <a:rPr kumimoji="1" lang="en-US" altLang="zh-CN" sz="1100" kern="0" noProof="1" smtClean="0">
                <a:latin typeface="OPPOSans-S M" panose="00020600040101010101" pitchFamily="18" charset="-122"/>
                <a:ea typeface="OPPOSans-S M" panose="00020600040101010101" pitchFamily="18" charset="-122"/>
                <a:cs typeface="OPPOSans-S M" panose="00020600040101010101" pitchFamily="18" charset="-122"/>
                <a:sym typeface="Helvetica Neue"/>
              </a:rPr>
              <a:t>2019.11.11</a:t>
            </a:r>
            <a:r>
              <a:rPr kumimoji="1" lang="zh-CN" altLang="en-US" sz="1100" kern="0" noProof="1" smtClean="0">
                <a:latin typeface="OPPOSans-S M" panose="00020600040101010101" pitchFamily="18" charset="-122"/>
                <a:ea typeface="OPPOSans-S M" panose="00020600040101010101" pitchFamily="18" charset="-122"/>
                <a:cs typeface="OPPOSans-S M" panose="00020600040101010101" pitchFamily="18" charset="-122"/>
                <a:sym typeface="Helvetica Neue"/>
              </a:rPr>
              <a:t>正式上市</a:t>
            </a:r>
            <a:endParaRPr kumimoji="1" lang="en-US" altLang="zh-CN" sz="1100" kern="0" noProof="1" smtClean="0">
              <a:latin typeface="OPPOSans-S M" panose="00020600040101010101" pitchFamily="18" charset="-122"/>
              <a:ea typeface="OPPOSans-S M" panose="00020600040101010101" pitchFamily="18" charset="-122"/>
              <a:cs typeface="OPPOSans-S M" panose="00020600040101010101" pitchFamily="18" charset="-122"/>
              <a:sym typeface="Helvetica Neue"/>
            </a:endParaRPr>
          </a:p>
        </p:txBody>
      </p:sp>
      <p:pic>
        <p:nvPicPr>
          <p:cNvPr id="14" name="图片 13"/>
          <p:cNvPicPr>
            <a:picLocks noChangeAspect="1"/>
          </p:cNvPicPr>
          <p:nvPr/>
        </p:nvPicPr>
        <p:blipFill>
          <a:blip r:embed="rId4"/>
          <a:stretch>
            <a:fillRect/>
          </a:stretch>
        </p:blipFill>
        <p:spPr>
          <a:xfrm>
            <a:off x="2415057" y="3104475"/>
            <a:ext cx="701960" cy="1233261"/>
          </a:xfrm>
          <a:prstGeom prst="rect">
            <a:avLst/>
          </a:prstGeom>
        </p:spPr>
      </p:pic>
      <p:sp>
        <p:nvSpPr>
          <p:cNvPr id="15" name="矩形 14"/>
          <p:cNvSpPr/>
          <p:nvPr/>
        </p:nvSpPr>
        <p:spPr>
          <a:xfrm>
            <a:off x="1879567" y="2401881"/>
            <a:ext cx="2159430" cy="461665"/>
          </a:xfrm>
          <a:prstGeom prst="rect">
            <a:avLst/>
          </a:prstGeom>
        </p:spPr>
        <p:txBody>
          <a:bodyPr wrap="square">
            <a:spAutoFit/>
          </a:bodyPr>
          <a:lstStyle/>
          <a:p>
            <a:r>
              <a:rPr lang="en-US" altLang="zh-CN" sz="1200" dirty="0">
                <a:latin typeface="OPPOSans R" panose="00020600040101010101" pitchFamily="18" charset="-122"/>
                <a:ea typeface="OPPOSans R" panose="00020600040101010101" pitchFamily="18" charset="-122"/>
              </a:rPr>
              <a:t>VOOC</a:t>
            </a:r>
            <a:r>
              <a:rPr lang="zh-CN" altLang="en-US" sz="1200" dirty="0">
                <a:latin typeface="OPPOSans R" panose="00020600040101010101" pitchFamily="18" charset="-122"/>
                <a:ea typeface="OPPOSans R" panose="00020600040101010101" pitchFamily="18" charset="-122"/>
              </a:rPr>
              <a:t>闪充移动电</a:t>
            </a:r>
            <a:r>
              <a:rPr lang="zh-CN" altLang="en-US" sz="1200" dirty="0" smtClean="0">
                <a:latin typeface="OPPOSans R" panose="00020600040101010101" pitchFamily="18" charset="-122"/>
                <a:ea typeface="OPPOSans R" panose="00020600040101010101" pitchFamily="18" charset="-122"/>
              </a:rPr>
              <a:t>源</a:t>
            </a:r>
            <a:endParaRPr lang="en-US" altLang="zh-CN" sz="1200" dirty="0" smtClean="0">
              <a:latin typeface="OPPOSans R" panose="00020600040101010101" pitchFamily="18" charset="-122"/>
              <a:ea typeface="OPPOSans R" panose="00020600040101010101" pitchFamily="18" charset="-122"/>
            </a:endParaRPr>
          </a:p>
          <a:p>
            <a:r>
              <a:rPr lang="en-US" altLang="zh-CN" sz="1200" dirty="0" smtClean="0">
                <a:latin typeface="OPPOSans R" panose="00020600040101010101" pitchFamily="18" charset="-122"/>
                <a:ea typeface="OPPOSans R" panose="00020600040101010101" pitchFamily="18" charset="-122"/>
              </a:rPr>
              <a:t>VOOC Power Bank</a:t>
            </a:r>
            <a:endParaRPr lang="zh-CN" altLang="en-US" sz="1200" dirty="0">
              <a:latin typeface="OPPOSans R" panose="00020600040101010101" pitchFamily="18" charset="-122"/>
              <a:ea typeface="OPPOSans R" panose="00020600040101010101" pitchFamily="18" charset="-122"/>
            </a:endParaRPr>
          </a:p>
        </p:txBody>
      </p:sp>
      <p:pic>
        <p:nvPicPr>
          <p:cNvPr id="16" name="图片 15"/>
          <p:cNvPicPr>
            <a:picLocks noChangeAspect="1"/>
          </p:cNvPicPr>
          <p:nvPr/>
        </p:nvPicPr>
        <p:blipFill>
          <a:blip r:embed="rId5"/>
          <a:stretch>
            <a:fillRect/>
          </a:stretch>
        </p:blipFill>
        <p:spPr>
          <a:xfrm>
            <a:off x="250741" y="3029205"/>
            <a:ext cx="962780" cy="1451486"/>
          </a:xfrm>
          <a:prstGeom prst="rect">
            <a:avLst/>
          </a:prstGeom>
        </p:spPr>
      </p:pic>
      <p:sp>
        <p:nvSpPr>
          <p:cNvPr id="17" name="矩形 16"/>
          <p:cNvSpPr/>
          <p:nvPr/>
        </p:nvSpPr>
        <p:spPr>
          <a:xfrm>
            <a:off x="0" y="2401882"/>
            <a:ext cx="2524333" cy="461665"/>
          </a:xfrm>
          <a:prstGeom prst="rect">
            <a:avLst/>
          </a:prstGeom>
        </p:spPr>
        <p:txBody>
          <a:bodyPr wrap="square">
            <a:spAutoFit/>
          </a:bodyPr>
          <a:lstStyle/>
          <a:p>
            <a:r>
              <a:rPr lang="zh-CN" altLang="en-US" sz="1200" dirty="0"/>
              <a:t>蓝牙自拍</a:t>
            </a:r>
            <a:r>
              <a:rPr lang="zh-CN" altLang="en-US" sz="1200" dirty="0" smtClean="0"/>
              <a:t>杆</a:t>
            </a:r>
            <a:endParaRPr lang="en-US" altLang="zh-CN" sz="1200" dirty="0" smtClean="0"/>
          </a:p>
          <a:p>
            <a:r>
              <a:rPr lang="en-US" altLang="zh-CN" sz="1200" dirty="0">
                <a:latin typeface="OPPOSans R" panose="00020600040101010101" pitchFamily="18" charset="-122"/>
                <a:ea typeface="OPPOSans R" panose="00020600040101010101" pitchFamily="18" charset="-122"/>
              </a:rPr>
              <a:t>Bluetooth </a:t>
            </a:r>
            <a:r>
              <a:rPr lang="en-US" altLang="zh-CN" sz="1200" dirty="0" smtClean="0">
                <a:latin typeface="OPPOSans R" panose="00020600040101010101" pitchFamily="18" charset="-122"/>
                <a:ea typeface="OPPOSans R" panose="00020600040101010101" pitchFamily="18" charset="-122"/>
              </a:rPr>
              <a:t>Selfie Stick</a:t>
            </a:r>
            <a:endParaRPr lang="zh-CN" altLang="en-US" sz="1200" dirty="0">
              <a:latin typeface="OPPOSans R" panose="00020600040101010101" pitchFamily="18" charset="-122"/>
              <a:ea typeface="OPPOSans R" panose="00020600040101010101" pitchFamily="18" charset="-122"/>
            </a:endParaRPr>
          </a:p>
        </p:txBody>
      </p:sp>
      <p:sp>
        <p:nvSpPr>
          <p:cNvPr id="18" name="文本框 17"/>
          <p:cNvSpPr txBox="1"/>
          <p:nvPr/>
        </p:nvSpPr>
        <p:spPr>
          <a:xfrm>
            <a:off x="2042814" y="5274382"/>
            <a:ext cx="1400725" cy="356508"/>
          </a:xfrm>
          <a:prstGeom prst="rect">
            <a:avLst/>
          </a:prstGeom>
          <a:noFill/>
          <a:ln w="12700" cap="flat">
            <a:noFill/>
            <a:miter lim="400000"/>
          </a:ln>
        </p:spPr>
        <p:style>
          <a:lnRef idx="0">
            <a:scrgbClr r="0" g="0" b="0"/>
          </a:lnRef>
          <a:fillRef idx="0">
            <a:scrgbClr r="0" g="0" b="0"/>
          </a:fillRef>
          <a:effectRef idx="0">
            <a:scrgbClr r="0" g="0" b="0"/>
          </a:effectRef>
          <a:fontRef idx="none"/>
        </p:style>
        <p:txBody>
          <a:bodyPr wrap="square" lIns="50800" tIns="50800" rIns="50800" bIns="50800" spcCol="38100" anchor="ctr">
            <a:spAutoFit/>
          </a:bodyPr>
          <a:lstStyle/>
          <a:p>
            <a:pPr defTabSz="825500" eaLnBrk="1" fontAlgn="auto">
              <a:lnSpc>
                <a:spcPct val="150000"/>
              </a:lnSpc>
              <a:defRPr/>
            </a:pPr>
            <a:r>
              <a:rPr kumimoji="1" lang="en-US" altLang="zh-CN" sz="1100" kern="0" noProof="1" smtClean="0">
                <a:latin typeface="OPPOSans-S M" panose="00020600040101010101" pitchFamily="18" charset="-122"/>
                <a:ea typeface="OPPOSans-S M" panose="00020600040101010101" pitchFamily="18" charset="-122"/>
                <a:cs typeface="OPPOSans-S M" panose="00020600040101010101" pitchFamily="18" charset="-122"/>
                <a:sym typeface="Helvetica Neue"/>
              </a:rPr>
              <a:t>2019.6.1</a:t>
            </a:r>
            <a:r>
              <a:rPr kumimoji="1" lang="zh-CN" altLang="en-US" sz="1100" kern="0" noProof="1" smtClean="0">
                <a:latin typeface="OPPOSans-S M" panose="00020600040101010101" pitchFamily="18" charset="-122"/>
                <a:ea typeface="OPPOSans-S M" panose="00020600040101010101" pitchFamily="18" charset="-122"/>
                <a:cs typeface="OPPOSans-S M" panose="00020600040101010101" pitchFamily="18" charset="-122"/>
                <a:sym typeface="Helvetica Neue"/>
              </a:rPr>
              <a:t>正式上市</a:t>
            </a:r>
            <a:endParaRPr kumimoji="1" lang="zh-CN" altLang="en-US" sz="1100" kern="0" noProof="1">
              <a:latin typeface="OPPOSans-S M" panose="00020600040101010101" pitchFamily="18" charset="-122"/>
              <a:ea typeface="OPPOSans-S M" panose="00020600040101010101" pitchFamily="18" charset="-122"/>
              <a:cs typeface="OPPOSans-S M" panose="00020600040101010101" pitchFamily="18" charset="-122"/>
              <a:sym typeface="Helvetica Neue"/>
            </a:endParaRPr>
          </a:p>
        </p:txBody>
      </p:sp>
      <p:sp>
        <p:nvSpPr>
          <p:cNvPr id="19" name="矩形 18"/>
          <p:cNvSpPr/>
          <p:nvPr/>
        </p:nvSpPr>
        <p:spPr>
          <a:xfrm>
            <a:off x="2720318" y="4710907"/>
            <a:ext cx="45719" cy="384146"/>
          </a:xfrm>
          <a:prstGeom prst="rect">
            <a:avLst/>
          </a:prstGeom>
          <a:solidFill>
            <a:schemeClr val="tx1"/>
          </a:solidFill>
          <a:ln w="12700" cap="flat">
            <a:noFill/>
            <a:miter lim="400000"/>
          </a:ln>
        </p:spPr>
        <p:style>
          <a:lnRef idx="0">
            <a:scrgbClr r="0" g="0" b="0"/>
          </a:lnRef>
          <a:fillRef idx="0">
            <a:scrgbClr r="0" g="0" b="0"/>
          </a:fillRef>
          <a:effectRef idx="0">
            <a:scrgbClr r="0" g="0" b="0"/>
          </a:effectRef>
          <a:fontRef idx="none"/>
        </p:style>
        <p:txBody>
          <a:bodyPr wrap="square" lIns="0" tIns="0" rIns="0" bIns="0" spcCol="38100" anchor="ctr">
            <a:spAutoFit/>
          </a:bodyPr>
          <a:lstStyle/>
          <a:p>
            <a:pPr algn="ctr" defTabSz="825500" eaLnBrk="1" fontAlgn="auto">
              <a:spcBef>
                <a:spcPts val="0"/>
              </a:spcBef>
              <a:spcAft>
                <a:spcPts val="0"/>
              </a:spcAft>
              <a:defRPr/>
            </a:pPr>
            <a:endParaRPr lang="zh-CN" altLang="en-US" sz="4800" noProof="1">
              <a:solidFill>
                <a:srgbClr val="FFFFFF"/>
              </a:solidFill>
              <a:latin typeface="OPPOSans-S M" panose="00020600040101010101" pitchFamily="18" charset="-122"/>
              <a:ea typeface="OPPOSans-S M" panose="00020600040101010101" pitchFamily="18" charset="-122"/>
              <a:cs typeface="OPPOSans-S M" panose="00020600040101010101" pitchFamily="18" charset="-122"/>
              <a:sym typeface="Helvetica Neue Medium"/>
            </a:endParaRPr>
          </a:p>
        </p:txBody>
      </p:sp>
      <p:sp>
        <p:nvSpPr>
          <p:cNvPr id="20" name="矩形 19"/>
          <p:cNvSpPr/>
          <p:nvPr/>
        </p:nvSpPr>
        <p:spPr>
          <a:xfrm>
            <a:off x="696610" y="4710907"/>
            <a:ext cx="45719" cy="384146"/>
          </a:xfrm>
          <a:prstGeom prst="rect">
            <a:avLst/>
          </a:prstGeom>
          <a:solidFill>
            <a:schemeClr val="tx1"/>
          </a:solidFill>
          <a:ln w="12700" cap="flat">
            <a:noFill/>
            <a:miter lim="400000"/>
          </a:ln>
        </p:spPr>
        <p:style>
          <a:lnRef idx="0">
            <a:scrgbClr r="0" g="0" b="0"/>
          </a:lnRef>
          <a:fillRef idx="0">
            <a:scrgbClr r="0" g="0" b="0"/>
          </a:fillRef>
          <a:effectRef idx="0">
            <a:scrgbClr r="0" g="0" b="0"/>
          </a:effectRef>
          <a:fontRef idx="none"/>
        </p:style>
        <p:txBody>
          <a:bodyPr wrap="square" lIns="0" tIns="0" rIns="0" bIns="0" spcCol="38100" anchor="ctr">
            <a:spAutoFit/>
          </a:bodyPr>
          <a:lstStyle/>
          <a:p>
            <a:pPr algn="ctr" defTabSz="825500" eaLnBrk="1" fontAlgn="auto">
              <a:spcBef>
                <a:spcPts val="0"/>
              </a:spcBef>
              <a:spcAft>
                <a:spcPts val="0"/>
              </a:spcAft>
              <a:defRPr/>
            </a:pPr>
            <a:endParaRPr lang="zh-CN" altLang="en-US" sz="4800" noProof="1">
              <a:solidFill>
                <a:srgbClr val="FFFFFF"/>
              </a:solidFill>
              <a:latin typeface="OPPOSans-S M" panose="00020600040101010101" pitchFamily="18" charset="-122"/>
              <a:ea typeface="OPPOSans-S M" panose="00020600040101010101" pitchFamily="18" charset="-122"/>
              <a:cs typeface="OPPOSans-S M" panose="00020600040101010101" pitchFamily="18" charset="-122"/>
              <a:sym typeface="Helvetica Neue Medium"/>
            </a:endParaRPr>
          </a:p>
        </p:txBody>
      </p:sp>
      <p:sp>
        <p:nvSpPr>
          <p:cNvPr id="21" name="文本框 20"/>
          <p:cNvSpPr txBox="1"/>
          <p:nvPr/>
        </p:nvSpPr>
        <p:spPr>
          <a:xfrm>
            <a:off x="294213" y="5266402"/>
            <a:ext cx="1517486" cy="356508"/>
          </a:xfrm>
          <a:prstGeom prst="rect">
            <a:avLst/>
          </a:prstGeom>
          <a:noFill/>
          <a:ln w="12700" cap="flat">
            <a:noFill/>
            <a:miter lim="400000"/>
          </a:ln>
        </p:spPr>
        <p:style>
          <a:lnRef idx="0">
            <a:scrgbClr r="0" g="0" b="0"/>
          </a:lnRef>
          <a:fillRef idx="0">
            <a:scrgbClr r="0" g="0" b="0"/>
          </a:fillRef>
          <a:effectRef idx="0">
            <a:scrgbClr r="0" g="0" b="0"/>
          </a:effectRef>
          <a:fontRef idx="none"/>
        </p:style>
        <p:txBody>
          <a:bodyPr wrap="square" lIns="50800" tIns="50800" rIns="50800" bIns="50800" spcCol="38100" anchor="ctr">
            <a:spAutoFit/>
          </a:bodyPr>
          <a:lstStyle/>
          <a:p>
            <a:pPr defTabSz="825500">
              <a:lnSpc>
                <a:spcPct val="150000"/>
              </a:lnSpc>
              <a:defRPr/>
            </a:pPr>
            <a:r>
              <a:rPr kumimoji="1" lang="en-US" altLang="zh-CN" sz="1100" kern="0" noProof="1" smtClean="0">
                <a:latin typeface="OPPOSans-S M" panose="00020600040101010101" pitchFamily="18" charset="-122"/>
                <a:ea typeface="OPPOSans-S M" panose="00020600040101010101" pitchFamily="18" charset="-122"/>
                <a:cs typeface="OPPOSans-S M" panose="00020600040101010101" pitchFamily="18" charset="-122"/>
                <a:sym typeface="Helvetica Neue"/>
              </a:rPr>
              <a:t>2019.5.1</a:t>
            </a:r>
            <a:r>
              <a:rPr kumimoji="1" lang="zh-CN" altLang="en-US" sz="1100" kern="0" noProof="1">
                <a:latin typeface="OPPOSans-S M" panose="00020600040101010101" pitchFamily="18" charset="-122"/>
                <a:ea typeface="OPPOSans-S M" panose="00020600040101010101" pitchFamily="18" charset="-122"/>
                <a:cs typeface="OPPOSans-S M" panose="00020600040101010101" pitchFamily="18" charset="-122"/>
                <a:sym typeface="Helvetica Neue"/>
              </a:rPr>
              <a:t>正式上</a:t>
            </a:r>
            <a:r>
              <a:rPr kumimoji="1" lang="zh-CN" altLang="en-US" sz="1100" kern="0" noProof="1" smtClean="0">
                <a:latin typeface="OPPOSans-S M" panose="00020600040101010101" pitchFamily="18" charset="-122"/>
                <a:ea typeface="OPPOSans-S M" panose="00020600040101010101" pitchFamily="18" charset="-122"/>
                <a:cs typeface="OPPOSans-S M" panose="00020600040101010101" pitchFamily="18" charset="-122"/>
                <a:sym typeface="Helvetica Neue"/>
              </a:rPr>
              <a:t>市</a:t>
            </a:r>
            <a:endParaRPr kumimoji="1" lang="zh-CN" altLang="en-US" sz="1100" kern="0" noProof="1">
              <a:latin typeface="OPPOSans-S M" panose="00020600040101010101" pitchFamily="18" charset="-122"/>
              <a:ea typeface="OPPOSans-S M" panose="00020600040101010101" pitchFamily="18" charset="-122"/>
              <a:cs typeface="OPPOSans-S M" panose="00020600040101010101" pitchFamily="18" charset="-122"/>
              <a:sym typeface="Helvetica Neue"/>
            </a:endParaRPr>
          </a:p>
        </p:txBody>
      </p:sp>
      <p:sp>
        <p:nvSpPr>
          <p:cNvPr id="22" name="矩形 21"/>
          <p:cNvSpPr/>
          <p:nvPr/>
        </p:nvSpPr>
        <p:spPr>
          <a:xfrm>
            <a:off x="8905458" y="4749198"/>
            <a:ext cx="45719" cy="384146"/>
          </a:xfrm>
          <a:prstGeom prst="rect">
            <a:avLst/>
          </a:prstGeom>
          <a:solidFill>
            <a:schemeClr val="tx1"/>
          </a:solidFill>
          <a:ln w="12700" cap="flat">
            <a:noFill/>
            <a:miter lim="400000"/>
          </a:ln>
        </p:spPr>
        <p:style>
          <a:lnRef idx="0">
            <a:scrgbClr r="0" g="0" b="0"/>
          </a:lnRef>
          <a:fillRef idx="0">
            <a:scrgbClr r="0" g="0" b="0"/>
          </a:fillRef>
          <a:effectRef idx="0">
            <a:scrgbClr r="0" g="0" b="0"/>
          </a:effectRef>
          <a:fontRef idx="none"/>
        </p:style>
        <p:txBody>
          <a:bodyPr wrap="square" lIns="0" tIns="0" rIns="0" bIns="0" spcCol="38100" anchor="ctr">
            <a:spAutoFit/>
          </a:bodyPr>
          <a:lstStyle/>
          <a:p>
            <a:pPr algn="ctr" defTabSz="825500" eaLnBrk="1" fontAlgn="auto">
              <a:spcBef>
                <a:spcPts val="0"/>
              </a:spcBef>
              <a:spcAft>
                <a:spcPts val="0"/>
              </a:spcAft>
              <a:defRPr/>
            </a:pPr>
            <a:endParaRPr lang="zh-CN" altLang="en-US" sz="4800" noProof="1">
              <a:solidFill>
                <a:srgbClr val="FFFFFF"/>
              </a:solidFill>
              <a:latin typeface="OPPOSans-S M" panose="00020600040101010101" pitchFamily="18" charset="-122"/>
              <a:ea typeface="OPPOSans-S M" panose="00020600040101010101" pitchFamily="18" charset="-122"/>
              <a:cs typeface="OPPOSans-S M" panose="00020600040101010101" pitchFamily="18" charset="-122"/>
              <a:sym typeface="Helvetica Neue Medium"/>
            </a:endParaRPr>
          </a:p>
        </p:txBody>
      </p:sp>
      <p:sp>
        <p:nvSpPr>
          <p:cNvPr id="23" name="矩形 22"/>
          <p:cNvSpPr/>
          <p:nvPr/>
        </p:nvSpPr>
        <p:spPr>
          <a:xfrm>
            <a:off x="10826195" y="4749198"/>
            <a:ext cx="45719" cy="384146"/>
          </a:xfrm>
          <a:prstGeom prst="rect">
            <a:avLst/>
          </a:prstGeom>
          <a:solidFill>
            <a:schemeClr val="tx1"/>
          </a:solidFill>
          <a:ln w="12700" cap="flat">
            <a:noFill/>
            <a:miter lim="400000"/>
          </a:ln>
        </p:spPr>
        <p:style>
          <a:lnRef idx="0">
            <a:scrgbClr r="0" g="0" b="0"/>
          </a:lnRef>
          <a:fillRef idx="0">
            <a:scrgbClr r="0" g="0" b="0"/>
          </a:fillRef>
          <a:effectRef idx="0">
            <a:scrgbClr r="0" g="0" b="0"/>
          </a:effectRef>
          <a:fontRef idx="none"/>
        </p:style>
        <p:txBody>
          <a:bodyPr wrap="square" lIns="0" tIns="0" rIns="0" bIns="0" spcCol="38100" anchor="ctr">
            <a:spAutoFit/>
          </a:bodyPr>
          <a:lstStyle/>
          <a:p>
            <a:pPr algn="ctr" defTabSz="825500" eaLnBrk="1" fontAlgn="auto">
              <a:spcBef>
                <a:spcPts val="0"/>
              </a:spcBef>
              <a:spcAft>
                <a:spcPts val="0"/>
              </a:spcAft>
              <a:defRPr/>
            </a:pPr>
            <a:endParaRPr lang="zh-CN" altLang="en-US" sz="4800" noProof="1">
              <a:solidFill>
                <a:srgbClr val="FFFFFF"/>
              </a:solidFill>
              <a:latin typeface="OPPOSans-S M" panose="00020600040101010101" pitchFamily="18" charset="-122"/>
              <a:ea typeface="OPPOSans-S M" panose="00020600040101010101" pitchFamily="18" charset="-122"/>
              <a:cs typeface="OPPOSans-S M" panose="00020600040101010101" pitchFamily="18" charset="-122"/>
              <a:sym typeface="Helvetica Neue Medium"/>
            </a:endParaRPr>
          </a:p>
        </p:txBody>
      </p:sp>
      <p:pic>
        <p:nvPicPr>
          <p:cNvPr id="25" name="图片 2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9032562" y="3688180"/>
            <a:ext cx="462165" cy="436502"/>
          </a:xfrm>
          <a:prstGeom prst="rect">
            <a:avLst/>
          </a:prstGeom>
        </p:spPr>
      </p:pic>
      <p:pic>
        <p:nvPicPr>
          <p:cNvPr id="27" name="图片 2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8343480" y="3497237"/>
            <a:ext cx="561978" cy="762943"/>
          </a:xfrm>
          <a:prstGeom prst="rect">
            <a:avLst/>
          </a:prstGeom>
        </p:spPr>
      </p:pic>
      <p:sp>
        <p:nvSpPr>
          <p:cNvPr id="29" name="矩形 28"/>
          <p:cNvSpPr/>
          <p:nvPr/>
        </p:nvSpPr>
        <p:spPr>
          <a:xfrm>
            <a:off x="7729574" y="2378062"/>
            <a:ext cx="2239561" cy="646331"/>
          </a:xfrm>
          <a:prstGeom prst="rect">
            <a:avLst/>
          </a:prstGeom>
        </p:spPr>
        <p:txBody>
          <a:bodyPr wrap="square">
            <a:spAutoFit/>
          </a:bodyPr>
          <a:lstStyle/>
          <a:p>
            <a:r>
              <a:rPr lang="en-US" altLang="zh-CN" sz="1200" dirty="0" smtClean="0">
                <a:latin typeface="OPPOSans R" panose="00020600040101010101" pitchFamily="18" charset="-122"/>
                <a:ea typeface="OPPOSans R" panose="00020600040101010101" pitchFamily="18" charset="-122"/>
              </a:rPr>
              <a:t>OPPO Enco Free</a:t>
            </a:r>
            <a:r>
              <a:rPr lang="zh-CN" altLang="en-US" sz="1200" dirty="0" smtClean="0">
                <a:latin typeface="OPPOSans R" panose="00020600040101010101" pitchFamily="18" charset="-122"/>
                <a:ea typeface="OPPOSans R" panose="00020600040101010101" pitchFamily="18" charset="-122"/>
              </a:rPr>
              <a:t>真无线耳机</a:t>
            </a:r>
            <a:endParaRPr lang="en-US" altLang="zh-CN" sz="1200" dirty="0" smtClean="0">
              <a:latin typeface="OPPOSans R" panose="00020600040101010101" pitchFamily="18" charset="-122"/>
              <a:ea typeface="OPPOSans R" panose="00020600040101010101" pitchFamily="18" charset="-122"/>
            </a:endParaRPr>
          </a:p>
          <a:p>
            <a:r>
              <a:rPr lang="zh-CN" altLang="en-US" sz="1200" dirty="0" smtClean="0">
                <a:latin typeface="OPPOSans R" panose="00020600040101010101" pitchFamily="18" charset="-122"/>
                <a:ea typeface="OPPOSans R" panose="00020600040101010101" pitchFamily="18" charset="-122"/>
              </a:rPr>
              <a:t>OPPO </a:t>
            </a:r>
            <a:r>
              <a:rPr lang="zh-CN" altLang="en-US" sz="1200" dirty="0">
                <a:latin typeface="OPPOSans R" panose="00020600040101010101" pitchFamily="18" charset="-122"/>
                <a:ea typeface="OPPOSans R" panose="00020600040101010101" pitchFamily="18" charset="-122"/>
              </a:rPr>
              <a:t>Enco </a:t>
            </a:r>
            <a:r>
              <a:rPr lang="en-US" altLang="zh-CN" sz="1200" dirty="0" smtClean="0">
                <a:latin typeface="OPPOSans R" panose="00020600040101010101" pitchFamily="18" charset="-122"/>
                <a:ea typeface="OPPOSans R" panose="00020600040101010101" pitchFamily="18" charset="-122"/>
              </a:rPr>
              <a:t>Free TWS </a:t>
            </a:r>
            <a:r>
              <a:rPr lang="zh-CN" altLang="en-US" sz="1200" dirty="0" smtClean="0">
                <a:latin typeface="OPPOSans R" panose="00020600040101010101" pitchFamily="18" charset="-122"/>
                <a:ea typeface="OPPOSans R" panose="00020600040101010101" pitchFamily="18" charset="-122"/>
              </a:rPr>
              <a:t>Headphones</a:t>
            </a:r>
            <a:endParaRPr lang="zh-CN" altLang="en-US" sz="1200" dirty="0">
              <a:latin typeface="OPPOSans R" panose="00020600040101010101" pitchFamily="18" charset="-122"/>
              <a:ea typeface="OPPOSans R" panose="00020600040101010101" pitchFamily="18" charset="-122"/>
            </a:endParaRPr>
          </a:p>
        </p:txBody>
      </p:sp>
      <p:pic>
        <p:nvPicPr>
          <p:cNvPr id="11266" name="Picture 2" descr="https://ttpic.myoas.com/g5/M00/9E/0B/rBAoL15dvfSAB1MnAAS-liyAgso170.jpg?w=1080&amp;h=1920&amp;s=310932"/>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t="1" b="14611"/>
          <a:stretch/>
        </p:blipFill>
        <p:spPr bwMode="auto">
          <a:xfrm>
            <a:off x="10422426" y="3259102"/>
            <a:ext cx="746551" cy="1133269"/>
          </a:xfrm>
          <a:prstGeom prst="rect">
            <a:avLst/>
          </a:prstGeom>
          <a:noFill/>
          <a:extLst>
            <a:ext uri="{909E8E84-426E-40DD-AFC4-6F175D3DCCD1}">
              <a14:hiddenFill xmlns:a14="http://schemas.microsoft.com/office/drawing/2010/main">
                <a:solidFill>
                  <a:srgbClr val="FFFFFF"/>
                </a:solidFill>
              </a14:hiddenFill>
            </a:ext>
          </a:extLst>
        </p:spPr>
      </p:pic>
      <p:sp>
        <p:nvSpPr>
          <p:cNvPr id="32" name="矩形 31"/>
          <p:cNvSpPr/>
          <p:nvPr/>
        </p:nvSpPr>
        <p:spPr>
          <a:xfrm>
            <a:off x="10208615" y="2440610"/>
            <a:ext cx="1339430" cy="461665"/>
          </a:xfrm>
          <a:prstGeom prst="rect">
            <a:avLst/>
          </a:prstGeom>
        </p:spPr>
        <p:txBody>
          <a:bodyPr wrap="square">
            <a:spAutoFit/>
          </a:bodyPr>
          <a:lstStyle/>
          <a:p>
            <a:r>
              <a:rPr lang="en-US" altLang="zh-CN" sz="1200" dirty="0" smtClean="0">
                <a:latin typeface="OPPOSans R" panose="00020600040101010101" pitchFamily="18" charset="-122"/>
                <a:ea typeface="OPPOSans R" panose="00020600040101010101" pitchFamily="18" charset="-122"/>
              </a:rPr>
              <a:t>OPPO </a:t>
            </a:r>
            <a:r>
              <a:rPr lang="zh-CN" altLang="en-US" sz="1200" dirty="0" smtClean="0">
                <a:latin typeface="OPPOSans R" panose="00020600040101010101" pitchFamily="18" charset="-122"/>
                <a:ea typeface="OPPOSans R" panose="00020600040101010101" pitchFamily="18" charset="-122"/>
              </a:rPr>
              <a:t>智能手表</a:t>
            </a:r>
            <a:endParaRPr lang="en-US" altLang="zh-CN" sz="1200" dirty="0">
              <a:latin typeface="OPPOSans R" panose="00020600040101010101" pitchFamily="18" charset="-122"/>
              <a:ea typeface="OPPOSans R" panose="00020600040101010101" pitchFamily="18" charset="-122"/>
            </a:endParaRPr>
          </a:p>
          <a:p>
            <a:r>
              <a:rPr lang="zh-CN" altLang="en-US" sz="1200" dirty="0" smtClean="0">
                <a:latin typeface="OPPOSans R" panose="00020600040101010101" pitchFamily="18" charset="-122"/>
                <a:ea typeface="OPPOSans R" panose="00020600040101010101" pitchFamily="18" charset="-122"/>
              </a:rPr>
              <a:t>OPPO </a:t>
            </a:r>
            <a:r>
              <a:rPr lang="en-US" altLang="zh-CN" sz="1200" dirty="0" smtClean="0">
                <a:latin typeface="OPPOSans R" panose="00020600040101010101" pitchFamily="18" charset="-122"/>
                <a:ea typeface="OPPOSans R" panose="00020600040101010101" pitchFamily="18" charset="-122"/>
              </a:rPr>
              <a:t>Watch</a:t>
            </a:r>
            <a:endParaRPr lang="zh-CN" altLang="en-US" sz="1200" dirty="0">
              <a:latin typeface="OPPOSans R" panose="00020600040101010101" pitchFamily="18" charset="-122"/>
              <a:ea typeface="OPPOSans R" panose="00020600040101010101" pitchFamily="18" charset="-122"/>
            </a:endParaRPr>
          </a:p>
        </p:txBody>
      </p:sp>
      <p:sp>
        <p:nvSpPr>
          <p:cNvPr id="33" name="文本框 32"/>
          <p:cNvSpPr txBox="1"/>
          <p:nvPr/>
        </p:nvSpPr>
        <p:spPr>
          <a:xfrm>
            <a:off x="8185262" y="5313628"/>
            <a:ext cx="1694600" cy="356508"/>
          </a:xfrm>
          <a:prstGeom prst="rect">
            <a:avLst/>
          </a:prstGeom>
          <a:noFill/>
          <a:ln w="12700" cap="flat">
            <a:noFill/>
            <a:miter lim="400000"/>
          </a:ln>
        </p:spPr>
        <p:style>
          <a:lnRef idx="0">
            <a:scrgbClr r="0" g="0" b="0"/>
          </a:lnRef>
          <a:fillRef idx="0">
            <a:scrgbClr r="0" g="0" b="0"/>
          </a:fillRef>
          <a:effectRef idx="0">
            <a:scrgbClr r="0" g="0" b="0"/>
          </a:effectRef>
          <a:fontRef idx="none"/>
        </p:style>
        <p:txBody>
          <a:bodyPr wrap="square" lIns="50800" tIns="50800" rIns="50800" bIns="50800" spcCol="38100" anchor="ctr">
            <a:spAutoFit/>
          </a:bodyPr>
          <a:lstStyle/>
          <a:p>
            <a:pPr defTabSz="825500" eaLnBrk="1" fontAlgn="auto">
              <a:lnSpc>
                <a:spcPct val="150000"/>
              </a:lnSpc>
              <a:defRPr/>
            </a:pPr>
            <a:r>
              <a:rPr kumimoji="1" lang="en-US" altLang="zh-CN" sz="1100" kern="0" noProof="1" smtClean="0">
                <a:latin typeface="OPPOSans-S M" panose="00020600040101010101" pitchFamily="18" charset="-122"/>
                <a:ea typeface="OPPOSans-S M" panose="00020600040101010101" pitchFamily="18" charset="-122"/>
                <a:cs typeface="OPPOSans-S M" panose="00020600040101010101" pitchFamily="18" charset="-122"/>
                <a:sym typeface="Helvetica Neue"/>
              </a:rPr>
              <a:t>2019.12.31</a:t>
            </a:r>
            <a:r>
              <a:rPr kumimoji="1" lang="zh-CN" altLang="en-US" sz="1100" kern="0" noProof="1" smtClean="0">
                <a:latin typeface="OPPOSans-S M" panose="00020600040101010101" pitchFamily="18" charset="-122"/>
                <a:ea typeface="OPPOSans-S M" panose="00020600040101010101" pitchFamily="18" charset="-122"/>
                <a:cs typeface="OPPOSans-S M" panose="00020600040101010101" pitchFamily="18" charset="-122"/>
                <a:sym typeface="Helvetica Neue"/>
              </a:rPr>
              <a:t>正式上市</a:t>
            </a:r>
            <a:endParaRPr kumimoji="1" lang="en-US" altLang="zh-CN" sz="1100" kern="0" noProof="1" smtClean="0">
              <a:latin typeface="OPPOSans-S M" panose="00020600040101010101" pitchFamily="18" charset="-122"/>
              <a:ea typeface="OPPOSans-S M" panose="00020600040101010101" pitchFamily="18" charset="-122"/>
              <a:cs typeface="OPPOSans-S M" panose="00020600040101010101" pitchFamily="18" charset="-122"/>
              <a:sym typeface="Helvetica Neue"/>
            </a:endParaRPr>
          </a:p>
        </p:txBody>
      </p:sp>
      <p:sp>
        <p:nvSpPr>
          <p:cNvPr id="34" name="文本框 33"/>
          <p:cNvSpPr txBox="1"/>
          <p:nvPr/>
        </p:nvSpPr>
        <p:spPr>
          <a:xfrm>
            <a:off x="10085182" y="5313628"/>
            <a:ext cx="1694600" cy="356508"/>
          </a:xfrm>
          <a:prstGeom prst="rect">
            <a:avLst/>
          </a:prstGeom>
          <a:noFill/>
          <a:ln w="12700" cap="flat">
            <a:noFill/>
            <a:miter lim="400000"/>
          </a:ln>
        </p:spPr>
        <p:style>
          <a:lnRef idx="0">
            <a:scrgbClr r="0" g="0" b="0"/>
          </a:lnRef>
          <a:fillRef idx="0">
            <a:scrgbClr r="0" g="0" b="0"/>
          </a:fillRef>
          <a:effectRef idx="0">
            <a:scrgbClr r="0" g="0" b="0"/>
          </a:effectRef>
          <a:fontRef idx="none"/>
        </p:style>
        <p:txBody>
          <a:bodyPr wrap="square" lIns="50800" tIns="50800" rIns="50800" bIns="50800" spcCol="38100" anchor="ctr">
            <a:spAutoFit/>
          </a:bodyPr>
          <a:lstStyle/>
          <a:p>
            <a:pPr defTabSz="825500" eaLnBrk="1" fontAlgn="auto">
              <a:lnSpc>
                <a:spcPct val="150000"/>
              </a:lnSpc>
              <a:defRPr/>
            </a:pPr>
            <a:r>
              <a:rPr kumimoji="1" lang="en-US" altLang="zh-CN" sz="1100" kern="0" noProof="1" smtClean="0">
                <a:latin typeface="OPPOSans-S M" panose="00020600040101010101" pitchFamily="18" charset="-122"/>
                <a:ea typeface="OPPOSans-S M" panose="00020600040101010101" pitchFamily="18" charset="-122"/>
                <a:cs typeface="OPPOSans-S M" panose="00020600040101010101" pitchFamily="18" charset="-122"/>
                <a:sym typeface="Helvetica Neue"/>
              </a:rPr>
              <a:t>2020.3.6</a:t>
            </a:r>
            <a:r>
              <a:rPr kumimoji="1" lang="zh-CN" altLang="en-US" sz="1100" kern="0" noProof="1" smtClean="0">
                <a:latin typeface="OPPOSans-S M" panose="00020600040101010101" pitchFamily="18" charset="-122"/>
                <a:ea typeface="OPPOSans-S M" panose="00020600040101010101" pitchFamily="18" charset="-122"/>
                <a:cs typeface="OPPOSans-S M" panose="00020600040101010101" pitchFamily="18" charset="-122"/>
                <a:sym typeface="Helvetica Neue"/>
              </a:rPr>
              <a:t>正式发布</a:t>
            </a:r>
            <a:endParaRPr kumimoji="1" lang="en-US" altLang="zh-CN" sz="1100" kern="0" noProof="1" smtClean="0">
              <a:latin typeface="OPPOSans-S M" panose="00020600040101010101" pitchFamily="18" charset="-122"/>
              <a:ea typeface="OPPOSans-S M" panose="00020600040101010101" pitchFamily="18" charset="-122"/>
              <a:cs typeface="OPPOSans-S M" panose="00020600040101010101" pitchFamily="18" charset="-122"/>
              <a:sym typeface="Helvetica Neue"/>
            </a:endParaRPr>
          </a:p>
        </p:txBody>
      </p:sp>
    </p:spTree>
    <p:extLst>
      <p:ext uri="{BB962C8B-B14F-4D97-AF65-F5344CB8AC3E}">
        <p14:creationId xmlns:p14="http://schemas.microsoft.com/office/powerpoint/2010/main" val="2722025866"/>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文本框 36"/>
          <p:cNvSpPr txBox="1"/>
          <p:nvPr/>
        </p:nvSpPr>
        <p:spPr>
          <a:xfrm>
            <a:off x="8434012" y="5808013"/>
            <a:ext cx="2723554" cy="828880"/>
          </a:xfrm>
          <a:prstGeom prst="rect">
            <a:avLst/>
          </a:prstGeom>
          <a:noFill/>
          <a:ln>
            <a:solidFill>
              <a:srgbClr val="006A38"/>
            </a:solidFill>
          </a:ln>
        </p:spPr>
        <p:txBody>
          <a:bodyPr wrap="square" rtlCol="0">
            <a:spAutoFit/>
          </a:bodyPr>
          <a:lstStyle/>
          <a:p>
            <a:endParaRPr lang="zh-CN" altLang="en-US" dirty="0"/>
          </a:p>
        </p:txBody>
      </p:sp>
      <p:sp>
        <p:nvSpPr>
          <p:cNvPr id="4" name="文本框 3"/>
          <p:cNvSpPr txBox="1"/>
          <p:nvPr/>
        </p:nvSpPr>
        <p:spPr>
          <a:xfrm>
            <a:off x="556846" y="1951892"/>
            <a:ext cx="3333870" cy="1224000"/>
          </a:xfrm>
          <a:prstGeom prst="rect">
            <a:avLst/>
          </a:prstGeom>
          <a:noFill/>
          <a:ln>
            <a:solidFill>
              <a:srgbClr val="006A38"/>
            </a:solidFill>
          </a:ln>
        </p:spPr>
        <p:txBody>
          <a:bodyPr wrap="square" rtlCol="0">
            <a:spAutoFit/>
          </a:bodyPr>
          <a:lstStyle/>
          <a:p>
            <a:endParaRPr lang="zh-CN" altLang="en-US" dirty="0"/>
          </a:p>
        </p:txBody>
      </p:sp>
      <p:sp>
        <p:nvSpPr>
          <p:cNvPr id="2" name="文本占位符 1">
            <a:extLst>
              <a:ext uri="{FF2B5EF4-FFF2-40B4-BE49-F238E27FC236}">
                <a16:creationId xmlns:a16="http://schemas.microsoft.com/office/drawing/2014/main" xmlns="" id="{A1330791-52B8-42A1-BA48-C3478E76A9BD}"/>
              </a:ext>
            </a:extLst>
          </p:cNvPr>
          <p:cNvSpPr>
            <a:spLocks noGrp="1"/>
          </p:cNvSpPr>
          <p:nvPr>
            <p:ph type="body" sz="quarter" idx="18"/>
          </p:nvPr>
        </p:nvSpPr>
        <p:spPr>
          <a:xfrm>
            <a:off x="223422" y="146045"/>
            <a:ext cx="8994719" cy="490538"/>
          </a:xfrm>
        </p:spPr>
        <p:txBody>
          <a:bodyPr/>
          <a:lstStyle/>
          <a:p>
            <a:pPr marL="0" indent="0">
              <a:buNone/>
            </a:pPr>
            <a:r>
              <a:rPr lang="en-US" altLang="zh-CN" dirty="0" smtClean="0"/>
              <a:t>OPPO</a:t>
            </a:r>
            <a:r>
              <a:rPr lang="zh-CN" altLang="en-US" dirty="0" smtClean="0"/>
              <a:t>的</a:t>
            </a:r>
            <a:r>
              <a:rPr lang="en-US" altLang="zh-CN" dirty="0" smtClean="0"/>
              <a:t>IoT</a:t>
            </a:r>
            <a:r>
              <a:rPr lang="zh-CN" altLang="en-US" dirty="0" smtClean="0"/>
              <a:t>发展</a:t>
            </a:r>
            <a:r>
              <a:rPr lang="zh-CN" altLang="en-US" dirty="0"/>
              <a:t>方向</a:t>
            </a:r>
            <a:r>
              <a:rPr lang="en-US" altLang="zh-CN" dirty="0" smtClean="0"/>
              <a:t>/Trends of OPPO’s IoT Products</a:t>
            </a:r>
            <a:endParaRPr lang="zh-CN" altLang="en-US" dirty="0"/>
          </a:p>
        </p:txBody>
      </p:sp>
      <p:sp>
        <p:nvSpPr>
          <p:cNvPr id="14" name="smartwatch_120414"/>
          <p:cNvSpPr>
            <a:spLocks noChangeAspect="1"/>
          </p:cNvSpPr>
          <p:nvPr/>
        </p:nvSpPr>
        <p:spPr bwMode="auto">
          <a:xfrm>
            <a:off x="1103432" y="2159749"/>
            <a:ext cx="367059" cy="733180"/>
          </a:xfrm>
          <a:custGeom>
            <a:avLst/>
            <a:gdLst>
              <a:gd name="connsiteX0" fmla="*/ 85193 w 303996"/>
              <a:gd name="connsiteY0" fmla="*/ 487653 h 607216"/>
              <a:gd name="connsiteX1" fmla="*/ 94120 w 303996"/>
              <a:gd name="connsiteY1" fmla="*/ 570785 h 607216"/>
              <a:gd name="connsiteX2" fmla="*/ 113138 w 303996"/>
              <a:gd name="connsiteY2" fmla="*/ 587838 h 607216"/>
              <a:gd name="connsiteX3" fmla="*/ 190762 w 303996"/>
              <a:gd name="connsiteY3" fmla="*/ 587838 h 607216"/>
              <a:gd name="connsiteX4" fmla="*/ 209780 w 303996"/>
              <a:gd name="connsiteY4" fmla="*/ 570785 h 607216"/>
              <a:gd name="connsiteX5" fmla="*/ 218804 w 303996"/>
              <a:gd name="connsiteY5" fmla="*/ 487653 h 607216"/>
              <a:gd name="connsiteX6" fmla="*/ 151950 w 303996"/>
              <a:gd name="connsiteY6" fmla="*/ 222846 h 607216"/>
              <a:gd name="connsiteX7" fmla="*/ 161653 w 303996"/>
              <a:gd name="connsiteY7" fmla="*/ 232536 h 607216"/>
              <a:gd name="connsiteX8" fmla="*/ 161653 w 303996"/>
              <a:gd name="connsiteY8" fmla="*/ 293870 h 607216"/>
              <a:gd name="connsiteX9" fmla="*/ 216671 w 303996"/>
              <a:gd name="connsiteY9" fmla="*/ 293870 h 607216"/>
              <a:gd name="connsiteX10" fmla="*/ 226374 w 303996"/>
              <a:gd name="connsiteY10" fmla="*/ 303560 h 607216"/>
              <a:gd name="connsiteX11" fmla="*/ 216671 w 303996"/>
              <a:gd name="connsiteY11" fmla="*/ 313249 h 607216"/>
              <a:gd name="connsiteX12" fmla="*/ 161653 w 303996"/>
              <a:gd name="connsiteY12" fmla="*/ 313249 h 607216"/>
              <a:gd name="connsiteX13" fmla="*/ 161653 w 303996"/>
              <a:gd name="connsiteY13" fmla="*/ 374681 h 607216"/>
              <a:gd name="connsiteX14" fmla="*/ 151950 w 303996"/>
              <a:gd name="connsiteY14" fmla="*/ 384370 h 607216"/>
              <a:gd name="connsiteX15" fmla="*/ 142246 w 303996"/>
              <a:gd name="connsiteY15" fmla="*/ 374681 h 607216"/>
              <a:gd name="connsiteX16" fmla="*/ 142246 w 303996"/>
              <a:gd name="connsiteY16" fmla="*/ 313249 h 607216"/>
              <a:gd name="connsiteX17" fmla="*/ 87326 w 303996"/>
              <a:gd name="connsiteY17" fmla="*/ 313249 h 607216"/>
              <a:gd name="connsiteX18" fmla="*/ 77622 w 303996"/>
              <a:gd name="connsiteY18" fmla="*/ 303560 h 607216"/>
              <a:gd name="connsiteX19" fmla="*/ 87326 w 303996"/>
              <a:gd name="connsiteY19" fmla="*/ 293870 h 607216"/>
              <a:gd name="connsiteX20" fmla="*/ 142246 w 303996"/>
              <a:gd name="connsiteY20" fmla="*/ 293870 h 607216"/>
              <a:gd name="connsiteX21" fmla="*/ 142246 w 303996"/>
              <a:gd name="connsiteY21" fmla="*/ 232536 h 607216"/>
              <a:gd name="connsiteX22" fmla="*/ 151950 w 303996"/>
              <a:gd name="connsiteY22" fmla="*/ 222846 h 607216"/>
              <a:gd name="connsiteX23" fmla="*/ 48514 w 303996"/>
              <a:gd name="connsiteY23" fmla="*/ 184105 h 607216"/>
              <a:gd name="connsiteX24" fmla="*/ 255482 w 303996"/>
              <a:gd name="connsiteY24" fmla="*/ 184105 h 607216"/>
              <a:gd name="connsiteX25" fmla="*/ 265185 w 303996"/>
              <a:gd name="connsiteY25" fmla="*/ 193793 h 607216"/>
              <a:gd name="connsiteX26" fmla="*/ 265185 w 303996"/>
              <a:gd name="connsiteY26" fmla="*/ 413422 h 607216"/>
              <a:gd name="connsiteX27" fmla="*/ 255482 w 303996"/>
              <a:gd name="connsiteY27" fmla="*/ 423110 h 607216"/>
              <a:gd name="connsiteX28" fmla="*/ 126139 w 303996"/>
              <a:gd name="connsiteY28" fmla="*/ 423110 h 607216"/>
              <a:gd name="connsiteX29" fmla="*/ 116436 w 303996"/>
              <a:gd name="connsiteY29" fmla="*/ 413422 h 607216"/>
              <a:gd name="connsiteX30" fmla="*/ 126139 w 303996"/>
              <a:gd name="connsiteY30" fmla="*/ 403734 h 607216"/>
              <a:gd name="connsiteX31" fmla="*/ 245779 w 303996"/>
              <a:gd name="connsiteY31" fmla="*/ 403734 h 607216"/>
              <a:gd name="connsiteX32" fmla="*/ 245779 w 303996"/>
              <a:gd name="connsiteY32" fmla="*/ 203481 h 607216"/>
              <a:gd name="connsiteX33" fmla="*/ 58217 w 303996"/>
              <a:gd name="connsiteY33" fmla="*/ 203481 h 607216"/>
              <a:gd name="connsiteX34" fmla="*/ 58217 w 303996"/>
              <a:gd name="connsiteY34" fmla="*/ 403734 h 607216"/>
              <a:gd name="connsiteX35" fmla="*/ 87327 w 303996"/>
              <a:gd name="connsiteY35" fmla="*/ 403734 h 607216"/>
              <a:gd name="connsiteX36" fmla="*/ 97030 w 303996"/>
              <a:gd name="connsiteY36" fmla="*/ 413422 h 607216"/>
              <a:gd name="connsiteX37" fmla="*/ 87327 w 303996"/>
              <a:gd name="connsiteY37" fmla="*/ 423110 h 607216"/>
              <a:gd name="connsiteX38" fmla="*/ 48514 w 303996"/>
              <a:gd name="connsiteY38" fmla="*/ 423110 h 607216"/>
              <a:gd name="connsiteX39" fmla="*/ 38811 w 303996"/>
              <a:gd name="connsiteY39" fmla="*/ 413422 h 607216"/>
              <a:gd name="connsiteX40" fmla="*/ 38811 w 303996"/>
              <a:gd name="connsiteY40" fmla="*/ 193793 h 607216"/>
              <a:gd name="connsiteX41" fmla="*/ 48514 w 303996"/>
              <a:gd name="connsiteY41" fmla="*/ 184105 h 607216"/>
              <a:gd name="connsiteX42" fmla="*/ 61420 w 303996"/>
              <a:gd name="connsiteY42" fmla="*/ 138845 h 607216"/>
              <a:gd name="connsiteX43" fmla="*/ 19406 w 303996"/>
              <a:gd name="connsiteY43" fmla="*/ 180895 h 607216"/>
              <a:gd name="connsiteX44" fmla="*/ 19406 w 303996"/>
              <a:gd name="connsiteY44" fmla="*/ 426321 h 607216"/>
              <a:gd name="connsiteX45" fmla="*/ 61420 w 303996"/>
              <a:gd name="connsiteY45" fmla="*/ 468274 h 607216"/>
              <a:gd name="connsiteX46" fmla="*/ 242576 w 303996"/>
              <a:gd name="connsiteY46" fmla="*/ 468274 h 607216"/>
              <a:gd name="connsiteX47" fmla="*/ 284590 w 303996"/>
              <a:gd name="connsiteY47" fmla="*/ 426321 h 607216"/>
              <a:gd name="connsiteX48" fmla="*/ 284590 w 303996"/>
              <a:gd name="connsiteY48" fmla="*/ 180895 h 607216"/>
              <a:gd name="connsiteX49" fmla="*/ 242576 w 303996"/>
              <a:gd name="connsiteY49" fmla="*/ 138845 h 607216"/>
              <a:gd name="connsiteX50" fmla="*/ 229574 w 303996"/>
              <a:gd name="connsiteY50" fmla="*/ 138845 h 607216"/>
              <a:gd name="connsiteX51" fmla="*/ 74325 w 303996"/>
              <a:gd name="connsiteY51" fmla="*/ 138845 h 607216"/>
              <a:gd name="connsiteX52" fmla="*/ 113138 w 303996"/>
              <a:gd name="connsiteY52" fmla="*/ 19378 h 607216"/>
              <a:gd name="connsiteX53" fmla="*/ 94120 w 303996"/>
              <a:gd name="connsiteY53" fmla="*/ 36431 h 607216"/>
              <a:gd name="connsiteX54" fmla="*/ 85193 w 303996"/>
              <a:gd name="connsiteY54" fmla="*/ 119466 h 607216"/>
              <a:gd name="connsiteX55" fmla="*/ 218804 w 303996"/>
              <a:gd name="connsiteY55" fmla="*/ 119466 h 607216"/>
              <a:gd name="connsiteX56" fmla="*/ 209780 w 303996"/>
              <a:gd name="connsiteY56" fmla="*/ 36431 h 607216"/>
              <a:gd name="connsiteX57" fmla="*/ 190762 w 303996"/>
              <a:gd name="connsiteY57" fmla="*/ 19378 h 607216"/>
              <a:gd name="connsiteX58" fmla="*/ 113138 w 303996"/>
              <a:gd name="connsiteY58" fmla="*/ 0 h 607216"/>
              <a:gd name="connsiteX59" fmla="*/ 190762 w 303996"/>
              <a:gd name="connsiteY59" fmla="*/ 0 h 607216"/>
              <a:gd name="connsiteX60" fmla="*/ 229089 w 303996"/>
              <a:gd name="connsiteY60" fmla="*/ 34299 h 607216"/>
              <a:gd name="connsiteX61" fmla="*/ 238307 w 303996"/>
              <a:gd name="connsiteY61" fmla="*/ 119466 h 607216"/>
              <a:gd name="connsiteX62" fmla="*/ 242576 w 303996"/>
              <a:gd name="connsiteY62" fmla="*/ 119466 h 607216"/>
              <a:gd name="connsiteX63" fmla="*/ 303996 w 303996"/>
              <a:gd name="connsiteY63" fmla="*/ 180895 h 607216"/>
              <a:gd name="connsiteX64" fmla="*/ 303996 w 303996"/>
              <a:gd name="connsiteY64" fmla="*/ 426321 h 607216"/>
              <a:gd name="connsiteX65" fmla="*/ 242576 w 303996"/>
              <a:gd name="connsiteY65" fmla="*/ 487653 h 607216"/>
              <a:gd name="connsiteX66" fmla="*/ 238307 w 303996"/>
              <a:gd name="connsiteY66" fmla="*/ 487653 h 607216"/>
              <a:gd name="connsiteX67" fmla="*/ 229089 w 303996"/>
              <a:gd name="connsiteY67" fmla="*/ 572820 h 607216"/>
              <a:gd name="connsiteX68" fmla="*/ 190762 w 303996"/>
              <a:gd name="connsiteY68" fmla="*/ 607216 h 607216"/>
              <a:gd name="connsiteX69" fmla="*/ 113138 w 303996"/>
              <a:gd name="connsiteY69" fmla="*/ 607216 h 607216"/>
              <a:gd name="connsiteX70" fmla="*/ 74907 w 303996"/>
              <a:gd name="connsiteY70" fmla="*/ 572820 h 607216"/>
              <a:gd name="connsiteX71" fmla="*/ 65689 w 303996"/>
              <a:gd name="connsiteY71" fmla="*/ 487653 h 607216"/>
              <a:gd name="connsiteX72" fmla="*/ 61420 w 303996"/>
              <a:gd name="connsiteY72" fmla="*/ 487653 h 607216"/>
              <a:gd name="connsiteX73" fmla="*/ 0 w 303996"/>
              <a:gd name="connsiteY73" fmla="*/ 426321 h 607216"/>
              <a:gd name="connsiteX74" fmla="*/ 0 w 303996"/>
              <a:gd name="connsiteY74" fmla="*/ 180895 h 607216"/>
              <a:gd name="connsiteX75" fmla="*/ 61420 w 303996"/>
              <a:gd name="connsiteY75" fmla="*/ 119466 h 607216"/>
              <a:gd name="connsiteX76" fmla="*/ 65689 w 303996"/>
              <a:gd name="connsiteY76" fmla="*/ 119466 h 607216"/>
              <a:gd name="connsiteX77" fmla="*/ 74907 w 303996"/>
              <a:gd name="connsiteY77" fmla="*/ 34299 h 607216"/>
              <a:gd name="connsiteX78" fmla="*/ 113138 w 303996"/>
              <a:gd name="connsiteY78" fmla="*/ 0 h 60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303996" h="607216">
                <a:moveTo>
                  <a:pt x="85193" y="487653"/>
                </a:moveTo>
                <a:lnTo>
                  <a:pt x="94120" y="570785"/>
                </a:lnTo>
                <a:cubicBezTo>
                  <a:pt x="95187" y="579990"/>
                  <a:pt x="103823" y="587838"/>
                  <a:pt x="113138" y="587838"/>
                </a:cubicBezTo>
                <a:lnTo>
                  <a:pt x="190762" y="587838"/>
                </a:lnTo>
                <a:cubicBezTo>
                  <a:pt x="200077" y="587838"/>
                  <a:pt x="208809" y="579990"/>
                  <a:pt x="209780" y="570785"/>
                </a:cubicBezTo>
                <a:lnTo>
                  <a:pt x="218804" y="487653"/>
                </a:lnTo>
                <a:close/>
                <a:moveTo>
                  <a:pt x="151950" y="222846"/>
                </a:moveTo>
                <a:cubicBezTo>
                  <a:pt x="157384" y="222846"/>
                  <a:pt x="161653" y="227206"/>
                  <a:pt x="161653" y="232536"/>
                </a:cubicBezTo>
                <a:lnTo>
                  <a:pt x="161653" y="293870"/>
                </a:lnTo>
                <a:lnTo>
                  <a:pt x="216671" y="293870"/>
                </a:lnTo>
                <a:cubicBezTo>
                  <a:pt x="222008" y="293870"/>
                  <a:pt x="226374" y="298230"/>
                  <a:pt x="226374" y="303560"/>
                </a:cubicBezTo>
                <a:cubicBezTo>
                  <a:pt x="226374" y="308986"/>
                  <a:pt x="222008" y="313249"/>
                  <a:pt x="216671" y="313249"/>
                </a:cubicBezTo>
                <a:lnTo>
                  <a:pt x="161653" y="313249"/>
                </a:lnTo>
                <a:lnTo>
                  <a:pt x="161653" y="374681"/>
                </a:lnTo>
                <a:cubicBezTo>
                  <a:pt x="161653" y="380010"/>
                  <a:pt x="157384" y="384370"/>
                  <a:pt x="151950" y="384370"/>
                </a:cubicBezTo>
                <a:cubicBezTo>
                  <a:pt x="146613" y="384370"/>
                  <a:pt x="142246" y="380010"/>
                  <a:pt x="142246" y="374681"/>
                </a:cubicBezTo>
                <a:lnTo>
                  <a:pt x="142246" y="313249"/>
                </a:lnTo>
                <a:lnTo>
                  <a:pt x="87326" y="313249"/>
                </a:lnTo>
                <a:cubicBezTo>
                  <a:pt x="81892" y="313249"/>
                  <a:pt x="77622" y="308986"/>
                  <a:pt x="77622" y="303560"/>
                </a:cubicBezTo>
                <a:cubicBezTo>
                  <a:pt x="77622" y="298230"/>
                  <a:pt x="81892" y="293870"/>
                  <a:pt x="87326" y="293870"/>
                </a:cubicBezTo>
                <a:lnTo>
                  <a:pt x="142246" y="293870"/>
                </a:lnTo>
                <a:lnTo>
                  <a:pt x="142246" y="232536"/>
                </a:lnTo>
                <a:cubicBezTo>
                  <a:pt x="142246" y="227206"/>
                  <a:pt x="146613" y="222846"/>
                  <a:pt x="151950" y="222846"/>
                </a:cubicBezTo>
                <a:close/>
                <a:moveTo>
                  <a:pt x="48514" y="184105"/>
                </a:moveTo>
                <a:lnTo>
                  <a:pt x="255482" y="184105"/>
                </a:lnTo>
                <a:cubicBezTo>
                  <a:pt x="260819" y="184105"/>
                  <a:pt x="265185" y="188465"/>
                  <a:pt x="265185" y="193793"/>
                </a:cubicBezTo>
                <a:lnTo>
                  <a:pt x="265185" y="413422"/>
                </a:lnTo>
                <a:cubicBezTo>
                  <a:pt x="265185" y="418750"/>
                  <a:pt x="260819" y="423110"/>
                  <a:pt x="255482" y="423110"/>
                </a:cubicBezTo>
                <a:lnTo>
                  <a:pt x="126139" y="423110"/>
                </a:lnTo>
                <a:cubicBezTo>
                  <a:pt x="120706" y="423110"/>
                  <a:pt x="116436" y="418750"/>
                  <a:pt x="116436" y="413422"/>
                </a:cubicBezTo>
                <a:cubicBezTo>
                  <a:pt x="116436" y="407997"/>
                  <a:pt x="120706" y="403734"/>
                  <a:pt x="126139" y="403734"/>
                </a:cubicBezTo>
                <a:lnTo>
                  <a:pt x="245779" y="403734"/>
                </a:lnTo>
                <a:lnTo>
                  <a:pt x="245779" y="203481"/>
                </a:lnTo>
                <a:lnTo>
                  <a:pt x="58217" y="203481"/>
                </a:lnTo>
                <a:lnTo>
                  <a:pt x="58217" y="403734"/>
                </a:lnTo>
                <a:lnTo>
                  <a:pt x="87327" y="403734"/>
                </a:lnTo>
                <a:cubicBezTo>
                  <a:pt x="92664" y="403734"/>
                  <a:pt x="97030" y="407997"/>
                  <a:pt x="97030" y="413422"/>
                </a:cubicBezTo>
                <a:cubicBezTo>
                  <a:pt x="97030" y="418750"/>
                  <a:pt x="92664" y="423110"/>
                  <a:pt x="87327" y="423110"/>
                </a:cubicBezTo>
                <a:lnTo>
                  <a:pt x="48514" y="423110"/>
                </a:lnTo>
                <a:cubicBezTo>
                  <a:pt x="43080" y="423110"/>
                  <a:pt x="38811" y="418750"/>
                  <a:pt x="38811" y="413422"/>
                </a:cubicBezTo>
                <a:lnTo>
                  <a:pt x="38811" y="193793"/>
                </a:lnTo>
                <a:cubicBezTo>
                  <a:pt x="38811" y="188465"/>
                  <a:pt x="43080" y="184105"/>
                  <a:pt x="48514" y="184105"/>
                </a:cubicBezTo>
                <a:close/>
                <a:moveTo>
                  <a:pt x="61420" y="138845"/>
                </a:moveTo>
                <a:cubicBezTo>
                  <a:pt x="38230" y="138845"/>
                  <a:pt x="19406" y="157738"/>
                  <a:pt x="19406" y="180895"/>
                </a:cubicBezTo>
                <a:lnTo>
                  <a:pt x="19406" y="426321"/>
                </a:lnTo>
                <a:cubicBezTo>
                  <a:pt x="19406" y="449478"/>
                  <a:pt x="38230" y="468274"/>
                  <a:pt x="61420" y="468274"/>
                </a:cubicBezTo>
                <a:lnTo>
                  <a:pt x="242576" y="468274"/>
                </a:lnTo>
                <a:cubicBezTo>
                  <a:pt x="265766" y="468274"/>
                  <a:pt x="284590" y="449478"/>
                  <a:pt x="284590" y="426321"/>
                </a:cubicBezTo>
                <a:lnTo>
                  <a:pt x="284590" y="180895"/>
                </a:lnTo>
                <a:cubicBezTo>
                  <a:pt x="284590" y="157738"/>
                  <a:pt x="265766" y="138845"/>
                  <a:pt x="242576" y="138845"/>
                </a:cubicBezTo>
                <a:lnTo>
                  <a:pt x="229574" y="138845"/>
                </a:lnTo>
                <a:lnTo>
                  <a:pt x="74325" y="138845"/>
                </a:lnTo>
                <a:close/>
                <a:moveTo>
                  <a:pt x="113138" y="19378"/>
                </a:moveTo>
                <a:cubicBezTo>
                  <a:pt x="103823" y="19378"/>
                  <a:pt x="95187" y="27226"/>
                  <a:pt x="94120" y="36431"/>
                </a:cubicBezTo>
                <a:lnTo>
                  <a:pt x="85193" y="119466"/>
                </a:lnTo>
                <a:lnTo>
                  <a:pt x="218804" y="119466"/>
                </a:lnTo>
                <a:lnTo>
                  <a:pt x="209780" y="36431"/>
                </a:lnTo>
                <a:cubicBezTo>
                  <a:pt x="208809" y="27226"/>
                  <a:pt x="200077" y="19378"/>
                  <a:pt x="190762" y="19378"/>
                </a:cubicBezTo>
                <a:close/>
                <a:moveTo>
                  <a:pt x="113138" y="0"/>
                </a:moveTo>
                <a:lnTo>
                  <a:pt x="190762" y="0"/>
                </a:lnTo>
                <a:cubicBezTo>
                  <a:pt x="209877" y="0"/>
                  <a:pt x="227051" y="15406"/>
                  <a:pt x="229089" y="34299"/>
                </a:cubicBezTo>
                <a:lnTo>
                  <a:pt x="238307" y="119466"/>
                </a:lnTo>
                <a:lnTo>
                  <a:pt x="242576" y="119466"/>
                </a:lnTo>
                <a:cubicBezTo>
                  <a:pt x="276440" y="119466"/>
                  <a:pt x="303996" y="146984"/>
                  <a:pt x="303996" y="180895"/>
                </a:cubicBezTo>
                <a:lnTo>
                  <a:pt x="303996" y="426321"/>
                </a:lnTo>
                <a:cubicBezTo>
                  <a:pt x="303996" y="460136"/>
                  <a:pt x="276440" y="487653"/>
                  <a:pt x="242576" y="487653"/>
                </a:cubicBezTo>
                <a:lnTo>
                  <a:pt x="238307" y="487653"/>
                </a:lnTo>
                <a:lnTo>
                  <a:pt x="229089" y="572820"/>
                </a:lnTo>
                <a:cubicBezTo>
                  <a:pt x="227051" y="591810"/>
                  <a:pt x="209877" y="607216"/>
                  <a:pt x="190762" y="607216"/>
                </a:cubicBezTo>
                <a:lnTo>
                  <a:pt x="113138" y="607216"/>
                </a:lnTo>
                <a:cubicBezTo>
                  <a:pt x="94120" y="607216"/>
                  <a:pt x="76945" y="591810"/>
                  <a:pt x="74907" y="572820"/>
                </a:cubicBezTo>
                <a:lnTo>
                  <a:pt x="65689" y="487653"/>
                </a:lnTo>
                <a:lnTo>
                  <a:pt x="61420" y="487653"/>
                </a:lnTo>
                <a:cubicBezTo>
                  <a:pt x="27556" y="487653"/>
                  <a:pt x="0" y="460136"/>
                  <a:pt x="0" y="426321"/>
                </a:cubicBezTo>
                <a:lnTo>
                  <a:pt x="0" y="180895"/>
                </a:lnTo>
                <a:cubicBezTo>
                  <a:pt x="0" y="146984"/>
                  <a:pt x="27556" y="119466"/>
                  <a:pt x="61420" y="119466"/>
                </a:cubicBezTo>
                <a:lnTo>
                  <a:pt x="65689" y="119466"/>
                </a:lnTo>
                <a:lnTo>
                  <a:pt x="74907" y="34299"/>
                </a:lnTo>
                <a:cubicBezTo>
                  <a:pt x="76945" y="15406"/>
                  <a:pt x="94120" y="0"/>
                  <a:pt x="113138" y="0"/>
                </a:cubicBezTo>
                <a:close/>
              </a:path>
            </a:pathLst>
          </a:custGeom>
          <a:solidFill>
            <a:srgbClr val="3DA857"/>
          </a:solidFill>
          <a:ln>
            <a:noFill/>
          </a:ln>
        </p:spPr>
        <p:txBody>
          <a:bodyPr/>
          <a:lstStyle/>
          <a:p>
            <a:endParaRPr lang="zh-CN" altLang="en-US"/>
          </a:p>
        </p:txBody>
      </p:sp>
      <p:sp>
        <p:nvSpPr>
          <p:cNvPr id="16" name="earphones_298805"/>
          <p:cNvSpPr>
            <a:spLocks noChangeAspect="1"/>
          </p:cNvSpPr>
          <p:nvPr/>
        </p:nvSpPr>
        <p:spPr bwMode="auto">
          <a:xfrm>
            <a:off x="4467949" y="2348964"/>
            <a:ext cx="603008" cy="559585"/>
          </a:xfrm>
          <a:custGeom>
            <a:avLst/>
            <a:gdLst>
              <a:gd name="connsiteX0" fmla="*/ 203004 w 608906"/>
              <a:gd name="connsiteY0" fmla="*/ 504454 h 565059"/>
              <a:gd name="connsiteX1" fmla="*/ 203004 w 608906"/>
              <a:gd name="connsiteY1" fmla="*/ 544887 h 565059"/>
              <a:gd name="connsiteX2" fmla="*/ 233355 w 608906"/>
              <a:gd name="connsiteY2" fmla="*/ 544887 h 565059"/>
              <a:gd name="connsiteX3" fmla="*/ 233355 w 608906"/>
              <a:gd name="connsiteY3" fmla="*/ 504454 h 565059"/>
              <a:gd name="connsiteX4" fmla="*/ 375085 w 608906"/>
              <a:gd name="connsiteY4" fmla="*/ 504446 h 565059"/>
              <a:gd name="connsiteX5" fmla="*/ 375085 w 608906"/>
              <a:gd name="connsiteY5" fmla="*/ 544884 h 565059"/>
              <a:gd name="connsiteX6" fmla="*/ 405437 w 608906"/>
              <a:gd name="connsiteY6" fmla="*/ 544884 h 565059"/>
              <a:gd name="connsiteX7" fmla="*/ 405437 w 608906"/>
              <a:gd name="connsiteY7" fmla="*/ 504446 h 565059"/>
              <a:gd name="connsiteX8" fmla="*/ 456086 w 608906"/>
              <a:gd name="connsiteY8" fmla="*/ 120209 h 565059"/>
              <a:gd name="connsiteX9" fmla="*/ 435878 w 608906"/>
              <a:gd name="connsiteY9" fmla="*/ 130341 h 565059"/>
              <a:gd name="connsiteX10" fmla="*/ 456086 w 608906"/>
              <a:gd name="connsiteY10" fmla="*/ 140473 h 565059"/>
              <a:gd name="connsiteX11" fmla="*/ 476383 w 608906"/>
              <a:gd name="connsiteY11" fmla="*/ 130341 h 565059"/>
              <a:gd name="connsiteX12" fmla="*/ 456086 w 608906"/>
              <a:gd name="connsiteY12" fmla="*/ 120209 h 565059"/>
              <a:gd name="connsiteX13" fmla="*/ 152301 w 608906"/>
              <a:gd name="connsiteY13" fmla="*/ 120209 h 565059"/>
              <a:gd name="connsiteX14" fmla="*/ 132004 w 608906"/>
              <a:gd name="connsiteY14" fmla="*/ 130341 h 565059"/>
              <a:gd name="connsiteX15" fmla="*/ 152301 w 608906"/>
              <a:gd name="connsiteY15" fmla="*/ 140473 h 565059"/>
              <a:gd name="connsiteX16" fmla="*/ 172598 w 608906"/>
              <a:gd name="connsiteY16" fmla="*/ 130341 h 565059"/>
              <a:gd name="connsiteX17" fmla="*/ 152301 w 608906"/>
              <a:gd name="connsiteY17" fmla="*/ 120209 h 565059"/>
              <a:gd name="connsiteX18" fmla="*/ 456086 w 608906"/>
              <a:gd name="connsiteY18" fmla="*/ 100033 h 565059"/>
              <a:gd name="connsiteX19" fmla="*/ 496590 w 608906"/>
              <a:gd name="connsiteY19" fmla="*/ 130341 h 565059"/>
              <a:gd name="connsiteX20" fmla="*/ 456086 w 608906"/>
              <a:gd name="connsiteY20" fmla="*/ 160649 h 565059"/>
              <a:gd name="connsiteX21" fmla="*/ 415581 w 608906"/>
              <a:gd name="connsiteY21" fmla="*/ 130341 h 565059"/>
              <a:gd name="connsiteX22" fmla="*/ 456086 w 608906"/>
              <a:gd name="connsiteY22" fmla="*/ 100033 h 565059"/>
              <a:gd name="connsiteX23" fmla="*/ 152301 w 608906"/>
              <a:gd name="connsiteY23" fmla="*/ 100033 h 565059"/>
              <a:gd name="connsiteX24" fmla="*/ 192806 w 608906"/>
              <a:gd name="connsiteY24" fmla="*/ 130341 h 565059"/>
              <a:gd name="connsiteX25" fmla="*/ 152301 w 608906"/>
              <a:gd name="connsiteY25" fmla="*/ 160649 h 565059"/>
              <a:gd name="connsiteX26" fmla="*/ 111797 w 608906"/>
              <a:gd name="connsiteY26" fmla="*/ 130341 h 565059"/>
              <a:gd name="connsiteX27" fmla="*/ 152301 w 608906"/>
              <a:gd name="connsiteY27" fmla="*/ 100033 h 565059"/>
              <a:gd name="connsiteX28" fmla="*/ 557382 w 608906"/>
              <a:gd name="connsiteY28" fmla="*/ 69619 h 565059"/>
              <a:gd name="connsiteX29" fmla="*/ 567508 w 608906"/>
              <a:gd name="connsiteY29" fmla="*/ 79752 h 565059"/>
              <a:gd name="connsiteX30" fmla="*/ 567508 w 608906"/>
              <a:gd name="connsiteY30" fmla="*/ 170768 h 565059"/>
              <a:gd name="connsiteX31" fmla="*/ 557382 w 608906"/>
              <a:gd name="connsiteY31" fmla="*/ 180901 h 565059"/>
              <a:gd name="connsiteX32" fmla="*/ 547256 w 608906"/>
              <a:gd name="connsiteY32" fmla="*/ 170768 h 565059"/>
              <a:gd name="connsiteX33" fmla="*/ 547256 w 608906"/>
              <a:gd name="connsiteY33" fmla="*/ 79752 h 565059"/>
              <a:gd name="connsiteX34" fmla="*/ 557382 w 608906"/>
              <a:gd name="connsiteY34" fmla="*/ 69619 h 565059"/>
              <a:gd name="connsiteX35" fmla="*/ 51040 w 608906"/>
              <a:gd name="connsiteY35" fmla="*/ 69619 h 565059"/>
              <a:gd name="connsiteX36" fmla="*/ 61202 w 608906"/>
              <a:gd name="connsiteY36" fmla="*/ 79752 h 565059"/>
              <a:gd name="connsiteX37" fmla="*/ 61202 w 608906"/>
              <a:gd name="connsiteY37" fmla="*/ 170768 h 565059"/>
              <a:gd name="connsiteX38" fmla="*/ 51040 w 608906"/>
              <a:gd name="connsiteY38" fmla="*/ 180901 h 565059"/>
              <a:gd name="connsiteX39" fmla="*/ 40879 w 608906"/>
              <a:gd name="connsiteY39" fmla="*/ 170768 h 565059"/>
              <a:gd name="connsiteX40" fmla="*/ 40879 w 608906"/>
              <a:gd name="connsiteY40" fmla="*/ 79752 h 565059"/>
              <a:gd name="connsiteX41" fmla="*/ 51040 w 608906"/>
              <a:gd name="connsiteY41" fmla="*/ 69619 h 565059"/>
              <a:gd name="connsiteX42" fmla="*/ 508776 w 608906"/>
              <a:gd name="connsiteY42" fmla="*/ 21056 h 565059"/>
              <a:gd name="connsiteX43" fmla="*/ 404458 w 608906"/>
              <a:gd name="connsiteY43" fmla="*/ 75714 h 565059"/>
              <a:gd name="connsiteX44" fmla="*/ 401431 w 608906"/>
              <a:gd name="connsiteY44" fmla="*/ 80691 h 565059"/>
              <a:gd name="connsiteX45" fmla="*/ 364938 w 608906"/>
              <a:gd name="connsiteY45" fmla="*/ 247598 h 565059"/>
              <a:gd name="connsiteX46" fmla="*/ 364938 w 608906"/>
              <a:gd name="connsiteY46" fmla="*/ 484183 h 565059"/>
              <a:gd name="connsiteX47" fmla="*/ 415584 w 608906"/>
              <a:gd name="connsiteY47" fmla="*/ 484183 h 565059"/>
              <a:gd name="connsiteX48" fmla="*/ 415584 w 608906"/>
              <a:gd name="connsiteY48" fmla="*/ 244576 h 565059"/>
              <a:gd name="connsiteX49" fmla="*/ 433831 w 608906"/>
              <a:gd name="connsiteY49" fmla="*/ 194984 h 565059"/>
              <a:gd name="connsiteX50" fmla="*/ 483498 w 608906"/>
              <a:gd name="connsiteY50" fmla="*/ 223335 h 565059"/>
              <a:gd name="connsiteX51" fmla="*/ 521950 w 608906"/>
              <a:gd name="connsiteY51" fmla="*/ 241466 h 565059"/>
              <a:gd name="connsiteX52" fmla="*/ 568501 w 608906"/>
              <a:gd name="connsiteY52" fmla="*/ 214181 h 565059"/>
              <a:gd name="connsiteX53" fmla="*/ 583722 w 608906"/>
              <a:gd name="connsiteY53" fmla="*/ 177831 h 565059"/>
              <a:gd name="connsiteX54" fmla="*/ 584701 w 608906"/>
              <a:gd name="connsiteY54" fmla="*/ 86823 h 565059"/>
              <a:gd name="connsiteX55" fmla="*/ 584701 w 608906"/>
              <a:gd name="connsiteY55" fmla="*/ 84779 h 565059"/>
              <a:gd name="connsiteX56" fmla="*/ 508776 w 608906"/>
              <a:gd name="connsiteY56" fmla="*/ 21056 h 565059"/>
              <a:gd name="connsiteX57" fmla="*/ 99668 w 608906"/>
              <a:gd name="connsiteY57" fmla="*/ 20146 h 565059"/>
              <a:gd name="connsiteX58" fmla="*/ 23746 w 608906"/>
              <a:gd name="connsiteY58" fmla="*/ 84839 h 565059"/>
              <a:gd name="connsiteX59" fmla="*/ 23746 w 608906"/>
              <a:gd name="connsiteY59" fmla="*/ 86883 h 565059"/>
              <a:gd name="connsiteX60" fmla="*/ 24725 w 608906"/>
              <a:gd name="connsiteY60" fmla="*/ 177879 h 565059"/>
              <a:gd name="connsiteX61" fmla="*/ 39945 w 608906"/>
              <a:gd name="connsiteY61" fmla="*/ 214225 h 565059"/>
              <a:gd name="connsiteX62" fmla="*/ 86495 w 608906"/>
              <a:gd name="connsiteY62" fmla="*/ 241506 h 565059"/>
              <a:gd name="connsiteX63" fmla="*/ 125035 w 608906"/>
              <a:gd name="connsiteY63" fmla="*/ 223378 h 565059"/>
              <a:gd name="connsiteX64" fmla="*/ 174611 w 608906"/>
              <a:gd name="connsiteY64" fmla="*/ 195030 h 565059"/>
              <a:gd name="connsiteX65" fmla="*/ 192857 w 608906"/>
              <a:gd name="connsiteY65" fmla="*/ 244616 h 565059"/>
              <a:gd name="connsiteX66" fmla="*/ 192857 w 608906"/>
              <a:gd name="connsiteY66" fmla="*/ 484193 h 565059"/>
              <a:gd name="connsiteX67" fmla="*/ 243501 w 608906"/>
              <a:gd name="connsiteY67" fmla="*/ 484193 h 565059"/>
              <a:gd name="connsiteX68" fmla="*/ 243501 w 608906"/>
              <a:gd name="connsiteY68" fmla="*/ 246571 h 565059"/>
              <a:gd name="connsiteX69" fmla="*/ 207009 w 608906"/>
              <a:gd name="connsiteY69" fmla="*/ 79774 h 565059"/>
              <a:gd name="connsiteX70" fmla="*/ 203983 w 608906"/>
              <a:gd name="connsiteY70" fmla="*/ 74708 h 565059"/>
              <a:gd name="connsiteX71" fmla="*/ 99668 w 608906"/>
              <a:gd name="connsiteY71" fmla="*/ 20146 h 565059"/>
              <a:gd name="connsiteX72" fmla="*/ 97710 w 608906"/>
              <a:gd name="connsiteY72" fmla="*/ 952 h 565059"/>
              <a:gd name="connsiteX73" fmla="*/ 222229 w 608906"/>
              <a:gd name="connsiteY73" fmla="*/ 65644 h 565059"/>
              <a:gd name="connsiteX74" fmla="*/ 224276 w 608906"/>
              <a:gd name="connsiteY74" fmla="*/ 69643 h 565059"/>
              <a:gd name="connsiteX75" fmla="*/ 263795 w 608906"/>
              <a:gd name="connsiteY75" fmla="*/ 246571 h 565059"/>
              <a:gd name="connsiteX76" fmla="*/ 263795 w 608906"/>
              <a:gd name="connsiteY76" fmla="*/ 494323 h 565059"/>
              <a:gd name="connsiteX77" fmla="*/ 253648 w 608906"/>
              <a:gd name="connsiteY77" fmla="*/ 504454 h 565059"/>
              <a:gd name="connsiteX78" fmla="*/ 253648 w 608906"/>
              <a:gd name="connsiteY78" fmla="*/ 555017 h 565059"/>
              <a:gd name="connsiteX79" fmla="*/ 243501 w 608906"/>
              <a:gd name="connsiteY79" fmla="*/ 565059 h 565059"/>
              <a:gd name="connsiteX80" fmla="*/ 192857 w 608906"/>
              <a:gd name="connsiteY80" fmla="*/ 565059 h 565059"/>
              <a:gd name="connsiteX81" fmla="*/ 182711 w 608906"/>
              <a:gd name="connsiteY81" fmla="*/ 555017 h 565059"/>
              <a:gd name="connsiteX82" fmla="*/ 182711 w 608906"/>
              <a:gd name="connsiteY82" fmla="*/ 504454 h 565059"/>
              <a:gd name="connsiteX83" fmla="*/ 172653 w 608906"/>
              <a:gd name="connsiteY83" fmla="*/ 494323 h 565059"/>
              <a:gd name="connsiteX84" fmla="*/ 172653 w 608906"/>
              <a:gd name="connsiteY84" fmla="*/ 244616 h 565059"/>
              <a:gd name="connsiteX85" fmla="*/ 167580 w 608906"/>
              <a:gd name="connsiteY85" fmla="*/ 214225 h 565059"/>
              <a:gd name="connsiteX86" fmla="*/ 141234 w 608906"/>
              <a:gd name="connsiteY86" fmla="*/ 235463 h 565059"/>
              <a:gd name="connsiteX87" fmla="*/ 85516 w 608906"/>
              <a:gd name="connsiteY87" fmla="*/ 260789 h 565059"/>
              <a:gd name="connsiteX88" fmla="*/ 21699 w 608906"/>
              <a:gd name="connsiteY88" fmla="*/ 223378 h 565059"/>
              <a:gd name="connsiteX89" fmla="*/ 4521 w 608906"/>
              <a:gd name="connsiteY89" fmla="*/ 181878 h 565059"/>
              <a:gd name="connsiteX90" fmla="*/ 2474 w 608906"/>
              <a:gd name="connsiteY90" fmla="*/ 80751 h 565059"/>
              <a:gd name="connsiteX91" fmla="*/ 3453 w 608906"/>
              <a:gd name="connsiteY91" fmla="*/ 79774 h 565059"/>
              <a:gd name="connsiteX92" fmla="*/ 97710 w 608906"/>
              <a:gd name="connsiteY92" fmla="*/ 952 h 565059"/>
              <a:gd name="connsiteX93" fmla="*/ 510823 w 608906"/>
              <a:gd name="connsiteY93" fmla="*/ 881 h 565059"/>
              <a:gd name="connsiteX94" fmla="*/ 604995 w 608906"/>
              <a:gd name="connsiteY94" fmla="*/ 79713 h 565059"/>
              <a:gd name="connsiteX95" fmla="*/ 605974 w 608906"/>
              <a:gd name="connsiteY95" fmla="*/ 81757 h 565059"/>
              <a:gd name="connsiteX96" fmla="*/ 603927 w 608906"/>
              <a:gd name="connsiteY96" fmla="*/ 182897 h 565059"/>
              <a:gd name="connsiteX97" fmla="*/ 586748 w 608906"/>
              <a:gd name="connsiteY97" fmla="*/ 224313 h 565059"/>
              <a:gd name="connsiteX98" fmla="*/ 522929 w 608906"/>
              <a:gd name="connsiteY98" fmla="*/ 261729 h 565059"/>
              <a:gd name="connsiteX99" fmla="*/ 467209 w 608906"/>
              <a:gd name="connsiteY99" fmla="*/ 235422 h 565059"/>
              <a:gd name="connsiteX100" fmla="*/ 440952 w 608906"/>
              <a:gd name="connsiteY100" fmla="*/ 214181 h 565059"/>
              <a:gd name="connsiteX101" fmla="*/ 435878 w 608906"/>
              <a:gd name="connsiteY101" fmla="*/ 244576 h 565059"/>
              <a:gd name="connsiteX102" fmla="*/ 435878 w 608906"/>
              <a:gd name="connsiteY102" fmla="*/ 494315 h 565059"/>
              <a:gd name="connsiteX103" fmla="*/ 425731 w 608906"/>
              <a:gd name="connsiteY103" fmla="*/ 504446 h 565059"/>
              <a:gd name="connsiteX104" fmla="*/ 425731 w 608906"/>
              <a:gd name="connsiteY104" fmla="*/ 555016 h 565059"/>
              <a:gd name="connsiteX105" fmla="*/ 415584 w 608906"/>
              <a:gd name="connsiteY105" fmla="*/ 565059 h 565059"/>
              <a:gd name="connsiteX106" fmla="*/ 364938 w 608906"/>
              <a:gd name="connsiteY106" fmla="*/ 565059 h 565059"/>
              <a:gd name="connsiteX107" fmla="*/ 354880 w 608906"/>
              <a:gd name="connsiteY107" fmla="*/ 555016 h 565059"/>
              <a:gd name="connsiteX108" fmla="*/ 354880 w 608906"/>
              <a:gd name="connsiteY108" fmla="*/ 504446 h 565059"/>
              <a:gd name="connsiteX109" fmla="*/ 344733 w 608906"/>
              <a:gd name="connsiteY109" fmla="*/ 494315 h 565059"/>
              <a:gd name="connsiteX110" fmla="*/ 344733 w 608906"/>
              <a:gd name="connsiteY110" fmla="*/ 246532 h 565059"/>
              <a:gd name="connsiteX111" fmla="*/ 384253 w 608906"/>
              <a:gd name="connsiteY111" fmla="*/ 69582 h 565059"/>
              <a:gd name="connsiteX112" fmla="*/ 386211 w 608906"/>
              <a:gd name="connsiteY112" fmla="*/ 65582 h 565059"/>
              <a:gd name="connsiteX113" fmla="*/ 510823 w 608906"/>
              <a:gd name="connsiteY113" fmla="*/ 881 h 565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608906" h="565059">
                <a:moveTo>
                  <a:pt x="203004" y="504454"/>
                </a:moveTo>
                <a:lnTo>
                  <a:pt x="203004" y="544887"/>
                </a:lnTo>
                <a:lnTo>
                  <a:pt x="233355" y="544887"/>
                </a:lnTo>
                <a:lnTo>
                  <a:pt x="233355" y="504454"/>
                </a:lnTo>
                <a:close/>
                <a:moveTo>
                  <a:pt x="375085" y="504446"/>
                </a:moveTo>
                <a:lnTo>
                  <a:pt x="375085" y="544884"/>
                </a:lnTo>
                <a:lnTo>
                  <a:pt x="405437" y="544884"/>
                </a:lnTo>
                <a:lnTo>
                  <a:pt x="405437" y="504446"/>
                </a:lnTo>
                <a:close/>
                <a:moveTo>
                  <a:pt x="456086" y="120209"/>
                </a:moveTo>
                <a:cubicBezTo>
                  <a:pt x="443979" y="120209"/>
                  <a:pt x="435878" y="126253"/>
                  <a:pt x="435878" y="130341"/>
                </a:cubicBezTo>
                <a:cubicBezTo>
                  <a:pt x="435878" y="134341"/>
                  <a:pt x="443979" y="140473"/>
                  <a:pt x="456086" y="140473"/>
                </a:cubicBezTo>
                <a:cubicBezTo>
                  <a:pt x="468282" y="140473"/>
                  <a:pt x="476383" y="134341"/>
                  <a:pt x="476383" y="130341"/>
                </a:cubicBezTo>
                <a:cubicBezTo>
                  <a:pt x="476383" y="126253"/>
                  <a:pt x="468282" y="120209"/>
                  <a:pt x="456086" y="120209"/>
                </a:cubicBezTo>
                <a:close/>
                <a:moveTo>
                  <a:pt x="152301" y="120209"/>
                </a:moveTo>
                <a:cubicBezTo>
                  <a:pt x="140105" y="120209"/>
                  <a:pt x="132004" y="126253"/>
                  <a:pt x="132004" y="130341"/>
                </a:cubicBezTo>
                <a:cubicBezTo>
                  <a:pt x="132004" y="134341"/>
                  <a:pt x="140105" y="140473"/>
                  <a:pt x="152301" y="140473"/>
                </a:cubicBezTo>
                <a:cubicBezTo>
                  <a:pt x="164497" y="140473"/>
                  <a:pt x="172598" y="134341"/>
                  <a:pt x="172598" y="130341"/>
                </a:cubicBezTo>
                <a:cubicBezTo>
                  <a:pt x="172598" y="126253"/>
                  <a:pt x="164497" y="120209"/>
                  <a:pt x="152301" y="120209"/>
                </a:cubicBezTo>
                <a:close/>
                <a:moveTo>
                  <a:pt x="456086" y="100033"/>
                </a:moveTo>
                <a:cubicBezTo>
                  <a:pt x="478430" y="100033"/>
                  <a:pt x="496590" y="113098"/>
                  <a:pt x="496590" y="130341"/>
                </a:cubicBezTo>
                <a:cubicBezTo>
                  <a:pt x="496590" y="147495"/>
                  <a:pt x="478430" y="160649"/>
                  <a:pt x="456086" y="160649"/>
                </a:cubicBezTo>
                <a:cubicBezTo>
                  <a:pt x="433831" y="160649"/>
                  <a:pt x="415581" y="147495"/>
                  <a:pt x="415581" y="130341"/>
                </a:cubicBezTo>
                <a:cubicBezTo>
                  <a:pt x="415581" y="113098"/>
                  <a:pt x="433831" y="100033"/>
                  <a:pt x="456086" y="100033"/>
                </a:cubicBezTo>
                <a:close/>
                <a:moveTo>
                  <a:pt x="152301" y="100033"/>
                </a:moveTo>
                <a:cubicBezTo>
                  <a:pt x="174556" y="100033"/>
                  <a:pt x="192806" y="113098"/>
                  <a:pt x="192806" y="130341"/>
                </a:cubicBezTo>
                <a:cubicBezTo>
                  <a:pt x="192806" y="147495"/>
                  <a:pt x="174556" y="160649"/>
                  <a:pt x="152301" y="160649"/>
                </a:cubicBezTo>
                <a:cubicBezTo>
                  <a:pt x="130046" y="160649"/>
                  <a:pt x="111797" y="147495"/>
                  <a:pt x="111797" y="130341"/>
                </a:cubicBezTo>
                <a:cubicBezTo>
                  <a:pt x="111797" y="113098"/>
                  <a:pt x="130046" y="100033"/>
                  <a:pt x="152301" y="100033"/>
                </a:cubicBezTo>
                <a:close/>
                <a:moveTo>
                  <a:pt x="557382" y="69619"/>
                </a:moveTo>
                <a:cubicBezTo>
                  <a:pt x="563422" y="69619"/>
                  <a:pt x="567508" y="73708"/>
                  <a:pt x="567508" y="79752"/>
                </a:cubicBezTo>
                <a:lnTo>
                  <a:pt x="567508" y="170768"/>
                </a:lnTo>
                <a:cubicBezTo>
                  <a:pt x="567508" y="175835"/>
                  <a:pt x="563422" y="180901"/>
                  <a:pt x="557382" y="180901"/>
                </a:cubicBezTo>
                <a:cubicBezTo>
                  <a:pt x="551342" y="180901"/>
                  <a:pt x="547256" y="176812"/>
                  <a:pt x="547256" y="170768"/>
                </a:cubicBezTo>
                <a:lnTo>
                  <a:pt x="547256" y="79752"/>
                </a:lnTo>
                <a:cubicBezTo>
                  <a:pt x="547256" y="73708"/>
                  <a:pt x="551342" y="69619"/>
                  <a:pt x="557382" y="69619"/>
                </a:cubicBezTo>
                <a:close/>
                <a:moveTo>
                  <a:pt x="51040" y="69619"/>
                </a:moveTo>
                <a:cubicBezTo>
                  <a:pt x="57101" y="69619"/>
                  <a:pt x="61202" y="73708"/>
                  <a:pt x="61202" y="79752"/>
                </a:cubicBezTo>
                <a:lnTo>
                  <a:pt x="61202" y="170768"/>
                </a:lnTo>
                <a:cubicBezTo>
                  <a:pt x="61202" y="176812"/>
                  <a:pt x="57101" y="180901"/>
                  <a:pt x="51040" y="180901"/>
                </a:cubicBezTo>
                <a:cubicBezTo>
                  <a:pt x="44979" y="180901"/>
                  <a:pt x="40879" y="176812"/>
                  <a:pt x="40879" y="170768"/>
                </a:cubicBezTo>
                <a:lnTo>
                  <a:pt x="40879" y="79752"/>
                </a:lnTo>
                <a:cubicBezTo>
                  <a:pt x="40879" y="73708"/>
                  <a:pt x="44979" y="69619"/>
                  <a:pt x="51040" y="69619"/>
                </a:cubicBezTo>
                <a:close/>
                <a:moveTo>
                  <a:pt x="508776" y="21056"/>
                </a:moveTo>
                <a:cubicBezTo>
                  <a:pt x="473351" y="17057"/>
                  <a:pt x="426710" y="32165"/>
                  <a:pt x="404458" y="75714"/>
                </a:cubicBezTo>
                <a:cubicBezTo>
                  <a:pt x="403478" y="76692"/>
                  <a:pt x="402410" y="78736"/>
                  <a:pt x="401431" y="80691"/>
                </a:cubicBezTo>
                <a:cubicBezTo>
                  <a:pt x="391284" y="97933"/>
                  <a:pt x="364938" y="143437"/>
                  <a:pt x="364938" y="247598"/>
                </a:cubicBezTo>
                <a:lnTo>
                  <a:pt x="364938" y="484183"/>
                </a:lnTo>
                <a:lnTo>
                  <a:pt x="415584" y="484183"/>
                </a:lnTo>
                <a:lnTo>
                  <a:pt x="415584" y="244576"/>
                </a:lnTo>
                <a:cubicBezTo>
                  <a:pt x="415584" y="226357"/>
                  <a:pt x="416652" y="201028"/>
                  <a:pt x="433831" y="194984"/>
                </a:cubicBezTo>
                <a:cubicBezTo>
                  <a:pt x="454125" y="187874"/>
                  <a:pt x="476377" y="214181"/>
                  <a:pt x="483498" y="223335"/>
                </a:cubicBezTo>
                <a:cubicBezTo>
                  <a:pt x="492577" y="235422"/>
                  <a:pt x="506729" y="241466"/>
                  <a:pt x="521950" y="241466"/>
                </a:cubicBezTo>
                <a:cubicBezTo>
                  <a:pt x="541175" y="240488"/>
                  <a:pt x="558354" y="230356"/>
                  <a:pt x="568501" y="214181"/>
                </a:cubicBezTo>
                <a:cubicBezTo>
                  <a:pt x="576601" y="202094"/>
                  <a:pt x="580695" y="187874"/>
                  <a:pt x="583722" y="177831"/>
                </a:cubicBezTo>
                <a:cubicBezTo>
                  <a:pt x="587727" y="161656"/>
                  <a:pt x="588795" y="100955"/>
                  <a:pt x="584701" y="86823"/>
                </a:cubicBezTo>
                <a:lnTo>
                  <a:pt x="584701" y="84779"/>
                </a:lnTo>
                <a:cubicBezTo>
                  <a:pt x="574643" y="48340"/>
                  <a:pt x="546249" y="25144"/>
                  <a:pt x="508776" y="21056"/>
                </a:cubicBezTo>
                <a:close/>
                <a:moveTo>
                  <a:pt x="99668" y="20146"/>
                </a:moveTo>
                <a:cubicBezTo>
                  <a:pt x="61218" y="25211"/>
                  <a:pt x="32825" y="49471"/>
                  <a:pt x="23746" y="84839"/>
                </a:cubicBezTo>
                <a:lnTo>
                  <a:pt x="23746" y="86883"/>
                </a:lnTo>
                <a:cubicBezTo>
                  <a:pt x="19741" y="101990"/>
                  <a:pt x="20720" y="162684"/>
                  <a:pt x="24725" y="177879"/>
                </a:cubicBezTo>
                <a:cubicBezTo>
                  <a:pt x="27841" y="186944"/>
                  <a:pt x="31846" y="201073"/>
                  <a:pt x="39945" y="214225"/>
                </a:cubicBezTo>
                <a:cubicBezTo>
                  <a:pt x="50092" y="230398"/>
                  <a:pt x="68338" y="241506"/>
                  <a:pt x="86495" y="241506"/>
                </a:cubicBezTo>
                <a:cubicBezTo>
                  <a:pt x="101715" y="242572"/>
                  <a:pt x="115867" y="235463"/>
                  <a:pt x="125035" y="223378"/>
                </a:cubicBezTo>
                <a:cubicBezTo>
                  <a:pt x="132066" y="215291"/>
                  <a:pt x="154407" y="187921"/>
                  <a:pt x="174611" y="195030"/>
                </a:cubicBezTo>
                <a:cubicBezTo>
                  <a:pt x="191878" y="201073"/>
                  <a:pt x="192857" y="226399"/>
                  <a:pt x="192857" y="244616"/>
                </a:cubicBezTo>
                <a:lnTo>
                  <a:pt x="192857" y="484193"/>
                </a:lnTo>
                <a:lnTo>
                  <a:pt x="243501" y="484193"/>
                </a:lnTo>
                <a:lnTo>
                  <a:pt x="243501" y="246571"/>
                </a:lnTo>
                <a:cubicBezTo>
                  <a:pt x="243501" y="142423"/>
                  <a:pt x="217156" y="96924"/>
                  <a:pt x="207009" y="79774"/>
                </a:cubicBezTo>
                <a:cubicBezTo>
                  <a:pt x="206030" y="77730"/>
                  <a:pt x="205051" y="76752"/>
                  <a:pt x="203983" y="74708"/>
                </a:cubicBezTo>
                <a:cubicBezTo>
                  <a:pt x="180752" y="32232"/>
                  <a:pt x="135182" y="16058"/>
                  <a:pt x="99668" y="20146"/>
                </a:cubicBezTo>
                <a:close/>
                <a:moveTo>
                  <a:pt x="97710" y="952"/>
                </a:moveTo>
                <a:cubicBezTo>
                  <a:pt x="148265" y="-5180"/>
                  <a:pt x="198910" y="21124"/>
                  <a:pt x="222229" y="65644"/>
                </a:cubicBezTo>
                <a:cubicBezTo>
                  <a:pt x="222229" y="66622"/>
                  <a:pt x="223208" y="67599"/>
                  <a:pt x="224276" y="69643"/>
                </a:cubicBezTo>
                <a:cubicBezTo>
                  <a:pt x="235402" y="87860"/>
                  <a:pt x="263795" y="137446"/>
                  <a:pt x="263795" y="246571"/>
                </a:cubicBezTo>
                <a:lnTo>
                  <a:pt x="263795" y="494323"/>
                </a:lnTo>
                <a:cubicBezTo>
                  <a:pt x="263795" y="500366"/>
                  <a:pt x="259700" y="504454"/>
                  <a:pt x="253648" y="504454"/>
                </a:cubicBezTo>
                <a:lnTo>
                  <a:pt x="253648" y="555017"/>
                </a:lnTo>
                <a:cubicBezTo>
                  <a:pt x="253648" y="561060"/>
                  <a:pt x="249554" y="565059"/>
                  <a:pt x="243501" y="565059"/>
                </a:cubicBezTo>
                <a:lnTo>
                  <a:pt x="192857" y="565059"/>
                </a:lnTo>
                <a:cubicBezTo>
                  <a:pt x="186805" y="565059"/>
                  <a:pt x="182711" y="561060"/>
                  <a:pt x="182711" y="555017"/>
                </a:cubicBezTo>
                <a:lnTo>
                  <a:pt x="182711" y="504454"/>
                </a:lnTo>
                <a:cubicBezTo>
                  <a:pt x="176658" y="504454"/>
                  <a:pt x="172653" y="500366"/>
                  <a:pt x="172653" y="494323"/>
                </a:cubicBezTo>
                <a:lnTo>
                  <a:pt x="172653" y="244616"/>
                </a:lnTo>
                <a:cubicBezTo>
                  <a:pt x="173632" y="218313"/>
                  <a:pt x="167580" y="214225"/>
                  <a:pt x="167580" y="214225"/>
                </a:cubicBezTo>
                <a:cubicBezTo>
                  <a:pt x="164553" y="213247"/>
                  <a:pt x="150312" y="223378"/>
                  <a:pt x="141234" y="235463"/>
                </a:cubicBezTo>
                <a:cubicBezTo>
                  <a:pt x="128061" y="252703"/>
                  <a:pt x="107768" y="261767"/>
                  <a:pt x="85516" y="260789"/>
                </a:cubicBezTo>
                <a:cubicBezTo>
                  <a:pt x="60239" y="259723"/>
                  <a:pt x="35940" y="245594"/>
                  <a:pt x="21699" y="223378"/>
                </a:cubicBezTo>
                <a:cubicBezTo>
                  <a:pt x="12621" y="209160"/>
                  <a:pt x="7547" y="192986"/>
                  <a:pt x="4521" y="181878"/>
                </a:cubicBezTo>
                <a:cubicBezTo>
                  <a:pt x="-552" y="163661"/>
                  <a:pt x="-1531" y="100035"/>
                  <a:pt x="2474" y="80751"/>
                </a:cubicBezTo>
                <a:lnTo>
                  <a:pt x="3453" y="79774"/>
                </a:lnTo>
                <a:cubicBezTo>
                  <a:pt x="15647" y="35253"/>
                  <a:pt x="51071" y="5928"/>
                  <a:pt x="97710" y="952"/>
                </a:cubicBezTo>
                <a:close/>
                <a:moveTo>
                  <a:pt x="510823" y="881"/>
                </a:moveTo>
                <a:cubicBezTo>
                  <a:pt x="557375" y="5858"/>
                  <a:pt x="592800" y="35187"/>
                  <a:pt x="604995" y="79713"/>
                </a:cubicBezTo>
                <a:lnTo>
                  <a:pt x="605974" y="81757"/>
                </a:lnTo>
                <a:cubicBezTo>
                  <a:pt x="611047" y="100955"/>
                  <a:pt x="609000" y="164678"/>
                  <a:pt x="603927" y="182897"/>
                </a:cubicBezTo>
                <a:cubicBezTo>
                  <a:pt x="600900" y="194007"/>
                  <a:pt x="595827" y="210182"/>
                  <a:pt x="586748" y="224313"/>
                </a:cubicBezTo>
                <a:cubicBezTo>
                  <a:pt x="572595" y="246532"/>
                  <a:pt x="549275" y="260752"/>
                  <a:pt x="522929" y="261729"/>
                </a:cubicBezTo>
                <a:cubicBezTo>
                  <a:pt x="500676" y="262707"/>
                  <a:pt x="480382" y="253642"/>
                  <a:pt x="467209" y="235422"/>
                </a:cubicBezTo>
                <a:cubicBezTo>
                  <a:pt x="457151" y="223335"/>
                  <a:pt x="443978" y="213203"/>
                  <a:pt x="440952" y="214181"/>
                </a:cubicBezTo>
                <a:cubicBezTo>
                  <a:pt x="440952" y="214181"/>
                  <a:pt x="435878" y="218269"/>
                  <a:pt x="435878" y="244576"/>
                </a:cubicBezTo>
                <a:lnTo>
                  <a:pt x="435878" y="494315"/>
                </a:lnTo>
                <a:cubicBezTo>
                  <a:pt x="435878" y="500358"/>
                  <a:pt x="431784" y="504446"/>
                  <a:pt x="425731" y="504446"/>
                </a:cubicBezTo>
                <a:lnTo>
                  <a:pt x="425731" y="555016"/>
                </a:lnTo>
                <a:cubicBezTo>
                  <a:pt x="425731" y="561060"/>
                  <a:pt x="421637" y="565059"/>
                  <a:pt x="415584" y="565059"/>
                </a:cubicBezTo>
                <a:lnTo>
                  <a:pt x="364938" y="565059"/>
                </a:lnTo>
                <a:cubicBezTo>
                  <a:pt x="358885" y="565059"/>
                  <a:pt x="354880" y="561060"/>
                  <a:pt x="354880" y="555016"/>
                </a:cubicBezTo>
                <a:lnTo>
                  <a:pt x="354880" y="504446"/>
                </a:lnTo>
                <a:cubicBezTo>
                  <a:pt x="348738" y="504446"/>
                  <a:pt x="344733" y="500358"/>
                  <a:pt x="344733" y="494315"/>
                </a:cubicBezTo>
                <a:lnTo>
                  <a:pt x="344733" y="246532"/>
                </a:lnTo>
                <a:cubicBezTo>
                  <a:pt x="344733" y="137393"/>
                  <a:pt x="373038" y="87801"/>
                  <a:pt x="384253" y="69582"/>
                </a:cubicBezTo>
                <a:cubicBezTo>
                  <a:pt x="385232" y="67537"/>
                  <a:pt x="386211" y="66560"/>
                  <a:pt x="386211" y="65582"/>
                </a:cubicBezTo>
                <a:cubicBezTo>
                  <a:pt x="409531" y="21056"/>
                  <a:pt x="460178" y="-5251"/>
                  <a:pt x="510823" y="881"/>
                </a:cubicBezTo>
                <a:close/>
              </a:path>
            </a:pathLst>
          </a:custGeom>
          <a:solidFill>
            <a:srgbClr val="3DA857"/>
          </a:solidFill>
          <a:ln>
            <a:noFill/>
          </a:ln>
        </p:spPr>
      </p:sp>
      <p:sp>
        <p:nvSpPr>
          <p:cNvPr id="18" name="cylinder_274364"/>
          <p:cNvSpPr>
            <a:spLocks noChangeAspect="1"/>
          </p:cNvSpPr>
          <p:nvPr/>
        </p:nvSpPr>
        <p:spPr bwMode="auto">
          <a:xfrm>
            <a:off x="8878855" y="2207796"/>
            <a:ext cx="281061" cy="748466"/>
          </a:xfrm>
          <a:custGeom>
            <a:avLst/>
            <a:gdLst>
              <a:gd name="connsiteX0" fmla="*/ 94162 w 405116"/>
              <a:gd name="connsiteY0" fmla="*/ 512293 h 606722"/>
              <a:gd name="connsiteX1" fmla="*/ 108397 w 405116"/>
              <a:gd name="connsiteY1" fmla="*/ 523117 h 606722"/>
              <a:gd name="connsiteX2" fmla="*/ 97632 w 405116"/>
              <a:gd name="connsiteY2" fmla="*/ 537313 h 606722"/>
              <a:gd name="connsiteX3" fmla="*/ 72009 w 405116"/>
              <a:gd name="connsiteY3" fmla="*/ 541483 h 606722"/>
              <a:gd name="connsiteX4" fmla="*/ 69518 w 405116"/>
              <a:gd name="connsiteY4" fmla="*/ 541660 h 606722"/>
              <a:gd name="connsiteX5" fmla="*/ 57152 w 405116"/>
              <a:gd name="connsiteY5" fmla="*/ 531546 h 606722"/>
              <a:gd name="connsiteX6" fmla="*/ 67116 w 405116"/>
              <a:gd name="connsiteY6" fmla="*/ 516729 h 606722"/>
              <a:gd name="connsiteX7" fmla="*/ 94162 w 405116"/>
              <a:gd name="connsiteY7" fmla="*/ 512293 h 606722"/>
              <a:gd name="connsiteX8" fmla="*/ 310389 w 405116"/>
              <a:gd name="connsiteY8" fmla="*/ 512205 h 606722"/>
              <a:gd name="connsiteX9" fmla="*/ 337346 w 405116"/>
              <a:gd name="connsiteY9" fmla="*/ 516644 h 606722"/>
              <a:gd name="connsiteX10" fmla="*/ 347399 w 405116"/>
              <a:gd name="connsiteY10" fmla="*/ 531381 h 606722"/>
              <a:gd name="connsiteX11" fmla="*/ 335033 w 405116"/>
              <a:gd name="connsiteY11" fmla="*/ 541590 h 606722"/>
              <a:gd name="connsiteX12" fmla="*/ 332631 w 405116"/>
              <a:gd name="connsiteY12" fmla="*/ 541412 h 606722"/>
              <a:gd name="connsiteX13" fmla="*/ 307008 w 405116"/>
              <a:gd name="connsiteY13" fmla="*/ 537240 h 606722"/>
              <a:gd name="connsiteX14" fmla="*/ 296154 w 405116"/>
              <a:gd name="connsiteY14" fmla="*/ 523036 h 606722"/>
              <a:gd name="connsiteX15" fmla="*/ 310389 w 405116"/>
              <a:gd name="connsiteY15" fmla="*/ 512205 h 606722"/>
              <a:gd name="connsiteX16" fmla="*/ 229312 w 405116"/>
              <a:gd name="connsiteY16" fmla="*/ 505921 h 606722"/>
              <a:gd name="connsiteX17" fmla="*/ 256274 w 405116"/>
              <a:gd name="connsiteY17" fmla="*/ 507078 h 606722"/>
              <a:gd name="connsiteX18" fmla="*/ 268198 w 405116"/>
              <a:gd name="connsiteY18" fmla="*/ 520424 h 606722"/>
              <a:gd name="connsiteX19" fmla="*/ 255562 w 405116"/>
              <a:gd name="connsiteY19" fmla="*/ 532346 h 606722"/>
              <a:gd name="connsiteX20" fmla="*/ 254850 w 405116"/>
              <a:gd name="connsiteY20" fmla="*/ 532346 h 606722"/>
              <a:gd name="connsiteX21" fmla="*/ 228600 w 405116"/>
              <a:gd name="connsiteY21" fmla="*/ 531278 h 606722"/>
              <a:gd name="connsiteX22" fmla="*/ 216320 w 405116"/>
              <a:gd name="connsiteY22" fmla="*/ 518199 h 606722"/>
              <a:gd name="connsiteX23" fmla="*/ 229312 w 405116"/>
              <a:gd name="connsiteY23" fmla="*/ 505921 h 606722"/>
              <a:gd name="connsiteX24" fmla="*/ 175279 w 405116"/>
              <a:gd name="connsiteY24" fmla="*/ 505921 h 606722"/>
              <a:gd name="connsiteX25" fmla="*/ 188284 w 405116"/>
              <a:gd name="connsiteY25" fmla="*/ 518199 h 606722"/>
              <a:gd name="connsiteX26" fmla="*/ 176081 w 405116"/>
              <a:gd name="connsiteY26" fmla="*/ 531278 h 606722"/>
              <a:gd name="connsiteX27" fmla="*/ 149804 w 405116"/>
              <a:gd name="connsiteY27" fmla="*/ 532346 h 606722"/>
              <a:gd name="connsiteX28" fmla="*/ 149003 w 405116"/>
              <a:gd name="connsiteY28" fmla="*/ 532346 h 606722"/>
              <a:gd name="connsiteX29" fmla="*/ 136354 w 405116"/>
              <a:gd name="connsiteY29" fmla="*/ 520424 h 606722"/>
              <a:gd name="connsiteX30" fmla="*/ 148290 w 405116"/>
              <a:gd name="connsiteY30" fmla="*/ 507078 h 606722"/>
              <a:gd name="connsiteX31" fmla="*/ 175279 w 405116"/>
              <a:gd name="connsiteY31" fmla="*/ 505921 h 606722"/>
              <a:gd name="connsiteX32" fmla="*/ 25281 w 405116"/>
              <a:gd name="connsiteY32" fmla="*/ 77495 h 606722"/>
              <a:gd name="connsiteX33" fmla="*/ 25281 w 405116"/>
              <a:gd name="connsiteY33" fmla="*/ 535003 h 606722"/>
              <a:gd name="connsiteX34" fmla="*/ 29643 w 405116"/>
              <a:gd name="connsiteY34" fmla="*/ 538647 h 606722"/>
              <a:gd name="connsiteX35" fmla="*/ 26883 w 405116"/>
              <a:gd name="connsiteY35" fmla="*/ 556243 h 606722"/>
              <a:gd name="connsiteX36" fmla="*/ 26260 w 405116"/>
              <a:gd name="connsiteY36" fmla="*/ 556777 h 606722"/>
              <a:gd name="connsiteX37" fmla="*/ 202513 w 405116"/>
              <a:gd name="connsiteY37" fmla="*/ 581394 h 606722"/>
              <a:gd name="connsiteX38" fmla="*/ 377966 w 405116"/>
              <a:gd name="connsiteY38" fmla="*/ 555977 h 606722"/>
              <a:gd name="connsiteX39" fmla="*/ 375473 w 405116"/>
              <a:gd name="connsiteY39" fmla="*/ 538647 h 606722"/>
              <a:gd name="connsiteX40" fmla="*/ 379746 w 405116"/>
              <a:gd name="connsiteY40" fmla="*/ 535003 h 606722"/>
              <a:gd name="connsiteX41" fmla="*/ 379746 w 405116"/>
              <a:gd name="connsiteY41" fmla="*/ 77495 h 606722"/>
              <a:gd name="connsiteX42" fmla="*/ 202513 w 405116"/>
              <a:gd name="connsiteY42" fmla="*/ 101135 h 606722"/>
              <a:gd name="connsiteX43" fmla="*/ 25281 w 405116"/>
              <a:gd name="connsiteY43" fmla="*/ 77495 h 606722"/>
              <a:gd name="connsiteX44" fmla="*/ 202513 w 405116"/>
              <a:gd name="connsiteY44" fmla="*/ 25239 h 606722"/>
              <a:gd name="connsiteX45" fmla="*/ 26794 w 405116"/>
              <a:gd name="connsiteY45" fmla="*/ 50568 h 606722"/>
              <a:gd name="connsiteX46" fmla="*/ 202513 w 405116"/>
              <a:gd name="connsiteY46" fmla="*/ 75807 h 606722"/>
              <a:gd name="connsiteX47" fmla="*/ 378322 w 405116"/>
              <a:gd name="connsiteY47" fmla="*/ 50568 h 606722"/>
              <a:gd name="connsiteX48" fmla="*/ 202513 w 405116"/>
              <a:gd name="connsiteY48" fmla="*/ 25239 h 606722"/>
              <a:gd name="connsiteX49" fmla="*/ 202513 w 405116"/>
              <a:gd name="connsiteY49" fmla="*/ 0 h 606722"/>
              <a:gd name="connsiteX50" fmla="*/ 403870 w 405116"/>
              <a:gd name="connsiteY50" fmla="*/ 45235 h 606722"/>
              <a:gd name="connsiteX51" fmla="*/ 405116 w 405116"/>
              <a:gd name="connsiteY51" fmla="*/ 50568 h 606722"/>
              <a:gd name="connsiteX52" fmla="*/ 405116 w 405116"/>
              <a:gd name="connsiteY52" fmla="*/ 556154 h 606722"/>
              <a:gd name="connsiteX53" fmla="*/ 403870 w 405116"/>
              <a:gd name="connsiteY53" fmla="*/ 561487 h 606722"/>
              <a:gd name="connsiteX54" fmla="*/ 202513 w 405116"/>
              <a:gd name="connsiteY54" fmla="*/ 606722 h 606722"/>
              <a:gd name="connsiteX55" fmla="*/ 1335 w 405116"/>
              <a:gd name="connsiteY55" fmla="*/ 561842 h 606722"/>
              <a:gd name="connsiteX56" fmla="*/ 0 w 405116"/>
              <a:gd name="connsiteY56" fmla="*/ 556154 h 606722"/>
              <a:gd name="connsiteX57" fmla="*/ 0 w 405116"/>
              <a:gd name="connsiteY57" fmla="*/ 50568 h 606722"/>
              <a:gd name="connsiteX58" fmla="*/ 1246 w 405116"/>
              <a:gd name="connsiteY58" fmla="*/ 45235 h 606722"/>
              <a:gd name="connsiteX59" fmla="*/ 202513 w 405116"/>
              <a:gd name="connsiteY59"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05116" h="606722">
                <a:moveTo>
                  <a:pt x="94162" y="512293"/>
                </a:moveTo>
                <a:cubicBezTo>
                  <a:pt x="101102" y="511317"/>
                  <a:pt x="107508" y="516197"/>
                  <a:pt x="108397" y="523117"/>
                </a:cubicBezTo>
                <a:cubicBezTo>
                  <a:pt x="109376" y="530037"/>
                  <a:pt x="104572" y="536337"/>
                  <a:pt x="97632" y="537313"/>
                </a:cubicBezTo>
                <a:cubicBezTo>
                  <a:pt x="88468" y="538555"/>
                  <a:pt x="79927" y="539974"/>
                  <a:pt x="72009" y="541483"/>
                </a:cubicBezTo>
                <a:cubicBezTo>
                  <a:pt x="71209" y="541660"/>
                  <a:pt x="70408" y="541660"/>
                  <a:pt x="69518" y="541660"/>
                </a:cubicBezTo>
                <a:cubicBezTo>
                  <a:pt x="63646" y="541660"/>
                  <a:pt x="58397" y="537490"/>
                  <a:pt x="57152" y="531546"/>
                </a:cubicBezTo>
                <a:cubicBezTo>
                  <a:pt x="55817" y="524714"/>
                  <a:pt x="60265" y="518060"/>
                  <a:pt x="67116" y="516729"/>
                </a:cubicBezTo>
                <a:cubicBezTo>
                  <a:pt x="75479" y="515132"/>
                  <a:pt x="84554" y="513535"/>
                  <a:pt x="94162" y="512293"/>
                </a:cubicBezTo>
                <a:close/>
                <a:moveTo>
                  <a:pt x="310389" y="512205"/>
                </a:moveTo>
                <a:cubicBezTo>
                  <a:pt x="319997" y="513536"/>
                  <a:pt x="329072" y="514957"/>
                  <a:pt x="337346" y="516644"/>
                </a:cubicBezTo>
                <a:cubicBezTo>
                  <a:pt x="344197" y="517887"/>
                  <a:pt x="348734" y="524545"/>
                  <a:pt x="347399" y="531381"/>
                </a:cubicBezTo>
                <a:cubicBezTo>
                  <a:pt x="346243" y="537417"/>
                  <a:pt x="340994" y="541590"/>
                  <a:pt x="335033" y="541590"/>
                </a:cubicBezTo>
                <a:cubicBezTo>
                  <a:pt x="334232" y="541590"/>
                  <a:pt x="333431" y="541501"/>
                  <a:pt x="332631" y="541412"/>
                </a:cubicBezTo>
                <a:cubicBezTo>
                  <a:pt x="324624" y="539903"/>
                  <a:pt x="316172" y="538483"/>
                  <a:pt x="307008" y="537240"/>
                </a:cubicBezTo>
                <a:cubicBezTo>
                  <a:pt x="300068" y="536263"/>
                  <a:pt x="295175" y="529960"/>
                  <a:pt x="296154" y="523036"/>
                </a:cubicBezTo>
                <a:cubicBezTo>
                  <a:pt x="297043" y="516111"/>
                  <a:pt x="303271" y="511317"/>
                  <a:pt x="310389" y="512205"/>
                </a:cubicBezTo>
                <a:close/>
                <a:moveTo>
                  <a:pt x="229312" y="505921"/>
                </a:moveTo>
                <a:cubicBezTo>
                  <a:pt x="238566" y="506188"/>
                  <a:pt x="247554" y="506544"/>
                  <a:pt x="256274" y="507078"/>
                </a:cubicBezTo>
                <a:cubicBezTo>
                  <a:pt x="263304" y="507522"/>
                  <a:pt x="268643" y="513484"/>
                  <a:pt x="268198" y="520424"/>
                </a:cubicBezTo>
                <a:cubicBezTo>
                  <a:pt x="267842" y="527186"/>
                  <a:pt x="262236" y="532346"/>
                  <a:pt x="255562" y="532346"/>
                </a:cubicBezTo>
                <a:cubicBezTo>
                  <a:pt x="255384" y="532346"/>
                  <a:pt x="255117" y="532346"/>
                  <a:pt x="254850" y="532346"/>
                </a:cubicBezTo>
                <a:cubicBezTo>
                  <a:pt x="246397" y="531812"/>
                  <a:pt x="237587" y="531456"/>
                  <a:pt x="228600" y="531278"/>
                </a:cubicBezTo>
                <a:cubicBezTo>
                  <a:pt x="221659" y="531011"/>
                  <a:pt x="216142" y="525228"/>
                  <a:pt x="216320" y="518199"/>
                </a:cubicBezTo>
                <a:cubicBezTo>
                  <a:pt x="216498" y="511259"/>
                  <a:pt x="221125" y="505743"/>
                  <a:pt x="229312" y="505921"/>
                </a:cubicBezTo>
                <a:close/>
                <a:moveTo>
                  <a:pt x="175279" y="505921"/>
                </a:moveTo>
                <a:cubicBezTo>
                  <a:pt x="182227" y="505743"/>
                  <a:pt x="188106" y="511259"/>
                  <a:pt x="188284" y="518199"/>
                </a:cubicBezTo>
                <a:cubicBezTo>
                  <a:pt x="188551" y="525228"/>
                  <a:pt x="183028" y="531011"/>
                  <a:pt x="176081" y="531278"/>
                </a:cubicBezTo>
                <a:cubicBezTo>
                  <a:pt x="167084" y="531456"/>
                  <a:pt x="158266" y="531901"/>
                  <a:pt x="149804" y="532346"/>
                </a:cubicBezTo>
                <a:cubicBezTo>
                  <a:pt x="149448" y="532346"/>
                  <a:pt x="149270" y="532346"/>
                  <a:pt x="149003" y="532346"/>
                </a:cubicBezTo>
                <a:cubicBezTo>
                  <a:pt x="142322" y="532346"/>
                  <a:pt x="136800" y="527186"/>
                  <a:pt x="136354" y="520424"/>
                </a:cubicBezTo>
                <a:cubicBezTo>
                  <a:pt x="135909" y="513484"/>
                  <a:pt x="141253" y="507522"/>
                  <a:pt x="148290" y="507078"/>
                </a:cubicBezTo>
                <a:cubicBezTo>
                  <a:pt x="157019" y="506544"/>
                  <a:pt x="166016" y="506188"/>
                  <a:pt x="175279" y="505921"/>
                </a:cubicBezTo>
                <a:close/>
                <a:moveTo>
                  <a:pt x="25281" y="77495"/>
                </a:moveTo>
                <a:lnTo>
                  <a:pt x="25281" y="535003"/>
                </a:lnTo>
                <a:cubicBezTo>
                  <a:pt x="26972" y="535892"/>
                  <a:pt x="28485" y="537047"/>
                  <a:pt x="29643" y="538647"/>
                </a:cubicBezTo>
                <a:cubicBezTo>
                  <a:pt x="33737" y="544246"/>
                  <a:pt x="32491" y="552155"/>
                  <a:pt x="26883" y="556243"/>
                </a:cubicBezTo>
                <a:cubicBezTo>
                  <a:pt x="26527" y="556510"/>
                  <a:pt x="26438" y="556599"/>
                  <a:pt x="26260" y="556777"/>
                </a:cubicBezTo>
                <a:cubicBezTo>
                  <a:pt x="34450" y="564419"/>
                  <a:pt x="93824" y="581394"/>
                  <a:pt x="202513" y="581394"/>
                </a:cubicBezTo>
                <a:cubicBezTo>
                  <a:pt x="307464" y="581394"/>
                  <a:pt x="366216" y="565575"/>
                  <a:pt x="377966" y="555977"/>
                </a:cubicBezTo>
                <a:cubicBezTo>
                  <a:pt x="372625" y="551800"/>
                  <a:pt x="371468" y="544157"/>
                  <a:pt x="375473" y="538647"/>
                </a:cubicBezTo>
                <a:cubicBezTo>
                  <a:pt x="376631" y="537047"/>
                  <a:pt x="378144" y="535892"/>
                  <a:pt x="379746" y="535003"/>
                </a:cubicBezTo>
                <a:lnTo>
                  <a:pt x="379746" y="77495"/>
                </a:lnTo>
                <a:cubicBezTo>
                  <a:pt x="329185" y="100158"/>
                  <a:pt x="218448" y="101135"/>
                  <a:pt x="202513" y="101135"/>
                </a:cubicBezTo>
                <a:cubicBezTo>
                  <a:pt x="186668" y="101135"/>
                  <a:pt x="75931" y="100158"/>
                  <a:pt x="25281" y="77495"/>
                </a:cubicBezTo>
                <a:close/>
                <a:moveTo>
                  <a:pt x="202513" y="25239"/>
                </a:moveTo>
                <a:cubicBezTo>
                  <a:pt x="98453" y="25239"/>
                  <a:pt x="39167" y="40970"/>
                  <a:pt x="26794" y="50568"/>
                </a:cubicBezTo>
                <a:cubicBezTo>
                  <a:pt x="39167" y="60166"/>
                  <a:pt x="98453" y="75807"/>
                  <a:pt x="202513" y="75807"/>
                </a:cubicBezTo>
                <a:cubicBezTo>
                  <a:pt x="306663" y="75807"/>
                  <a:pt x="365949" y="60166"/>
                  <a:pt x="378322" y="50568"/>
                </a:cubicBezTo>
                <a:cubicBezTo>
                  <a:pt x="365949" y="40970"/>
                  <a:pt x="306663" y="25239"/>
                  <a:pt x="202513" y="25239"/>
                </a:cubicBezTo>
                <a:close/>
                <a:moveTo>
                  <a:pt x="202513" y="0"/>
                </a:moveTo>
                <a:cubicBezTo>
                  <a:pt x="222453" y="0"/>
                  <a:pt x="390962" y="1422"/>
                  <a:pt x="403870" y="45235"/>
                </a:cubicBezTo>
                <a:cubicBezTo>
                  <a:pt x="404582" y="46924"/>
                  <a:pt x="405116" y="48612"/>
                  <a:pt x="405116" y="50568"/>
                </a:cubicBezTo>
                <a:lnTo>
                  <a:pt x="405116" y="556154"/>
                </a:lnTo>
                <a:cubicBezTo>
                  <a:pt x="405116" y="558021"/>
                  <a:pt x="404582" y="559798"/>
                  <a:pt x="403870" y="561487"/>
                </a:cubicBezTo>
                <a:cubicBezTo>
                  <a:pt x="390962" y="605211"/>
                  <a:pt x="222453" y="606722"/>
                  <a:pt x="202513" y="606722"/>
                </a:cubicBezTo>
                <a:cubicBezTo>
                  <a:pt x="182663" y="606722"/>
                  <a:pt x="15222" y="605300"/>
                  <a:pt x="1335" y="561842"/>
                </a:cubicBezTo>
                <a:cubicBezTo>
                  <a:pt x="534" y="560065"/>
                  <a:pt x="0" y="558198"/>
                  <a:pt x="0" y="556154"/>
                </a:cubicBezTo>
                <a:lnTo>
                  <a:pt x="0" y="50568"/>
                </a:lnTo>
                <a:cubicBezTo>
                  <a:pt x="0" y="48612"/>
                  <a:pt x="445" y="46924"/>
                  <a:pt x="1246" y="45235"/>
                </a:cubicBezTo>
                <a:cubicBezTo>
                  <a:pt x="14065" y="1422"/>
                  <a:pt x="182574" y="0"/>
                  <a:pt x="202513" y="0"/>
                </a:cubicBezTo>
                <a:close/>
              </a:path>
            </a:pathLst>
          </a:custGeom>
          <a:solidFill>
            <a:srgbClr val="3DA857"/>
          </a:solidFill>
          <a:ln>
            <a:noFill/>
          </a:ln>
        </p:spPr>
      </p:sp>
      <p:sp>
        <p:nvSpPr>
          <p:cNvPr id="19" name="television-screen_75125"/>
          <p:cNvSpPr>
            <a:spLocks noChangeAspect="1"/>
          </p:cNvSpPr>
          <p:nvPr/>
        </p:nvSpPr>
        <p:spPr bwMode="auto">
          <a:xfrm>
            <a:off x="8700410" y="6004611"/>
            <a:ext cx="637949" cy="435685"/>
          </a:xfrm>
          <a:custGeom>
            <a:avLst/>
            <a:gdLst>
              <a:gd name="connsiteX0" fmla="*/ 267120 w 608274"/>
              <a:gd name="connsiteY0" fmla="*/ 372658 h 415419"/>
              <a:gd name="connsiteX1" fmla="*/ 267120 w 608274"/>
              <a:gd name="connsiteY1" fmla="*/ 394139 h 415419"/>
              <a:gd name="connsiteX2" fmla="*/ 341954 w 608274"/>
              <a:gd name="connsiteY2" fmla="*/ 394139 h 415419"/>
              <a:gd name="connsiteX3" fmla="*/ 341954 w 608274"/>
              <a:gd name="connsiteY3" fmla="*/ 372658 h 415419"/>
              <a:gd name="connsiteX4" fmla="*/ 287821 w 608274"/>
              <a:gd name="connsiteY4" fmla="*/ 319873 h 415419"/>
              <a:gd name="connsiteX5" fmla="*/ 320453 w 608274"/>
              <a:gd name="connsiteY5" fmla="*/ 319873 h 415419"/>
              <a:gd name="connsiteX6" fmla="*/ 331163 w 608274"/>
              <a:gd name="connsiteY6" fmla="*/ 330579 h 415419"/>
              <a:gd name="connsiteX7" fmla="*/ 320453 w 608274"/>
              <a:gd name="connsiteY7" fmla="*/ 341184 h 415419"/>
              <a:gd name="connsiteX8" fmla="*/ 287821 w 608274"/>
              <a:gd name="connsiteY8" fmla="*/ 341184 h 415419"/>
              <a:gd name="connsiteX9" fmla="*/ 277110 w 608274"/>
              <a:gd name="connsiteY9" fmla="*/ 330579 h 415419"/>
              <a:gd name="connsiteX10" fmla="*/ 287821 w 608274"/>
              <a:gd name="connsiteY10" fmla="*/ 319873 h 415419"/>
              <a:gd name="connsiteX11" fmla="*/ 21309 w 608274"/>
              <a:gd name="connsiteY11" fmla="*/ 21280 h 415419"/>
              <a:gd name="connsiteX12" fmla="*/ 21309 w 608274"/>
              <a:gd name="connsiteY12" fmla="*/ 351378 h 415419"/>
              <a:gd name="connsiteX13" fmla="*/ 465010 w 608274"/>
              <a:gd name="connsiteY13" fmla="*/ 351378 h 415419"/>
              <a:gd name="connsiteX14" fmla="*/ 249112 w 608274"/>
              <a:gd name="connsiteY14" fmla="*/ 135775 h 415419"/>
              <a:gd name="connsiteX15" fmla="*/ 249112 w 608274"/>
              <a:gd name="connsiteY15" fmla="*/ 120689 h 415419"/>
              <a:gd name="connsiteX16" fmla="*/ 264119 w 608274"/>
              <a:gd name="connsiteY16" fmla="*/ 120689 h 415419"/>
              <a:gd name="connsiteX17" fmla="*/ 495223 w 608274"/>
              <a:gd name="connsiteY17" fmla="*/ 351378 h 415419"/>
              <a:gd name="connsiteX18" fmla="*/ 586965 w 608274"/>
              <a:gd name="connsiteY18" fmla="*/ 351378 h 415419"/>
              <a:gd name="connsiteX19" fmla="*/ 586965 w 608274"/>
              <a:gd name="connsiteY19" fmla="*/ 21280 h 415419"/>
              <a:gd name="connsiteX20" fmla="*/ 164674 w 608274"/>
              <a:gd name="connsiteY20" fmla="*/ 21280 h 415419"/>
              <a:gd name="connsiteX21" fmla="*/ 221500 w 608274"/>
              <a:gd name="connsiteY21" fmla="*/ 78028 h 415419"/>
              <a:gd name="connsiteX22" fmla="*/ 221500 w 608274"/>
              <a:gd name="connsiteY22" fmla="*/ 93114 h 415419"/>
              <a:gd name="connsiteX23" fmla="*/ 213896 w 608274"/>
              <a:gd name="connsiteY23" fmla="*/ 96212 h 415419"/>
              <a:gd name="connsiteX24" fmla="*/ 206393 w 608274"/>
              <a:gd name="connsiteY24" fmla="*/ 93114 h 415419"/>
              <a:gd name="connsiteX25" fmla="*/ 134460 w 608274"/>
              <a:gd name="connsiteY25" fmla="*/ 21280 h 415419"/>
              <a:gd name="connsiteX26" fmla="*/ 21309 w 608274"/>
              <a:gd name="connsiteY26" fmla="*/ 0 h 415419"/>
              <a:gd name="connsiteX27" fmla="*/ 586965 w 608274"/>
              <a:gd name="connsiteY27" fmla="*/ 0 h 415419"/>
              <a:gd name="connsiteX28" fmla="*/ 608274 w 608274"/>
              <a:gd name="connsiteY28" fmla="*/ 21280 h 415419"/>
              <a:gd name="connsiteX29" fmla="*/ 608274 w 608274"/>
              <a:gd name="connsiteY29" fmla="*/ 351378 h 415419"/>
              <a:gd name="connsiteX30" fmla="*/ 586965 w 608274"/>
              <a:gd name="connsiteY30" fmla="*/ 372658 h 415419"/>
              <a:gd name="connsiteX31" fmla="*/ 363264 w 608274"/>
              <a:gd name="connsiteY31" fmla="*/ 372658 h 415419"/>
              <a:gd name="connsiteX32" fmla="*/ 363264 w 608274"/>
              <a:gd name="connsiteY32" fmla="*/ 394139 h 415419"/>
              <a:gd name="connsiteX33" fmla="*/ 480617 w 608274"/>
              <a:gd name="connsiteY33" fmla="*/ 394139 h 415419"/>
              <a:gd name="connsiteX34" fmla="*/ 491322 w 608274"/>
              <a:gd name="connsiteY34" fmla="*/ 404829 h 415419"/>
              <a:gd name="connsiteX35" fmla="*/ 480617 w 608274"/>
              <a:gd name="connsiteY35" fmla="*/ 415419 h 415419"/>
              <a:gd name="connsiteX36" fmla="*/ 129858 w 608274"/>
              <a:gd name="connsiteY36" fmla="*/ 415419 h 415419"/>
              <a:gd name="connsiteX37" fmla="*/ 119153 w 608274"/>
              <a:gd name="connsiteY37" fmla="*/ 404829 h 415419"/>
              <a:gd name="connsiteX38" fmla="*/ 129858 w 608274"/>
              <a:gd name="connsiteY38" fmla="*/ 394139 h 415419"/>
              <a:gd name="connsiteX39" fmla="*/ 245810 w 608274"/>
              <a:gd name="connsiteY39" fmla="*/ 394139 h 415419"/>
              <a:gd name="connsiteX40" fmla="*/ 245810 w 608274"/>
              <a:gd name="connsiteY40" fmla="*/ 372658 h 415419"/>
              <a:gd name="connsiteX41" fmla="*/ 21309 w 608274"/>
              <a:gd name="connsiteY41" fmla="*/ 372658 h 415419"/>
              <a:gd name="connsiteX42" fmla="*/ 0 w 608274"/>
              <a:gd name="connsiteY42" fmla="*/ 351378 h 415419"/>
              <a:gd name="connsiteX43" fmla="*/ 0 w 608274"/>
              <a:gd name="connsiteY43" fmla="*/ 21280 h 415419"/>
              <a:gd name="connsiteX44" fmla="*/ 21309 w 608274"/>
              <a:gd name="connsiteY44" fmla="*/ 0 h 415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608274" h="415419">
                <a:moveTo>
                  <a:pt x="267120" y="372658"/>
                </a:moveTo>
                <a:lnTo>
                  <a:pt x="267120" y="394139"/>
                </a:lnTo>
                <a:lnTo>
                  <a:pt x="341954" y="394139"/>
                </a:lnTo>
                <a:lnTo>
                  <a:pt x="341954" y="372658"/>
                </a:lnTo>
                <a:close/>
                <a:moveTo>
                  <a:pt x="287821" y="319873"/>
                </a:moveTo>
                <a:lnTo>
                  <a:pt x="320453" y="319873"/>
                </a:lnTo>
                <a:cubicBezTo>
                  <a:pt x="326359" y="319873"/>
                  <a:pt x="331163" y="324676"/>
                  <a:pt x="331163" y="330579"/>
                </a:cubicBezTo>
                <a:cubicBezTo>
                  <a:pt x="331163" y="336482"/>
                  <a:pt x="326359" y="341184"/>
                  <a:pt x="320453" y="341184"/>
                </a:cubicBezTo>
                <a:lnTo>
                  <a:pt x="287821" y="341184"/>
                </a:lnTo>
                <a:cubicBezTo>
                  <a:pt x="281915" y="341184"/>
                  <a:pt x="277110" y="336482"/>
                  <a:pt x="277110" y="330579"/>
                </a:cubicBezTo>
                <a:cubicBezTo>
                  <a:pt x="277110" y="324676"/>
                  <a:pt x="281915" y="319873"/>
                  <a:pt x="287821" y="319873"/>
                </a:cubicBezTo>
                <a:close/>
                <a:moveTo>
                  <a:pt x="21309" y="21280"/>
                </a:moveTo>
                <a:lnTo>
                  <a:pt x="21309" y="351378"/>
                </a:lnTo>
                <a:lnTo>
                  <a:pt x="465010" y="351378"/>
                </a:lnTo>
                <a:lnTo>
                  <a:pt x="249112" y="135775"/>
                </a:lnTo>
                <a:cubicBezTo>
                  <a:pt x="244910" y="131579"/>
                  <a:pt x="244910" y="124785"/>
                  <a:pt x="249112" y="120689"/>
                </a:cubicBezTo>
                <a:cubicBezTo>
                  <a:pt x="253214" y="116493"/>
                  <a:pt x="260017" y="116493"/>
                  <a:pt x="264119" y="120689"/>
                </a:cubicBezTo>
                <a:lnTo>
                  <a:pt x="495223" y="351378"/>
                </a:lnTo>
                <a:lnTo>
                  <a:pt x="586965" y="351378"/>
                </a:lnTo>
                <a:lnTo>
                  <a:pt x="586965" y="21280"/>
                </a:lnTo>
                <a:lnTo>
                  <a:pt x="164674" y="21280"/>
                </a:lnTo>
                <a:lnTo>
                  <a:pt x="221500" y="78028"/>
                </a:lnTo>
                <a:cubicBezTo>
                  <a:pt x="225601" y="82224"/>
                  <a:pt x="225601" y="88918"/>
                  <a:pt x="221500" y="93114"/>
                </a:cubicBezTo>
                <a:cubicBezTo>
                  <a:pt x="219399" y="95212"/>
                  <a:pt x="216697" y="96212"/>
                  <a:pt x="213896" y="96212"/>
                </a:cubicBezTo>
                <a:cubicBezTo>
                  <a:pt x="211195" y="96212"/>
                  <a:pt x="208494" y="95212"/>
                  <a:pt x="206393" y="93114"/>
                </a:cubicBezTo>
                <a:lnTo>
                  <a:pt x="134460" y="21280"/>
                </a:lnTo>
                <a:close/>
                <a:moveTo>
                  <a:pt x="21309" y="0"/>
                </a:moveTo>
                <a:lnTo>
                  <a:pt x="586965" y="0"/>
                </a:lnTo>
                <a:cubicBezTo>
                  <a:pt x="598670" y="0"/>
                  <a:pt x="608274" y="9591"/>
                  <a:pt x="608274" y="21280"/>
                </a:cubicBezTo>
                <a:lnTo>
                  <a:pt x="608274" y="351378"/>
                </a:lnTo>
                <a:cubicBezTo>
                  <a:pt x="608274" y="363167"/>
                  <a:pt x="598670" y="372658"/>
                  <a:pt x="586965" y="372658"/>
                </a:cubicBezTo>
                <a:lnTo>
                  <a:pt x="363264" y="372658"/>
                </a:lnTo>
                <a:lnTo>
                  <a:pt x="363264" y="394139"/>
                </a:lnTo>
                <a:lnTo>
                  <a:pt x="480617" y="394139"/>
                </a:lnTo>
                <a:cubicBezTo>
                  <a:pt x="486519" y="394139"/>
                  <a:pt x="491322" y="398934"/>
                  <a:pt x="491322" y="404829"/>
                </a:cubicBezTo>
                <a:cubicBezTo>
                  <a:pt x="491322" y="410724"/>
                  <a:pt x="486519" y="415419"/>
                  <a:pt x="480617" y="415419"/>
                </a:cubicBezTo>
                <a:lnTo>
                  <a:pt x="129858" y="415419"/>
                </a:lnTo>
                <a:cubicBezTo>
                  <a:pt x="123956" y="415419"/>
                  <a:pt x="119153" y="410724"/>
                  <a:pt x="119153" y="404829"/>
                </a:cubicBezTo>
                <a:cubicBezTo>
                  <a:pt x="119153" y="398934"/>
                  <a:pt x="123956" y="394139"/>
                  <a:pt x="129858" y="394139"/>
                </a:cubicBezTo>
                <a:lnTo>
                  <a:pt x="245810" y="394139"/>
                </a:lnTo>
                <a:lnTo>
                  <a:pt x="245810" y="372658"/>
                </a:lnTo>
                <a:lnTo>
                  <a:pt x="21309" y="372658"/>
                </a:lnTo>
                <a:cubicBezTo>
                  <a:pt x="9604" y="372658"/>
                  <a:pt x="0" y="363167"/>
                  <a:pt x="0" y="351378"/>
                </a:cubicBezTo>
                <a:lnTo>
                  <a:pt x="0" y="21280"/>
                </a:lnTo>
                <a:cubicBezTo>
                  <a:pt x="0" y="9591"/>
                  <a:pt x="9604" y="0"/>
                  <a:pt x="21309" y="0"/>
                </a:cubicBezTo>
                <a:close/>
              </a:path>
            </a:pathLst>
          </a:custGeom>
          <a:solidFill>
            <a:srgbClr val="3DA857"/>
          </a:solidFill>
          <a:ln>
            <a:noFill/>
          </a:ln>
        </p:spPr>
      </p:sp>
      <p:sp>
        <p:nvSpPr>
          <p:cNvPr id="20" name="文本框 19"/>
          <p:cNvSpPr txBox="1"/>
          <p:nvPr/>
        </p:nvSpPr>
        <p:spPr>
          <a:xfrm>
            <a:off x="1693616" y="2188409"/>
            <a:ext cx="2197100" cy="646331"/>
          </a:xfrm>
          <a:prstGeom prst="rect">
            <a:avLst/>
          </a:prstGeom>
          <a:noFill/>
        </p:spPr>
        <p:txBody>
          <a:bodyPr wrap="square" rtlCol="0">
            <a:spAutoFit/>
          </a:bodyPr>
          <a:lstStyle/>
          <a:p>
            <a:r>
              <a:rPr lang="en-US" altLang="zh-CN" dirty="0">
                <a:latin typeface="OPPOSans B" panose="00020600040101010101" pitchFamily="18" charset="-122"/>
                <a:ea typeface="OPPOSans B" panose="00020600040101010101" pitchFamily="18" charset="-122"/>
              </a:rPr>
              <a:t>Smart </a:t>
            </a:r>
            <a:r>
              <a:rPr lang="en-US" altLang="zh-CN" dirty="0" smtClean="0">
                <a:latin typeface="OPPOSans B" panose="00020600040101010101" pitchFamily="18" charset="-122"/>
                <a:ea typeface="OPPOSans B" panose="00020600040101010101" pitchFamily="18" charset="-122"/>
              </a:rPr>
              <a:t>Watch</a:t>
            </a:r>
          </a:p>
          <a:p>
            <a:r>
              <a:rPr lang="en-US" altLang="zh-CN" dirty="0" smtClean="0">
                <a:latin typeface="OPPOSans B" panose="00020600040101010101" pitchFamily="18" charset="-122"/>
                <a:ea typeface="OPPOSans B" panose="00020600040101010101" pitchFamily="18" charset="-122"/>
              </a:rPr>
              <a:t>Smart Band</a:t>
            </a:r>
            <a:endParaRPr lang="zh-CN" altLang="en-US" dirty="0">
              <a:latin typeface="OPPOSans B" panose="00020600040101010101" pitchFamily="18" charset="-122"/>
              <a:ea typeface="OPPOSans B" panose="00020600040101010101" pitchFamily="18" charset="-122"/>
            </a:endParaRPr>
          </a:p>
        </p:txBody>
      </p:sp>
      <p:sp>
        <p:nvSpPr>
          <p:cNvPr id="21" name="文本框 20"/>
          <p:cNvSpPr txBox="1"/>
          <p:nvPr/>
        </p:nvSpPr>
        <p:spPr>
          <a:xfrm>
            <a:off x="5176108" y="2444090"/>
            <a:ext cx="2242111" cy="369332"/>
          </a:xfrm>
          <a:prstGeom prst="rect">
            <a:avLst/>
          </a:prstGeom>
          <a:noFill/>
        </p:spPr>
        <p:txBody>
          <a:bodyPr wrap="square" rtlCol="0">
            <a:spAutoFit/>
          </a:bodyPr>
          <a:lstStyle/>
          <a:p>
            <a:r>
              <a:rPr lang="en-US" altLang="zh-CN" dirty="0" smtClean="0">
                <a:latin typeface="OPPOSans B" panose="00020600040101010101" pitchFamily="18" charset="-122"/>
                <a:ea typeface="OPPOSans B" panose="00020600040101010101" pitchFamily="18" charset="-122"/>
              </a:rPr>
              <a:t>TWS Earphone</a:t>
            </a:r>
            <a:endParaRPr lang="zh-CN" altLang="en-US" dirty="0">
              <a:latin typeface="OPPOSans B" panose="00020600040101010101" pitchFamily="18" charset="-122"/>
              <a:ea typeface="OPPOSans B" panose="00020600040101010101" pitchFamily="18" charset="-122"/>
            </a:endParaRPr>
          </a:p>
        </p:txBody>
      </p:sp>
      <p:sp>
        <p:nvSpPr>
          <p:cNvPr id="22" name="文本框 21"/>
          <p:cNvSpPr txBox="1"/>
          <p:nvPr/>
        </p:nvSpPr>
        <p:spPr>
          <a:xfrm>
            <a:off x="9295491" y="2444090"/>
            <a:ext cx="1279966" cy="369332"/>
          </a:xfrm>
          <a:prstGeom prst="rect">
            <a:avLst/>
          </a:prstGeom>
          <a:noFill/>
        </p:spPr>
        <p:txBody>
          <a:bodyPr wrap="square" rtlCol="0">
            <a:spAutoFit/>
          </a:bodyPr>
          <a:lstStyle/>
          <a:p>
            <a:r>
              <a:rPr lang="en-US" altLang="zh-CN" dirty="0" smtClean="0">
                <a:latin typeface="OPPOSans B" panose="00020600040101010101" pitchFamily="18" charset="-122"/>
                <a:ea typeface="OPPOSans B" panose="00020600040101010101" pitchFamily="18" charset="-122"/>
              </a:rPr>
              <a:t>5G-CPE</a:t>
            </a:r>
            <a:endParaRPr lang="zh-CN" altLang="en-US" dirty="0">
              <a:latin typeface="OPPOSans B" panose="00020600040101010101" pitchFamily="18" charset="-122"/>
              <a:ea typeface="OPPOSans B" panose="00020600040101010101" pitchFamily="18" charset="-122"/>
            </a:endParaRPr>
          </a:p>
        </p:txBody>
      </p:sp>
      <p:sp>
        <p:nvSpPr>
          <p:cNvPr id="23" name="文本框 22"/>
          <p:cNvSpPr txBox="1"/>
          <p:nvPr/>
        </p:nvSpPr>
        <p:spPr>
          <a:xfrm>
            <a:off x="9459215" y="6037787"/>
            <a:ext cx="1568062" cy="369332"/>
          </a:xfrm>
          <a:prstGeom prst="rect">
            <a:avLst/>
          </a:prstGeom>
          <a:noFill/>
        </p:spPr>
        <p:txBody>
          <a:bodyPr wrap="square" rtlCol="0">
            <a:spAutoFit/>
          </a:bodyPr>
          <a:lstStyle/>
          <a:p>
            <a:r>
              <a:rPr lang="en-US" altLang="zh-CN" dirty="0" smtClean="0">
                <a:latin typeface="OPPOSans B" panose="00020600040101010101" pitchFamily="18" charset="-122"/>
                <a:ea typeface="OPPOSans B" panose="00020600040101010101" pitchFamily="18" charset="-122"/>
              </a:rPr>
              <a:t>Smart TV</a:t>
            </a:r>
            <a:endParaRPr lang="zh-CN" altLang="en-US" dirty="0">
              <a:latin typeface="OPPOSans B" panose="00020600040101010101" pitchFamily="18" charset="-122"/>
              <a:ea typeface="OPPOSans B" panose="00020600040101010101" pitchFamily="18" charset="-122"/>
            </a:endParaRPr>
          </a:p>
        </p:txBody>
      </p:sp>
      <p:sp>
        <p:nvSpPr>
          <p:cNvPr id="15" name="圆角矩形 14"/>
          <p:cNvSpPr/>
          <p:nvPr/>
        </p:nvSpPr>
        <p:spPr>
          <a:xfrm>
            <a:off x="8131157" y="1311891"/>
            <a:ext cx="3534101" cy="548133"/>
          </a:xfrm>
          <a:prstGeom prst="roundRect">
            <a:avLst/>
          </a:prstGeom>
          <a:solidFill>
            <a:srgbClr val="006A3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a:t>其</a:t>
            </a:r>
            <a:r>
              <a:rPr lang="zh-CN" altLang="en-US" dirty="0" smtClean="0"/>
              <a:t>他智能产品</a:t>
            </a:r>
            <a:r>
              <a:rPr lang="en-US" altLang="zh-CN" dirty="0" smtClean="0"/>
              <a:t>/Smart Products</a:t>
            </a:r>
            <a:endParaRPr lang="zh-CN" altLang="en-US" dirty="0"/>
          </a:p>
        </p:txBody>
      </p:sp>
      <p:sp>
        <p:nvSpPr>
          <p:cNvPr id="24" name="圆角矩形 23"/>
          <p:cNvSpPr/>
          <p:nvPr/>
        </p:nvSpPr>
        <p:spPr>
          <a:xfrm>
            <a:off x="616987" y="1311891"/>
            <a:ext cx="3537763" cy="548134"/>
          </a:xfrm>
          <a:prstGeom prst="roundRect">
            <a:avLst/>
          </a:prstGeom>
          <a:solidFill>
            <a:srgbClr val="006A3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t>穿戴产品</a:t>
            </a:r>
            <a:r>
              <a:rPr lang="en-US" altLang="zh-CN" dirty="0"/>
              <a:t>/Wearable </a:t>
            </a:r>
            <a:r>
              <a:rPr lang="en-US" altLang="zh-CN" dirty="0" smtClean="0"/>
              <a:t>Products</a:t>
            </a:r>
            <a:endParaRPr lang="zh-CN" altLang="en-US" dirty="0"/>
          </a:p>
        </p:txBody>
      </p:sp>
      <p:sp>
        <p:nvSpPr>
          <p:cNvPr id="26" name="圆角矩形 25"/>
          <p:cNvSpPr/>
          <p:nvPr/>
        </p:nvSpPr>
        <p:spPr>
          <a:xfrm>
            <a:off x="4467949" y="1311891"/>
            <a:ext cx="3184602" cy="548133"/>
          </a:xfrm>
          <a:prstGeom prst="roundRect">
            <a:avLst/>
          </a:prstGeom>
          <a:solidFill>
            <a:srgbClr val="006A3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a:t>音频产</a:t>
            </a:r>
            <a:r>
              <a:rPr lang="zh-CN" altLang="en-US" dirty="0" smtClean="0"/>
              <a:t>品</a:t>
            </a:r>
            <a:r>
              <a:rPr lang="en-US" altLang="zh-CN" dirty="0"/>
              <a:t>/Audio </a:t>
            </a:r>
            <a:r>
              <a:rPr lang="en-US" altLang="zh-CN" dirty="0" smtClean="0"/>
              <a:t>Products</a:t>
            </a:r>
            <a:endParaRPr lang="zh-CN" altLang="en-US" dirty="0"/>
          </a:p>
        </p:txBody>
      </p:sp>
      <p:sp>
        <p:nvSpPr>
          <p:cNvPr id="27" name="subwoofer-speaker_61763"/>
          <p:cNvSpPr>
            <a:spLocks noChangeAspect="1"/>
          </p:cNvSpPr>
          <p:nvPr/>
        </p:nvSpPr>
        <p:spPr bwMode="auto">
          <a:xfrm>
            <a:off x="4574449" y="4092260"/>
            <a:ext cx="390008" cy="609685"/>
          </a:xfrm>
          <a:custGeom>
            <a:avLst/>
            <a:gdLst>
              <a:gd name="connsiteX0" fmla="*/ 325000 h 606722"/>
              <a:gd name="connsiteY0" fmla="*/ 325000 h 606722"/>
              <a:gd name="connsiteX1" fmla="*/ 325000 h 606722"/>
              <a:gd name="connsiteY1" fmla="*/ 325000 h 606722"/>
              <a:gd name="connsiteX2" fmla="*/ 325000 h 606722"/>
              <a:gd name="connsiteY2" fmla="*/ 325000 h 606722"/>
              <a:gd name="connsiteX3" fmla="*/ 325000 h 606722"/>
              <a:gd name="connsiteY3" fmla="*/ 325000 h 606722"/>
              <a:gd name="connsiteX4" fmla="*/ 325000 h 606722"/>
              <a:gd name="connsiteY4" fmla="*/ 325000 h 606722"/>
              <a:gd name="connsiteX5" fmla="*/ 325000 h 606722"/>
              <a:gd name="connsiteY5" fmla="*/ 325000 h 606722"/>
              <a:gd name="connsiteX6" fmla="*/ 325000 h 606722"/>
              <a:gd name="connsiteY6" fmla="*/ 325000 h 606722"/>
              <a:gd name="connsiteX7" fmla="*/ 325000 h 606722"/>
              <a:gd name="connsiteY7" fmla="*/ 325000 h 606722"/>
              <a:gd name="connsiteX8" fmla="*/ 325000 h 606722"/>
              <a:gd name="connsiteY8" fmla="*/ 325000 h 606722"/>
              <a:gd name="connsiteX9" fmla="*/ 325000 h 606722"/>
              <a:gd name="connsiteY9" fmla="*/ 325000 h 606722"/>
              <a:gd name="connsiteX10" fmla="*/ 325000 h 606722"/>
              <a:gd name="connsiteY10" fmla="*/ 325000 h 606722"/>
              <a:gd name="connsiteX11" fmla="*/ 325000 h 606722"/>
              <a:gd name="connsiteY11" fmla="*/ 325000 h 606722"/>
              <a:gd name="connsiteX12" fmla="*/ 325000 h 606722"/>
              <a:gd name="connsiteY12" fmla="*/ 325000 h 606722"/>
              <a:gd name="connsiteX13" fmla="*/ 325000 h 606722"/>
              <a:gd name="connsiteY13" fmla="*/ 325000 h 606722"/>
              <a:gd name="connsiteX14" fmla="*/ 325000 h 606722"/>
              <a:gd name="connsiteY14" fmla="*/ 325000 h 606722"/>
              <a:gd name="connsiteX15" fmla="*/ 325000 h 606722"/>
              <a:gd name="connsiteY15" fmla="*/ 325000 h 606722"/>
              <a:gd name="connsiteX16" fmla="*/ 325000 h 606722"/>
              <a:gd name="connsiteY16" fmla="*/ 325000 h 606722"/>
              <a:gd name="connsiteX17" fmla="*/ 325000 h 606722"/>
              <a:gd name="connsiteY17" fmla="*/ 325000 h 606722"/>
              <a:gd name="connsiteX18" fmla="*/ 325000 h 606722"/>
              <a:gd name="connsiteY18" fmla="*/ 325000 h 606722"/>
              <a:gd name="connsiteX19" fmla="*/ 325000 h 606722"/>
              <a:gd name="connsiteY19" fmla="*/ 325000 h 606722"/>
              <a:gd name="connsiteX20" fmla="*/ 325000 h 606722"/>
              <a:gd name="connsiteY20" fmla="*/ 325000 h 606722"/>
              <a:gd name="connsiteX21" fmla="*/ 325000 h 606722"/>
              <a:gd name="connsiteY21" fmla="*/ 325000 h 606722"/>
              <a:gd name="connsiteX22" fmla="*/ 325000 h 606722"/>
              <a:gd name="connsiteY22" fmla="*/ 325000 h 606722"/>
              <a:gd name="connsiteX23" fmla="*/ 325000 h 606722"/>
              <a:gd name="connsiteY23" fmla="*/ 325000 h 606722"/>
              <a:gd name="connsiteX24" fmla="*/ 325000 h 606722"/>
              <a:gd name="connsiteY24" fmla="*/ 325000 h 606722"/>
              <a:gd name="connsiteX25" fmla="*/ 325000 h 606722"/>
              <a:gd name="connsiteY25" fmla="*/ 325000 h 606722"/>
              <a:gd name="connsiteX26" fmla="*/ 325000 h 606722"/>
              <a:gd name="connsiteY26" fmla="*/ 325000 h 606722"/>
              <a:gd name="connsiteX27" fmla="*/ 325000 h 606722"/>
              <a:gd name="connsiteY27" fmla="*/ 325000 h 606722"/>
              <a:gd name="connsiteX28" fmla="*/ 325000 h 606722"/>
              <a:gd name="connsiteY28" fmla="*/ 325000 h 606722"/>
              <a:gd name="connsiteX29" fmla="*/ 325000 h 606722"/>
              <a:gd name="connsiteY29" fmla="*/ 325000 h 606722"/>
              <a:gd name="connsiteX30" fmla="*/ 325000 h 606722"/>
              <a:gd name="connsiteY30" fmla="*/ 325000 h 606722"/>
              <a:gd name="connsiteX31" fmla="*/ 325000 h 606722"/>
              <a:gd name="connsiteY31" fmla="*/ 325000 h 606722"/>
              <a:gd name="connsiteX32" fmla="*/ 325000 h 606722"/>
              <a:gd name="connsiteY32" fmla="*/ 325000 h 606722"/>
              <a:gd name="connsiteX33" fmla="*/ 325000 h 606722"/>
              <a:gd name="connsiteY33" fmla="*/ 325000 h 606722"/>
              <a:gd name="connsiteX34" fmla="*/ 325000 h 606722"/>
              <a:gd name="connsiteY34" fmla="*/ 325000 h 606722"/>
              <a:gd name="connsiteX35" fmla="*/ 325000 h 606722"/>
              <a:gd name="connsiteY35" fmla="*/ 325000 h 606722"/>
              <a:gd name="connsiteX36" fmla="*/ 325000 h 606722"/>
              <a:gd name="connsiteY36" fmla="*/ 325000 h 606722"/>
              <a:gd name="connsiteX37" fmla="*/ 325000 h 606722"/>
              <a:gd name="connsiteY37" fmla="*/ 325000 h 606722"/>
              <a:gd name="connsiteX38" fmla="*/ 325000 h 606722"/>
              <a:gd name="connsiteY38" fmla="*/ 325000 h 606722"/>
              <a:gd name="connsiteX39" fmla="*/ 325000 h 606722"/>
              <a:gd name="connsiteY39" fmla="*/ 325000 h 606722"/>
              <a:gd name="connsiteX40" fmla="*/ 325000 h 606722"/>
              <a:gd name="connsiteY40" fmla="*/ 325000 h 606722"/>
              <a:gd name="connsiteX41" fmla="*/ 325000 h 606722"/>
              <a:gd name="connsiteY41" fmla="*/ 325000 h 606722"/>
              <a:gd name="connsiteX42" fmla="*/ 325000 h 606722"/>
              <a:gd name="connsiteY42" fmla="*/ 325000 h 606722"/>
              <a:gd name="connsiteX43" fmla="*/ 325000 h 606722"/>
              <a:gd name="connsiteY43" fmla="*/ 325000 h 606722"/>
              <a:gd name="connsiteX44" fmla="*/ 325000 h 606722"/>
              <a:gd name="connsiteY44" fmla="*/ 325000 h 606722"/>
              <a:gd name="connsiteX45" fmla="*/ 325000 h 606722"/>
              <a:gd name="connsiteY45" fmla="*/ 325000 h 606722"/>
              <a:gd name="connsiteX46" fmla="*/ 325000 h 606722"/>
              <a:gd name="connsiteY46" fmla="*/ 325000 h 606722"/>
              <a:gd name="connsiteX47" fmla="*/ 325000 h 606722"/>
              <a:gd name="connsiteY47" fmla="*/ 325000 h 606722"/>
              <a:gd name="connsiteX48" fmla="*/ 325000 h 606722"/>
              <a:gd name="connsiteY48" fmla="*/ 325000 h 606722"/>
              <a:gd name="connsiteX49" fmla="*/ 325000 h 606722"/>
              <a:gd name="connsiteY49" fmla="*/ 325000 h 606722"/>
              <a:gd name="connsiteX50" fmla="*/ 325000 h 606722"/>
              <a:gd name="connsiteY50" fmla="*/ 325000 h 606722"/>
              <a:gd name="connsiteX51" fmla="*/ 325000 h 606722"/>
              <a:gd name="connsiteY51" fmla="*/ 325000 h 606722"/>
              <a:gd name="connsiteX52" fmla="*/ 325000 h 606722"/>
              <a:gd name="connsiteY52" fmla="*/ 325000 h 606722"/>
              <a:gd name="connsiteX53" fmla="*/ 325000 h 606722"/>
              <a:gd name="connsiteY53" fmla="*/ 325000 h 606722"/>
              <a:gd name="connsiteX54" fmla="*/ 325000 h 606722"/>
              <a:gd name="connsiteY54" fmla="*/ 325000 h 606722"/>
              <a:gd name="connsiteX55" fmla="*/ 325000 h 606722"/>
              <a:gd name="connsiteY55" fmla="*/ 325000 h 606722"/>
              <a:gd name="connsiteX56" fmla="*/ 325000 h 606722"/>
              <a:gd name="connsiteY56" fmla="*/ 325000 h 606722"/>
              <a:gd name="connsiteX57" fmla="*/ 325000 h 606722"/>
              <a:gd name="connsiteY57" fmla="*/ 325000 h 606722"/>
              <a:gd name="connsiteX58" fmla="*/ 325000 h 606722"/>
              <a:gd name="connsiteY58" fmla="*/ 325000 h 606722"/>
              <a:gd name="connsiteX59" fmla="*/ 325000 h 606722"/>
              <a:gd name="connsiteY59" fmla="*/ 325000 h 606722"/>
              <a:gd name="connsiteX60" fmla="*/ 325000 h 606722"/>
              <a:gd name="connsiteY60" fmla="*/ 325000 h 606722"/>
              <a:gd name="connsiteX61" fmla="*/ 325000 h 606722"/>
              <a:gd name="connsiteY61" fmla="*/ 325000 h 606722"/>
              <a:gd name="connsiteX62" fmla="*/ 325000 h 606722"/>
              <a:gd name="connsiteY62" fmla="*/ 325000 h 606722"/>
              <a:gd name="connsiteX63" fmla="*/ 325000 h 606722"/>
              <a:gd name="connsiteY63" fmla="*/ 325000 h 606722"/>
              <a:gd name="connsiteX64" fmla="*/ 325000 h 606722"/>
              <a:gd name="connsiteY64" fmla="*/ 325000 h 606722"/>
              <a:gd name="connsiteX65" fmla="*/ 325000 h 606722"/>
              <a:gd name="connsiteY65" fmla="*/ 325000 h 606722"/>
              <a:gd name="connsiteX66" fmla="*/ 325000 h 606722"/>
              <a:gd name="connsiteY66" fmla="*/ 32500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388745" h="607710">
                <a:moveTo>
                  <a:pt x="278098" y="561443"/>
                </a:moveTo>
                <a:lnTo>
                  <a:pt x="278098" y="579717"/>
                </a:lnTo>
                <a:lnTo>
                  <a:pt x="313112" y="579717"/>
                </a:lnTo>
                <a:lnTo>
                  <a:pt x="313112" y="561443"/>
                </a:lnTo>
                <a:close/>
                <a:moveTo>
                  <a:pt x="75633" y="561443"/>
                </a:moveTo>
                <a:lnTo>
                  <a:pt x="75633" y="579717"/>
                </a:lnTo>
                <a:lnTo>
                  <a:pt x="110647" y="579717"/>
                </a:lnTo>
                <a:lnTo>
                  <a:pt x="110647" y="561443"/>
                </a:lnTo>
                <a:close/>
                <a:moveTo>
                  <a:pt x="194391" y="393464"/>
                </a:moveTo>
                <a:cubicBezTo>
                  <a:pt x="179894" y="393464"/>
                  <a:pt x="168043" y="405194"/>
                  <a:pt x="168043" y="419671"/>
                </a:cubicBezTo>
                <a:cubicBezTo>
                  <a:pt x="168043" y="434149"/>
                  <a:pt x="179894" y="445985"/>
                  <a:pt x="194391" y="445985"/>
                </a:cubicBezTo>
                <a:cubicBezTo>
                  <a:pt x="208887" y="445985"/>
                  <a:pt x="220633" y="434149"/>
                  <a:pt x="220633" y="419671"/>
                </a:cubicBezTo>
                <a:cubicBezTo>
                  <a:pt x="220633" y="405194"/>
                  <a:pt x="208887" y="393464"/>
                  <a:pt x="194391" y="393464"/>
                </a:cubicBezTo>
                <a:close/>
                <a:moveTo>
                  <a:pt x="194391" y="365459"/>
                </a:moveTo>
                <a:cubicBezTo>
                  <a:pt x="224336" y="365459"/>
                  <a:pt x="248673" y="389765"/>
                  <a:pt x="248673" y="419671"/>
                </a:cubicBezTo>
                <a:cubicBezTo>
                  <a:pt x="248673" y="449578"/>
                  <a:pt x="224336" y="473989"/>
                  <a:pt x="194391" y="473989"/>
                </a:cubicBezTo>
                <a:cubicBezTo>
                  <a:pt x="164445" y="473989"/>
                  <a:pt x="140002" y="449578"/>
                  <a:pt x="140002" y="419671"/>
                </a:cubicBezTo>
                <a:cubicBezTo>
                  <a:pt x="140002" y="389765"/>
                  <a:pt x="164445" y="365459"/>
                  <a:pt x="194391" y="365459"/>
                </a:cubicBezTo>
                <a:close/>
                <a:moveTo>
                  <a:pt x="194425" y="164330"/>
                </a:moveTo>
                <a:cubicBezTo>
                  <a:pt x="168299" y="164330"/>
                  <a:pt x="147144" y="185566"/>
                  <a:pt x="147144" y="211556"/>
                </a:cubicBezTo>
                <a:cubicBezTo>
                  <a:pt x="147144" y="237651"/>
                  <a:pt x="168299" y="258781"/>
                  <a:pt x="194425" y="258781"/>
                </a:cubicBezTo>
                <a:cubicBezTo>
                  <a:pt x="220445" y="258781"/>
                  <a:pt x="241706" y="237651"/>
                  <a:pt x="241706" y="211556"/>
                </a:cubicBezTo>
                <a:cubicBezTo>
                  <a:pt x="241706" y="185566"/>
                  <a:pt x="220445" y="164330"/>
                  <a:pt x="194425" y="164330"/>
                </a:cubicBezTo>
                <a:close/>
                <a:moveTo>
                  <a:pt x="194425" y="136333"/>
                </a:moveTo>
                <a:cubicBezTo>
                  <a:pt x="235888" y="136333"/>
                  <a:pt x="269630" y="170141"/>
                  <a:pt x="269630" y="211556"/>
                </a:cubicBezTo>
                <a:cubicBezTo>
                  <a:pt x="269630" y="253076"/>
                  <a:pt x="235888" y="286779"/>
                  <a:pt x="194425" y="286779"/>
                </a:cubicBezTo>
                <a:cubicBezTo>
                  <a:pt x="152856" y="286779"/>
                  <a:pt x="119114" y="253076"/>
                  <a:pt x="119114" y="211556"/>
                </a:cubicBezTo>
                <a:cubicBezTo>
                  <a:pt x="119114" y="170141"/>
                  <a:pt x="152856" y="136333"/>
                  <a:pt x="194425" y="136333"/>
                </a:cubicBezTo>
                <a:close/>
                <a:moveTo>
                  <a:pt x="194391" y="101380"/>
                </a:moveTo>
                <a:cubicBezTo>
                  <a:pt x="133566" y="101380"/>
                  <a:pt x="84061" y="150816"/>
                  <a:pt x="84061" y="211555"/>
                </a:cubicBezTo>
                <a:cubicBezTo>
                  <a:pt x="84061" y="272293"/>
                  <a:pt x="133566" y="321729"/>
                  <a:pt x="194391" y="321729"/>
                </a:cubicBezTo>
                <a:cubicBezTo>
                  <a:pt x="255215" y="321729"/>
                  <a:pt x="304720" y="272293"/>
                  <a:pt x="304720" y="211555"/>
                </a:cubicBezTo>
                <a:cubicBezTo>
                  <a:pt x="304720" y="150816"/>
                  <a:pt x="255215" y="101380"/>
                  <a:pt x="194391" y="101380"/>
                </a:cubicBezTo>
                <a:close/>
                <a:moveTo>
                  <a:pt x="194391" y="73388"/>
                </a:moveTo>
                <a:cubicBezTo>
                  <a:pt x="270659" y="73388"/>
                  <a:pt x="332646" y="135394"/>
                  <a:pt x="332646" y="211555"/>
                </a:cubicBezTo>
                <a:cubicBezTo>
                  <a:pt x="332646" y="287821"/>
                  <a:pt x="270659" y="349722"/>
                  <a:pt x="194391" y="349722"/>
                </a:cubicBezTo>
                <a:cubicBezTo>
                  <a:pt x="118016" y="349722"/>
                  <a:pt x="56029" y="287821"/>
                  <a:pt x="56029" y="211555"/>
                </a:cubicBezTo>
                <a:cubicBezTo>
                  <a:pt x="56029" y="135394"/>
                  <a:pt x="118016" y="73388"/>
                  <a:pt x="194391" y="73388"/>
                </a:cubicBezTo>
                <a:close/>
                <a:moveTo>
                  <a:pt x="28032" y="27993"/>
                </a:moveTo>
                <a:lnTo>
                  <a:pt x="28032" y="533450"/>
                </a:lnTo>
                <a:lnTo>
                  <a:pt x="61670" y="533450"/>
                </a:lnTo>
                <a:lnTo>
                  <a:pt x="124715" y="533450"/>
                </a:lnTo>
                <a:lnTo>
                  <a:pt x="264135" y="533450"/>
                </a:lnTo>
                <a:lnTo>
                  <a:pt x="327181" y="533450"/>
                </a:lnTo>
                <a:lnTo>
                  <a:pt x="360713" y="533450"/>
                </a:lnTo>
                <a:lnTo>
                  <a:pt x="360713" y="27993"/>
                </a:lnTo>
                <a:close/>
                <a:moveTo>
                  <a:pt x="13963" y="0"/>
                </a:moveTo>
                <a:lnTo>
                  <a:pt x="374782" y="0"/>
                </a:lnTo>
                <a:cubicBezTo>
                  <a:pt x="382504" y="0"/>
                  <a:pt x="388745" y="6232"/>
                  <a:pt x="388745" y="13943"/>
                </a:cubicBezTo>
                <a:lnTo>
                  <a:pt x="388745" y="547499"/>
                </a:lnTo>
                <a:cubicBezTo>
                  <a:pt x="388745" y="555210"/>
                  <a:pt x="382504" y="561443"/>
                  <a:pt x="374782" y="561443"/>
                </a:cubicBezTo>
                <a:lnTo>
                  <a:pt x="341144" y="561443"/>
                </a:lnTo>
                <a:lnTo>
                  <a:pt x="341144" y="593767"/>
                </a:lnTo>
                <a:cubicBezTo>
                  <a:pt x="341144" y="601478"/>
                  <a:pt x="334903" y="607710"/>
                  <a:pt x="327181" y="607710"/>
                </a:cubicBezTo>
                <a:lnTo>
                  <a:pt x="264135" y="607710"/>
                </a:lnTo>
                <a:cubicBezTo>
                  <a:pt x="256413" y="607710"/>
                  <a:pt x="250066" y="601478"/>
                  <a:pt x="250066" y="593767"/>
                </a:cubicBezTo>
                <a:lnTo>
                  <a:pt x="250066" y="561443"/>
                </a:lnTo>
                <a:lnTo>
                  <a:pt x="138679" y="561443"/>
                </a:lnTo>
                <a:lnTo>
                  <a:pt x="138679" y="593767"/>
                </a:lnTo>
                <a:cubicBezTo>
                  <a:pt x="138679" y="601478"/>
                  <a:pt x="132438" y="607710"/>
                  <a:pt x="124610" y="607710"/>
                </a:cubicBezTo>
                <a:lnTo>
                  <a:pt x="61670" y="607710"/>
                </a:lnTo>
                <a:cubicBezTo>
                  <a:pt x="53842" y="607710"/>
                  <a:pt x="47601" y="601478"/>
                  <a:pt x="47601" y="593767"/>
                </a:cubicBezTo>
                <a:lnTo>
                  <a:pt x="47601" y="561443"/>
                </a:lnTo>
                <a:lnTo>
                  <a:pt x="13963" y="561443"/>
                </a:lnTo>
                <a:cubicBezTo>
                  <a:pt x="6241" y="561443"/>
                  <a:pt x="0" y="555210"/>
                  <a:pt x="0" y="547499"/>
                </a:cubicBezTo>
                <a:lnTo>
                  <a:pt x="0" y="13943"/>
                </a:lnTo>
                <a:cubicBezTo>
                  <a:pt x="0" y="6232"/>
                  <a:pt x="6241" y="0"/>
                  <a:pt x="13963" y="0"/>
                </a:cubicBezTo>
                <a:close/>
              </a:path>
            </a:pathLst>
          </a:custGeom>
          <a:solidFill>
            <a:srgbClr val="3DA857"/>
          </a:solidFill>
          <a:ln>
            <a:noFill/>
          </a:ln>
        </p:spPr>
      </p:sp>
      <p:sp>
        <p:nvSpPr>
          <p:cNvPr id="28" name="headphone-symbol_27130"/>
          <p:cNvSpPr>
            <a:spLocks noChangeAspect="1"/>
          </p:cNvSpPr>
          <p:nvPr/>
        </p:nvSpPr>
        <p:spPr bwMode="auto">
          <a:xfrm>
            <a:off x="4467949" y="3187680"/>
            <a:ext cx="609685" cy="512173"/>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03122" h="506660">
                <a:moveTo>
                  <a:pt x="449184" y="255729"/>
                </a:moveTo>
                <a:cubicBezTo>
                  <a:pt x="461461" y="255729"/>
                  <a:pt x="471377" y="265629"/>
                  <a:pt x="471377" y="277887"/>
                </a:cubicBezTo>
                <a:lnTo>
                  <a:pt x="471377" y="484220"/>
                </a:lnTo>
                <a:cubicBezTo>
                  <a:pt x="471377" y="496478"/>
                  <a:pt x="461461" y="506378"/>
                  <a:pt x="449184" y="506378"/>
                </a:cubicBezTo>
                <a:cubicBezTo>
                  <a:pt x="436907" y="506378"/>
                  <a:pt x="426991" y="496478"/>
                  <a:pt x="426991" y="484220"/>
                </a:cubicBezTo>
                <a:lnTo>
                  <a:pt x="426991" y="277887"/>
                </a:lnTo>
                <a:cubicBezTo>
                  <a:pt x="426991" y="265629"/>
                  <a:pt x="436907" y="255729"/>
                  <a:pt x="449184" y="255729"/>
                </a:cubicBezTo>
                <a:close/>
                <a:moveTo>
                  <a:pt x="153938" y="255729"/>
                </a:moveTo>
                <a:cubicBezTo>
                  <a:pt x="166215" y="255729"/>
                  <a:pt x="176131" y="265629"/>
                  <a:pt x="176131" y="277887"/>
                </a:cubicBezTo>
                <a:lnTo>
                  <a:pt x="176131" y="484220"/>
                </a:lnTo>
                <a:cubicBezTo>
                  <a:pt x="176131" y="496478"/>
                  <a:pt x="166215" y="506378"/>
                  <a:pt x="153938" y="506378"/>
                </a:cubicBezTo>
                <a:cubicBezTo>
                  <a:pt x="141661" y="506378"/>
                  <a:pt x="131745" y="496478"/>
                  <a:pt x="131745" y="484220"/>
                </a:cubicBezTo>
                <a:lnTo>
                  <a:pt x="131745" y="277887"/>
                </a:lnTo>
                <a:cubicBezTo>
                  <a:pt x="131745" y="265629"/>
                  <a:pt x="141661" y="255729"/>
                  <a:pt x="153938" y="255729"/>
                </a:cubicBezTo>
                <a:close/>
                <a:moveTo>
                  <a:pt x="301561" y="0"/>
                </a:moveTo>
                <a:cubicBezTo>
                  <a:pt x="441796" y="0"/>
                  <a:pt x="556062" y="113464"/>
                  <a:pt x="558423" y="253801"/>
                </a:cubicBezTo>
                <a:cubicBezTo>
                  <a:pt x="584235" y="261502"/>
                  <a:pt x="603122" y="286018"/>
                  <a:pt x="603122" y="315091"/>
                </a:cubicBezTo>
                <a:lnTo>
                  <a:pt x="603122" y="442856"/>
                </a:lnTo>
                <a:cubicBezTo>
                  <a:pt x="603122" y="478058"/>
                  <a:pt x="575421" y="506660"/>
                  <a:pt x="541268" y="506660"/>
                </a:cubicBezTo>
                <a:lnTo>
                  <a:pt x="492319" y="506660"/>
                </a:lnTo>
                <a:lnTo>
                  <a:pt x="492319" y="262916"/>
                </a:lnTo>
                <a:cubicBezTo>
                  <a:pt x="492004" y="261345"/>
                  <a:pt x="491847" y="259773"/>
                  <a:pt x="491847" y="258202"/>
                </a:cubicBezTo>
                <a:cubicBezTo>
                  <a:pt x="491847" y="152595"/>
                  <a:pt x="406383" y="66633"/>
                  <a:pt x="301561" y="66633"/>
                </a:cubicBezTo>
                <a:cubicBezTo>
                  <a:pt x="196581" y="66633"/>
                  <a:pt x="111118" y="152595"/>
                  <a:pt x="111118" y="258202"/>
                </a:cubicBezTo>
                <a:cubicBezTo>
                  <a:pt x="111118" y="259459"/>
                  <a:pt x="110960" y="260559"/>
                  <a:pt x="110803" y="261816"/>
                </a:cubicBezTo>
                <a:lnTo>
                  <a:pt x="110803" y="506660"/>
                </a:lnTo>
                <a:lnTo>
                  <a:pt x="61855" y="506660"/>
                </a:lnTo>
                <a:cubicBezTo>
                  <a:pt x="27701" y="506660"/>
                  <a:pt x="0" y="478058"/>
                  <a:pt x="0" y="442856"/>
                </a:cubicBezTo>
                <a:lnTo>
                  <a:pt x="0" y="315091"/>
                </a:lnTo>
                <a:cubicBezTo>
                  <a:pt x="0" y="286018"/>
                  <a:pt x="18729" y="261659"/>
                  <a:pt x="44542" y="253801"/>
                </a:cubicBezTo>
                <a:cubicBezTo>
                  <a:pt x="46902" y="113464"/>
                  <a:pt x="161168" y="0"/>
                  <a:pt x="301561" y="0"/>
                </a:cubicBezTo>
                <a:close/>
              </a:path>
            </a:pathLst>
          </a:custGeom>
          <a:solidFill>
            <a:srgbClr val="3DA857"/>
          </a:solidFill>
          <a:ln>
            <a:noFill/>
          </a:ln>
        </p:spPr>
      </p:sp>
      <p:sp>
        <p:nvSpPr>
          <p:cNvPr id="29" name="desk-lamp_329720"/>
          <p:cNvSpPr>
            <a:spLocks noChangeAspect="1"/>
          </p:cNvSpPr>
          <p:nvPr/>
        </p:nvSpPr>
        <p:spPr bwMode="auto">
          <a:xfrm>
            <a:off x="8771519" y="4071944"/>
            <a:ext cx="495732" cy="609685"/>
          </a:xfrm>
          <a:custGeom>
            <a:avLst/>
            <a:gdLst>
              <a:gd name="connsiteX0" fmla="*/ 124294 w 493323"/>
              <a:gd name="connsiteY0" fmla="*/ 569781 h 606722"/>
              <a:gd name="connsiteX1" fmla="*/ 124294 w 493323"/>
              <a:gd name="connsiteY1" fmla="*/ 588252 h 606722"/>
              <a:gd name="connsiteX2" fmla="*/ 327608 w 493323"/>
              <a:gd name="connsiteY2" fmla="*/ 588252 h 606722"/>
              <a:gd name="connsiteX3" fmla="*/ 327608 w 493323"/>
              <a:gd name="connsiteY3" fmla="*/ 569781 h 606722"/>
              <a:gd name="connsiteX4" fmla="*/ 105778 w 493323"/>
              <a:gd name="connsiteY4" fmla="*/ 551399 h 606722"/>
              <a:gd name="connsiteX5" fmla="*/ 346124 w 493323"/>
              <a:gd name="connsiteY5" fmla="*/ 551399 h 606722"/>
              <a:gd name="connsiteX6" fmla="*/ 346124 w 493323"/>
              <a:gd name="connsiteY6" fmla="*/ 606722 h 606722"/>
              <a:gd name="connsiteX7" fmla="*/ 105778 w 493323"/>
              <a:gd name="connsiteY7" fmla="*/ 606722 h 606722"/>
              <a:gd name="connsiteX8" fmla="*/ 390707 w 493323"/>
              <a:gd name="connsiteY8" fmla="*/ 331421 h 606722"/>
              <a:gd name="connsiteX9" fmla="*/ 225880 w 493323"/>
              <a:gd name="connsiteY9" fmla="*/ 496021 h 606722"/>
              <a:gd name="connsiteX10" fmla="*/ 243324 w 493323"/>
              <a:gd name="connsiteY10" fmla="*/ 496021 h 606722"/>
              <a:gd name="connsiteX11" fmla="*/ 399785 w 493323"/>
              <a:gd name="connsiteY11" fmla="*/ 339776 h 606722"/>
              <a:gd name="connsiteX12" fmla="*/ 390707 w 493323"/>
              <a:gd name="connsiteY12" fmla="*/ 331421 h 606722"/>
              <a:gd name="connsiteX13" fmla="*/ 434779 w 493323"/>
              <a:gd name="connsiteY13" fmla="*/ 283750 h 606722"/>
              <a:gd name="connsiteX14" fmla="*/ 425610 w 493323"/>
              <a:gd name="connsiteY14" fmla="*/ 292998 h 606722"/>
              <a:gd name="connsiteX15" fmla="*/ 434779 w 493323"/>
              <a:gd name="connsiteY15" fmla="*/ 302156 h 606722"/>
              <a:gd name="connsiteX16" fmla="*/ 444038 w 493323"/>
              <a:gd name="connsiteY16" fmla="*/ 292998 h 606722"/>
              <a:gd name="connsiteX17" fmla="*/ 434779 w 493323"/>
              <a:gd name="connsiteY17" fmla="*/ 283750 h 606722"/>
              <a:gd name="connsiteX18" fmla="*/ 434779 w 493323"/>
              <a:gd name="connsiteY18" fmla="*/ 265256 h 606722"/>
              <a:gd name="connsiteX19" fmla="*/ 462556 w 493323"/>
              <a:gd name="connsiteY19" fmla="*/ 292998 h 606722"/>
              <a:gd name="connsiteX20" fmla="*/ 434779 w 493323"/>
              <a:gd name="connsiteY20" fmla="*/ 320650 h 606722"/>
              <a:gd name="connsiteX21" fmla="*/ 407092 w 493323"/>
              <a:gd name="connsiteY21" fmla="*/ 292998 h 606722"/>
              <a:gd name="connsiteX22" fmla="*/ 434779 w 493323"/>
              <a:gd name="connsiteY22" fmla="*/ 265256 h 606722"/>
              <a:gd name="connsiteX23" fmla="*/ 434761 w 493323"/>
              <a:gd name="connsiteY23" fmla="*/ 253032 h 606722"/>
              <a:gd name="connsiteX24" fmla="*/ 394712 w 493323"/>
              <a:gd name="connsiteY24" fmla="*/ 293026 h 606722"/>
              <a:gd name="connsiteX25" fmla="*/ 434761 w 493323"/>
              <a:gd name="connsiteY25" fmla="*/ 333021 h 606722"/>
              <a:gd name="connsiteX26" fmla="*/ 474811 w 493323"/>
              <a:gd name="connsiteY26" fmla="*/ 293026 h 606722"/>
              <a:gd name="connsiteX27" fmla="*/ 434761 w 493323"/>
              <a:gd name="connsiteY27" fmla="*/ 253032 h 606722"/>
              <a:gd name="connsiteX28" fmla="*/ 47506 w 493323"/>
              <a:gd name="connsiteY28" fmla="*/ 167522 h 606722"/>
              <a:gd name="connsiteX29" fmla="*/ 60504 w 493323"/>
              <a:gd name="connsiteY29" fmla="*/ 180590 h 606722"/>
              <a:gd name="connsiteX30" fmla="*/ 60504 w 493323"/>
              <a:gd name="connsiteY30" fmla="*/ 216240 h 606722"/>
              <a:gd name="connsiteX31" fmla="*/ 96291 w 493323"/>
              <a:gd name="connsiteY31" fmla="*/ 216240 h 606722"/>
              <a:gd name="connsiteX32" fmla="*/ 109377 w 493323"/>
              <a:gd name="connsiteY32" fmla="*/ 229308 h 606722"/>
              <a:gd name="connsiteX33" fmla="*/ 78397 w 493323"/>
              <a:gd name="connsiteY33" fmla="*/ 242110 h 606722"/>
              <a:gd name="connsiteX34" fmla="*/ 47506 w 493323"/>
              <a:gd name="connsiteY34" fmla="*/ 229308 h 606722"/>
              <a:gd name="connsiteX35" fmla="*/ 47506 w 493323"/>
              <a:gd name="connsiteY35" fmla="*/ 167522 h 606722"/>
              <a:gd name="connsiteX36" fmla="*/ 251957 w 493323"/>
              <a:gd name="connsiteY36" fmla="*/ 100964 h 606722"/>
              <a:gd name="connsiteX37" fmla="*/ 243235 w 493323"/>
              <a:gd name="connsiteY37" fmla="*/ 109674 h 606722"/>
              <a:gd name="connsiteX38" fmla="*/ 389639 w 493323"/>
              <a:gd name="connsiteY38" fmla="*/ 255876 h 606722"/>
              <a:gd name="connsiteX39" fmla="*/ 398361 w 493323"/>
              <a:gd name="connsiteY39" fmla="*/ 247255 h 606722"/>
              <a:gd name="connsiteX40" fmla="*/ 206656 w 493323"/>
              <a:gd name="connsiteY40" fmla="*/ 26130 h 606722"/>
              <a:gd name="connsiteX41" fmla="*/ 165717 w 493323"/>
              <a:gd name="connsiteY41" fmla="*/ 67013 h 606722"/>
              <a:gd name="connsiteX42" fmla="*/ 159754 w 493323"/>
              <a:gd name="connsiteY42" fmla="*/ 64169 h 606722"/>
              <a:gd name="connsiteX43" fmla="*/ 26344 w 493323"/>
              <a:gd name="connsiteY43" fmla="*/ 81144 h 606722"/>
              <a:gd name="connsiteX44" fmla="*/ 198646 w 493323"/>
              <a:gd name="connsiteY44" fmla="*/ 253209 h 606722"/>
              <a:gd name="connsiteX45" fmla="*/ 215645 w 493323"/>
              <a:gd name="connsiteY45" fmla="*/ 119983 h 606722"/>
              <a:gd name="connsiteX46" fmla="*/ 212708 w 493323"/>
              <a:gd name="connsiteY46" fmla="*/ 114029 h 606722"/>
              <a:gd name="connsiteX47" fmla="*/ 253737 w 493323"/>
              <a:gd name="connsiteY47" fmla="*/ 73056 h 606722"/>
              <a:gd name="connsiteX48" fmla="*/ 206656 w 493323"/>
              <a:gd name="connsiteY48" fmla="*/ 0 h 606722"/>
              <a:gd name="connsiteX49" fmla="*/ 279903 w 493323"/>
              <a:gd name="connsiteY49" fmla="*/ 73056 h 606722"/>
              <a:gd name="connsiteX50" fmla="*/ 264951 w 493323"/>
              <a:gd name="connsiteY50" fmla="*/ 87988 h 606722"/>
              <a:gd name="connsiteX51" fmla="*/ 415182 w 493323"/>
              <a:gd name="connsiteY51" fmla="*/ 237923 h 606722"/>
              <a:gd name="connsiteX52" fmla="*/ 434761 w 493323"/>
              <a:gd name="connsiteY52" fmla="*/ 234545 h 606722"/>
              <a:gd name="connsiteX53" fmla="*/ 493323 w 493323"/>
              <a:gd name="connsiteY53" fmla="*/ 293026 h 606722"/>
              <a:gd name="connsiteX54" fmla="*/ 434761 w 493323"/>
              <a:gd name="connsiteY54" fmla="*/ 351418 h 606722"/>
              <a:gd name="connsiteX55" fmla="*/ 416962 w 493323"/>
              <a:gd name="connsiteY55" fmla="*/ 348663 h 606722"/>
              <a:gd name="connsiteX56" fmla="*/ 269490 w 493323"/>
              <a:gd name="connsiteY56" fmla="*/ 496021 h 606722"/>
              <a:gd name="connsiteX57" fmla="*/ 302954 w 493323"/>
              <a:gd name="connsiteY57" fmla="*/ 496021 h 606722"/>
              <a:gd name="connsiteX58" fmla="*/ 302954 w 493323"/>
              <a:gd name="connsiteY58" fmla="*/ 536015 h 606722"/>
              <a:gd name="connsiteX59" fmla="*/ 284531 w 493323"/>
              <a:gd name="connsiteY59" fmla="*/ 536015 h 606722"/>
              <a:gd name="connsiteX60" fmla="*/ 284531 w 493323"/>
              <a:gd name="connsiteY60" fmla="*/ 514418 h 606722"/>
              <a:gd name="connsiteX61" fmla="*/ 167497 w 493323"/>
              <a:gd name="connsiteY61" fmla="*/ 514418 h 606722"/>
              <a:gd name="connsiteX62" fmla="*/ 167497 w 493323"/>
              <a:gd name="connsiteY62" fmla="*/ 536015 h 606722"/>
              <a:gd name="connsiteX63" fmla="*/ 148985 w 493323"/>
              <a:gd name="connsiteY63" fmla="*/ 536015 h 606722"/>
              <a:gd name="connsiteX64" fmla="*/ 148985 w 493323"/>
              <a:gd name="connsiteY64" fmla="*/ 496021 h 606722"/>
              <a:gd name="connsiteX65" fmla="*/ 199714 w 493323"/>
              <a:gd name="connsiteY65" fmla="*/ 496021 h 606722"/>
              <a:gd name="connsiteX66" fmla="*/ 380739 w 493323"/>
              <a:gd name="connsiteY66" fmla="*/ 315246 h 606722"/>
              <a:gd name="connsiteX67" fmla="*/ 376289 w 493323"/>
              <a:gd name="connsiteY67" fmla="*/ 293026 h 606722"/>
              <a:gd name="connsiteX68" fmla="*/ 380027 w 493323"/>
              <a:gd name="connsiteY68" fmla="*/ 272407 h 606722"/>
              <a:gd name="connsiteX69" fmla="*/ 240654 w 493323"/>
              <a:gd name="connsiteY69" fmla="*/ 133226 h 606722"/>
              <a:gd name="connsiteX70" fmla="*/ 205410 w 493323"/>
              <a:gd name="connsiteY70" fmla="*/ 273029 h 606722"/>
              <a:gd name="connsiteX71" fmla="*/ 198824 w 493323"/>
              <a:gd name="connsiteY71" fmla="*/ 279517 h 606722"/>
              <a:gd name="connsiteX72" fmla="*/ 0 w 493323"/>
              <a:gd name="connsiteY72" fmla="*/ 80878 h 606722"/>
              <a:gd name="connsiteX73" fmla="*/ 6497 w 493323"/>
              <a:gd name="connsiteY73" fmla="*/ 74390 h 606722"/>
              <a:gd name="connsiteX74" fmla="*/ 161890 w 493323"/>
              <a:gd name="connsiteY74" fmla="*/ 44794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493323" h="606722">
                <a:moveTo>
                  <a:pt x="124294" y="569781"/>
                </a:moveTo>
                <a:lnTo>
                  <a:pt x="124294" y="588252"/>
                </a:lnTo>
                <a:lnTo>
                  <a:pt x="327608" y="588252"/>
                </a:lnTo>
                <a:lnTo>
                  <a:pt x="327608" y="569781"/>
                </a:lnTo>
                <a:close/>
                <a:moveTo>
                  <a:pt x="105778" y="551399"/>
                </a:moveTo>
                <a:lnTo>
                  <a:pt x="346124" y="551399"/>
                </a:lnTo>
                <a:lnTo>
                  <a:pt x="346124" y="606722"/>
                </a:lnTo>
                <a:lnTo>
                  <a:pt x="105778" y="606722"/>
                </a:lnTo>
                <a:close/>
                <a:moveTo>
                  <a:pt x="390707" y="331421"/>
                </a:moveTo>
                <a:lnTo>
                  <a:pt x="225880" y="496021"/>
                </a:lnTo>
                <a:lnTo>
                  <a:pt x="243324" y="496021"/>
                </a:lnTo>
                <a:lnTo>
                  <a:pt x="399785" y="339776"/>
                </a:lnTo>
                <a:cubicBezTo>
                  <a:pt x="396492" y="337287"/>
                  <a:pt x="393466" y="334443"/>
                  <a:pt x="390707" y="331421"/>
                </a:cubicBezTo>
                <a:close/>
                <a:moveTo>
                  <a:pt x="434779" y="283750"/>
                </a:moveTo>
                <a:cubicBezTo>
                  <a:pt x="429705" y="283750"/>
                  <a:pt x="425610" y="287841"/>
                  <a:pt x="425610" y="292998"/>
                </a:cubicBezTo>
                <a:cubicBezTo>
                  <a:pt x="425610" y="298066"/>
                  <a:pt x="429705" y="302156"/>
                  <a:pt x="434779" y="302156"/>
                </a:cubicBezTo>
                <a:cubicBezTo>
                  <a:pt x="439943" y="302156"/>
                  <a:pt x="444038" y="298066"/>
                  <a:pt x="444038" y="292998"/>
                </a:cubicBezTo>
                <a:cubicBezTo>
                  <a:pt x="444038" y="287841"/>
                  <a:pt x="439943" y="283750"/>
                  <a:pt x="434779" y="283750"/>
                </a:cubicBezTo>
                <a:close/>
                <a:moveTo>
                  <a:pt x="434779" y="265256"/>
                </a:moveTo>
                <a:cubicBezTo>
                  <a:pt x="450092" y="265256"/>
                  <a:pt x="462556" y="277704"/>
                  <a:pt x="462556" y="292998"/>
                </a:cubicBezTo>
                <a:cubicBezTo>
                  <a:pt x="462556" y="308202"/>
                  <a:pt x="450092" y="320650"/>
                  <a:pt x="434779" y="320650"/>
                </a:cubicBezTo>
                <a:cubicBezTo>
                  <a:pt x="419556" y="320650"/>
                  <a:pt x="407092" y="308202"/>
                  <a:pt x="407092" y="292998"/>
                </a:cubicBezTo>
                <a:cubicBezTo>
                  <a:pt x="407092" y="277704"/>
                  <a:pt x="419556" y="265256"/>
                  <a:pt x="434779" y="265256"/>
                </a:cubicBezTo>
                <a:close/>
                <a:moveTo>
                  <a:pt x="434761" y="253032"/>
                </a:moveTo>
                <a:cubicBezTo>
                  <a:pt x="412690" y="253032"/>
                  <a:pt x="394712" y="270985"/>
                  <a:pt x="394712" y="293026"/>
                </a:cubicBezTo>
                <a:cubicBezTo>
                  <a:pt x="394712" y="315068"/>
                  <a:pt x="412690" y="333021"/>
                  <a:pt x="434761" y="333021"/>
                </a:cubicBezTo>
                <a:cubicBezTo>
                  <a:pt x="456833" y="333021"/>
                  <a:pt x="474811" y="315068"/>
                  <a:pt x="474811" y="293026"/>
                </a:cubicBezTo>
                <a:cubicBezTo>
                  <a:pt x="474811" y="270985"/>
                  <a:pt x="456922" y="253032"/>
                  <a:pt x="434761" y="253032"/>
                </a:cubicBezTo>
                <a:close/>
                <a:moveTo>
                  <a:pt x="47506" y="167522"/>
                </a:moveTo>
                <a:lnTo>
                  <a:pt x="60504" y="180590"/>
                </a:lnTo>
                <a:cubicBezTo>
                  <a:pt x="50711" y="190369"/>
                  <a:pt x="50711" y="206372"/>
                  <a:pt x="60504" y="216240"/>
                </a:cubicBezTo>
                <a:cubicBezTo>
                  <a:pt x="70385" y="226108"/>
                  <a:pt x="86409" y="226108"/>
                  <a:pt x="96291" y="216240"/>
                </a:cubicBezTo>
                <a:lnTo>
                  <a:pt x="109377" y="229308"/>
                </a:lnTo>
                <a:cubicBezTo>
                  <a:pt x="100831" y="237843"/>
                  <a:pt x="89614" y="242110"/>
                  <a:pt x="78397" y="242110"/>
                </a:cubicBezTo>
                <a:cubicBezTo>
                  <a:pt x="67180" y="242110"/>
                  <a:pt x="55963" y="237843"/>
                  <a:pt x="47506" y="229308"/>
                </a:cubicBezTo>
                <a:cubicBezTo>
                  <a:pt x="30414" y="212239"/>
                  <a:pt x="30414" y="184502"/>
                  <a:pt x="47506" y="167522"/>
                </a:cubicBezTo>
                <a:close/>
                <a:moveTo>
                  <a:pt x="251957" y="100964"/>
                </a:moveTo>
                <a:lnTo>
                  <a:pt x="243235" y="109674"/>
                </a:lnTo>
                <a:lnTo>
                  <a:pt x="389639" y="255876"/>
                </a:lnTo>
                <a:cubicBezTo>
                  <a:pt x="392220" y="252765"/>
                  <a:pt x="395157" y="249832"/>
                  <a:pt x="398361" y="247255"/>
                </a:cubicBezTo>
                <a:close/>
                <a:moveTo>
                  <a:pt x="206656" y="26130"/>
                </a:moveTo>
                <a:lnTo>
                  <a:pt x="165717" y="67013"/>
                </a:lnTo>
                <a:lnTo>
                  <a:pt x="159754" y="64169"/>
                </a:lnTo>
                <a:cubicBezTo>
                  <a:pt x="115610" y="42572"/>
                  <a:pt x="63189" y="49504"/>
                  <a:pt x="26344" y="81144"/>
                </a:cubicBezTo>
                <a:lnTo>
                  <a:pt x="198646" y="253209"/>
                </a:lnTo>
                <a:cubicBezTo>
                  <a:pt x="230241" y="216414"/>
                  <a:pt x="237272" y="163977"/>
                  <a:pt x="215645" y="119983"/>
                </a:cubicBezTo>
                <a:lnTo>
                  <a:pt x="212708" y="114029"/>
                </a:lnTo>
                <a:lnTo>
                  <a:pt x="253737" y="73056"/>
                </a:lnTo>
                <a:close/>
                <a:moveTo>
                  <a:pt x="206656" y="0"/>
                </a:moveTo>
                <a:lnTo>
                  <a:pt x="279903" y="73056"/>
                </a:lnTo>
                <a:lnTo>
                  <a:pt x="264951" y="87988"/>
                </a:lnTo>
                <a:lnTo>
                  <a:pt x="415182" y="237923"/>
                </a:lnTo>
                <a:cubicBezTo>
                  <a:pt x="421323" y="235790"/>
                  <a:pt x="427909" y="234545"/>
                  <a:pt x="434761" y="234545"/>
                </a:cubicBezTo>
                <a:cubicBezTo>
                  <a:pt x="467068" y="234545"/>
                  <a:pt x="493323" y="260764"/>
                  <a:pt x="493323" y="293026"/>
                </a:cubicBezTo>
                <a:cubicBezTo>
                  <a:pt x="493323" y="325200"/>
                  <a:pt x="467068" y="351418"/>
                  <a:pt x="434761" y="351418"/>
                </a:cubicBezTo>
                <a:cubicBezTo>
                  <a:pt x="428621" y="351418"/>
                  <a:pt x="422569" y="350441"/>
                  <a:pt x="416962" y="348663"/>
                </a:cubicBezTo>
                <a:lnTo>
                  <a:pt x="269490" y="496021"/>
                </a:lnTo>
                <a:lnTo>
                  <a:pt x="302954" y="496021"/>
                </a:lnTo>
                <a:lnTo>
                  <a:pt x="302954" y="536015"/>
                </a:lnTo>
                <a:lnTo>
                  <a:pt x="284531" y="536015"/>
                </a:lnTo>
                <a:lnTo>
                  <a:pt x="284531" y="514418"/>
                </a:lnTo>
                <a:lnTo>
                  <a:pt x="167497" y="514418"/>
                </a:lnTo>
                <a:lnTo>
                  <a:pt x="167497" y="536015"/>
                </a:lnTo>
                <a:lnTo>
                  <a:pt x="148985" y="536015"/>
                </a:lnTo>
                <a:lnTo>
                  <a:pt x="148985" y="496021"/>
                </a:lnTo>
                <a:lnTo>
                  <a:pt x="199714" y="496021"/>
                </a:lnTo>
                <a:lnTo>
                  <a:pt x="380739" y="315246"/>
                </a:lnTo>
                <a:cubicBezTo>
                  <a:pt x="377891" y="308402"/>
                  <a:pt x="376289" y="300848"/>
                  <a:pt x="376289" y="293026"/>
                </a:cubicBezTo>
                <a:cubicBezTo>
                  <a:pt x="376289" y="285739"/>
                  <a:pt x="377624" y="278806"/>
                  <a:pt x="380027" y="272407"/>
                </a:cubicBezTo>
                <a:lnTo>
                  <a:pt x="240654" y="133226"/>
                </a:lnTo>
                <a:cubicBezTo>
                  <a:pt x="255428" y="182197"/>
                  <a:pt x="242434" y="236056"/>
                  <a:pt x="205410" y="273029"/>
                </a:cubicBezTo>
                <a:lnTo>
                  <a:pt x="198824" y="279517"/>
                </a:lnTo>
                <a:lnTo>
                  <a:pt x="0" y="80878"/>
                </a:lnTo>
                <a:lnTo>
                  <a:pt x="6497" y="74390"/>
                </a:lnTo>
                <a:cubicBezTo>
                  <a:pt x="47437" y="33506"/>
                  <a:pt x="109113" y="21952"/>
                  <a:pt x="161890" y="44794"/>
                </a:cubicBezTo>
                <a:close/>
              </a:path>
            </a:pathLst>
          </a:custGeom>
          <a:solidFill>
            <a:srgbClr val="3DA857"/>
          </a:solidFill>
          <a:ln>
            <a:noFill/>
          </a:ln>
        </p:spPr>
      </p:sp>
      <p:sp>
        <p:nvSpPr>
          <p:cNvPr id="30" name="socket_125639"/>
          <p:cNvSpPr>
            <a:spLocks noChangeAspect="1"/>
          </p:cNvSpPr>
          <p:nvPr/>
        </p:nvSpPr>
        <p:spPr bwMode="auto">
          <a:xfrm>
            <a:off x="8755893" y="5040650"/>
            <a:ext cx="609685" cy="608691"/>
          </a:xfrm>
          <a:custGeom>
            <a:avLst/>
            <a:gdLst>
              <a:gd name="T0" fmla="*/ 2267 w 6533"/>
              <a:gd name="T1" fmla="*/ 1933 h 6533"/>
              <a:gd name="T2" fmla="*/ 2667 w 6533"/>
              <a:gd name="T3" fmla="*/ 1933 h 6533"/>
              <a:gd name="T4" fmla="*/ 2467 w 6533"/>
              <a:gd name="T5" fmla="*/ 2267 h 6533"/>
              <a:gd name="T6" fmla="*/ 667 w 6533"/>
              <a:gd name="T7" fmla="*/ 2067 h 6533"/>
              <a:gd name="T8" fmla="*/ 1667 w 6533"/>
              <a:gd name="T9" fmla="*/ 933 h 6533"/>
              <a:gd name="T10" fmla="*/ 3467 w 6533"/>
              <a:gd name="T11" fmla="*/ 1933 h 6533"/>
              <a:gd name="T12" fmla="*/ 2467 w 6533"/>
              <a:gd name="T13" fmla="*/ 3067 h 6533"/>
              <a:gd name="T14" fmla="*/ 667 w 6533"/>
              <a:gd name="T15" fmla="*/ 2067 h 6533"/>
              <a:gd name="T16" fmla="*/ 1667 w 6533"/>
              <a:gd name="T17" fmla="*/ 2667 h 6533"/>
              <a:gd name="T18" fmla="*/ 3067 w 6533"/>
              <a:gd name="T19" fmla="*/ 2067 h 6533"/>
              <a:gd name="T20" fmla="*/ 2467 w 6533"/>
              <a:gd name="T21" fmla="*/ 1333 h 6533"/>
              <a:gd name="T22" fmla="*/ 1067 w 6533"/>
              <a:gd name="T23" fmla="*/ 1933 h 6533"/>
              <a:gd name="T24" fmla="*/ 1667 w 6533"/>
              <a:gd name="T25" fmla="*/ 2267 h 6533"/>
              <a:gd name="T26" fmla="*/ 1867 w 6533"/>
              <a:gd name="T27" fmla="*/ 1933 h 6533"/>
              <a:gd name="T28" fmla="*/ 1467 w 6533"/>
              <a:gd name="T29" fmla="*/ 1933 h 6533"/>
              <a:gd name="T30" fmla="*/ 1667 w 6533"/>
              <a:gd name="T31" fmla="*/ 2267 h 6533"/>
              <a:gd name="T32" fmla="*/ 6533 w 6533"/>
              <a:gd name="T33" fmla="*/ 1400 h 6533"/>
              <a:gd name="T34" fmla="*/ 6000 w 6533"/>
              <a:gd name="T35" fmla="*/ 1600 h 6533"/>
              <a:gd name="T36" fmla="*/ 5400 w 6533"/>
              <a:gd name="T37" fmla="*/ 3467 h 6533"/>
              <a:gd name="T38" fmla="*/ 5067 w 6533"/>
              <a:gd name="T39" fmla="*/ 3667 h 6533"/>
              <a:gd name="T40" fmla="*/ 4467 w 6533"/>
              <a:gd name="T41" fmla="*/ 6133 h 6533"/>
              <a:gd name="T42" fmla="*/ 4133 w 6533"/>
              <a:gd name="T43" fmla="*/ 6200 h 6533"/>
              <a:gd name="T44" fmla="*/ 333 w 6533"/>
              <a:gd name="T45" fmla="*/ 6533 h 6533"/>
              <a:gd name="T46" fmla="*/ 0 w 6533"/>
              <a:gd name="T47" fmla="*/ 333 h 6533"/>
              <a:gd name="T48" fmla="*/ 3800 w 6533"/>
              <a:gd name="T49" fmla="*/ 0 h 6533"/>
              <a:gd name="T50" fmla="*/ 4133 w 6533"/>
              <a:gd name="T51" fmla="*/ 5733 h 6533"/>
              <a:gd name="T52" fmla="*/ 4667 w 6533"/>
              <a:gd name="T53" fmla="*/ 5533 h 6533"/>
              <a:gd name="T54" fmla="*/ 5267 w 6533"/>
              <a:gd name="T55" fmla="*/ 3067 h 6533"/>
              <a:gd name="T56" fmla="*/ 5600 w 6533"/>
              <a:gd name="T57" fmla="*/ 2867 h 6533"/>
              <a:gd name="T58" fmla="*/ 5267 w 6533"/>
              <a:gd name="T59" fmla="*/ 1600 h 6533"/>
              <a:gd name="T60" fmla="*/ 5067 w 6533"/>
              <a:gd name="T61" fmla="*/ 600 h 6533"/>
              <a:gd name="T62" fmla="*/ 5200 w 6533"/>
              <a:gd name="T63" fmla="*/ 200 h 6533"/>
              <a:gd name="T64" fmla="*/ 5600 w 6533"/>
              <a:gd name="T65" fmla="*/ 200 h 6533"/>
              <a:gd name="T66" fmla="*/ 6000 w 6533"/>
              <a:gd name="T67" fmla="*/ 400 h 6533"/>
              <a:gd name="T68" fmla="*/ 6200 w 6533"/>
              <a:gd name="T69" fmla="*/ 0 h 6533"/>
              <a:gd name="T70" fmla="*/ 6400 w 6533"/>
              <a:gd name="T71" fmla="*/ 411 h 6533"/>
              <a:gd name="T72" fmla="*/ 3733 w 6533"/>
              <a:gd name="T73" fmla="*/ 400 h 6533"/>
              <a:gd name="T74" fmla="*/ 400 w 6533"/>
              <a:gd name="T75" fmla="*/ 6133 h 6533"/>
              <a:gd name="T76" fmla="*/ 3733 w 6533"/>
              <a:gd name="T77" fmla="*/ 400 h 6533"/>
              <a:gd name="T78" fmla="*/ 5467 w 6533"/>
              <a:gd name="T79" fmla="*/ 800 h 6533"/>
              <a:gd name="T80" fmla="*/ 5800 w 6533"/>
              <a:gd name="T81" fmla="*/ 1200 h 6533"/>
              <a:gd name="T82" fmla="*/ 6133 w 6533"/>
              <a:gd name="T83" fmla="*/ 800 h 6533"/>
              <a:gd name="T84" fmla="*/ 667 w 6533"/>
              <a:gd name="T85" fmla="*/ 4467 h 6533"/>
              <a:gd name="T86" fmla="*/ 2467 w 6533"/>
              <a:gd name="T87" fmla="*/ 3467 h 6533"/>
              <a:gd name="T88" fmla="*/ 3467 w 6533"/>
              <a:gd name="T89" fmla="*/ 4600 h 6533"/>
              <a:gd name="T90" fmla="*/ 1667 w 6533"/>
              <a:gd name="T91" fmla="*/ 5600 h 6533"/>
              <a:gd name="T92" fmla="*/ 1067 w 6533"/>
              <a:gd name="T93" fmla="*/ 4600 h 6533"/>
              <a:gd name="T94" fmla="*/ 2467 w 6533"/>
              <a:gd name="T95" fmla="*/ 5200 h 6533"/>
              <a:gd name="T96" fmla="*/ 3067 w 6533"/>
              <a:gd name="T97" fmla="*/ 4467 h 6533"/>
              <a:gd name="T98" fmla="*/ 1667 w 6533"/>
              <a:gd name="T99" fmla="*/ 3867 h 6533"/>
              <a:gd name="T100" fmla="*/ 1067 w 6533"/>
              <a:gd name="T101" fmla="*/ 4600 h 6533"/>
              <a:gd name="T102" fmla="*/ 2667 w 6533"/>
              <a:gd name="T103" fmla="*/ 4600 h 6533"/>
              <a:gd name="T104" fmla="*/ 2467 w 6533"/>
              <a:gd name="T105" fmla="*/ 4267 h 6533"/>
              <a:gd name="T106" fmla="*/ 2267 w 6533"/>
              <a:gd name="T107" fmla="*/ 4600 h 6533"/>
              <a:gd name="T108" fmla="*/ 1667 w 6533"/>
              <a:gd name="T109" fmla="*/ 4800 h 6533"/>
              <a:gd name="T110" fmla="*/ 1867 w 6533"/>
              <a:gd name="T111" fmla="*/ 4467 h 6533"/>
              <a:gd name="T112" fmla="*/ 1467 w 6533"/>
              <a:gd name="T113" fmla="*/ 4467 h 6533"/>
              <a:gd name="T114" fmla="*/ 1667 w 6533"/>
              <a:gd name="T115" fmla="*/ 4800 h 6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533" h="6533">
                <a:moveTo>
                  <a:pt x="2267" y="2067"/>
                </a:moveTo>
                <a:lnTo>
                  <a:pt x="2267" y="1933"/>
                </a:lnTo>
                <a:cubicBezTo>
                  <a:pt x="2267" y="1823"/>
                  <a:pt x="2356" y="1733"/>
                  <a:pt x="2467" y="1733"/>
                </a:cubicBezTo>
                <a:cubicBezTo>
                  <a:pt x="2577" y="1733"/>
                  <a:pt x="2667" y="1823"/>
                  <a:pt x="2667" y="1933"/>
                </a:cubicBezTo>
                <a:lnTo>
                  <a:pt x="2667" y="2067"/>
                </a:lnTo>
                <a:cubicBezTo>
                  <a:pt x="2667" y="2177"/>
                  <a:pt x="2577" y="2267"/>
                  <a:pt x="2467" y="2267"/>
                </a:cubicBezTo>
                <a:cubicBezTo>
                  <a:pt x="2356" y="2267"/>
                  <a:pt x="2267" y="2177"/>
                  <a:pt x="2267" y="2067"/>
                </a:cubicBezTo>
                <a:close/>
                <a:moveTo>
                  <a:pt x="667" y="2067"/>
                </a:moveTo>
                <a:lnTo>
                  <a:pt x="667" y="1933"/>
                </a:lnTo>
                <a:cubicBezTo>
                  <a:pt x="667" y="1382"/>
                  <a:pt x="1115" y="933"/>
                  <a:pt x="1667" y="933"/>
                </a:cubicBezTo>
                <a:lnTo>
                  <a:pt x="2467" y="933"/>
                </a:lnTo>
                <a:cubicBezTo>
                  <a:pt x="3018" y="933"/>
                  <a:pt x="3467" y="1382"/>
                  <a:pt x="3467" y="1933"/>
                </a:cubicBezTo>
                <a:lnTo>
                  <a:pt x="3467" y="2067"/>
                </a:lnTo>
                <a:cubicBezTo>
                  <a:pt x="3467" y="2618"/>
                  <a:pt x="3018" y="3067"/>
                  <a:pt x="2467" y="3067"/>
                </a:cubicBezTo>
                <a:lnTo>
                  <a:pt x="1667" y="3067"/>
                </a:lnTo>
                <a:cubicBezTo>
                  <a:pt x="1115" y="3067"/>
                  <a:pt x="667" y="2618"/>
                  <a:pt x="667" y="2067"/>
                </a:cubicBezTo>
                <a:close/>
                <a:moveTo>
                  <a:pt x="1067" y="2067"/>
                </a:moveTo>
                <a:cubicBezTo>
                  <a:pt x="1067" y="2398"/>
                  <a:pt x="1336" y="2667"/>
                  <a:pt x="1667" y="2667"/>
                </a:cubicBezTo>
                <a:lnTo>
                  <a:pt x="2467" y="2667"/>
                </a:lnTo>
                <a:cubicBezTo>
                  <a:pt x="2798" y="2667"/>
                  <a:pt x="3067" y="2398"/>
                  <a:pt x="3067" y="2067"/>
                </a:cubicBezTo>
                <a:lnTo>
                  <a:pt x="3067" y="1933"/>
                </a:lnTo>
                <a:cubicBezTo>
                  <a:pt x="3067" y="1602"/>
                  <a:pt x="2798" y="1333"/>
                  <a:pt x="2467" y="1333"/>
                </a:cubicBezTo>
                <a:lnTo>
                  <a:pt x="1667" y="1333"/>
                </a:lnTo>
                <a:cubicBezTo>
                  <a:pt x="1336" y="1333"/>
                  <a:pt x="1067" y="1602"/>
                  <a:pt x="1067" y="1933"/>
                </a:cubicBezTo>
                <a:lnTo>
                  <a:pt x="1067" y="2067"/>
                </a:lnTo>
                <a:close/>
                <a:moveTo>
                  <a:pt x="1667" y="2267"/>
                </a:moveTo>
                <a:cubicBezTo>
                  <a:pt x="1777" y="2267"/>
                  <a:pt x="1867" y="2177"/>
                  <a:pt x="1867" y="2067"/>
                </a:cubicBezTo>
                <a:lnTo>
                  <a:pt x="1867" y="1933"/>
                </a:lnTo>
                <a:cubicBezTo>
                  <a:pt x="1867" y="1823"/>
                  <a:pt x="1777" y="1733"/>
                  <a:pt x="1667" y="1733"/>
                </a:cubicBezTo>
                <a:cubicBezTo>
                  <a:pt x="1556" y="1733"/>
                  <a:pt x="1467" y="1823"/>
                  <a:pt x="1467" y="1933"/>
                </a:cubicBezTo>
                <a:lnTo>
                  <a:pt x="1467" y="2067"/>
                </a:lnTo>
                <a:cubicBezTo>
                  <a:pt x="1467" y="2177"/>
                  <a:pt x="1556" y="2267"/>
                  <a:pt x="1667" y="2267"/>
                </a:cubicBezTo>
                <a:close/>
                <a:moveTo>
                  <a:pt x="6533" y="600"/>
                </a:moveTo>
                <a:lnTo>
                  <a:pt x="6533" y="1400"/>
                </a:lnTo>
                <a:cubicBezTo>
                  <a:pt x="6533" y="1510"/>
                  <a:pt x="6444" y="1600"/>
                  <a:pt x="6333" y="1600"/>
                </a:cubicBezTo>
                <a:lnTo>
                  <a:pt x="6000" y="1600"/>
                </a:lnTo>
                <a:lnTo>
                  <a:pt x="6000" y="2867"/>
                </a:lnTo>
                <a:cubicBezTo>
                  <a:pt x="6000" y="3198"/>
                  <a:pt x="5731" y="3467"/>
                  <a:pt x="5400" y="3467"/>
                </a:cubicBezTo>
                <a:lnTo>
                  <a:pt x="5267" y="3467"/>
                </a:lnTo>
                <a:cubicBezTo>
                  <a:pt x="5156" y="3467"/>
                  <a:pt x="5067" y="3556"/>
                  <a:pt x="5067" y="3667"/>
                </a:cubicBezTo>
                <a:lnTo>
                  <a:pt x="5067" y="5533"/>
                </a:lnTo>
                <a:cubicBezTo>
                  <a:pt x="5067" y="5864"/>
                  <a:pt x="4798" y="6133"/>
                  <a:pt x="4467" y="6133"/>
                </a:cubicBezTo>
                <a:lnTo>
                  <a:pt x="4133" y="6133"/>
                </a:lnTo>
                <a:lnTo>
                  <a:pt x="4133" y="6200"/>
                </a:lnTo>
                <a:cubicBezTo>
                  <a:pt x="4133" y="6384"/>
                  <a:pt x="3984" y="6533"/>
                  <a:pt x="3800" y="6533"/>
                </a:cubicBezTo>
                <a:lnTo>
                  <a:pt x="333" y="6533"/>
                </a:lnTo>
                <a:cubicBezTo>
                  <a:pt x="150" y="6533"/>
                  <a:pt x="0" y="6384"/>
                  <a:pt x="0" y="6200"/>
                </a:cubicBezTo>
                <a:lnTo>
                  <a:pt x="0" y="333"/>
                </a:lnTo>
                <a:cubicBezTo>
                  <a:pt x="0" y="150"/>
                  <a:pt x="150" y="0"/>
                  <a:pt x="333" y="0"/>
                </a:cubicBezTo>
                <a:lnTo>
                  <a:pt x="3800" y="0"/>
                </a:lnTo>
                <a:cubicBezTo>
                  <a:pt x="3984" y="0"/>
                  <a:pt x="4133" y="150"/>
                  <a:pt x="4133" y="333"/>
                </a:cubicBezTo>
                <a:lnTo>
                  <a:pt x="4133" y="5733"/>
                </a:lnTo>
                <a:lnTo>
                  <a:pt x="4467" y="5733"/>
                </a:lnTo>
                <a:cubicBezTo>
                  <a:pt x="4577" y="5733"/>
                  <a:pt x="4667" y="5644"/>
                  <a:pt x="4667" y="5533"/>
                </a:cubicBezTo>
                <a:lnTo>
                  <a:pt x="4667" y="3667"/>
                </a:lnTo>
                <a:cubicBezTo>
                  <a:pt x="4667" y="3336"/>
                  <a:pt x="4936" y="3067"/>
                  <a:pt x="5267" y="3067"/>
                </a:cubicBezTo>
                <a:lnTo>
                  <a:pt x="5400" y="3067"/>
                </a:lnTo>
                <a:cubicBezTo>
                  <a:pt x="5510" y="3067"/>
                  <a:pt x="5600" y="2977"/>
                  <a:pt x="5600" y="2867"/>
                </a:cubicBezTo>
                <a:lnTo>
                  <a:pt x="5600" y="1600"/>
                </a:lnTo>
                <a:lnTo>
                  <a:pt x="5267" y="1600"/>
                </a:lnTo>
                <a:cubicBezTo>
                  <a:pt x="5156" y="1600"/>
                  <a:pt x="5067" y="1510"/>
                  <a:pt x="5067" y="1400"/>
                </a:cubicBezTo>
                <a:lnTo>
                  <a:pt x="5067" y="600"/>
                </a:lnTo>
                <a:cubicBezTo>
                  <a:pt x="5067" y="513"/>
                  <a:pt x="5122" y="439"/>
                  <a:pt x="5200" y="411"/>
                </a:cubicBezTo>
                <a:lnTo>
                  <a:pt x="5200" y="200"/>
                </a:lnTo>
                <a:cubicBezTo>
                  <a:pt x="5200" y="90"/>
                  <a:pt x="5290" y="0"/>
                  <a:pt x="5400" y="0"/>
                </a:cubicBezTo>
                <a:cubicBezTo>
                  <a:pt x="5510" y="0"/>
                  <a:pt x="5600" y="90"/>
                  <a:pt x="5600" y="200"/>
                </a:cubicBezTo>
                <a:lnTo>
                  <a:pt x="5600" y="400"/>
                </a:lnTo>
                <a:lnTo>
                  <a:pt x="6000" y="400"/>
                </a:lnTo>
                <a:lnTo>
                  <a:pt x="6000" y="200"/>
                </a:lnTo>
                <a:cubicBezTo>
                  <a:pt x="6000" y="90"/>
                  <a:pt x="6090" y="0"/>
                  <a:pt x="6200" y="0"/>
                </a:cubicBezTo>
                <a:cubicBezTo>
                  <a:pt x="6310" y="0"/>
                  <a:pt x="6400" y="90"/>
                  <a:pt x="6400" y="200"/>
                </a:cubicBezTo>
                <a:lnTo>
                  <a:pt x="6400" y="411"/>
                </a:lnTo>
                <a:cubicBezTo>
                  <a:pt x="6478" y="439"/>
                  <a:pt x="6533" y="513"/>
                  <a:pt x="6533" y="600"/>
                </a:cubicBezTo>
                <a:close/>
                <a:moveTo>
                  <a:pt x="3733" y="400"/>
                </a:moveTo>
                <a:lnTo>
                  <a:pt x="400" y="400"/>
                </a:lnTo>
                <a:lnTo>
                  <a:pt x="400" y="6133"/>
                </a:lnTo>
                <a:lnTo>
                  <a:pt x="3733" y="6133"/>
                </a:lnTo>
                <a:lnTo>
                  <a:pt x="3733" y="400"/>
                </a:lnTo>
                <a:close/>
                <a:moveTo>
                  <a:pt x="6133" y="800"/>
                </a:moveTo>
                <a:lnTo>
                  <a:pt x="5467" y="800"/>
                </a:lnTo>
                <a:lnTo>
                  <a:pt x="5467" y="1200"/>
                </a:lnTo>
                <a:lnTo>
                  <a:pt x="5800" y="1200"/>
                </a:lnTo>
                <a:lnTo>
                  <a:pt x="6133" y="1200"/>
                </a:lnTo>
                <a:lnTo>
                  <a:pt x="6133" y="800"/>
                </a:lnTo>
                <a:close/>
                <a:moveTo>
                  <a:pt x="667" y="4600"/>
                </a:moveTo>
                <a:lnTo>
                  <a:pt x="667" y="4467"/>
                </a:lnTo>
                <a:cubicBezTo>
                  <a:pt x="667" y="3915"/>
                  <a:pt x="1115" y="3467"/>
                  <a:pt x="1667" y="3467"/>
                </a:cubicBezTo>
                <a:lnTo>
                  <a:pt x="2467" y="3467"/>
                </a:lnTo>
                <a:cubicBezTo>
                  <a:pt x="3018" y="3467"/>
                  <a:pt x="3467" y="3915"/>
                  <a:pt x="3467" y="4467"/>
                </a:cubicBezTo>
                <a:lnTo>
                  <a:pt x="3467" y="4600"/>
                </a:lnTo>
                <a:cubicBezTo>
                  <a:pt x="3467" y="5151"/>
                  <a:pt x="3018" y="5600"/>
                  <a:pt x="2467" y="5600"/>
                </a:cubicBezTo>
                <a:lnTo>
                  <a:pt x="1667" y="5600"/>
                </a:lnTo>
                <a:cubicBezTo>
                  <a:pt x="1115" y="5600"/>
                  <a:pt x="667" y="5151"/>
                  <a:pt x="667" y="4600"/>
                </a:cubicBezTo>
                <a:close/>
                <a:moveTo>
                  <a:pt x="1067" y="4600"/>
                </a:moveTo>
                <a:cubicBezTo>
                  <a:pt x="1067" y="4931"/>
                  <a:pt x="1336" y="5200"/>
                  <a:pt x="1667" y="5200"/>
                </a:cubicBezTo>
                <a:lnTo>
                  <a:pt x="2467" y="5200"/>
                </a:lnTo>
                <a:cubicBezTo>
                  <a:pt x="2798" y="5200"/>
                  <a:pt x="3067" y="4931"/>
                  <a:pt x="3067" y="4600"/>
                </a:cubicBezTo>
                <a:lnTo>
                  <a:pt x="3067" y="4467"/>
                </a:lnTo>
                <a:cubicBezTo>
                  <a:pt x="3067" y="4136"/>
                  <a:pt x="2798" y="3867"/>
                  <a:pt x="2467" y="3867"/>
                </a:cubicBezTo>
                <a:lnTo>
                  <a:pt x="1667" y="3867"/>
                </a:lnTo>
                <a:cubicBezTo>
                  <a:pt x="1336" y="3867"/>
                  <a:pt x="1067" y="4136"/>
                  <a:pt x="1067" y="4467"/>
                </a:cubicBezTo>
                <a:lnTo>
                  <a:pt x="1067" y="4600"/>
                </a:lnTo>
                <a:close/>
                <a:moveTo>
                  <a:pt x="2467" y="4800"/>
                </a:moveTo>
                <a:cubicBezTo>
                  <a:pt x="2577" y="4800"/>
                  <a:pt x="2667" y="4710"/>
                  <a:pt x="2667" y="4600"/>
                </a:cubicBezTo>
                <a:lnTo>
                  <a:pt x="2667" y="4467"/>
                </a:lnTo>
                <a:cubicBezTo>
                  <a:pt x="2667" y="4356"/>
                  <a:pt x="2577" y="4267"/>
                  <a:pt x="2467" y="4267"/>
                </a:cubicBezTo>
                <a:cubicBezTo>
                  <a:pt x="2356" y="4267"/>
                  <a:pt x="2267" y="4356"/>
                  <a:pt x="2267" y="4467"/>
                </a:cubicBezTo>
                <a:lnTo>
                  <a:pt x="2267" y="4600"/>
                </a:lnTo>
                <a:cubicBezTo>
                  <a:pt x="2267" y="4710"/>
                  <a:pt x="2356" y="4800"/>
                  <a:pt x="2467" y="4800"/>
                </a:cubicBezTo>
                <a:close/>
                <a:moveTo>
                  <a:pt x="1667" y="4800"/>
                </a:moveTo>
                <a:cubicBezTo>
                  <a:pt x="1777" y="4800"/>
                  <a:pt x="1867" y="4710"/>
                  <a:pt x="1867" y="4600"/>
                </a:cubicBezTo>
                <a:lnTo>
                  <a:pt x="1867" y="4467"/>
                </a:lnTo>
                <a:cubicBezTo>
                  <a:pt x="1867" y="4356"/>
                  <a:pt x="1777" y="4267"/>
                  <a:pt x="1667" y="4267"/>
                </a:cubicBezTo>
                <a:cubicBezTo>
                  <a:pt x="1556" y="4267"/>
                  <a:pt x="1467" y="4356"/>
                  <a:pt x="1467" y="4467"/>
                </a:cubicBezTo>
                <a:lnTo>
                  <a:pt x="1467" y="4600"/>
                </a:lnTo>
                <a:cubicBezTo>
                  <a:pt x="1467" y="4710"/>
                  <a:pt x="1556" y="4800"/>
                  <a:pt x="1667" y="4800"/>
                </a:cubicBezTo>
                <a:close/>
              </a:path>
            </a:pathLst>
          </a:custGeom>
          <a:solidFill>
            <a:srgbClr val="3DA857"/>
          </a:solidFill>
          <a:ln>
            <a:noFill/>
          </a:ln>
        </p:spPr>
      </p:sp>
      <p:sp>
        <p:nvSpPr>
          <p:cNvPr id="31" name="backpack_226032"/>
          <p:cNvSpPr>
            <a:spLocks noChangeAspect="1"/>
          </p:cNvSpPr>
          <p:nvPr/>
        </p:nvSpPr>
        <p:spPr bwMode="auto">
          <a:xfrm>
            <a:off x="8794133" y="3187680"/>
            <a:ext cx="450504" cy="609685"/>
          </a:xfrm>
          <a:custGeom>
            <a:avLst/>
            <a:gdLst>
              <a:gd name="connsiteX0" fmla="*/ 170213 w 446757"/>
              <a:gd name="connsiteY0" fmla="*/ 307610 h 604613"/>
              <a:gd name="connsiteX1" fmla="*/ 159652 w 446757"/>
              <a:gd name="connsiteY1" fmla="*/ 318243 h 604613"/>
              <a:gd name="connsiteX2" fmla="*/ 159652 w 446757"/>
              <a:gd name="connsiteY2" fmla="*/ 360685 h 604613"/>
              <a:gd name="connsiteX3" fmla="*/ 170213 w 446757"/>
              <a:gd name="connsiteY3" fmla="*/ 371318 h 604613"/>
              <a:gd name="connsiteX4" fmla="*/ 276457 w 446757"/>
              <a:gd name="connsiteY4" fmla="*/ 371318 h 604613"/>
              <a:gd name="connsiteX5" fmla="*/ 287108 w 446757"/>
              <a:gd name="connsiteY5" fmla="*/ 360685 h 604613"/>
              <a:gd name="connsiteX6" fmla="*/ 287108 w 446757"/>
              <a:gd name="connsiteY6" fmla="*/ 318243 h 604613"/>
              <a:gd name="connsiteX7" fmla="*/ 276457 w 446757"/>
              <a:gd name="connsiteY7" fmla="*/ 307610 h 604613"/>
              <a:gd name="connsiteX8" fmla="*/ 170213 w 446757"/>
              <a:gd name="connsiteY8" fmla="*/ 286434 h 604613"/>
              <a:gd name="connsiteX9" fmla="*/ 276457 w 446757"/>
              <a:gd name="connsiteY9" fmla="*/ 286434 h 604613"/>
              <a:gd name="connsiteX10" fmla="*/ 308411 w 446757"/>
              <a:gd name="connsiteY10" fmla="*/ 318243 h 604613"/>
              <a:gd name="connsiteX11" fmla="*/ 308411 w 446757"/>
              <a:gd name="connsiteY11" fmla="*/ 360685 h 604613"/>
              <a:gd name="connsiteX12" fmla="*/ 276457 w 446757"/>
              <a:gd name="connsiteY12" fmla="*/ 392494 h 604613"/>
              <a:gd name="connsiteX13" fmla="*/ 170213 w 446757"/>
              <a:gd name="connsiteY13" fmla="*/ 392494 h 604613"/>
              <a:gd name="connsiteX14" fmla="*/ 138349 w 446757"/>
              <a:gd name="connsiteY14" fmla="*/ 360685 h 604613"/>
              <a:gd name="connsiteX15" fmla="*/ 138349 w 446757"/>
              <a:gd name="connsiteY15" fmla="*/ 318243 h 604613"/>
              <a:gd name="connsiteX16" fmla="*/ 170213 w 446757"/>
              <a:gd name="connsiteY16" fmla="*/ 286434 h 604613"/>
              <a:gd name="connsiteX17" fmla="*/ 170223 w 446757"/>
              <a:gd name="connsiteY17" fmla="*/ 222840 h 604613"/>
              <a:gd name="connsiteX18" fmla="*/ 95947 w 446757"/>
              <a:gd name="connsiteY18" fmla="*/ 297087 h 604613"/>
              <a:gd name="connsiteX19" fmla="*/ 95947 w 446757"/>
              <a:gd name="connsiteY19" fmla="*/ 456121 h 604613"/>
              <a:gd name="connsiteX20" fmla="*/ 223380 w 446757"/>
              <a:gd name="connsiteY20" fmla="*/ 583438 h 604613"/>
              <a:gd name="connsiteX21" fmla="*/ 350813 w 446757"/>
              <a:gd name="connsiteY21" fmla="*/ 456121 h 604613"/>
              <a:gd name="connsiteX22" fmla="*/ 350813 w 446757"/>
              <a:gd name="connsiteY22" fmla="*/ 297087 h 604613"/>
              <a:gd name="connsiteX23" fmla="*/ 276447 w 446757"/>
              <a:gd name="connsiteY23" fmla="*/ 222840 h 604613"/>
              <a:gd name="connsiteX24" fmla="*/ 138364 w 446757"/>
              <a:gd name="connsiteY24" fmla="*/ 159227 h 604613"/>
              <a:gd name="connsiteX25" fmla="*/ 125188 w 446757"/>
              <a:gd name="connsiteY25" fmla="*/ 160128 h 604613"/>
              <a:gd name="connsiteX26" fmla="*/ 124556 w 446757"/>
              <a:gd name="connsiteY26" fmla="*/ 160218 h 604613"/>
              <a:gd name="connsiteX27" fmla="*/ 114268 w 446757"/>
              <a:gd name="connsiteY27" fmla="*/ 162380 h 604613"/>
              <a:gd name="connsiteX28" fmla="*/ 42789 w 446757"/>
              <a:gd name="connsiteY28" fmla="*/ 245096 h 604613"/>
              <a:gd name="connsiteX29" fmla="*/ 21581 w 446757"/>
              <a:gd name="connsiteY29" fmla="*/ 496488 h 604613"/>
              <a:gd name="connsiteX30" fmla="*/ 42789 w 446757"/>
              <a:gd name="connsiteY30" fmla="*/ 556858 h 604613"/>
              <a:gd name="connsiteX31" fmla="*/ 101181 w 446757"/>
              <a:gd name="connsiteY31" fmla="*/ 583438 h 604613"/>
              <a:gd name="connsiteX32" fmla="*/ 147028 w 446757"/>
              <a:gd name="connsiteY32" fmla="*/ 583438 h 604613"/>
              <a:gd name="connsiteX33" fmla="*/ 74648 w 446757"/>
              <a:gd name="connsiteY33" fmla="*/ 456121 h 604613"/>
              <a:gd name="connsiteX34" fmla="*/ 74648 w 446757"/>
              <a:gd name="connsiteY34" fmla="*/ 297087 h 604613"/>
              <a:gd name="connsiteX35" fmla="*/ 170223 w 446757"/>
              <a:gd name="connsiteY35" fmla="*/ 201576 h 604613"/>
              <a:gd name="connsiteX36" fmla="*/ 276447 w 446757"/>
              <a:gd name="connsiteY36" fmla="*/ 201576 h 604613"/>
              <a:gd name="connsiteX37" fmla="*/ 372112 w 446757"/>
              <a:gd name="connsiteY37" fmla="*/ 297087 h 604613"/>
              <a:gd name="connsiteX38" fmla="*/ 372112 w 446757"/>
              <a:gd name="connsiteY38" fmla="*/ 456121 h 604613"/>
              <a:gd name="connsiteX39" fmla="*/ 299732 w 446757"/>
              <a:gd name="connsiteY39" fmla="*/ 583438 h 604613"/>
              <a:gd name="connsiteX40" fmla="*/ 350813 w 446757"/>
              <a:gd name="connsiteY40" fmla="*/ 583438 h 604613"/>
              <a:gd name="connsiteX41" fmla="*/ 405054 w 446757"/>
              <a:gd name="connsiteY41" fmla="*/ 561183 h 604613"/>
              <a:gd name="connsiteX42" fmla="*/ 425179 w 446757"/>
              <a:gd name="connsiteY42" fmla="*/ 499641 h 604613"/>
              <a:gd name="connsiteX43" fmla="*/ 403971 w 446757"/>
              <a:gd name="connsiteY43" fmla="*/ 245096 h 604613"/>
              <a:gd name="connsiteX44" fmla="*/ 344315 w 446757"/>
              <a:gd name="connsiteY44" fmla="*/ 166075 h 604613"/>
              <a:gd name="connsiteX45" fmla="*/ 342330 w 446757"/>
              <a:gd name="connsiteY45" fmla="*/ 165534 h 604613"/>
              <a:gd name="connsiteX46" fmla="*/ 341247 w 446757"/>
              <a:gd name="connsiteY46" fmla="*/ 165534 h 604613"/>
              <a:gd name="connsiteX47" fmla="*/ 323197 w 446757"/>
              <a:gd name="connsiteY47" fmla="*/ 161299 h 604613"/>
              <a:gd name="connsiteX48" fmla="*/ 322204 w 446757"/>
              <a:gd name="connsiteY48" fmla="*/ 161299 h 604613"/>
              <a:gd name="connsiteX49" fmla="*/ 318052 w 446757"/>
              <a:gd name="connsiteY49" fmla="*/ 159677 h 604613"/>
              <a:gd name="connsiteX50" fmla="*/ 308396 w 446757"/>
              <a:gd name="connsiteY50" fmla="*/ 159227 h 604613"/>
              <a:gd name="connsiteX51" fmla="*/ 276447 w 446757"/>
              <a:gd name="connsiteY51" fmla="*/ 159227 h 604613"/>
              <a:gd name="connsiteX52" fmla="*/ 170223 w 446757"/>
              <a:gd name="connsiteY52" fmla="*/ 159227 h 604613"/>
              <a:gd name="connsiteX53" fmla="*/ 223380 w 446757"/>
              <a:gd name="connsiteY53" fmla="*/ 95523 h 604613"/>
              <a:gd name="connsiteX54" fmla="*/ 180872 w 446757"/>
              <a:gd name="connsiteY54" fmla="*/ 137962 h 604613"/>
              <a:gd name="connsiteX55" fmla="*/ 265888 w 446757"/>
              <a:gd name="connsiteY55" fmla="*/ 137962 h 604613"/>
              <a:gd name="connsiteX56" fmla="*/ 223380 w 446757"/>
              <a:gd name="connsiteY56" fmla="*/ 95523 h 604613"/>
              <a:gd name="connsiteX57" fmla="*/ 390162 w 446757"/>
              <a:gd name="connsiteY57" fmla="*/ 21367 h 604613"/>
              <a:gd name="connsiteX58" fmla="*/ 357221 w 446757"/>
              <a:gd name="connsiteY58" fmla="*/ 35153 h 604613"/>
              <a:gd name="connsiteX59" fmla="*/ 329604 w 446757"/>
              <a:gd name="connsiteY59" fmla="*/ 139854 h 604613"/>
              <a:gd name="connsiteX60" fmla="*/ 346210 w 446757"/>
              <a:gd name="connsiteY60" fmla="*/ 144089 h 604613"/>
              <a:gd name="connsiteX61" fmla="*/ 347654 w 446757"/>
              <a:gd name="connsiteY61" fmla="*/ 144359 h 604613"/>
              <a:gd name="connsiteX62" fmla="*/ 350813 w 446757"/>
              <a:gd name="connsiteY62" fmla="*/ 145441 h 604613"/>
              <a:gd name="connsiteX63" fmla="*/ 390162 w 446757"/>
              <a:gd name="connsiteY63" fmla="*/ 42541 h 604613"/>
              <a:gd name="connsiteX64" fmla="*/ 411371 w 446757"/>
              <a:gd name="connsiteY64" fmla="*/ 37225 h 604613"/>
              <a:gd name="connsiteX65" fmla="*/ 56598 w 446757"/>
              <a:gd name="connsiteY65" fmla="*/ 21367 h 604613"/>
              <a:gd name="connsiteX66" fmla="*/ 35389 w 446757"/>
              <a:gd name="connsiteY66" fmla="*/ 37225 h 604613"/>
              <a:gd name="connsiteX67" fmla="*/ 56598 w 446757"/>
              <a:gd name="connsiteY67" fmla="*/ 42541 h 604613"/>
              <a:gd name="connsiteX68" fmla="*/ 95947 w 446757"/>
              <a:gd name="connsiteY68" fmla="*/ 145441 h 604613"/>
              <a:gd name="connsiteX69" fmla="*/ 99737 w 446757"/>
              <a:gd name="connsiteY69" fmla="*/ 144450 h 604613"/>
              <a:gd name="connsiteX70" fmla="*/ 101272 w 446757"/>
              <a:gd name="connsiteY70" fmla="*/ 143909 h 604613"/>
              <a:gd name="connsiteX71" fmla="*/ 105333 w 446757"/>
              <a:gd name="connsiteY71" fmla="*/ 142647 h 604613"/>
              <a:gd name="connsiteX72" fmla="*/ 118239 w 446757"/>
              <a:gd name="connsiteY72" fmla="*/ 139764 h 604613"/>
              <a:gd name="connsiteX73" fmla="*/ 90622 w 446757"/>
              <a:gd name="connsiteY73" fmla="*/ 35153 h 604613"/>
              <a:gd name="connsiteX74" fmla="*/ 56598 w 446757"/>
              <a:gd name="connsiteY74" fmla="*/ 21367 h 604613"/>
              <a:gd name="connsiteX75" fmla="*/ 53439 w 446757"/>
              <a:gd name="connsiteY75" fmla="*/ 102 h 604613"/>
              <a:gd name="connsiteX76" fmla="*/ 105423 w 446757"/>
              <a:gd name="connsiteY76" fmla="*/ 20286 h 604613"/>
              <a:gd name="connsiteX77" fmla="*/ 138635 w 446757"/>
              <a:gd name="connsiteY77" fmla="*/ 137962 h 604613"/>
              <a:gd name="connsiteX78" fmla="*/ 159663 w 446757"/>
              <a:gd name="connsiteY78" fmla="*/ 137962 h 604613"/>
              <a:gd name="connsiteX79" fmla="*/ 223380 w 446757"/>
              <a:gd name="connsiteY79" fmla="*/ 74348 h 604613"/>
              <a:gd name="connsiteX80" fmla="*/ 287097 w 446757"/>
              <a:gd name="connsiteY80" fmla="*/ 137962 h 604613"/>
              <a:gd name="connsiteX81" fmla="*/ 308125 w 446757"/>
              <a:gd name="connsiteY81" fmla="*/ 137962 h 604613"/>
              <a:gd name="connsiteX82" fmla="*/ 341247 w 446757"/>
              <a:gd name="connsiteY82" fmla="*/ 21277 h 604613"/>
              <a:gd name="connsiteX83" fmla="*/ 393321 w 446757"/>
              <a:gd name="connsiteY83" fmla="*/ 1184 h 604613"/>
              <a:gd name="connsiteX84" fmla="*/ 399729 w 446757"/>
              <a:gd name="connsiteY84" fmla="*/ 3256 h 604613"/>
              <a:gd name="connsiteX85" fmla="*/ 442237 w 446757"/>
              <a:gd name="connsiteY85" fmla="*/ 35153 h 604613"/>
              <a:gd name="connsiteX86" fmla="*/ 446478 w 446757"/>
              <a:gd name="connsiteY86" fmla="*/ 45695 h 604613"/>
              <a:gd name="connsiteX87" fmla="*/ 438988 w 446757"/>
              <a:gd name="connsiteY87" fmla="*/ 54165 h 604613"/>
              <a:gd name="connsiteX88" fmla="*/ 396480 w 446757"/>
              <a:gd name="connsiteY88" fmla="*/ 64797 h 604613"/>
              <a:gd name="connsiteX89" fmla="*/ 373195 w 446757"/>
              <a:gd name="connsiteY89" fmla="*/ 152829 h 604613"/>
              <a:gd name="connsiteX90" fmla="*/ 373195 w 446757"/>
              <a:gd name="connsiteY90" fmla="*/ 157154 h 604613"/>
              <a:gd name="connsiteX91" fmla="*/ 425179 w 446757"/>
              <a:gd name="connsiteY91" fmla="*/ 242934 h 604613"/>
              <a:gd name="connsiteX92" fmla="*/ 446478 w 446757"/>
              <a:gd name="connsiteY92" fmla="*/ 497479 h 604613"/>
              <a:gd name="connsiteX93" fmla="*/ 420938 w 446757"/>
              <a:gd name="connsiteY93" fmla="*/ 574969 h 604613"/>
              <a:gd name="connsiteX94" fmla="*/ 350813 w 446757"/>
              <a:gd name="connsiteY94" fmla="*/ 604613 h 604613"/>
              <a:gd name="connsiteX95" fmla="*/ 101181 w 446757"/>
              <a:gd name="connsiteY95" fmla="*/ 604613 h 604613"/>
              <a:gd name="connsiteX96" fmla="*/ 26815 w 446757"/>
              <a:gd name="connsiteY96" fmla="*/ 571725 h 604613"/>
              <a:gd name="connsiteX97" fmla="*/ 1365 w 446757"/>
              <a:gd name="connsiteY97" fmla="*/ 494325 h 604613"/>
              <a:gd name="connsiteX98" fmla="*/ 21581 w 446757"/>
              <a:gd name="connsiteY98" fmla="*/ 244015 h 604613"/>
              <a:gd name="connsiteX99" fmla="*/ 74648 w 446757"/>
              <a:gd name="connsiteY99" fmla="*/ 156614 h 604613"/>
              <a:gd name="connsiteX100" fmla="*/ 74648 w 446757"/>
              <a:gd name="connsiteY100" fmla="*/ 151748 h 604613"/>
              <a:gd name="connsiteX101" fmla="*/ 50190 w 446757"/>
              <a:gd name="connsiteY101" fmla="*/ 63716 h 604613"/>
              <a:gd name="connsiteX102" fmla="*/ 8765 w 446757"/>
              <a:gd name="connsiteY102" fmla="*/ 53174 h 604613"/>
              <a:gd name="connsiteX103" fmla="*/ 282 w 446757"/>
              <a:gd name="connsiteY103" fmla="*/ 44614 h 604613"/>
              <a:gd name="connsiteX104" fmla="*/ 4523 w 446757"/>
              <a:gd name="connsiteY104" fmla="*/ 34072 h 604613"/>
              <a:gd name="connsiteX105" fmla="*/ 47031 w 446757"/>
              <a:gd name="connsiteY105" fmla="*/ 2265 h 604613"/>
              <a:gd name="connsiteX106" fmla="*/ 53439 w 446757"/>
              <a:gd name="connsiteY106" fmla="*/ 102 h 604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Lst>
            <a:rect l="l" t="t" r="r" b="b"/>
            <a:pathLst>
              <a:path w="446757" h="604613">
                <a:moveTo>
                  <a:pt x="170213" y="307610"/>
                </a:moveTo>
                <a:cubicBezTo>
                  <a:pt x="163894" y="307610"/>
                  <a:pt x="159652" y="311935"/>
                  <a:pt x="159652" y="318243"/>
                </a:cubicBezTo>
                <a:lnTo>
                  <a:pt x="159652" y="360685"/>
                </a:lnTo>
                <a:cubicBezTo>
                  <a:pt x="159652" y="367083"/>
                  <a:pt x="163894" y="371318"/>
                  <a:pt x="170213" y="371318"/>
                </a:cubicBezTo>
                <a:lnTo>
                  <a:pt x="276457" y="371318"/>
                </a:lnTo>
                <a:cubicBezTo>
                  <a:pt x="282866" y="371318"/>
                  <a:pt x="287108" y="367083"/>
                  <a:pt x="287108" y="360685"/>
                </a:cubicBezTo>
                <a:lnTo>
                  <a:pt x="287108" y="318243"/>
                </a:lnTo>
                <a:cubicBezTo>
                  <a:pt x="287108" y="311935"/>
                  <a:pt x="282866" y="307610"/>
                  <a:pt x="276457" y="307610"/>
                </a:cubicBezTo>
                <a:close/>
                <a:moveTo>
                  <a:pt x="170213" y="286434"/>
                </a:moveTo>
                <a:lnTo>
                  <a:pt x="276457" y="286434"/>
                </a:lnTo>
                <a:cubicBezTo>
                  <a:pt x="294600" y="286434"/>
                  <a:pt x="308411" y="300221"/>
                  <a:pt x="308411" y="318243"/>
                </a:cubicBezTo>
                <a:lnTo>
                  <a:pt x="308411" y="360685"/>
                </a:lnTo>
                <a:cubicBezTo>
                  <a:pt x="308411" y="378707"/>
                  <a:pt x="294600" y="392494"/>
                  <a:pt x="276457" y="392494"/>
                </a:cubicBezTo>
                <a:lnTo>
                  <a:pt x="170213" y="392494"/>
                </a:lnTo>
                <a:cubicBezTo>
                  <a:pt x="152160" y="392494"/>
                  <a:pt x="138349" y="378707"/>
                  <a:pt x="138349" y="360685"/>
                </a:cubicBezTo>
                <a:lnTo>
                  <a:pt x="138349" y="318243"/>
                </a:lnTo>
                <a:cubicBezTo>
                  <a:pt x="138349" y="300221"/>
                  <a:pt x="152160" y="286434"/>
                  <a:pt x="170213" y="286434"/>
                </a:cubicBezTo>
                <a:close/>
                <a:moveTo>
                  <a:pt x="170223" y="222840"/>
                </a:moveTo>
                <a:cubicBezTo>
                  <a:pt x="128798" y="222840"/>
                  <a:pt x="95947" y="255729"/>
                  <a:pt x="95947" y="297087"/>
                </a:cubicBezTo>
                <a:lnTo>
                  <a:pt x="95947" y="456121"/>
                </a:lnTo>
                <a:cubicBezTo>
                  <a:pt x="95947" y="526132"/>
                  <a:pt x="153256" y="583438"/>
                  <a:pt x="223380" y="583438"/>
                </a:cubicBezTo>
                <a:cubicBezTo>
                  <a:pt x="293504" y="583438"/>
                  <a:pt x="350813" y="526132"/>
                  <a:pt x="350813" y="456121"/>
                </a:cubicBezTo>
                <a:lnTo>
                  <a:pt x="350813" y="297087"/>
                </a:lnTo>
                <a:cubicBezTo>
                  <a:pt x="350813" y="255729"/>
                  <a:pt x="317872" y="222840"/>
                  <a:pt x="276447" y="222840"/>
                </a:cubicBezTo>
                <a:close/>
                <a:moveTo>
                  <a:pt x="138364" y="159227"/>
                </a:moveTo>
                <a:cubicBezTo>
                  <a:pt x="133942" y="159227"/>
                  <a:pt x="129520" y="159497"/>
                  <a:pt x="125188" y="160128"/>
                </a:cubicBezTo>
                <a:lnTo>
                  <a:pt x="124556" y="160218"/>
                </a:lnTo>
                <a:cubicBezTo>
                  <a:pt x="120856" y="160758"/>
                  <a:pt x="117517" y="161569"/>
                  <a:pt x="114268" y="162380"/>
                </a:cubicBezTo>
                <a:cubicBezTo>
                  <a:pt x="76272" y="172382"/>
                  <a:pt x="46309" y="205450"/>
                  <a:pt x="42789" y="245096"/>
                </a:cubicBezTo>
                <a:lnTo>
                  <a:pt x="21581" y="496488"/>
                </a:lnTo>
                <a:cubicBezTo>
                  <a:pt x="19415" y="518743"/>
                  <a:pt x="26815" y="540999"/>
                  <a:pt x="42789" y="556858"/>
                </a:cubicBezTo>
                <a:cubicBezTo>
                  <a:pt x="57681" y="573887"/>
                  <a:pt x="78890" y="583438"/>
                  <a:pt x="101181" y="583438"/>
                </a:cubicBezTo>
                <a:lnTo>
                  <a:pt x="147028" y="583438"/>
                </a:lnTo>
                <a:cubicBezTo>
                  <a:pt x="103799" y="557398"/>
                  <a:pt x="74648" y="510003"/>
                  <a:pt x="74648" y="456121"/>
                </a:cubicBezTo>
                <a:lnTo>
                  <a:pt x="74648" y="297087"/>
                </a:lnTo>
                <a:cubicBezTo>
                  <a:pt x="74648" y="244015"/>
                  <a:pt x="117156" y="201576"/>
                  <a:pt x="170223" y="201576"/>
                </a:cubicBezTo>
                <a:lnTo>
                  <a:pt x="276447" y="201576"/>
                </a:lnTo>
                <a:cubicBezTo>
                  <a:pt x="329604" y="201576"/>
                  <a:pt x="372112" y="244015"/>
                  <a:pt x="372112" y="297087"/>
                </a:cubicBezTo>
                <a:lnTo>
                  <a:pt x="372112" y="456121"/>
                </a:lnTo>
                <a:cubicBezTo>
                  <a:pt x="372112" y="510003"/>
                  <a:pt x="342961" y="557398"/>
                  <a:pt x="299732" y="583438"/>
                </a:cubicBezTo>
                <a:lnTo>
                  <a:pt x="350813" y="583438"/>
                </a:lnTo>
                <a:cubicBezTo>
                  <a:pt x="372112" y="583438"/>
                  <a:pt x="391245" y="574969"/>
                  <a:pt x="405054" y="561183"/>
                </a:cubicBezTo>
                <a:cubicBezTo>
                  <a:pt x="419855" y="545234"/>
                  <a:pt x="427345" y="524060"/>
                  <a:pt x="425179" y="499641"/>
                </a:cubicBezTo>
                <a:lnTo>
                  <a:pt x="403971" y="245096"/>
                </a:lnTo>
                <a:cubicBezTo>
                  <a:pt x="400000" y="208784"/>
                  <a:pt x="376625" y="178960"/>
                  <a:pt x="344315" y="166075"/>
                </a:cubicBezTo>
                <a:lnTo>
                  <a:pt x="342330" y="165534"/>
                </a:lnTo>
                <a:lnTo>
                  <a:pt x="341247" y="165534"/>
                </a:lnTo>
                <a:cubicBezTo>
                  <a:pt x="334929" y="163462"/>
                  <a:pt x="329604" y="162380"/>
                  <a:pt x="323197" y="161299"/>
                </a:cubicBezTo>
                <a:lnTo>
                  <a:pt x="322204" y="161299"/>
                </a:lnTo>
                <a:lnTo>
                  <a:pt x="318052" y="159677"/>
                </a:lnTo>
                <a:cubicBezTo>
                  <a:pt x="314894" y="159317"/>
                  <a:pt x="311645" y="159227"/>
                  <a:pt x="308396" y="159227"/>
                </a:cubicBezTo>
                <a:lnTo>
                  <a:pt x="276447" y="159227"/>
                </a:lnTo>
                <a:lnTo>
                  <a:pt x="170223" y="159227"/>
                </a:lnTo>
                <a:close/>
                <a:moveTo>
                  <a:pt x="223380" y="95523"/>
                </a:moveTo>
                <a:cubicBezTo>
                  <a:pt x="200005" y="95523"/>
                  <a:pt x="180872" y="114625"/>
                  <a:pt x="180872" y="137962"/>
                </a:cubicBezTo>
                <a:lnTo>
                  <a:pt x="265888" y="137962"/>
                </a:lnTo>
                <a:cubicBezTo>
                  <a:pt x="265888" y="114625"/>
                  <a:pt x="246755" y="95523"/>
                  <a:pt x="223380" y="95523"/>
                </a:cubicBezTo>
                <a:close/>
                <a:moveTo>
                  <a:pt x="390162" y="21367"/>
                </a:moveTo>
                <a:cubicBezTo>
                  <a:pt x="376354" y="21367"/>
                  <a:pt x="365704" y="26593"/>
                  <a:pt x="357221" y="35153"/>
                </a:cubicBezTo>
                <a:cubicBezTo>
                  <a:pt x="330778" y="61553"/>
                  <a:pt x="329604" y="118499"/>
                  <a:pt x="329604" y="139854"/>
                </a:cubicBezTo>
                <a:cubicBezTo>
                  <a:pt x="335290" y="140845"/>
                  <a:pt x="340795" y="142287"/>
                  <a:pt x="346210" y="144089"/>
                </a:cubicBezTo>
                <a:cubicBezTo>
                  <a:pt x="346662" y="144179"/>
                  <a:pt x="347203" y="144269"/>
                  <a:pt x="347654" y="144359"/>
                </a:cubicBezTo>
                <a:lnTo>
                  <a:pt x="350813" y="145441"/>
                </a:lnTo>
                <a:cubicBezTo>
                  <a:pt x="351896" y="101920"/>
                  <a:pt x="358304" y="53174"/>
                  <a:pt x="390162" y="42541"/>
                </a:cubicBezTo>
                <a:lnTo>
                  <a:pt x="411371" y="37225"/>
                </a:lnTo>
                <a:close/>
                <a:moveTo>
                  <a:pt x="56598" y="21367"/>
                </a:moveTo>
                <a:lnTo>
                  <a:pt x="35389" y="37225"/>
                </a:lnTo>
                <a:lnTo>
                  <a:pt x="56598" y="42541"/>
                </a:lnTo>
                <a:cubicBezTo>
                  <a:pt x="88456" y="53174"/>
                  <a:pt x="94864" y="101920"/>
                  <a:pt x="95947" y="145441"/>
                </a:cubicBezTo>
                <a:lnTo>
                  <a:pt x="99737" y="144450"/>
                </a:lnTo>
                <a:cubicBezTo>
                  <a:pt x="100279" y="144269"/>
                  <a:pt x="100730" y="144089"/>
                  <a:pt x="101272" y="143909"/>
                </a:cubicBezTo>
                <a:cubicBezTo>
                  <a:pt x="102535" y="143458"/>
                  <a:pt x="103889" y="143008"/>
                  <a:pt x="105333" y="142647"/>
                </a:cubicBezTo>
                <a:cubicBezTo>
                  <a:pt x="109575" y="141476"/>
                  <a:pt x="113816" y="140485"/>
                  <a:pt x="118239" y="139764"/>
                </a:cubicBezTo>
                <a:cubicBezTo>
                  <a:pt x="118239" y="118229"/>
                  <a:pt x="116975" y="62545"/>
                  <a:pt x="90622" y="35153"/>
                </a:cubicBezTo>
                <a:cubicBezTo>
                  <a:pt x="81056" y="26593"/>
                  <a:pt x="70406" y="21367"/>
                  <a:pt x="56598" y="21367"/>
                </a:cubicBezTo>
                <a:close/>
                <a:moveTo>
                  <a:pt x="53439" y="102"/>
                </a:moveTo>
                <a:cubicBezTo>
                  <a:pt x="74648" y="-979"/>
                  <a:pt x="91615" y="6500"/>
                  <a:pt x="105423" y="20286"/>
                </a:cubicBezTo>
                <a:cubicBezTo>
                  <a:pt x="135837" y="52273"/>
                  <a:pt x="138725" y="112553"/>
                  <a:pt x="138635" y="137962"/>
                </a:cubicBezTo>
                <a:lnTo>
                  <a:pt x="159663" y="137962"/>
                </a:lnTo>
                <a:cubicBezTo>
                  <a:pt x="159663" y="103002"/>
                  <a:pt x="188363" y="74348"/>
                  <a:pt x="223380" y="74348"/>
                </a:cubicBezTo>
                <a:cubicBezTo>
                  <a:pt x="258397" y="74348"/>
                  <a:pt x="287097" y="103002"/>
                  <a:pt x="287097" y="137962"/>
                </a:cubicBezTo>
                <a:lnTo>
                  <a:pt x="308125" y="137962"/>
                </a:lnTo>
                <a:cubicBezTo>
                  <a:pt x="308035" y="112733"/>
                  <a:pt x="311103" y="53174"/>
                  <a:pt x="341247" y="21277"/>
                </a:cubicBezTo>
                <a:cubicBezTo>
                  <a:pt x="355055" y="6500"/>
                  <a:pt x="373195" y="102"/>
                  <a:pt x="393321" y="1184"/>
                </a:cubicBezTo>
                <a:cubicBezTo>
                  <a:pt x="395487" y="1184"/>
                  <a:pt x="397563" y="2265"/>
                  <a:pt x="399729" y="3256"/>
                </a:cubicBezTo>
                <a:lnTo>
                  <a:pt x="442237" y="35153"/>
                </a:lnTo>
                <a:cubicBezTo>
                  <a:pt x="445395" y="37225"/>
                  <a:pt x="447471" y="41460"/>
                  <a:pt x="446478" y="45695"/>
                </a:cubicBezTo>
                <a:cubicBezTo>
                  <a:pt x="445395" y="49930"/>
                  <a:pt x="442237" y="53174"/>
                  <a:pt x="438988" y="54165"/>
                </a:cubicBezTo>
                <a:lnTo>
                  <a:pt x="396480" y="64797"/>
                </a:lnTo>
                <a:cubicBezTo>
                  <a:pt x="387004" y="67951"/>
                  <a:pt x="373195" y="85972"/>
                  <a:pt x="373195" y="152829"/>
                </a:cubicBezTo>
                <a:lnTo>
                  <a:pt x="373195" y="157154"/>
                </a:lnTo>
                <a:cubicBezTo>
                  <a:pt x="401534" y="175716"/>
                  <a:pt x="421389" y="206441"/>
                  <a:pt x="425179" y="242934"/>
                </a:cubicBezTo>
                <a:lnTo>
                  <a:pt x="446478" y="497479"/>
                </a:lnTo>
                <a:cubicBezTo>
                  <a:pt x="448554" y="527213"/>
                  <a:pt x="438988" y="554785"/>
                  <a:pt x="420938" y="574969"/>
                </a:cubicBezTo>
                <a:cubicBezTo>
                  <a:pt x="402888" y="593981"/>
                  <a:pt x="377437" y="604613"/>
                  <a:pt x="350813" y="604613"/>
                </a:cubicBezTo>
                <a:lnTo>
                  <a:pt x="101181" y="604613"/>
                </a:lnTo>
                <a:cubicBezTo>
                  <a:pt x="72572" y="604613"/>
                  <a:pt x="45948" y="592989"/>
                  <a:pt x="26815" y="571725"/>
                </a:cubicBezTo>
                <a:cubicBezTo>
                  <a:pt x="7772" y="550550"/>
                  <a:pt x="-1794" y="522978"/>
                  <a:pt x="1365" y="494325"/>
                </a:cubicBezTo>
                <a:lnTo>
                  <a:pt x="21581" y="244015"/>
                </a:lnTo>
                <a:cubicBezTo>
                  <a:pt x="24830" y="206892"/>
                  <a:pt x="45316" y="175446"/>
                  <a:pt x="74648" y="156614"/>
                </a:cubicBezTo>
                <a:lnTo>
                  <a:pt x="74648" y="151748"/>
                </a:lnTo>
                <a:cubicBezTo>
                  <a:pt x="73565" y="84981"/>
                  <a:pt x="60840" y="66960"/>
                  <a:pt x="50190" y="63716"/>
                </a:cubicBezTo>
                <a:lnTo>
                  <a:pt x="8765" y="53174"/>
                </a:lnTo>
                <a:cubicBezTo>
                  <a:pt x="4523" y="52093"/>
                  <a:pt x="1365" y="48939"/>
                  <a:pt x="282" y="44614"/>
                </a:cubicBezTo>
                <a:cubicBezTo>
                  <a:pt x="-801" y="40379"/>
                  <a:pt x="1365" y="36144"/>
                  <a:pt x="4523" y="34072"/>
                </a:cubicBezTo>
                <a:lnTo>
                  <a:pt x="47031" y="2265"/>
                </a:lnTo>
                <a:cubicBezTo>
                  <a:pt x="49197" y="1184"/>
                  <a:pt x="51273" y="102"/>
                  <a:pt x="53439" y="102"/>
                </a:cubicBezTo>
                <a:close/>
              </a:path>
            </a:pathLst>
          </a:custGeom>
          <a:solidFill>
            <a:srgbClr val="3DA857"/>
          </a:solidFill>
          <a:ln>
            <a:noFill/>
          </a:ln>
        </p:spPr>
      </p:sp>
      <p:sp>
        <p:nvSpPr>
          <p:cNvPr id="32" name="文本框 31"/>
          <p:cNvSpPr txBox="1"/>
          <p:nvPr/>
        </p:nvSpPr>
        <p:spPr>
          <a:xfrm>
            <a:off x="5176108" y="3259100"/>
            <a:ext cx="2242111" cy="369332"/>
          </a:xfrm>
          <a:prstGeom prst="rect">
            <a:avLst/>
          </a:prstGeom>
          <a:noFill/>
        </p:spPr>
        <p:txBody>
          <a:bodyPr wrap="square" rtlCol="0">
            <a:spAutoFit/>
          </a:bodyPr>
          <a:lstStyle/>
          <a:p>
            <a:r>
              <a:rPr lang="en-US" altLang="zh-CN" dirty="0" smtClean="0">
                <a:latin typeface="OPPOSans B" panose="00020600040101010101" pitchFamily="18" charset="-122"/>
                <a:ea typeface="OPPOSans B" panose="00020600040101010101" pitchFamily="18" charset="-122"/>
              </a:rPr>
              <a:t>Headset</a:t>
            </a:r>
            <a:endParaRPr lang="zh-CN" altLang="en-US" dirty="0">
              <a:latin typeface="OPPOSans B" panose="00020600040101010101" pitchFamily="18" charset="-122"/>
              <a:ea typeface="OPPOSans B" panose="00020600040101010101" pitchFamily="18" charset="-122"/>
            </a:endParaRPr>
          </a:p>
        </p:txBody>
      </p:sp>
      <p:sp>
        <p:nvSpPr>
          <p:cNvPr id="33" name="文本框 32"/>
          <p:cNvSpPr txBox="1"/>
          <p:nvPr/>
        </p:nvSpPr>
        <p:spPr>
          <a:xfrm>
            <a:off x="5194955" y="4211770"/>
            <a:ext cx="2601478" cy="369332"/>
          </a:xfrm>
          <a:prstGeom prst="rect">
            <a:avLst/>
          </a:prstGeom>
          <a:noFill/>
        </p:spPr>
        <p:txBody>
          <a:bodyPr wrap="square" rtlCol="0">
            <a:spAutoFit/>
          </a:bodyPr>
          <a:lstStyle/>
          <a:p>
            <a:r>
              <a:rPr lang="en-US" altLang="zh-CN" dirty="0" smtClean="0">
                <a:latin typeface="OPPOSans B" panose="00020600040101010101" pitchFamily="18" charset="-122"/>
                <a:ea typeface="OPPOSans B" panose="00020600040101010101" pitchFamily="18" charset="-122"/>
              </a:rPr>
              <a:t>Bluetooth Speaker</a:t>
            </a:r>
            <a:endParaRPr lang="zh-CN" altLang="en-US" dirty="0">
              <a:latin typeface="OPPOSans B" panose="00020600040101010101" pitchFamily="18" charset="-122"/>
              <a:ea typeface="OPPOSans B" panose="00020600040101010101" pitchFamily="18" charset="-122"/>
            </a:endParaRPr>
          </a:p>
        </p:txBody>
      </p:sp>
      <p:sp>
        <p:nvSpPr>
          <p:cNvPr id="34" name="文本框 33"/>
          <p:cNvSpPr txBox="1"/>
          <p:nvPr/>
        </p:nvSpPr>
        <p:spPr>
          <a:xfrm>
            <a:off x="9340584" y="3353499"/>
            <a:ext cx="1632215" cy="369332"/>
          </a:xfrm>
          <a:prstGeom prst="rect">
            <a:avLst/>
          </a:prstGeom>
          <a:noFill/>
        </p:spPr>
        <p:txBody>
          <a:bodyPr wrap="square" rtlCol="0">
            <a:spAutoFit/>
          </a:bodyPr>
          <a:lstStyle/>
          <a:p>
            <a:r>
              <a:rPr lang="en-US" altLang="zh-CN" dirty="0">
                <a:latin typeface="OPPOSans B" panose="00020600040101010101" pitchFamily="18" charset="-122"/>
                <a:ea typeface="OPPOSans B" panose="00020600040101010101" pitchFamily="18" charset="-122"/>
              </a:rPr>
              <a:t>Backpack</a:t>
            </a:r>
            <a:endParaRPr lang="zh-CN" altLang="en-US" dirty="0">
              <a:latin typeface="OPPOSans B" panose="00020600040101010101" pitchFamily="18" charset="-122"/>
              <a:ea typeface="OPPOSans B" panose="00020600040101010101" pitchFamily="18" charset="-122"/>
            </a:endParaRPr>
          </a:p>
        </p:txBody>
      </p:sp>
      <p:sp>
        <p:nvSpPr>
          <p:cNvPr id="35" name="文本框 34"/>
          <p:cNvSpPr txBox="1"/>
          <p:nvPr/>
        </p:nvSpPr>
        <p:spPr>
          <a:xfrm>
            <a:off x="9295491" y="4211770"/>
            <a:ext cx="1924052" cy="369332"/>
          </a:xfrm>
          <a:prstGeom prst="rect">
            <a:avLst/>
          </a:prstGeom>
          <a:noFill/>
        </p:spPr>
        <p:txBody>
          <a:bodyPr wrap="square" rtlCol="0">
            <a:spAutoFit/>
          </a:bodyPr>
          <a:lstStyle/>
          <a:p>
            <a:r>
              <a:rPr lang="en-US" altLang="zh-CN" dirty="0" smtClean="0">
                <a:latin typeface="OPPOSans B" panose="00020600040101010101" pitchFamily="18" charset="-122"/>
                <a:ea typeface="OPPOSans B" panose="00020600040101010101" pitchFamily="18" charset="-122"/>
              </a:rPr>
              <a:t>Table Lamp</a:t>
            </a:r>
            <a:endParaRPr lang="zh-CN" altLang="en-US" dirty="0">
              <a:latin typeface="OPPOSans B" panose="00020600040101010101" pitchFamily="18" charset="-122"/>
              <a:ea typeface="OPPOSans B" panose="00020600040101010101" pitchFamily="18" charset="-122"/>
            </a:endParaRPr>
          </a:p>
        </p:txBody>
      </p:sp>
      <p:sp>
        <p:nvSpPr>
          <p:cNvPr id="36" name="文本框 35"/>
          <p:cNvSpPr txBox="1"/>
          <p:nvPr/>
        </p:nvSpPr>
        <p:spPr>
          <a:xfrm>
            <a:off x="9336548" y="5160329"/>
            <a:ext cx="1766879" cy="369332"/>
          </a:xfrm>
          <a:prstGeom prst="rect">
            <a:avLst/>
          </a:prstGeom>
          <a:noFill/>
        </p:spPr>
        <p:txBody>
          <a:bodyPr wrap="square" rtlCol="0">
            <a:spAutoFit/>
          </a:bodyPr>
          <a:lstStyle/>
          <a:p>
            <a:r>
              <a:rPr lang="en-US" altLang="zh-CN" dirty="0">
                <a:latin typeface="OPPOSans B" panose="00020600040101010101" pitchFamily="18" charset="-122"/>
                <a:ea typeface="OPPOSans B" panose="00020600040101010101" pitchFamily="18" charset="-122"/>
              </a:rPr>
              <a:t>Patch </a:t>
            </a:r>
            <a:r>
              <a:rPr lang="en-US" altLang="zh-CN" dirty="0" smtClean="0">
                <a:latin typeface="OPPOSans B" panose="00020600040101010101" pitchFamily="18" charset="-122"/>
                <a:ea typeface="OPPOSans B" panose="00020600040101010101" pitchFamily="18" charset="-122"/>
              </a:rPr>
              <a:t>Panel</a:t>
            </a:r>
            <a:endParaRPr lang="zh-CN" altLang="en-US" dirty="0">
              <a:latin typeface="OPPOSans B" panose="00020600040101010101" pitchFamily="18" charset="-122"/>
              <a:ea typeface="OPPOSans B" panose="00020600040101010101" pitchFamily="18" charset="-122"/>
            </a:endParaRPr>
          </a:p>
        </p:txBody>
      </p:sp>
      <p:sp>
        <p:nvSpPr>
          <p:cNvPr id="38" name="文本框 37"/>
          <p:cNvSpPr txBox="1"/>
          <p:nvPr/>
        </p:nvSpPr>
        <p:spPr>
          <a:xfrm>
            <a:off x="556846" y="4987157"/>
            <a:ext cx="7377835" cy="1200329"/>
          </a:xfrm>
          <a:prstGeom prst="rect">
            <a:avLst/>
          </a:prstGeom>
          <a:noFill/>
          <a:ln>
            <a:solidFill>
              <a:srgbClr val="006A38"/>
            </a:solidFill>
          </a:ln>
        </p:spPr>
        <p:txBody>
          <a:bodyPr wrap="square" rtlCol="0">
            <a:spAutoFit/>
          </a:bodyPr>
          <a:lstStyle/>
          <a:p>
            <a:r>
              <a:rPr lang="zh-CN" altLang="en-US" dirty="0"/>
              <a:t>产品将会在国内首先上市，全球各区域需做服务政策、服务模式的准</a:t>
            </a:r>
            <a:r>
              <a:rPr lang="zh-CN" altLang="en-US" dirty="0" smtClean="0"/>
              <a:t>备</a:t>
            </a:r>
            <a:endParaRPr lang="en-US" altLang="zh-CN" dirty="0" smtClean="0"/>
          </a:p>
          <a:p>
            <a:r>
              <a:rPr lang="en-US" altLang="zh-CN" dirty="0" smtClean="0"/>
              <a:t>Smart TV </a:t>
            </a:r>
            <a:r>
              <a:rPr lang="en-US" altLang="zh-CN" dirty="0"/>
              <a:t>will </a:t>
            </a:r>
            <a:r>
              <a:rPr lang="en-US" altLang="zh-CN" dirty="0" smtClean="0"/>
              <a:t>first be launched </a:t>
            </a:r>
            <a:r>
              <a:rPr lang="en-US" altLang="zh-CN" dirty="0"/>
              <a:t>in China</a:t>
            </a:r>
            <a:r>
              <a:rPr lang="en-US" altLang="zh-CN" dirty="0" smtClean="0"/>
              <a:t> domestic market, but other </a:t>
            </a:r>
            <a:r>
              <a:rPr lang="en-US" altLang="zh-CN" dirty="0"/>
              <a:t>regions </a:t>
            </a:r>
            <a:r>
              <a:rPr lang="en-US" altLang="zh-CN" dirty="0" smtClean="0"/>
              <a:t>should also be prepared for service policies and service models.</a:t>
            </a:r>
            <a:endParaRPr lang="zh-CN" altLang="en-US" dirty="0"/>
          </a:p>
        </p:txBody>
      </p:sp>
      <p:cxnSp>
        <p:nvCxnSpPr>
          <p:cNvPr id="6" name="肘形连接符 5"/>
          <p:cNvCxnSpPr>
            <a:stCxn id="4" idx="2"/>
            <a:endCxn id="38" idx="0"/>
          </p:cNvCxnSpPr>
          <p:nvPr/>
        </p:nvCxnSpPr>
        <p:spPr>
          <a:xfrm rot="16200000" flipH="1">
            <a:off x="2329140" y="3070532"/>
            <a:ext cx="1811265" cy="2021983"/>
          </a:xfrm>
          <a:prstGeom prst="bentConnector3">
            <a:avLst/>
          </a:prstGeom>
          <a:ln>
            <a:solidFill>
              <a:srgbClr val="006A38"/>
            </a:solidFill>
            <a:tailEnd type="triangle"/>
          </a:ln>
        </p:spPr>
        <p:style>
          <a:lnRef idx="1">
            <a:schemeClr val="accent1"/>
          </a:lnRef>
          <a:fillRef idx="0">
            <a:schemeClr val="accent1"/>
          </a:fillRef>
          <a:effectRef idx="0">
            <a:schemeClr val="accent1"/>
          </a:effectRef>
          <a:fontRef idx="minor">
            <a:schemeClr val="tx1"/>
          </a:fontRef>
        </p:style>
      </p:cxnSp>
      <p:cxnSp>
        <p:nvCxnSpPr>
          <p:cNvPr id="8" name="肘形连接符 7"/>
          <p:cNvCxnSpPr>
            <a:stCxn id="37" idx="1"/>
            <a:endCxn id="38" idx="3"/>
          </p:cNvCxnSpPr>
          <p:nvPr/>
        </p:nvCxnSpPr>
        <p:spPr>
          <a:xfrm rot="10800000">
            <a:off x="7934682" y="5587323"/>
            <a:ext cx="499331" cy="635131"/>
          </a:xfrm>
          <a:prstGeom prst="bentConnector3">
            <a:avLst/>
          </a:prstGeom>
          <a:ln>
            <a:solidFill>
              <a:srgbClr val="006A38"/>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3660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500" fill="hold"/>
                                        <p:tgtEl>
                                          <p:spTgt spid="24"/>
                                        </p:tgtEl>
                                        <p:attrNameLst>
                                          <p:attrName>ppt_x</p:attrName>
                                        </p:attrNameLst>
                                      </p:cBhvr>
                                      <p:tavLst>
                                        <p:tav tm="0">
                                          <p:val>
                                            <p:strVal val="#ppt_x"/>
                                          </p:val>
                                        </p:tav>
                                        <p:tav tm="100000">
                                          <p:val>
                                            <p:strVal val="#ppt_x"/>
                                          </p:val>
                                        </p:tav>
                                      </p:tavLst>
                                    </p:anim>
                                    <p:anim calcmode="lin" valueType="num">
                                      <p:cBhvr additive="base">
                                        <p:cTn id="16"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fill="hold"/>
                                        <p:tgtEl>
                                          <p:spTgt spid="16"/>
                                        </p:tgtEl>
                                        <p:attrNameLst>
                                          <p:attrName>ppt_x</p:attrName>
                                        </p:attrNameLst>
                                      </p:cBhvr>
                                      <p:tavLst>
                                        <p:tav tm="0">
                                          <p:val>
                                            <p:strVal val="#ppt_x"/>
                                          </p:val>
                                        </p:tav>
                                        <p:tav tm="100000">
                                          <p:val>
                                            <p:strVal val="#ppt_x"/>
                                          </p:val>
                                        </p:tav>
                                      </p:tavLst>
                                    </p:anim>
                                    <p:anim calcmode="lin" valueType="num">
                                      <p:cBhvr additive="base">
                                        <p:cTn id="22" dur="500" fill="hold"/>
                                        <p:tgtEl>
                                          <p:spTgt spid="16"/>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500" fill="hold"/>
                                        <p:tgtEl>
                                          <p:spTgt spid="21"/>
                                        </p:tgtEl>
                                        <p:attrNameLst>
                                          <p:attrName>ppt_x</p:attrName>
                                        </p:attrNameLst>
                                      </p:cBhvr>
                                      <p:tavLst>
                                        <p:tav tm="0">
                                          <p:val>
                                            <p:strVal val="#ppt_x"/>
                                          </p:val>
                                        </p:tav>
                                        <p:tav tm="100000">
                                          <p:val>
                                            <p:strVal val="#ppt_x"/>
                                          </p:val>
                                        </p:tav>
                                      </p:tavLst>
                                    </p:anim>
                                    <p:anim calcmode="lin" valueType="num">
                                      <p:cBhvr additive="base">
                                        <p:cTn id="26" dur="500" fill="hold"/>
                                        <p:tgtEl>
                                          <p:spTgt spid="21"/>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additive="base">
                                        <p:cTn id="29" dur="500" fill="hold"/>
                                        <p:tgtEl>
                                          <p:spTgt spid="26"/>
                                        </p:tgtEl>
                                        <p:attrNameLst>
                                          <p:attrName>ppt_x</p:attrName>
                                        </p:attrNameLst>
                                      </p:cBhvr>
                                      <p:tavLst>
                                        <p:tav tm="0">
                                          <p:val>
                                            <p:strVal val="#ppt_x"/>
                                          </p:val>
                                        </p:tav>
                                        <p:tav tm="100000">
                                          <p:val>
                                            <p:strVal val="#ppt_x"/>
                                          </p:val>
                                        </p:tav>
                                      </p:tavLst>
                                    </p:anim>
                                    <p:anim calcmode="lin" valueType="num">
                                      <p:cBhvr additive="base">
                                        <p:cTn id="30" dur="500" fill="hold"/>
                                        <p:tgtEl>
                                          <p:spTgt spid="26"/>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27"/>
                                        </p:tgtEl>
                                        <p:attrNameLst>
                                          <p:attrName>style.visibility</p:attrName>
                                        </p:attrNameLst>
                                      </p:cBhvr>
                                      <p:to>
                                        <p:strVal val="visible"/>
                                      </p:to>
                                    </p:set>
                                    <p:anim calcmode="lin" valueType="num">
                                      <p:cBhvr additive="base">
                                        <p:cTn id="33" dur="500" fill="hold"/>
                                        <p:tgtEl>
                                          <p:spTgt spid="27"/>
                                        </p:tgtEl>
                                        <p:attrNameLst>
                                          <p:attrName>ppt_x</p:attrName>
                                        </p:attrNameLst>
                                      </p:cBhvr>
                                      <p:tavLst>
                                        <p:tav tm="0">
                                          <p:val>
                                            <p:strVal val="#ppt_x"/>
                                          </p:val>
                                        </p:tav>
                                        <p:tav tm="100000">
                                          <p:val>
                                            <p:strVal val="#ppt_x"/>
                                          </p:val>
                                        </p:tav>
                                      </p:tavLst>
                                    </p:anim>
                                    <p:anim calcmode="lin" valueType="num">
                                      <p:cBhvr additive="base">
                                        <p:cTn id="34" dur="500" fill="hold"/>
                                        <p:tgtEl>
                                          <p:spTgt spid="27"/>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500" fill="hold"/>
                                        <p:tgtEl>
                                          <p:spTgt spid="28"/>
                                        </p:tgtEl>
                                        <p:attrNameLst>
                                          <p:attrName>ppt_x</p:attrName>
                                        </p:attrNameLst>
                                      </p:cBhvr>
                                      <p:tavLst>
                                        <p:tav tm="0">
                                          <p:val>
                                            <p:strVal val="#ppt_x"/>
                                          </p:val>
                                        </p:tav>
                                        <p:tav tm="100000">
                                          <p:val>
                                            <p:strVal val="#ppt_x"/>
                                          </p:val>
                                        </p:tav>
                                      </p:tavLst>
                                    </p:anim>
                                    <p:anim calcmode="lin" valueType="num">
                                      <p:cBhvr additive="base">
                                        <p:cTn id="38" dur="500" fill="hold"/>
                                        <p:tgtEl>
                                          <p:spTgt spid="28"/>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3"/>
                                        </p:tgtEl>
                                        <p:attrNameLst>
                                          <p:attrName>style.visibility</p:attrName>
                                        </p:attrNameLst>
                                      </p:cBhvr>
                                      <p:to>
                                        <p:strVal val="visible"/>
                                      </p:to>
                                    </p:set>
                                    <p:anim calcmode="lin" valueType="num">
                                      <p:cBhvr additive="base">
                                        <p:cTn id="45" dur="500" fill="hold"/>
                                        <p:tgtEl>
                                          <p:spTgt spid="33"/>
                                        </p:tgtEl>
                                        <p:attrNameLst>
                                          <p:attrName>ppt_x</p:attrName>
                                        </p:attrNameLst>
                                      </p:cBhvr>
                                      <p:tavLst>
                                        <p:tav tm="0">
                                          <p:val>
                                            <p:strVal val="#ppt_x"/>
                                          </p:val>
                                        </p:tav>
                                        <p:tav tm="100000">
                                          <p:val>
                                            <p:strVal val="#ppt_x"/>
                                          </p:val>
                                        </p:tav>
                                      </p:tavLst>
                                    </p:anim>
                                    <p:anim calcmode="lin" valueType="num">
                                      <p:cBhvr additive="base">
                                        <p:cTn id="46"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fill="hold"/>
                                        <p:tgtEl>
                                          <p:spTgt spid="18"/>
                                        </p:tgtEl>
                                        <p:attrNameLst>
                                          <p:attrName>ppt_x</p:attrName>
                                        </p:attrNameLst>
                                      </p:cBhvr>
                                      <p:tavLst>
                                        <p:tav tm="0">
                                          <p:val>
                                            <p:strVal val="#ppt_x"/>
                                          </p:val>
                                        </p:tav>
                                        <p:tav tm="100000">
                                          <p:val>
                                            <p:strVal val="#ppt_x"/>
                                          </p:val>
                                        </p:tav>
                                      </p:tavLst>
                                    </p:anim>
                                    <p:anim calcmode="lin" valueType="num">
                                      <p:cBhvr additive="base">
                                        <p:cTn id="52" dur="500" fill="hold"/>
                                        <p:tgtEl>
                                          <p:spTgt spid="18"/>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500" fill="hold"/>
                                        <p:tgtEl>
                                          <p:spTgt spid="19"/>
                                        </p:tgtEl>
                                        <p:attrNameLst>
                                          <p:attrName>ppt_x</p:attrName>
                                        </p:attrNameLst>
                                      </p:cBhvr>
                                      <p:tavLst>
                                        <p:tav tm="0">
                                          <p:val>
                                            <p:strVal val="#ppt_x"/>
                                          </p:val>
                                        </p:tav>
                                        <p:tav tm="100000">
                                          <p:val>
                                            <p:strVal val="#ppt_x"/>
                                          </p:val>
                                        </p:tav>
                                      </p:tavLst>
                                    </p:anim>
                                    <p:anim calcmode="lin" valueType="num">
                                      <p:cBhvr additive="base">
                                        <p:cTn id="56" dur="500" fill="hold"/>
                                        <p:tgtEl>
                                          <p:spTgt spid="19"/>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additive="base">
                                        <p:cTn id="59" dur="500" fill="hold"/>
                                        <p:tgtEl>
                                          <p:spTgt spid="22"/>
                                        </p:tgtEl>
                                        <p:attrNameLst>
                                          <p:attrName>ppt_x</p:attrName>
                                        </p:attrNameLst>
                                      </p:cBhvr>
                                      <p:tavLst>
                                        <p:tav tm="0">
                                          <p:val>
                                            <p:strVal val="#ppt_x"/>
                                          </p:val>
                                        </p:tav>
                                        <p:tav tm="100000">
                                          <p:val>
                                            <p:strVal val="#ppt_x"/>
                                          </p:val>
                                        </p:tav>
                                      </p:tavLst>
                                    </p:anim>
                                    <p:anim calcmode="lin" valueType="num">
                                      <p:cBhvr additive="base">
                                        <p:cTn id="60" dur="500" fill="hold"/>
                                        <p:tgtEl>
                                          <p:spTgt spid="22"/>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23"/>
                                        </p:tgtEl>
                                        <p:attrNameLst>
                                          <p:attrName>style.visibility</p:attrName>
                                        </p:attrNameLst>
                                      </p:cBhvr>
                                      <p:to>
                                        <p:strVal val="visible"/>
                                      </p:to>
                                    </p:set>
                                    <p:anim calcmode="lin" valueType="num">
                                      <p:cBhvr additive="base">
                                        <p:cTn id="63" dur="500" fill="hold"/>
                                        <p:tgtEl>
                                          <p:spTgt spid="23"/>
                                        </p:tgtEl>
                                        <p:attrNameLst>
                                          <p:attrName>ppt_x</p:attrName>
                                        </p:attrNameLst>
                                      </p:cBhvr>
                                      <p:tavLst>
                                        <p:tav tm="0">
                                          <p:val>
                                            <p:strVal val="#ppt_x"/>
                                          </p:val>
                                        </p:tav>
                                        <p:tav tm="100000">
                                          <p:val>
                                            <p:strVal val="#ppt_x"/>
                                          </p:val>
                                        </p:tav>
                                      </p:tavLst>
                                    </p:anim>
                                    <p:anim calcmode="lin" valueType="num">
                                      <p:cBhvr additive="base">
                                        <p:cTn id="64" dur="500" fill="hold"/>
                                        <p:tgtEl>
                                          <p:spTgt spid="23"/>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15"/>
                                        </p:tgtEl>
                                        <p:attrNameLst>
                                          <p:attrName>style.visibility</p:attrName>
                                        </p:attrNameLst>
                                      </p:cBhvr>
                                      <p:to>
                                        <p:strVal val="visible"/>
                                      </p:to>
                                    </p:set>
                                    <p:anim calcmode="lin" valueType="num">
                                      <p:cBhvr additive="base">
                                        <p:cTn id="67" dur="500" fill="hold"/>
                                        <p:tgtEl>
                                          <p:spTgt spid="15"/>
                                        </p:tgtEl>
                                        <p:attrNameLst>
                                          <p:attrName>ppt_x</p:attrName>
                                        </p:attrNameLst>
                                      </p:cBhvr>
                                      <p:tavLst>
                                        <p:tav tm="0">
                                          <p:val>
                                            <p:strVal val="#ppt_x"/>
                                          </p:val>
                                        </p:tav>
                                        <p:tav tm="100000">
                                          <p:val>
                                            <p:strVal val="#ppt_x"/>
                                          </p:val>
                                        </p:tav>
                                      </p:tavLst>
                                    </p:anim>
                                    <p:anim calcmode="lin" valueType="num">
                                      <p:cBhvr additive="base">
                                        <p:cTn id="68" dur="500" fill="hold"/>
                                        <p:tgtEl>
                                          <p:spTgt spid="15"/>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29"/>
                                        </p:tgtEl>
                                        <p:attrNameLst>
                                          <p:attrName>style.visibility</p:attrName>
                                        </p:attrNameLst>
                                      </p:cBhvr>
                                      <p:to>
                                        <p:strVal val="visible"/>
                                      </p:to>
                                    </p:set>
                                    <p:anim calcmode="lin" valueType="num">
                                      <p:cBhvr additive="base">
                                        <p:cTn id="71" dur="500" fill="hold"/>
                                        <p:tgtEl>
                                          <p:spTgt spid="29"/>
                                        </p:tgtEl>
                                        <p:attrNameLst>
                                          <p:attrName>ppt_x</p:attrName>
                                        </p:attrNameLst>
                                      </p:cBhvr>
                                      <p:tavLst>
                                        <p:tav tm="0">
                                          <p:val>
                                            <p:strVal val="#ppt_x"/>
                                          </p:val>
                                        </p:tav>
                                        <p:tav tm="100000">
                                          <p:val>
                                            <p:strVal val="#ppt_x"/>
                                          </p:val>
                                        </p:tav>
                                      </p:tavLst>
                                    </p:anim>
                                    <p:anim calcmode="lin" valueType="num">
                                      <p:cBhvr additive="base">
                                        <p:cTn id="72" dur="500" fill="hold"/>
                                        <p:tgtEl>
                                          <p:spTgt spid="29"/>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30"/>
                                        </p:tgtEl>
                                        <p:attrNameLst>
                                          <p:attrName>style.visibility</p:attrName>
                                        </p:attrNameLst>
                                      </p:cBhvr>
                                      <p:to>
                                        <p:strVal val="visible"/>
                                      </p:to>
                                    </p:set>
                                    <p:anim calcmode="lin" valueType="num">
                                      <p:cBhvr additive="base">
                                        <p:cTn id="75" dur="500" fill="hold"/>
                                        <p:tgtEl>
                                          <p:spTgt spid="30"/>
                                        </p:tgtEl>
                                        <p:attrNameLst>
                                          <p:attrName>ppt_x</p:attrName>
                                        </p:attrNameLst>
                                      </p:cBhvr>
                                      <p:tavLst>
                                        <p:tav tm="0">
                                          <p:val>
                                            <p:strVal val="#ppt_x"/>
                                          </p:val>
                                        </p:tav>
                                        <p:tav tm="100000">
                                          <p:val>
                                            <p:strVal val="#ppt_x"/>
                                          </p:val>
                                        </p:tav>
                                      </p:tavLst>
                                    </p:anim>
                                    <p:anim calcmode="lin" valueType="num">
                                      <p:cBhvr additive="base">
                                        <p:cTn id="76" dur="500" fill="hold"/>
                                        <p:tgtEl>
                                          <p:spTgt spid="30"/>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31"/>
                                        </p:tgtEl>
                                        <p:attrNameLst>
                                          <p:attrName>style.visibility</p:attrName>
                                        </p:attrNameLst>
                                      </p:cBhvr>
                                      <p:to>
                                        <p:strVal val="visible"/>
                                      </p:to>
                                    </p:set>
                                    <p:anim calcmode="lin" valueType="num">
                                      <p:cBhvr additive="base">
                                        <p:cTn id="79" dur="500" fill="hold"/>
                                        <p:tgtEl>
                                          <p:spTgt spid="31"/>
                                        </p:tgtEl>
                                        <p:attrNameLst>
                                          <p:attrName>ppt_x</p:attrName>
                                        </p:attrNameLst>
                                      </p:cBhvr>
                                      <p:tavLst>
                                        <p:tav tm="0">
                                          <p:val>
                                            <p:strVal val="#ppt_x"/>
                                          </p:val>
                                        </p:tav>
                                        <p:tav tm="100000">
                                          <p:val>
                                            <p:strVal val="#ppt_x"/>
                                          </p:val>
                                        </p:tav>
                                      </p:tavLst>
                                    </p:anim>
                                    <p:anim calcmode="lin" valueType="num">
                                      <p:cBhvr additive="base">
                                        <p:cTn id="80" dur="500" fill="hold"/>
                                        <p:tgtEl>
                                          <p:spTgt spid="31"/>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34"/>
                                        </p:tgtEl>
                                        <p:attrNameLst>
                                          <p:attrName>style.visibility</p:attrName>
                                        </p:attrNameLst>
                                      </p:cBhvr>
                                      <p:to>
                                        <p:strVal val="visible"/>
                                      </p:to>
                                    </p:set>
                                    <p:anim calcmode="lin" valueType="num">
                                      <p:cBhvr additive="base">
                                        <p:cTn id="83" dur="500" fill="hold"/>
                                        <p:tgtEl>
                                          <p:spTgt spid="34"/>
                                        </p:tgtEl>
                                        <p:attrNameLst>
                                          <p:attrName>ppt_x</p:attrName>
                                        </p:attrNameLst>
                                      </p:cBhvr>
                                      <p:tavLst>
                                        <p:tav tm="0">
                                          <p:val>
                                            <p:strVal val="#ppt_x"/>
                                          </p:val>
                                        </p:tav>
                                        <p:tav tm="100000">
                                          <p:val>
                                            <p:strVal val="#ppt_x"/>
                                          </p:val>
                                        </p:tav>
                                      </p:tavLst>
                                    </p:anim>
                                    <p:anim calcmode="lin" valueType="num">
                                      <p:cBhvr additive="base">
                                        <p:cTn id="84" dur="500" fill="hold"/>
                                        <p:tgtEl>
                                          <p:spTgt spid="34"/>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35"/>
                                        </p:tgtEl>
                                        <p:attrNameLst>
                                          <p:attrName>style.visibility</p:attrName>
                                        </p:attrNameLst>
                                      </p:cBhvr>
                                      <p:to>
                                        <p:strVal val="visible"/>
                                      </p:to>
                                    </p:set>
                                    <p:anim calcmode="lin" valueType="num">
                                      <p:cBhvr additive="base">
                                        <p:cTn id="87" dur="500" fill="hold"/>
                                        <p:tgtEl>
                                          <p:spTgt spid="35"/>
                                        </p:tgtEl>
                                        <p:attrNameLst>
                                          <p:attrName>ppt_x</p:attrName>
                                        </p:attrNameLst>
                                      </p:cBhvr>
                                      <p:tavLst>
                                        <p:tav tm="0">
                                          <p:val>
                                            <p:strVal val="#ppt_x"/>
                                          </p:val>
                                        </p:tav>
                                        <p:tav tm="100000">
                                          <p:val>
                                            <p:strVal val="#ppt_x"/>
                                          </p:val>
                                        </p:tav>
                                      </p:tavLst>
                                    </p:anim>
                                    <p:anim calcmode="lin" valueType="num">
                                      <p:cBhvr additive="base">
                                        <p:cTn id="88" dur="500" fill="hold"/>
                                        <p:tgtEl>
                                          <p:spTgt spid="35"/>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36"/>
                                        </p:tgtEl>
                                        <p:attrNameLst>
                                          <p:attrName>style.visibility</p:attrName>
                                        </p:attrNameLst>
                                      </p:cBhvr>
                                      <p:to>
                                        <p:strVal val="visible"/>
                                      </p:to>
                                    </p:set>
                                    <p:anim calcmode="lin" valueType="num">
                                      <p:cBhvr additive="base">
                                        <p:cTn id="91" dur="500" fill="hold"/>
                                        <p:tgtEl>
                                          <p:spTgt spid="36"/>
                                        </p:tgtEl>
                                        <p:attrNameLst>
                                          <p:attrName>ppt_x</p:attrName>
                                        </p:attrNameLst>
                                      </p:cBhvr>
                                      <p:tavLst>
                                        <p:tav tm="0">
                                          <p:val>
                                            <p:strVal val="#ppt_x"/>
                                          </p:val>
                                        </p:tav>
                                        <p:tav tm="100000">
                                          <p:val>
                                            <p:strVal val="#ppt_x"/>
                                          </p:val>
                                        </p:tav>
                                      </p:tavLst>
                                    </p:anim>
                                    <p:anim calcmode="lin" valueType="num">
                                      <p:cBhvr additive="base">
                                        <p:cTn id="92"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4"/>
                                        </p:tgtEl>
                                        <p:attrNameLst>
                                          <p:attrName>style.visibility</p:attrName>
                                        </p:attrNameLst>
                                      </p:cBhvr>
                                      <p:to>
                                        <p:strVal val="visible"/>
                                      </p:to>
                                    </p:set>
                                    <p:anim calcmode="lin" valueType="num">
                                      <p:cBhvr additive="base">
                                        <p:cTn id="97" dur="500" fill="hold"/>
                                        <p:tgtEl>
                                          <p:spTgt spid="4"/>
                                        </p:tgtEl>
                                        <p:attrNameLst>
                                          <p:attrName>ppt_x</p:attrName>
                                        </p:attrNameLst>
                                      </p:cBhvr>
                                      <p:tavLst>
                                        <p:tav tm="0">
                                          <p:val>
                                            <p:strVal val="#ppt_x"/>
                                          </p:val>
                                        </p:tav>
                                        <p:tav tm="100000">
                                          <p:val>
                                            <p:strVal val="#ppt_x"/>
                                          </p:val>
                                        </p:tav>
                                      </p:tavLst>
                                    </p:anim>
                                    <p:anim calcmode="lin" valueType="num">
                                      <p:cBhvr additive="base">
                                        <p:cTn id="98" dur="500" fill="hold"/>
                                        <p:tgtEl>
                                          <p:spTgt spid="4"/>
                                        </p:tgtEl>
                                        <p:attrNameLst>
                                          <p:attrName>ppt_y</p:attrName>
                                        </p:attrNameLst>
                                      </p:cBhvr>
                                      <p:tavLst>
                                        <p:tav tm="0">
                                          <p:val>
                                            <p:strVal val="1+#ppt_h/2"/>
                                          </p:val>
                                        </p:tav>
                                        <p:tav tm="100000">
                                          <p:val>
                                            <p:strVal val="#ppt_y"/>
                                          </p:val>
                                        </p:tav>
                                      </p:tavLst>
                                    </p:anim>
                                  </p:childTnLst>
                                </p:cTn>
                              </p:par>
                              <p:par>
                                <p:cTn id="99" presetID="2" presetClass="entr" presetSubtype="4" fill="hold" nodeType="withEffect">
                                  <p:stCondLst>
                                    <p:cond delay="0"/>
                                  </p:stCondLst>
                                  <p:childTnLst>
                                    <p:set>
                                      <p:cBhvr>
                                        <p:cTn id="100" dur="1" fill="hold">
                                          <p:stCondLst>
                                            <p:cond delay="0"/>
                                          </p:stCondLst>
                                        </p:cTn>
                                        <p:tgtEl>
                                          <p:spTgt spid="6"/>
                                        </p:tgtEl>
                                        <p:attrNameLst>
                                          <p:attrName>style.visibility</p:attrName>
                                        </p:attrNameLst>
                                      </p:cBhvr>
                                      <p:to>
                                        <p:strVal val="visible"/>
                                      </p:to>
                                    </p:set>
                                    <p:anim calcmode="lin" valueType="num">
                                      <p:cBhvr additive="base">
                                        <p:cTn id="101" dur="500" fill="hold"/>
                                        <p:tgtEl>
                                          <p:spTgt spid="6"/>
                                        </p:tgtEl>
                                        <p:attrNameLst>
                                          <p:attrName>ppt_x</p:attrName>
                                        </p:attrNameLst>
                                      </p:cBhvr>
                                      <p:tavLst>
                                        <p:tav tm="0">
                                          <p:val>
                                            <p:strVal val="#ppt_x"/>
                                          </p:val>
                                        </p:tav>
                                        <p:tav tm="100000">
                                          <p:val>
                                            <p:strVal val="#ppt_x"/>
                                          </p:val>
                                        </p:tav>
                                      </p:tavLst>
                                    </p:anim>
                                    <p:anim calcmode="lin" valueType="num">
                                      <p:cBhvr additive="base">
                                        <p:cTn id="102" dur="500" fill="hold"/>
                                        <p:tgtEl>
                                          <p:spTgt spid="6"/>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37"/>
                                        </p:tgtEl>
                                        <p:attrNameLst>
                                          <p:attrName>style.visibility</p:attrName>
                                        </p:attrNameLst>
                                      </p:cBhvr>
                                      <p:to>
                                        <p:strVal val="visible"/>
                                      </p:to>
                                    </p:set>
                                    <p:anim calcmode="lin" valueType="num">
                                      <p:cBhvr additive="base">
                                        <p:cTn id="105" dur="500" fill="hold"/>
                                        <p:tgtEl>
                                          <p:spTgt spid="37"/>
                                        </p:tgtEl>
                                        <p:attrNameLst>
                                          <p:attrName>ppt_x</p:attrName>
                                        </p:attrNameLst>
                                      </p:cBhvr>
                                      <p:tavLst>
                                        <p:tav tm="0">
                                          <p:val>
                                            <p:strVal val="#ppt_x"/>
                                          </p:val>
                                        </p:tav>
                                        <p:tav tm="100000">
                                          <p:val>
                                            <p:strVal val="#ppt_x"/>
                                          </p:val>
                                        </p:tav>
                                      </p:tavLst>
                                    </p:anim>
                                    <p:anim calcmode="lin" valueType="num">
                                      <p:cBhvr additive="base">
                                        <p:cTn id="106" dur="500" fill="hold"/>
                                        <p:tgtEl>
                                          <p:spTgt spid="37"/>
                                        </p:tgtEl>
                                        <p:attrNameLst>
                                          <p:attrName>ppt_y</p:attrName>
                                        </p:attrNameLst>
                                      </p:cBhvr>
                                      <p:tavLst>
                                        <p:tav tm="0">
                                          <p:val>
                                            <p:strVal val="1+#ppt_h/2"/>
                                          </p:val>
                                        </p:tav>
                                        <p:tav tm="100000">
                                          <p:val>
                                            <p:strVal val="#ppt_y"/>
                                          </p:val>
                                        </p:tav>
                                      </p:tavLst>
                                    </p:anim>
                                  </p:childTnLst>
                                </p:cTn>
                              </p:par>
                              <p:par>
                                <p:cTn id="107" presetID="2" presetClass="entr" presetSubtype="4" fill="hold" nodeType="withEffect">
                                  <p:stCondLst>
                                    <p:cond delay="0"/>
                                  </p:stCondLst>
                                  <p:childTnLst>
                                    <p:set>
                                      <p:cBhvr>
                                        <p:cTn id="108" dur="1" fill="hold">
                                          <p:stCondLst>
                                            <p:cond delay="0"/>
                                          </p:stCondLst>
                                        </p:cTn>
                                        <p:tgtEl>
                                          <p:spTgt spid="8"/>
                                        </p:tgtEl>
                                        <p:attrNameLst>
                                          <p:attrName>style.visibility</p:attrName>
                                        </p:attrNameLst>
                                      </p:cBhvr>
                                      <p:to>
                                        <p:strVal val="visible"/>
                                      </p:to>
                                    </p:set>
                                    <p:anim calcmode="lin" valueType="num">
                                      <p:cBhvr additive="base">
                                        <p:cTn id="109" dur="500" fill="hold"/>
                                        <p:tgtEl>
                                          <p:spTgt spid="8"/>
                                        </p:tgtEl>
                                        <p:attrNameLst>
                                          <p:attrName>ppt_x</p:attrName>
                                        </p:attrNameLst>
                                      </p:cBhvr>
                                      <p:tavLst>
                                        <p:tav tm="0">
                                          <p:val>
                                            <p:strVal val="#ppt_x"/>
                                          </p:val>
                                        </p:tav>
                                        <p:tav tm="100000">
                                          <p:val>
                                            <p:strVal val="#ppt_x"/>
                                          </p:val>
                                        </p:tav>
                                      </p:tavLst>
                                    </p:anim>
                                    <p:anim calcmode="lin" valueType="num">
                                      <p:cBhvr additive="base">
                                        <p:cTn id="110" dur="500" fill="hold"/>
                                        <p:tgtEl>
                                          <p:spTgt spid="8"/>
                                        </p:tgtEl>
                                        <p:attrNameLst>
                                          <p:attrName>ppt_y</p:attrName>
                                        </p:attrNameLst>
                                      </p:cBhvr>
                                      <p:tavLst>
                                        <p:tav tm="0">
                                          <p:val>
                                            <p:strVal val="1+#ppt_h/2"/>
                                          </p:val>
                                        </p:tav>
                                        <p:tav tm="100000">
                                          <p:val>
                                            <p:strVal val="#ppt_y"/>
                                          </p:val>
                                        </p:tav>
                                      </p:tavLst>
                                    </p:anim>
                                  </p:childTnLst>
                                </p:cTn>
                              </p:par>
                              <p:par>
                                <p:cTn id="111" presetID="2" presetClass="entr" presetSubtype="4" fill="hold" grpId="0" nodeType="withEffect">
                                  <p:stCondLst>
                                    <p:cond delay="0"/>
                                  </p:stCondLst>
                                  <p:childTnLst>
                                    <p:set>
                                      <p:cBhvr>
                                        <p:cTn id="112" dur="1" fill="hold">
                                          <p:stCondLst>
                                            <p:cond delay="0"/>
                                          </p:stCondLst>
                                        </p:cTn>
                                        <p:tgtEl>
                                          <p:spTgt spid="38"/>
                                        </p:tgtEl>
                                        <p:attrNameLst>
                                          <p:attrName>style.visibility</p:attrName>
                                        </p:attrNameLst>
                                      </p:cBhvr>
                                      <p:to>
                                        <p:strVal val="visible"/>
                                      </p:to>
                                    </p:set>
                                    <p:anim calcmode="lin" valueType="num">
                                      <p:cBhvr additive="base">
                                        <p:cTn id="113" dur="500" fill="hold"/>
                                        <p:tgtEl>
                                          <p:spTgt spid="38"/>
                                        </p:tgtEl>
                                        <p:attrNameLst>
                                          <p:attrName>ppt_x</p:attrName>
                                        </p:attrNameLst>
                                      </p:cBhvr>
                                      <p:tavLst>
                                        <p:tav tm="0">
                                          <p:val>
                                            <p:strVal val="#ppt_x"/>
                                          </p:val>
                                        </p:tav>
                                        <p:tav tm="100000">
                                          <p:val>
                                            <p:strVal val="#ppt_x"/>
                                          </p:val>
                                        </p:tav>
                                      </p:tavLst>
                                    </p:anim>
                                    <p:anim calcmode="lin" valueType="num">
                                      <p:cBhvr additive="base">
                                        <p:cTn id="114"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4" grpId="0" animBg="1"/>
      <p:bldP spid="14" grpId="0" animBg="1"/>
      <p:bldP spid="20" grpId="0"/>
      <p:bldP spid="21" grpId="0"/>
      <p:bldP spid="22" grpId="0"/>
      <p:bldP spid="23" grpId="0"/>
      <p:bldP spid="15" grpId="0" animBg="1"/>
      <p:bldP spid="24" grpId="0" animBg="1"/>
      <p:bldP spid="26" grpId="0" animBg="1"/>
      <p:bldP spid="32" grpId="0"/>
      <p:bldP spid="33" grpId="0"/>
      <p:bldP spid="34" grpId="0"/>
      <p:bldP spid="35" grpId="0"/>
      <p:bldP spid="36" grpId="0"/>
      <p:bldP spid="3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val="0"/>
              </a:ext>
            </a:extLst>
          </a:blip>
          <a:stretch>
            <a:fillRect/>
          </a:stretch>
        </p:blipFill>
        <p:spPr>
          <a:xfrm>
            <a:off x="3132697" y="1238907"/>
            <a:ext cx="773198" cy="773198"/>
          </a:xfrm>
          <a:prstGeom prst="rect">
            <a:avLst/>
          </a:prstGeom>
        </p:spPr>
      </p:pic>
      <p:grpSp>
        <p:nvGrpSpPr>
          <p:cNvPr id="8" name="组合 7"/>
          <p:cNvGrpSpPr/>
          <p:nvPr/>
        </p:nvGrpSpPr>
        <p:grpSpPr>
          <a:xfrm>
            <a:off x="2276970" y="2308324"/>
            <a:ext cx="3078798" cy="1640329"/>
            <a:chOff x="5370894" y="1700804"/>
            <a:chExt cx="6027217" cy="1540199"/>
          </a:xfrm>
        </p:grpSpPr>
        <p:sp>
          <p:nvSpPr>
            <p:cNvPr id="9" name="矩形 8"/>
            <p:cNvSpPr/>
            <p:nvPr/>
          </p:nvSpPr>
          <p:spPr>
            <a:xfrm>
              <a:off x="5370896" y="1700804"/>
              <a:ext cx="6027215" cy="1540199"/>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sp>
          <p:nvSpPr>
            <p:cNvPr id="10" name="文本框 9"/>
            <p:cNvSpPr txBox="1"/>
            <p:nvPr/>
          </p:nvSpPr>
          <p:spPr>
            <a:xfrm>
              <a:off x="5370894" y="1777329"/>
              <a:ext cx="5921337" cy="997012"/>
            </a:xfrm>
            <a:prstGeom prst="rect">
              <a:avLst/>
            </a:prstGeom>
            <a:noFill/>
          </p:spPr>
          <p:txBody>
            <a:bodyPr wrap="square" rtlCol="0">
              <a:spAutoFit/>
            </a:bodyPr>
            <a:lstStyle/>
            <a:p>
              <a:pPr algn="ctr">
                <a:lnSpc>
                  <a:spcPct val="150000"/>
                </a:lnSpc>
              </a:pPr>
              <a:r>
                <a:rPr lang="zh-CN" altLang="en-US" sz="1400" dirty="0">
                  <a:solidFill>
                    <a:srgbClr val="006A38"/>
                  </a:solidFill>
                </a:rPr>
                <a:t>下</a:t>
              </a:r>
              <a:r>
                <a:rPr lang="zh-CN" altLang="en-US" sz="1400" dirty="0" smtClean="0">
                  <a:solidFill>
                    <a:srgbClr val="006A38"/>
                  </a:solidFill>
                </a:rPr>
                <a:t>载</a:t>
              </a:r>
              <a:r>
                <a:rPr lang="en-US" altLang="zh-CN" sz="1400" dirty="0" smtClean="0">
                  <a:solidFill>
                    <a:srgbClr val="006A38"/>
                  </a:solidFill>
                </a:rPr>
                <a:t>APP Download </a:t>
              </a:r>
              <a:r>
                <a:rPr lang="en-US" altLang="zh-CN" sz="1400" dirty="0">
                  <a:solidFill>
                    <a:srgbClr val="006A38"/>
                  </a:solidFill>
                </a:rPr>
                <a:t>APP</a:t>
              </a:r>
            </a:p>
            <a:p>
              <a:pPr algn="ctr">
                <a:lnSpc>
                  <a:spcPct val="150000"/>
                </a:lnSpc>
              </a:pPr>
              <a:r>
                <a:rPr lang="zh-CN" altLang="en-US" sz="1400" dirty="0" smtClean="0"/>
                <a:t>付款 </a:t>
              </a:r>
              <a:r>
                <a:rPr lang="en-US" altLang="zh-CN" sz="1400" dirty="0"/>
                <a:t>p</a:t>
              </a:r>
              <a:r>
                <a:rPr lang="en-US" altLang="zh-CN" sz="1400" dirty="0" smtClean="0"/>
                <a:t>ay</a:t>
              </a:r>
              <a:r>
                <a:rPr lang="en-US" altLang="zh-CN" sz="1400" dirty="0"/>
                <a:t>, </a:t>
              </a:r>
              <a:r>
                <a:rPr lang="zh-CN" altLang="en-US" sz="1400" dirty="0" smtClean="0"/>
                <a:t>音乐 </a:t>
              </a:r>
              <a:r>
                <a:rPr lang="en-US" altLang="zh-CN" sz="1400" dirty="0" smtClean="0"/>
                <a:t>music</a:t>
              </a:r>
              <a:endParaRPr lang="en-US" altLang="zh-CN" sz="1400" dirty="0"/>
            </a:p>
            <a:p>
              <a:pPr algn="ctr">
                <a:lnSpc>
                  <a:spcPct val="150000"/>
                </a:lnSpc>
              </a:pPr>
              <a:r>
                <a:rPr lang="zh-CN" altLang="en-US" sz="1400" dirty="0" smtClean="0"/>
                <a:t>收音机 </a:t>
              </a:r>
              <a:r>
                <a:rPr lang="en-US" altLang="zh-CN" sz="1400" dirty="0" smtClean="0"/>
                <a:t>broadcasting</a:t>
              </a:r>
              <a:r>
                <a:rPr lang="en-US" altLang="zh-CN" sz="1400" dirty="0"/>
                <a:t>, </a:t>
              </a:r>
              <a:r>
                <a:rPr lang="en-US" altLang="zh-CN" sz="1400" dirty="0" smtClean="0"/>
                <a:t>etc</a:t>
              </a:r>
              <a:r>
                <a:rPr lang="en-US" altLang="zh-CN" sz="1400" dirty="0"/>
                <a:t>.</a:t>
              </a:r>
            </a:p>
          </p:txBody>
        </p:sp>
      </p:grpSp>
      <p:grpSp>
        <p:nvGrpSpPr>
          <p:cNvPr id="11" name="组合 10"/>
          <p:cNvGrpSpPr/>
          <p:nvPr/>
        </p:nvGrpSpPr>
        <p:grpSpPr>
          <a:xfrm>
            <a:off x="6354636" y="2359187"/>
            <a:ext cx="3078798" cy="1615101"/>
            <a:chOff x="5370896" y="1700804"/>
            <a:chExt cx="6027215" cy="1540199"/>
          </a:xfrm>
        </p:grpSpPr>
        <p:sp>
          <p:nvSpPr>
            <p:cNvPr id="12" name="矩形 11"/>
            <p:cNvSpPr/>
            <p:nvPr/>
          </p:nvSpPr>
          <p:spPr>
            <a:xfrm>
              <a:off x="5370896" y="1700804"/>
              <a:ext cx="6027215" cy="1540199"/>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sp>
          <p:nvSpPr>
            <p:cNvPr id="13" name="文本框 12"/>
            <p:cNvSpPr txBox="1"/>
            <p:nvPr/>
          </p:nvSpPr>
          <p:spPr>
            <a:xfrm>
              <a:off x="5423835" y="1763676"/>
              <a:ext cx="5921337" cy="1012586"/>
            </a:xfrm>
            <a:prstGeom prst="rect">
              <a:avLst/>
            </a:prstGeom>
            <a:noFill/>
          </p:spPr>
          <p:txBody>
            <a:bodyPr wrap="square" rtlCol="0">
              <a:spAutoFit/>
            </a:bodyPr>
            <a:lstStyle/>
            <a:p>
              <a:pPr algn="ctr">
                <a:lnSpc>
                  <a:spcPct val="150000"/>
                </a:lnSpc>
              </a:pPr>
              <a:r>
                <a:rPr lang="en-US" altLang="zh-CN" sz="1400" dirty="0" smtClean="0">
                  <a:solidFill>
                    <a:srgbClr val="006A38"/>
                  </a:solidFill>
                </a:rPr>
                <a:t>NFC</a:t>
              </a:r>
              <a:r>
                <a:rPr lang="zh-CN" altLang="en-US" sz="1400" dirty="0" smtClean="0">
                  <a:solidFill>
                    <a:srgbClr val="006A38"/>
                  </a:solidFill>
                </a:rPr>
                <a:t>功能 </a:t>
              </a:r>
              <a:r>
                <a:rPr lang="en-US" altLang="zh-CN" sz="1400" dirty="0" smtClean="0">
                  <a:solidFill>
                    <a:srgbClr val="006A38"/>
                  </a:solidFill>
                </a:rPr>
                <a:t>NFC</a:t>
              </a:r>
              <a:endParaRPr lang="en-US" altLang="zh-CN" sz="1400" dirty="0">
                <a:solidFill>
                  <a:srgbClr val="006A38"/>
                </a:solidFill>
              </a:endParaRPr>
            </a:p>
            <a:p>
              <a:pPr algn="ctr">
                <a:lnSpc>
                  <a:spcPct val="150000"/>
                </a:lnSpc>
              </a:pPr>
              <a:r>
                <a:rPr lang="zh-CN" altLang="en-US" sz="1400" dirty="0" smtClean="0"/>
                <a:t>公交卡 </a:t>
              </a:r>
              <a:r>
                <a:rPr lang="en-US" altLang="zh-CN" sz="1400" dirty="0"/>
                <a:t>s</a:t>
              </a:r>
              <a:r>
                <a:rPr lang="en-US" altLang="zh-CN" sz="1400" dirty="0" smtClean="0"/>
                <a:t>imulated </a:t>
              </a:r>
              <a:r>
                <a:rPr lang="en-US" altLang="zh-CN" sz="1400" dirty="0"/>
                <a:t>card</a:t>
              </a:r>
              <a:r>
                <a:rPr lang="en-US" altLang="zh-CN" sz="1400" dirty="0" smtClean="0"/>
                <a:t>,</a:t>
              </a:r>
            </a:p>
            <a:p>
              <a:pPr algn="ctr">
                <a:lnSpc>
                  <a:spcPct val="150000"/>
                </a:lnSpc>
              </a:pPr>
              <a:r>
                <a:rPr lang="zh-CN" altLang="en-US" sz="1400" dirty="0" smtClean="0"/>
                <a:t>支付 </a:t>
              </a:r>
              <a:r>
                <a:rPr lang="en-US" altLang="zh-CN" sz="1400" dirty="0" smtClean="0"/>
                <a:t>NFC </a:t>
              </a:r>
              <a:r>
                <a:rPr lang="en-US" altLang="zh-CN" sz="1400" dirty="0"/>
                <a:t>payment</a:t>
              </a:r>
            </a:p>
          </p:txBody>
        </p:sp>
      </p:grpSp>
      <p:grpSp>
        <p:nvGrpSpPr>
          <p:cNvPr id="14" name="组合 13"/>
          <p:cNvGrpSpPr/>
          <p:nvPr/>
        </p:nvGrpSpPr>
        <p:grpSpPr>
          <a:xfrm>
            <a:off x="827098" y="4393184"/>
            <a:ext cx="3078797" cy="1640330"/>
            <a:chOff x="5370896" y="1700804"/>
            <a:chExt cx="6027215" cy="1540199"/>
          </a:xfrm>
        </p:grpSpPr>
        <p:sp>
          <p:nvSpPr>
            <p:cNvPr id="15" name="矩形 14"/>
            <p:cNvSpPr/>
            <p:nvPr/>
          </p:nvSpPr>
          <p:spPr>
            <a:xfrm>
              <a:off x="5370896" y="1700804"/>
              <a:ext cx="6027215" cy="1540199"/>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sp>
          <p:nvSpPr>
            <p:cNvPr id="16" name="文本框 15"/>
            <p:cNvSpPr txBox="1"/>
            <p:nvPr/>
          </p:nvSpPr>
          <p:spPr>
            <a:xfrm>
              <a:off x="5423835" y="1763676"/>
              <a:ext cx="5921337" cy="997012"/>
            </a:xfrm>
            <a:prstGeom prst="rect">
              <a:avLst/>
            </a:prstGeom>
            <a:noFill/>
          </p:spPr>
          <p:txBody>
            <a:bodyPr wrap="square" rtlCol="0">
              <a:spAutoFit/>
            </a:bodyPr>
            <a:lstStyle/>
            <a:p>
              <a:pPr algn="ctr">
                <a:lnSpc>
                  <a:spcPct val="150000"/>
                </a:lnSpc>
              </a:pPr>
              <a:r>
                <a:rPr lang="zh-CN" altLang="en-US" sz="1400" dirty="0" smtClean="0">
                  <a:solidFill>
                    <a:srgbClr val="006A38"/>
                  </a:solidFill>
                </a:rPr>
                <a:t>网络连接 </a:t>
              </a:r>
              <a:r>
                <a:rPr lang="en-US" altLang="zh-CN" sz="1400" dirty="0">
                  <a:solidFill>
                    <a:srgbClr val="006A38"/>
                  </a:solidFill>
                </a:rPr>
                <a:t>Internet</a:t>
              </a:r>
            </a:p>
            <a:p>
              <a:pPr algn="ctr">
                <a:lnSpc>
                  <a:spcPct val="150000"/>
                </a:lnSpc>
              </a:pPr>
              <a:r>
                <a:rPr lang="zh-CN" altLang="en-US" sz="1400" dirty="0" smtClean="0"/>
                <a:t>在线音乐 </a:t>
              </a:r>
              <a:r>
                <a:rPr lang="en-US" altLang="zh-CN" sz="1400" dirty="0"/>
                <a:t>o</a:t>
              </a:r>
              <a:r>
                <a:rPr lang="en-US" altLang="zh-CN" sz="1400" dirty="0" smtClean="0"/>
                <a:t>nline music</a:t>
              </a:r>
            </a:p>
            <a:p>
              <a:pPr algn="ctr">
                <a:lnSpc>
                  <a:spcPct val="150000"/>
                </a:lnSpc>
              </a:pPr>
              <a:r>
                <a:rPr lang="zh-CN" altLang="en-US" sz="1400" dirty="0"/>
                <a:t>在</a:t>
              </a:r>
              <a:r>
                <a:rPr lang="zh-CN" altLang="en-US" sz="1400" dirty="0" smtClean="0"/>
                <a:t>线地图 </a:t>
              </a:r>
              <a:r>
                <a:rPr lang="en-US" altLang="zh-CN" sz="1400" dirty="0" smtClean="0"/>
                <a:t>online map</a:t>
              </a:r>
              <a:endParaRPr lang="en-US" altLang="zh-CN" sz="1400" dirty="0"/>
            </a:p>
          </p:txBody>
        </p:sp>
      </p:grpSp>
      <p:grpSp>
        <p:nvGrpSpPr>
          <p:cNvPr id="17" name="组合 16"/>
          <p:cNvGrpSpPr/>
          <p:nvPr/>
        </p:nvGrpSpPr>
        <p:grpSpPr>
          <a:xfrm>
            <a:off x="4425367" y="4418412"/>
            <a:ext cx="3501922" cy="1615101"/>
            <a:chOff x="5370896" y="1700804"/>
            <a:chExt cx="6027215" cy="1540199"/>
          </a:xfrm>
        </p:grpSpPr>
        <p:sp>
          <p:nvSpPr>
            <p:cNvPr id="18" name="矩形 17"/>
            <p:cNvSpPr/>
            <p:nvPr/>
          </p:nvSpPr>
          <p:spPr>
            <a:xfrm>
              <a:off x="5370896" y="1700804"/>
              <a:ext cx="6027215" cy="1540199"/>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sp>
          <p:nvSpPr>
            <p:cNvPr id="19" name="文本框 18"/>
            <p:cNvSpPr txBox="1"/>
            <p:nvPr/>
          </p:nvSpPr>
          <p:spPr>
            <a:xfrm>
              <a:off x="5423836" y="1763676"/>
              <a:ext cx="5921337" cy="1012586"/>
            </a:xfrm>
            <a:prstGeom prst="rect">
              <a:avLst/>
            </a:prstGeom>
            <a:noFill/>
          </p:spPr>
          <p:txBody>
            <a:bodyPr wrap="square" rtlCol="0">
              <a:spAutoFit/>
            </a:bodyPr>
            <a:lstStyle/>
            <a:p>
              <a:pPr algn="ctr">
                <a:lnSpc>
                  <a:spcPct val="150000"/>
                </a:lnSpc>
              </a:pPr>
              <a:r>
                <a:rPr lang="zh-CN" altLang="en-US" sz="1400" dirty="0" smtClean="0">
                  <a:solidFill>
                    <a:srgbClr val="006A38"/>
                  </a:solidFill>
                </a:rPr>
                <a:t>智能助手 </a:t>
              </a:r>
              <a:r>
                <a:rPr lang="en-US" altLang="zh-CN" sz="1400" dirty="0" smtClean="0">
                  <a:solidFill>
                    <a:srgbClr val="006A38"/>
                  </a:solidFill>
                </a:rPr>
                <a:t>Smart assistant</a:t>
              </a:r>
              <a:endParaRPr lang="en-US" altLang="zh-CN" sz="1400" dirty="0">
                <a:solidFill>
                  <a:srgbClr val="006A38"/>
                </a:solidFill>
              </a:endParaRPr>
            </a:p>
            <a:p>
              <a:pPr algn="ctr">
                <a:lnSpc>
                  <a:spcPct val="150000"/>
                </a:lnSpc>
              </a:pPr>
              <a:r>
                <a:rPr lang="zh-CN" altLang="en-US" sz="1400" dirty="0" smtClean="0"/>
                <a:t>语音助手 </a:t>
              </a:r>
              <a:r>
                <a:rPr lang="en-US" altLang="zh-CN" sz="1400" dirty="0" smtClean="0"/>
                <a:t>Breeno voice assistant</a:t>
              </a:r>
              <a:endParaRPr lang="en-US" altLang="zh-CN" sz="1400" dirty="0"/>
            </a:p>
            <a:p>
              <a:pPr algn="ctr">
                <a:lnSpc>
                  <a:spcPct val="150000"/>
                </a:lnSpc>
              </a:pPr>
              <a:r>
                <a:rPr lang="zh-CN" altLang="en-US" sz="1400" dirty="0" smtClean="0"/>
                <a:t>天气 </a:t>
              </a:r>
              <a:r>
                <a:rPr lang="en-US" altLang="zh-CN" sz="1400" dirty="0" smtClean="0"/>
                <a:t>weather</a:t>
              </a:r>
              <a:r>
                <a:rPr lang="en-US" altLang="zh-CN" sz="1400" dirty="0"/>
                <a:t>, </a:t>
              </a:r>
              <a:r>
                <a:rPr lang="zh-CN" altLang="en-US" sz="1400" dirty="0" smtClean="0"/>
                <a:t>闹钟 </a:t>
              </a:r>
              <a:r>
                <a:rPr lang="en-US" altLang="zh-CN" sz="1400" dirty="0" smtClean="0"/>
                <a:t>alarm</a:t>
              </a:r>
              <a:endParaRPr lang="en-US" altLang="zh-CN" sz="1400" dirty="0"/>
            </a:p>
          </p:txBody>
        </p:sp>
      </p:grpSp>
      <p:grpSp>
        <p:nvGrpSpPr>
          <p:cNvPr id="20" name="组合 19"/>
          <p:cNvGrpSpPr/>
          <p:nvPr/>
        </p:nvGrpSpPr>
        <p:grpSpPr>
          <a:xfrm>
            <a:off x="7728857" y="4418412"/>
            <a:ext cx="4155172" cy="1615101"/>
            <a:chOff x="5370896" y="1700804"/>
            <a:chExt cx="6027215" cy="1540199"/>
          </a:xfrm>
        </p:grpSpPr>
        <p:sp>
          <p:nvSpPr>
            <p:cNvPr id="21" name="矩形 20"/>
            <p:cNvSpPr/>
            <p:nvPr/>
          </p:nvSpPr>
          <p:spPr>
            <a:xfrm>
              <a:off x="5370896" y="1700804"/>
              <a:ext cx="6027215" cy="1540199"/>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sp>
          <p:nvSpPr>
            <p:cNvPr id="22" name="文本框 21"/>
            <p:cNvSpPr txBox="1"/>
            <p:nvPr/>
          </p:nvSpPr>
          <p:spPr>
            <a:xfrm>
              <a:off x="5476775" y="1964610"/>
              <a:ext cx="5921336" cy="704408"/>
            </a:xfrm>
            <a:prstGeom prst="rect">
              <a:avLst/>
            </a:prstGeom>
            <a:noFill/>
          </p:spPr>
          <p:txBody>
            <a:bodyPr wrap="square" rtlCol="0">
              <a:spAutoFit/>
            </a:bodyPr>
            <a:lstStyle/>
            <a:p>
              <a:pPr algn="ctr">
                <a:lnSpc>
                  <a:spcPct val="150000"/>
                </a:lnSpc>
              </a:pPr>
              <a:r>
                <a:rPr lang="zh-CN" altLang="en-US" sz="1400" dirty="0">
                  <a:solidFill>
                    <a:srgbClr val="006A38"/>
                  </a:solidFill>
                </a:rPr>
                <a:t>蓝</a:t>
              </a:r>
              <a:r>
                <a:rPr lang="zh-CN" altLang="en-US" sz="1400" dirty="0" smtClean="0">
                  <a:solidFill>
                    <a:srgbClr val="006A38"/>
                  </a:solidFill>
                </a:rPr>
                <a:t>牙耳机连接</a:t>
              </a:r>
              <a:endParaRPr lang="en-US" altLang="zh-CN" sz="1400" dirty="0" smtClean="0">
                <a:solidFill>
                  <a:srgbClr val="006A38"/>
                </a:solidFill>
              </a:endParaRPr>
            </a:p>
            <a:p>
              <a:pPr algn="ctr">
                <a:lnSpc>
                  <a:spcPct val="150000"/>
                </a:lnSpc>
              </a:pPr>
              <a:r>
                <a:rPr lang="en-US" altLang="zh-CN" sz="1400" dirty="0" smtClean="0">
                  <a:solidFill>
                    <a:srgbClr val="006A38"/>
                  </a:solidFill>
                </a:rPr>
                <a:t>Connect with bluetooth headphones</a:t>
              </a:r>
              <a:endParaRPr lang="en-US" altLang="zh-CN" sz="1400" dirty="0">
                <a:solidFill>
                  <a:srgbClr val="006A38"/>
                </a:solidFill>
              </a:endParaRPr>
            </a:p>
          </p:txBody>
        </p:sp>
      </p:grpSp>
      <p:sp>
        <p:nvSpPr>
          <p:cNvPr id="23" name="矩形 22"/>
          <p:cNvSpPr/>
          <p:nvPr/>
        </p:nvSpPr>
        <p:spPr>
          <a:xfrm>
            <a:off x="3905895" y="1159219"/>
            <a:ext cx="6764785" cy="923330"/>
          </a:xfrm>
          <a:prstGeom prst="rect">
            <a:avLst/>
          </a:prstGeom>
        </p:spPr>
        <p:txBody>
          <a:bodyPr wrap="square">
            <a:spAutoFit/>
          </a:bodyPr>
          <a:lstStyle/>
          <a:p>
            <a:pPr algn="ctr">
              <a:lnSpc>
                <a:spcPct val="150000"/>
              </a:lnSpc>
            </a:pPr>
            <a:r>
              <a:rPr lang="en-US" altLang="zh-CN" dirty="0" smtClean="0"/>
              <a:t>1</a:t>
            </a:r>
            <a:r>
              <a:rPr lang="zh-CN" altLang="en-US" dirty="0" smtClean="0"/>
              <a:t>台</a:t>
            </a:r>
            <a:r>
              <a:rPr lang="en-US" altLang="zh-CN" dirty="0" smtClean="0"/>
              <a:t>OPPO</a:t>
            </a:r>
            <a:r>
              <a:rPr lang="zh-CN" altLang="en-US" dirty="0"/>
              <a:t>智能手</a:t>
            </a:r>
            <a:r>
              <a:rPr lang="zh-CN" altLang="en-US" dirty="0" smtClean="0"/>
              <a:t>表，就是一台“小手机”</a:t>
            </a:r>
            <a:endParaRPr lang="en-US" altLang="zh-CN" dirty="0" smtClean="0"/>
          </a:p>
          <a:p>
            <a:pPr algn="ctr">
              <a:lnSpc>
                <a:spcPct val="150000"/>
              </a:lnSpc>
            </a:pPr>
            <a:r>
              <a:rPr lang="en-US" altLang="zh-CN" dirty="0" smtClean="0"/>
              <a:t>An OPPO Watch is a small version of smart phone</a:t>
            </a:r>
            <a:endParaRPr lang="en-US" altLang="zh-CN" sz="2400" dirty="0"/>
          </a:p>
        </p:txBody>
      </p:sp>
      <p:sp>
        <p:nvSpPr>
          <p:cNvPr id="25" name="标题 1">
            <a:extLst>
              <a:ext uri="{FF2B5EF4-FFF2-40B4-BE49-F238E27FC236}">
                <a16:creationId xmlns:a16="http://schemas.microsoft.com/office/drawing/2014/main" xmlns="" id="{BDCDCBDC-B6DA-47E0-9B32-579DBC927BA7}"/>
              </a:ext>
            </a:extLst>
          </p:cNvPr>
          <p:cNvSpPr txBox="1">
            <a:spLocks/>
          </p:cNvSpPr>
          <p:nvPr/>
        </p:nvSpPr>
        <p:spPr>
          <a:xfrm>
            <a:off x="210001" y="152643"/>
            <a:ext cx="11772000" cy="489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000" kern="1200">
                <a:solidFill>
                  <a:srgbClr val="006A38"/>
                </a:solidFill>
                <a:latin typeface="OPPOSans B" panose="00020600040101010101" pitchFamily="18" charset="-122"/>
                <a:ea typeface="OPPOSans B" panose="00020600040101010101" pitchFamily="18" charset="-122"/>
                <a:cs typeface="+mj-cs"/>
              </a:defRPr>
            </a:lvl1pPr>
          </a:lstStyle>
          <a:p>
            <a:r>
              <a:rPr lang="zh-CN" altLang="en-US" dirty="0"/>
              <a:t>重点</a:t>
            </a:r>
            <a:r>
              <a:rPr lang="en-US" altLang="zh-CN" dirty="0"/>
              <a:t>IoT</a:t>
            </a:r>
            <a:r>
              <a:rPr lang="zh-CN" altLang="en-US" dirty="0"/>
              <a:t>产品</a:t>
            </a:r>
            <a:r>
              <a:rPr lang="en-US" altLang="zh-CN" dirty="0"/>
              <a:t>1</a:t>
            </a:r>
            <a:r>
              <a:rPr lang="zh-CN" altLang="en-US" dirty="0"/>
              <a:t>：智能手表 </a:t>
            </a:r>
            <a:r>
              <a:rPr lang="en-US" altLang="zh-CN" dirty="0"/>
              <a:t>Key Product 1: OPPO Watch</a:t>
            </a:r>
            <a:endParaRPr lang="zh-CN" altLang="en-US" dirty="0"/>
          </a:p>
        </p:txBody>
      </p:sp>
      <p:pic>
        <p:nvPicPr>
          <p:cNvPr id="26" name="图片 25"/>
          <p:cNvPicPr>
            <a:picLocks noChangeAspect="1"/>
          </p:cNvPicPr>
          <p:nvPr/>
        </p:nvPicPr>
        <p:blipFill>
          <a:blip r:embed="rId4" cstate="print">
            <a:extLst>
              <a:ext uri="{BEBA8EAE-BF5A-486C-A8C5-ECC9F3942E4B}">
                <a14:imgProps xmlns:a14="http://schemas.microsoft.com/office/drawing/2010/main">
                  <a14:imgLayer r:embed="rId5">
                    <a14:imgEffect>
                      <a14:backgroundRemoval t="5822" b="89994" l="9974" r="93095"/>
                    </a14:imgEffect>
                  </a14:imgLayer>
                </a14:imgProps>
              </a:ext>
              <a:ext uri="{28A0092B-C50C-407E-A947-70E740481C1C}">
                <a14:useLocalDpi xmlns:a14="http://schemas.microsoft.com/office/drawing/2010/main" val="0"/>
              </a:ext>
            </a:extLst>
          </a:blip>
          <a:stretch>
            <a:fillRect/>
          </a:stretch>
        </p:blipFill>
        <p:spPr>
          <a:xfrm>
            <a:off x="4802537" y="2979698"/>
            <a:ext cx="1625936" cy="1715349"/>
          </a:xfrm>
          <a:prstGeom prst="rect">
            <a:avLst/>
          </a:prstGeom>
        </p:spPr>
      </p:pic>
      <p:pic>
        <p:nvPicPr>
          <p:cNvPr id="27" name="图片 26"/>
          <p:cNvPicPr>
            <a:picLocks noChangeAspect="1"/>
          </p:cNvPicPr>
          <p:nvPr/>
        </p:nvPicPr>
        <p:blipFill>
          <a:blip r:embed="rId6" cstate="print">
            <a:extLst>
              <a:ext uri="{BEBA8EAE-BF5A-486C-A8C5-ECC9F3942E4B}">
                <a14:imgProps xmlns:a14="http://schemas.microsoft.com/office/drawing/2010/main">
                  <a14:imgLayer r:embed="rId7">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701180" y="3120877"/>
            <a:ext cx="1358295" cy="1432989"/>
          </a:xfrm>
          <a:prstGeom prst="rect">
            <a:avLst/>
          </a:prstGeom>
        </p:spPr>
      </p:pic>
      <p:grpSp>
        <p:nvGrpSpPr>
          <p:cNvPr id="28" name="组合 27"/>
          <p:cNvGrpSpPr/>
          <p:nvPr/>
        </p:nvGrpSpPr>
        <p:grpSpPr>
          <a:xfrm>
            <a:off x="9827262" y="2935637"/>
            <a:ext cx="1554899" cy="1794695"/>
            <a:chOff x="9454737" y="4346967"/>
            <a:chExt cx="2220706" cy="2462110"/>
          </a:xfrm>
        </p:grpSpPr>
        <p:pic>
          <p:nvPicPr>
            <p:cNvPr id="29" name="图片 28"/>
            <p:cNvPicPr>
              <a:picLocks noChangeAspect="1"/>
            </p:cNvPicPr>
            <p:nvPr/>
          </p:nvPicPr>
          <p:blipFill>
            <a:blip r:embed="rId8" cstate="print">
              <a:extLst>
                <a:ext uri="{BEBA8EAE-BF5A-486C-A8C5-ECC9F3942E4B}">
                  <a14:imgProps xmlns:a14="http://schemas.microsoft.com/office/drawing/2010/main">
                    <a14:imgLayer r:embed="rId9">
                      <a14:imgEffect>
                        <a14:backgroundRemoval t="10000" b="90000" l="10000" r="90000">
                          <a14:foregroundMark x1="47059" y1="20800" x2="37852" y2="26380"/>
                        </a14:backgroundRemoval>
                      </a14:imgEffect>
                    </a14:imgLayer>
                  </a14:imgProps>
                </a:ext>
                <a:ext uri="{28A0092B-C50C-407E-A947-70E740481C1C}">
                  <a14:useLocalDpi xmlns:a14="http://schemas.microsoft.com/office/drawing/2010/main" val="0"/>
                </a:ext>
              </a:extLst>
            </a:blip>
            <a:stretch>
              <a:fillRect/>
            </a:stretch>
          </p:blipFill>
          <p:spPr>
            <a:xfrm>
              <a:off x="9454737" y="4346967"/>
              <a:ext cx="2220706" cy="2342826"/>
            </a:xfrm>
            <a:prstGeom prst="rect">
              <a:avLst/>
            </a:prstGeom>
          </p:spPr>
        </p:pic>
        <p:sp>
          <p:nvSpPr>
            <p:cNvPr id="30" name="文本框 29"/>
            <p:cNvSpPr txBox="1"/>
            <p:nvPr/>
          </p:nvSpPr>
          <p:spPr>
            <a:xfrm>
              <a:off x="9905787" y="6350169"/>
              <a:ext cx="1318605" cy="458908"/>
            </a:xfrm>
            <a:prstGeom prst="rect">
              <a:avLst/>
            </a:prstGeom>
            <a:noFill/>
          </p:spPr>
          <p:txBody>
            <a:bodyPr wrap="square" rtlCol="0">
              <a:spAutoFit/>
            </a:bodyPr>
            <a:lstStyle/>
            <a:p>
              <a:pPr algn="ctr">
                <a:lnSpc>
                  <a:spcPct val="150000"/>
                </a:lnSpc>
              </a:pPr>
              <a:r>
                <a:rPr lang="zh-CN" altLang="en-US" dirty="0">
                  <a:solidFill>
                    <a:schemeClr val="bg1"/>
                  </a:solidFill>
                </a:rPr>
                <a:t>雾银</a:t>
              </a:r>
            </a:p>
          </p:txBody>
        </p:sp>
      </p:grpSp>
    </p:spTree>
    <p:extLst>
      <p:ext uri="{BB962C8B-B14F-4D97-AF65-F5344CB8AC3E}">
        <p14:creationId xmlns:p14="http://schemas.microsoft.com/office/powerpoint/2010/main" val="3510669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LIDE.DIAGRAM" val="259569"/>
</p:tagLst>
</file>

<file path=ppt/theme/theme1.xml><?xml version="1.0" encoding="utf-8"?>
<a:theme xmlns:a="http://schemas.openxmlformats.org/drawingml/2006/main" name="Office 主题​​">
  <a:themeElements>
    <a:clrScheme name="自定义 1">
      <a:dk1>
        <a:sysClr val="windowText" lastClr="000000"/>
      </a:dk1>
      <a:lt1>
        <a:sysClr val="window" lastClr="FFFFFF"/>
      </a:lt1>
      <a:dk2>
        <a:srgbClr val="006A1A"/>
      </a:dk2>
      <a:lt2>
        <a:srgbClr val="BFBFBF"/>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raining Camp">
      <a:majorFont>
        <a:latin typeface="OPPOSans B"/>
        <a:ea typeface="OPPOSans B"/>
        <a:cs typeface=""/>
      </a:majorFont>
      <a:minorFont>
        <a:latin typeface="OPPOSans R"/>
        <a:ea typeface="OPPOSans R"/>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3452</TotalTime>
  <Words>1375</Words>
  <Application>Microsoft Office PowerPoint</Application>
  <PresentationFormat>宽屏</PresentationFormat>
  <Paragraphs>150</Paragraphs>
  <Slides>14</Slides>
  <Notes>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14</vt:i4>
      </vt:variant>
    </vt:vector>
  </HeadingPairs>
  <TitlesOfParts>
    <vt:vector size="29" baseType="lpstr">
      <vt:lpstr>Helvetica Neue</vt:lpstr>
      <vt:lpstr>Helvetica Neue Medium</vt:lpstr>
      <vt:lpstr>MS PGothic</vt:lpstr>
      <vt:lpstr>OPPOSans B</vt:lpstr>
      <vt:lpstr>OPPOSans M</vt:lpstr>
      <vt:lpstr>OPPOSans R</vt:lpstr>
      <vt:lpstr>OPPOSans-S M</vt:lpstr>
      <vt:lpstr>等线</vt:lpstr>
      <vt:lpstr>方正兰亭纤黑简体</vt:lpstr>
      <vt:lpstr>宋体</vt:lpstr>
      <vt:lpstr>Arial</vt:lpstr>
      <vt:lpstr>Calibri</vt:lpstr>
      <vt:lpstr>Impact</vt:lpstr>
      <vt:lpstr>MV Boli</vt:lpstr>
      <vt:lpstr>Office 主题​​</vt:lpstr>
      <vt:lpstr>PowerPoint 演示文稿</vt:lpstr>
      <vt:lpstr>PowerPoint 演示文稿</vt:lpstr>
      <vt:lpstr>PowerPoint 演示文稿</vt:lpstr>
      <vt:lpstr>PowerPoint 演示文稿</vt:lpstr>
      <vt:lpstr>认识IoT What is IoT?</vt:lpstr>
      <vt:lpstr>OPPO的万物互融战略 OPPO’s IoT strategy</vt:lpstr>
      <vt:lpstr>OPPO的IoT产品 OPPO’s main IoT products</vt:lpstr>
      <vt:lpstr>PowerPoint 演示文稿</vt:lpstr>
      <vt:lpstr>PowerPoint 演示文稿</vt:lpstr>
      <vt:lpstr>重点IoT产品2：真无线耳机 Key Product 2: TWS headphones</vt:lpstr>
      <vt:lpstr>IoT产品的维修策略 Repair strategy of IoT Products</vt:lpstr>
      <vt:lpstr>IoT产品的备件管理流程 SP Business Procedure of IoT Products</vt:lpstr>
      <vt:lpstr>随堂测验 Quiz</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80269138</dc:creator>
  <cp:lastModifiedBy>80256117</cp:lastModifiedBy>
  <cp:revision>186</cp:revision>
  <dcterms:created xsi:type="dcterms:W3CDTF">2020-01-16T08:25:50Z</dcterms:created>
  <dcterms:modified xsi:type="dcterms:W3CDTF">2020-06-16T03:10:22Z</dcterms:modified>
</cp:coreProperties>
</file>